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93CE5-F80D-BA4F-A3AC-F60453A82B60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00964-B5C1-374D-8CBD-26DECFC322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3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9140" y="3550259"/>
            <a:ext cx="6731101" cy="1245955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9139" y="4796214"/>
            <a:ext cx="6731101" cy="62051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CPSC 641     Winter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22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200" y="1160086"/>
            <a:ext cx="8229600" cy="4966078"/>
          </a:xfrm>
        </p:spPr>
        <p:txBody>
          <a:bodyPr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139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016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lang="en-CA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marL="742950" lvl="1" indent="-28575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90000"/>
              <a:buFont typeface="Calibri" pitchFamily="34" charset="0"/>
              <a:buChar char="—"/>
            </a:pPr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016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CPSC 641     Winter 2011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85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70077"/>
            <a:ext cx="5486400" cy="365749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CPSC 641     Winter 2011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01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0036" y="1"/>
            <a:ext cx="7346763" cy="793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0" y="1260092"/>
            <a:ext cx="8229600" cy="4866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0456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2001" y="6356350"/>
            <a:ext cx="5323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CPSC 641     Winter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74000" y="6356350"/>
            <a:ext cx="86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91707-747E-C946-9ECD-54E2551B1C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389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7" r:id="rId4"/>
  </p:sldLayoutIdLst>
  <p:hf sldNum="0" hdr="0" ftr="0" dt="0"/>
  <p:txStyles>
    <p:titleStyle>
      <a:lvl1pPr algn="r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F0000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SzPct val="90000"/>
        <a:buFont typeface="Calibri" pitchFamily="34" charset="0"/>
        <a:buChar char="—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Calibri" pitchFamily="34" charset="0"/>
        <a:buChar char="—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60.bin"/><Relationship Id="rId12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9.bin"/><Relationship Id="rId11" Type="http://schemas.openxmlformats.org/officeDocument/2006/relationships/oleObject" Target="../embeddings/oleObject64.bin"/><Relationship Id="rId5" Type="http://schemas.openxmlformats.org/officeDocument/2006/relationships/oleObject" Target="../embeddings/oleObject58.bin"/><Relationship Id="rId10" Type="http://schemas.openxmlformats.org/officeDocument/2006/relationships/oleObject" Target="../embeddings/oleObject63.bin"/><Relationship Id="rId4" Type="http://schemas.openxmlformats.org/officeDocument/2006/relationships/image" Target="../media/image7.wmf"/><Relationship Id="rId9" Type="http://schemas.openxmlformats.org/officeDocument/2006/relationships/oleObject" Target="../embeddings/oleObject6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9.bin"/><Relationship Id="rId12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68.bin"/><Relationship Id="rId11" Type="http://schemas.openxmlformats.org/officeDocument/2006/relationships/oleObject" Target="../embeddings/oleObject73.bin"/><Relationship Id="rId5" Type="http://schemas.openxmlformats.org/officeDocument/2006/relationships/oleObject" Target="../embeddings/oleObject67.bin"/><Relationship Id="rId10" Type="http://schemas.openxmlformats.org/officeDocument/2006/relationships/oleObject" Target="../embeddings/oleObject72.bin"/><Relationship Id="rId4" Type="http://schemas.openxmlformats.org/officeDocument/2006/relationships/image" Target="../media/image7.wmf"/><Relationship Id="rId9" Type="http://schemas.openxmlformats.org/officeDocument/2006/relationships/oleObject" Target="../embeddings/oleObject7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3" Type="http://schemas.openxmlformats.org/officeDocument/2006/relationships/oleObject" Target="../embeddings/oleObject75.bin"/><Relationship Id="rId7" Type="http://schemas.openxmlformats.org/officeDocument/2006/relationships/oleObject" Target="../embeddings/oleObject78.bin"/><Relationship Id="rId12" Type="http://schemas.openxmlformats.org/officeDocument/2006/relationships/oleObject" Target="../embeddings/oleObject8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77.bin"/><Relationship Id="rId11" Type="http://schemas.openxmlformats.org/officeDocument/2006/relationships/oleObject" Target="../embeddings/oleObject82.bin"/><Relationship Id="rId5" Type="http://schemas.openxmlformats.org/officeDocument/2006/relationships/oleObject" Target="../embeddings/oleObject76.bin"/><Relationship Id="rId10" Type="http://schemas.openxmlformats.org/officeDocument/2006/relationships/oleObject" Target="../embeddings/oleObject81.bin"/><Relationship Id="rId4" Type="http://schemas.openxmlformats.org/officeDocument/2006/relationships/image" Target="../media/image7.wmf"/><Relationship Id="rId9" Type="http://schemas.openxmlformats.org/officeDocument/2006/relationships/oleObject" Target="../embeddings/oleObject80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8.bin"/><Relationship Id="rId3" Type="http://schemas.openxmlformats.org/officeDocument/2006/relationships/oleObject" Target="../embeddings/oleObject84.bin"/><Relationship Id="rId7" Type="http://schemas.openxmlformats.org/officeDocument/2006/relationships/oleObject" Target="../embeddings/oleObject87.bin"/><Relationship Id="rId12" Type="http://schemas.openxmlformats.org/officeDocument/2006/relationships/oleObject" Target="../embeddings/oleObject9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86.bin"/><Relationship Id="rId11" Type="http://schemas.openxmlformats.org/officeDocument/2006/relationships/oleObject" Target="../embeddings/oleObject91.bin"/><Relationship Id="rId5" Type="http://schemas.openxmlformats.org/officeDocument/2006/relationships/oleObject" Target="../embeddings/oleObject85.bin"/><Relationship Id="rId10" Type="http://schemas.openxmlformats.org/officeDocument/2006/relationships/oleObject" Target="../embeddings/oleObject90.bin"/><Relationship Id="rId4" Type="http://schemas.openxmlformats.org/officeDocument/2006/relationships/image" Target="../media/image7.wmf"/><Relationship Id="rId9" Type="http://schemas.openxmlformats.org/officeDocument/2006/relationships/oleObject" Target="../embeddings/oleObject89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7.bin"/><Relationship Id="rId3" Type="http://schemas.openxmlformats.org/officeDocument/2006/relationships/oleObject" Target="../embeddings/oleObject93.bin"/><Relationship Id="rId7" Type="http://schemas.openxmlformats.org/officeDocument/2006/relationships/oleObject" Target="../embeddings/oleObject96.bin"/><Relationship Id="rId12" Type="http://schemas.openxmlformats.org/officeDocument/2006/relationships/oleObject" Target="../embeddings/oleObject10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95.bin"/><Relationship Id="rId11" Type="http://schemas.openxmlformats.org/officeDocument/2006/relationships/oleObject" Target="../embeddings/oleObject100.bin"/><Relationship Id="rId5" Type="http://schemas.openxmlformats.org/officeDocument/2006/relationships/oleObject" Target="../embeddings/oleObject94.bin"/><Relationship Id="rId10" Type="http://schemas.openxmlformats.org/officeDocument/2006/relationships/oleObject" Target="../embeddings/oleObject99.bin"/><Relationship Id="rId4" Type="http://schemas.openxmlformats.org/officeDocument/2006/relationships/image" Target="../media/image7.wmf"/><Relationship Id="rId9" Type="http://schemas.openxmlformats.org/officeDocument/2006/relationships/oleObject" Target="../embeddings/oleObject98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.wmf"/><Relationship Id="rId9" Type="http://schemas.openxmlformats.org/officeDocument/2006/relationships/oleObject" Target="../embeddings/oleObject1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5.bin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3.bin"/><Relationship Id="rId10" Type="http://schemas.openxmlformats.org/officeDocument/2006/relationships/oleObject" Target="../embeddings/oleObject18.bin"/><Relationship Id="rId4" Type="http://schemas.openxmlformats.org/officeDocument/2006/relationships/image" Target="../media/image7.wmf"/><Relationship Id="rId9" Type="http://schemas.openxmlformats.org/officeDocument/2006/relationships/oleObject" Target="../embeddings/oleObject17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4.bin"/><Relationship Id="rId12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3.bin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2.bin"/><Relationship Id="rId10" Type="http://schemas.openxmlformats.org/officeDocument/2006/relationships/oleObject" Target="../embeddings/oleObject27.bin"/><Relationship Id="rId4" Type="http://schemas.openxmlformats.org/officeDocument/2006/relationships/image" Target="../media/image7.wmf"/><Relationship Id="rId9" Type="http://schemas.openxmlformats.org/officeDocument/2006/relationships/oleObject" Target="../embeddings/oleObject2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3.bin"/><Relationship Id="rId12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2.bin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1.bin"/><Relationship Id="rId10" Type="http://schemas.openxmlformats.org/officeDocument/2006/relationships/oleObject" Target="../embeddings/oleObject36.bin"/><Relationship Id="rId4" Type="http://schemas.openxmlformats.org/officeDocument/2006/relationships/image" Target="../media/image7.wmf"/><Relationship Id="rId9" Type="http://schemas.openxmlformats.org/officeDocument/2006/relationships/oleObject" Target="../embeddings/oleObject3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2.bin"/><Relationship Id="rId12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1.bin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0.bin"/><Relationship Id="rId10" Type="http://schemas.openxmlformats.org/officeDocument/2006/relationships/oleObject" Target="../embeddings/oleObject45.bin"/><Relationship Id="rId4" Type="http://schemas.openxmlformats.org/officeDocument/2006/relationships/image" Target="../media/image7.wmf"/><Relationship Id="rId9" Type="http://schemas.openxmlformats.org/officeDocument/2006/relationships/oleObject" Target="../embeddings/oleObject4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1.bin"/><Relationship Id="rId12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50.bin"/><Relationship Id="rId11" Type="http://schemas.openxmlformats.org/officeDocument/2006/relationships/oleObject" Target="../embeddings/oleObject55.bin"/><Relationship Id="rId5" Type="http://schemas.openxmlformats.org/officeDocument/2006/relationships/oleObject" Target="../embeddings/oleObject49.bin"/><Relationship Id="rId10" Type="http://schemas.openxmlformats.org/officeDocument/2006/relationships/oleObject" Target="../embeddings/oleObject54.bin"/><Relationship Id="rId4" Type="http://schemas.openxmlformats.org/officeDocument/2006/relationships/image" Target="../media/image7.wmf"/><Relationship Id="rId9" Type="http://schemas.openxmlformats.org/officeDocument/2006/relationships/oleObject" Target="../embeddings/oleObject5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0658" y="2138525"/>
            <a:ext cx="5805597" cy="983610"/>
          </a:xfrm>
        </p:spPr>
        <p:txBody>
          <a:bodyPr>
            <a:noAutofit/>
          </a:bodyPr>
          <a:lstStyle/>
          <a:p>
            <a:r>
              <a:rPr lang="en-US" dirty="0"/>
              <a:t>Wireless and TCP:</a:t>
            </a:r>
            <a:br>
              <a:rPr lang="en-US" dirty="0"/>
            </a:br>
            <a:r>
              <a:rPr lang="en-US" dirty="0"/>
              <a:t>Performance Issues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0658" y="3641431"/>
            <a:ext cx="5652601" cy="19853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F7F7F"/>
                </a:solidFill>
              </a:rPr>
              <a:t>Carey Williamson</a:t>
            </a:r>
          </a:p>
          <a:p>
            <a:r>
              <a:rPr lang="en-US" dirty="0">
                <a:solidFill>
                  <a:srgbClr val="7F7F7F"/>
                </a:solidFill>
              </a:rPr>
              <a:t>Department of Computer Science</a:t>
            </a:r>
          </a:p>
          <a:p>
            <a:r>
              <a:rPr lang="en-US" dirty="0">
                <a:solidFill>
                  <a:srgbClr val="7F7F7F"/>
                </a:solidFill>
              </a:rPr>
              <a:t>University of Calgary</a:t>
            </a:r>
          </a:p>
        </p:txBody>
      </p:sp>
    </p:spTree>
    <p:extLst>
      <p:ext uri="{BB962C8B-B14F-4D97-AF65-F5344CB8AC3E}">
        <p14:creationId xmlns:p14="http://schemas.microsoft.com/office/powerpoint/2010/main" val="4063233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090" name="Rectangle 2">
            <a:extLst>
              <a:ext uri="{FF2B5EF4-FFF2-40B4-BE49-F238E27FC236}">
                <a16:creationId xmlns:a16="http://schemas.microsoft.com/office/drawing/2014/main" id="{F90656A1-30B3-4E42-88C4-A11CD7EF38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#3 (Cont’d)</a:t>
            </a:r>
          </a:p>
        </p:txBody>
      </p:sp>
      <p:sp>
        <p:nvSpPr>
          <p:cNvPr id="1241091" name="Rectangle 3">
            <a:extLst>
              <a:ext uri="{FF2B5EF4-FFF2-40B4-BE49-F238E27FC236}">
                <a16:creationId xmlns:a16="http://schemas.microsoft.com/office/drawing/2014/main" id="{43B71B44-B18D-46C6-BA97-899C47A099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Multi-hop “ad hoc” networking</a:t>
            </a:r>
          </a:p>
        </p:txBody>
      </p:sp>
      <p:graphicFrame>
        <p:nvGraphicFramePr>
          <p:cNvPr id="1241092" name="Object 4">
            <a:extLst>
              <a:ext uri="{FF2B5EF4-FFF2-40B4-BE49-F238E27FC236}">
                <a16:creationId xmlns:a16="http://schemas.microsoft.com/office/drawing/2014/main" id="{905B8790-DA37-4E12-8CEC-31B9491514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86188" y="2368550"/>
          <a:ext cx="11128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9" name="Clip" r:id="rId3" imgW="1113480" imgH="1131480" progId="MS_ClipArt_Gallery.2">
                  <p:embed/>
                </p:oleObj>
              </mc:Choice>
              <mc:Fallback>
                <p:oleObj name="Clip" r:id="rId3" imgW="1113480" imgH="1131480" progId="MS_ClipArt_Gallery.2">
                  <p:embed/>
                  <p:pic>
                    <p:nvPicPr>
                      <p:cNvPr id="1241092" name="Object 4">
                        <a:extLst>
                          <a:ext uri="{FF2B5EF4-FFF2-40B4-BE49-F238E27FC236}">
                            <a16:creationId xmlns:a16="http://schemas.microsoft.com/office/drawing/2014/main" id="{905B8790-DA37-4E12-8CEC-31B9491514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8" y="2368550"/>
                        <a:ext cx="1112837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1093" name="Object 5">
            <a:extLst>
              <a:ext uri="{FF2B5EF4-FFF2-40B4-BE49-F238E27FC236}">
                <a16:creationId xmlns:a16="http://schemas.microsoft.com/office/drawing/2014/main" id="{283C7A90-C775-46BE-A171-C47024CA7F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33738" y="5016500"/>
          <a:ext cx="11128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0" name="Clip" r:id="rId5" imgW="1113480" imgH="1131480" progId="MS_ClipArt_Gallery.2">
                  <p:embed/>
                </p:oleObj>
              </mc:Choice>
              <mc:Fallback>
                <p:oleObj name="Clip" r:id="rId5" imgW="1113480" imgH="1131480" progId="MS_ClipArt_Gallery.2">
                  <p:embed/>
                  <p:pic>
                    <p:nvPicPr>
                      <p:cNvPr id="1241093" name="Object 5">
                        <a:extLst>
                          <a:ext uri="{FF2B5EF4-FFF2-40B4-BE49-F238E27FC236}">
                            <a16:creationId xmlns:a16="http://schemas.microsoft.com/office/drawing/2014/main" id="{283C7A90-C775-46BE-A171-C47024CA7F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3738" y="5016500"/>
                        <a:ext cx="1112837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41094" name="Group 6">
            <a:extLst>
              <a:ext uri="{FF2B5EF4-FFF2-40B4-BE49-F238E27FC236}">
                <a16:creationId xmlns:a16="http://schemas.microsoft.com/office/drawing/2014/main" id="{C0A7119A-6E1D-4C83-897D-BBAA0A60AA1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800600" y="5370513"/>
            <a:ext cx="1108075" cy="1119187"/>
            <a:chOff x="3024" y="3383"/>
            <a:chExt cx="698" cy="705"/>
          </a:xfrm>
        </p:grpSpPr>
        <p:sp>
          <p:nvSpPr>
            <p:cNvPr id="1241095" name="Freeform 7">
              <a:extLst>
                <a:ext uri="{FF2B5EF4-FFF2-40B4-BE49-F238E27FC236}">
                  <a16:creationId xmlns:a16="http://schemas.microsoft.com/office/drawing/2014/main" id="{049AEB8C-23E3-440B-B05E-D754322D9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8" y="3626"/>
              <a:ext cx="309" cy="456"/>
            </a:xfrm>
            <a:custGeom>
              <a:avLst/>
              <a:gdLst>
                <a:gd name="T0" fmla="*/ 233 w 618"/>
                <a:gd name="T1" fmla="*/ 0 h 911"/>
                <a:gd name="T2" fmla="*/ 206 w 618"/>
                <a:gd name="T3" fmla="*/ 0 h 911"/>
                <a:gd name="T4" fmla="*/ 171 w 618"/>
                <a:gd name="T5" fmla="*/ 4 h 911"/>
                <a:gd name="T6" fmla="*/ 131 w 618"/>
                <a:gd name="T7" fmla="*/ 10 h 911"/>
                <a:gd name="T8" fmla="*/ 91 w 618"/>
                <a:gd name="T9" fmla="*/ 20 h 911"/>
                <a:gd name="T10" fmla="*/ 53 w 618"/>
                <a:gd name="T11" fmla="*/ 36 h 911"/>
                <a:gd name="T12" fmla="*/ 23 w 618"/>
                <a:gd name="T13" fmla="*/ 59 h 911"/>
                <a:gd name="T14" fmla="*/ 4 w 618"/>
                <a:gd name="T15" fmla="*/ 88 h 911"/>
                <a:gd name="T16" fmla="*/ 0 w 618"/>
                <a:gd name="T17" fmla="*/ 110 h 911"/>
                <a:gd name="T18" fmla="*/ 2 w 618"/>
                <a:gd name="T19" fmla="*/ 122 h 911"/>
                <a:gd name="T20" fmla="*/ 10 w 618"/>
                <a:gd name="T21" fmla="*/ 158 h 911"/>
                <a:gd name="T22" fmla="*/ 31 w 618"/>
                <a:gd name="T23" fmla="*/ 233 h 911"/>
                <a:gd name="T24" fmla="*/ 60 w 618"/>
                <a:gd name="T25" fmla="*/ 328 h 911"/>
                <a:gd name="T26" fmla="*/ 96 w 618"/>
                <a:gd name="T27" fmla="*/ 435 h 911"/>
                <a:gd name="T28" fmla="*/ 138 w 618"/>
                <a:gd name="T29" fmla="*/ 548 h 911"/>
                <a:gd name="T30" fmla="*/ 184 w 618"/>
                <a:gd name="T31" fmla="*/ 658 h 911"/>
                <a:gd name="T32" fmla="*/ 230 w 618"/>
                <a:gd name="T33" fmla="*/ 760 h 911"/>
                <a:gd name="T34" fmla="*/ 276 w 618"/>
                <a:gd name="T35" fmla="*/ 845 h 911"/>
                <a:gd name="T36" fmla="*/ 305 w 618"/>
                <a:gd name="T37" fmla="*/ 888 h 911"/>
                <a:gd name="T38" fmla="*/ 319 w 618"/>
                <a:gd name="T39" fmla="*/ 904 h 911"/>
                <a:gd name="T40" fmla="*/ 342 w 618"/>
                <a:gd name="T41" fmla="*/ 904 h 911"/>
                <a:gd name="T42" fmla="*/ 382 w 618"/>
                <a:gd name="T43" fmla="*/ 889 h 911"/>
                <a:gd name="T44" fmla="*/ 429 w 618"/>
                <a:gd name="T45" fmla="*/ 871 h 911"/>
                <a:gd name="T46" fmla="*/ 477 w 618"/>
                <a:gd name="T47" fmla="*/ 850 h 911"/>
                <a:gd name="T48" fmla="*/ 525 w 618"/>
                <a:gd name="T49" fmla="*/ 830 h 911"/>
                <a:gd name="T50" fmla="*/ 566 w 618"/>
                <a:gd name="T51" fmla="*/ 810 h 911"/>
                <a:gd name="T52" fmla="*/ 597 w 618"/>
                <a:gd name="T53" fmla="*/ 791 h 911"/>
                <a:gd name="T54" fmla="*/ 616 w 618"/>
                <a:gd name="T55" fmla="*/ 774 h 911"/>
                <a:gd name="T56" fmla="*/ 593 w 618"/>
                <a:gd name="T57" fmla="*/ 733 h 911"/>
                <a:gd name="T58" fmla="*/ 539 w 618"/>
                <a:gd name="T59" fmla="*/ 651 h 911"/>
                <a:gd name="T60" fmla="*/ 480 w 618"/>
                <a:gd name="T61" fmla="*/ 555 h 911"/>
                <a:gd name="T62" fmla="*/ 421 w 618"/>
                <a:gd name="T63" fmla="*/ 449 h 911"/>
                <a:gd name="T64" fmla="*/ 366 w 618"/>
                <a:gd name="T65" fmla="*/ 339 h 911"/>
                <a:gd name="T66" fmla="*/ 316 w 618"/>
                <a:gd name="T67" fmla="*/ 230 h 911"/>
                <a:gd name="T68" fmla="*/ 276 w 618"/>
                <a:gd name="T69" fmla="*/ 129 h 911"/>
                <a:gd name="T70" fmla="*/ 250 w 618"/>
                <a:gd name="T71" fmla="*/ 39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18" h="911">
                  <a:moveTo>
                    <a:pt x="243" y="2"/>
                  </a:moveTo>
                  <a:lnTo>
                    <a:pt x="233" y="0"/>
                  </a:lnTo>
                  <a:lnTo>
                    <a:pt x="221" y="0"/>
                  </a:lnTo>
                  <a:lnTo>
                    <a:pt x="206" y="0"/>
                  </a:lnTo>
                  <a:lnTo>
                    <a:pt x="190" y="2"/>
                  </a:lnTo>
                  <a:lnTo>
                    <a:pt x="171" y="4"/>
                  </a:lnTo>
                  <a:lnTo>
                    <a:pt x="151" y="6"/>
                  </a:lnTo>
                  <a:lnTo>
                    <a:pt x="131" y="10"/>
                  </a:lnTo>
                  <a:lnTo>
                    <a:pt x="110" y="14"/>
                  </a:lnTo>
                  <a:lnTo>
                    <a:pt x="91" y="20"/>
                  </a:lnTo>
                  <a:lnTo>
                    <a:pt x="71" y="28"/>
                  </a:lnTo>
                  <a:lnTo>
                    <a:pt x="53" y="36"/>
                  </a:lnTo>
                  <a:lnTo>
                    <a:pt x="37" y="46"/>
                  </a:lnTo>
                  <a:lnTo>
                    <a:pt x="23" y="59"/>
                  </a:lnTo>
                  <a:lnTo>
                    <a:pt x="12" y="73"/>
                  </a:lnTo>
                  <a:lnTo>
                    <a:pt x="4" y="88"/>
                  </a:lnTo>
                  <a:lnTo>
                    <a:pt x="0" y="105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2" y="122"/>
                  </a:lnTo>
                  <a:lnTo>
                    <a:pt x="3" y="130"/>
                  </a:lnTo>
                  <a:lnTo>
                    <a:pt x="10" y="158"/>
                  </a:lnTo>
                  <a:lnTo>
                    <a:pt x="19" y="192"/>
                  </a:lnTo>
                  <a:lnTo>
                    <a:pt x="31" y="233"/>
                  </a:lnTo>
                  <a:lnTo>
                    <a:pt x="45" y="279"/>
                  </a:lnTo>
                  <a:lnTo>
                    <a:pt x="60" y="328"/>
                  </a:lnTo>
                  <a:lnTo>
                    <a:pt x="78" y="380"/>
                  </a:lnTo>
                  <a:lnTo>
                    <a:pt x="96" y="435"/>
                  </a:lnTo>
                  <a:lnTo>
                    <a:pt x="117" y="490"/>
                  </a:lnTo>
                  <a:lnTo>
                    <a:pt x="138" y="548"/>
                  </a:lnTo>
                  <a:lnTo>
                    <a:pt x="161" y="603"/>
                  </a:lnTo>
                  <a:lnTo>
                    <a:pt x="184" y="658"/>
                  </a:lnTo>
                  <a:lnTo>
                    <a:pt x="207" y="710"/>
                  </a:lnTo>
                  <a:lnTo>
                    <a:pt x="230" y="760"/>
                  </a:lnTo>
                  <a:lnTo>
                    <a:pt x="253" y="804"/>
                  </a:lnTo>
                  <a:lnTo>
                    <a:pt x="276" y="845"/>
                  </a:lnTo>
                  <a:lnTo>
                    <a:pt x="299" y="879"/>
                  </a:lnTo>
                  <a:lnTo>
                    <a:pt x="305" y="888"/>
                  </a:lnTo>
                  <a:lnTo>
                    <a:pt x="312" y="896"/>
                  </a:lnTo>
                  <a:lnTo>
                    <a:pt x="319" y="904"/>
                  </a:lnTo>
                  <a:lnTo>
                    <a:pt x="324" y="911"/>
                  </a:lnTo>
                  <a:lnTo>
                    <a:pt x="342" y="904"/>
                  </a:lnTo>
                  <a:lnTo>
                    <a:pt x="361" y="898"/>
                  </a:lnTo>
                  <a:lnTo>
                    <a:pt x="382" y="889"/>
                  </a:lnTo>
                  <a:lnTo>
                    <a:pt x="405" y="880"/>
                  </a:lnTo>
                  <a:lnTo>
                    <a:pt x="429" y="871"/>
                  </a:lnTo>
                  <a:lnTo>
                    <a:pt x="453" y="861"/>
                  </a:lnTo>
                  <a:lnTo>
                    <a:pt x="477" y="850"/>
                  </a:lnTo>
                  <a:lnTo>
                    <a:pt x="502" y="840"/>
                  </a:lnTo>
                  <a:lnTo>
                    <a:pt x="525" y="830"/>
                  </a:lnTo>
                  <a:lnTo>
                    <a:pt x="547" y="819"/>
                  </a:lnTo>
                  <a:lnTo>
                    <a:pt x="566" y="810"/>
                  </a:lnTo>
                  <a:lnTo>
                    <a:pt x="583" y="800"/>
                  </a:lnTo>
                  <a:lnTo>
                    <a:pt x="597" y="791"/>
                  </a:lnTo>
                  <a:lnTo>
                    <a:pt x="608" y="783"/>
                  </a:lnTo>
                  <a:lnTo>
                    <a:pt x="616" y="774"/>
                  </a:lnTo>
                  <a:lnTo>
                    <a:pt x="618" y="768"/>
                  </a:lnTo>
                  <a:lnTo>
                    <a:pt x="593" y="733"/>
                  </a:lnTo>
                  <a:lnTo>
                    <a:pt x="566" y="695"/>
                  </a:lnTo>
                  <a:lnTo>
                    <a:pt x="539" y="651"/>
                  </a:lnTo>
                  <a:lnTo>
                    <a:pt x="510" y="604"/>
                  </a:lnTo>
                  <a:lnTo>
                    <a:pt x="480" y="555"/>
                  </a:lnTo>
                  <a:lnTo>
                    <a:pt x="451" y="502"/>
                  </a:lnTo>
                  <a:lnTo>
                    <a:pt x="421" y="449"/>
                  </a:lnTo>
                  <a:lnTo>
                    <a:pt x="392" y="394"/>
                  </a:lnTo>
                  <a:lnTo>
                    <a:pt x="366" y="339"/>
                  </a:lnTo>
                  <a:lnTo>
                    <a:pt x="339" y="283"/>
                  </a:lnTo>
                  <a:lnTo>
                    <a:pt x="316" y="230"/>
                  </a:lnTo>
                  <a:lnTo>
                    <a:pt x="294" y="179"/>
                  </a:lnTo>
                  <a:lnTo>
                    <a:pt x="276" y="129"/>
                  </a:lnTo>
                  <a:lnTo>
                    <a:pt x="261" y="82"/>
                  </a:lnTo>
                  <a:lnTo>
                    <a:pt x="250" y="39"/>
                  </a:lnTo>
                  <a:lnTo>
                    <a:pt x="243" y="2"/>
                  </a:lnTo>
                  <a:close/>
                </a:path>
              </a:pathLst>
            </a:custGeom>
            <a:solidFill>
              <a:srgbClr val="F4F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1096" name="Freeform 8">
              <a:extLst>
                <a:ext uri="{FF2B5EF4-FFF2-40B4-BE49-F238E27FC236}">
                  <a16:creationId xmlns:a16="http://schemas.microsoft.com/office/drawing/2014/main" id="{E989E91E-9C59-4D8E-B880-A1414B9CD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" y="3691"/>
              <a:ext cx="167" cy="375"/>
            </a:xfrm>
            <a:custGeom>
              <a:avLst/>
              <a:gdLst>
                <a:gd name="T0" fmla="*/ 38 w 334"/>
                <a:gd name="T1" fmla="*/ 0 h 749"/>
                <a:gd name="T2" fmla="*/ 38 w 334"/>
                <a:gd name="T3" fmla="*/ 1 h 749"/>
                <a:gd name="T4" fmla="*/ 38 w 334"/>
                <a:gd name="T5" fmla="*/ 4 h 749"/>
                <a:gd name="T6" fmla="*/ 37 w 334"/>
                <a:gd name="T7" fmla="*/ 8 h 749"/>
                <a:gd name="T8" fmla="*/ 35 w 334"/>
                <a:gd name="T9" fmla="*/ 15 h 749"/>
                <a:gd name="T10" fmla="*/ 31 w 334"/>
                <a:gd name="T11" fmla="*/ 28 h 749"/>
                <a:gd name="T12" fmla="*/ 26 w 334"/>
                <a:gd name="T13" fmla="*/ 44 h 749"/>
                <a:gd name="T14" fmla="*/ 16 w 334"/>
                <a:gd name="T15" fmla="*/ 66 h 749"/>
                <a:gd name="T16" fmla="*/ 5 w 334"/>
                <a:gd name="T17" fmla="*/ 94 h 749"/>
                <a:gd name="T18" fmla="*/ 0 w 334"/>
                <a:gd name="T19" fmla="*/ 113 h 749"/>
                <a:gd name="T20" fmla="*/ 0 w 334"/>
                <a:gd name="T21" fmla="*/ 142 h 749"/>
                <a:gd name="T22" fmla="*/ 4 w 334"/>
                <a:gd name="T23" fmla="*/ 176 h 749"/>
                <a:gd name="T24" fmla="*/ 11 w 334"/>
                <a:gd name="T25" fmla="*/ 217 h 749"/>
                <a:gd name="T26" fmla="*/ 21 w 334"/>
                <a:gd name="T27" fmla="*/ 260 h 749"/>
                <a:gd name="T28" fmla="*/ 33 w 334"/>
                <a:gd name="T29" fmla="*/ 309 h 749"/>
                <a:gd name="T30" fmla="*/ 46 w 334"/>
                <a:gd name="T31" fmla="*/ 357 h 749"/>
                <a:gd name="T32" fmla="*/ 61 w 334"/>
                <a:gd name="T33" fmla="*/ 408 h 749"/>
                <a:gd name="T34" fmla="*/ 77 w 334"/>
                <a:gd name="T35" fmla="*/ 456 h 749"/>
                <a:gd name="T36" fmla="*/ 94 w 334"/>
                <a:gd name="T37" fmla="*/ 503 h 749"/>
                <a:gd name="T38" fmla="*/ 108 w 334"/>
                <a:gd name="T39" fmla="*/ 547 h 749"/>
                <a:gd name="T40" fmla="*/ 123 w 334"/>
                <a:gd name="T41" fmla="*/ 587 h 749"/>
                <a:gd name="T42" fmla="*/ 137 w 334"/>
                <a:gd name="T43" fmla="*/ 620 h 749"/>
                <a:gd name="T44" fmla="*/ 149 w 334"/>
                <a:gd name="T45" fmla="*/ 647 h 749"/>
                <a:gd name="T46" fmla="*/ 158 w 334"/>
                <a:gd name="T47" fmla="*/ 665 h 749"/>
                <a:gd name="T48" fmla="*/ 165 w 334"/>
                <a:gd name="T49" fmla="*/ 674 h 749"/>
                <a:gd name="T50" fmla="*/ 175 w 334"/>
                <a:gd name="T51" fmla="*/ 682 h 749"/>
                <a:gd name="T52" fmla="*/ 188 w 334"/>
                <a:gd name="T53" fmla="*/ 689 h 749"/>
                <a:gd name="T54" fmla="*/ 203 w 334"/>
                <a:gd name="T55" fmla="*/ 699 h 749"/>
                <a:gd name="T56" fmla="*/ 221 w 334"/>
                <a:gd name="T57" fmla="*/ 707 h 749"/>
                <a:gd name="T58" fmla="*/ 243 w 334"/>
                <a:gd name="T59" fmla="*/ 717 h 749"/>
                <a:gd name="T60" fmla="*/ 268 w 334"/>
                <a:gd name="T61" fmla="*/ 726 h 749"/>
                <a:gd name="T62" fmla="*/ 298 w 334"/>
                <a:gd name="T63" fmla="*/ 738 h 749"/>
                <a:gd name="T64" fmla="*/ 334 w 334"/>
                <a:gd name="T65" fmla="*/ 749 h 749"/>
                <a:gd name="T66" fmla="*/ 311 w 334"/>
                <a:gd name="T67" fmla="*/ 715 h 749"/>
                <a:gd name="T68" fmla="*/ 288 w 334"/>
                <a:gd name="T69" fmla="*/ 674 h 749"/>
                <a:gd name="T70" fmla="*/ 265 w 334"/>
                <a:gd name="T71" fmla="*/ 630 h 749"/>
                <a:gd name="T72" fmla="*/ 242 w 334"/>
                <a:gd name="T73" fmla="*/ 580 h 749"/>
                <a:gd name="T74" fmla="*/ 219 w 334"/>
                <a:gd name="T75" fmla="*/ 528 h 749"/>
                <a:gd name="T76" fmla="*/ 196 w 334"/>
                <a:gd name="T77" fmla="*/ 473 h 749"/>
                <a:gd name="T78" fmla="*/ 173 w 334"/>
                <a:gd name="T79" fmla="*/ 418 h 749"/>
                <a:gd name="T80" fmla="*/ 152 w 334"/>
                <a:gd name="T81" fmla="*/ 360 h 749"/>
                <a:gd name="T82" fmla="*/ 131 w 334"/>
                <a:gd name="T83" fmla="*/ 305 h 749"/>
                <a:gd name="T84" fmla="*/ 113 w 334"/>
                <a:gd name="T85" fmla="*/ 250 h 749"/>
                <a:gd name="T86" fmla="*/ 95 w 334"/>
                <a:gd name="T87" fmla="*/ 198 h 749"/>
                <a:gd name="T88" fmla="*/ 80 w 334"/>
                <a:gd name="T89" fmla="*/ 149 h 749"/>
                <a:gd name="T90" fmla="*/ 66 w 334"/>
                <a:gd name="T91" fmla="*/ 103 h 749"/>
                <a:gd name="T92" fmla="*/ 54 w 334"/>
                <a:gd name="T93" fmla="*/ 62 h 749"/>
                <a:gd name="T94" fmla="*/ 45 w 334"/>
                <a:gd name="T95" fmla="*/ 28 h 749"/>
                <a:gd name="T96" fmla="*/ 38 w 334"/>
                <a:gd name="T97" fmla="*/ 0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4" h="749">
                  <a:moveTo>
                    <a:pt x="38" y="0"/>
                  </a:moveTo>
                  <a:lnTo>
                    <a:pt x="38" y="1"/>
                  </a:lnTo>
                  <a:lnTo>
                    <a:pt x="38" y="4"/>
                  </a:lnTo>
                  <a:lnTo>
                    <a:pt x="37" y="8"/>
                  </a:lnTo>
                  <a:lnTo>
                    <a:pt x="35" y="15"/>
                  </a:lnTo>
                  <a:lnTo>
                    <a:pt x="31" y="28"/>
                  </a:lnTo>
                  <a:lnTo>
                    <a:pt x="26" y="44"/>
                  </a:lnTo>
                  <a:lnTo>
                    <a:pt x="16" y="66"/>
                  </a:lnTo>
                  <a:lnTo>
                    <a:pt x="5" y="94"/>
                  </a:lnTo>
                  <a:lnTo>
                    <a:pt x="0" y="113"/>
                  </a:lnTo>
                  <a:lnTo>
                    <a:pt x="0" y="142"/>
                  </a:lnTo>
                  <a:lnTo>
                    <a:pt x="4" y="176"/>
                  </a:lnTo>
                  <a:lnTo>
                    <a:pt x="11" y="217"/>
                  </a:lnTo>
                  <a:lnTo>
                    <a:pt x="21" y="260"/>
                  </a:lnTo>
                  <a:lnTo>
                    <a:pt x="33" y="309"/>
                  </a:lnTo>
                  <a:lnTo>
                    <a:pt x="46" y="357"/>
                  </a:lnTo>
                  <a:lnTo>
                    <a:pt x="61" y="408"/>
                  </a:lnTo>
                  <a:lnTo>
                    <a:pt x="77" y="456"/>
                  </a:lnTo>
                  <a:lnTo>
                    <a:pt x="94" y="503"/>
                  </a:lnTo>
                  <a:lnTo>
                    <a:pt x="108" y="547"/>
                  </a:lnTo>
                  <a:lnTo>
                    <a:pt x="123" y="587"/>
                  </a:lnTo>
                  <a:lnTo>
                    <a:pt x="137" y="620"/>
                  </a:lnTo>
                  <a:lnTo>
                    <a:pt x="149" y="647"/>
                  </a:lnTo>
                  <a:lnTo>
                    <a:pt x="158" y="665"/>
                  </a:lnTo>
                  <a:lnTo>
                    <a:pt x="165" y="674"/>
                  </a:lnTo>
                  <a:lnTo>
                    <a:pt x="175" y="682"/>
                  </a:lnTo>
                  <a:lnTo>
                    <a:pt x="188" y="689"/>
                  </a:lnTo>
                  <a:lnTo>
                    <a:pt x="203" y="699"/>
                  </a:lnTo>
                  <a:lnTo>
                    <a:pt x="221" y="707"/>
                  </a:lnTo>
                  <a:lnTo>
                    <a:pt x="243" y="717"/>
                  </a:lnTo>
                  <a:lnTo>
                    <a:pt x="268" y="726"/>
                  </a:lnTo>
                  <a:lnTo>
                    <a:pt x="298" y="738"/>
                  </a:lnTo>
                  <a:lnTo>
                    <a:pt x="334" y="749"/>
                  </a:lnTo>
                  <a:lnTo>
                    <a:pt x="311" y="715"/>
                  </a:lnTo>
                  <a:lnTo>
                    <a:pt x="288" y="674"/>
                  </a:lnTo>
                  <a:lnTo>
                    <a:pt x="265" y="630"/>
                  </a:lnTo>
                  <a:lnTo>
                    <a:pt x="242" y="580"/>
                  </a:lnTo>
                  <a:lnTo>
                    <a:pt x="219" y="528"/>
                  </a:lnTo>
                  <a:lnTo>
                    <a:pt x="196" y="473"/>
                  </a:lnTo>
                  <a:lnTo>
                    <a:pt x="173" y="418"/>
                  </a:lnTo>
                  <a:lnTo>
                    <a:pt x="152" y="360"/>
                  </a:lnTo>
                  <a:lnTo>
                    <a:pt x="131" y="305"/>
                  </a:lnTo>
                  <a:lnTo>
                    <a:pt x="113" y="250"/>
                  </a:lnTo>
                  <a:lnTo>
                    <a:pt x="95" y="198"/>
                  </a:lnTo>
                  <a:lnTo>
                    <a:pt x="80" y="149"/>
                  </a:lnTo>
                  <a:lnTo>
                    <a:pt x="66" y="103"/>
                  </a:lnTo>
                  <a:lnTo>
                    <a:pt x="54" y="62"/>
                  </a:lnTo>
                  <a:lnTo>
                    <a:pt x="45" y="2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CCE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1097" name="Freeform 9">
              <a:extLst>
                <a:ext uri="{FF2B5EF4-FFF2-40B4-BE49-F238E27FC236}">
                  <a16:creationId xmlns:a16="http://schemas.microsoft.com/office/drawing/2014/main" id="{36F14433-7F03-4A13-B548-753EC57EF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5" y="3677"/>
              <a:ext cx="75" cy="83"/>
            </a:xfrm>
            <a:custGeom>
              <a:avLst/>
              <a:gdLst>
                <a:gd name="T0" fmla="*/ 21 w 151"/>
                <a:gd name="T1" fmla="*/ 9 h 166"/>
                <a:gd name="T2" fmla="*/ 11 w 151"/>
                <a:gd name="T3" fmla="*/ 19 h 166"/>
                <a:gd name="T4" fmla="*/ 4 w 151"/>
                <a:gd name="T5" fmla="*/ 34 h 166"/>
                <a:gd name="T6" fmla="*/ 0 w 151"/>
                <a:gd name="T7" fmla="*/ 54 h 166"/>
                <a:gd name="T8" fmla="*/ 0 w 151"/>
                <a:gd name="T9" fmla="*/ 74 h 166"/>
                <a:gd name="T10" fmla="*/ 3 w 151"/>
                <a:gd name="T11" fmla="*/ 96 h 166"/>
                <a:gd name="T12" fmla="*/ 9 w 151"/>
                <a:gd name="T13" fmla="*/ 118 h 166"/>
                <a:gd name="T14" fmla="*/ 17 w 151"/>
                <a:gd name="T15" fmla="*/ 136 h 166"/>
                <a:gd name="T16" fmla="*/ 28 w 151"/>
                <a:gd name="T17" fmla="*/ 151 h 166"/>
                <a:gd name="T18" fmla="*/ 41 w 151"/>
                <a:gd name="T19" fmla="*/ 161 h 166"/>
                <a:gd name="T20" fmla="*/ 56 w 151"/>
                <a:gd name="T21" fmla="*/ 165 h 166"/>
                <a:gd name="T22" fmla="*/ 72 w 151"/>
                <a:gd name="T23" fmla="*/ 166 h 166"/>
                <a:gd name="T24" fmla="*/ 88 w 151"/>
                <a:gd name="T25" fmla="*/ 163 h 166"/>
                <a:gd name="T26" fmla="*/ 103 w 151"/>
                <a:gd name="T27" fmla="*/ 157 h 166"/>
                <a:gd name="T28" fmla="*/ 117 w 151"/>
                <a:gd name="T29" fmla="*/ 149 h 166"/>
                <a:gd name="T30" fmla="*/ 128 w 151"/>
                <a:gd name="T31" fmla="*/ 141 h 166"/>
                <a:gd name="T32" fmla="*/ 137 w 151"/>
                <a:gd name="T33" fmla="*/ 131 h 166"/>
                <a:gd name="T34" fmla="*/ 149 w 151"/>
                <a:gd name="T35" fmla="*/ 104 h 166"/>
                <a:gd name="T36" fmla="*/ 151 w 151"/>
                <a:gd name="T37" fmla="*/ 71 h 166"/>
                <a:gd name="T38" fmla="*/ 146 w 151"/>
                <a:gd name="T39" fmla="*/ 40 h 166"/>
                <a:gd name="T40" fmla="*/ 131 w 151"/>
                <a:gd name="T41" fmla="*/ 21 h 166"/>
                <a:gd name="T42" fmla="*/ 120 w 151"/>
                <a:gd name="T43" fmla="*/ 17 h 166"/>
                <a:gd name="T44" fmla="*/ 109 w 151"/>
                <a:gd name="T45" fmla="*/ 11 h 166"/>
                <a:gd name="T46" fmla="*/ 96 w 151"/>
                <a:gd name="T47" fmla="*/ 6 h 166"/>
                <a:gd name="T48" fmla="*/ 82 w 151"/>
                <a:gd name="T49" fmla="*/ 2 h 166"/>
                <a:gd name="T50" fmla="*/ 67 w 151"/>
                <a:gd name="T51" fmla="*/ 0 h 166"/>
                <a:gd name="T52" fmla="*/ 52 w 151"/>
                <a:gd name="T53" fmla="*/ 0 h 166"/>
                <a:gd name="T54" fmla="*/ 37 w 151"/>
                <a:gd name="T55" fmla="*/ 2 h 166"/>
                <a:gd name="T56" fmla="*/ 21 w 151"/>
                <a:gd name="T57" fmla="*/ 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1" h="166">
                  <a:moveTo>
                    <a:pt x="21" y="9"/>
                  </a:moveTo>
                  <a:lnTo>
                    <a:pt x="11" y="19"/>
                  </a:lnTo>
                  <a:lnTo>
                    <a:pt x="4" y="34"/>
                  </a:lnTo>
                  <a:lnTo>
                    <a:pt x="0" y="54"/>
                  </a:lnTo>
                  <a:lnTo>
                    <a:pt x="0" y="74"/>
                  </a:lnTo>
                  <a:lnTo>
                    <a:pt x="3" y="96"/>
                  </a:lnTo>
                  <a:lnTo>
                    <a:pt x="9" y="118"/>
                  </a:lnTo>
                  <a:lnTo>
                    <a:pt x="17" y="136"/>
                  </a:lnTo>
                  <a:lnTo>
                    <a:pt x="28" y="151"/>
                  </a:lnTo>
                  <a:lnTo>
                    <a:pt x="41" y="161"/>
                  </a:lnTo>
                  <a:lnTo>
                    <a:pt x="56" y="165"/>
                  </a:lnTo>
                  <a:lnTo>
                    <a:pt x="72" y="166"/>
                  </a:lnTo>
                  <a:lnTo>
                    <a:pt x="88" y="163"/>
                  </a:lnTo>
                  <a:lnTo>
                    <a:pt x="103" y="157"/>
                  </a:lnTo>
                  <a:lnTo>
                    <a:pt x="117" y="149"/>
                  </a:lnTo>
                  <a:lnTo>
                    <a:pt x="128" y="141"/>
                  </a:lnTo>
                  <a:lnTo>
                    <a:pt x="137" y="131"/>
                  </a:lnTo>
                  <a:lnTo>
                    <a:pt x="149" y="104"/>
                  </a:lnTo>
                  <a:lnTo>
                    <a:pt x="151" y="71"/>
                  </a:lnTo>
                  <a:lnTo>
                    <a:pt x="146" y="40"/>
                  </a:lnTo>
                  <a:lnTo>
                    <a:pt x="131" y="21"/>
                  </a:lnTo>
                  <a:lnTo>
                    <a:pt x="120" y="17"/>
                  </a:lnTo>
                  <a:lnTo>
                    <a:pt x="109" y="11"/>
                  </a:lnTo>
                  <a:lnTo>
                    <a:pt x="96" y="6"/>
                  </a:lnTo>
                  <a:lnTo>
                    <a:pt x="82" y="2"/>
                  </a:lnTo>
                  <a:lnTo>
                    <a:pt x="67" y="0"/>
                  </a:lnTo>
                  <a:lnTo>
                    <a:pt x="52" y="0"/>
                  </a:lnTo>
                  <a:lnTo>
                    <a:pt x="37" y="2"/>
                  </a:lnTo>
                  <a:lnTo>
                    <a:pt x="21" y="9"/>
                  </a:lnTo>
                  <a:close/>
                </a:path>
              </a:pathLst>
            </a:custGeom>
            <a:solidFill>
              <a:srgbClr val="CCE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1098" name="Freeform 10">
              <a:extLst>
                <a:ext uri="{FF2B5EF4-FFF2-40B4-BE49-F238E27FC236}">
                  <a16:creationId xmlns:a16="http://schemas.microsoft.com/office/drawing/2014/main" id="{46920A3E-8CB2-40FA-8A9F-06C4AD48F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" y="3917"/>
              <a:ext cx="96" cy="100"/>
            </a:xfrm>
            <a:custGeom>
              <a:avLst/>
              <a:gdLst>
                <a:gd name="T0" fmla="*/ 25 w 193"/>
                <a:gd name="T1" fmla="*/ 23 h 202"/>
                <a:gd name="T2" fmla="*/ 16 w 193"/>
                <a:gd name="T3" fmla="*/ 36 h 202"/>
                <a:gd name="T4" fmla="*/ 9 w 193"/>
                <a:gd name="T5" fmla="*/ 49 h 202"/>
                <a:gd name="T6" fmla="*/ 4 w 193"/>
                <a:gd name="T7" fmla="*/ 63 h 202"/>
                <a:gd name="T8" fmla="*/ 0 w 193"/>
                <a:gd name="T9" fmla="*/ 78 h 202"/>
                <a:gd name="T10" fmla="*/ 0 w 193"/>
                <a:gd name="T11" fmla="*/ 93 h 202"/>
                <a:gd name="T12" fmla="*/ 4 w 193"/>
                <a:gd name="T13" fmla="*/ 108 h 202"/>
                <a:gd name="T14" fmla="*/ 9 w 193"/>
                <a:gd name="T15" fmla="*/ 122 h 202"/>
                <a:gd name="T16" fmla="*/ 20 w 193"/>
                <a:gd name="T17" fmla="*/ 136 h 202"/>
                <a:gd name="T18" fmla="*/ 32 w 193"/>
                <a:gd name="T19" fmla="*/ 150 h 202"/>
                <a:gd name="T20" fmla="*/ 45 w 193"/>
                <a:gd name="T21" fmla="*/ 162 h 202"/>
                <a:gd name="T22" fmla="*/ 60 w 193"/>
                <a:gd name="T23" fmla="*/ 176 h 202"/>
                <a:gd name="T24" fmla="*/ 75 w 193"/>
                <a:gd name="T25" fmla="*/ 187 h 202"/>
                <a:gd name="T26" fmla="*/ 89 w 193"/>
                <a:gd name="T27" fmla="*/ 196 h 202"/>
                <a:gd name="T28" fmla="*/ 104 w 193"/>
                <a:gd name="T29" fmla="*/ 202 h 202"/>
                <a:gd name="T30" fmla="*/ 116 w 193"/>
                <a:gd name="T31" fmla="*/ 202 h 202"/>
                <a:gd name="T32" fmla="*/ 129 w 193"/>
                <a:gd name="T33" fmla="*/ 197 h 202"/>
                <a:gd name="T34" fmla="*/ 141 w 193"/>
                <a:gd name="T35" fmla="*/ 190 h 202"/>
                <a:gd name="T36" fmla="*/ 153 w 193"/>
                <a:gd name="T37" fmla="*/ 183 h 202"/>
                <a:gd name="T38" fmla="*/ 164 w 193"/>
                <a:gd name="T39" fmla="*/ 176 h 202"/>
                <a:gd name="T40" fmla="*/ 174 w 193"/>
                <a:gd name="T41" fmla="*/ 170 h 202"/>
                <a:gd name="T42" fmla="*/ 182 w 193"/>
                <a:gd name="T43" fmla="*/ 162 h 202"/>
                <a:gd name="T44" fmla="*/ 188 w 193"/>
                <a:gd name="T45" fmla="*/ 153 h 202"/>
                <a:gd name="T46" fmla="*/ 192 w 193"/>
                <a:gd name="T47" fmla="*/ 143 h 202"/>
                <a:gd name="T48" fmla="*/ 193 w 193"/>
                <a:gd name="T49" fmla="*/ 130 h 202"/>
                <a:gd name="T50" fmla="*/ 191 w 193"/>
                <a:gd name="T51" fmla="*/ 114 h 202"/>
                <a:gd name="T52" fmla="*/ 187 w 193"/>
                <a:gd name="T53" fmla="*/ 97 h 202"/>
                <a:gd name="T54" fmla="*/ 178 w 193"/>
                <a:gd name="T55" fmla="*/ 77 h 202"/>
                <a:gd name="T56" fmla="*/ 168 w 193"/>
                <a:gd name="T57" fmla="*/ 58 h 202"/>
                <a:gd name="T58" fmla="*/ 157 w 193"/>
                <a:gd name="T59" fmla="*/ 40 h 202"/>
                <a:gd name="T60" fmla="*/ 144 w 193"/>
                <a:gd name="T61" fmla="*/ 24 h 202"/>
                <a:gd name="T62" fmla="*/ 129 w 193"/>
                <a:gd name="T63" fmla="*/ 13 h 202"/>
                <a:gd name="T64" fmla="*/ 115 w 193"/>
                <a:gd name="T65" fmla="*/ 6 h 202"/>
                <a:gd name="T66" fmla="*/ 101 w 193"/>
                <a:gd name="T67" fmla="*/ 3 h 202"/>
                <a:gd name="T68" fmla="*/ 88 w 193"/>
                <a:gd name="T69" fmla="*/ 0 h 202"/>
                <a:gd name="T70" fmla="*/ 74 w 193"/>
                <a:gd name="T71" fmla="*/ 1 h 202"/>
                <a:gd name="T72" fmla="*/ 62 w 193"/>
                <a:gd name="T73" fmla="*/ 3 h 202"/>
                <a:gd name="T74" fmla="*/ 51 w 193"/>
                <a:gd name="T75" fmla="*/ 6 h 202"/>
                <a:gd name="T76" fmla="*/ 40 w 193"/>
                <a:gd name="T77" fmla="*/ 11 h 202"/>
                <a:gd name="T78" fmla="*/ 32 w 193"/>
                <a:gd name="T79" fmla="*/ 16 h 202"/>
                <a:gd name="T80" fmla="*/ 25 w 193"/>
                <a:gd name="T81" fmla="*/ 23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3" h="202">
                  <a:moveTo>
                    <a:pt x="25" y="23"/>
                  </a:moveTo>
                  <a:lnTo>
                    <a:pt x="16" y="36"/>
                  </a:lnTo>
                  <a:lnTo>
                    <a:pt x="9" y="49"/>
                  </a:lnTo>
                  <a:lnTo>
                    <a:pt x="4" y="63"/>
                  </a:lnTo>
                  <a:lnTo>
                    <a:pt x="0" y="78"/>
                  </a:lnTo>
                  <a:lnTo>
                    <a:pt x="0" y="93"/>
                  </a:lnTo>
                  <a:lnTo>
                    <a:pt x="4" y="108"/>
                  </a:lnTo>
                  <a:lnTo>
                    <a:pt x="9" y="122"/>
                  </a:lnTo>
                  <a:lnTo>
                    <a:pt x="20" y="136"/>
                  </a:lnTo>
                  <a:lnTo>
                    <a:pt x="32" y="150"/>
                  </a:lnTo>
                  <a:lnTo>
                    <a:pt x="45" y="162"/>
                  </a:lnTo>
                  <a:lnTo>
                    <a:pt x="60" y="176"/>
                  </a:lnTo>
                  <a:lnTo>
                    <a:pt x="75" y="187"/>
                  </a:lnTo>
                  <a:lnTo>
                    <a:pt x="89" y="196"/>
                  </a:lnTo>
                  <a:lnTo>
                    <a:pt x="104" y="202"/>
                  </a:lnTo>
                  <a:lnTo>
                    <a:pt x="116" y="202"/>
                  </a:lnTo>
                  <a:lnTo>
                    <a:pt x="129" y="197"/>
                  </a:lnTo>
                  <a:lnTo>
                    <a:pt x="141" y="190"/>
                  </a:lnTo>
                  <a:lnTo>
                    <a:pt x="153" y="183"/>
                  </a:lnTo>
                  <a:lnTo>
                    <a:pt x="164" y="176"/>
                  </a:lnTo>
                  <a:lnTo>
                    <a:pt x="174" y="170"/>
                  </a:lnTo>
                  <a:lnTo>
                    <a:pt x="182" y="162"/>
                  </a:lnTo>
                  <a:lnTo>
                    <a:pt x="188" y="153"/>
                  </a:lnTo>
                  <a:lnTo>
                    <a:pt x="192" y="143"/>
                  </a:lnTo>
                  <a:lnTo>
                    <a:pt x="193" y="130"/>
                  </a:lnTo>
                  <a:lnTo>
                    <a:pt x="191" y="114"/>
                  </a:lnTo>
                  <a:lnTo>
                    <a:pt x="187" y="97"/>
                  </a:lnTo>
                  <a:lnTo>
                    <a:pt x="178" y="77"/>
                  </a:lnTo>
                  <a:lnTo>
                    <a:pt x="168" y="58"/>
                  </a:lnTo>
                  <a:lnTo>
                    <a:pt x="157" y="40"/>
                  </a:lnTo>
                  <a:lnTo>
                    <a:pt x="144" y="24"/>
                  </a:lnTo>
                  <a:lnTo>
                    <a:pt x="129" y="13"/>
                  </a:lnTo>
                  <a:lnTo>
                    <a:pt x="115" y="6"/>
                  </a:lnTo>
                  <a:lnTo>
                    <a:pt x="101" y="3"/>
                  </a:lnTo>
                  <a:lnTo>
                    <a:pt x="88" y="0"/>
                  </a:lnTo>
                  <a:lnTo>
                    <a:pt x="74" y="1"/>
                  </a:lnTo>
                  <a:lnTo>
                    <a:pt x="62" y="3"/>
                  </a:lnTo>
                  <a:lnTo>
                    <a:pt x="51" y="6"/>
                  </a:lnTo>
                  <a:lnTo>
                    <a:pt x="40" y="11"/>
                  </a:lnTo>
                  <a:lnTo>
                    <a:pt x="32" y="16"/>
                  </a:lnTo>
                  <a:lnTo>
                    <a:pt x="25" y="23"/>
                  </a:lnTo>
                  <a:close/>
                </a:path>
              </a:pathLst>
            </a:custGeom>
            <a:solidFill>
              <a:srgbClr val="CCE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1099" name="Freeform 11">
              <a:extLst>
                <a:ext uri="{FF2B5EF4-FFF2-40B4-BE49-F238E27FC236}">
                  <a16:creationId xmlns:a16="http://schemas.microsoft.com/office/drawing/2014/main" id="{3D15315C-D7B4-4EFF-8D78-DD3881180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8" y="3667"/>
              <a:ext cx="88" cy="96"/>
            </a:xfrm>
            <a:custGeom>
              <a:avLst/>
              <a:gdLst>
                <a:gd name="T0" fmla="*/ 90 w 177"/>
                <a:gd name="T1" fmla="*/ 2 h 192"/>
                <a:gd name="T2" fmla="*/ 73 w 177"/>
                <a:gd name="T3" fmla="*/ 0 h 192"/>
                <a:gd name="T4" fmla="*/ 52 w 177"/>
                <a:gd name="T5" fmla="*/ 1 h 192"/>
                <a:gd name="T6" fmla="*/ 34 w 177"/>
                <a:gd name="T7" fmla="*/ 9 h 192"/>
                <a:gd name="T8" fmla="*/ 13 w 177"/>
                <a:gd name="T9" fmla="*/ 30 h 192"/>
                <a:gd name="T10" fmla="*/ 0 w 177"/>
                <a:gd name="T11" fmla="*/ 63 h 192"/>
                <a:gd name="T12" fmla="*/ 1 w 177"/>
                <a:gd name="T13" fmla="*/ 99 h 192"/>
                <a:gd name="T14" fmla="*/ 12 w 177"/>
                <a:gd name="T15" fmla="*/ 135 h 192"/>
                <a:gd name="T16" fmla="*/ 26 w 177"/>
                <a:gd name="T17" fmla="*/ 161 h 192"/>
                <a:gd name="T18" fmla="*/ 44 w 177"/>
                <a:gd name="T19" fmla="*/ 178 h 192"/>
                <a:gd name="T20" fmla="*/ 66 w 177"/>
                <a:gd name="T21" fmla="*/ 190 h 192"/>
                <a:gd name="T22" fmla="*/ 89 w 177"/>
                <a:gd name="T23" fmla="*/ 192 h 192"/>
                <a:gd name="T24" fmla="*/ 119 w 177"/>
                <a:gd name="T25" fmla="*/ 183 h 192"/>
                <a:gd name="T26" fmla="*/ 149 w 177"/>
                <a:gd name="T27" fmla="*/ 163 h 192"/>
                <a:gd name="T28" fmla="*/ 169 w 177"/>
                <a:gd name="T29" fmla="*/ 137 h 192"/>
                <a:gd name="T30" fmla="*/ 177 w 177"/>
                <a:gd name="T31" fmla="*/ 105 h 192"/>
                <a:gd name="T32" fmla="*/ 174 w 177"/>
                <a:gd name="T33" fmla="*/ 83 h 192"/>
                <a:gd name="T34" fmla="*/ 167 w 177"/>
                <a:gd name="T35" fmla="*/ 76 h 192"/>
                <a:gd name="T36" fmla="*/ 158 w 177"/>
                <a:gd name="T37" fmla="*/ 77 h 192"/>
                <a:gd name="T38" fmla="*/ 152 w 177"/>
                <a:gd name="T39" fmla="*/ 84 h 192"/>
                <a:gd name="T40" fmla="*/ 150 w 177"/>
                <a:gd name="T41" fmla="*/ 101 h 192"/>
                <a:gd name="T42" fmla="*/ 143 w 177"/>
                <a:gd name="T43" fmla="*/ 127 h 192"/>
                <a:gd name="T44" fmla="*/ 127 w 177"/>
                <a:gd name="T45" fmla="*/ 146 h 192"/>
                <a:gd name="T46" fmla="*/ 103 w 177"/>
                <a:gd name="T47" fmla="*/ 158 h 192"/>
                <a:gd name="T48" fmla="*/ 70 w 177"/>
                <a:gd name="T49" fmla="*/ 158 h 192"/>
                <a:gd name="T50" fmla="*/ 47 w 177"/>
                <a:gd name="T51" fmla="*/ 142 h 192"/>
                <a:gd name="T52" fmla="*/ 35 w 177"/>
                <a:gd name="T53" fmla="*/ 115 h 192"/>
                <a:gd name="T54" fmla="*/ 27 w 177"/>
                <a:gd name="T55" fmla="*/ 84 h 192"/>
                <a:gd name="T56" fmla="*/ 26 w 177"/>
                <a:gd name="T57" fmla="*/ 61 h 192"/>
                <a:gd name="T58" fmla="*/ 32 w 177"/>
                <a:gd name="T59" fmla="*/ 45 h 192"/>
                <a:gd name="T60" fmla="*/ 43 w 177"/>
                <a:gd name="T61" fmla="*/ 31 h 192"/>
                <a:gd name="T62" fmla="*/ 58 w 177"/>
                <a:gd name="T63" fmla="*/ 21 h 192"/>
                <a:gd name="T64" fmla="*/ 68 w 177"/>
                <a:gd name="T65" fmla="*/ 20 h 192"/>
                <a:gd name="T66" fmla="*/ 83 w 177"/>
                <a:gd name="T67" fmla="*/ 20 h 192"/>
                <a:gd name="T68" fmla="*/ 99 w 177"/>
                <a:gd name="T69" fmla="*/ 20 h 192"/>
                <a:gd name="T70" fmla="*/ 102 w 177"/>
                <a:gd name="T71" fmla="*/ 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7" h="192">
                  <a:moveTo>
                    <a:pt x="98" y="5"/>
                  </a:moveTo>
                  <a:lnTo>
                    <a:pt x="90" y="2"/>
                  </a:lnTo>
                  <a:lnTo>
                    <a:pt x="82" y="0"/>
                  </a:lnTo>
                  <a:lnTo>
                    <a:pt x="73" y="0"/>
                  </a:lnTo>
                  <a:lnTo>
                    <a:pt x="62" y="0"/>
                  </a:lnTo>
                  <a:lnTo>
                    <a:pt x="52" y="1"/>
                  </a:lnTo>
                  <a:lnTo>
                    <a:pt x="43" y="5"/>
                  </a:lnTo>
                  <a:lnTo>
                    <a:pt x="34" y="9"/>
                  </a:lnTo>
                  <a:lnTo>
                    <a:pt x="26" y="15"/>
                  </a:lnTo>
                  <a:lnTo>
                    <a:pt x="13" y="30"/>
                  </a:lnTo>
                  <a:lnTo>
                    <a:pt x="5" y="46"/>
                  </a:lnTo>
                  <a:lnTo>
                    <a:pt x="0" y="63"/>
                  </a:lnTo>
                  <a:lnTo>
                    <a:pt x="0" y="81"/>
                  </a:lnTo>
                  <a:lnTo>
                    <a:pt x="1" y="99"/>
                  </a:lnTo>
                  <a:lnTo>
                    <a:pt x="6" y="116"/>
                  </a:lnTo>
                  <a:lnTo>
                    <a:pt x="12" y="135"/>
                  </a:lnTo>
                  <a:lnTo>
                    <a:pt x="19" y="151"/>
                  </a:lnTo>
                  <a:lnTo>
                    <a:pt x="26" y="161"/>
                  </a:lnTo>
                  <a:lnTo>
                    <a:pt x="34" y="170"/>
                  </a:lnTo>
                  <a:lnTo>
                    <a:pt x="44" y="178"/>
                  </a:lnTo>
                  <a:lnTo>
                    <a:pt x="54" y="185"/>
                  </a:lnTo>
                  <a:lnTo>
                    <a:pt x="66" y="190"/>
                  </a:lnTo>
                  <a:lnTo>
                    <a:pt x="77" y="192"/>
                  </a:lnTo>
                  <a:lnTo>
                    <a:pt x="89" y="192"/>
                  </a:lnTo>
                  <a:lnTo>
                    <a:pt x="102" y="190"/>
                  </a:lnTo>
                  <a:lnTo>
                    <a:pt x="119" y="183"/>
                  </a:lnTo>
                  <a:lnTo>
                    <a:pt x="135" y="175"/>
                  </a:lnTo>
                  <a:lnTo>
                    <a:pt x="149" y="163"/>
                  </a:lnTo>
                  <a:lnTo>
                    <a:pt x="161" y="151"/>
                  </a:lnTo>
                  <a:lnTo>
                    <a:pt x="169" y="137"/>
                  </a:lnTo>
                  <a:lnTo>
                    <a:pt x="175" y="122"/>
                  </a:lnTo>
                  <a:lnTo>
                    <a:pt x="177" y="105"/>
                  </a:lnTo>
                  <a:lnTo>
                    <a:pt x="175" y="87"/>
                  </a:lnTo>
                  <a:lnTo>
                    <a:pt x="174" y="83"/>
                  </a:lnTo>
                  <a:lnTo>
                    <a:pt x="172" y="78"/>
                  </a:lnTo>
                  <a:lnTo>
                    <a:pt x="167" y="76"/>
                  </a:lnTo>
                  <a:lnTo>
                    <a:pt x="163" y="76"/>
                  </a:lnTo>
                  <a:lnTo>
                    <a:pt x="158" y="77"/>
                  </a:lnTo>
                  <a:lnTo>
                    <a:pt x="154" y="79"/>
                  </a:lnTo>
                  <a:lnTo>
                    <a:pt x="152" y="84"/>
                  </a:lnTo>
                  <a:lnTo>
                    <a:pt x="151" y="89"/>
                  </a:lnTo>
                  <a:lnTo>
                    <a:pt x="150" y="101"/>
                  </a:lnTo>
                  <a:lnTo>
                    <a:pt x="148" y="114"/>
                  </a:lnTo>
                  <a:lnTo>
                    <a:pt x="143" y="127"/>
                  </a:lnTo>
                  <a:lnTo>
                    <a:pt x="136" y="137"/>
                  </a:lnTo>
                  <a:lnTo>
                    <a:pt x="127" y="146"/>
                  </a:lnTo>
                  <a:lnTo>
                    <a:pt x="115" y="153"/>
                  </a:lnTo>
                  <a:lnTo>
                    <a:pt x="103" y="158"/>
                  </a:lnTo>
                  <a:lnTo>
                    <a:pt x="87" y="160"/>
                  </a:lnTo>
                  <a:lnTo>
                    <a:pt x="70" y="158"/>
                  </a:lnTo>
                  <a:lnTo>
                    <a:pt x="58" y="152"/>
                  </a:lnTo>
                  <a:lnTo>
                    <a:pt x="47" y="142"/>
                  </a:lnTo>
                  <a:lnTo>
                    <a:pt x="41" y="129"/>
                  </a:lnTo>
                  <a:lnTo>
                    <a:pt x="35" y="115"/>
                  </a:lnTo>
                  <a:lnTo>
                    <a:pt x="30" y="99"/>
                  </a:lnTo>
                  <a:lnTo>
                    <a:pt x="27" y="84"/>
                  </a:lnTo>
                  <a:lnTo>
                    <a:pt x="26" y="69"/>
                  </a:lnTo>
                  <a:lnTo>
                    <a:pt x="26" y="61"/>
                  </a:lnTo>
                  <a:lnTo>
                    <a:pt x="28" y="53"/>
                  </a:lnTo>
                  <a:lnTo>
                    <a:pt x="32" y="45"/>
                  </a:lnTo>
                  <a:lnTo>
                    <a:pt x="37" y="37"/>
                  </a:lnTo>
                  <a:lnTo>
                    <a:pt x="43" y="31"/>
                  </a:lnTo>
                  <a:lnTo>
                    <a:pt x="50" y="25"/>
                  </a:lnTo>
                  <a:lnTo>
                    <a:pt x="58" y="21"/>
                  </a:lnTo>
                  <a:lnTo>
                    <a:pt x="66" y="20"/>
                  </a:lnTo>
                  <a:lnTo>
                    <a:pt x="68" y="20"/>
                  </a:lnTo>
                  <a:lnTo>
                    <a:pt x="74" y="18"/>
                  </a:lnTo>
                  <a:lnTo>
                    <a:pt x="83" y="20"/>
                  </a:lnTo>
                  <a:lnTo>
                    <a:pt x="93" y="21"/>
                  </a:lnTo>
                  <a:lnTo>
                    <a:pt x="99" y="20"/>
                  </a:lnTo>
                  <a:lnTo>
                    <a:pt x="103" y="15"/>
                  </a:lnTo>
                  <a:lnTo>
                    <a:pt x="102" y="9"/>
                  </a:lnTo>
                  <a:lnTo>
                    <a:pt x="98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1100" name="Freeform 12">
              <a:extLst>
                <a:ext uri="{FF2B5EF4-FFF2-40B4-BE49-F238E27FC236}">
                  <a16:creationId xmlns:a16="http://schemas.microsoft.com/office/drawing/2014/main" id="{656C964E-A26F-4A47-A5E7-D141AE0EF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3913"/>
              <a:ext cx="110" cy="108"/>
            </a:xfrm>
            <a:custGeom>
              <a:avLst/>
              <a:gdLst>
                <a:gd name="T0" fmla="*/ 47 w 219"/>
                <a:gd name="T1" fmla="*/ 7 h 216"/>
                <a:gd name="T2" fmla="*/ 26 w 219"/>
                <a:gd name="T3" fmla="*/ 22 h 216"/>
                <a:gd name="T4" fmla="*/ 11 w 219"/>
                <a:gd name="T5" fmla="*/ 40 h 216"/>
                <a:gd name="T6" fmla="*/ 2 w 219"/>
                <a:gd name="T7" fmla="*/ 65 h 216"/>
                <a:gd name="T8" fmla="*/ 0 w 219"/>
                <a:gd name="T9" fmla="*/ 90 h 216"/>
                <a:gd name="T10" fmla="*/ 5 w 219"/>
                <a:gd name="T11" fmla="*/ 116 h 216"/>
                <a:gd name="T12" fmla="*/ 14 w 219"/>
                <a:gd name="T13" fmla="*/ 141 h 216"/>
                <a:gd name="T14" fmla="*/ 29 w 219"/>
                <a:gd name="T15" fmla="*/ 164 h 216"/>
                <a:gd name="T16" fmla="*/ 51 w 219"/>
                <a:gd name="T17" fmla="*/ 185 h 216"/>
                <a:gd name="T18" fmla="*/ 79 w 219"/>
                <a:gd name="T19" fmla="*/ 206 h 216"/>
                <a:gd name="T20" fmla="*/ 112 w 219"/>
                <a:gd name="T21" fmla="*/ 216 h 216"/>
                <a:gd name="T22" fmla="*/ 145 w 219"/>
                <a:gd name="T23" fmla="*/ 211 h 216"/>
                <a:gd name="T24" fmla="*/ 171 w 219"/>
                <a:gd name="T25" fmla="*/ 192 h 216"/>
                <a:gd name="T26" fmla="*/ 191 w 219"/>
                <a:gd name="T27" fmla="*/ 173 h 216"/>
                <a:gd name="T28" fmla="*/ 206 w 219"/>
                <a:gd name="T29" fmla="*/ 151 h 216"/>
                <a:gd name="T30" fmla="*/ 216 w 219"/>
                <a:gd name="T31" fmla="*/ 127 h 216"/>
                <a:gd name="T32" fmla="*/ 219 w 219"/>
                <a:gd name="T33" fmla="*/ 107 h 216"/>
                <a:gd name="T34" fmla="*/ 214 w 219"/>
                <a:gd name="T35" fmla="*/ 97 h 216"/>
                <a:gd name="T36" fmla="*/ 202 w 219"/>
                <a:gd name="T37" fmla="*/ 93 h 216"/>
                <a:gd name="T38" fmla="*/ 192 w 219"/>
                <a:gd name="T39" fmla="*/ 98 h 216"/>
                <a:gd name="T40" fmla="*/ 189 w 219"/>
                <a:gd name="T41" fmla="*/ 106 h 216"/>
                <a:gd name="T42" fmla="*/ 184 w 219"/>
                <a:gd name="T43" fmla="*/ 121 h 216"/>
                <a:gd name="T44" fmla="*/ 173 w 219"/>
                <a:gd name="T45" fmla="*/ 142 h 216"/>
                <a:gd name="T46" fmla="*/ 155 w 219"/>
                <a:gd name="T47" fmla="*/ 161 h 216"/>
                <a:gd name="T48" fmla="*/ 121 w 219"/>
                <a:gd name="T49" fmla="*/ 169 h 216"/>
                <a:gd name="T50" fmla="*/ 78 w 219"/>
                <a:gd name="T51" fmla="*/ 158 h 216"/>
                <a:gd name="T52" fmla="*/ 46 w 219"/>
                <a:gd name="T53" fmla="*/ 130 h 216"/>
                <a:gd name="T54" fmla="*/ 31 w 219"/>
                <a:gd name="T55" fmla="*/ 91 h 216"/>
                <a:gd name="T56" fmla="*/ 34 w 219"/>
                <a:gd name="T57" fmla="*/ 59 h 216"/>
                <a:gd name="T58" fmla="*/ 47 w 219"/>
                <a:gd name="T59" fmla="*/ 40 h 216"/>
                <a:gd name="T60" fmla="*/ 63 w 219"/>
                <a:gd name="T61" fmla="*/ 24 h 216"/>
                <a:gd name="T62" fmla="*/ 80 w 219"/>
                <a:gd name="T63" fmla="*/ 13 h 216"/>
                <a:gd name="T64" fmla="*/ 85 w 219"/>
                <a:gd name="T65" fmla="*/ 4 h 216"/>
                <a:gd name="T66" fmla="*/ 69 w 219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9" h="216">
                  <a:moveTo>
                    <a:pt x="59" y="2"/>
                  </a:moveTo>
                  <a:lnTo>
                    <a:pt x="47" y="7"/>
                  </a:lnTo>
                  <a:lnTo>
                    <a:pt x="37" y="14"/>
                  </a:lnTo>
                  <a:lnTo>
                    <a:pt x="26" y="22"/>
                  </a:lnTo>
                  <a:lnTo>
                    <a:pt x="18" y="31"/>
                  </a:lnTo>
                  <a:lnTo>
                    <a:pt x="11" y="40"/>
                  </a:lnTo>
                  <a:lnTo>
                    <a:pt x="6" y="52"/>
                  </a:lnTo>
                  <a:lnTo>
                    <a:pt x="2" y="65"/>
                  </a:lnTo>
                  <a:lnTo>
                    <a:pt x="0" y="77"/>
                  </a:lnTo>
                  <a:lnTo>
                    <a:pt x="0" y="90"/>
                  </a:lnTo>
                  <a:lnTo>
                    <a:pt x="1" y="104"/>
                  </a:lnTo>
                  <a:lnTo>
                    <a:pt x="5" y="116"/>
                  </a:lnTo>
                  <a:lnTo>
                    <a:pt x="9" y="129"/>
                  </a:lnTo>
                  <a:lnTo>
                    <a:pt x="14" y="141"/>
                  </a:lnTo>
                  <a:lnTo>
                    <a:pt x="21" y="152"/>
                  </a:lnTo>
                  <a:lnTo>
                    <a:pt x="29" y="164"/>
                  </a:lnTo>
                  <a:lnTo>
                    <a:pt x="38" y="174"/>
                  </a:lnTo>
                  <a:lnTo>
                    <a:pt x="51" y="185"/>
                  </a:lnTo>
                  <a:lnTo>
                    <a:pt x="64" y="196"/>
                  </a:lnTo>
                  <a:lnTo>
                    <a:pt x="79" y="206"/>
                  </a:lnTo>
                  <a:lnTo>
                    <a:pt x="95" y="213"/>
                  </a:lnTo>
                  <a:lnTo>
                    <a:pt x="112" y="216"/>
                  </a:lnTo>
                  <a:lnTo>
                    <a:pt x="129" y="216"/>
                  </a:lnTo>
                  <a:lnTo>
                    <a:pt x="145" y="211"/>
                  </a:lnTo>
                  <a:lnTo>
                    <a:pt x="161" y="200"/>
                  </a:lnTo>
                  <a:lnTo>
                    <a:pt x="171" y="192"/>
                  </a:lnTo>
                  <a:lnTo>
                    <a:pt x="182" y="183"/>
                  </a:lnTo>
                  <a:lnTo>
                    <a:pt x="191" y="173"/>
                  </a:lnTo>
                  <a:lnTo>
                    <a:pt x="199" y="162"/>
                  </a:lnTo>
                  <a:lnTo>
                    <a:pt x="206" y="151"/>
                  </a:lnTo>
                  <a:lnTo>
                    <a:pt x="212" y="139"/>
                  </a:lnTo>
                  <a:lnTo>
                    <a:pt x="216" y="127"/>
                  </a:lnTo>
                  <a:lnTo>
                    <a:pt x="219" y="113"/>
                  </a:lnTo>
                  <a:lnTo>
                    <a:pt x="219" y="107"/>
                  </a:lnTo>
                  <a:lnTo>
                    <a:pt x="217" y="101"/>
                  </a:lnTo>
                  <a:lnTo>
                    <a:pt x="214" y="97"/>
                  </a:lnTo>
                  <a:lnTo>
                    <a:pt x="208" y="93"/>
                  </a:lnTo>
                  <a:lnTo>
                    <a:pt x="202" y="93"/>
                  </a:lnTo>
                  <a:lnTo>
                    <a:pt x="197" y="94"/>
                  </a:lnTo>
                  <a:lnTo>
                    <a:pt x="192" y="98"/>
                  </a:lnTo>
                  <a:lnTo>
                    <a:pt x="189" y="104"/>
                  </a:lnTo>
                  <a:lnTo>
                    <a:pt x="189" y="106"/>
                  </a:lnTo>
                  <a:lnTo>
                    <a:pt x="186" y="112"/>
                  </a:lnTo>
                  <a:lnTo>
                    <a:pt x="184" y="121"/>
                  </a:lnTo>
                  <a:lnTo>
                    <a:pt x="179" y="131"/>
                  </a:lnTo>
                  <a:lnTo>
                    <a:pt x="173" y="142"/>
                  </a:lnTo>
                  <a:lnTo>
                    <a:pt x="164" y="153"/>
                  </a:lnTo>
                  <a:lnTo>
                    <a:pt x="155" y="161"/>
                  </a:lnTo>
                  <a:lnTo>
                    <a:pt x="143" y="168"/>
                  </a:lnTo>
                  <a:lnTo>
                    <a:pt x="121" y="169"/>
                  </a:lnTo>
                  <a:lnTo>
                    <a:pt x="99" y="166"/>
                  </a:lnTo>
                  <a:lnTo>
                    <a:pt x="78" y="158"/>
                  </a:lnTo>
                  <a:lnTo>
                    <a:pt x="61" y="145"/>
                  </a:lnTo>
                  <a:lnTo>
                    <a:pt x="46" y="130"/>
                  </a:lnTo>
                  <a:lnTo>
                    <a:pt x="36" y="112"/>
                  </a:lnTo>
                  <a:lnTo>
                    <a:pt x="31" y="91"/>
                  </a:lnTo>
                  <a:lnTo>
                    <a:pt x="31" y="69"/>
                  </a:lnTo>
                  <a:lnTo>
                    <a:pt x="34" y="59"/>
                  </a:lnTo>
                  <a:lnTo>
                    <a:pt x="39" y="50"/>
                  </a:lnTo>
                  <a:lnTo>
                    <a:pt x="47" y="40"/>
                  </a:lnTo>
                  <a:lnTo>
                    <a:pt x="55" y="31"/>
                  </a:lnTo>
                  <a:lnTo>
                    <a:pt x="63" y="24"/>
                  </a:lnTo>
                  <a:lnTo>
                    <a:pt x="72" y="17"/>
                  </a:lnTo>
                  <a:lnTo>
                    <a:pt x="80" y="13"/>
                  </a:lnTo>
                  <a:lnTo>
                    <a:pt x="87" y="9"/>
                  </a:lnTo>
                  <a:lnTo>
                    <a:pt x="85" y="4"/>
                  </a:lnTo>
                  <a:lnTo>
                    <a:pt x="78" y="0"/>
                  </a:lnTo>
                  <a:lnTo>
                    <a:pt x="69" y="0"/>
                  </a:lnTo>
                  <a:lnTo>
                    <a:pt x="5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1101" name="Freeform 13">
              <a:extLst>
                <a:ext uri="{FF2B5EF4-FFF2-40B4-BE49-F238E27FC236}">
                  <a16:creationId xmlns:a16="http://schemas.microsoft.com/office/drawing/2014/main" id="{612206B1-2A36-4CB1-8D2D-00F6B6916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8" y="3785"/>
              <a:ext cx="28" cy="30"/>
            </a:xfrm>
            <a:custGeom>
              <a:avLst/>
              <a:gdLst>
                <a:gd name="T0" fmla="*/ 6 w 56"/>
                <a:gd name="T1" fmla="*/ 52 h 60"/>
                <a:gd name="T2" fmla="*/ 11 w 56"/>
                <a:gd name="T3" fmla="*/ 57 h 60"/>
                <a:gd name="T4" fmla="*/ 19 w 56"/>
                <a:gd name="T5" fmla="*/ 60 h 60"/>
                <a:gd name="T6" fmla="*/ 25 w 56"/>
                <a:gd name="T7" fmla="*/ 60 h 60"/>
                <a:gd name="T8" fmla="*/ 29 w 56"/>
                <a:gd name="T9" fmla="*/ 59 h 60"/>
                <a:gd name="T10" fmla="*/ 31 w 56"/>
                <a:gd name="T11" fmla="*/ 57 h 60"/>
                <a:gd name="T12" fmla="*/ 37 w 56"/>
                <a:gd name="T13" fmla="*/ 56 h 60"/>
                <a:gd name="T14" fmla="*/ 44 w 56"/>
                <a:gd name="T15" fmla="*/ 53 h 60"/>
                <a:gd name="T16" fmla="*/ 50 w 56"/>
                <a:gd name="T17" fmla="*/ 48 h 60"/>
                <a:gd name="T18" fmla="*/ 54 w 56"/>
                <a:gd name="T19" fmla="*/ 45 h 60"/>
                <a:gd name="T20" fmla="*/ 56 w 56"/>
                <a:gd name="T21" fmla="*/ 41 h 60"/>
                <a:gd name="T22" fmla="*/ 56 w 56"/>
                <a:gd name="T23" fmla="*/ 39 h 60"/>
                <a:gd name="T24" fmla="*/ 55 w 56"/>
                <a:gd name="T25" fmla="*/ 36 h 60"/>
                <a:gd name="T26" fmla="*/ 53 w 56"/>
                <a:gd name="T27" fmla="*/ 32 h 60"/>
                <a:gd name="T28" fmla="*/ 49 w 56"/>
                <a:gd name="T29" fmla="*/ 31 h 60"/>
                <a:gd name="T30" fmla="*/ 46 w 56"/>
                <a:gd name="T31" fmla="*/ 30 h 60"/>
                <a:gd name="T32" fmla="*/ 42 w 56"/>
                <a:gd name="T33" fmla="*/ 31 h 60"/>
                <a:gd name="T34" fmla="*/ 38 w 56"/>
                <a:gd name="T35" fmla="*/ 33 h 60"/>
                <a:gd name="T36" fmla="*/ 31 w 56"/>
                <a:gd name="T37" fmla="*/ 37 h 60"/>
                <a:gd name="T38" fmla="*/ 25 w 56"/>
                <a:gd name="T39" fmla="*/ 40 h 60"/>
                <a:gd name="T40" fmla="*/ 23 w 56"/>
                <a:gd name="T41" fmla="*/ 41 h 60"/>
                <a:gd name="T42" fmla="*/ 21 w 56"/>
                <a:gd name="T43" fmla="*/ 34 h 60"/>
                <a:gd name="T44" fmla="*/ 16 w 56"/>
                <a:gd name="T45" fmla="*/ 20 h 60"/>
                <a:gd name="T46" fmla="*/ 9 w 56"/>
                <a:gd name="T47" fmla="*/ 6 h 60"/>
                <a:gd name="T48" fmla="*/ 1 w 56"/>
                <a:gd name="T49" fmla="*/ 0 h 60"/>
                <a:gd name="T50" fmla="*/ 0 w 56"/>
                <a:gd name="T51" fmla="*/ 14 h 60"/>
                <a:gd name="T52" fmla="*/ 2 w 56"/>
                <a:gd name="T53" fmla="*/ 31 h 60"/>
                <a:gd name="T54" fmla="*/ 4 w 56"/>
                <a:gd name="T55" fmla="*/ 46 h 60"/>
                <a:gd name="T56" fmla="*/ 6 w 56"/>
                <a:gd name="T57" fmla="*/ 5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60">
                  <a:moveTo>
                    <a:pt x="6" y="52"/>
                  </a:moveTo>
                  <a:lnTo>
                    <a:pt x="11" y="57"/>
                  </a:lnTo>
                  <a:lnTo>
                    <a:pt x="19" y="60"/>
                  </a:lnTo>
                  <a:lnTo>
                    <a:pt x="25" y="60"/>
                  </a:lnTo>
                  <a:lnTo>
                    <a:pt x="29" y="59"/>
                  </a:lnTo>
                  <a:lnTo>
                    <a:pt x="31" y="57"/>
                  </a:lnTo>
                  <a:lnTo>
                    <a:pt x="37" y="56"/>
                  </a:lnTo>
                  <a:lnTo>
                    <a:pt x="44" y="53"/>
                  </a:lnTo>
                  <a:lnTo>
                    <a:pt x="50" y="48"/>
                  </a:lnTo>
                  <a:lnTo>
                    <a:pt x="54" y="45"/>
                  </a:lnTo>
                  <a:lnTo>
                    <a:pt x="56" y="41"/>
                  </a:lnTo>
                  <a:lnTo>
                    <a:pt x="56" y="39"/>
                  </a:lnTo>
                  <a:lnTo>
                    <a:pt x="55" y="36"/>
                  </a:lnTo>
                  <a:lnTo>
                    <a:pt x="53" y="32"/>
                  </a:lnTo>
                  <a:lnTo>
                    <a:pt x="49" y="31"/>
                  </a:lnTo>
                  <a:lnTo>
                    <a:pt x="46" y="30"/>
                  </a:lnTo>
                  <a:lnTo>
                    <a:pt x="42" y="31"/>
                  </a:lnTo>
                  <a:lnTo>
                    <a:pt x="38" y="33"/>
                  </a:lnTo>
                  <a:lnTo>
                    <a:pt x="31" y="37"/>
                  </a:lnTo>
                  <a:lnTo>
                    <a:pt x="25" y="40"/>
                  </a:lnTo>
                  <a:lnTo>
                    <a:pt x="23" y="41"/>
                  </a:lnTo>
                  <a:lnTo>
                    <a:pt x="21" y="34"/>
                  </a:lnTo>
                  <a:lnTo>
                    <a:pt x="16" y="20"/>
                  </a:lnTo>
                  <a:lnTo>
                    <a:pt x="9" y="6"/>
                  </a:lnTo>
                  <a:lnTo>
                    <a:pt x="1" y="0"/>
                  </a:lnTo>
                  <a:lnTo>
                    <a:pt x="0" y="14"/>
                  </a:lnTo>
                  <a:lnTo>
                    <a:pt x="2" y="31"/>
                  </a:lnTo>
                  <a:lnTo>
                    <a:pt x="4" y="46"/>
                  </a:lnTo>
                  <a:lnTo>
                    <a:pt x="6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1102" name="Freeform 14">
              <a:extLst>
                <a:ext uri="{FF2B5EF4-FFF2-40B4-BE49-F238E27FC236}">
                  <a16:creationId xmlns:a16="http://schemas.microsoft.com/office/drawing/2014/main" id="{0BFD7295-A32D-4E8B-93ED-17BBBFECC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5" y="3779"/>
              <a:ext cx="28" cy="23"/>
            </a:xfrm>
            <a:custGeom>
              <a:avLst/>
              <a:gdLst>
                <a:gd name="T0" fmla="*/ 11 w 55"/>
                <a:gd name="T1" fmla="*/ 43 h 47"/>
                <a:gd name="T2" fmla="*/ 13 w 55"/>
                <a:gd name="T3" fmla="*/ 44 h 47"/>
                <a:gd name="T4" fmla="*/ 16 w 55"/>
                <a:gd name="T5" fmla="*/ 46 h 47"/>
                <a:gd name="T6" fmla="*/ 19 w 55"/>
                <a:gd name="T7" fmla="*/ 47 h 47"/>
                <a:gd name="T8" fmla="*/ 21 w 55"/>
                <a:gd name="T9" fmla="*/ 47 h 47"/>
                <a:gd name="T10" fmla="*/ 28 w 55"/>
                <a:gd name="T11" fmla="*/ 47 h 47"/>
                <a:gd name="T12" fmla="*/ 36 w 55"/>
                <a:gd name="T13" fmla="*/ 45 h 47"/>
                <a:gd name="T14" fmla="*/ 42 w 55"/>
                <a:gd name="T15" fmla="*/ 44 h 47"/>
                <a:gd name="T16" fmla="*/ 49 w 55"/>
                <a:gd name="T17" fmla="*/ 40 h 47"/>
                <a:gd name="T18" fmla="*/ 52 w 55"/>
                <a:gd name="T19" fmla="*/ 38 h 47"/>
                <a:gd name="T20" fmla="*/ 54 w 55"/>
                <a:gd name="T21" fmla="*/ 36 h 47"/>
                <a:gd name="T22" fmla="*/ 55 w 55"/>
                <a:gd name="T23" fmla="*/ 32 h 47"/>
                <a:gd name="T24" fmla="*/ 54 w 55"/>
                <a:gd name="T25" fmla="*/ 30 h 47"/>
                <a:gd name="T26" fmla="*/ 44 w 55"/>
                <a:gd name="T27" fmla="*/ 25 h 47"/>
                <a:gd name="T28" fmla="*/ 33 w 55"/>
                <a:gd name="T29" fmla="*/ 27 h 47"/>
                <a:gd name="T30" fmla="*/ 25 w 55"/>
                <a:gd name="T31" fmla="*/ 30 h 47"/>
                <a:gd name="T32" fmla="*/ 22 w 55"/>
                <a:gd name="T33" fmla="*/ 32 h 47"/>
                <a:gd name="T34" fmla="*/ 16 w 55"/>
                <a:gd name="T35" fmla="*/ 24 h 47"/>
                <a:gd name="T36" fmla="*/ 13 w 55"/>
                <a:gd name="T37" fmla="*/ 12 h 47"/>
                <a:gd name="T38" fmla="*/ 8 w 55"/>
                <a:gd name="T39" fmla="*/ 2 h 47"/>
                <a:gd name="T40" fmla="*/ 2 w 55"/>
                <a:gd name="T41" fmla="*/ 0 h 47"/>
                <a:gd name="T42" fmla="*/ 0 w 55"/>
                <a:gd name="T43" fmla="*/ 15 h 47"/>
                <a:gd name="T44" fmla="*/ 3 w 55"/>
                <a:gd name="T45" fmla="*/ 29 h 47"/>
                <a:gd name="T46" fmla="*/ 9 w 55"/>
                <a:gd name="T47" fmla="*/ 39 h 47"/>
                <a:gd name="T48" fmla="*/ 11 w 55"/>
                <a:gd name="T49" fmla="*/ 4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" h="47">
                  <a:moveTo>
                    <a:pt x="11" y="43"/>
                  </a:moveTo>
                  <a:lnTo>
                    <a:pt x="13" y="44"/>
                  </a:lnTo>
                  <a:lnTo>
                    <a:pt x="16" y="46"/>
                  </a:lnTo>
                  <a:lnTo>
                    <a:pt x="19" y="47"/>
                  </a:lnTo>
                  <a:lnTo>
                    <a:pt x="21" y="47"/>
                  </a:lnTo>
                  <a:lnTo>
                    <a:pt x="28" y="47"/>
                  </a:lnTo>
                  <a:lnTo>
                    <a:pt x="36" y="45"/>
                  </a:lnTo>
                  <a:lnTo>
                    <a:pt x="42" y="44"/>
                  </a:lnTo>
                  <a:lnTo>
                    <a:pt x="49" y="40"/>
                  </a:lnTo>
                  <a:lnTo>
                    <a:pt x="52" y="38"/>
                  </a:lnTo>
                  <a:lnTo>
                    <a:pt x="54" y="36"/>
                  </a:lnTo>
                  <a:lnTo>
                    <a:pt x="55" y="32"/>
                  </a:lnTo>
                  <a:lnTo>
                    <a:pt x="54" y="30"/>
                  </a:lnTo>
                  <a:lnTo>
                    <a:pt x="44" y="25"/>
                  </a:lnTo>
                  <a:lnTo>
                    <a:pt x="33" y="27"/>
                  </a:lnTo>
                  <a:lnTo>
                    <a:pt x="25" y="30"/>
                  </a:lnTo>
                  <a:lnTo>
                    <a:pt x="22" y="32"/>
                  </a:lnTo>
                  <a:lnTo>
                    <a:pt x="16" y="24"/>
                  </a:lnTo>
                  <a:lnTo>
                    <a:pt x="13" y="12"/>
                  </a:lnTo>
                  <a:lnTo>
                    <a:pt x="8" y="2"/>
                  </a:lnTo>
                  <a:lnTo>
                    <a:pt x="2" y="0"/>
                  </a:lnTo>
                  <a:lnTo>
                    <a:pt x="0" y="15"/>
                  </a:lnTo>
                  <a:lnTo>
                    <a:pt x="3" y="29"/>
                  </a:lnTo>
                  <a:lnTo>
                    <a:pt x="9" y="39"/>
                  </a:lnTo>
                  <a:lnTo>
                    <a:pt x="11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1103" name="Freeform 15">
              <a:extLst>
                <a:ext uri="{FF2B5EF4-FFF2-40B4-BE49-F238E27FC236}">
                  <a16:creationId xmlns:a16="http://schemas.microsoft.com/office/drawing/2014/main" id="{DBD4A2D6-7C16-4D07-8507-6CA45AF21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9" y="3768"/>
              <a:ext cx="25" cy="24"/>
            </a:xfrm>
            <a:custGeom>
              <a:avLst/>
              <a:gdLst>
                <a:gd name="T0" fmla="*/ 4 w 51"/>
                <a:gd name="T1" fmla="*/ 37 h 49"/>
                <a:gd name="T2" fmla="*/ 7 w 51"/>
                <a:gd name="T3" fmla="*/ 45 h 49"/>
                <a:gd name="T4" fmla="*/ 16 w 51"/>
                <a:gd name="T5" fmla="*/ 49 h 49"/>
                <a:gd name="T6" fmla="*/ 24 w 51"/>
                <a:gd name="T7" fmla="*/ 49 h 49"/>
                <a:gd name="T8" fmla="*/ 28 w 51"/>
                <a:gd name="T9" fmla="*/ 49 h 49"/>
                <a:gd name="T10" fmla="*/ 35 w 51"/>
                <a:gd name="T11" fmla="*/ 46 h 49"/>
                <a:gd name="T12" fmla="*/ 43 w 51"/>
                <a:gd name="T13" fmla="*/ 42 h 49"/>
                <a:gd name="T14" fmla="*/ 48 w 51"/>
                <a:gd name="T15" fmla="*/ 37 h 49"/>
                <a:gd name="T16" fmla="*/ 51 w 51"/>
                <a:gd name="T17" fmla="*/ 33 h 49"/>
                <a:gd name="T18" fmla="*/ 50 w 51"/>
                <a:gd name="T19" fmla="*/ 29 h 49"/>
                <a:gd name="T20" fmla="*/ 47 w 51"/>
                <a:gd name="T21" fmla="*/ 28 h 49"/>
                <a:gd name="T22" fmla="*/ 44 w 51"/>
                <a:gd name="T23" fmla="*/ 27 h 49"/>
                <a:gd name="T24" fmla="*/ 40 w 51"/>
                <a:gd name="T25" fmla="*/ 27 h 49"/>
                <a:gd name="T26" fmla="*/ 21 w 51"/>
                <a:gd name="T27" fmla="*/ 30 h 49"/>
                <a:gd name="T28" fmla="*/ 19 w 51"/>
                <a:gd name="T29" fmla="*/ 24 h 49"/>
                <a:gd name="T30" fmla="*/ 14 w 51"/>
                <a:gd name="T31" fmla="*/ 13 h 49"/>
                <a:gd name="T32" fmla="*/ 7 w 51"/>
                <a:gd name="T33" fmla="*/ 3 h 49"/>
                <a:gd name="T34" fmla="*/ 0 w 51"/>
                <a:gd name="T35" fmla="*/ 0 h 49"/>
                <a:gd name="T36" fmla="*/ 0 w 51"/>
                <a:gd name="T37" fmla="*/ 12 h 49"/>
                <a:gd name="T38" fmla="*/ 1 w 51"/>
                <a:gd name="T39" fmla="*/ 24 h 49"/>
                <a:gd name="T40" fmla="*/ 2 w 51"/>
                <a:gd name="T41" fmla="*/ 34 h 49"/>
                <a:gd name="T42" fmla="*/ 4 w 51"/>
                <a:gd name="T43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1" h="49">
                  <a:moveTo>
                    <a:pt x="4" y="37"/>
                  </a:moveTo>
                  <a:lnTo>
                    <a:pt x="7" y="45"/>
                  </a:lnTo>
                  <a:lnTo>
                    <a:pt x="16" y="49"/>
                  </a:lnTo>
                  <a:lnTo>
                    <a:pt x="24" y="49"/>
                  </a:lnTo>
                  <a:lnTo>
                    <a:pt x="28" y="49"/>
                  </a:lnTo>
                  <a:lnTo>
                    <a:pt x="35" y="46"/>
                  </a:lnTo>
                  <a:lnTo>
                    <a:pt x="43" y="42"/>
                  </a:lnTo>
                  <a:lnTo>
                    <a:pt x="48" y="37"/>
                  </a:lnTo>
                  <a:lnTo>
                    <a:pt x="51" y="33"/>
                  </a:lnTo>
                  <a:lnTo>
                    <a:pt x="50" y="29"/>
                  </a:lnTo>
                  <a:lnTo>
                    <a:pt x="47" y="28"/>
                  </a:lnTo>
                  <a:lnTo>
                    <a:pt x="44" y="27"/>
                  </a:lnTo>
                  <a:lnTo>
                    <a:pt x="40" y="27"/>
                  </a:lnTo>
                  <a:lnTo>
                    <a:pt x="21" y="30"/>
                  </a:lnTo>
                  <a:lnTo>
                    <a:pt x="19" y="24"/>
                  </a:lnTo>
                  <a:lnTo>
                    <a:pt x="14" y="13"/>
                  </a:lnTo>
                  <a:lnTo>
                    <a:pt x="7" y="3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" y="24"/>
                  </a:lnTo>
                  <a:lnTo>
                    <a:pt x="2" y="34"/>
                  </a:lnTo>
                  <a:lnTo>
                    <a:pt x="4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1104" name="Freeform 16">
              <a:extLst>
                <a:ext uri="{FF2B5EF4-FFF2-40B4-BE49-F238E27FC236}">
                  <a16:creationId xmlns:a16="http://schemas.microsoft.com/office/drawing/2014/main" id="{5C2CACF8-AE8C-4BF5-BAA8-F15FE15A4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5" y="3833"/>
              <a:ext cx="27" cy="19"/>
            </a:xfrm>
            <a:custGeom>
              <a:avLst/>
              <a:gdLst>
                <a:gd name="T0" fmla="*/ 7 w 54"/>
                <a:gd name="T1" fmla="*/ 37 h 38"/>
                <a:gd name="T2" fmla="*/ 10 w 54"/>
                <a:gd name="T3" fmla="*/ 38 h 38"/>
                <a:gd name="T4" fmla="*/ 13 w 54"/>
                <a:gd name="T5" fmla="*/ 38 h 38"/>
                <a:gd name="T6" fmla="*/ 18 w 54"/>
                <a:gd name="T7" fmla="*/ 38 h 38"/>
                <a:gd name="T8" fmla="*/ 19 w 54"/>
                <a:gd name="T9" fmla="*/ 38 h 38"/>
                <a:gd name="T10" fmla="*/ 25 w 54"/>
                <a:gd name="T11" fmla="*/ 37 h 38"/>
                <a:gd name="T12" fmla="*/ 31 w 54"/>
                <a:gd name="T13" fmla="*/ 36 h 38"/>
                <a:gd name="T14" fmla="*/ 38 w 54"/>
                <a:gd name="T15" fmla="*/ 34 h 38"/>
                <a:gd name="T16" fmla="*/ 44 w 54"/>
                <a:gd name="T17" fmla="*/ 30 h 38"/>
                <a:gd name="T18" fmla="*/ 50 w 54"/>
                <a:gd name="T19" fmla="*/ 28 h 38"/>
                <a:gd name="T20" fmla="*/ 53 w 54"/>
                <a:gd name="T21" fmla="*/ 24 h 38"/>
                <a:gd name="T22" fmla="*/ 54 w 54"/>
                <a:gd name="T23" fmla="*/ 21 h 38"/>
                <a:gd name="T24" fmla="*/ 52 w 54"/>
                <a:gd name="T25" fmla="*/ 16 h 38"/>
                <a:gd name="T26" fmla="*/ 49 w 54"/>
                <a:gd name="T27" fmla="*/ 14 h 38"/>
                <a:gd name="T28" fmla="*/ 44 w 54"/>
                <a:gd name="T29" fmla="*/ 14 h 38"/>
                <a:gd name="T30" fmla="*/ 38 w 54"/>
                <a:gd name="T31" fmla="*/ 14 h 38"/>
                <a:gd name="T32" fmla="*/ 31 w 54"/>
                <a:gd name="T33" fmla="*/ 15 h 38"/>
                <a:gd name="T34" fmla="*/ 26 w 54"/>
                <a:gd name="T35" fmla="*/ 18 h 38"/>
                <a:gd name="T36" fmla="*/ 21 w 54"/>
                <a:gd name="T37" fmla="*/ 19 h 38"/>
                <a:gd name="T38" fmla="*/ 18 w 54"/>
                <a:gd name="T39" fmla="*/ 21 h 38"/>
                <a:gd name="T40" fmla="*/ 16 w 54"/>
                <a:gd name="T41" fmla="*/ 21 h 38"/>
                <a:gd name="T42" fmla="*/ 15 w 54"/>
                <a:gd name="T43" fmla="*/ 18 h 38"/>
                <a:gd name="T44" fmla="*/ 13 w 54"/>
                <a:gd name="T45" fmla="*/ 12 h 38"/>
                <a:gd name="T46" fmla="*/ 10 w 54"/>
                <a:gd name="T47" fmla="*/ 6 h 38"/>
                <a:gd name="T48" fmla="*/ 8 w 54"/>
                <a:gd name="T49" fmla="*/ 4 h 38"/>
                <a:gd name="T50" fmla="*/ 6 w 54"/>
                <a:gd name="T51" fmla="*/ 1 h 38"/>
                <a:gd name="T52" fmla="*/ 5 w 54"/>
                <a:gd name="T53" fmla="*/ 0 h 38"/>
                <a:gd name="T54" fmla="*/ 3 w 54"/>
                <a:gd name="T55" fmla="*/ 0 h 38"/>
                <a:gd name="T56" fmla="*/ 0 w 54"/>
                <a:gd name="T57" fmla="*/ 3 h 38"/>
                <a:gd name="T58" fmla="*/ 0 w 54"/>
                <a:gd name="T59" fmla="*/ 9 h 38"/>
                <a:gd name="T60" fmla="*/ 3 w 54"/>
                <a:gd name="T61" fmla="*/ 21 h 38"/>
                <a:gd name="T62" fmla="*/ 6 w 54"/>
                <a:gd name="T63" fmla="*/ 32 h 38"/>
                <a:gd name="T64" fmla="*/ 7 w 54"/>
                <a:gd name="T65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4" h="38">
                  <a:moveTo>
                    <a:pt x="7" y="37"/>
                  </a:moveTo>
                  <a:lnTo>
                    <a:pt x="10" y="38"/>
                  </a:lnTo>
                  <a:lnTo>
                    <a:pt x="13" y="38"/>
                  </a:lnTo>
                  <a:lnTo>
                    <a:pt x="18" y="38"/>
                  </a:lnTo>
                  <a:lnTo>
                    <a:pt x="19" y="38"/>
                  </a:lnTo>
                  <a:lnTo>
                    <a:pt x="25" y="37"/>
                  </a:lnTo>
                  <a:lnTo>
                    <a:pt x="31" y="36"/>
                  </a:lnTo>
                  <a:lnTo>
                    <a:pt x="38" y="34"/>
                  </a:lnTo>
                  <a:lnTo>
                    <a:pt x="44" y="30"/>
                  </a:lnTo>
                  <a:lnTo>
                    <a:pt x="50" y="28"/>
                  </a:lnTo>
                  <a:lnTo>
                    <a:pt x="53" y="24"/>
                  </a:lnTo>
                  <a:lnTo>
                    <a:pt x="54" y="21"/>
                  </a:lnTo>
                  <a:lnTo>
                    <a:pt x="52" y="16"/>
                  </a:lnTo>
                  <a:lnTo>
                    <a:pt x="49" y="14"/>
                  </a:lnTo>
                  <a:lnTo>
                    <a:pt x="44" y="14"/>
                  </a:lnTo>
                  <a:lnTo>
                    <a:pt x="38" y="14"/>
                  </a:lnTo>
                  <a:lnTo>
                    <a:pt x="31" y="15"/>
                  </a:lnTo>
                  <a:lnTo>
                    <a:pt x="26" y="18"/>
                  </a:lnTo>
                  <a:lnTo>
                    <a:pt x="21" y="19"/>
                  </a:lnTo>
                  <a:lnTo>
                    <a:pt x="18" y="21"/>
                  </a:lnTo>
                  <a:lnTo>
                    <a:pt x="16" y="21"/>
                  </a:lnTo>
                  <a:lnTo>
                    <a:pt x="15" y="18"/>
                  </a:lnTo>
                  <a:lnTo>
                    <a:pt x="13" y="12"/>
                  </a:lnTo>
                  <a:lnTo>
                    <a:pt x="10" y="6"/>
                  </a:lnTo>
                  <a:lnTo>
                    <a:pt x="8" y="4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3" y="21"/>
                  </a:lnTo>
                  <a:lnTo>
                    <a:pt x="6" y="32"/>
                  </a:lnTo>
                  <a:lnTo>
                    <a:pt x="7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1105" name="Freeform 17">
              <a:extLst>
                <a:ext uri="{FF2B5EF4-FFF2-40B4-BE49-F238E27FC236}">
                  <a16:creationId xmlns:a16="http://schemas.microsoft.com/office/drawing/2014/main" id="{6CF77CD5-9C82-4F3A-B549-B44B84DF0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8" y="3818"/>
              <a:ext cx="24" cy="23"/>
            </a:xfrm>
            <a:custGeom>
              <a:avLst/>
              <a:gdLst>
                <a:gd name="T0" fmla="*/ 10 w 47"/>
                <a:gd name="T1" fmla="*/ 41 h 46"/>
                <a:gd name="T2" fmla="*/ 16 w 47"/>
                <a:gd name="T3" fmla="*/ 43 h 46"/>
                <a:gd name="T4" fmla="*/ 25 w 47"/>
                <a:gd name="T5" fmla="*/ 46 h 46"/>
                <a:gd name="T6" fmla="*/ 36 w 47"/>
                <a:gd name="T7" fmla="*/ 44 h 46"/>
                <a:gd name="T8" fmla="*/ 44 w 47"/>
                <a:gd name="T9" fmla="*/ 40 h 46"/>
                <a:gd name="T10" fmla="*/ 46 w 47"/>
                <a:gd name="T11" fmla="*/ 39 h 46"/>
                <a:gd name="T12" fmla="*/ 47 w 47"/>
                <a:gd name="T13" fmla="*/ 36 h 46"/>
                <a:gd name="T14" fmla="*/ 47 w 47"/>
                <a:gd name="T15" fmla="*/ 33 h 46"/>
                <a:gd name="T16" fmla="*/ 47 w 47"/>
                <a:gd name="T17" fmla="*/ 31 h 46"/>
                <a:gd name="T18" fmla="*/ 46 w 47"/>
                <a:gd name="T19" fmla="*/ 28 h 46"/>
                <a:gd name="T20" fmla="*/ 43 w 47"/>
                <a:gd name="T21" fmla="*/ 26 h 46"/>
                <a:gd name="T22" fmla="*/ 39 w 47"/>
                <a:gd name="T23" fmla="*/ 25 h 46"/>
                <a:gd name="T24" fmla="*/ 36 w 47"/>
                <a:gd name="T25" fmla="*/ 25 h 46"/>
                <a:gd name="T26" fmla="*/ 29 w 47"/>
                <a:gd name="T27" fmla="*/ 27 h 46"/>
                <a:gd name="T28" fmla="*/ 22 w 47"/>
                <a:gd name="T29" fmla="*/ 28 h 46"/>
                <a:gd name="T30" fmla="*/ 16 w 47"/>
                <a:gd name="T31" fmla="*/ 27 h 46"/>
                <a:gd name="T32" fmla="*/ 14 w 47"/>
                <a:gd name="T33" fmla="*/ 27 h 46"/>
                <a:gd name="T34" fmla="*/ 14 w 47"/>
                <a:gd name="T35" fmla="*/ 23 h 46"/>
                <a:gd name="T36" fmla="*/ 14 w 47"/>
                <a:gd name="T37" fmla="*/ 12 h 46"/>
                <a:gd name="T38" fmla="*/ 11 w 47"/>
                <a:gd name="T39" fmla="*/ 2 h 46"/>
                <a:gd name="T40" fmla="*/ 5 w 47"/>
                <a:gd name="T41" fmla="*/ 0 h 46"/>
                <a:gd name="T42" fmla="*/ 1 w 47"/>
                <a:gd name="T43" fmla="*/ 9 h 46"/>
                <a:gd name="T44" fmla="*/ 0 w 47"/>
                <a:gd name="T45" fmla="*/ 20 h 46"/>
                <a:gd name="T46" fmla="*/ 2 w 47"/>
                <a:gd name="T47" fmla="*/ 32 h 46"/>
                <a:gd name="T48" fmla="*/ 10 w 47"/>
                <a:gd name="T49" fmla="*/ 4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46">
                  <a:moveTo>
                    <a:pt x="10" y="41"/>
                  </a:moveTo>
                  <a:lnTo>
                    <a:pt x="16" y="43"/>
                  </a:lnTo>
                  <a:lnTo>
                    <a:pt x="25" y="46"/>
                  </a:lnTo>
                  <a:lnTo>
                    <a:pt x="36" y="44"/>
                  </a:lnTo>
                  <a:lnTo>
                    <a:pt x="44" y="40"/>
                  </a:lnTo>
                  <a:lnTo>
                    <a:pt x="46" y="39"/>
                  </a:lnTo>
                  <a:lnTo>
                    <a:pt x="47" y="36"/>
                  </a:lnTo>
                  <a:lnTo>
                    <a:pt x="47" y="33"/>
                  </a:lnTo>
                  <a:lnTo>
                    <a:pt x="47" y="31"/>
                  </a:lnTo>
                  <a:lnTo>
                    <a:pt x="46" y="28"/>
                  </a:lnTo>
                  <a:lnTo>
                    <a:pt x="43" y="26"/>
                  </a:lnTo>
                  <a:lnTo>
                    <a:pt x="39" y="25"/>
                  </a:lnTo>
                  <a:lnTo>
                    <a:pt x="36" y="25"/>
                  </a:lnTo>
                  <a:lnTo>
                    <a:pt x="29" y="27"/>
                  </a:lnTo>
                  <a:lnTo>
                    <a:pt x="22" y="28"/>
                  </a:lnTo>
                  <a:lnTo>
                    <a:pt x="16" y="27"/>
                  </a:lnTo>
                  <a:lnTo>
                    <a:pt x="14" y="27"/>
                  </a:lnTo>
                  <a:lnTo>
                    <a:pt x="14" y="23"/>
                  </a:lnTo>
                  <a:lnTo>
                    <a:pt x="14" y="12"/>
                  </a:lnTo>
                  <a:lnTo>
                    <a:pt x="11" y="2"/>
                  </a:lnTo>
                  <a:lnTo>
                    <a:pt x="5" y="0"/>
                  </a:lnTo>
                  <a:lnTo>
                    <a:pt x="1" y="9"/>
                  </a:lnTo>
                  <a:lnTo>
                    <a:pt x="0" y="20"/>
                  </a:lnTo>
                  <a:lnTo>
                    <a:pt x="2" y="32"/>
                  </a:lnTo>
                  <a:lnTo>
                    <a:pt x="1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1106" name="Freeform 18">
              <a:extLst>
                <a:ext uri="{FF2B5EF4-FFF2-40B4-BE49-F238E27FC236}">
                  <a16:creationId xmlns:a16="http://schemas.microsoft.com/office/drawing/2014/main" id="{563E869F-3848-45E0-BF8F-D4E5898E2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" y="3810"/>
              <a:ext cx="23" cy="21"/>
            </a:xfrm>
            <a:custGeom>
              <a:avLst/>
              <a:gdLst>
                <a:gd name="T0" fmla="*/ 15 w 46"/>
                <a:gd name="T1" fmla="*/ 42 h 44"/>
                <a:gd name="T2" fmla="*/ 24 w 46"/>
                <a:gd name="T3" fmla="*/ 44 h 44"/>
                <a:gd name="T4" fmla="*/ 33 w 46"/>
                <a:gd name="T5" fmla="*/ 43 h 44"/>
                <a:gd name="T6" fmla="*/ 41 w 46"/>
                <a:gd name="T7" fmla="*/ 37 h 44"/>
                <a:gd name="T8" fmla="*/ 46 w 46"/>
                <a:gd name="T9" fmla="*/ 28 h 44"/>
                <a:gd name="T10" fmla="*/ 44 w 46"/>
                <a:gd name="T11" fmla="*/ 24 h 44"/>
                <a:gd name="T12" fmla="*/ 42 w 46"/>
                <a:gd name="T13" fmla="*/ 23 h 44"/>
                <a:gd name="T14" fmla="*/ 38 w 46"/>
                <a:gd name="T15" fmla="*/ 22 h 44"/>
                <a:gd name="T16" fmla="*/ 34 w 46"/>
                <a:gd name="T17" fmla="*/ 23 h 44"/>
                <a:gd name="T18" fmla="*/ 32 w 46"/>
                <a:gd name="T19" fmla="*/ 26 h 44"/>
                <a:gd name="T20" fmla="*/ 30 w 46"/>
                <a:gd name="T21" fmla="*/ 28 h 44"/>
                <a:gd name="T22" fmla="*/ 26 w 46"/>
                <a:gd name="T23" fmla="*/ 29 h 44"/>
                <a:gd name="T24" fmla="*/ 24 w 46"/>
                <a:gd name="T25" fmla="*/ 31 h 44"/>
                <a:gd name="T26" fmla="*/ 21 w 46"/>
                <a:gd name="T27" fmla="*/ 26 h 44"/>
                <a:gd name="T28" fmla="*/ 16 w 46"/>
                <a:gd name="T29" fmla="*/ 14 h 44"/>
                <a:gd name="T30" fmla="*/ 8 w 46"/>
                <a:gd name="T31" fmla="*/ 4 h 44"/>
                <a:gd name="T32" fmla="*/ 0 w 46"/>
                <a:gd name="T33" fmla="*/ 0 h 44"/>
                <a:gd name="T34" fmla="*/ 1 w 46"/>
                <a:gd name="T35" fmla="*/ 14 h 44"/>
                <a:gd name="T36" fmla="*/ 7 w 46"/>
                <a:gd name="T37" fmla="*/ 28 h 44"/>
                <a:gd name="T38" fmla="*/ 12 w 46"/>
                <a:gd name="T39" fmla="*/ 37 h 44"/>
                <a:gd name="T40" fmla="*/ 15 w 46"/>
                <a:gd name="T41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44">
                  <a:moveTo>
                    <a:pt x="15" y="42"/>
                  </a:moveTo>
                  <a:lnTo>
                    <a:pt x="24" y="44"/>
                  </a:lnTo>
                  <a:lnTo>
                    <a:pt x="33" y="43"/>
                  </a:lnTo>
                  <a:lnTo>
                    <a:pt x="41" y="37"/>
                  </a:lnTo>
                  <a:lnTo>
                    <a:pt x="46" y="28"/>
                  </a:lnTo>
                  <a:lnTo>
                    <a:pt x="44" y="24"/>
                  </a:lnTo>
                  <a:lnTo>
                    <a:pt x="42" y="23"/>
                  </a:lnTo>
                  <a:lnTo>
                    <a:pt x="38" y="22"/>
                  </a:lnTo>
                  <a:lnTo>
                    <a:pt x="34" y="23"/>
                  </a:lnTo>
                  <a:lnTo>
                    <a:pt x="32" y="26"/>
                  </a:lnTo>
                  <a:lnTo>
                    <a:pt x="30" y="28"/>
                  </a:lnTo>
                  <a:lnTo>
                    <a:pt x="26" y="29"/>
                  </a:lnTo>
                  <a:lnTo>
                    <a:pt x="24" y="31"/>
                  </a:lnTo>
                  <a:lnTo>
                    <a:pt x="21" y="26"/>
                  </a:lnTo>
                  <a:lnTo>
                    <a:pt x="16" y="14"/>
                  </a:lnTo>
                  <a:lnTo>
                    <a:pt x="8" y="4"/>
                  </a:lnTo>
                  <a:lnTo>
                    <a:pt x="0" y="0"/>
                  </a:lnTo>
                  <a:lnTo>
                    <a:pt x="1" y="14"/>
                  </a:lnTo>
                  <a:lnTo>
                    <a:pt x="7" y="28"/>
                  </a:lnTo>
                  <a:lnTo>
                    <a:pt x="12" y="37"/>
                  </a:lnTo>
                  <a:lnTo>
                    <a:pt x="15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1107" name="Freeform 19">
              <a:extLst>
                <a:ext uri="{FF2B5EF4-FFF2-40B4-BE49-F238E27FC236}">
                  <a16:creationId xmlns:a16="http://schemas.microsoft.com/office/drawing/2014/main" id="{A9A8E064-4583-4A78-87FE-FF5D092BF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0" y="3871"/>
              <a:ext cx="32" cy="30"/>
            </a:xfrm>
            <a:custGeom>
              <a:avLst/>
              <a:gdLst>
                <a:gd name="T0" fmla="*/ 25 w 65"/>
                <a:gd name="T1" fmla="*/ 60 h 61"/>
                <a:gd name="T2" fmla="*/ 30 w 65"/>
                <a:gd name="T3" fmla="*/ 61 h 61"/>
                <a:gd name="T4" fmla="*/ 35 w 65"/>
                <a:gd name="T5" fmla="*/ 61 h 61"/>
                <a:gd name="T6" fmla="*/ 39 w 65"/>
                <a:gd name="T7" fmla="*/ 61 h 61"/>
                <a:gd name="T8" fmla="*/ 45 w 65"/>
                <a:gd name="T9" fmla="*/ 60 h 61"/>
                <a:gd name="T10" fmla="*/ 48 w 65"/>
                <a:gd name="T11" fmla="*/ 58 h 61"/>
                <a:gd name="T12" fmla="*/ 53 w 65"/>
                <a:gd name="T13" fmla="*/ 54 h 61"/>
                <a:gd name="T14" fmla="*/ 57 w 65"/>
                <a:gd name="T15" fmla="*/ 52 h 61"/>
                <a:gd name="T16" fmla="*/ 60 w 65"/>
                <a:gd name="T17" fmla="*/ 47 h 61"/>
                <a:gd name="T18" fmla="*/ 63 w 65"/>
                <a:gd name="T19" fmla="*/ 45 h 61"/>
                <a:gd name="T20" fmla="*/ 65 w 65"/>
                <a:gd name="T21" fmla="*/ 42 h 61"/>
                <a:gd name="T22" fmla="*/ 65 w 65"/>
                <a:gd name="T23" fmla="*/ 38 h 61"/>
                <a:gd name="T24" fmla="*/ 62 w 65"/>
                <a:gd name="T25" fmla="*/ 35 h 61"/>
                <a:gd name="T26" fmla="*/ 55 w 65"/>
                <a:gd name="T27" fmla="*/ 31 h 61"/>
                <a:gd name="T28" fmla="*/ 50 w 65"/>
                <a:gd name="T29" fmla="*/ 30 h 61"/>
                <a:gd name="T30" fmla="*/ 43 w 65"/>
                <a:gd name="T31" fmla="*/ 31 h 61"/>
                <a:gd name="T32" fmla="*/ 37 w 65"/>
                <a:gd name="T33" fmla="*/ 34 h 61"/>
                <a:gd name="T34" fmla="*/ 31 w 65"/>
                <a:gd name="T35" fmla="*/ 36 h 61"/>
                <a:gd name="T36" fmla="*/ 28 w 65"/>
                <a:gd name="T37" fmla="*/ 39 h 61"/>
                <a:gd name="T38" fmla="*/ 25 w 65"/>
                <a:gd name="T39" fmla="*/ 40 h 61"/>
                <a:gd name="T40" fmla="*/ 24 w 65"/>
                <a:gd name="T41" fmla="*/ 42 h 61"/>
                <a:gd name="T42" fmla="*/ 23 w 65"/>
                <a:gd name="T43" fmla="*/ 35 h 61"/>
                <a:gd name="T44" fmla="*/ 19 w 65"/>
                <a:gd name="T45" fmla="*/ 19 h 61"/>
                <a:gd name="T46" fmla="*/ 12 w 65"/>
                <a:gd name="T47" fmla="*/ 5 h 61"/>
                <a:gd name="T48" fmla="*/ 4 w 65"/>
                <a:gd name="T49" fmla="*/ 0 h 61"/>
                <a:gd name="T50" fmla="*/ 0 w 65"/>
                <a:gd name="T51" fmla="*/ 14 h 61"/>
                <a:gd name="T52" fmla="*/ 0 w 65"/>
                <a:gd name="T53" fmla="*/ 26 h 61"/>
                <a:gd name="T54" fmla="*/ 4 w 65"/>
                <a:gd name="T55" fmla="*/ 36 h 61"/>
                <a:gd name="T56" fmla="*/ 9 w 65"/>
                <a:gd name="T57" fmla="*/ 44 h 61"/>
                <a:gd name="T58" fmla="*/ 15 w 65"/>
                <a:gd name="T59" fmla="*/ 51 h 61"/>
                <a:gd name="T60" fmla="*/ 20 w 65"/>
                <a:gd name="T61" fmla="*/ 57 h 61"/>
                <a:gd name="T62" fmla="*/ 24 w 65"/>
                <a:gd name="T63" fmla="*/ 59 h 61"/>
                <a:gd name="T64" fmla="*/ 25 w 65"/>
                <a:gd name="T6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1">
                  <a:moveTo>
                    <a:pt x="25" y="60"/>
                  </a:moveTo>
                  <a:lnTo>
                    <a:pt x="30" y="61"/>
                  </a:lnTo>
                  <a:lnTo>
                    <a:pt x="35" y="61"/>
                  </a:lnTo>
                  <a:lnTo>
                    <a:pt x="39" y="61"/>
                  </a:lnTo>
                  <a:lnTo>
                    <a:pt x="45" y="60"/>
                  </a:lnTo>
                  <a:lnTo>
                    <a:pt x="48" y="58"/>
                  </a:lnTo>
                  <a:lnTo>
                    <a:pt x="53" y="54"/>
                  </a:lnTo>
                  <a:lnTo>
                    <a:pt x="57" y="52"/>
                  </a:lnTo>
                  <a:lnTo>
                    <a:pt x="60" y="47"/>
                  </a:lnTo>
                  <a:lnTo>
                    <a:pt x="63" y="45"/>
                  </a:lnTo>
                  <a:lnTo>
                    <a:pt x="65" y="42"/>
                  </a:lnTo>
                  <a:lnTo>
                    <a:pt x="65" y="38"/>
                  </a:lnTo>
                  <a:lnTo>
                    <a:pt x="62" y="35"/>
                  </a:lnTo>
                  <a:lnTo>
                    <a:pt x="55" y="31"/>
                  </a:lnTo>
                  <a:lnTo>
                    <a:pt x="50" y="30"/>
                  </a:lnTo>
                  <a:lnTo>
                    <a:pt x="43" y="31"/>
                  </a:lnTo>
                  <a:lnTo>
                    <a:pt x="37" y="34"/>
                  </a:lnTo>
                  <a:lnTo>
                    <a:pt x="31" y="36"/>
                  </a:lnTo>
                  <a:lnTo>
                    <a:pt x="28" y="39"/>
                  </a:lnTo>
                  <a:lnTo>
                    <a:pt x="25" y="40"/>
                  </a:lnTo>
                  <a:lnTo>
                    <a:pt x="24" y="42"/>
                  </a:lnTo>
                  <a:lnTo>
                    <a:pt x="23" y="35"/>
                  </a:lnTo>
                  <a:lnTo>
                    <a:pt x="19" y="19"/>
                  </a:lnTo>
                  <a:lnTo>
                    <a:pt x="12" y="5"/>
                  </a:lnTo>
                  <a:lnTo>
                    <a:pt x="4" y="0"/>
                  </a:lnTo>
                  <a:lnTo>
                    <a:pt x="0" y="14"/>
                  </a:lnTo>
                  <a:lnTo>
                    <a:pt x="0" y="26"/>
                  </a:lnTo>
                  <a:lnTo>
                    <a:pt x="4" y="36"/>
                  </a:lnTo>
                  <a:lnTo>
                    <a:pt x="9" y="44"/>
                  </a:lnTo>
                  <a:lnTo>
                    <a:pt x="15" y="51"/>
                  </a:lnTo>
                  <a:lnTo>
                    <a:pt x="20" y="57"/>
                  </a:lnTo>
                  <a:lnTo>
                    <a:pt x="24" y="59"/>
                  </a:lnTo>
                  <a:lnTo>
                    <a:pt x="25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1108" name="Freeform 20">
              <a:extLst>
                <a:ext uri="{FF2B5EF4-FFF2-40B4-BE49-F238E27FC236}">
                  <a16:creationId xmlns:a16="http://schemas.microsoft.com/office/drawing/2014/main" id="{25D677A9-7D95-4DCE-B78A-65C551696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" y="3859"/>
              <a:ext cx="29" cy="27"/>
            </a:xfrm>
            <a:custGeom>
              <a:avLst/>
              <a:gdLst>
                <a:gd name="T0" fmla="*/ 10 w 59"/>
                <a:gd name="T1" fmla="*/ 43 h 53"/>
                <a:gd name="T2" fmla="*/ 12 w 59"/>
                <a:gd name="T3" fmla="*/ 45 h 53"/>
                <a:gd name="T4" fmla="*/ 15 w 59"/>
                <a:gd name="T5" fmla="*/ 49 h 53"/>
                <a:gd name="T6" fmla="*/ 20 w 59"/>
                <a:gd name="T7" fmla="*/ 50 h 53"/>
                <a:gd name="T8" fmla="*/ 21 w 59"/>
                <a:gd name="T9" fmla="*/ 51 h 53"/>
                <a:gd name="T10" fmla="*/ 26 w 59"/>
                <a:gd name="T11" fmla="*/ 52 h 53"/>
                <a:gd name="T12" fmla="*/ 31 w 59"/>
                <a:gd name="T13" fmla="*/ 52 h 53"/>
                <a:gd name="T14" fmla="*/ 38 w 59"/>
                <a:gd name="T15" fmla="*/ 53 h 53"/>
                <a:gd name="T16" fmla="*/ 45 w 59"/>
                <a:gd name="T17" fmla="*/ 52 h 53"/>
                <a:gd name="T18" fmla="*/ 51 w 59"/>
                <a:gd name="T19" fmla="*/ 51 h 53"/>
                <a:gd name="T20" fmla="*/ 56 w 59"/>
                <a:gd name="T21" fmla="*/ 49 h 53"/>
                <a:gd name="T22" fmla="*/ 59 w 59"/>
                <a:gd name="T23" fmla="*/ 44 h 53"/>
                <a:gd name="T24" fmla="*/ 59 w 59"/>
                <a:gd name="T25" fmla="*/ 37 h 53"/>
                <a:gd name="T26" fmla="*/ 57 w 59"/>
                <a:gd name="T27" fmla="*/ 31 h 53"/>
                <a:gd name="T28" fmla="*/ 52 w 59"/>
                <a:gd name="T29" fmla="*/ 28 h 53"/>
                <a:gd name="T30" fmla="*/ 46 w 59"/>
                <a:gd name="T31" fmla="*/ 27 h 53"/>
                <a:gd name="T32" fmla="*/ 39 w 59"/>
                <a:gd name="T33" fmla="*/ 27 h 53"/>
                <a:gd name="T34" fmla="*/ 33 w 59"/>
                <a:gd name="T35" fmla="*/ 28 h 53"/>
                <a:gd name="T36" fmla="*/ 27 w 59"/>
                <a:gd name="T37" fmla="*/ 29 h 53"/>
                <a:gd name="T38" fmla="*/ 22 w 59"/>
                <a:gd name="T39" fmla="*/ 31 h 53"/>
                <a:gd name="T40" fmla="*/ 21 w 59"/>
                <a:gd name="T41" fmla="*/ 31 h 53"/>
                <a:gd name="T42" fmla="*/ 20 w 59"/>
                <a:gd name="T43" fmla="*/ 26 h 53"/>
                <a:gd name="T44" fmla="*/ 15 w 59"/>
                <a:gd name="T45" fmla="*/ 13 h 53"/>
                <a:gd name="T46" fmla="*/ 8 w 59"/>
                <a:gd name="T47" fmla="*/ 3 h 53"/>
                <a:gd name="T48" fmla="*/ 0 w 59"/>
                <a:gd name="T49" fmla="*/ 0 h 53"/>
                <a:gd name="T50" fmla="*/ 0 w 59"/>
                <a:gd name="T51" fmla="*/ 17 h 53"/>
                <a:gd name="T52" fmla="*/ 4 w 59"/>
                <a:gd name="T53" fmla="*/ 31 h 53"/>
                <a:gd name="T54" fmla="*/ 7 w 59"/>
                <a:gd name="T55" fmla="*/ 39 h 53"/>
                <a:gd name="T56" fmla="*/ 10 w 59"/>
                <a:gd name="T57" fmla="*/ 4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9" h="53">
                  <a:moveTo>
                    <a:pt x="10" y="43"/>
                  </a:moveTo>
                  <a:lnTo>
                    <a:pt x="12" y="45"/>
                  </a:lnTo>
                  <a:lnTo>
                    <a:pt x="15" y="49"/>
                  </a:lnTo>
                  <a:lnTo>
                    <a:pt x="20" y="50"/>
                  </a:lnTo>
                  <a:lnTo>
                    <a:pt x="21" y="51"/>
                  </a:lnTo>
                  <a:lnTo>
                    <a:pt x="26" y="52"/>
                  </a:lnTo>
                  <a:lnTo>
                    <a:pt x="31" y="52"/>
                  </a:lnTo>
                  <a:lnTo>
                    <a:pt x="38" y="53"/>
                  </a:lnTo>
                  <a:lnTo>
                    <a:pt x="45" y="52"/>
                  </a:lnTo>
                  <a:lnTo>
                    <a:pt x="51" y="51"/>
                  </a:lnTo>
                  <a:lnTo>
                    <a:pt x="56" y="49"/>
                  </a:lnTo>
                  <a:lnTo>
                    <a:pt x="59" y="44"/>
                  </a:lnTo>
                  <a:lnTo>
                    <a:pt x="59" y="37"/>
                  </a:lnTo>
                  <a:lnTo>
                    <a:pt x="57" y="31"/>
                  </a:lnTo>
                  <a:lnTo>
                    <a:pt x="52" y="28"/>
                  </a:lnTo>
                  <a:lnTo>
                    <a:pt x="46" y="27"/>
                  </a:lnTo>
                  <a:lnTo>
                    <a:pt x="39" y="27"/>
                  </a:lnTo>
                  <a:lnTo>
                    <a:pt x="33" y="28"/>
                  </a:lnTo>
                  <a:lnTo>
                    <a:pt x="27" y="29"/>
                  </a:lnTo>
                  <a:lnTo>
                    <a:pt x="22" y="31"/>
                  </a:lnTo>
                  <a:lnTo>
                    <a:pt x="21" y="31"/>
                  </a:lnTo>
                  <a:lnTo>
                    <a:pt x="20" y="26"/>
                  </a:lnTo>
                  <a:lnTo>
                    <a:pt x="15" y="13"/>
                  </a:lnTo>
                  <a:lnTo>
                    <a:pt x="8" y="3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" y="31"/>
                  </a:lnTo>
                  <a:lnTo>
                    <a:pt x="7" y="39"/>
                  </a:lnTo>
                  <a:lnTo>
                    <a:pt x="10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1109" name="Freeform 21">
              <a:extLst>
                <a:ext uri="{FF2B5EF4-FFF2-40B4-BE49-F238E27FC236}">
                  <a16:creationId xmlns:a16="http://schemas.microsoft.com/office/drawing/2014/main" id="{7F9F5228-800F-46E9-B687-8CAECE84D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3855"/>
              <a:ext cx="29" cy="25"/>
            </a:xfrm>
            <a:custGeom>
              <a:avLst/>
              <a:gdLst>
                <a:gd name="T0" fmla="*/ 2 w 58"/>
                <a:gd name="T1" fmla="*/ 33 h 51"/>
                <a:gd name="T2" fmla="*/ 3 w 58"/>
                <a:gd name="T3" fmla="*/ 37 h 51"/>
                <a:gd name="T4" fmla="*/ 8 w 58"/>
                <a:gd name="T5" fmla="*/ 40 h 51"/>
                <a:gd name="T6" fmla="*/ 11 w 58"/>
                <a:gd name="T7" fmla="*/ 45 h 51"/>
                <a:gd name="T8" fmla="*/ 12 w 58"/>
                <a:gd name="T9" fmla="*/ 46 h 51"/>
                <a:gd name="T10" fmla="*/ 18 w 58"/>
                <a:gd name="T11" fmla="*/ 48 h 51"/>
                <a:gd name="T12" fmla="*/ 25 w 58"/>
                <a:gd name="T13" fmla="*/ 51 h 51"/>
                <a:gd name="T14" fmla="*/ 33 w 58"/>
                <a:gd name="T15" fmla="*/ 51 h 51"/>
                <a:gd name="T16" fmla="*/ 42 w 58"/>
                <a:gd name="T17" fmla="*/ 49 h 51"/>
                <a:gd name="T18" fmla="*/ 50 w 58"/>
                <a:gd name="T19" fmla="*/ 47 h 51"/>
                <a:gd name="T20" fmla="*/ 56 w 58"/>
                <a:gd name="T21" fmla="*/ 44 h 51"/>
                <a:gd name="T22" fmla="*/ 58 w 58"/>
                <a:gd name="T23" fmla="*/ 38 h 51"/>
                <a:gd name="T24" fmla="*/ 57 w 58"/>
                <a:gd name="T25" fmla="*/ 32 h 51"/>
                <a:gd name="T26" fmla="*/ 52 w 58"/>
                <a:gd name="T27" fmla="*/ 28 h 51"/>
                <a:gd name="T28" fmla="*/ 47 w 58"/>
                <a:gd name="T29" fmla="*/ 24 h 51"/>
                <a:gd name="T30" fmla="*/ 41 w 58"/>
                <a:gd name="T31" fmla="*/ 23 h 51"/>
                <a:gd name="T32" fmla="*/ 35 w 58"/>
                <a:gd name="T33" fmla="*/ 24 h 51"/>
                <a:gd name="T34" fmla="*/ 28 w 58"/>
                <a:gd name="T35" fmla="*/ 25 h 51"/>
                <a:gd name="T36" fmla="*/ 24 w 58"/>
                <a:gd name="T37" fmla="*/ 26 h 51"/>
                <a:gd name="T38" fmla="*/ 20 w 58"/>
                <a:gd name="T39" fmla="*/ 29 h 51"/>
                <a:gd name="T40" fmla="*/ 19 w 58"/>
                <a:gd name="T41" fmla="*/ 29 h 51"/>
                <a:gd name="T42" fmla="*/ 18 w 58"/>
                <a:gd name="T43" fmla="*/ 24 h 51"/>
                <a:gd name="T44" fmla="*/ 13 w 58"/>
                <a:gd name="T45" fmla="*/ 13 h 51"/>
                <a:gd name="T46" fmla="*/ 8 w 58"/>
                <a:gd name="T47" fmla="*/ 2 h 51"/>
                <a:gd name="T48" fmla="*/ 0 w 58"/>
                <a:gd name="T49" fmla="*/ 0 h 51"/>
                <a:gd name="T50" fmla="*/ 0 w 58"/>
                <a:gd name="T51" fmla="*/ 13 h 51"/>
                <a:gd name="T52" fmla="*/ 1 w 58"/>
                <a:gd name="T53" fmla="*/ 23 h 51"/>
                <a:gd name="T54" fmla="*/ 2 w 58"/>
                <a:gd name="T55" fmla="*/ 31 h 51"/>
                <a:gd name="T56" fmla="*/ 2 w 58"/>
                <a:gd name="T5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8" h="51">
                  <a:moveTo>
                    <a:pt x="2" y="33"/>
                  </a:moveTo>
                  <a:lnTo>
                    <a:pt x="3" y="37"/>
                  </a:lnTo>
                  <a:lnTo>
                    <a:pt x="8" y="40"/>
                  </a:lnTo>
                  <a:lnTo>
                    <a:pt x="11" y="45"/>
                  </a:lnTo>
                  <a:lnTo>
                    <a:pt x="12" y="46"/>
                  </a:lnTo>
                  <a:lnTo>
                    <a:pt x="18" y="48"/>
                  </a:lnTo>
                  <a:lnTo>
                    <a:pt x="25" y="51"/>
                  </a:lnTo>
                  <a:lnTo>
                    <a:pt x="33" y="51"/>
                  </a:lnTo>
                  <a:lnTo>
                    <a:pt x="42" y="49"/>
                  </a:lnTo>
                  <a:lnTo>
                    <a:pt x="50" y="47"/>
                  </a:lnTo>
                  <a:lnTo>
                    <a:pt x="56" y="44"/>
                  </a:lnTo>
                  <a:lnTo>
                    <a:pt x="58" y="38"/>
                  </a:lnTo>
                  <a:lnTo>
                    <a:pt x="57" y="32"/>
                  </a:lnTo>
                  <a:lnTo>
                    <a:pt x="52" y="28"/>
                  </a:lnTo>
                  <a:lnTo>
                    <a:pt x="47" y="24"/>
                  </a:lnTo>
                  <a:lnTo>
                    <a:pt x="41" y="23"/>
                  </a:lnTo>
                  <a:lnTo>
                    <a:pt x="35" y="24"/>
                  </a:lnTo>
                  <a:lnTo>
                    <a:pt x="28" y="25"/>
                  </a:lnTo>
                  <a:lnTo>
                    <a:pt x="24" y="26"/>
                  </a:lnTo>
                  <a:lnTo>
                    <a:pt x="20" y="29"/>
                  </a:lnTo>
                  <a:lnTo>
                    <a:pt x="19" y="29"/>
                  </a:lnTo>
                  <a:lnTo>
                    <a:pt x="18" y="24"/>
                  </a:lnTo>
                  <a:lnTo>
                    <a:pt x="13" y="13"/>
                  </a:lnTo>
                  <a:lnTo>
                    <a:pt x="8" y="2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" y="23"/>
                  </a:lnTo>
                  <a:lnTo>
                    <a:pt x="2" y="31"/>
                  </a:lnTo>
                  <a:lnTo>
                    <a:pt x="2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1110" name="Freeform 22">
              <a:extLst>
                <a:ext uri="{FF2B5EF4-FFF2-40B4-BE49-F238E27FC236}">
                  <a16:creationId xmlns:a16="http://schemas.microsoft.com/office/drawing/2014/main" id="{2AA1EAAB-CB61-4232-8A56-41CE4B2E3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3421"/>
              <a:ext cx="98" cy="116"/>
            </a:xfrm>
            <a:custGeom>
              <a:avLst/>
              <a:gdLst>
                <a:gd name="T0" fmla="*/ 69 w 195"/>
                <a:gd name="T1" fmla="*/ 30 h 232"/>
                <a:gd name="T2" fmla="*/ 54 w 195"/>
                <a:gd name="T3" fmla="*/ 39 h 232"/>
                <a:gd name="T4" fmla="*/ 41 w 195"/>
                <a:gd name="T5" fmla="*/ 50 h 232"/>
                <a:gd name="T6" fmla="*/ 29 w 195"/>
                <a:gd name="T7" fmla="*/ 63 h 232"/>
                <a:gd name="T8" fmla="*/ 19 w 195"/>
                <a:gd name="T9" fmla="*/ 77 h 232"/>
                <a:gd name="T10" fmla="*/ 11 w 195"/>
                <a:gd name="T11" fmla="*/ 92 h 232"/>
                <a:gd name="T12" fmla="*/ 5 w 195"/>
                <a:gd name="T13" fmla="*/ 108 h 232"/>
                <a:gd name="T14" fmla="*/ 2 w 195"/>
                <a:gd name="T15" fmla="*/ 125 h 232"/>
                <a:gd name="T16" fmla="*/ 0 w 195"/>
                <a:gd name="T17" fmla="*/ 142 h 232"/>
                <a:gd name="T18" fmla="*/ 2 w 195"/>
                <a:gd name="T19" fmla="*/ 167 h 232"/>
                <a:gd name="T20" fmla="*/ 11 w 195"/>
                <a:gd name="T21" fmla="*/ 186 h 232"/>
                <a:gd name="T22" fmla="*/ 25 w 195"/>
                <a:gd name="T23" fmla="*/ 203 h 232"/>
                <a:gd name="T24" fmla="*/ 43 w 195"/>
                <a:gd name="T25" fmla="*/ 216 h 232"/>
                <a:gd name="T26" fmla="*/ 64 w 195"/>
                <a:gd name="T27" fmla="*/ 226 h 232"/>
                <a:gd name="T28" fmla="*/ 86 w 195"/>
                <a:gd name="T29" fmla="*/ 231 h 232"/>
                <a:gd name="T30" fmla="*/ 109 w 195"/>
                <a:gd name="T31" fmla="*/ 232 h 232"/>
                <a:gd name="T32" fmla="*/ 131 w 195"/>
                <a:gd name="T33" fmla="*/ 229 h 232"/>
                <a:gd name="T34" fmla="*/ 135 w 195"/>
                <a:gd name="T35" fmla="*/ 229 h 232"/>
                <a:gd name="T36" fmla="*/ 140 w 195"/>
                <a:gd name="T37" fmla="*/ 226 h 232"/>
                <a:gd name="T38" fmla="*/ 143 w 195"/>
                <a:gd name="T39" fmla="*/ 223 h 232"/>
                <a:gd name="T40" fmla="*/ 145 w 195"/>
                <a:gd name="T41" fmla="*/ 218 h 232"/>
                <a:gd name="T42" fmla="*/ 142 w 195"/>
                <a:gd name="T43" fmla="*/ 213 h 232"/>
                <a:gd name="T44" fmla="*/ 138 w 195"/>
                <a:gd name="T45" fmla="*/ 208 h 232"/>
                <a:gd name="T46" fmla="*/ 132 w 195"/>
                <a:gd name="T47" fmla="*/ 203 h 232"/>
                <a:gd name="T48" fmla="*/ 126 w 195"/>
                <a:gd name="T49" fmla="*/ 201 h 232"/>
                <a:gd name="T50" fmla="*/ 115 w 195"/>
                <a:gd name="T51" fmla="*/ 198 h 232"/>
                <a:gd name="T52" fmla="*/ 103 w 195"/>
                <a:gd name="T53" fmla="*/ 195 h 232"/>
                <a:gd name="T54" fmla="*/ 92 w 195"/>
                <a:gd name="T55" fmla="*/ 193 h 232"/>
                <a:gd name="T56" fmla="*/ 81 w 195"/>
                <a:gd name="T57" fmla="*/ 191 h 232"/>
                <a:gd name="T58" fmla="*/ 71 w 195"/>
                <a:gd name="T59" fmla="*/ 187 h 232"/>
                <a:gd name="T60" fmla="*/ 61 w 195"/>
                <a:gd name="T61" fmla="*/ 183 h 232"/>
                <a:gd name="T62" fmla="*/ 51 w 195"/>
                <a:gd name="T63" fmla="*/ 177 h 232"/>
                <a:gd name="T64" fmla="*/ 42 w 195"/>
                <a:gd name="T65" fmla="*/ 168 h 232"/>
                <a:gd name="T66" fmla="*/ 39 w 195"/>
                <a:gd name="T67" fmla="*/ 129 h 232"/>
                <a:gd name="T68" fmla="*/ 48 w 195"/>
                <a:gd name="T69" fmla="*/ 96 h 232"/>
                <a:gd name="T70" fmla="*/ 66 w 195"/>
                <a:gd name="T71" fmla="*/ 71 h 232"/>
                <a:gd name="T72" fmla="*/ 92 w 195"/>
                <a:gd name="T73" fmla="*/ 50 h 232"/>
                <a:gd name="T74" fmla="*/ 119 w 195"/>
                <a:gd name="T75" fmla="*/ 34 h 232"/>
                <a:gd name="T76" fmla="*/ 148 w 195"/>
                <a:gd name="T77" fmla="*/ 22 h 232"/>
                <a:gd name="T78" fmla="*/ 174 w 195"/>
                <a:gd name="T79" fmla="*/ 12 h 232"/>
                <a:gd name="T80" fmla="*/ 195 w 195"/>
                <a:gd name="T81" fmla="*/ 4 h 232"/>
                <a:gd name="T82" fmla="*/ 183 w 195"/>
                <a:gd name="T83" fmla="*/ 1 h 232"/>
                <a:gd name="T84" fmla="*/ 169 w 195"/>
                <a:gd name="T85" fmla="*/ 0 h 232"/>
                <a:gd name="T86" fmla="*/ 153 w 195"/>
                <a:gd name="T87" fmla="*/ 2 h 232"/>
                <a:gd name="T88" fmla="*/ 135 w 195"/>
                <a:gd name="T89" fmla="*/ 4 h 232"/>
                <a:gd name="T90" fmla="*/ 118 w 195"/>
                <a:gd name="T91" fmla="*/ 10 h 232"/>
                <a:gd name="T92" fmla="*/ 101 w 195"/>
                <a:gd name="T93" fmla="*/ 16 h 232"/>
                <a:gd name="T94" fmla="*/ 84 w 195"/>
                <a:gd name="T95" fmla="*/ 23 h 232"/>
                <a:gd name="T96" fmla="*/ 69 w 195"/>
                <a:gd name="T97" fmla="*/ 3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5" h="232">
                  <a:moveTo>
                    <a:pt x="69" y="30"/>
                  </a:moveTo>
                  <a:lnTo>
                    <a:pt x="54" y="39"/>
                  </a:lnTo>
                  <a:lnTo>
                    <a:pt x="41" y="50"/>
                  </a:lnTo>
                  <a:lnTo>
                    <a:pt x="29" y="63"/>
                  </a:lnTo>
                  <a:lnTo>
                    <a:pt x="19" y="77"/>
                  </a:lnTo>
                  <a:lnTo>
                    <a:pt x="11" y="92"/>
                  </a:lnTo>
                  <a:lnTo>
                    <a:pt x="5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7"/>
                  </a:lnTo>
                  <a:lnTo>
                    <a:pt x="11" y="186"/>
                  </a:lnTo>
                  <a:lnTo>
                    <a:pt x="25" y="203"/>
                  </a:lnTo>
                  <a:lnTo>
                    <a:pt x="43" y="216"/>
                  </a:lnTo>
                  <a:lnTo>
                    <a:pt x="64" y="226"/>
                  </a:lnTo>
                  <a:lnTo>
                    <a:pt x="86" y="231"/>
                  </a:lnTo>
                  <a:lnTo>
                    <a:pt x="109" y="232"/>
                  </a:lnTo>
                  <a:lnTo>
                    <a:pt x="131" y="229"/>
                  </a:lnTo>
                  <a:lnTo>
                    <a:pt x="135" y="229"/>
                  </a:lnTo>
                  <a:lnTo>
                    <a:pt x="140" y="226"/>
                  </a:lnTo>
                  <a:lnTo>
                    <a:pt x="143" y="223"/>
                  </a:lnTo>
                  <a:lnTo>
                    <a:pt x="145" y="218"/>
                  </a:lnTo>
                  <a:lnTo>
                    <a:pt x="142" y="213"/>
                  </a:lnTo>
                  <a:lnTo>
                    <a:pt x="138" y="208"/>
                  </a:lnTo>
                  <a:lnTo>
                    <a:pt x="132" y="203"/>
                  </a:lnTo>
                  <a:lnTo>
                    <a:pt x="126" y="201"/>
                  </a:lnTo>
                  <a:lnTo>
                    <a:pt x="115" y="198"/>
                  </a:lnTo>
                  <a:lnTo>
                    <a:pt x="103" y="195"/>
                  </a:lnTo>
                  <a:lnTo>
                    <a:pt x="92" y="193"/>
                  </a:lnTo>
                  <a:lnTo>
                    <a:pt x="81" y="191"/>
                  </a:lnTo>
                  <a:lnTo>
                    <a:pt x="71" y="187"/>
                  </a:lnTo>
                  <a:lnTo>
                    <a:pt x="61" y="183"/>
                  </a:lnTo>
                  <a:lnTo>
                    <a:pt x="51" y="177"/>
                  </a:lnTo>
                  <a:lnTo>
                    <a:pt x="42" y="168"/>
                  </a:lnTo>
                  <a:lnTo>
                    <a:pt x="39" y="129"/>
                  </a:lnTo>
                  <a:lnTo>
                    <a:pt x="48" y="96"/>
                  </a:lnTo>
                  <a:lnTo>
                    <a:pt x="66" y="71"/>
                  </a:lnTo>
                  <a:lnTo>
                    <a:pt x="92" y="50"/>
                  </a:lnTo>
                  <a:lnTo>
                    <a:pt x="119" y="34"/>
                  </a:lnTo>
                  <a:lnTo>
                    <a:pt x="148" y="22"/>
                  </a:lnTo>
                  <a:lnTo>
                    <a:pt x="174" y="12"/>
                  </a:lnTo>
                  <a:lnTo>
                    <a:pt x="195" y="4"/>
                  </a:lnTo>
                  <a:lnTo>
                    <a:pt x="183" y="1"/>
                  </a:lnTo>
                  <a:lnTo>
                    <a:pt x="169" y="0"/>
                  </a:lnTo>
                  <a:lnTo>
                    <a:pt x="153" y="2"/>
                  </a:lnTo>
                  <a:lnTo>
                    <a:pt x="135" y="4"/>
                  </a:lnTo>
                  <a:lnTo>
                    <a:pt x="118" y="10"/>
                  </a:lnTo>
                  <a:lnTo>
                    <a:pt x="101" y="16"/>
                  </a:lnTo>
                  <a:lnTo>
                    <a:pt x="84" y="23"/>
                  </a:lnTo>
                  <a:lnTo>
                    <a:pt x="69" y="30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1111" name="Freeform 23">
              <a:extLst>
                <a:ext uri="{FF2B5EF4-FFF2-40B4-BE49-F238E27FC236}">
                  <a16:creationId xmlns:a16="http://schemas.microsoft.com/office/drawing/2014/main" id="{C697DED2-041C-478D-8658-04196F4169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5" y="3419"/>
              <a:ext cx="62" cy="90"/>
            </a:xfrm>
            <a:custGeom>
              <a:avLst/>
              <a:gdLst>
                <a:gd name="T0" fmla="*/ 106 w 126"/>
                <a:gd name="T1" fmla="*/ 59 h 181"/>
                <a:gd name="T2" fmla="*/ 111 w 126"/>
                <a:gd name="T3" fmla="*/ 77 h 181"/>
                <a:gd name="T4" fmla="*/ 110 w 126"/>
                <a:gd name="T5" fmla="*/ 95 h 181"/>
                <a:gd name="T6" fmla="*/ 102 w 126"/>
                <a:gd name="T7" fmla="*/ 108 h 181"/>
                <a:gd name="T8" fmla="*/ 90 w 126"/>
                <a:gd name="T9" fmla="*/ 121 h 181"/>
                <a:gd name="T10" fmla="*/ 76 w 126"/>
                <a:gd name="T11" fmla="*/ 133 h 181"/>
                <a:gd name="T12" fmla="*/ 60 w 126"/>
                <a:gd name="T13" fmla="*/ 144 h 181"/>
                <a:gd name="T14" fmla="*/ 44 w 126"/>
                <a:gd name="T15" fmla="*/ 154 h 181"/>
                <a:gd name="T16" fmla="*/ 30 w 126"/>
                <a:gd name="T17" fmla="*/ 165 h 181"/>
                <a:gd name="T18" fmla="*/ 28 w 126"/>
                <a:gd name="T19" fmla="*/ 168 h 181"/>
                <a:gd name="T20" fmla="*/ 27 w 126"/>
                <a:gd name="T21" fmla="*/ 171 h 181"/>
                <a:gd name="T22" fmla="*/ 27 w 126"/>
                <a:gd name="T23" fmla="*/ 174 h 181"/>
                <a:gd name="T24" fmla="*/ 28 w 126"/>
                <a:gd name="T25" fmla="*/ 177 h 181"/>
                <a:gd name="T26" fmla="*/ 31 w 126"/>
                <a:gd name="T27" fmla="*/ 180 h 181"/>
                <a:gd name="T28" fmla="*/ 35 w 126"/>
                <a:gd name="T29" fmla="*/ 181 h 181"/>
                <a:gd name="T30" fmla="*/ 37 w 126"/>
                <a:gd name="T31" fmla="*/ 181 h 181"/>
                <a:gd name="T32" fmla="*/ 41 w 126"/>
                <a:gd name="T33" fmla="*/ 180 h 181"/>
                <a:gd name="T34" fmla="*/ 59 w 126"/>
                <a:gd name="T35" fmla="*/ 169 h 181"/>
                <a:gd name="T36" fmla="*/ 76 w 126"/>
                <a:gd name="T37" fmla="*/ 158 h 181"/>
                <a:gd name="T38" fmla="*/ 92 w 126"/>
                <a:gd name="T39" fmla="*/ 145 h 181"/>
                <a:gd name="T40" fmla="*/ 107 w 126"/>
                <a:gd name="T41" fmla="*/ 130 h 181"/>
                <a:gd name="T42" fmla="*/ 118 w 126"/>
                <a:gd name="T43" fmla="*/ 114 h 181"/>
                <a:gd name="T44" fmla="*/ 125 w 126"/>
                <a:gd name="T45" fmla="*/ 96 h 181"/>
                <a:gd name="T46" fmla="*/ 126 w 126"/>
                <a:gd name="T47" fmla="*/ 76 h 181"/>
                <a:gd name="T48" fmla="*/ 121 w 126"/>
                <a:gd name="T49" fmla="*/ 55 h 181"/>
                <a:gd name="T50" fmla="*/ 111 w 126"/>
                <a:gd name="T51" fmla="*/ 39 h 181"/>
                <a:gd name="T52" fmla="*/ 96 w 126"/>
                <a:gd name="T53" fmla="*/ 26 h 181"/>
                <a:gd name="T54" fmla="*/ 77 w 126"/>
                <a:gd name="T55" fmla="*/ 15 h 181"/>
                <a:gd name="T56" fmla="*/ 57 w 126"/>
                <a:gd name="T57" fmla="*/ 7 h 181"/>
                <a:gd name="T58" fmla="*/ 36 w 126"/>
                <a:gd name="T59" fmla="*/ 3 h 181"/>
                <a:gd name="T60" fmla="*/ 19 w 126"/>
                <a:gd name="T61" fmla="*/ 0 h 181"/>
                <a:gd name="T62" fmla="*/ 6 w 126"/>
                <a:gd name="T63" fmla="*/ 0 h 181"/>
                <a:gd name="T64" fmla="*/ 0 w 126"/>
                <a:gd name="T65" fmla="*/ 4 h 181"/>
                <a:gd name="T66" fmla="*/ 14 w 126"/>
                <a:gd name="T67" fmla="*/ 9 h 181"/>
                <a:gd name="T68" fmla="*/ 29 w 126"/>
                <a:gd name="T69" fmla="*/ 14 h 181"/>
                <a:gd name="T70" fmla="*/ 45 w 126"/>
                <a:gd name="T71" fmla="*/ 19 h 181"/>
                <a:gd name="T72" fmla="*/ 60 w 126"/>
                <a:gd name="T73" fmla="*/ 23 h 181"/>
                <a:gd name="T74" fmla="*/ 75 w 126"/>
                <a:gd name="T75" fmla="*/ 29 h 181"/>
                <a:gd name="T76" fmla="*/ 88 w 126"/>
                <a:gd name="T77" fmla="*/ 37 h 181"/>
                <a:gd name="T78" fmla="*/ 98 w 126"/>
                <a:gd name="T79" fmla="*/ 46 h 181"/>
                <a:gd name="T80" fmla="*/ 106 w 126"/>
                <a:gd name="T81" fmla="*/ 5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6" h="181">
                  <a:moveTo>
                    <a:pt x="106" y="59"/>
                  </a:moveTo>
                  <a:lnTo>
                    <a:pt x="111" y="77"/>
                  </a:lnTo>
                  <a:lnTo>
                    <a:pt x="110" y="95"/>
                  </a:lnTo>
                  <a:lnTo>
                    <a:pt x="102" y="108"/>
                  </a:lnTo>
                  <a:lnTo>
                    <a:pt x="90" y="121"/>
                  </a:lnTo>
                  <a:lnTo>
                    <a:pt x="76" y="133"/>
                  </a:lnTo>
                  <a:lnTo>
                    <a:pt x="60" y="144"/>
                  </a:lnTo>
                  <a:lnTo>
                    <a:pt x="44" y="154"/>
                  </a:lnTo>
                  <a:lnTo>
                    <a:pt x="30" y="165"/>
                  </a:lnTo>
                  <a:lnTo>
                    <a:pt x="28" y="168"/>
                  </a:lnTo>
                  <a:lnTo>
                    <a:pt x="27" y="171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1" y="180"/>
                  </a:lnTo>
                  <a:lnTo>
                    <a:pt x="35" y="181"/>
                  </a:lnTo>
                  <a:lnTo>
                    <a:pt x="37" y="181"/>
                  </a:lnTo>
                  <a:lnTo>
                    <a:pt x="41" y="180"/>
                  </a:lnTo>
                  <a:lnTo>
                    <a:pt x="59" y="169"/>
                  </a:lnTo>
                  <a:lnTo>
                    <a:pt x="76" y="158"/>
                  </a:lnTo>
                  <a:lnTo>
                    <a:pt x="92" y="145"/>
                  </a:lnTo>
                  <a:lnTo>
                    <a:pt x="107" y="130"/>
                  </a:lnTo>
                  <a:lnTo>
                    <a:pt x="118" y="114"/>
                  </a:lnTo>
                  <a:lnTo>
                    <a:pt x="125" y="96"/>
                  </a:lnTo>
                  <a:lnTo>
                    <a:pt x="126" y="76"/>
                  </a:lnTo>
                  <a:lnTo>
                    <a:pt x="121" y="55"/>
                  </a:lnTo>
                  <a:lnTo>
                    <a:pt x="111" y="39"/>
                  </a:lnTo>
                  <a:lnTo>
                    <a:pt x="96" y="26"/>
                  </a:lnTo>
                  <a:lnTo>
                    <a:pt x="77" y="15"/>
                  </a:lnTo>
                  <a:lnTo>
                    <a:pt x="57" y="7"/>
                  </a:lnTo>
                  <a:lnTo>
                    <a:pt x="36" y="3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5" y="19"/>
                  </a:lnTo>
                  <a:lnTo>
                    <a:pt x="60" y="23"/>
                  </a:lnTo>
                  <a:lnTo>
                    <a:pt x="75" y="29"/>
                  </a:lnTo>
                  <a:lnTo>
                    <a:pt x="88" y="37"/>
                  </a:lnTo>
                  <a:lnTo>
                    <a:pt x="98" y="46"/>
                  </a:lnTo>
                  <a:lnTo>
                    <a:pt x="106" y="5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1112" name="Freeform 24">
              <a:extLst>
                <a:ext uri="{FF2B5EF4-FFF2-40B4-BE49-F238E27FC236}">
                  <a16:creationId xmlns:a16="http://schemas.microsoft.com/office/drawing/2014/main" id="{299202E8-2862-4FC5-96B3-5C1D6DFC1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6" y="3398"/>
              <a:ext cx="158" cy="189"/>
            </a:xfrm>
            <a:custGeom>
              <a:avLst/>
              <a:gdLst>
                <a:gd name="T0" fmla="*/ 99 w 317"/>
                <a:gd name="T1" fmla="*/ 70 h 378"/>
                <a:gd name="T2" fmla="*/ 53 w 317"/>
                <a:gd name="T3" fmla="*/ 115 h 378"/>
                <a:gd name="T4" fmla="*/ 18 w 317"/>
                <a:gd name="T5" fmla="*/ 166 h 378"/>
                <a:gd name="T6" fmla="*/ 0 w 317"/>
                <a:gd name="T7" fmla="*/ 226 h 378"/>
                <a:gd name="T8" fmla="*/ 4 w 317"/>
                <a:gd name="T9" fmla="*/ 267 h 378"/>
                <a:gd name="T10" fmla="*/ 10 w 317"/>
                <a:gd name="T11" fmla="*/ 283 h 378"/>
                <a:gd name="T12" fmla="*/ 20 w 317"/>
                <a:gd name="T13" fmla="*/ 298 h 378"/>
                <a:gd name="T14" fmla="*/ 33 w 317"/>
                <a:gd name="T15" fmla="*/ 310 h 378"/>
                <a:gd name="T16" fmla="*/ 56 w 317"/>
                <a:gd name="T17" fmla="*/ 324 h 378"/>
                <a:gd name="T18" fmla="*/ 86 w 317"/>
                <a:gd name="T19" fmla="*/ 339 h 378"/>
                <a:gd name="T20" fmla="*/ 118 w 317"/>
                <a:gd name="T21" fmla="*/ 351 h 378"/>
                <a:gd name="T22" fmla="*/ 150 w 317"/>
                <a:gd name="T23" fmla="*/ 360 h 378"/>
                <a:gd name="T24" fmla="*/ 183 w 317"/>
                <a:gd name="T25" fmla="*/ 367 h 378"/>
                <a:gd name="T26" fmla="*/ 217 w 317"/>
                <a:gd name="T27" fmla="*/ 371 h 378"/>
                <a:gd name="T28" fmla="*/ 250 w 317"/>
                <a:gd name="T29" fmla="*/ 375 h 378"/>
                <a:gd name="T30" fmla="*/ 285 w 317"/>
                <a:gd name="T31" fmla="*/ 377 h 378"/>
                <a:gd name="T32" fmla="*/ 307 w 317"/>
                <a:gd name="T33" fmla="*/ 378 h 378"/>
                <a:gd name="T34" fmla="*/ 315 w 317"/>
                <a:gd name="T35" fmla="*/ 371 h 378"/>
                <a:gd name="T36" fmla="*/ 317 w 317"/>
                <a:gd name="T37" fmla="*/ 361 h 378"/>
                <a:gd name="T38" fmla="*/ 310 w 317"/>
                <a:gd name="T39" fmla="*/ 353 h 378"/>
                <a:gd name="T40" fmla="*/ 289 w 317"/>
                <a:gd name="T41" fmla="*/ 347 h 378"/>
                <a:gd name="T42" fmla="*/ 259 w 317"/>
                <a:gd name="T43" fmla="*/ 341 h 378"/>
                <a:gd name="T44" fmla="*/ 228 w 317"/>
                <a:gd name="T45" fmla="*/ 337 h 378"/>
                <a:gd name="T46" fmla="*/ 197 w 317"/>
                <a:gd name="T47" fmla="*/ 332 h 378"/>
                <a:gd name="T48" fmla="*/ 167 w 317"/>
                <a:gd name="T49" fmla="*/ 326 h 378"/>
                <a:gd name="T50" fmla="*/ 137 w 317"/>
                <a:gd name="T51" fmla="*/ 318 h 378"/>
                <a:gd name="T52" fmla="*/ 109 w 317"/>
                <a:gd name="T53" fmla="*/ 309 h 378"/>
                <a:gd name="T54" fmla="*/ 80 w 317"/>
                <a:gd name="T55" fmla="*/ 298 h 378"/>
                <a:gd name="T56" fmla="*/ 54 w 317"/>
                <a:gd name="T57" fmla="*/ 282 h 378"/>
                <a:gd name="T58" fmla="*/ 38 w 317"/>
                <a:gd name="T59" fmla="*/ 260 h 378"/>
                <a:gd name="T60" fmla="*/ 34 w 317"/>
                <a:gd name="T61" fmla="*/ 232 h 378"/>
                <a:gd name="T62" fmla="*/ 38 w 317"/>
                <a:gd name="T63" fmla="*/ 200 h 378"/>
                <a:gd name="T64" fmla="*/ 51 w 317"/>
                <a:gd name="T65" fmla="*/ 170 h 378"/>
                <a:gd name="T66" fmla="*/ 71 w 317"/>
                <a:gd name="T67" fmla="*/ 138 h 378"/>
                <a:gd name="T68" fmla="*/ 94 w 317"/>
                <a:gd name="T69" fmla="*/ 110 h 378"/>
                <a:gd name="T70" fmla="*/ 121 w 317"/>
                <a:gd name="T71" fmla="*/ 83 h 378"/>
                <a:gd name="T72" fmla="*/ 151 w 317"/>
                <a:gd name="T73" fmla="*/ 57 h 378"/>
                <a:gd name="T74" fmla="*/ 193 w 317"/>
                <a:gd name="T75" fmla="*/ 38 h 378"/>
                <a:gd name="T76" fmla="*/ 234 w 317"/>
                <a:gd name="T77" fmla="*/ 20 h 378"/>
                <a:gd name="T78" fmla="*/ 260 w 317"/>
                <a:gd name="T79" fmla="*/ 7 h 378"/>
                <a:gd name="T80" fmla="*/ 252 w 317"/>
                <a:gd name="T81" fmla="*/ 0 h 378"/>
                <a:gd name="T82" fmla="*/ 218 w 317"/>
                <a:gd name="T83" fmla="*/ 4 h 378"/>
                <a:gd name="T84" fmla="*/ 178 w 317"/>
                <a:gd name="T85" fmla="*/ 18 h 378"/>
                <a:gd name="T86" fmla="*/ 140 w 317"/>
                <a:gd name="T87" fmla="*/ 3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7" h="378">
                  <a:moveTo>
                    <a:pt x="124" y="49"/>
                  </a:moveTo>
                  <a:lnTo>
                    <a:pt x="99" y="70"/>
                  </a:lnTo>
                  <a:lnTo>
                    <a:pt x="75" y="91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8" y="166"/>
                  </a:lnTo>
                  <a:lnTo>
                    <a:pt x="6" y="195"/>
                  </a:lnTo>
                  <a:lnTo>
                    <a:pt x="0" y="226"/>
                  </a:lnTo>
                  <a:lnTo>
                    <a:pt x="2" y="259"/>
                  </a:lnTo>
                  <a:lnTo>
                    <a:pt x="4" y="267"/>
                  </a:lnTo>
                  <a:lnTo>
                    <a:pt x="6" y="276"/>
                  </a:lnTo>
                  <a:lnTo>
                    <a:pt x="10" y="283"/>
                  </a:lnTo>
                  <a:lnTo>
                    <a:pt x="14" y="291"/>
                  </a:lnTo>
                  <a:lnTo>
                    <a:pt x="20" y="298"/>
                  </a:lnTo>
                  <a:lnTo>
                    <a:pt x="27" y="305"/>
                  </a:lnTo>
                  <a:lnTo>
                    <a:pt x="33" y="310"/>
                  </a:lnTo>
                  <a:lnTo>
                    <a:pt x="41" y="315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9"/>
                  </a:lnTo>
                  <a:lnTo>
                    <a:pt x="102" y="345"/>
                  </a:lnTo>
                  <a:lnTo>
                    <a:pt x="118" y="351"/>
                  </a:lnTo>
                  <a:lnTo>
                    <a:pt x="134" y="355"/>
                  </a:lnTo>
                  <a:lnTo>
                    <a:pt x="150" y="360"/>
                  </a:lnTo>
                  <a:lnTo>
                    <a:pt x="166" y="363"/>
                  </a:lnTo>
                  <a:lnTo>
                    <a:pt x="183" y="367"/>
                  </a:lnTo>
                  <a:lnTo>
                    <a:pt x="199" y="369"/>
                  </a:lnTo>
                  <a:lnTo>
                    <a:pt x="217" y="371"/>
                  </a:lnTo>
                  <a:lnTo>
                    <a:pt x="234" y="374"/>
                  </a:lnTo>
                  <a:lnTo>
                    <a:pt x="250" y="375"/>
                  </a:lnTo>
                  <a:lnTo>
                    <a:pt x="267" y="376"/>
                  </a:lnTo>
                  <a:lnTo>
                    <a:pt x="285" y="377"/>
                  </a:lnTo>
                  <a:lnTo>
                    <a:pt x="301" y="378"/>
                  </a:lnTo>
                  <a:lnTo>
                    <a:pt x="307" y="378"/>
                  </a:lnTo>
                  <a:lnTo>
                    <a:pt x="311" y="376"/>
                  </a:lnTo>
                  <a:lnTo>
                    <a:pt x="315" y="371"/>
                  </a:lnTo>
                  <a:lnTo>
                    <a:pt x="317" y="367"/>
                  </a:lnTo>
                  <a:lnTo>
                    <a:pt x="317" y="361"/>
                  </a:lnTo>
                  <a:lnTo>
                    <a:pt x="315" y="356"/>
                  </a:lnTo>
                  <a:lnTo>
                    <a:pt x="310" y="353"/>
                  </a:lnTo>
                  <a:lnTo>
                    <a:pt x="304" y="351"/>
                  </a:lnTo>
                  <a:lnTo>
                    <a:pt x="289" y="347"/>
                  </a:lnTo>
                  <a:lnTo>
                    <a:pt x="274" y="345"/>
                  </a:lnTo>
                  <a:lnTo>
                    <a:pt x="259" y="341"/>
                  </a:lnTo>
                  <a:lnTo>
                    <a:pt x="243" y="339"/>
                  </a:lnTo>
                  <a:lnTo>
                    <a:pt x="228" y="337"/>
                  </a:lnTo>
                  <a:lnTo>
                    <a:pt x="213" y="334"/>
                  </a:lnTo>
                  <a:lnTo>
                    <a:pt x="197" y="332"/>
                  </a:lnTo>
                  <a:lnTo>
                    <a:pt x="182" y="329"/>
                  </a:lnTo>
                  <a:lnTo>
                    <a:pt x="167" y="326"/>
                  </a:lnTo>
                  <a:lnTo>
                    <a:pt x="152" y="323"/>
                  </a:lnTo>
                  <a:lnTo>
                    <a:pt x="137" y="318"/>
                  </a:lnTo>
                  <a:lnTo>
                    <a:pt x="122" y="315"/>
                  </a:lnTo>
                  <a:lnTo>
                    <a:pt x="109" y="309"/>
                  </a:lnTo>
                  <a:lnTo>
                    <a:pt x="94" y="303"/>
                  </a:lnTo>
                  <a:lnTo>
                    <a:pt x="80" y="298"/>
                  </a:lnTo>
                  <a:lnTo>
                    <a:pt x="66" y="290"/>
                  </a:lnTo>
                  <a:lnTo>
                    <a:pt x="54" y="282"/>
                  </a:lnTo>
                  <a:lnTo>
                    <a:pt x="45" y="271"/>
                  </a:lnTo>
                  <a:lnTo>
                    <a:pt x="38" y="260"/>
                  </a:lnTo>
                  <a:lnTo>
                    <a:pt x="35" y="246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3"/>
                  </a:lnTo>
                  <a:lnTo>
                    <a:pt x="71" y="138"/>
                  </a:lnTo>
                  <a:lnTo>
                    <a:pt x="82" y="124"/>
                  </a:lnTo>
                  <a:lnTo>
                    <a:pt x="94" y="110"/>
                  </a:lnTo>
                  <a:lnTo>
                    <a:pt x="106" y="96"/>
                  </a:lnTo>
                  <a:lnTo>
                    <a:pt x="121" y="83"/>
                  </a:lnTo>
                  <a:lnTo>
                    <a:pt x="136" y="69"/>
                  </a:lnTo>
                  <a:lnTo>
                    <a:pt x="151" y="57"/>
                  </a:lnTo>
                  <a:lnTo>
                    <a:pt x="171" y="47"/>
                  </a:lnTo>
                  <a:lnTo>
                    <a:pt x="193" y="38"/>
                  </a:lnTo>
                  <a:lnTo>
                    <a:pt x="214" y="28"/>
                  </a:lnTo>
                  <a:lnTo>
                    <a:pt x="234" y="20"/>
                  </a:lnTo>
                  <a:lnTo>
                    <a:pt x="250" y="14"/>
                  </a:lnTo>
                  <a:lnTo>
                    <a:pt x="260" y="7"/>
                  </a:lnTo>
                  <a:lnTo>
                    <a:pt x="264" y="2"/>
                  </a:lnTo>
                  <a:lnTo>
                    <a:pt x="252" y="0"/>
                  </a:lnTo>
                  <a:lnTo>
                    <a:pt x="236" y="1"/>
                  </a:lnTo>
                  <a:lnTo>
                    <a:pt x="218" y="4"/>
                  </a:lnTo>
                  <a:lnTo>
                    <a:pt x="198" y="10"/>
                  </a:lnTo>
                  <a:lnTo>
                    <a:pt x="178" y="18"/>
                  </a:lnTo>
                  <a:lnTo>
                    <a:pt x="158" y="27"/>
                  </a:lnTo>
                  <a:lnTo>
                    <a:pt x="140" y="38"/>
                  </a:lnTo>
                  <a:lnTo>
                    <a:pt x="124" y="4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1113" name="Freeform 25">
              <a:extLst>
                <a:ext uri="{FF2B5EF4-FFF2-40B4-BE49-F238E27FC236}">
                  <a16:creationId xmlns:a16="http://schemas.microsoft.com/office/drawing/2014/main" id="{2D594427-B410-42E0-8A60-79CB9995D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9" y="3392"/>
              <a:ext cx="139" cy="125"/>
            </a:xfrm>
            <a:custGeom>
              <a:avLst/>
              <a:gdLst>
                <a:gd name="T0" fmla="*/ 230 w 277"/>
                <a:gd name="T1" fmla="*/ 77 h 252"/>
                <a:gd name="T2" fmla="*/ 243 w 277"/>
                <a:gd name="T3" fmla="*/ 91 h 252"/>
                <a:gd name="T4" fmla="*/ 251 w 277"/>
                <a:gd name="T5" fmla="*/ 107 h 252"/>
                <a:gd name="T6" fmla="*/ 254 w 277"/>
                <a:gd name="T7" fmla="*/ 124 h 252"/>
                <a:gd name="T8" fmla="*/ 254 w 277"/>
                <a:gd name="T9" fmla="*/ 143 h 252"/>
                <a:gd name="T10" fmla="*/ 252 w 277"/>
                <a:gd name="T11" fmla="*/ 158 h 252"/>
                <a:gd name="T12" fmla="*/ 247 w 277"/>
                <a:gd name="T13" fmla="*/ 170 h 252"/>
                <a:gd name="T14" fmla="*/ 239 w 277"/>
                <a:gd name="T15" fmla="*/ 183 h 252"/>
                <a:gd name="T16" fmla="*/ 231 w 277"/>
                <a:gd name="T17" fmla="*/ 193 h 252"/>
                <a:gd name="T18" fmla="*/ 221 w 277"/>
                <a:gd name="T19" fmla="*/ 205 h 252"/>
                <a:gd name="T20" fmla="*/ 210 w 277"/>
                <a:gd name="T21" fmla="*/ 214 h 252"/>
                <a:gd name="T22" fmla="*/ 200 w 277"/>
                <a:gd name="T23" fmla="*/ 224 h 252"/>
                <a:gd name="T24" fmla="*/ 190 w 277"/>
                <a:gd name="T25" fmla="*/ 235 h 252"/>
                <a:gd name="T26" fmla="*/ 187 w 277"/>
                <a:gd name="T27" fmla="*/ 238 h 252"/>
                <a:gd name="T28" fmla="*/ 187 w 277"/>
                <a:gd name="T29" fmla="*/ 242 h 252"/>
                <a:gd name="T30" fmla="*/ 187 w 277"/>
                <a:gd name="T31" fmla="*/ 245 h 252"/>
                <a:gd name="T32" fmla="*/ 190 w 277"/>
                <a:gd name="T33" fmla="*/ 249 h 252"/>
                <a:gd name="T34" fmla="*/ 193 w 277"/>
                <a:gd name="T35" fmla="*/ 251 h 252"/>
                <a:gd name="T36" fmla="*/ 198 w 277"/>
                <a:gd name="T37" fmla="*/ 252 h 252"/>
                <a:gd name="T38" fmla="*/ 201 w 277"/>
                <a:gd name="T39" fmla="*/ 251 h 252"/>
                <a:gd name="T40" fmla="*/ 205 w 277"/>
                <a:gd name="T41" fmla="*/ 249 h 252"/>
                <a:gd name="T42" fmla="*/ 228 w 277"/>
                <a:gd name="T43" fmla="*/ 234 h 252"/>
                <a:gd name="T44" fmla="*/ 247 w 277"/>
                <a:gd name="T45" fmla="*/ 214 h 252"/>
                <a:gd name="T46" fmla="*/ 262 w 277"/>
                <a:gd name="T47" fmla="*/ 192 h 252"/>
                <a:gd name="T48" fmla="*/ 273 w 277"/>
                <a:gd name="T49" fmla="*/ 167 h 252"/>
                <a:gd name="T50" fmla="*/ 277 w 277"/>
                <a:gd name="T51" fmla="*/ 142 h 252"/>
                <a:gd name="T52" fmla="*/ 275 w 277"/>
                <a:gd name="T53" fmla="*/ 115 h 252"/>
                <a:gd name="T54" fmla="*/ 266 w 277"/>
                <a:gd name="T55" fmla="*/ 91 h 252"/>
                <a:gd name="T56" fmla="*/ 247 w 277"/>
                <a:gd name="T57" fmla="*/ 69 h 252"/>
                <a:gd name="T58" fmla="*/ 233 w 277"/>
                <a:gd name="T59" fmla="*/ 58 h 252"/>
                <a:gd name="T60" fmla="*/ 217 w 277"/>
                <a:gd name="T61" fmla="*/ 48 h 252"/>
                <a:gd name="T62" fmla="*/ 200 w 277"/>
                <a:gd name="T63" fmla="*/ 39 h 252"/>
                <a:gd name="T64" fmla="*/ 181 w 277"/>
                <a:gd name="T65" fmla="*/ 31 h 252"/>
                <a:gd name="T66" fmla="*/ 161 w 277"/>
                <a:gd name="T67" fmla="*/ 23 h 252"/>
                <a:gd name="T68" fmla="*/ 141 w 277"/>
                <a:gd name="T69" fmla="*/ 17 h 252"/>
                <a:gd name="T70" fmla="*/ 121 w 277"/>
                <a:gd name="T71" fmla="*/ 13 h 252"/>
                <a:gd name="T72" fmla="*/ 101 w 277"/>
                <a:gd name="T73" fmla="*/ 8 h 252"/>
                <a:gd name="T74" fmla="*/ 82 w 277"/>
                <a:gd name="T75" fmla="*/ 5 h 252"/>
                <a:gd name="T76" fmla="*/ 64 w 277"/>
                <a:gd name="T77" fmla="*/ 2 h 252"/>
                <a:gd name="T78" fmla="*/ 47 w 277"/>
                <a:gd name="T79" fmla="*/ 0 h 252"/>
                <a:gd name="T80" fmla="*/ 33 w 277"/>
                <a:gd name="T81" fmla="*/ 0 h 252"/>
                <a:gd name="T82" fmla="*/ 21 w 277"/>
                <a:gd name="T83" fmla="*/ 0 h 252"/>
                <a:gd name="T84" fmla="*/ 10 w 277"/>
                <a:gd name="T85" fmla="*/ 0 h 252"/>
                <a:gd name="T86" fmla="*/ 3 w 277"/>
                <a:gd name="T87" fmla="*/ 2 h 252"/>
                <a:gd name="T88" fmla="*/ 0 w 277"/>
                <a:gd name="T89" fmla="*/ 5 h 252"/>
                <a:gd name="T90" fmla="*/ 11 w 277"/>
                <a:gd name="T91" fmla="*/ 7 h 252"/>
                <a:gd name="T92" fmla="*/ 23 w 277"/>
                <a:gd name="T93" fmla="*/ 8 h 252"/>
                <a:gd name="T94" fmla="*/ 37 w 277"/>
                <a:gd name="T95" fmla="*/ 10 h 252"/>
                <a:gd name="T96" fmla="*/ 50 w 277"/>
                <a:gd name="T97" fmla="*/ 13 h 252"/>
                <a:gd name="T98" fmla="*/ 64 w 277"/>
                <a:gd name="T99" fmla="*/ 16 h 252"/>
                <a:gd name="T100" fmla="*/ 80 w 277"/>
                <a:gd name="T101" fmla="*/ 18 h 252"/>
                <a:gd name="T102" fmla="*/ 95 w 277"/>
                <a:gd name="T103" fmla="*/ 22 h 252"/>
                <a:gd name="T104" fmla="*/ 111 w 277"/>
                <a:gd name="T105" fmla="*/ 25 h 252"/>
                <a:gd name="T106" fmla="*/ 126 w 277"/>
                <a:gd name="T107" fmla="*/ 30 h 252"/>
                <a:gd name="T108" fmla="*/ 143 w 277"/>
                <a:gd name="T109" fmla="*/ 35 h 252"/>
                <a:gd name="T110" fmla="*/ 159 w 277"/>
                <a:gd name="T111" fmla="*/ 39 h 252"/>
                <a:gd name="T112" fmla="*/ 174 w 277"/>
                <a:gd name="T113" fmla="*/ 45 h 252"/>
                <a:gd name="T114" fmla="*/ 189 w 277"/>
                <a:gd name="T115" fmla="*/ 52 h 252"/>
                <a:gd name="T116" fmla="*/ 204 w 277"/>
                <a:gd name="T117" fmla="*/ 60 h 252"/>
                <a:gd name="T118" fmla="*/ 217 w 277"/>
                <a:gd name="T119" fmla="*/ 68 h 252"/>
                <a:gd name="T120" fmla="*/ 230 w 277"/>
                <a:gd name="T121" fmla="*/ 7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7" h="252">
                  <a:moveTo>
                    <a:pt x="230" y="77"/>
                  </a:moveTo>
                  <a:lnTo>
                    <a:pt x="243" y="91"/>
                  </a:lnTo>
                  <a:lnTo>
                    <a:pt x="251" y="107"/>
                  </a:lnTo>
                  <a:lnTo>
                    <a:pt x="254" y="124"/>
                  </a:lnTo>
                  <a:lnTo>
                    <a:pt x="254" y="143"/>
                  </a:lnTo>
                  <a:lnTo>
                    <a:pt x="252" y="158"/>
                  </a:lnTo>
                  <a:lnTo>
                    <a:pt x="247" y="170"/>
                  </a:lnTo>
                  <a:lnTo>
                    <a:pt x="239" y="183"/>
                  </a:lnTo>
                  <a:lnTo>
                    <a:pt x="231" y="193"/>
                  </a:lnTo>
                  <a:lnTo>
                    <a:pt x="221" y="205"/>
                  </a:lnTo>
                  <a:lnTo>
                    <a:pt x="210" y="214"/>
                  </a:lnTo>
                  <a:lnTo>
                    <a:pt x="200" y="224"/>
                  </a:lnTo>
                  <a:lnTo>
                    <a:pt x="190" y="235"/>
                  </a:lnTo>
                  <a:lnTo>
                    <a:pt x="187" y="238"/>
                  </a:lnTo>
                  <a:lnTo>
                    <a:pt x="187" y="242"/>
                  </a:lnTo>
                  <a:lnTo>
                    <a:pt x="187" y="245"/>
                  </a:lnTo>
                  <a:lnTo>
                    <a:pt x="190" y="249"/>
                  </a:lnTo>
                  <a:lnTo>
                    <a:pt x="193" y="251"/>
                  </a:lnTo>
                  <a:lnTo>
                    <a:pt x="198" y="252"/>
                  </a:lnTo>
                  <a:lnTo>
                    <a:pt x="201" y="251"/>
                  </a:lnTo>
                  <a:lnTo>
                    <a:pt x="205" y="249"/>
                  </a:lnTo>
                  <a:lnTo>
                    <a:pt x="228" y="234"/>
                  </a:lnTo>
                  <a:lnTo>
                    <a:pt x="247" y="214"/>
                  </a:lnTo>
                  <a:lnTo>
                    <a:pt x="262" y="192"/>
                  </a:lnTo>
                  <a:lnTo>
                    <a:pt x="273" y="167"/>
                  </a:lnTo>
                  <a:lnTo>
                    <a:pt x="277" y="142"/>
                  </a:lnTo>
                  <a:lnTo>
                    <a:pt x="275" y="115"/>
                  </a:lnTo>
                  <a:lnTo>
                    <a:pt x="266" y="91"/>
                  </a:lnTo>
                  <a:lnTo>
                    <a:pt x="247" y="69"/>
                  </a:lnTo>
                  <a:lnTo>
                    <a:pt x="233" y="58"/>
                  </a:lnTo>
                  <a:lnTo>
                    <a:pt x="217" y="48"/>
                  </a:lnTo>
                  <a:lnTo>
                    <a:pt x="200" y="39"/>
                  </a:lnTo>
                  <a:lnTo>
                    <a:pt x="181" y="31"/>
                  </a:lnTo>
                  <a:lnTo>
                    <a:pt x="161" y="23"/>
                  </a:lnTo>
                  <a:lnTo>
                    <a:pt x="141" y="17"/>
                  </a:lnTo>
                  <a:lnTo>
                    <a:pt x="121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4" y="2"/>
                  </a:lnTo>
                  <a:lnTo>
                    <a:pt x="47" y="0"/>
                  </a:lnTo>
                  <a:lnTo>
                    <a:pt x="33" y="0"/>
                  </a:lnTo>
                  <a:lnTo>
                    <a:pt x="21" y="0"/>
                  </a:lnTo>
                  <a:lnTo>
                    <a:pt x="10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11" y="7"/>
                  </a:lnTo>
                  <a:lnTo>
                    <a:pt x="23" y="8"/>
                  </a:lnTo>
                  <a:lnTo>
                    <a:pt x="37" y="10"/>
                  </a:lnTo>
                  <a:lnTo>
                    <a:pt x="50" y="13"/>
                  </a:lnTo>
                  <a:lnTo>
                    <a:pt x="64" y="16"/>
                  </a:lnTo>
                  <a:lnTo>
                    <a:pt x="80" y="18"/>
                  </a:lnTo>
                  <a:lnTo>
                    <a:pt x="95" y="22"/>
                  </a:lnTo>
                  <a:lnTo>
                    <a:pt x="111" y="25"/>
                  </a:lnTo>
                  <a:lnTo>
                    <a:pt x="126" y="30"/>
                  </a:lnTo>
                  <a:lnTo>
                    <a:pt x="143" y="35"/>
                  </a:lnTo>
                  <a:lnTo>
                    <a:pt x="159" y="39"/>
                  </a:lnTo>
                  <a:lnTo>
                    <a:pt x="174" y="45"/>
                  </a:lnTo>
                  <a:lnTo>
                    <a:pt x="189" y="52"/>
                  </a:lnTo>
                  <a:lnTo>
                    <a:pt x="204" y="60"/>
                  </a:lnTo>
                  <a:lnTo>
                    <a:pt x="217" y="68"/>
                  </a:lnTo>
                  <a:lnTo>
                    <a:pt x="230" y="77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1114" name="Freeform 26">
              <a:extLst>
                <a:ext uri="{FF2B5EF4-FFF2-40B4-BE49-F238E27FC236}">
                  <a16:creationId xmlns:a16="http://schemas.microsoft.com/office/drawing/2014/main" id="{B691399B-84F2-4A30-A844-E00BCF82A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" y="3450"/>
              <a:ext cx="57" cy="119"/>
            </a:xfrm>
            <a:custGeom>
              <a:avLst/>
              <a:gdLst>
                <a:gd name="T0" fmla="*/ 0 w 112"/>
                <a:gd name="T1" fmla="*/ 130 h 238"/>
                <a:gd name="T2" fmla="*/ 0 w 112"/>
                <a:gd name="T3" fmla="*/ 150 h 238"/>
                <a:gd name="T4" fmla="*/ 4 w 112"/>
                <a:gd name="T5" fmla="*/ 168 h 238"/>
                <a:gd name="T6" fmla="*/ 12 w 112"/>
                <a:gd name="T7" fmla="*/ 185 h 238"/>
                <a:gd name="T8" fmla="*/ 24 w 112"/>
                <a:gd name="T9" fmla="*/ 200 h 238"/>
                <a:gd name="T10" fmla="*/ 38 w 112"/>
                <a:gd name="T11" fmla="*/ 213 h 238"/>
                <a:gd name="T12" fmla="*/ 54 w 112"/>
                <a:gd name="T13" fmla="*/ 225 h 238"/>
                <a:gd name="T14" fmla="*/ 72 w 112"/>
                <a:gd name="T15" fmla="*/ 233 h 238"/>
                <a:gd name="T16" fmla="*/ 91 w 112"/>
                <a:gd name="T17" fmla="*/ 237 h 238"/>
                <a:gd name="T18" fmla="*/ 96 w 112"/>
                <a:gd name="T19" fmla="*/ 238 h 238"/>
                <a:gd name="T20" fmla="*/ 102 w 112"/>
                <a:gd name="T21" fmla="*/ 236 h 238"/>
                <a:gd name="T22" fmla="*/ 107 w 112"/>
                <a:gd name="T23" fmla="*/ 233 h 238"/>
                <a:gd name="T24" fmla="*/ 109 w 112"/>
                <a:gd name="T25" fmla="*/ 228 h 238"/>
                <a:gd name="T26" fmla="*/ 109 w 112"/>
                <a:gd name="T27" fmla="*/ 222 h 238"/>
                <a:gd name="T28" fmla="*/ 108 w 112"/>
                <a:gd name="T29" fmla="*/ 216 h 238"/>
                <a:gd name="T30" fmla="*/ 104 w 112"/>
                <a:gd name="T31" fmla="*/ 212 h 238"/>
                <a:gd name="T32" fmla="*/ 99 w 112"/>
                <a:gd name="T33" fmla="*/ 210 h 238"/>
                <a:gd name="T34" fmla="*/ 80 w 112"/>
                <a:gd name="T35" fmla="*/ 203 h 238"/>
                <a:gd name="T36" fmla="*/ 63 w 112"/>
                <a:gd name="T37" fmla="*/ 193 h 238"/>
                <a:gd name="T38" fmla="*/ 49 w 112"/>
                <a:gd name="T39" fmla="*/ 181 h 238"/>
                <a:gd name="T40" fmla="*/ 39 w 112"/>
                <a:gd name="T41" fmla="*/ 167 h 238"/>
                <a:gd name="T42" fmla="*/ 32 w 112"/>
                <a:gd name="T43" fmla="*/ 150 h 238"/>
                <a:gd name="T44" fmla="*/ 28 w 112"/>
                <a:gd name="T45" fmla="*/ 131 h 238"/>
                <a:gd name="T46" fmla="*/ 28 w 112"/>
                <a:gd name="T47" fmla="*/ 112 h 238"/>
                <a:gd name="T48" fmla="*/ 34 w 112"/>
                <a:gd name="T49" fmla="*/ 91 h 238"/>
                <a:gd name="T50" fmla="*/ 41 w 112"/>
                <a:gd name="T51" fmla="*/ 76 h 238"/>
                <a:gd name="T52" fmla="*/ 50 w 112"/>
                <a:gd name="T53" fmla="*/ 62 h 238"/>
                <a:gd name="T54" fmla="*/ 61 w 112"/>
                <a:gd name="T55" fmla="*/ 50 h 238"/>
                <a:gd name="T56" fmla="*/ 72 w 112"/>
                <a:gd name="T57" fmla="*/ 38 h 238"/>
                <a:gd name="T58" fmla="*/ 83 w 112"/>
                <a:gd name="T59" fmla="*/ 28 h 238"/>
                <a:gd name="T60" fmla="*/ 94 w 112"/>
                <a:gd name="T61" fmla="*/ 19 h 238"/>
                <a:gd name="T62" fmla="*/ 104 w 112"/>
                <a:gd name="T63" fmla="*/ 9 h 238"/>
                <a:gd name="T64" fmla="*/ 112 w 112"/>
                <a:gd name="T65" fmla="*/ 1 h 238"/>
                <a:gd name="T66" fmla="*/ 104 w 112"/>
                <a:gd name="T67" fmla="*/ 0 h 238"/>
                <a:gd name="T68" fmla="*/ 92 w 112"/>
                <a:gd name="T69" fmla="*/ 6 h 238"/>
                <a:gd name="T70" fmla="*/ 74 w 112"/>
                <a:gd name="T71" fmla="*/ 19 h 238"/>
                <a:gd name="T72" fmla="*/ 55 w 112"/>
                <a:gd name="T73" fmla="*/ 36 h 238"/>
                <a:gd name="T74" fmla="*/ 36 w 112"/>
                <a:gd name="T75" fmla="*/ 58 h 238"/>
                <a:gd name="T76" fmla="*/ 19 w 112"/>
                <a:gd name="T77" fmla="*/ 81 h 238"/>
                <a:gd name="T78" fmla="*/ 7 w 112"/>
                <a:gd name="T79" fmla="*/ 106 h 238"/>
                <a:gd name="T80" fmla="*/ 0 w 112"/>
                <a:gd name="T81" fmla="*/ 13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2" h="238">
                  <a:moveTo>
                    <a:pt x="0" y="130"/>
                  </a:moveTo>
                  <a:lnTo>
                    <a:pt x="0" y="150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4" y="225"/>
                  </a:lnTo>
                  <a:lnTo>
                    <a:pt x="72" y="233"/>
                  </a:lnTo>
                  <a:lnTo>
                    <a:pt x="91" y="237"/>
                  </a:lnTo>
                  <a:lnTo>
                    <a:pt x="96" y="238"/>
                  </a:lnTo>
                  <a:lnTo>
                    <a:pt x="102" y="236"/>
                  </a:lnTo>
                  <a:lnTo>
                    <a:pt x="107" y="233"/>
                  </a:lnTo>
                  <a:lnTo>
                    <a:pt x="109" y="228"/>
                  </a:lnTo>
                  <a:lnTo>
                    <a:pt x="109" y="222"/>
                  </a:lnTo>
                  <a:lnTo>
                    <a:pt x="108" y="216"/>
                  </a:lnTo>
                  <a:lnTo>
                    <a:pt x="104" y="212"/>
                  </a:lnTo>
                  <a:lnTo>
                    <a:pt x="99" y="210"/>
                  </a:lnTo>
                  <a:lnTo>
                    <a:pt x="80" y="203"/>
                  </a:lnTo>
                  <a:lnTo>
                    <a:pt x="63" y="193"/>
                  </a:lnTo>
                  <a:lnTo>
                    <a:pt x="49" y="181"/>
                  </a:lnTo>
                  <a:lnTo>
                    <a:pt x="39" y="167"/>
                  </a:lnTo>
                  <a:lnTo>
                    <a:pt x="32" y="150"/>
                  </a:lnTo>
                  <a:lnTo>
                    <a:pt x="28" y="131"/>
                  </a:lnTo>
                  <a:lnTo>
                    <a:pt x="28" y="112"/>
                  </a:lnTo>
                  <a:lnTo>
                    <a:pt x="34" y="91"/>
                  </a:lnTo>
                  <a:lnTo>
                    <a:pt x="41" y="76"/>
                  </a:lnTo>
                  <a:lnTo>
                    <a:pt x="50" y="62"/>
                  </a:lnTo>
                  <a:lnTo>
                    <a:pt x="61" y="50"/>
                  </a:lnTo>
                  <a:lnTo>
                    <a:pt x="72" y="38"/>
                  </a:lnTo>
                  <a:lnTo>
                    <a:pt x="83" y="28"/>
                  </a:lnTo>
                  <a:lnTo>
                    <a:pt x="94" y="19"/>
                  </a:lnTo>
                  <a:lnTo>
                    <a:pt x="104" y="9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92" y="6"/>
                  </a:lnTo>
                  <a:lnTo>
                    <a:pt x="74" y="19"/>
                  </a:lnTo>
                  <a:lnTo>
                    <a:pt x="55" y="36"/>
                  </a:lnTo>
                  <a:lnTo>
                    <a:pt x="36" y="58"/>
                  </a:lnTo>
                  <a:lnTo>
                    <a:pt x="19" y="81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1115" name="Freeform 27">
              <a:extLst>
                <a:ext uri="{FF2B5EF4-FFF2-40B4-BE49-F238E27FC236}">
                  <a16:creationId xmlns:a16="http://schemas.microsoft.com/office/drawing/2014/main" id="{CBBC50BE-C829-4E90-BC22-2CF5A1B72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3" y="3383"/>
              <a:ext cx="121" cy="155"/>
            </a:xfrm>
            <a:custGeom>
              <a:avLst/>
              <a:gdLst>
                <a:gd name="T0" fmla="*/ 204 w 242"/>
                <a:gd name="T1" fmla="*/ 124 h 310"/>
                <a:gd name="T2" fmla="*/ 215 w 242"/>
                <a:gd name="T3" fmla="*/ 144 h 310"/>
                <a:gd name="T4" fmla="*/ 221 w 242"/>
                <a:gd name="T5" fmla="*/ 164 h 310"/>
                <a:gd name="T6" fmla="*/ 217 w 242"/>
                <a:gd name="T7" fmla="*/ 187 h 310"/>
                <a:gd name="T8" fmla="*/ 205 w 242"/>
                <a:gd name="T9" fmla="*/ 209 h 310"/>
                <a:gd name="T10" fmla="*/ 185 w 242"/>
                <a:gd name="T11" fmla="*/ 229 h 310"/>
                <a:gd name="T12" fmla="*/ 163 w 242"/>
                <a:gd name="T13" fmla="*/ 246 h 310"/>
                <a:gd name="T14" fmla="*/ 140 w 242"/>
                <a:gd name="T15" fmla="*/ 264 h 310"/>
                <a:gd name="T16" fmla="*/ 127 w 242"/>
                <a:gd name="T17" fmla="*/ 278 h 310"/>
                <a:gd name="T18" fmla="*/ 122 w 242"/>
                <a:gd name="T19" fmla="*/ 287 h 310"/>
                <a:gd name="T20" fmla="*/ 118 w 242"/>
                <a:gd name="T21" fmla="*/ 297 h 310"/>
                <a:gd name="T22" fmla="*/ 120 w 242"/>
                <a:gd name="T23" fmla="*/ 306 h 310"/>
                <a:gd name="T24" fmla="*/ 128 w 242"/>
                <a:gd name="T25" fmla="*/ 310 h 310"/>
                <a:gd name="T26" fmla="*/ 137 w 242"/>
                <a:gd name="T27" fmla="*/ 309 h 310"/>
                <a:gd name="T28" fmla="*/ 152 w 242"/>
                <a:gd name="T29" fmla="*/ 293 h 310"/>
                <a:gd name="T30" fmla="*/ 177 w 242"/>
                <a:gd name="T31" fmla="*/ 269 h 310"/>
                <a:gd name="T32" fmla="*/ 204 w 242"/>
                <a:gd name="T33" fmla="*/ 246 h 310"/>
                <a:gd name="T34" fmla="*/ 227 w 242"/>
                <a:gd name="T35" fmla="*/ 219 h 310"/>
                <a:gd name="T36" fmla="*/ 240 w 242"/>
                <a:gd name="T37" fmla="*/ 187 h 310"/>
                <a:gd name="T38" fmla="*/ 238 w 242"/>
                <a:gd name="T39" fmla="*/ 153 h 310"/>
                <a:gd name="T40" fmla="*/ 223 w 242"/>
                <a:gd name="T41" fmla="*/ 121 h 310"/>
                <a:gd name="T42" fmla="*/ 198 w 242"/>
                <a:gd name="T43" fmla="*/ 94 h 310"/>
                <a:gd name="T44" fmla="*/ 174 w 242"/>
                <a:gd name="T45" fmla="*/ 75 h 310"/>
                <a:gd name="T46" fmla="*/ 150 w 242"/>
                <a:gd name="T47" fmla="*/ 60 h 310"/>
                <a:gd name="T48" fmla="*/ 124 w 242"/>
                <a:gd name="T49" fmla="*/ 44 h 310"/>
                <a:gd name="T50" fmla="*/ 97 w 242"/>
                <a:gd name="T51" fmla="*/ 29 h 310"/>
                <a:gd name="T52" fmla="*/ 71 w 242"/>
                <a:gd name="T53" fmla="*/ 16 h 310"/>
                <a:gd name="T54" fmla="*/ 46 w 242"/>
                <a:gd name="T55" fmla="*/ 7 h 310"/>
                <a:gd name="T56" fmla="*/ 24 w 242"/>
                <a:gd name="T57" fmla="*/ 1 h 310"/>
                <a:gd name="T58" fmla="*/ 7 w 242"/>
                <a:gd name="T59" fmla="*/ 1 h 310"/>
                <a:gd name="T60" fmla="*/ 8 w 242"/>
                <a:gd name="T61" fmla="*/ 6 h 310"/>
                <a:gd name="T62" fmla="*/ 28 w 242"/>
                <a:gd name="T63" fmla="*/ 14 h 310"/>
                <a:gd name="T64" fmla="*/ 51 w 242"/>
                <a:gd name="T65" fmla="*/ 24 h 310"/>
                <a:gd name="T66" fmla="*/ 77 w 242"/>
                <a:gd name="T67" fmla="*/ 37 h 310"/>
                <a:gd name="T68" fmla="*/ 105 w 242"/>
                <a:gd name="T69" fmla="*/ 52 h 310"/>
                <a:gd name="T70" fmla="*/ 132 w 242"/>
                <a:gd name="T71" fmla="*/ 69 h 310"/>
                <a:gd name="T72" fmla="*/ 160 w 242"/>
                <a:gd name="T73" fmla="*/ 87 h 310"/>
                <a:gd name="T74" fmla="*/ 184 w 242"/>
                <a:gd name="T75" fmla="*/ 10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2" h="310">
                  <a:moveTo>
                    <a:pt x="196" y="116"/>
                  </a:moveTo>
                  <a:lnTo>
                    <a:pt x="204" y="124"/>
                  </a:lnTo>
                  <a:lnTo>
                    <a:pt x="211" y="133"/>
                  </a:lnTo>
                  <a:lnTo>
                    <a:pt x="215" y="144"/>
                  </a:lnTo>
                  <a:lnTo>
                    <a:pt x="220" y="154"/>
                  </a:lnTo>
                  <a:lnTo>
                    <a:pt x="221" y="164"/>
                  </a:lnTo>
                  <a:lnTo>
                    <a:pt x="221" y="176"/>
                  </a:lnTo>
                  <a:lnTo>
                    <a:pt x="217" y="187"/>
                  </a:lnTo>
                  <a:lnTo>
                    <a:pt x="213" y="198"/>
                  </a:lnTo>
                  <a:lnTo>
                    <a:pt x="205" y="209"/>
                  </a:lnTo>
                  <a:lnTo>
                    <a:pt x="196" y="219"/>
                  </a:lnTo>
                  <a:lnTo>
                    <a:pt x="185" y="229"/>
                  </a:lnTo>
                  <a:lnTo>
                    <a:pt x="174" y="238"/>
                  </a:lnTo>
                  <a:lnTo>
                    <a:pt x="163" y="246"/>
                  </a:lnTo>
                  <a:lnTo>
                    <a:pt x="152" y="255"/>
                  </a:lnTo>
                  <a:lnTo>
                    <a:pt x="140" y="264"/>
                  </a:lnTo>
                  <a:lnTo>
                    <a:pt x="130" y="275"/>
                  </a:lnTo>
                  <a:lnTo>
                    <a:pt x="127" y="278"/>
                  </a:lnTo>
                  <a:lnTo>
                    <a:pt x="124" y="283"/>
                  </a:lnTo>
                  <a:lnTo>
                    <a:pt x="122" y="287"/>
                  </a:lnTo>
                  <a:lnTo>
                    <a:pt x="120" y="292"/>
                  </a:lnTo>
                  <a:lnTo>
                    <a:pt x="118" y="297"/>
                  </a:lnTo>
                  <a:lnTo>
                    <a:pt x="118" y="301"/>
                  </a:lnTo>
                  <a:lnTo>
                    <a:pt x="120" y="306"/>
                  </a:lnTo>
                  <a:lnTo>
                    <a:pt x="123" y="309"/>
                  </a:lnTo>
                  <a:lnTo>
                    <a:pt x="128" y="310"/>
                  </a:lnTo>
                  <a:lnTo>
                    <a:pt x="132" y="310"/>
                  </a:lnTo>
                  <a:lnTo>
                    <a:pt x="137" y="309"/>
                  </a:lnTo>
                  <a:lnTo>
                    <a:pt x="140" y="306"/>
                  </a:lnTo>
                  <a:lnTo>
                    <a:pt x="152" y="293"/>
                  </a:lnTo>
                  <a:lnTo>
                    <a:pt x="164" y="280"/>
                  </a:lnTo>
                  <a:lnTo>
                    <a:pt x="177" y="269"/>
                  </a:lnTo>
                  <a:lnTo>
                    <a:pt x="191" y="257"/>
                  </a:lnTo>
                  <a:lnTo>
                    <a:pt x="204" y="246"/>
                  </a:lnTo>
                  <a:lnTo>
                    <a:pt x="215" y="233"/>
                  </a:lnTo>
                  <a:lnTo>
                    <a:pt x="227" y="219"/>
                  </a:lnTo>
                  <a:lnTo>
                    <a:pt x="235" y="205"/>
                  </a:lnTo>
                  <a:lnTo>
                    <a:pt x="240" y="187"/>
                  </a:lnTo>
                  <a:lnTo>
                    <a:pt x="242" y="170"/>
                  </a:lnTo>
                  <a:lnTo>
                    <a:pt x="238" y="153"/>
                  </a:lnTo>
                  <a:lnTo>
                    <a:pt x="232" y="137"/>
                  </a:lnTo>
                  <a:lnTo>
                    <a:pt x="223" y="121"/>
                  </a:lnTo>
                  <a:lnTo>
                    <a:pt x="212" y="107"/>
                  </a:lnTo>
                  <a:lnTo>
                    <a:pt x="198" y="94"/>
                  </a:lnTo>
                  <a:lnTo>
                    <a:pt x="184" y="83"/>
                  </a:lnTo>
                  <a:lnTo>
                    <a:pt x="174" y="75"/>
                  </a:lnTo>
                  <a:lnTo>
                    <a:pt x="162" y="68"/>
                  </a:lnTo>
                  <a:lnTo>
                    <a:pt x="150" y="60"/>
                  </a:lnTo>
                  <a:lnTo>
                    <a:pt x="137" y="52"/>
                  </a:lnTo>
                  <a:lnTo>
                    <a:pt x="124" y="44"/>
                  </a:lnTo>
                  <a:lnTo>
                    <a:pt x="110" y="35"/>
                  </a:lnTo>
                  <a:lnTo>
                    <a:pt x="97" y="29"/>
                  </a:lnTo>
                  <a:lnTo>
                    <a:pt x="84" y="22"/>
                  </a:lnTo>
                  <a:lnTo>
                    <a:pt x="71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4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3" y="30"/>
                  </a:lnTo>
                  <a:lnTo>
                    <a:pt x="77" y="37"/>
                  </a:lnTo>
                  <a:lnTo>
                    <a:pt x="91" y="44"/>
                  </a:lnTo>
                  <a:lnTo>
                    <a:pt x="105" y="52"/>
                  </a:lnTo>
                  <a:lnTo>
                    <a:pt x="118" y="60"/>
                  </a:lnTo>
                  <a:lnTo>
                    <a:pt x="132" y="69"/>
                  </a:lnTo>
                  <a:lnTo>
                    <a:pt x="146" y="78"/>
                  </a:lnTo>
                  <a:lnTo>
                    <a:pt x="160" y="87"/>
                  </a:lnTo>
                  <a:lnTo>
                    <a:pt x="173" y="96"/>
                  </a:lnTo>
                  <a:lnTo>
                    <a:pt x="184" y="106"/>
                  </a:lnTo>
                  <a:lnTo>
                    <a:pt x="196" y="116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1116" name="Freeform 28">
              <a:extLst>
                <a:ext uri="{FF2B5EF4-FFF2-40B4-BE49-F238E27FC236}">
                  <a16:creationId xmlns:a16="http://schemas.microsoft.com/office/drawing/2014/main" id="{74A12BC5-7BAF-421E-A608-F9964A3E8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8" y="3619"/>
              <a:ext cx="159" cy="117"/>
            </a:xfrm>
            <a:custGeom>
              <a:avLst/>
              <a:gdLst>
                <a:gd name="T0" fmla="*/ 260 w 319"/>
                <a:gd name="T1" fmla="*/ 51 h 233"/>
                <a:gd name="T2" fmla="*/ 275 w 319"/>
                <a:gd name="T3" fmla="*/ 98 h 233"/>
                <a:gd name="T4" fmla="*/ 292 w 319"/>
                <a:gd name="T5" fmla="*/ 144 h 233"/>
                <a:gd name="T6" fmla="*/ 309 w 319"/>
                <a:gd name="T7" fmla="*/ 189 h 233"/>
                <a:gd name="T8" fmla="*/ 319 w 319"/>
                <a:gd name="T9" fmla="*/ 218 h 233"/>
                <a:gd name="T10" fmla="*/ 316 w 319"/>
                <a:gd name="T11" fmla="*/ 227 h 233"/>
                <a:gd name="T12" fmla="*/ 308 w 319"/>
                <a:gd name="T13" fmla="*/ 233 h 233"/>
                <a:gd name="T14" fmla="*/ 299 w 319"/>
                <a:gd name="T15" fmla="*/ 231 h 233"/>
                <a:gd name="T16" fmla="*/ 285 w 319"/>
                <a:gd name="T17" fmla="*/ 201 h 233"/>
                <a:gd name="T18" fmla="*/ 266 w 319"/>
                <a:gd name="T19" fmla="*/ 136 h 233"/>
                <a:gd name="T20" fmla="*/ 250 w 319"/>
                <a:gd name="T21" fmla="*/ 74 h 233"/>
                <a:gd name="T22" fmla="*/ 240 w 319"/>
                <a:gd name="T23" fmla="*/ 33 h 233"/>
                <a:gd name="T24" fmla="*/ 222 w 319"/>
                <a:gd name="T25" fmla="*/ 27 h 233"/>
                <a:gd name="T26" fmla="*/ 187 w 319"/>
                <a:gd name="T27" fmla="*/ 31 h 233"/>
                <a:gd name="T28" fmla="*/ 151 w 319"/>
                <a:gd name="T29" fmla="*/ 40 h 233"/>
                <a:gd name="T30" fmla="*/ 116 w 319"/>
                <a:gd name="T31" fmla="*/ 51 h 233"/>
                <a:gd name="T32" fmla="*/ 83 w 319"/>
                <a:gd name="T33" fmla="*/ 66 h 233"/>
                <a:gd name="T34" fmla="*/ 53 w 319"/>
                <a:gd name="T35" fmla="*/ 82 h 233"/>
                <a:gd name="T36" fmla="*/ 26 w 319"/>
                <a:gd name="T37" fmla="*/ 97 h 233"/>
                <a:gd name="T38" fmla="*/ 7 w 319"/>
                <a:gd name="T39" fmla="*/ 112 h 233"/>
                <a:gd name="T40" fmla="*/ 0 w 319"/>
                <a:gd name="T41" fmla="*/ 107 h 233"/>
                <a:gd name="T42" fmla="*/ 15 w 319"/>
                <a:gd name="T43" fmla="*/ 81 h 233"/>
                <a:gd name="T44" fmla="*/ 41 w 319"/>
                <a:gd name="T45" fmla="*/ 56 h 233"/>
                <a:gd name="T46" fmla="*/ 72 w 319"/>
                <a:gd name="T47" fmla="*/ 34 h 233"/>
                <a:gd name="T48" fmla="*/ 109 w 319"/>
                <a:gd name="T49" fmla="*/ 18 h 233"/>
                <a:gd name="T50" fmla="*/ 164 w 319"/>
                <a:gd name="T51" fmla="*/ 6 h 233"/>
                <a:gd name="T52" fmla="*/ 217 w 319"/>
                <a:gd name="T53" fmla="*/ 1 h 233"/>
                <a:gd name="T54" fmla="*/ 252 w 319"/>
                <a:gd name="T55" fmla="*/ 0 h 233"/>
                <a:gd name="T56" fmla="*/ 263 w 319"/>
                <a:gd name="T57" fmla="*/ 1 h 233"/>
                <a:gd name="T58" fmla="*/ 270 w 319"/>
                <a:gd name="T59" fmla="*/ 9 h 233"/>
                <a:gd name="T60" fmla="*/ 270 w 319"/>
                <a:gd name="T61" fmla="*/ 20 h 233"/>
                <a:gd name="T62" fmla="*/ 262 w 319"/>
                <a:gd name="T63" fmla="*/ 27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9" h="233">
                  <a:moveTo>
                    <a:pt x="255" y="28"/>
                  </a:moveTo>
                  <a:lnTo>
                    <a:pt x="260" y="51"/>
                  </a:lnTo>
                  <a:lnTo>
                    <a:pt x="267" y="74"/>
                  </a:lnTo>
                  <a:lnTo>
                    <a:pt x="275" y="98"/>
                  </a:lnTo>
                  <a:lnTo>
                    <a:pt x="283" y="121"/>
                  </a:lnTo>
                  <a:lnTo>
                    <a:pt x="292" y="144"/>
                  </a:lnTo>
                  <a:lnTo>
                    <a:pt x="301" y="167"/>
                  </a:lnTo>
                  <a:lnTo>
                    <a:pt x="309" y="189"/>
                  </a:lnTo>
                  <a:lnTo>
                    <a:pt x="318" y="212"/>
                  </a:lnTo>
                  <a:lnTo>
                    <a:pt x="319" y="218"/>
                  </a:lnTo>
                  <a:lnTo>
                    <a:pt x="319" y="223"/>
                  </a:lnTo>
                  <a:lnTo>
                    <a:pt x="316" y="227"/>
                  </a:lnTo>
                  <a:lnTo>
                    <a:pt x="313" y="231"/>
                  </a:lnTo>
                  <a:lnTo>
                    <a:pt x="308" y="233"/>
                  </a:lnTo>
                  <a:lnTo>
                    <a:pt x="304" y="233"/>
                  </a:lnTo>
                  <a:lnTo>
                    <a:pt x="299" y="231"/>
                  </a:lnTo>
                  <a:lnTo>
                    <a:pt x="296" y="226"/>
                  </a:lnTo>
                  <a:lnTo>
                    <a:pt x="285" y="201"/>
                  </a:lnTo>
                  <a:lnTo>
                    <a:pt x="276" y="170"/>
                  </a:lnTo>
                  <a:lnTo>
                    <a:pt x="266" y="136"/>
                  </a:lnTo>
                  <a:lnTo>
                    <a:pt x="258" y="104"/>
                  </a:lnTo>
                  <a:lnTo>
                    <a:pt x="250" y="74"/>
                  </a:lnTo>
                  <a:lnTo>
                    <a:pt x="244" y="50"/>
                  </a:lnTo>
                  <a:lnTo>
                    <a:pt x="240" y="33"/>
                  </a:lnTo>
                  <a:lnTo>
                    <a:pt x="239" y="27"/>
                  </a:lnTo>
                  <a:lnTo>
                    <a:pt x="222" y="27"/>
                  </a:lnTo>
                  <a:lnTo>
                    <a:pt x="205" y="28"/>
                  </a:lnTo>
                  <a:lnTo>
                    <a:pt x="187" y="31"/>
                  </a:lnTo>
                  <a:lnTo>
                    <a:pt x="169" y="34"/>
                  </a:lnTo>
                  <a:lnTo>
                    <a:pt x="151" y="40"/>
                  </a:lnTo>
                  <a:lnTo>
                    <a:pt x="133" y="46"/>
                  </a:lnTo>
                  <a:lnTo>
                    <a:pt x="116" y="51"/>
                  </a:lnTo>
                  <a:lnTo>
                    <a:pt x="99" y="58"/>
                  </a:lnTo>
                  <a:lnTo>
                    <a:pt x="83" y="66"/>
                  </a:lnTo>
                  <a:lnTo>
                    <a:pt x="67" y="74"/>
                  </a:lnTo>
                  <a:lnTo>
                    <a:pt x="53" y="82"/>
                  </a:lnTo>
                  <a:lnTo>
                    <a:pt x="39" y="90"/>
                  </a:lnTo>
                  <a:lnTo>
                    <a:pt x="26" y="97"/>
                  </a:lnTo>
                  <a:lnTo>
                    <a:pt x="16" y="105"/>
                  </a:lnTo>
                  <a:lnTo>
                    <a:pt x="7" y="112"/>
                  </a:lnTo>
                  <a:lnTo>
                    <a:pt x="0" y="118"/>
                  </a:lnTo>
                  <a:lnTo>
                    <a:pt x="0" y="107"/>
                  </a:lnTo>
                  <a:lnTo>
                    <a:pt x="6" y="94"/>
                  </a:lnTo>
                  <a:lnTo>
                    <a:pt x="15" y="81"/>
                  </a:lnTo>
                  <a:lnTo>
                    <a:pt x="27" y="69"/>
                  </a:lnTo>
                  <a:lnTo>
                    <a:pt x="41" y="56"/>
                  </a:lnTo>
                  <a:lnTo>
                    <a:pt x="57" y="43"/>
                  </a:lnTo>
                  <a:lnTo>
                    <a:pt x="72" y="34"/>
                  </a:lnTo>
                  <a:lnTo>
                    <a:pt x="87" y="26"/>
                  </a:lnTo>
                  <a:lnTo>
                    <a:pt x="109" y="18"/>
                  </a:lnTo>
                  <a:lnTo>
                    <a:pt x="136" y="11"/>
                  </a:lnTo>
                  <a:lnTo>
                    <a:pt x="164" y="6"/>
                  </a:lnTo>
                  <a:lnTo>
                    <a:pt x="192" y="3"/>
                  </a:lnTo>
                  <a:lnTo>
                    <a:pt x="217" y="1"/>
                  </a:lnTo>
                  <a:lnTo>
                    <a:pt x="238" y="0"/>
                  </a:lnTo>
                  <a:lnTo>
                    <a:pt x="252" y="0"/>
                  </a:lnTo>
                  <a:lnTo>
                    <a:pt x="258" y="0"/>
                  </a:lnTo>
                  <a:lnTo>
                    <a:pt x="263" y="1"/>
                  </a:lnTo>
                  <a:lnTo>
                    <a:pt x="268" y="4"/>
                  </a:lnTo>
                  <a:lnTo>
                    <a:pt x="270" y="9"/>
                  </a:lnTo>
                  <a:lnTo>
                    <a:pt x="271" y="15"/>
                  </a:lnTo>
                  <a:lnTo>
                    <a:pt x="270" y="20"/>
                  </a:lnTo>
                  <a:lnTo>
                    <a:pt x="267" y="25"/>
                  </a:lnTo>
                  <a:lnTo>
                    <a:pt x="262" y="27"/>
                  </a:lnTo>
                  <a:lnTo>
                    <a:pt x="255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1117" name="Freeform 29">
              <a:extLst>
                <a:ext uri="{FF2B5EF4-FFF2-40B4-BE49-F238E27FC236}">
                  <a16:creationId xmlns:a16="http://schemas.microsoft.com/office/drawing/2014/main" id="{3016E500-2609-4193-A66E-B0F7FECB6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0" y="3679"/>
              <a:ext cx="172" cy="384"/>
            </a:xfrm>
            <a:custGeom>
              <a:avLst/>
              <a:gdLst>
                <a:gd name="T0" fmla="*/ 64 w 344"/>
                <a:gd name="T1" fmla="*/ 231 h 768"/>
                <a:gd name="T2" fmla="*/ 68 w 344"/>
                <a:gd name="T3" fmla="*/ 253 h 768"/>
                <a:gd name="T4" fmla="*/ 84 w 344"/>
                <a:gd name="T5" fmla="*/ 301 h 768"/>
                <a:gd name="T6" fmla="*/ 110 w 344"/>
                <a:gd name="T7" fmla="*/ 365 h 768"/>
                <a:gd name="T8" fmla="*/ 137 w 344"/>
                <a:gd name="T9" fmla="*/ 427 h 768"/>
                <a:gd name="T10" fmla="*/ 164 w 344"/>
                <a:gd name="T11" fmla="*/ 489 h 768"/>
                <a:gd name="T12" fmla="*/ 194 w 344"/>
                <a:gd name="T13" fmla="*/ 550 h 768"/>
                <a:gd name="T14" fmla="*/ 224 w 344"/>
                <a:gd name="T15" fmla="*/ 611 h 768"/>
                <a:gd name="T16" fmla="*/ 255 w 344"/>
                <a:gd name="T17" fmla="*/ 672 h 768"/>
                <a:gd name="T18" fmla="*/ 287 w 344"/>
                <a:gd name="T19" fmla="*/ 733 h 768"/>
                <a:gd name="T20" fmla="*/ 306 w 344"/>
                <a:gd name="T21" fmla="*/ 766 h 768"/>
                <a:gd name="T22" fmla="*/ 316 w 344"/>
                <a:gd name="T23" fmla="*/ 768 h 768"/>
                <a:gd name="T24" fmla="*/ 329 w 344"/>
                <a:gd name="T25" fmla="*/ 768 h 768"/>
                <a:gd name="T26" fmla="*/ 339 w 344"/>
                <a:gd name="T27" fmla="*/ 766 h 768"/>
                <a:gd name="T28" fmla="*/ 344 w 344"/>
                <a:gd name="T29" fmla="*/ 759 h 768"/>
                <a:gd name="T30" fmla="*/ 342 w 344"/>
                <a:gd name="T31" fmla="*/ 750 h 768"/>
                <a:gd name="T32" fmla="*/ 324 w 344"/>
                <a:gd name="T33" fmla="*/ 722 h 768"/>
                <a:gd name="T34" fmla="*/ 298 w 344"/>
                <a:gd name="T35" fmla="*/ 675 h 768"/>
                <a:gd name="T36" fmla="*/ 272 w 344"/>
                <a:gd name="T37" fmla="*/ 628 h 768"/>
                <a:gd name="T38" fmla="*/ 246 w 344"/>
                <a:gd name="T39" fmla="*/ 580 h 768"/>
                <a:gd name="T40" fmla="*/ 210 w 344"/>
                <a:gd name="T41" fmla="*/ 511 h 768"/>
                <a:gd name="T42" fmla="*/ 169 w 344"/>
                <a:gd name="T43" fmla="*/ 426 h 768"/>
                <a:gd name="T44" fmla="*/ 132 w 344"/>
                <a:gd name="T45" fmla="*/ 339 h 768"/>
                <a:gd name="T46" fmla="*/ 100 w 344"/>
                <a:gd name="T47" fmla="*/ 250 h 768"/>
                <a:gd name="T48" fmla="*/ 71 w 344"/>
                <a:gd name="T49" fmla="*/ 176 h 768"/>
                <a:gd name="T50" fmla="*/ 47 w 344"/>
                <a:gd name="T51" fmla="*/ 112 h 768"/>
                <a:gd name="T52" fmla="*/ 27 w 344"/>
                <a:gd name="T53" fmla="*/ 49 h 768"/>
                <a:gd name="T54" fmla="*/ 11 w 344"/>
                <a:gd name="T55" fmla="*/ 8 h 768"/>
                <a:gd name="T56" fmla="*/ 3 w 344"/>
                <a:gd name="T57" fmla="*/ 1 h 768"/>
                <a:gd name="T58" fmla="*/ 0 w 344"/>
                <a:gd name="T59" fmla="*/ 8 h 768"/>
                <a:gd name="T60" fmla="*/ 4 w 344"/>
                <a:gd name="T61" fmla="*/ 38 h 768"/>
                <a:gd name="T62" fmla="*/ 12 w 344"/>
                <a:gd name="T63" fmla="*/ 92 h 768"/>
                <a:gd name="T64" fmla="*/ 25 w 344"/>
                <a:gd name="T65" fmla="*/ 144 h 768"/>
                <a:gd name="T66" fmla="*/ 43 w 344"/>
                <a:gd name="T67" fmla="*/ 19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4" h="768">
                  <a:moveTo>
                    <a:pt x="56" y="216"/>
                  </a:moveTo>
                  <a:lnTo>
                    <a:pt x="64" y="231"/>
                  </a:lnTo>
                  <a:lnTo>
                    <a:pt x="66" y="242"/>
                  </a:lnTo>
                  <a:lnTo>
                    <a:pt x="68" y="253"/>
                  </a:lnTo>
                  <a:lnTo>
                    <a:pt x="72" y="269"/>
                  </a:lnTo>
                  <a:lnTo>
                    <a:pt x="84" y="301"/>
                  </a:lnTo>
                  <a:lnTo>
                    <a:pt x="96" y="334"/>
                  </a:lnTo>
                  <a:lnTo>
                    <a:pt x="110" y="365"/>
                  </a:lnTo>
                  <a:lnTo>
                    <a:pt x="123" y="396"/>
                  </a:lnTo>
                  <a:lnTo>
                    <a:pt x="137" y="427"/>
                  </a:lnTo>
                  <a:lnTo>
                    <a:pt x="150" y="458"/>
                  </a:lnTo>
                  <a:lnTo>
                    <a:pt x="164" y="489"/>
                  </a:lnTo>
                  <a:lnTo>
                    <a:pt x="179" y="520"/>
                  </a:lnTo>
                  <a:lnTo>
                    <a:pt x="194" y="550"/>
                  </a:lnTo>
                  <a:lnTo>
                    <a:pt x="209" y="581"/>
                  </a:lnTo>
                  <a:lnTo>
                    <a:pt x="224" y="611"/>
                  </a:lnTo>
                  <a:lnTo>
                    <a:pt x="240" y="642"/>
                  </a:lnTo>
                  <a:lnTo>
                    <a:pt x="255" y="672"/>
                  </a:lnTo>
                  <a:lnTo>
                    <a:pt x="271" y="703"/>
                  </a:lnTo>
                  <a:lnTo>
                    <a:pt x="287" y="733"/>
                  </a:lnTo>
                  <a:lnTo>
                    <a:pt x="304" y="764"/>
                  </a:lnTo>
                  <a:lnTo>
                    <a:pt x="306" y="766"/>
                  </a:lnTo>
                  <a:lnTo>
                    <a:pt x="310" y="767"/>
                  </a:lnTo>
                  <a:lnTo>
                    <a:pt x="316" y="768"/>
                  </a:lnTo>
                  <a:lnTo>
                    <a:pt x="323" y="768"/>
                  </a:lnTo>
                  <a:lnTo>
                    <a:pt x="329" y="768"/>
                  </a:lnTo>
                  <a:lnTo>
                    <a:pt x="335" y="767"/>
                  </a:lnTo>
                  <a:lnTo>
                    <a:pt x="339" y="766"/>
                  </a:lnTo>
                  <a:lnTo>
                    <a:pt x="342" y="764"/>
                  </a:lnTo>
                  <a:lnTo>
                    <a:pt x="344" y="759"/>
                  </a:lnTo>
                  <a:lnTo>
                    <a:pt x="344" y="755"/>
                  </a:lnTo>
                  <a:lnTo>
                    <a:pt x="342" y="750"/>
                  </a:lnTo>
                  <a:lnTo>
                    <a:pt x="338" y="747"/>
                  </a:lnTo>
                  <a:lnTo>
                    <a:pt x="324" y="722"/>
                  </a:lnTo>
                  <a:lnTo>
                    <a:pt x="312" y="699"/>
                  </a:lnTo>
                  <a:lnTo>
                    <a:pt x="298" y="675"/>
                  </a:lnTo>
                  <a:lnTo>
                    <a:pt x="285" y="651"/>
                  </a:lnTo>
                  <a:lnTo>
                    <a:pt x="272" y="628"/>
                  </a:lnTo>
                  <a:lnTo>
                    <a:pt x="260" y="604"/>
                  </a:lnTo>
                  <a:lnTo>
                    <a:pt x="246" y="580"/>
                  </a:lnTo>
                  <a:lnTo>
                    <a:pt x="233" y="556"/>
                  </a:lnTo>
                  <a:lnTo>
                    <a:pt x="210" y="511"/>
                  </a:lnTo>
                  <a:lnTo>
                    <a:pt x="190" y="468"/>
                  </a:lnTo>
                  <a:lnTo>
                    <a:pt x="169" y="426"/>
                  </a:lnTo>
                  <a:lnTo>
                    <a:pt x="150" y="382"/>
                  </a:lnTo>
                  <a:lnTo>
                    <a:pt x="132" y="339"/>
                  </a:lnTo>
                  <a:lnTo>
                    <a:pt x="116" y="296"/>
                  </a:lnTo>
                  <a:lnTo>
                    <a:pt x="100" y="250"/>
                  </a:lnTo>
                  <a:lnTo>
                    <a:pt x="84" y="202"/>
                  </a:lnTo>
                  <a:lnTo>
                    <a:pt x="71" y="176"/>
                  </a:lnTo>
                  <a:lnTo>
                    <a:pt x="58" y="145"/>
                  </a:lnTo>
                  <a:lnTo>
                    <a:pt x="47" y="112"/>
                  </a:lnTo>
                  <a:lnTo>
                    <a:pt x="37" y="79"/>
                  </a:lnTo>
                  <a:lnTo>
                    <a:pt x="27" y="49"/>
                  </a:lnTo>
                  <a:lnTo>
                    <a:pt x="19" y="25"/>
                  </a:lnTo>
                  <a:lnTo>
                    <a:pt x="11" y="8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8"/>
                  </a:lnTo>
                  <a:lnTo>
                    <a:pt x="0" y="12"/>
                  </a:lnTo>
                  <a:lnTo>
                    <a:pt x="4" y="38"/>
                  </a:lnTo>
                  <a:lnTo>
                    <a:pt x="8" y="66"/>
                  </a:lnTo>
                  <a:lnTo>
                    <a:pt x="12" y="92"/>
                  </a:lnTo>
                  <a:lnTo>
                    <a:pt x="18" y="117"/>
                  </a:lnTo>
                  <a:lnTo>
                    <a:pt x="25" y="144"/>
                  </a:lnTo>
                  <a:lnTo>
                    <a:pt x="33" y="169"/>
                  </a:lnTo>
                  <a:lnTo>
                    <a:pt x="43" y="193"/>
                  </a:lnTo>
                  <a:lnTo>
                    <a:pt x="56" y="2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1118" name="Freeform 30">
              <a:extLst>
                <a:ext uri="{FF2B5EF4-FFF2-40B4-BE49-F238E27FC236}">
                  <a16:creationId xmlns:a16="http://schemas.microsoft.com/office/drawing/2014/main" id="{0F86360E-0DBB-41AC-ACE4-4C2292262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0" y="4009"/>
              <a:ext cx="149" cy="79"/>
            </a:xfrm>
            <a:custGeom>
              <a:avLst/>
              <a:gdLst>
                <a:gd name="T0" fmla="*/ 1 w 300"/>
                <a:gd name="T1" fmla="*/ 146 h 159"/>
                <a:gd name="T2" fmla="*/ 0 w 300"/>
                <a:gd name="T3" fmla="*/ 150 h 159"/>
                <a:gd name="T4" fmla="*/ 0 w 300"/>
                <a:gd name="T5" fmla="*/ 153 h 159"/>
                <a:gd name="T6" fmla="*/ 1 w 300"/>
                <a:gd name="T7" fmla="*/ 157 h 159"/>
                <a:gd name="T8" fmla="*/ 5 w 300"/>
                <a:gd name="T9" fmla="*/ 159 h 159"/>
                <a:gd name="T10" fmla="*/ 23 w 300"/>
                <a:gd name="T11" fmla="*/ 150 h 159"/>
                <a:gd name="T12" fmla="*/ 41 w 300"/>
                <a:gd name="T13" fmla="*/ 142 h 159"/>
                <a:gd name="T14" fmla="*/ 59 w 300"/>
                <a:gd name="T15" fmla="*/ 134 h 159"/>
                <a:gd name="T16" fmla="*/ 77 w 300"/>
                <a:gd name="T17" fmla="*/ 126 h 159"/>
                <a:gd name="T18" fmla="*/ 97 w 300"/>
                <a:gd name="T19" fmla="*/ 118 h 159"/>
                <a:gd name="T20" fmla="*/ 115 w 300"/>
                <a:gd name="T21" fmla="*/ 111 h 159"/>
                <a:gd name="T22" fmla="*/ 134 w 300"/>
                <a:gd name="T23" fmla="*/ 103 h 159"/>
                <a:gd name="T24" fmla="*/ 152 w 300"/>
                <a:gd name="T25" fmla="*/ 96 h 159"/>
                <a:gd name="T26" fmla="*/ 171 w 300"/>
                <a:gd name="T27" fmla="*/ 88 h 159"/>
                <a:gd name="T28" fmla="*/ 189 w 300"/>
                <a:gd name="T29" fmla="*/ 80 h 159"/>
                <a:gd name="T30" fmla="*/ 207 w 300"/>
                <a:gd name="T31" fmla="*/ 72 h 159"/>
                <a:gd name="T32" fmla="*/ 225 w 300"/>
                <a:gd name="T33" fmla="*/ 62 h 159"/>
                <a:gd name="T34" fmla="*/ 243 w 300"/>
                <a:gd name="T35" fmla="*/ 53 h 159"/>
                <a:gd name="T36" fmla="*/ 260 w 300"/>
                <a:gd name="T37" fmla="*/ 44 h 159"/>
                <a:gd name="T38" fmla="*/ 278 w 300"/>
                <a:gd name="T39" fmla="*/ 34 h 159"/>
                <a:gd name="T40" fmla="*/ 295 w 300"/>
                <a:gd name="T41" fmla="*/ 22 h 159"/>
                <a:gd name="T42" fmla="*/ 298 w 300"/>
                <a:gd name="T43" fmla="*/ 19 h 159"/>
                <a:gd name="T44" fmla="*/ 300 w 300"/>
                <a:gd name="T45" fmla="*/ 14 h 159"/>
                <a:gd name="T46" fmla="*/ 300 w 300"/>
                <a:gd name="T47" fmla="*/ 9 h 159"/>
                <a:gd name="T48" fmla="*/ 297 w 300"/>
                <a:gd name="T49" fmla="*/ 6 h 159"/>
                <a:gd name="T50" fmla="*/ 294 w 300"/>
                <a:gd name="T51" fmla="*/ 3 h 159"/>
                <a:gd name="T52" fmla="*/ 289 w 300"/>
                <a:gd name="T53" fmla="*/ 0 h 159"/>
                <a:gd name="T54" fmla="*/ 285 w 300"/>
                <a:gd name="T55" fmla="*/ 0 h 159"/>
                <a:gd name="T56" fmla="*/ 281 w 300"/>
                <a:gd name="T57" fmla="*/ 3 h 159"/>
                <a:gd name="T58" fmla="*/ 263 w 300"/>
                <a:gd name="T59" fmla="*/ 13 h 159"/>
                <a:gd name="T60" fmla="*/ 242 w 300"/>
                <a:gd name="T61" fmla="*/ 23 h 159"/>
                <a:gd name="T62" fmla="*/ 220 w 300"/>
                <a:gd name="T63" fmla="*/ 34 h 159"/>
                <a:gd name="T64" fmla="*/ 198 w 300"/>
                <a:gd name="T65" fmla="*/ 45 h 159"/>
                <a:gd name="T66" fmla="*/ 175 w 300"/>
                <a:gd name="T67" fmla="*/ 57 h 159"/>
                <a:gd name="T68" fmla="*/ 151 w 300"/>
                <a:gd name="T69" fmla="*/ 68 h 159"/>
                <a:gd name="T70" fmla="*/ 128 w 300"/>
                <a:gd name="T71" fmla="*/ 78 h 159"/>
                <a:gd name="T72" fmla="*/ 106 w 300"/>
                <a:gd name="T73" fmla="*/ 90 h 159"/>
                <a:gd name="T74" fmla="*/ 84 w 300"/>
                <a:gd name="T75" fmla="*/ 100 h 159"/>
                <a:gd name="T76" fmla="*/ 65 w 300"/>
                <a:gd name="T77" fmla="*/ 110 h 159"/>
                <a:gd name="T78" fmla="*/ 47 w 300"/>
                <a:gd name="T79" fmla="*/ 119 h 159"/>
                <a:gd name="T80" fmla="*/ 31 w 300"/>
                <a:gd name="T81" fmla="*/ 127 h 159"/>
                <a:gd name="T82" fmla="*/ 19 w 300"/>
                <a:gd name="T83" fmla="*/ 134 h 159"/>
                <a:gd name="T84" fmla="*/ 9 w 300"/>
                <a:gd name="T85" fmla="*/ 139 h 159"/>
                <a:gd name="T86" fmla="*/ 4 w 300"/>
                <a:gd name="T87" fmla="*/ 144 h 159"/>
                <a:gd name="T88" fmla="*/ 1 w 300"/>
                <a:gd name="T89" fmla="*/ 146 h 159"/>
                <a:gd name="T90" fmla="*/ 1 w 300"/>
                <a:gd name="T91" fmla="*/ 14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0" h="159">
                  <a:moveTo>
                    <a:pt x="1" y="146"/>
                  </a:moveTo>
                  <a:lnTo>
                    <a:pt x="0" y="150"/>
                  </a:lnTo>
                  <a:lnTo>
                    <a:pt x="0" y="153"/>
                  </a:lnTo>
                  <a:lnTo>
                    <a:pt x="1" y="157"/>
                  </a:lnTo>
                  <a:lnTo>
                    <a:pt x="5" y="159"/>
                  </a:lnTo>
                  <a:lnTo>
                    <a:pt x="23" y="150"/>
                  </a:lnTo>
                  <a:lnTo>
                    <a:pt x="41" y="142"/>
                  </a:lnTo>
                  <a:lnTo>
                    <a:pt x="59" y="134"/>
                  </a:lnTo>
                  <a:lnTo>
                    <a:pt x="77" y="126"/>
                  </a:lnTo>
                  <a:lnTo>
                    <a:pt x="97" y="118"/>
                  </a:lnTo>
                  <a:lnTo>
                    <a:pt x="115" y="111"/>
                  </a:lnTo>
                  <a:lnTo>
                    <a:pt x="134" y="103"/>
                  </a:lnTo>
                  <a:lnTo>
                    <a:pt x="152" y="96"/>
                  </a:lnTo>
                  <a:lnTo>
                    <a:pt x="171" y="88"/>
                  </a:lnTo>
                  <a:lnTo>
                    <a:pt x="189" y="80"/>
                  </a:lnTo>
                  <a:lnTo>
                    <a:pt x="207" y="72"/>
                  </a:lnTo>
                  <a:lnTo>
                    <a:pt x="225" y="62"/>
                  </a:lnTo>
                  <a:lnTo>
                    <a:pt x="243" y="53"/>
                  </a:lnTo>
                  <a:lnTo>
                    <a:pt x="260" y="44"/>
                  </a:lnTo>
                  <a:lnTo>
                    <a:pt x="278" y="34"/>
                  </a:lnTo>
                  <a:lnTo>
                    <a:pt x="295" y="22"/>
                  </a:lnTo>
                  <a:lnTo>
                    <a:pt x="298" y="19"/>
                  </a:lnTo>
                  <a:lnTo>
                    <a:pt x="300" y="14"/>
                  </a:lnTo>
                  <a:lnTo>
                    <a:pt x="300" y="9"/>
                  </a:lnTo>
                  <a:lnTo>
                    <a:pt x="297" y="6"/>
                  </a:lnTo>
                  <a:lnTo>
                    <a:pt x="294" y="3"/>
                  </a:lnTo>
                  <a:lnTo>
                    <a:pt x="289" y="0"/>
                  </a:lnTo>
                  <a:lnTo>
                    <a:pt x="285" y="0"/>
                  </a:lnTo>
                  <a:lnTo>
                    <a:pt x="281" y="3"/>
                  </a:lnTo>
                  <a:lnTo>
                    <a:pt x="263" y="13"/>
                  </a:lnTo>
                  <a:lnTo>
                    <a:pt x="242" y="23"/>
                  </a:lnTo>
                  <a:lnTo>
                    <a:pt x="220" y="34"/>
                  </a:lnTo>
                  <a:lnTo>
                    <a:pt x="198" y="45"/>
                  </a:lnTo>
                  <a:lnTo>
                    <a:pt x="175" y="57"/>
                  </a:lnTo>
                  <a:lnTo>
                    <a:pt x="151" y="68"/>
                  </a:lnTo>
                  <a:lnTo>
                    <a:pt x="128" y="78"/>
                  </a:lnTo>
                  <a:lnTo>
                    <a:pt x="106" y="90"/>
                  </a:lnTo>
                  <a:lnTo>
                    <a:pt x="84" y="100"/>
                  </a:lnTo>
                  <a:lnTo>
                    <a:pt x="65" y="110"/>
                  </a:lnTo>
                  <a:lnTo>
                    <a:pt x="47" y="119"/>
                  </a:lnTo>
                  <a:lnTo>
                    <a:pt x="31" y="127"/>
                  </a:lnTo>
                  <a:lnTo>
                    <a:pt x="19" y="134"/>
                  </a:lnTo>
                  <a:lnTo>
                    <a:pt x="9" y="139"/>
                  </a:lnTo>
                  <a:lnTo>
                    <a:pt x="4" y="144"/>
                  </a:lnTo>
                  <a:lnTo>
                    <a:pt x="1" y="146"/>
                  </a:lnTo>
                  <a:lnTo>
                    <a:pt x="1" y="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1119" name="Freeform 31">
              <a:extLst>
                <a:ext uri="{FF2B5EF4-FFF2-40B4-BE49-F238E27FC236}">
                  <a16:creationId xmlns:a16="http://schemas.microsoft.com/office/drawing/2014/main" id="{54B5FBDF-A48B-40C0-B0E3-901AE3603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0" y="3565"/>
              <a:ext cx="41" cy="93"/>
            </a:xfrm>
            <a:custGeom>
              <a:avLst/>
              <a:gdLst>
                <a:gd name="T0" fmla="*/ 31 w 82"/>
                <a:gd name="T1" fmla="*/ 14 h 188"/>
                <a:gd name="T2" fmla="*/ 29 w 82"/>
                <a:gd name="T3" fmla="*/ 8 h 188"/>
                <a:gd name="T4" fmla="*/ 25 w 82"/>
                <a:gd name="T5" fmla="*/ 4 h 188"/>
                <a:gd name="T6" fmla="*/ 19 w 82"/>
                <a:gd name="T7" fmla="*/ 1 h 188"/>
                <a:gd name="T8" fmla="*/ 14 w 82"/>
                <a:gd name="T9" fmla="*/ 0 h 188"/>
                <a:gd name="T10" fmla="*/ 8 w 82"/>
                <a:gd name="T11" fmla="*/ 3 h 188"/>
                <a:gd name="T12" fmla="*/ 3 w 82"/>
                <a:gd name="T13" fmla="*/ 6 h 188"/>
                <a:gd name="T14" fmla="*/ 0 w 82"/>
                <a:gd name="T15" fmla="*/ 12 h 188"/>
                <a:gd name="T16" fmla="*/ 0 w 82"/>
                <a:gd name="T17" fmla="*/ 18 h 188"/>
                <a:gd name="T18" fmla="*/ 6 w 82"/>
                <a:gd name="T19" fmla="*/ 43 h 188"/>
                <a:gd name="T20" fmla="*/ 15 w 82"/>
                <a:gd name="T21" fmla="*/ 72 h 188"/>
                <a:gd name="T22" fmla="*/ 26 w 82"/>
                <a:gd name="T23" fmla="*/ 100 h 188"/>
                <a:gd name="T24" fmla="*/ 40 w 82"/>
                <a:gd name="T25" fmla="*/ 128 h 188"/>
                <a:gd name="T26" fmla="*/ 54 w 82"/>
                <a:gd name="T27" fmla="*/ 152 h 188"/>
                <a:gd name="T28" fmla="*/ 67 w 82"/>
                <a:gd name="T29" fmla="*/ 172 h 188"/>
                <a:gd name="T30" fmla="*/ 76 w 82"/>
                <a:gd name="T31" fmla="*/ 184 h 188"/>
                <a:gd name="T32" fmla="*/ 82 w 82"/>
                <a:gd name="T33" fmla="*/ 188 h 188"/>
                <a:gd name="T34" fmla="*/ 79 w 82"/>
                <a:gd name="T35" fmla="*/ 175 h 188"/>
                <a:gd name="T36" fmla="*/ 74 w 82"/>
                <a:gd name="T37" fmla="*/ 159 h 188"/>
                <a:gd name="T38" fmla="*/ 67 w 82"/>
                <a:gd name="T39" fmla="*/ 138 h 188"/>
                <a:gd name="T40" fmla="*/ 59 w 82"/>
                <a:gd name="T41" fmla="*/ 114 h 188"/>
                <a:gd name="T42" fmla="*/ 50 w 82"/>
                <a:gd name="T43" fmla="*/ 89 h 188"/>
                <a:gd name="T44" fmla="*/ 42 w 82"/>
                <a:gd name="T45" fmla="*/ 64 h 188"/>
                <a:gd name="T46" fmla="*/ 36 w 82"/>
                <a:gd name="T47" fmla="*/ 38 h 188"/>
                <a:gd name="T48" fmla="*/ 31 w 82"/>
                <a:gd name="T49" fmla="*/ 1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188">
                  <a:moveTo>
                    <a:pt x="31" y="14"/>
                  </a:moveTo>
                  <a:lnTo>
                    <a:pt x="29" y="8"/>
                  </a:lnTo>
                  <a:lnTo>
                    <a:pt x="25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3"/>
                  </a:lnTo>
                  <a:lnTo>
                    <a:pt x="3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6" y="43"/>
                  </a:lnTo>
                  <a:lnTo>
                    <a:pt x="15" y="72"/>
                  </a:lnTo>
                  <a:lnTo>
                    <a:pt x="26" y="100"/>
                  </a:lnTo>
                  <a:lnTo>
                    <a:pt x="40" y="128"/>
                  </a:lnTo>
                  <a:lnTo>
                    <a:pt x="54" y="152"/>
                  </a:lnTo>
                  <a:lnTo>
                    <a:pt x="67" y="172"/>
                  </a:lnTo>
                  <a:lnTo>
                    <a:pt x="76" y="184"/>
                  </a:lnTo>
                  <a:lnTo>
                    <a:pt x="82" y="188"/>
                  </a:lnTo>
                  <a:lnTo>
                    <a:pt x="79" y="175"/>
                  </a:lnTo>
                  <a:lnTo>
                    <a:pt x="74" y="159"/>
                  </a:lnTo>
                  <a:lnTo>
                    <a:pt x="67" y="138"/>
                  </a:lnTo>
                  <a:lnTo>
                    <a:pt x="59" y="114"/>
                  </a:lnTo>
                  <a:lnTo>
                    <a:pt x="50" y="89"/>
                  </a:lnTo>
                  <a:lnTo>
                    <a:pt x="42" y="64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1120" name="Freeform 32">
              <a:extLst>
                <a:ext uri="{FF2B5EF4-FFF2-40B4-BE49-F238E27FC236}">
                  <a16:creationId xmlns:a16="http://schemas.microsoft.com/office/drawing/2014/main" id="{12774902-7D22-4F3B-B416-A7CF36980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2" y="3515"/>
              <a:ext cx="21" cy="47"/>
            </a:xfrm>
            <a:custGeom>
              <a:avLst/>
              <a:gdLst>
                <a:gd name="T0" fmla="*/ 22 w 43"/>
                <a:gd name="T1" fmla="*/ 11 h 95"/>
                <a:gd name="T2" fmla="*/ 21 w 43"/>
                <a:gd name="T3" fmla="*/ 6 h 95"/>
                <a:gd name="T4" fmla="*/ 17 w 43"/>
                <a:gd name="T5" fmla="*/ 3 h 95"/>
                <a:gd name="T6" fmla="*/ 14 w 43"/>
                <a:gd name="T7" fmla="*/ 0 h 95"/>
                <a:gd name="T8" fmla="*/ 9 w 43"/>
                <a:gd name="T9" fmla="*/ 0 h 95"/>
                <a:gd name="T10" fmla="*/ 6 w 43"/>
                <a:gd name="T11" fmla="*/ 1 h 95"/>
                <a:gd name="T12" fmla="*/ 2 w 43"/>
                <a:gd name="T13" fmla="*/ 4 h 95"/>
                <a:gd name="T14" fmla="*/ 0 w 43"/>
                <a:gd name="T15" fmla="*/ 7 h 95"/>
                <a:gd name="T16" fmla="*/ 0 w 43"/>
                <a:gd name="T17" fmla="*/ 12 h 95"/>
                <a:gd name="T18" fmla="*/ 0 w 43"/>
                <a:gd name="T19" fmla="*/ 24 h 95"/>
                <a:gd name="T20" fmla="*/ 4 w 43"/>
                <a:gd name="T21" fmla="*/ 38 h 95"/>
                <a:gd name="T22" fmla="*/ 8 w 43"/>
                <a:gd name="T23" fmla="*/ 52 h 95"/>
                <a:gd name="T24" fmla="*/ 14 w 43"/>
                <a:gd name="T25" fmla="*/ 66 h 95"/>
                <a:gd name="T26" fmla="*/ 21 w 43"/>
                <a:gd name="T27" fmla="*/ 78 h 95"/>
                <a:gd name="T28" fmla="*/ 28 w 43"/>
                <a:gd name="T29" fmla="*/ 88 h 95"/>
                <a:gd name="T30" fmla="*/ 36 w 43"/>
                <a:gd name="T31" fmla="*/ 93 h 95"/>
                <a:gd name="T32" fmla="*/ 42 w 43"/>
                <a:gd name="T33" fmla="*/ 95 h 95"/>
                <a:gd name="T34" fmla="*/ 43 w 43"/>
                <a:gd name="T35" fmla="*/ 76 h 95"/>
                <a:gd name="T36" fmla="*/ 37 w 43"/>
                <a:gd name="T37" fmla="*/ 54 h 95"/>
                <a:gd name="T38" fmla="*/ 30 w 43"/>
                <a:gd name="T39" fmla="*/ 32 h 95"/>
                <a:gd name="T40" fmla="*/ 22 w 43"/>
                <a:gd name="T41" fmla="*/ 1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" h="95">
                  <a:moveTo>
                    <a:pt x="22" y="11"/>
                  </a:moveTo>
                  <a:lnTo>
                    <a:pt x="21" y="6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6"/>
                  </a:lnTo>
                  <a:lnTo>
                    <a:pt x="21" y="78"/>
                  </a:lnTo>
                  <a:lnTo>
                    <a:pt x="28" y="88"/>
                  </a:lnTo>
                  <a:lnTo>
                    <a:pt x="36" y="93"/>
                  </a:lnTo>
                  <a:lnTo>
                    <a:pt x="42" y="95"/>
                  </a:lnTo>
                  <a:lnTo>
                    <a:pt x="43" y="76"/>
                  </a:lnTo>
                  <a:lnTo>
                    <a:pt x="37" y="54"/>
                  </a:lnTo>
                  <a:lnTo>
                    <a:pt x="30" y="32"/>
                  </a:lnTo>
                  <a:lnTo>
                    <a:pt x="22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1121" name="Freeform 33">
              <a:extLst>
                <a:ext uri="{FF2B5EF4-FFF2-40B4-BE49-F238E27FC236}">
                  <a16:creationId xmlns:a16="http://schemas.microsoft.com/office/drawing/2014/main" id="{3A93C9AD-6297-496D-B4F2-D2989431E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5" y="3480"/>
              <a:ext cx="18" cy="27"/>
            </a:xfrm>
            <a:custGeom>
              <a:avLst/>
              <a:gdLst>
                <a:gd name="T0" fmla="*/ 19 w 36"/>
                <a:gd name="T1" fmla="*/ 7 h 54"/>
                <a:gd name="T2" fmla="*/ 19 w 36"/>
                <a:gd name="T3" fmla="*/ 8 h 54"/>
                <a:gd name="T4" fmla="*/ 19 w 36"/>
                <a:gd name="T5" fmla="*/ 8 h 54"/>
                <a:gd name="T6" fmla="*/ 19 w 36"/>
                <a:gd name="T7" fmla="*/ 8 h 54"/>
                <a:gd name="T8" fmla="*/ 19 w 36"/>
                <a:gd name="T9" fmla="*/ 8 h 54"/>
                <a:gd name="T10" fmla="*/ 18 w 36"/>
                <a:gd name="T11" fmla="*/ 5 h 54"/>
                <a:gd name="T12" fmla="*/ 15 w 36"/>
                <a:gd name="T13" fmla="*/ 1 h 54"/>
                <a:gd name="T14" fmla="*/ 11 w 36"/>
                <a:gd name="T15" fmla="*/ 0 h 54"/>
                <a:gd name="T16" fmla="*/ 7 w 36"/>
                <a:gd name="T17" fmla="*/ 0 h 54"/>
                <a:gd name="T18" fmla="*/ 3 w 36"/>
                <a:gd name="T19" fmla="*/ 1 h 54"/>
                <a:gd name="T20" fmla="*/ 1 w 36"/>
                <a:gd name="T21" fmla="*/ 5 h 54"/>
                <a:gd name="T22" fmla="*/ 0 w 36"/>
                <a:gd name="T23" fmla="*/ 8 h 54"/>
                <a:gd name="T24" fmla="*/ 0 w 36"/>
                <a:gd name="T25" fmla="*/ 12 h 54"/>
                <a:gd name="T26" fmla="*/ 1 w 36"/>
                <a:gd name="T27" fmla="*/ 17 h 54"/>
                <a:gd name="T28" fmla="*/ 3 w 36"/>
                <a:gd name="T29" fmla="*/ 24 h 54"/>
                <a:gd name="T30" fmla="*/ 8 w 36"/>
                <a:gd name="T31" fmla="*/ 32 h 54"/>
                <a:gd name="T32" fmla="*/ 13 w 36"/>
                <a:gd name="T33" fmla="*/ 39 h 54"/>
                <a:gd name="T34" fmla="*/ 19 w 36"/>
                <a:gd name="T35" fmla="*/ 46 h 54"/>
                <a:gd name="T36" fmla="*/ 26 w 36"/>
                <a:gd name="T37" fmla="*/ 51 h 54"/>
                <a:gd name="T38" fmla="*/ 32 w 36"/>
                <a:gd name="T39" fmla="*/ 54 h 54"/>
                <a:gd name="T40" fmla="*/ 36 w 36"/>
                <a:gd name="T41" fmla="*/ 54 h 54"/>
                <a:gd name="T42" fmla="*/ 35 w 36"/>
                <a:gd name="T43" fmla="*/ 43 h 54"/>
                <a:gd name="T44" fmla="*/ 31 w 36"/>
                <a:gd name="T45" fmla="*/ 29 h 54"/>
                <a:gd name="T46" fmla="*/ 24 w 36"/>
                <a:gd name="T47" fmla="*/ 16 h 54"/>
                <a:gd name="T48" fmla="*/ 19 w 36"/>
                <a:gd name="T49" fmla="*/ 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" h="54">
                  <a:moveTo>
                    <a:pt x="19" y="7"/>
                  </a:moveTo>
                  <a:lnTo>
                    <a:pt x="19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8" y="5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3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2"/>
                  </a:lnTo>
                  <a:lnTo>
                    <a:pt x="1" y="17"/>
                  </a:lnTo>
                  <a:lnTo>
                    <a:pt x="3" y="24"/>
                  </a:lnTo>
                  <a:lnTo>
                    <a:pt x="8" y="32"/>
                  </a:lnTo>
                  <a:lnTo>
                    <a:pt x="13" y="39"/>
                  </a:lnTo>
                  <a:lnTo>
                    <a:pt x="19" y="46"/>
                  </a:lnTo>
                  <a:lnTo>
                    <a:pt x="26" y="51"/>
                  </a:lnTo>
                  <a:lnTo>
                    <a:pt x="32" y="54"/>
                  </a:lnTo>
                  <a:lnTo>
                    <a:pt x="36" y="54"/>
                  </a:lnTo>
                  <a:lnTo>
                    <a:pt x="35" y="43"/>
                  </a:lnTo>
                  <a:lnTo>
                    <a:pt x="31" y="29"/>
                  </a:lnTo>
                  <a:lnTo>
                    <a:pt x="24" y="16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1122" name="Freeform 34">
              <a:extLst>
                <a:ext uri="{FF2B5EF4-FFF2-40B4-BE49-F238E27FC236}">
                  <a16:creationId xmlns:a16="http://schemas.microsoft.com/office/drawing/2014/main" id="{65627912-8610-4E91-999F-1DB942D3B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9" y="3458"/>
              <a:ext cx="26" cy="17"/>
            </a:xfrm>
            <a:custGeom>
              <a:avLst/>
              <a:gdLst>
                <a:gd name="T0" fmla="*/ 40 w 50"/>
                <a:gd name="T1" fmla="*/ 27 h 36"/>
                <a:gd name="T2" fmla="*/ 44 w 50"/>
                <a:gd name="T3" fmla="*/ 24 h 36"/>
                <a:gd name="T4" fmla="*/ 49 w 50"/>
                <a:gd name="T5" fmla="*/ 21 h 36"/>
                <a:gd name="T6" fmla="*/ 50 w 50"/>
                <a:gd name="T7" fmla="*/ 16 h 36"/>
                <a:gd name="T8" fmla="*/ 50 w 50"/>
                <a:gd name="T9" fmla="*/ 12 h 36"/>
                <a:gd name="T10" fmla="*/ 48 w 50"/>
                <a:gd name="T11" fmla="*/ 6 h 36"/>
                <a:gd name="T12" fmla="*/ 44 w 50"/>
                <a:gd name="T13" fmla="*/ 3 h 36"/>
                <a:gd name="T14" fmla="*/ 40 w 50"/>
                <a:gd name="T15" fmla="*/ 0 h 36"/>
                <a:gd name="T16" fmla="*/ 34 w 50"/>
                <a:gd name="T17" fmla="*/ 0 h 36"/>
                <a:gd name="T18" fmla="*/ 32 w 50"/>
                <a:gd name="T19" fmla="*/ 0 h 36"/>
                <a:gd name="T20" fmla="*/ 27 w 50"/>
                <a:gd name="T21" fmla="*/ 1 h 36"/>
                <a:gd name="T22" fmla="*/ 20 w 50"/>
                <a:gd name="T23" fmla="*/ 4 h 36"/>
                <a:gd name="T24" fmla="*/ 12 w 50"/>
                <a:gd name="T25" fmla="*/ 8 h 36"/>
                <a:gd name="T26" fmla="*/ 5 w 50"/>
                <a:gd name="T27" fmla="*/ 15 h 36"/>
                <a:gd name="T28" fmla="*/ 2 w 50"/>
                <a:gd name="T29" fmla="*/ 22 h 36"/>
                <a:gd name="T30" fmla="*/ 0 w 50"/>
                <a:gd name="T31" fmla="*/ 29 h 36"/>
                <a:gd name="T32" fmla="*/ 0 w 50"/>
                <a:gd name="T33" fmla="*/ 31 h 36"/>
                <a:gd name="T34" fmla="*/ 3 w 50"/>
                <a:gd name="T35" fmla="*/ 34 h 36"/>
                <a:gd name="T36" fmla="*/ 8 w 50"/>
                <a:gd name="T37" fmla="*/ 36 h 36"/>
                <a:gd name="T38" fmla="*/ 12 w 50"/>
                <a:gd name="T39" fmla="*/ 36 h 36"/>
                <a:gd name="T40" fmla="*/ 17 w 50"/>
                <a:gd name="T41" fmla="*/ 36 h 36"/>
                <a:gd name="T42" fmla="*/ 23 w 50"/>
                <a:gd name="T43" fmla="*/ 34 h 36"/>
                <a:gd name="T44" fmla="*/ 28 w 50"/>
                <a:gd name="T45" fmla="*/ 33 h 36"/>
                <a:gd name="T46" fmla="*/ 34 w 50"/>
                <a:gd name="T47" fmla="*/ 30 h 36"/>
                <a:gd name="T48" fmla="*/ 40 w 50"/>
                <a:gd name="T49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36">
                  <a:moveTo>
                    <a:pt x="40" y="27"/>
                  </a:moveTo>
                  <a:lnTo>
                    <a:pt x="44" y="24"/>
                  </a:lnTo>
                  <a:lnTo>
                    <a:pt x="49" y="21"/>
                  </a:lnTo>
                  <a:lnTo>
                    <a:pt x="50" y="16"/>
                  </a:lnTo>
                  <a:lnTo>
                    <a:pt x="50" y="12"/>
                  </a:lnTo>
                  <a:lnTo>
                    <a:pt x="48" y="6"/>
                  </a:lnTo>
                  <a:lnTo>
                    <a:pt x="44" y="3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27" y="1"/>
                  </a:lnTo>
                  <a:lnTo>
                    <a:pt x="20" y="4"/>
                  </a:lnTo>
                  <a:lnTo>
                    <a:pt x="12" y="8"/>
                  </a:lnTo>
                  <a:lnTo>
                    <a:pt x="5" y="15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3" y="34"/>
                  </a:lnTo>
                  <a:lnTo>
                    <a:pt x="8" y="36"/>
                  </a:lnTo>
                  <a:lnTo>
                    <a:pt x="12" y="36"/>
                  </a:lnTo>
                  <a:lnTo>
                    <a:pt x="17" y="36"/>
                  </a:lnTo>
                  <a:lnTo>
                    <a:pt x="23" y="34"/>
                  </a:lnTo>
                  <a:lnTo>
                    <a:pt x="28" y="33"/>
                  </a:lnTo>
                  <a:lnTo>
                    <a:pt x="34" y="30"/>
                  </a:lnTo>
                  <a:lnTo>
                    <a:pt x="4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1123" name="Freeform 35">
              <a:extLst>
                <a:ext uri="{FF2B5EF4-FFF2-40B4-BE49-F238E27FC236}">
                  <a16:creationId xmlns:a16="http://schemas.microsoft.com/office/drawing/2014/main" id="{8070B6C9-926B-4CD4-948D-EB8B381BB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7" y="3673"/>
              <a:ext cx="90" cy="96"/>
            </a:xfrm>
            <a:custGeom>
              <a:avLst/>
              <a:gdLst>
                <a:gd name="T0" fmla="*/ 93 w 179"/>
                <a:gd name="T1" fmla="*/ 2 h 192"/>
                <a:gd name="T2" fmla="*/ 82 w 179"/>
                <a:gd name="T3" fmla="*/ 1 h 192"/>
                <a:gd name="T4" fmla="*/ 73 w 179"/>
                <a:gd name="T5" fmla="*/ 0 h 192"/>
                <a:gd name="T6" fmla="*/ 58 w 179"/>
                <a:gd name="T7" fmla="*/ 1 h 192"/>
                <a:gd name="T8" fmla="*/ 44 w 179"/>
                <a:gd name="T9" fmla="*/ 3 h 192"/>
                <a:gd name="T10" fmla="*/ 32 w 179"/>
                <a:gd name="T11" fmla="*/ 10 h 192"/>
                <a:gd name="T12" fmla="*/ 13 w 179"/>
                <a:gd name="T13" fmla="*/ 27 h 192"/>
                <a:gd name="T14" fmla="*/ 1 w 179"/>
                <a:gd name="T15" fmla="*/ 61 h 192"/>
                <a:gd name="T16" fmla="*/ 2 w 179"/>
                <a:gd name="T17" fmla="*/ 96 h 192"/>
                <a:gd name="T18" fmla="*/ 12 w 179"/>
                <a:gd name="T19" fmla="*/ 133 h 192"/>
                <a:gd name="T20" fmla="*/ 27 w 179"/>
                <a:gd name="T21" fmla="*/ 160 h 192"/>
                <a:gd name="T22" fmla="*/ 44 w 179"/>
                <a:gd name="T23" fmla="*/ 178 h 192"/>
                <a:gd name="T24" fmla="*/ 66 w 179"/>
                <a:gd name="T25" fmla="*/ 188 h 192"/>
                <a:gd name="T26" fmla="*/ 90 w 179"/>
                <a:gd name="T27" fmla="*/ 192 h 192"/>
                <a:gd name="T28" fmla="*/ 120 w 179"/>
                <a:gd name="T29" fmla="*/ 183 h 192"/>
                <a:gd name="T30" fmla="*/ 150 w 179"/>
                <a:gd name="T31" fmla="*/ 163 h 192"/>
                <a:gd name="T32" fmla="*/ 171 w 179"/>
                <a:gd name="T33" fmla="*/ 137 h 192"/>
                <a:gd name="T34" fmla="*/ 179 w 179"/>
                <a:gd name="T35" fmla="*/ 104 h 192"/>
                <a:gd name="T36" fmla="*/ 176 w 179"/>
                <a:gd name="T37" fmla="*/ 82 h 192"/>
                <a:gd name="T38" fmla="*/ 169 w 179"/>
                <a:gd name="T39" fmla="*/ 76 h 192"/>
                <a:gd name="T40" fmla="*/ 160 w 179"/>
                <a:gd name="T41" fmla="*/ 76 h 192"/>
                <a:gd name="T42" fmla="*/ 153 w 179"/>
                <a:gd name="T43" fmla="*/ 84 h 192"/>
                <a:gd name="T44" fmla="*/ 151 w 179"/>
                <a:gd name="T45" fmla="*/ 101 h 192"/>
                <a:gd name="T46" fmla="*/ 143 w 179"/>
                <a:gd name="T47" fmla="*/ 126 h 192"/>
                <a:gd name="T48" fmla="*/ 128 w 179"/>
                <a:gd name="T49" fmla="*/ 145 h 192"/>
                <a:gd name="T50" fmla="*/ 104 w 179"/>
                <a:gd name="T51" fmla="*/ 156 h 192"/>
                <a:gd name="T52" fmla="*/ 72 w 179"/>
                <a:gd name="T53" fmla="*/ 157 h 192"/>
                <a:gd name="T54" fmla="*/ 49 w 179"/>
                <a:gd name="T55" fmla="*/ 141 h 192"/>
                <a:gd name="T56" fmla="*/ 36 w 179"/>
                <a:gd name="T57" fmla="*/ 114 h 192"/>
                <a:gd name="T58" fmla="*/ 28 w 179"/>
                <a:gd name="T59" fmla="*/ 82 h 192"/>
                <a:gd name="T60" fmla="*/ 27 w 179"/>
                <a:gd name="T61" fmla="*/ 58 h 192"/>
                <a:gd name="T62" fmla="*/ 32 w 179"/>
                <a:gd name="T63" fmla="*/ 40 h 192"/>
                <a:gd name="T64" fmla="*/ 43 w 179"/>
                <a:gd name="T65" fmla="*/ 26 h 192"/>
                <a:gd name="T66" fmla="*/ 61 w 179"/>
                <a:gd name="T67" fmla="*/ 17 h 192"/>
                <a:gd name="T68" fmla="*/ 75 w 179"/>
                <a:gd name="T69" fmla="*/ 15 h 192"/>
                <a:gd name="T70" fmla="*/ 94 w 179"/>
                <a:gd name="T71" fmla="*/ 15 h 192"/>
                <a:gd name="T72" fmla="*/ 109 w 179"/>
                <a:gd name="T73" fmla="*/ 16 h 192"/>
                <a:gd name="T74" fmla="*/ 104 w 179"/>
                <a:gd name="T75" fmla="*/ 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9" h="192">
                  <a:moveTo>
                    <a:pt x="99" y="3"/>
                  </a:moveTo>
                  <a:lnTo>
                    <a:pt x="93" y="2"/>
                  </a:lnTo>
                  <a:lnTo>
                    <a:pt x="87" y="2"/>
                  </a:lnTo>
                  <a:lnTo>
                    <a:pt x="82" y="1"/>
                  </a:lnTo>
                  <a:lnTo>
                    <a:pt x="80" y="1"/>
                  </a:lnTo>
                  <a:lnTo>
                    <a:pt x="73" y="0"/>
                  </a:lnTo>
                  <a:lnTo>
                    <a:pt x="65" y="0"/>
                  </a:lnTo>
                  <a:lnTo>
                    <a:pt x="58" y="1"/>
                  </a:lnTo>
                  <a:lnTo>
                    <a:pt x="51" y="2"/>
                  </a:lnTo>
                  <a:lnTo>
                    <a:pt x="44" y="3"/>
                  </a:lnTo>
                  <a:lnTo>
                    <a:pt x="37" y="7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3" y="27"/>
                  </a:lnTo>
                  <a:lnTo>
                    <a:pt x="4" y="43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2" y="96"/>
                  </a:lnTo>
                  <a:lnTo>
                    <a:pt x="6" y="115"/>
                  </a:lnTo>
                  <a:lnTo>
                    <a:pt x="12" y="133"/>
                  </a:lnTo>
                  <a:lnTo>
                    <a:pt x="20" y="149"/>
                  </a:lnTo>
                  <a:lnTo>
                    <a:pt x="27" y="160"/>
                  </a:lnTo>
                  <a:lnTo>
                    <a:pt x="35" y="170"/>
                  </a:lnTo>
                  <a:lnTo>
                    <a:pt x="44" y="178"/>
                  </a:lnTo>
                  <a:lnTo>
                    <a:pt x="55" y="184"/>
                  </a:lnTo>
                  <a:lnTo>
                    <a:pt x="66" y="188"/>
                  </a:lnTo>
                  <a:lnTo>
                    <a:pt x="79" y="192"/>
                  </a:lnTo>
                  <a:lnTo>
                    <a:pt x="90" y="192"/>
                  </a:lnTo>
                  <a:lnTo>
                    <a:pt x="103" y="189"/>
                  </a:lnTo>
                  <a:lnTo>
                    <a:pt x="120" y="183"/>
                  </a:lnTo>
                  <a:lnTo>
                    <a:pt x="136" y="175"/>
                  </a:lnTo>
                  <a:lnTo>
                    <a:pt x="150" y="163"/>
                  </a:lnTo>
                  <a:lnTo>
                    <a:pt x="163" y="150"/>
                  </a:lnTo>
                  <a:lnTo>
                    <a:pt x="171" y="137"/>
                  </a:lnTo>
                  <a:lnTo>
                    <a:pt x="177" y="120"/>
                  </a:lnTo>
                  <a:lnTo>
                    <a:pt x="179" y="104"/>
                  </a:lnTo>
                  <a:lnTo>
                    <a:pt x="177" y="87"/>
                  </a:lnTo>
                  <a:lnTo>
                    <a:pt x="176" y="82"/>
                  </a:lnTo>
                  <a:lnTo>
                    <a:pt x="173" y="78"/>
                  </a:lnTo>
                  <a:lnTo>
                    <a:pt x="169" y="76"/>
                  </a:lnTo>
                  <a:lnTo>
                    <a:pt x="164" y="74"/>
                  </a:lnTo>
                  <a:lnTo>
                    <a:pt x="160" y="76"/>
                  </a:lnTo>
                  <a:lnTo>
                    <a:pt x="155" y="79"/>
                  </a:lnTo>
                  <a:lnTo>
                    <a:pt x="153" y="84"/>
                  </a:lnTo>
                  <a:lnTo>
                    <a:pt x="153" y="88"/>
                  </a:lnTo>
                  <a:lnTo>
                    <a:pt x="151" y="101"/>
                  </a:lnTo>
                  <a:lnTo>
                    <a:pt x="148" y="114"/>
                  </a:lnTo>
                  <a:lnTo>
                    <a:pt x="143" y="126"/>
                  </a:lnTo>
                  <a:lnTo>
                    <a:pt x="136" y="137"/>
                  </a:lnTo>
                  <a:lnTo>
                    <a:pt x="128" y="145"/>
                  </a:lnTo>
                  <a:lnTo>
                    <a:pt x="117" y="152"/>
                  </a:lnTo>
                  <a:lnTo>
                    <a:pt x="104" y="156"/>
                  </a:lnTo>
                  <a:lnTo>
                    <a:pt x="88" y="158"/>
                  </a:lnTo>
                  <a:lnTo>
                    <a:pt x="72" y="157"/>
                  </a:lnTo>
                  <a:lnTo>
                    <a:pt x="59" y="150"/>
                  </a:lnTo>
                  <a:lnTo>
                    <a:pt x="49" y="141"/>
                  </a:lnTo>
                  <a:lnTo>
                    <a:pt x="42" y="129"/>
                  </a:lnTo>
                  <a:lnTo>
                    <a:pt x="36" y="114"/>
                  </a:lnTo>
                  <a:lnTo>
                    <a:pt x="32" y="99"/>
                  </a:lnTo>
                  <a:lnTo>
                    <a:pt x="28" y="82"/>
                  </a:lnTo>
                  <a:lnTo>
                    <a:pt x="27" y="68"/>
                  </a:lnTo>
                  <a:lnTo>
                    <a:pt x="27" y="58"/>
                  </a:lnTo>
                  <a:lnTo>
                    <a:pt x="28" y="49"/>
                  </a:lnTo>
                  <a:lnTo>
                    <a:pt x="32" y="40"/>
                  </a:lnTo>
                  <a:lnTo>
                    <a:pt x="37" y="32"/>
                  </a:lnTo>
                  <a:lnTo>
                    <a:pt x="43" y="26"/>
                  </a:lnTo>
                  <a:lnTo>
                    <a:pt x="51" y="20"/>
                  </a:lnTo>
                  <a:lnTo>
                    <a:pt x="61" y="17"/>
                  </a:lnTo>
                  <a:lnTo>
                    <a:pt x="72" y="15"/>
                  </a:lnTo>
                  <a:lnTo>
                    <a:pt x="75" y="15"/>
                  </a:lnTo>
                  <a:lnTo>
                    <a:pt x="82" y="15"/>
                  </a:lnTo>
                  <a:lnTo>
                    <a:pt x="94" y="15"/>
                  </a:lnTo>
                  <a:lnTo>
                    <a:pt x="105" y="17"/>
                  </a:lnTo>
                  <a:lnTo>
                    <a:pt x="109" y="16"/>
                  </a:lnTo>
                  <a:lnTo>
                    <a:pt x="109" y="11"/>
                  </a:lnTo>
                  <a:lnTo>
                    <a:pt x="104" y="7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1124" name="Freeform 36">
              <a:extLst>
                <a:ext uri="{FF2B5EF4-FFF2-40B4-BE49-F238E27FC236}">
                  <a16:creationId xmlns:a16="http://schemas.microsoft.com/office/drawing/2014/main" id="{6A9EBC70-B7F4-4921-937E-41B0A71BC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1" y="3916"/>
              <a:ext cx="110" cy="108"/>
            </a:xfrm>
            <a:custGeom>
              <a:avLst/>
              <a:gdLst>
                <a:gd name="T0" fmla="*/ 48 w 220"/>
                <a:gd name="T1" fmla="*/ 8 h 216"/>
                <a:gd name="T2" fmla="*/ 27 w 220"/>
                <a:gd name="T3" fmla="*/ 22 h 216"/>
                <a:gd name="T4" fmla="*/ 12 w 220"/>
                <a:gd name="T5" fmla="*/ 41 h 216"/>
                <a:gd name="T6" fmla="*/ 3 w 220"/>
                <a:gd name="T7" fmla="*/ 64 h 216"/>
                <a:gd name="T8" fmla="*/ 0 w 220"/>
                <a:gd name="T9" fmla="*/ 91 h 216"/>
                <a:gd name="T10" fmla="*/ 5 w 220"/>
                <a:gd name="T11" fmla="*/ 116 h 216"/>
                <a:gd name="T12" fmla="*/ 14 w 220"/>
                <a:gd name="T13" fmla="*/ 140 h 216"/>
                <a:gd name="T14" fmla="*/ 29 w 220"/>
                <a:gd name="T15" fmla="*/ 163 h 216"/>
                <a:gd name="T16" fmla="*/ 51 w 220"/>
                <a:gd name="T17" fmla="*/ 185 h 216"/>
                <a:gd name="T18" fmla="*/ 80 w 220"/>
                <a:gd name="T19" fmla="*/ 206 h 216"/>
                <a:gd name="T20" fmla="*/ 112 w 220"/>
                <a:gd name="T21" fmla="*/ 216 h 216"/>
                <a:gd name="T22" fmla="*/ 145 w 220"/>
                <a:gd name="T23" fmla="*/ 212 h 216"/>
                <a:gd name="T24" fmla="*/ 172 w 220"/>
                <a:gd name="T25" fmla="*/ 192 h 216"/>
                <a:gd name="T26" fmla="*/ 191 w 220"/>
                <a:gd name="T27" fmla="*/ 173 h 216"/>
                <a:gd name="T28" fmla="*/ 206 w 220"/>
                <a:gd name="T29" fmla="*/ 151 h 216"/>
                <a:gd name="T30" fmla="*/ 217 w 220"/>
                <a:gd name="T31" fmla="*/ 127 h 216"/>
                <a:gd name="T32" fmla="*/ 220 w 220"/>
                <a:gd name="T33" fmla="*/ 107 h 216"/>
                <a:gd name="T34" fmla="*/ 216 w 220"/>
                <a:gd name="T35" fmla="*/ 97 h 216"/>
                <a:gd name="T36" fmla="*/ 203 w 220"/>
                <a:gd name="T37" fmla="*/ 93 h 216"/>
                <a:gd name="T38" fmla="*/ 193 w 220"/>
                <a:gd name="T39" fmla="*/ 98 h 216"/>
                <a:gd name="T40" fmla="*/ 190 w 220"/>
                <a:gd name="T41" fmla="*/ 106 h 216"/>
                <a:gd name="T42" fmla="*/ 185 w 220"/>
                <a:gd name="T43" fmla="*/ 121 h 216"/>
                <a:gd name="T44" fmla="*/ 174 w 220"/>
                <a:gd name="T45" fmla="*/ 143 h 216"/>
                <a:gd name="T46" fmla="*/ 156 w 220"/>
                <a:gd name="T47" fmla="*/ 162 h 216"/>
                <a:gd name="T48" fmla="*/ 121 w 220"/>
                <a:gd name="T49" fmla="*/ 169 h 216"/>
                <a:gd name="T50" fmla="*/ 79 w 220"/>
                <a:gd name="T51" fmla="*/ 158 h 216"/>
                <a:gd name="T52" fmla="*/ 46 w 220"/>
                <a:gd name="T53" fmla="*/ 130 h 216"/>
                <a:gd name="T54" fmla="*/ 32 w 220"/>
                <a:gd name="T55" fmla="*/ 91 h 216"/>
                <a:gd name="T56" fmla="*/ 35 w 220"/>
                <a:gd name="T57" fmla="*/ 59 h 216"/>
                <a:gd name="T58" fmla="*/ 46 w 220"/>
                <a:gd name="T59" fmla="*/ 40 h 216"/>
                <a:gd name="T60" fmla="*/ 63 w 220"/>
                <a:gd name="T61" fmla="*/ 24 h 216"/>
                <a:gd name="T62" fmla="*/ 80 w 220"/>
                <a:gd name="T63" fmla="*/ 15 h 216"/>
                <a:gd name="T64" fmla="*/ 87 w 220"/>
                <a:gd name="T65" fmla="*/ 4 h 216"/>
                <a:gd name="T66" fmla="*/ 69 w 220"/>
                <a:gd name="T67" fmla="*/ 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0" h="216">
                  <a:moveTo>
                    <a:pt x="59" y="4"/>
                  </a:moveTo>
                  <a:lnTo>
                    <a:pt x="48" y="8"/>
                  </a:lnTo>
                  <a:lnTo>
                    <a:pt x="37" y="15"/>
                  </a:lnTo>
                  <a:lnTo>
                    <a:pt x="27" y="22"/>
                  </a:lnTo>
                  <a:lnTo>
                    <a:pt x="19" y="31"/>
                  </a:lnTo>
                  <a:lnTo>
                    <a:pt x="12" y="41"/>
                  </a:lnTo>
                  <a:lnTo>
                    <a:pt x="6" y="52"/>
                  </a:lnTo>
                  <a:lnTo>
                    <a:pt x="3" y="64"/>
                  </a:lnTo>
                  <a:lnTo>
                    <a:pt x="0" y="77"/>
                  </a:lnTo>
                  <a:lnTo>
                    <a:pt x="0" y="91"/>
                  </a:lnTo>
                  <a:lnTo>
                    <a:pt x="2" y="104"/>
                  </a:lnTo>
                  <a:lnTo>
                    <a:pt x="5" y="116"/>
                  </a:lnTo>
                  <a:lnTo>
                    <a:pt x="10" y="129"/>
                  </a:lnTo>
                  <a:lnTo>
                    <a:pt x="14" y="140"/>
                  </a:lnTo>
                  <a:lnTo>
                    <a:pt x="21" y="153"/>
                  </a:lnTo>
                  <a:lnTo>
                    <a:pt x="29" y="163"/>
                  </a:lnTo>
                  <a:lnTo>
                    <a:pt x="38" y="174"/>
                  </a:lnTo>
                  <a:lnTo>
                    <a:pt x="51" y="185"/>
                  </a:lnTo>
                  <a:lnTo>
                    <a:pt x="65" y="196"/>
                  </a:lnTo>
                  <a:lnTo>
                    <a:pt x="80" y="206"/>
                  </a:lnTo>
                  <a:lnTo>
                    <a:pt x="96" y="213"/>
                  </a:lnTo>
                  <a:lnTo>
                    <a:pt x="112" y="216"/>
                  </a:lnTo>
                  <a:lnTo>
                    <a:pt x="129" y="216"/>
                  </a:lnTo>
                  <a:lnTo>
                    <a:pt x="145" y="212"/>
                  </a:lnTo>
                  <a:lnTo>
                    <a:pt x="162" y="201"/>
                  </a:lnTo>
                  <a:lnTo>
                    <a:pt x="172" y="192"/>
                  </a:lnTo>
                  <a:lnTo>
                    <a:pt x="182" y="183"/>
                  </a:lnTo>
                  <a:lnTo>
                    <a:pt x="191" y="173"/>
                  </a:lnTo>
                  <a:lnTo>
                    <a:pt x="200" y="162"/>
                  </a:lnTo>
                  <a:lnTo>
                    <a:pt x="206" y="151"/>
                  </a:lnTo>
                  <a:lnTo>
                    <a:pt x="212" y="139"/>
                  </a:lnTo>
                  <a:lnTo>
                    <a:pt x="217" y="127"/>
                  </a:lnTo>
                  <a:lnTo>
                    <a:pt x="219" y="113"/>
                  </a:lnTo>
                  <a:lnTo>
                    <a:pt x="220" y="107"/>
                  </a:lnTo>
                  <a:lnTo>
                    <a:pt x="219" y="101"/>
                  </a:lnTo>
                  <a:lnTo>
                    <a:pt x="216" y="97"/>
                  </a:lnTo>
                  <a:lnTo>
                    <a:pt x="210" y="93"/>
                  </a:lnTo>
                  <a:lnTo>
                    <a:pt x="203" y="93"/>
                  </a:lnTo>
                  <a:lnTo>
                    <a:pt x="197" y="94"/>
                  </a:lnTo>
                  <a:lnTo>
                    <a:pt x="193" y="98"/>
                  </a:lnTo>
                  <a:lnTo>
                    <a:pt x="190" y="104"/>
                  </a:lnTo>
                  <a:lnTo>
                    <a:pt x="190" y="106"/>
                  </a:lnTo>
                  <a:lnTo>
                    <a:pt x="188" y="112"/>
                  </a:lnTo>
                  <a:lnTo>
                    <a:pt x="185" y="121"/>
                  </a:lnTo>
                  <a:lnTo>
                    <a:pt x="180" y="131"/>
                  </a:lnTo>
                  <a:lnTo>
                    <a:pt x="174" y="143"/>
                  </a:lnTo>
                  <a:lnTo>
                    <a:pt x="165" y="153"/>
                  </a:lnTo>
                  <a:lnTo>
                    <a:pt x="156" y="162"/>
                  </a:lnTo>
                  <a:lnTo>
                    <a:pt x="143" y="168"/>
                  </a:lnTo>
                  <a:lnTo>
                    <a:pt x="121" y="169"/>
                  </a:lnTo>
                  <a:lnTo>
                    <a:pt x="99" y="166"/>
                  </a:lnTo>
                  <a:lnTo>
                    <a:pt x="79" y="158"/>
                  </a:lnTo>
                  <a:lnTo>
                    <a:pt x="61" y="145"/>
                  </a:lnTo>
                  <a:lnTo>
                    <a:pt x="46" y="130"/>
                  </a:lnTo>
                  <a:lnTo>
                    <a:pt x="36" y="112"/>
                  </a:lnTo>
                  <a:lnTo>
                    <a:pt x="32" y="91"/>
                  </a:lnTo>
                  <a:lnTo>
                    <a:pt x="32" y="69"/>
                  </a:lnTo>
                  <a:lnTo>
                    <a:pt x="35" y="59"/>
                  </a:lnTo>
                  <a:lnTo>
                    <a:pt x="40" y="50"/>
                  </a:lnTo>
                  <a:lnTo>
                    <a:pt x="46" y="40"/>
                  </a:lnTo>
                  <a:lnTo>
                    <a:pt x="55" y="32"/>
                  </a:lnTo>
                  <a:lnTo>
                    <a:pt x="63" y="24"/>
                  </a:lnTo>
                  <a:lnTo>
                    <a:pt x="72" y="18"/>
                  </a:lnTo>
                  <a:lnTo>
                    <a:pt x="80" y="15"/>
                  </a:lnTo>
                  <a:lnTo>
                    <a:pt x="88" y="13"/>
                  </a:lnTo>
                  <a:lnTo>
                    <a:pt x="87" y="4"/>
                  </a:lnTo>
                  <a:lnTo>
                    <a:pt x="80" y="0"/>
                  </a:lnTo>
                  <a:lnTo>
                    <a:pt x="69" y="1"/>
                  </a:lnTo>
                  <a:lnTo>
                    <a:pt x="5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1125" name="Freeform 37">
              <a:extLst>
                <a:ext uri="{FF2B5EF4-FFF2-40B4-BE49-F238E27FC236}">
                  <a16:creationId xmlns:a16="http://schemas.microsoft.com/office/drawing/2014/main" id="{5B473498-E906-47C9-961B-B78CACBBF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7" y="3947"/>
              <a:ext cx="6" cy="5"/>
            </a:xfrm>
            <a:custGeom>
              <a:avLst/>
              <a:gdLst>
                <a:gd name="T0" fmla="*/ 0 w 11"/>
                <a:gd name="T1" fmla="*/ 5 h 11"/>
                <a:gd name="T2" fmla="*/ 1 w 11"/>
                <a:gd name="T3" fmla="*/ 7 h 11"/>
                <a:gd name="T4" fmla="*/ 2 w 11"/>
                <a:gd name="T5" fmla="*/ 9 h 11"/>
                <a:gd name="T6" fmla="*/ 3 w 11"/>
                <a:gd name="T7" fmla="*/ 11 h 11"/>
                <a:gd name="T8" fmla="*/ 6 w 11"/>
                <a:gd name="T9" fmla="*/ 11 h 11"/>
                <a:gd name="T10" fmla="*/ 8 w 11"/>
                <a:gd name="T11" fmla="*/ 11 h 11"/>
                <a:gd name="T12" fmla="*/ 10 w 11"/>
                <a:gd name="T13" fmla="*/ 9 h 11"/>
                <a:gd name="T14" fmla="*/ 11 w 11"/>
                <a:gd name="T15" fmla="*/ 7 h 11"/>
                <a:gd name="T16" fmla="*/ 11 w 11"/>
                <a:gd name="T17" fmla="*/ 5 h 11"/>
                <a:gd name="T18" fmla="*/ 11 w 11"/>
                <a:gd name="T19" fmla="*/ 4 h 11"/>
                <a:gd name="T20" fmla="*/ 10 w 11"/>
                <a:gd name="T21" fmla="*/ 1 h 11"/>
                <a:gd name="T22" fmla="*/ 8 w 11"/>
                <a:gd name="T23" fmla="*/ 0 h 11"/>
                <a:gd name="T24" fmla="*/ 6 w 11"/>
                <a:gd name="T25" fmla="*/ 0 h 11"/>
                <a:gd name="T26" fmla="*/ 3 w 11"/>
                <a:gd name="T27" fmla="*/ 0 h 11"/>
                <a:gd name="T28" fmla="*/ 2 w 11"/>
                <a:gd name="T29" fmla="*/ 1 h 11"/>
                <a:gd name="T30" fmla="*/ 1 w 11"/>
                <a:gd name="T31" fmla="*/ 4 h 11"/>
                <a:gd name="T32" fmla="*/ 0 w 11"/>
                <a:gd name="T33" fmla="*/ 5 h 11"/>
                <a:gd name="T34" fmla="*/ 0 w 11"/>
                <a:gd name="T3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" h="11">
                  <a:moveTo>
                    <a:pt x="0" y="5"/>
                  </a:moveTo>
                  <a:lnTo>
                    <a:pt x="1" y="7"/>
                  </a:lnTo>
                  <a:lnTo>
                    <a:pt x="2" y="9"/>
                  </a:lnTo>
                  <a:lnTo>
                    <a:pt x="3" y="11"/>
                  </a:lnTo>
                  <a:lnTo>
                    <a:pt x="6" y="11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0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1126" name="Freeform 38">
              <a:extLst>
                <a:ext uri="{FF2B5EF4-FFF2-40B4-BE49-F238E27FC236}">
                  <a16:creationId xmlns:a16="http://schemas.microsoft.com/office/drawing/2014/main" id="{25C43DF6-7A02-481A-B932-F7E282FCE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6" y="3936"/>
              <a:ext cx="7" cy="6"/>
            </a:xfrm>
            <a:custGeom>
              <a:avLst/>
              <a:gdLst>
                <a:gd name="T0" fmla="*/ 0 w 14"/>
                <a:gd name="T1" fmla="*/ 7 h 14"/>
                <a:gd name="T2" fmla="*/ 1 w 14"/>
                <a:gd name="T3" fmla="*/ 11 h 14"/>
                <a:gd name="T4" fmla="*/ 2 w 14"/>
                <a:gd name="T5" fmla="*/ 12 h 14"/>
                <a:gd name="T6" fmla="*/ 4 w 14"/>
                <a:gd name="T7" fmla="*/ 14 h 14"/>
                <a:gd name="T8" fmla="*/ 7 w 14"/>
                <a:gd name="T9" fmla="*/ 14 h 14"/>
                <a:gd name="T10" fmla="*/ 10 w 14"/>
                <a:gd name="T11" fmla="*/ 14 h 14"/>
                <a:gd name="T12" fmla="*/ 12 w 14"/>
                <a:gd name="T13" fmla="*/ 12 h 14"/>
                <a:gd name="T14" fmla="*/ 14 w 14"/>
                <a:gd name="T15" fmla="*/ 11 h 14"/>
                <a:gd name="T16" fmla="*/ 14 w 14"/>
                <a:gd name="T17" fmla="*/ 7 h 14"/>
                <a:gd name="T18" fmla="*/ 14 w 14"/>
                <a:gd name="T19" fmla="*/ 5 h 14"/>
                <a:gd name="T20" fmla="*/ 12 w 14"/>
                <a:gd name="T21" fmla="*/ 2 h 14"/>
                <a:gd name="T22" fmla="*/ 10 w 14"/>
                <a:gd name="T23" fmla="*/ 1 h 14"/>
                <a:gd name="T24" fmla="*/ 7 w 14"/>
                <a:gd name="T25" fmla="*/ 0 h 14"/>
                <a:gd name="T26" fmla="*/ 4 w 14"/>
                <a:gd name="T27" fmla="*/ 1 h 14"/>
                <a:gd name="T28" fmla="*/ 2 w 14"/>
                <a:gd name="T29" fmla="*/ 2 h 14"/>
                <a:gd name="T30" fmla="*/ 1 w 14"/>
                <a:gd name="T31" fmla="*/ 5 h 14"/>
                <a:gd name="T32" fmla="*/ 0 w 14"/>
                <a:gd name="T33" fmla="*/ 7 h 14"/>
                <a:gd name="T34" fmla="*/ 0 w 14"/>
                <a:gd name="T35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14">
                  <a:moveTo>
                    <a:pt x="0" y="7"/>
                  </a:moveTo>
                  <a:lnTo>
                    <a:pt x="1" y="11"/>
                  </a:lnTo>
                  <a:lnTo>
                    <a:pt x="2" y="12"/>
                  </a:lnTo>
                  <a:lnTo>
                    <a:pt x="4" y="14"/>
                  </a:lnTo>
                  <a:lnTo>
                    <a:pt x="7" y="14"/>
                  </a:lnTo>
                  <a:lnTo>
                    <a:pt x="10" y="14"/>
                  </a:lnTo>
                  <a:lnTo>
                    <a:pt x="12" y="12"/>
                  </a:lnTo>
                  <a:lnTo>
                    <a:pt x="14" y="11"/>
                  </a:lnTo>
                  <a:lnTo>
                    <a:pt x="14" y="7"/>
                  </a:lnTo>
                  <a:lnTo>
                    <a:pt x="14" y="5"/>
                  </a:lnTo>
                  <a:lnTo>
                    <a:pt x="12" y="2"/>
                  </a:lnTo>
                  <a:lnTo>
                    <a:pt x="10" y="1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1127" name="Freeform 39">
              <a:extLst>
                <a:ext uri="{FF2B5EF4-FFF2-40B4-BE49-F238E27FC236}">
                  <a16:creationId xmlns:a16="http://schemas.microsoft.com/office/drawing/2014/main" id="{1626EADC-F756-4A6E-9BFB-7086DE3A5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1" y="3928"/>
              <a:ext cx="3" cy="3"/>
            </a:xfrm>
            <a:custGeom>
              <a:avLst/>
              <a:gdLst>
                <a:gd name="T0" fmla="*/ 0 w 7"/>
                <a:gd name="T1" fmla="*/ 4 h 7"/>
                <a:gd name="T2" fmla="*/ 0 w 7"/>
                <a:gd name="T3" fmla="*/ 5 h 7"/>
                <a:gd name="T4" fmla="*/ 1 w 7"/>
                <a:gd name="T5" fmla="*/ 6 h 7"/>
                <a:gd name="T6" fmla="*/ 3 w 7"/>
                <a:gd name="T7" fmla="*/ 7 h 7"/>
                <a:gd name="T8" fmla="*/ 4 w 7"/>
                <a:gd name="T9" fmla="*/ 7 h 7"/>
                <a:gd name="T10" fmla="*/ 5 w 7"/>
                <a:gd name="T11" fmla="*/ 7 h 7"/>
                <a:gd name="T12" fmla="*/ 6 w 7"/>
                <a:gd name="T13" fmla="*/ 6 h 7"/>
                <a:gd name="T14" fmla="*/ 7 w 7"/>
                <a:gd name="T15" fmla="*/ 5 h 7"/>
                <a:gd name="T16" fmla="*/ 7 w 7"/>
                <a:gd name="T17" fmla="*/ 4 h 7"/>
                <a:gd name="T18" fmla="*/ 7 w 7"/>
                <a:gd name="T19" fmla="*/ 2 h 7"/>
                <a:gd name="T20" fmla="*/ 6 w 7"/>
                <a:gd name="T21" fmla="*/ 1 h 7"/>
                <a:gd name="T22" fmla="*/ 5 w 7"/>
                <a:gd name="T23" fmla="*/ 0 h 7"/>
                <a:gd name="T24" fmla="*/ 4 w 7"/>
                <a:gd name="T25" fmla="*/ 0 h 7"/>
                <a:gd name="T26" fmla="*/ 3 w 7"/>
                <a:gd name="T27" fmla="*/ 0 h 7"/>
                <a:gd name="T28" fmla="*/ 1 w 7"/>
                <a:gd name="T29" fmla="*/ 1 h 7"/>
                <a:gd name="T30" fmla="*/ 0 w 7"/>
                <a:gd name="T31" fmla="*/ 2 h 7"/>
                <a:gd name="T32" fmla="*/ 0 w 7"/>
                <a:gd name="T33" fmla="*/ 4 h 7"/>
                <a:gd name="T34" fmla="*/ 0 w 7"/>
                <a:gd name="T3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1128" name="Freeform 40">
              <a:extLst>
                <a:ext uri="{FF2B5EF4-FFF2-40B4-BE49-F238E27FC236}">
                  <a16:creationId xmlns:a16="http://schemas.microsoft.com/office/drawing/2014/main" id="{4226AE8F-096F-4E99-9DFD-B8E4492BF6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3955"/>
              <a:ext cx="3" cy="3"/>
            </a:xfrm>
            <a:custGeom>
              <a:avLst/>
              <a:gdLst>
                <a:gd name="T0" fmla="*/ 0 w 6"/>
                <a:gd name="T1" fmla="*/ 4 h 7"/>
                <a:gd name="T2" fmla="*/ 0 w 6"/>
                <a:gd name="T3" fmla="*/ 5 h 7"/>
                <a:gd name="T4" fmla="*/ 2 w 6"/>
                <a:gd name="T5" fmla="*/ 6 h 7"/>
                <a:gd name="T6" fmla="*/ 3 w 6"/>
                <a:gd name="T7" fmla="*/ 7 h 7"/>
                <a:gd name="T8" fmla="*/ 4 w 6"/>
                <a:gd name="T9" fmla="*/ 7 h 7"/>
                <a:gd name="T10" fmla="*/ 5 w 6"/>
                <a:gd name="T11" fmla="*/ 7 h 7"/>
                <a:gd name="T12" fmla="*/ 5 w 6"/>
                <a:gd name="T13" fmla="*/ 6 h 7"/>
                <a:gd name="T14" fmla="*/ 6 w 6"/>
                <a:gd name="T15" fmla="*/ 5 h 7"/>
                <a:gd name="T16" fmla="*/ 6 w 6"/>
                <a:gd name="T17" fmla="*/ 4 h 7"/>
                <a:gd name="T18" fmla="*/ 6 w 6"/>
                <a:gd name="T19" fmla="*/ 2 h 7"/>
                <a:gd name="T20" fmla="*/ 5 w 6"/>
                <a:gd name="T21" fmla="*/ 1 h 7"/>
                <a:gd name="T22" fmla="*/ 5 w 6"/>
                <a:gd name="T23" fmla="*/ 0 h 7"/>
                <a:gd name="T24" fmla="*/ 4 w 6"/>
                <a:gd name="T25" fmla="*/ 0 h 7"/>
                <a:gd name="T26" fmla="*/ 3 w 6"/>
                <a:gd name="T27" fmla="*/ 0 h 7"/>
                <a:gd name="T28" fmla="*/ 2 w 6"/>
                <a:gd name="T29" fmla="*/ 1 h 7"/>
                <a:gd name="T30" fmla="*/ 0 w 6"/>
                <a:gd name="T31" fmla="*/ 2 h 7"/>
                <a:gd name="T32" fmla="*/ 0 w 6"/>
                <a:gd name="T33" fmla="*/ 4 h 7"/>
                <a:gd name="T34" fmla="*/ 0 w 6"/>
                <a:gd name="T3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7">
                  <a:moveTo>
                    <a:pt x="0" y="4"/>
                  </a:moveTo>
                  <a:lnTo>
                    <a:pt x="0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1129" name="Freeform 41">
              <a:extLst>
                <a:ext uri="{FF2B5EF4-FFF2-40B4-BE49-F238E27FC236}">
                  <a16:creationId xmlns:a16="http://schemas.microsoft.com/office/drawing/2014/main" id="{67DCF04C-0ADB-4E68-8CD6-F0500EF47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1" y="3965"/>
              <a:ext cx="3" cy="4"/>
            </a:xfrm>
            <a:custGeom>
              <a:avLst/>
              <a:gdLst>
                <a:gd name="T0" fmla="*/ 0 w 6"/>
                <a:gd name="T1" fmla="*/ 3 h 7"/>
                <a:gd name="T2" fmla="*/ 0 w 6"/>
                <a:gd name="T3" fmla="*/ 5 h 7"/>
                <a:gd name="T4" fmla="*/ 2 w 6"/>
                <a:gd name="T5" fmla="*/ 6 h 7"/>
                <a:gd name="T6" fmla="*/ 3 w 6"/>
                <a:gd name="T7" fmla="*/ 7 h 7"/>
                <a:gd name="T8" fmla="*/ 4 w 6"/>
                <a:gd name="T9" fmla="*/ 7 h 7"/>
                <a:gd name="T10" fmla="*/ 5 w 6"/>
                <a:gd name="T11" fmla="*/ 7 h 7"/>
                <a:gd name="T12" fmla="*/ 5 w 6"/>
                <a:gd name="T13" fmla="*/ 6 h 7"/>
                <a:gd name="T14" fmla="*/ 6 w 6"/>
                <a:gd name="T15" fmla="*/ 5 h 7"/>
                <a:gd name="T16" fmla="*/ 6 w 6"/>
                <a:gd name="T17" fmla="*/ 3 h 7"/>
                <a:gd name="T18" fmla="*/ 6 w 6"/>
                <a:gd name="T19" fmla="*/ 2 h 7"/>
                <a:gd name="T20" fmla="*/ 5 w 6"/>
                <a:gd name="T21" fmla="*/ 1 h 7"/>
                <a:gd name="T22" fmla="*/ 5 w 6"/>
                <a:gd name="T23" fmla="*/ 0 h 7"/>
                <a:gd name="T24" fmla="*/ 4 w 6"/>
                <a:gd name="T25" fmla="*/ 0 h 7"/>
                <a:gd name="T26" fmla="*/ 3 w 6"/>
                <a:gd name="T27" fmla="*/ 0 h 7"/>
                <a:gd name="T28" fmla="*/ 2 w 6"/>
                <a:gd name="T29" fmla="*/ 1 h 7"/>
                <a:gd name="T30" fmla="*/ 0 w 6"/>
                <a:gd name="T31" fmla="*/ 2 h 7"/>
                <a:gd name="T32" fmla="*/ 0 w 6"/>
                <a:gd name="T33" fmla="*/ 3 h 7"/>
                <a:gd name="T34" fmla="*/ 0 w 6"/>
                <a:gd name="T3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lnTo>
                    <a:pt x="0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1130" name="Freeform 42">
              <a:extLst>
                <a:ext uri="{FF2B5EF4-FFF2-40B4-BE49-F238E27FC236}">
                  <a16:creationId xmlns:a16="http://schemas.microsoft.com/office/drawing/2014/main" id="{3D3A940A-EADA-4BD9-8ED4-573AD34F5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8" y="3945"/>
              <a:ext cx="8" cy="8"/>
            </a:xfrm>
            <a:custGeom>
              <a:avLst/>
              <a:gdLst>
                <a:gd name="T0" fmla="*/ 0 w 16"/>
                <a:gd name="T1" fmla="*/ 8 h 16"/>
                <a:gd name="T2" fmla="*/ 0 w 16"/>
                <a:gd name="T3" fmla="*/ 11 h 16"/>
                <a:gd name="T4" fmla="*/ 2 w 16"/>
                <a:gd name="T5" fmla="*/ 13 h 16"/>
                <a:gd name="T6" fmla="*/ 5 w 16"/>
                <a:gd name="T7" fmla="*/ 16 h 16"/>
                <a:gd name="T8" fmla="*/ 8 w 16"/>
                <a:gd name="T9" fmla="*/ 16 h 16"/>
                <a:gd name="T10" fmla="*/ 12 w 16"/>
                <a:gd name="T11" fmla="*/ 16 h 16"/>
                <a:gd name="T12" fmla="*/ 14 w 16"/>
                <a:gd name="T13" fmla="*/ 13 h 16"/>
                <a:gd name="T14" fmla="*/ 16 w 16"/>
                <a:gd name="T15" fmla="*/ 11 h 16"/>
                <a:gd name="T16" fmla="*/ 16 w 16"/>
                <a:gd name="T17" fmla="*/ 8 h 16"/>
                <a:gd name="T18" fmla="*/ 16 w 16"/>
                <a:gd name="T19" fmla="*/ 4 h 16"/>
                <a:gd name="T20" fmla="*/ 14 w 16"/>
                <a:gd name="T21" fmla="*/ 2 h 16"/>
                <a:gd name="T22" fmla="*/ 12 w 16"/>
                <a:gd name="T23" fmla="*/ 0 h 16"/>
                <a:gd name="T24" fmla="*/ 8 w 16"/>
                <a:gd name="T25" fmla="*/ 0 h 16"/>
                <a:gd name="T26" fmla="*/ 5 w 16"/>
                <a:gd name="T27" fmla="*/ 0 h 16"/>
                <a:gd name="T28" fmla="*/ 2 w 16"/>
                <a:gd name="T29" fmla="*/ 2 h 16"/>
                <a:gd name="T30" fmla="*/ 0 w 16"/>
                <a:gd name="T31" fmla="*/ 4 h 16"/>
                <a:gd name="T32" fmla="*/ 0 w 16"/>
                <a:gd name="T33" fmla="*/ 8 h 16"/>
                <a:gd name="T34" fmla="*/ 0 w 16"/>
                <a:gd name="T3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16">
                  <a:moveTo>
                    <a:pt x="0" y="8"/>
                  </a:moveTo>
                  <a:lnTo>
                    <a:pt x="0" y="11"/>
                  </a:lnTo>
                  <a:lnTo>
                    <a:pt x="2" y="13"/>
                  </a:lnTo>
                  <a:lnTo>
                    <a:pt x="5" y="16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4" y="13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1131" name="Freeform 43">
              <a:extLst>
                <a:ext uri="{FF2B5EF4-FFF2-40B4-BE49-F238E27FC236}">
                  <a16:creationId xmlns:a16="http://schemas.microsoft.com/office/drawing/2014/main" id="{FE7908F1-24ED-4093-AC13-12BAFD0EC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0" y="3697"/>
              <a:ext cx="5" cy="6"/>
            </a:xfrm>
            <a:custGeom>
              <a:avLst/>
              <a:gdLst>
                <a:gd name="T0" fmla="*/ 0 w 9"/>
                <a:gd name="T1" fmla="*/ 6 h 10"/>
                <a:gd name="T2" fmla="*/ 0 w 9"/>
                <a:gd name="T3" fmla="*/ 7 h 10"/>
                <a:gd name="T4" fmla="*/ 1 w 9"/>
                <a:gd name="T5" fmla="*/ 9 h 10"/>
                <a:gd name="T6" fmla="*/ 2 w 9"/>
                <a:gd name="T7" fmla="*/ 10 h 10"/>
                <a:gd name="T8" fmla="*/ 5 w 9"/>
                <a:gd name="T9" fmla="*/ 10 h 10"/>
                <a:gd name="T10" fmla="*/ 7 w 9"/>
                <a:gd name="T11" fmla="*/ 10 h 10"/>
                <a:gd name="T12" fmla="*/ 8 w 9"/>
                <a:gd name="T13" fmla="*/ 9 h 10"/>
                <a:gd name="T14" fmla="*/ 9 w 9"/>
                <a:gd name="T15" fmla="*/ 7 h 10"/>
                <a:gd name="T16" fmla="*/ 9 w 9"/>
                <a:gd name="T17" fmla="*/ 6 h 10"/>
                <a:gd name="T18" fmla="*/ 9 w 9"/>
                <a:gd name="T19" fmla="*/ 3 h 10"/>
                <a:gd name="T20" fmla="*/ 8 w 9"/>
                <a:gd name="T21" fmla="*/ 1 h 10"/>
                <a:gd name="T22" fmla="*/ 7 w 9"/>
                <a:gd name="T23" fmla="*/ 0 h 10"/>
                <a:gd name="T24" fmla="*/ 5 w 9"/>
                <a:gd name="T25" fmla="*/ 0 h 10"/>
                <a:gd name="T26" fmla="*/ 2 w 9"/>
                <a:gd name="T27" fmla="*/ 0 h 10"/>
                <a:gd name="T28" fmla="*/ 1 w 9"/>
                <a:gd name="T29" fmla="*/ 1 h 10"/>
                <a:gd name="T30" fmla="*/ 0 w 9"/>
                <a:gd name="T31" fmla="*/ 3 h 10"/>
                <a:gd name="T32" fmla="*/ 0 w 9"/>
                <a:gd name="T33" fmla="*/ 6 h 10"/>
                <a:gd name="T34" fmla="*/ 0 w 9"/>
                <a:gd name="T3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" h="10">
                  <a:moveTo>
                    <a:pt x="0" y="6"/>
                  </a:moveTo>
                  <a:lnTo>
                    <a:pt x="0" y="7"/>
                  </a:lnTo>
                  <a:lnTo>
                    <a:pt x="1" y="9"/>
                  </a:lnTo>
                  <a:lnTo>
                    <a:pt x="2" y="10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8" y="9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1132" name="Freeform 44">
              <a:extLst>
                <a:ext uri="{FF2B5EF4-FFF2-40B4-BE49-F238E27FC236}">
                  <a16:creationId xmlns:a16="http://schemas.microsoft.com/office/drawing/2014/main" id="{4D5450A0-459E-46CA-9E96-C3B35E2E9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1" y="3692"/>
              <a:ext cx="5" cy="5"/>
            </a:xfrm>
            <a:custGeom>
              <a:avLst/>
              <a:gdLst>
                <a:gd name="T0" fmla="*/ 0 w 10"/>
                <a:gd name="T1" fmla="*/ 4 h 9"/>
                <a:gd name="T2" fmla="*/ 0 w 10"/>
                <a:gd name="T3" fmla="*/ 5 h 9"/>
                <a:gd name="T4" fmla="*/ 1 w 10"/>
                <a:gd name="T5" fmla="*/ 8 h 9"/>
                <a:gd name="T6" fmla="*/ 3 w 10"/>
                <a:gd name="T7" fmla="*/ 9 h 9"/>
                <a:gd name="T8" fmla="*/ 5 w 10"/>
                <a:gd name="T9" fmla="*/ 9 h 9"/>
                <a:gd name="T10" fmla="*/ 6 w 10"/>
                <a:gd name="T11" fmla="*/ 9 h 9"/>
                <a:gd name="T12" fmla="*/ 9 w 10"/>
                <a:gd name="T13" fmla="*/ 8 h 9"/>
                <a:gd name="T14" fmla="*/ 10 w 10"/>
                <a:gd name="T15" fmla="*/ 5 h 9"/>
                <a:gd name="T16" fmla="*/ 10 w 10"/>
                <a:gd name="T17" fmla="*/ 4 h 9"/>
                <a:gd name="T18" fmla="*/ 10 w 10"/>
                <a:gd name="T19" fmla="*/ 2 h 9"/>
                <a:gd name="T20" fmla="*/ 9 w 10"/>
                <a:gd name="T21" fmla="*/ 1 h 9"/>
                <a:gd name="T22" fmla="*/ 6 w 10"/>
                <a:gd name="T23" fmla="*/ 0 h 9"/>
                <a:gd name="T24" fmla="*/ 5 w 10"/>
                <a:gd name="T25" fmla="*/ 0 h 9"/>
                <a:gd name="T26" fmla="*/ 3 w 10"/>
                <a:gd name="T27" fmla="*/ 0 h 9"/>
                <a:gd name="T28" fmla="*/ 1 w 10"/>
                <a:gd name="T29" fmla="*/ 1 h 9"/>
                <a:gd name="T30" fmla="*/ 0 w 10"/>
                <a:gd name="T31" fmla="*/ 2 h 9"/>
                <a:gd name="T32" fmla="*/ 0 w 10"/>
                <a:gd name="T33" fmla="*/ 4 h 9"/>
                <a:gd name="T34" fmla="*/ 0 w 10"/>
                <a:gd name="T3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9">
                  <a:moveTo>
                    <a:pt x="0" y="4"/>
                  </a:moveTo>
                  <a:lnTo>
                    <a:pt x="0" y="5"/>
                  </a:lnTo>
                  <a:lnTo>
                    <a:pt x="1" y="8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9" y="8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1133" name="Freeform 45">
              <a:extLst>
                <a:ext uri="{FF2B5EF4-FFF2-40B4-BE49-F238E27FC236}">
                  <a16:creationId xmlns:a16="http://schemas.microsoft.com/office/drawing/2014/main" id="{4405C0B7-E8B6-4918-B0AB-34B007AD2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0" y="3687"/>
              <a:ext cx="3" cy="2"/>
            </a:xfrm>
            <a:custGeom>
              <a:avLst/>
              <a:gdLst>
                <a:gd name="T0" fmla="*/ 0 w 6"/>
                <a:gd name="T1" fmla="*/ 2 h 6"/>
                <a:gd name="T2" fmla="*/ 0 w 6"/>
                <a:gd name="T3" fmla="*/ 4 h 6"/>
                <a:gd name="T4" fmla="*/ 1 w 6"/>
                <a:gd name="T5" fmla="*/ 5 h 6"/>
                <a:gd name="T6" fmla="*/ 2 w 6"/>
                <a:gd name="T7" fmla="*/ 6 h 6"/>
                <a:gd name="T8" fmla="*/ 3 w 6"/>
                <a:gd name="T9" fmla="*/ 6 h 6"/>
                <a:gd name="T10" fmla="*/ 4 w 6"/>
                <a:gd name="T11" fmla="*/ 6 h 6"/>
                <a:gd name="T12" fmla="*/ 5 w 6"/>
                <a:gd name="T13" fmla="*/ 5 h 6"/>
                <a:gd name="T14" fmla="*/ 6 w 6"/>
                <a:gd name="T15" fmla="*/ 4 h 6"/>
                <a:gd name="T16" fmla="*/ 6 w 6"/>
                <a:gd name="T17" fmla="*/ 2 h 6"/>
                <a:gd name="T18" fmla="*/ 6 w 6"/>
                <a:gd name="T19" fmla="*/ 1 h 6"/>
                <a:gd name="T20" fmla="*/ 5 w 6"/>
                <a:gd name="T21" fmla="*/ 1 h 6"/>
                <a:gd name="T22" fmla="*/ 4 w 6"/>
                <a:gd name="T23" fmla="*/ 0 h 6"/>
                <a:gd name="T24" fmla="*/ 3 w 6"/>
                <a:gd name="T25" fmla="*/ 0 h 6"/>
                <a:gd name="T26" fmla="*/ 2 w 6"/>
                <a:gd name="T27" fmla="*/ 0 h 6"/>
                <a:gd name="T28" fmla="*/ 1 w 6"/>
                <a:gd name="T29" fmla="*/ 1 h 6"/>
                <a:gd name="T30" fmla="*/ 0 w 6"/>
                <a:gd name="T31" fmla="*/ 1 h 6"/>
                <a:gd name="T32" fmla="*/ 0 w 6"/>
                <a:gd name="T33" fmla="*/ 2 h 6"/>
                <a:gd name="T34" fmla="*/ 0 w 6"/>
                <a:gd name="T3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6">
                  <a:moveTo>
                    <a:pt x="0" y="2"/>
                  </a:move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1134" name="Freeform 46">
              <a:extLst>
                <a:ext uri="{FF2B5EF4-FFF2-40B4-BE49-F238E27FC236}">
                  <a16:creationId xmlns:a16="http://schemas.microsoft.com/office/drawing/2014/main" id="{FCB4C6F1-345F-49FB-AD1B-136FD2CDA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7" y="3719"/>
              <a:ext cx="3" cy="3"/>
            </a:xfrm>
            <a:custGeom>
              <a:avLst/>
              <a:gdLst>
                <a:gd name="T0" fmla="*/ 0 w 6"/>
                <a:gd name="T1" fmla="*/ 2 h 5"/>
                <a:gd name="T2" fmla="*/ 0 w 6"/>
                <a:gd name="T3" fmla="*/ 3 h 5"/>
                <a:gd name="T4" fmla="*/ 1 w 6"/>
                <a:gd name="T5" fmla="*/ 4 h 5"/>
                <a:gd name="T6" fmla="*/ 2 w 6"/>
                <a:gd name="T7" fmla="*/ 5 h 5"/>
                <a:gd name="T8" fmla="*/ 3 w 6"/>
                <a:gd name="T9" fmla="*/ 5 h 5"/>
                <a:gd name="T10" fmla="*/ 5 w 6"/>
                <a:gd name="T11" fmla="*/ 5 h 5"/>
                <a:gd name="T12" fmla="*/ 5 w 6"/>
                <a:gd name="T13" fmla="*/ 4 h 5"/>
                <a:gd name="T14" fmla="*/ 6 w 6"/>
                <a:gd name="T15" fmla="*/ 3 h 5"/>
                <a:gd name="T16" fmla="*/ 6 w 6"/>
                <a:gd name="T17" fmla="*/ 2 h 5"/>
                <a:gd name="T18" fmla="*/ 6 w 6"/>
                <a:gd name="T19" fmla="*/ 1 h 5"/>
                <a:gd name="T20" fmla="*/ 5 w 6"/>
                <a:gd name="T21" fmla="*/ 1 h 5"/>
                <a:gd name="T22" fmla="*/ 5 w 6"/>
                <a:gd name="T23" fmla="*/ 0 h 5"/>
                <a:gd name="T24" fmla="*/ 3 w 6"/>
                <a:gd name="T25" fmla="*/ 0 h 5"/>
                <a:gd name="T26" fmla="*/ 2 w 6"/>
                <a:gd name="T27" fmla="*/ 0 h 5"/>
                <a:gd name="T28" fmla="*/ 1 w 6"/>
                <a:gd name="T29" fmla="*/ 1 h 5"/>
                <a:gd name="T30" fmla="*/ 0 w 6"/>
                <a:gd name="T31" fmla="*/ 1 h 5"/>
                <a:gd name="T32" fmla="*/ 0 w 6"/>
                <a:gd name="T33" fmla="*/ 2 h 5"/>
                <a:gd name="T34" fmla="*/ 0 w 6"/>
                <a:gd name="T3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5">
                  <a:moveTo>
                    <a:pt x="0" y="2"/>
                  </a:move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1135" name="Freeform 47">
              <a:extLst>
                <a:ext uri="{FF2B5EF4-FFF2-40B4-BE49-F238E27FC236}">
                  <a16:creationId xmlns:a16="http://schemas.microsoft.com/office/drawing/2014/main" id="{D3086F99-70DD-4B62-82DE-574060853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3698"/>
              <a:ext cx="6" cy="7"/>
            </a:xfrm>
            <a:custGeom>
              <a:avLst/>
              <a:gdLst>
                <a:gd name="T0" fmla="*/ 0 w 13"/>
                <a:gd name="T1" fmla="*/ 7 h 14"/>
                <a:gd name="T2" fmla="*/ 0 w 13"/>
                <a:gd name="T3" fmla="*/ 9 h 14"/>
                <a:gd name="T4" fmla="*/ 2 w 13"/>
                <a:gd name="T5" fmla="*/ 12 h 14"/>
                <a:gd name="T6" fmla="*/ 4 w 13"/>
                <a:gd name="T7" fmla="*/ 13 h 14"/>
                <a:gd name="T8" fmla="*/ 7 w 13"/>
                <a:gd name="T9" fmla="*/ 14 h 14"/>
                <a:gd name="T10" fmla="*/ 9 w 13"/>
                <a:gd name="T11" fmla="*/ 13 h 14"/>
                <a:gd name="T12" fmla="*/ 12 w 13"/>
                <a:gd name="T13" fmla="*/ 12 h 14"/>
                <a:gd name="T14" fmla="*/ 13 w 13"/>
                <a:gd name="T15" fmla="*/ 9 h 14"/>
                <a:gd name="T16" fmla="*/ 13 w 13"/>
                <a:gd name="T17" fmla="*/ 7 h 14"/>
                <a:gd name="T18" fmla="*/ 13 w 13"/>
                <a:gd name="T19" fmla="*/ 5 h 14"/>
                <a:gd name="T20" fmla="*/ 12 w 13"/>
                <a:gd name="T21" fmla="*/ 2 h 14"/>
                <a:gd name="T22" fmla="*/ 9 w 13"/>
                <a:gd name="T23" fmla="*/ 1 h 14"/>
                <a:gd name="T24" fmla="*/ 7 w 13"/>
                <a:gd name="T25" fmla="*/ 0 h 14"/>
                <a:gd name="T26" fmla="*/ 4 w 13"/>
                <a:gd name="T27" fmla="*/ 1 h 14"/>
                <a:gd name="T28" fmla="*/ 2 w 13"/>
                <a:gd name="T29" fmla="*/ 2 h 14"/>
                <a:gd name="T30" fmla="*/ 0 w 13"/>
                <a:gd name="T31" fmla="*/ 5 h 14"/>
                <a:gd name="T32" fmla="*/ 0 w 13"/>
                <a:gd name="T33" fmla="*/ 7 h 14"/>
                <a:gd name="T34" fmla="*/ 0 w 13"/>
                <a:gd name="T35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14">
                  <a:moveTo>
                    <a:pt x="0" y="7"/>
                  </a:moveTo>
                  <a:lnTo>
                    <a:pt x="0" y="9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7" y="14"/>
                  </a:lnTo>
                  <a:lnTo>
                    <a:pt x="9" y="13"/>
                  </a:lnTo>
                  <a:lnTo>
                    <a:pt x="12" y="12"/>
                  </a:lnTo>
                  <a:lnTo>
                    <a:pt x="13" y="9"/>
                  </a:lnTo>
                  <a:lnTo>
                    <a:pt x="13" y="7"/>
                  </a:lnTo>
                  <a:lnTo>
                    <a:pt x="13" y="5"/>
                  </a:lnTo>
                  <a:lnTo>
                    <a:pt x="12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1136" name="Freeform 48">
              <a:extLst>
                <a:ext uri="{FF2B5EF4-FFF2-40B4-BE49-F238E27FC236}">
                  <a16:creationId xmlns:a16="http://schemas.microsoft.com/office/drawing/2014/main" id="{29E36E9D-5435-4CB8-B870-C49828BC4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5" y="3708"/>
              <a:ext cx="5" cy="4"/>
            </a:xfrm>
            <a:custGeom>
              <a:avLst/>
              <a:gdLst>
                <a:gd name="T0" fmla="*/ 0 w 9"/>
                <a:gd name="T1" fmla="*/ 4 h 9"/>
                <a:gd name="T2" fmla="*/ 0 w 9"/>
                <a:gd name="T3" fmla="*/ 5 h 9"/>
                <a:gd name="T4" fmla="*/ 1 w 9"/>
                <a:gd name="T5" fmla="*/ 8 h 9"/>
                <a:gd name="T6" fmla="*/ 3 w 9"/>
                <a:gd name="T7" fmla="*/ 9 h 9"/>
                <a:gd name="T8" fmla="*/ 4 w 9"/>
                <a:gd name="T9" fmla="*/ 9 h 9"/>
                <a:gd name="T10" fmla="*/ 6 w 9"/>
                <a:gd name="T11" fmla="*/ 9 h 9"/>
                <a:gd name="T12" fmla="*/ 8 w 9"/>
                <a:gd name="T13" fmla="*/ 8 h 9"/>
                <a:gd name="T14" fmla="*/ 9 w 9"/>
                <a:gd name="T15" fmla="*/ 5 h 9"/>
                <a:gd name="T16" fmla="*/ 9 w 9"/>
                <a:gd name="T17" fmla="*/ 4 h 9"/>
                <a:gd name="T18" fmla="*/ 9 w 9"/>
                <a:gd name="T19" fmla="*/ 3 h 9"/>
                <a:gd name="T20" fmla="*/ 8 w 9"/>
                <a:gd name="T21" fmla="*/ 1 h 9"/>
                <a:gd name="T22" fmla="*/ 6 w 9"/>
                <a:gd name="T23" fmla="*/ 0 h 9"/>
                <a:gd name="T24" fmla="*/ 4 w 9"/>
                <a:gd name="T25" fmla="*/ 0 h 9"/>
                <a:gd name="T26" fmla="*/ 3 w 9"/>
                <a:gd name="T27" fmla="*/ 0 h 9"/>
                <a:gd name="T28" fmla="*/ 1 w 9"/>
                <a:gd name="T29" fmla="*/ 1 h 9"/>
                <a:gd name="T30" fmla="*/ 0 w 9"/>
                <a:gd name="T31" fmla="*/ 3 h 9"/>
                <a:gd name="T32" fmla="*/ 0 w 9"/>
                <a:gd name="T33" fmla="*/ 4 h 9"/>
                <a:gd name="T34" fmla="*/ 0 w 9"/>
                <a:gd name="T3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" h="9">
                  <a:moveTo>
                    <a:pt x="0" y="4"/>
                  </a:moveTo>
                  <a:lnTo>
                    <a:pt x="0" y="5"/>
                  </a:lnTo>
                  <a:lnTo>
                    <a:pt x="1" y="8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8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1137" name="Freeform 49">
              <a:extLst>
                <a:ext uri="{FF2B5EF4-FFF2-40B4-BE49-F238E27FC236}">
                  <a16:creationId xmlns:a16="http://schemas.microsoft.com/office/drawing/2014/main" id="{AF6EDABF-B469-4C3A-9175-BC037EBB2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3" y="3795"/>
              <a:ext cx="29" cy="30"/>
            </a:xfrm>
            <a:custGeom>
              <a:avLst/>
              <a:gdLst>
                <a:gd name="T0" fmla="*/ 5 w 57"/>
                <a:gd name="T1" fmla="*/ 52 h 60"/>
                <a:gd name="T2" fmla="*/ 11 w 57"/>
                <a:gd name="T3" fmla="*/ 58 h 60"/>
                <a:gd name="T4" fmla="*/ 19 w 57"/>
                <a:gd name="T5" fmla="*/ 60 h 60"/>
                <a:gd name="T6" fmla="*/ 25 w 57"/>
                <a:gd name="T7" fmla="*/ 60 h 60"/>
                <a:gd name="T8" fmla="*/ 28 w 57"/>
                <a:gd name="T9" fmla="*/ 59 h 60"/>
                <a:gd name="T10" fmla="*/ 30 w 57"/>
                <a:gd name="T11" fmla="*/ 59 h 60"/>
                <a:gd name="T12" fmla="*/ 34 w 57"/>
                <a:gd name="T13" fmla="*/ 57 h 60"/>
                <a:gd name="T14" fmla="*/ 39 w 57"/>
                <a:gd name="T15" fmla="*/ 56 h 60"/>
                <a:gd name="T16" fmla="*/ 46 w 57"/>
                <a:gd name="T17" fmla="*/ 52 h 60"/>
                <a:gd name="T18" fmla="*/ 50 w 57"/>
                <a:gd name="T19" fmla="*/ 49 h 60"/>
                <a:gd name="T20" fmla="*/ 55 w 57"/>
                <a:gd name="T21" fmla="*/ 45 h 60"/>
                <a:gd name="T22" fmla="*/ 57 w 57"/>
                <a:gd name="T23" fmla="*/ 41 h 60"/>
                <a:gd name="T24" fmla="*/ 56 w 57"/>
                <a:gd name="T25" fmla="*/ 36 h 60"/>
                <a:gd name="T26" fmla="*/ 46 w 57"/>
                <a:gd name="T27" fmla="*/ 28 h 60"/>
                <a:gd name="T28" fmla="*/ 35 w 57"/>
                <a:gd name="T29" fmla="*/ 31 h 60"/>
                <a:gd name="T30" fmla="*/ 27 w 57"/>
                <a:gd name="T31" fmla="*/ 38 h 60"/>
                <a:gd name="T32" fmla="*/ 24 w 57"/>
                <a:gd name="T33" fmla="*/ 42 h 60"/>
                <a:gd name="T34" fmla="*/ 23 w 57"/>
                <a:gd name="T35" fmla="*/ 35 h 60"/>
                <a:gd name="T36" fmla="*/ 18 w 57"/>
                <a:gd name="T37" fmla="*/ 21 h 60"/>
                <a:gd name="T38" fmla="*/ 10 w 57"/>
                <a:gd name="T39" fmla="*/ 6 h 60"/>
                <a:gd name="T40" fmla="*/ 1 w 57"/>
                <a:gd name="T41" fmla="*/ 0 h 60"/>
                <a:gd name="T42" fmla="*/ 0 w 57"/>
                <a:gd name="T43" fmla="*/ 15 h 60"/>
                <a:gd name="T44" fmla="*/ 2 w 57"/>
                <a:gd name="T45" fmla="*/ 33 h 60"/>
                <a:gd name="T46" fmla="*/ 4 w 57"/>
                <a:gd name="T47" fmla="*/ 46 h 60"/>
                <a:gd name="T48" fmla="*/ 5 w 57"/>
                <a:gd name="T49" fmla="*/ 5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7" h="60">
                  <a:moveTo>
                    <a:pt x="5" y="52"/>
                  </a:moveTo>
                  <a:lnTo>
                    <a:pt x="11" y="58"/>
                  </a:lnTo>
                  <a:lnTo>
                    <a:pt x="19" y="60"/>
                  </a:lnTo>
                  <a:lnTo>
                    <a:pt x="25" y="60"/>
                  </a:lnTo>
                  <a:lnTo>
                    <a:pt x="28" y="59"/>
                  </a:lnTo>
                  <a:lnTo>
                    <a:pt x="30" y="59"/>
                  </a:lnTo>
                  <a:lnTo>
                    <a:pt x="34" y="57"/>
                  </a:lnTo>
                  <a:lnTo>
                    <a:pt x="39" y="56"/>
                  </a:lnTo>
                  <a:lnTo>
                    <a:pt x="46" y="52"/>
                  </a:lnTo>
                  <a:lnTo>
                    <a:pt x="50" y="49"/>
                  </a:lnTo>
                  <a:lnTo>
                    <a:pt x="55" y="45"/>
                  </a:lnTo>
                  <a:lnTo>
                    <a:pt x="57" y="41"/>
                  </a:lnTo>
                  <a:lnTo>
                    <a:pt x="56" y="36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27" y="38"/>
                  </a:lnTo>
                  <a:lnTo>
                    <a:pt x="24" y="42"/>
                  </a:lnTo>
                  <a:lnTo>
                    <a:pt x="23" y="35"/>
                  </a:lnTo>
                  <a:lnTo>
                    <a:pt x="18" y="21"/>
                  </a:lnTo>
                  <a:lnTo>
                    <a:pt x="10" y="6"/>
                  </a:lnTo>
                  <a:lnTo>
                    <a:pt x="1" y="0"/>
                  </a:lnTo>
                  <a:lnTo>
                    <a:pt x="0" y="15"/>
                  </a:lnTo>
                  <a:lnTo>
                    <a:pt x="2" y="33"/>
                  </a:lnTo>
                  <a:lnTo>
                    <a:pt x="4" y="46"/>
                  </a:lnTo>
                  <a:lnTo>
                    <a:pt x="5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1138" name="Freeform 50">
              <a:extLst>
                <a:ext uri="{FF2B5EF4-FFF2-40B4-BE49-F238E27FC236}">
                  <a16:creationId xmlns:a16="http://schemas.microsoft.com/office/drawing/2014/main" id="{61793B44-7E82-47D7-B1EF-07E32CE26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1" y="3788"/>
              <a:ext cx="28" cy="23"/>
            </a:xfrm>
            <a:custGeom>
              <a:avLst/>
              <a:gdLst>
                <a:gd name="T0" fmla="*/ 18 w 54"/>
                <a:gd name="T1" fmla="*/ 47 h 47"/>
                <a:gd name="T2" fmla="*/ 23 w 54"/>
                <a:gd name="T3" fmla="*/ 47 h 47"/>
                <a:gd name="T4" fmla="*/ 30 w 54"/>
                <a:gd name="T5" fmla="*/ 46 h 47"/>
                <a:gd name="T6" fmla="*/ 37 w 54"/>
                <a:gd name="T7" fmla="*/ 44 h 47"/>
                <a:gd name="T8" fmla="*/ 44 w 54"/>
                <a:gd name="T9" fmla="*/ 43 h 47"/>
                <a:gd name="T10" fmla="*/ 49 w 54"/>
                <a:gd name="T11" fmla="*/ 41 h 47"/>
                <a:gd name="T12" fmla="*/ 53 w 54"/>
                <a:gd name="T13" fmla="*/ 38 h 47"/>
                <a:gd name="T14" fmla="*/ 54 w 54"/>
                <a:gd name="T15" fmla="*/ 34 h 47"/>
                <a:gd name="T16" fmla="*/ 52 w 54"/>
                <a:gd name="T17" fmla="*/ 29 h 47"/>
                <a:gd name="T18" fmla="*/ 43 w 54"/>
                <a:gd name="T19" fmla="*/ 25 h 47"/>
                <a:gd name="T20" fmla="*/ 32 w 54"/>
                <a:gd name="T21" fmla="*/ 26 h 47"/>
                <a:gd name="T22" fmla="*/ 23 w 54"/>
                <a:gd name="T23" fmla="*/ 29 h 47"/>
                <a:gd name="T24" fmla="*/ 20 w 54"/>
                <a:gd name="T25" fmla="*/ 32 h 47"/>
                <a:gd name="T26" fmla="*/ 16 w 54"/>
                <a:gd name="T27" fmla="*/ 23 h 47"/>
                <a:gd name="T28" fmla="*/ 15 w 54"/>
                <a:gd name="T29" fmla="*/ 10 h 47"/>
                <a:gd name="T30" fmla="*/ 12 w 54"/>
                <a:gd name="T31" fmla="*/ 1 h 47"/>
                <a:gd name="T32" fmla="*/ 0 w 54"/>
                <a:gd name="T33" fmla="*/ 0 h 47"/>
                <a:gd name="T34" fmla="*/ 0 w 54"/>
                <a:gd name="T35" fmla="*/ 21 h 47"/>
                <a:gd name="T36" fmla="*/ 7 w 54"/>
                <a:gd name="T37" fmla="*/ 35 h 47"/>
                <a:gd name="T38" fmla="*/ 15 w 54"/>
                <a:gd name="T39" fmla="*/ 44 h 47"/>
                <a:gd name="T40" fmla="*/ 18 w 54"/>
                <a:gd name="T4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47">
                  <a:moveTo>
                    <a:pt x="18" y="47"/>
                  </a:moveTo>
                  <a:lnTo>
                    <a:pt x="23" y="47"/>
                  </a:lnTo>
                  <a:lnTo>
                    <a:pt x="30" y="46"/>
                  </a:lnTo>
                  <a:lnTo>
                    <a:pt x="37" y="44"/>
                  </a:lnTo>
                  <a:lnTo>
                    <a:pt x="44" y="43"/>
                  </a:lnTo>
                  <a:lnTo>
                    <a:pt x="49" y="41"/>
                  </a:lnTo>
                  <a:lnTo>
                    <a:pt x="53" y="38"/>
                  </a:lnTo>
                  <a:lnTo>
                    <a:pt x="54" y="34"/>
                  </a:lnTo>
                  <a:lnTo>
                    <a:pt x="52" y="29"/>
                  </a:lnTo>
                  <a:lnTo>
                    <a:pt x="43" y="25"/>
                  </a:lnTo>
                  <a:lnTo>
                    <a:pt x="32" y="26"/>
                  </a:lnTo>
                  <a:lnTo>
                    <a:pt x="23" y="29"/>
                  </a:lnTo>
                  <a:lnTo>
                    <a:pt x="20" y="32"/>
                  </a:lnTo>
                  <a:lnTo>
                    <a:pt x="16" y="23"/>
                  </a:lnTo>
                  <a:lnTo>
                    <a:pt x="15" y="10"/>
                  </a:lnTo>
                  <a:lnTo>
                    <a:pt x="12" y="1"/>
                  </a:lnTo>
                  <a:lnTo>
                    <a:pt x="0" y="0"/>
                  </a:lnTo>
                  <a:lnTo>
                    <a:pt x="0" y="21"/>
                  </a:lnTo>
                  <a:lnTo>
                    <a:pt x="7" y="35"/>
                  </a:lnTo>
                  <a:lnTo>
                    <a:pt x="15" y="44"/>
                  </a:lnTo>
                  <a:lnTo>
                    <a:pt x="18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1139" name="Freeform 51">
              <a:extLst>
                <a:ext uri="{FF2B5EF4-FFF2-40B4-BE49-F238E27FC236}">
                  <a16:creationId xmlns:a16="http://schemas.microsoft.com/office/drawing/2014/main" id="{BCEA275A-6AC1-4EBF-96E4-305B86966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3" y="3777"/>
              <a:ext cx="27" cy="24"/>
            </a:xfrm>
            <a:custGeom>
              <a:avLst/>
              <a:gdLst>
                <a:gd name="T0" fmla="*/ 4 w 54"/>
                <a:gd name="T1" fmla="*/ 37 h 48"/>
                <a:gd name="T2" fmla="*/ 11 w 54"/>
                <a:gd name="T3" fmla="*/ 43 h 48"/>
                <a:gd name="T4" fmla="*/ 17 w 54"/>
                <a:gd name="T5" fmla="*/ 47 h 48"/>
                <a:gd name="T6" fmla="*/ 24 w 54"/>
                <a:gd name="T7" fmla="*/ 48 h 48"/>
                <a:gd name="T8" fmla="*/ 30 w 54"/>
                <a:gd name="T9" fmla="*/ 48 h 48"/>
                <a:gd name="T10" fmla="*/ 35 w 54"/>
                <a:gd name="T11" fmla="*/ 47 h 48"/>
                <a:gd name="T12" fmla="*/ 40 w 54"/>
                <a:gd name="T13" fmla="*/ 45 h 48"/>
                <a:gd name="T14" fmla="*/ 45 w 54"/>
                <a:gd name="T15" fmla="*/ 42 h 48"/>
                <a:gd name="T16" fmla="*/ 47 w 54"/>
                <a:gd name="T17" fmla="*/ 41 h 48"/>
                <a:gd name="T18" fmla="*/ 50 w 54"/>
                <a:gd name="T19" fmla="*/ 40 h 48"/>
                <a:gd name="T20" fmla="*/ 53 w 54"/>
                <a:gd name="T21" fmla="*/ 38 h 48"/>
                <a:gd name="T22" fmla="*/ 54 w 54"/>
                <a:gd name="T23" fmla="*/ 34 h 48"/>
                <a:gd name="T24" fmla="*/ 53 w 54"/>
                <a:gd name="T25" fmla="*/ 32 h 48"/>
                <a:gd name="T26" fmla="*/ 42 w 54"/>
                <a:gd name="T27" fmla="*/ 25 h 48"/>
                <a:gd name="T28" fmla="*/ 32 w 54"/>
                <a:gd name="T29" fmla="*/ 25 h 48"/>
                <a:gd name="T30" fmla="*/ 25 w 54"/>
                <a:gd name="T31" fmla="*/ 27 h 48"/>
                <a:gd name="T32" fmla="*/ 22 w 54"/>
                <a:gd name="T33" fmla="*/ 30 h 48"/>
                <a:gd name="T34" fmla="*/ 20 w 54"/>
                <a:gd name="T35" fmla="*/ 24 h 48"/>
                <a:gd name="T36" fmla="*/ 16 w 54"/>
                <a:gd name="T37" fmla="*/ 12 h 48"/>
                <a:gd name="T38" fmla="*/ 9 w 54"/>
                <a:gd name="T39" fmla="*/ 2 h 48"/>
                <a:gd name="T40" fmla="*/ 1 w 54"/>
                <a:gd name="T41" fmla="*/ 0 h 48"/>
                <a:gd name="T42" fmla="*/ 0 w 54"/>
                <a:gd name="T43" fmla="*/ 11 h 48"/>
                <a:gd name="T44" fmla="*/ 1 w 54"/>
                <a:gd name="T45" fmla="*/ 24 h 48"/>
                <a:gd name="T46" fmla="*/ 3 w 54"/>
                <a:gd name="T47" fmla="*/ 33 h 48"/>
                <a:gd name="T48" fmla="*/ 4 w 54"/>
                <a:gd name="T49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48">
                  <a:moveTo>
                    <a:pt x="4" y="37"/>
                  </a:moveTo>
                  <a:lnTo>
                    <a:pt x="11" y="43"/>
                  </a:lnTo>
                  <a:lnTo>
                    <a:pt x="17" y="47"/>
                  </a:lnTo>
                  <a:lnTo>
                    <a:pt x="24" y="48"/>
                  </a:lnTo>
                  <a:lnTo>
                    <a:pt x="30" y="48"/>
                  </a:lnTo>
                  <a:lnTo>
                    <a:pt x="35" y="47"/>
                  </a:lnTo>
                  <a:lnTo>
                    <a:pt x="40" y="45"/>
                  </a:lnTo>
                  <a:lnTo>
                    <a:pt x="45" y="42"/>
                  </a:lnTo>
                  <a:lnTo>
                    <a:pt x="47" y="41"/>
                  </a:lnTo>
                  <a:lnTo>
                    <a:pt x="50" y="40"/>
                  </a:lnTo>
                  <a:lnTo>
                    <a:pt x="53" y="38"/>
                  </a:lnTo>
                  <a:lnTo>
                    <a:pt x="54" y="34"/>
                  </a:lnTo>
                  <a:lnTo>
                    <a:pt x="53" y="32"/>
                  </a:lnTo>
                  <a:lnTo>
                    <a:pt x="42" y="25"/>
                  </a:lnTo>
                  <a:lnTo>
                    <a:pt x="32" y="25"/>
                  </a:lnTo>
                  <a:lnTo>
                    <a:pt x="25" y="27"/>
                  </a:lnTo>
                  <a:lnTo>
                    <a:pt x="22" y="30"/>
                  </a:lnTo>
                  <a:lnTo>
                    <a:pt x="20" y="24"/>
                  </a:lnTo>
                  <a:lnTo>
                    <a:pt x="16" y="12"/>
                  </a:lnTo>
                  <a:lnTo>
                    <a:pt x="9" y="2"/>
                  </a:lnTo>
                  <a:lnTo>
                    <a:pt x="1" y="0"/>
                  </a:lnTo>
                  <a:lnTo>
                    <a:pt x="0" y="11"/>
                  </a:lnTo>
                  <a:lnTo>
                    <a:pt x="1" y="24"/>
                  </a:lnTo>
                  <a:lnTo>
                    <a:pt x="3" y="33"/>
                  </a:lnTo>
                  <a:lnTo>
                    <a:pt x="4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1140" name="Freeform 52">
              <a:extLst>
                <a:ext uri="{FF2B5EF4-FFF2-40B4-BE49-F238E27FC236}">
                  <a16:creationId xmlns:a16="http://schemas.microsoft.com/office/drawing/2014/main" id="{DDC7E2D5-BB00-4EA1-B994-1F5023ABA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9" y="3842"/>
              <a:ext cx="30" cy="19"/>
            </a:xfrm>
            <a:custGeom>
              <a:avLst/>
              <a:gdLst>
                <a:gd name="T0" fmla="*/ 9 w 59"/>
                <a:gd name="T1" fmla="*/ 34 h 38"/>
                <a:gd name="T2" fmla="*/ 15 w 59"/>
                <a:gd name="T3" fmla="*/ 37 h 38"/>
                <a:gd name="T4" fmla="*/ 24 w 59"/>
                <a:gd name="T5" fmla="*/ 38 h 38"/>
                <a:gd name="T6" fmla="*/ 33 w 59"/>
                <a:gd name="T7" fmla="*/ 38 h 38"/>
                <a:gd name="T8" fmla="*/ 44 w 59"/>
                <a:gd name="T9" fmla="*/ 37 h 38"/>
                <a:gd name="T10" fmla="*/ 52 w 59"/>
                <a:gd name="T11" fmla="*/ 33 h 38"/>
                <a:gd name="T12" fmla="*/ 57 w 59"/>
                <a:gd name="T13" fmla="*/ 29 h 38"/>
                <a:gd name="T14" fmla="*/ 59 w 59"/>
                <a:gd name="T15" fmla="*/ 23 h 38"/>
                <a:gd name="T16" fmla="*/ 55 w 59"/>
                <a:gd name="T17" fmla="*/ 15 h 38"/>
                <a:gd name="T18" fmla="*/ 52 w 59"/>
                <a:gd name="T19" fmla="*/ 12 h 38"/>
                <a:gd name="T20" fmla="*/ 46 w 59"/>
                <a:gd name="T21" fmla="*/ 11 h 38"/>
                <a:gd name="T22" fmla="*/ 40 w 59"/>
                <a:gd name="T23" fmla="*/ 11 h 38"/>
                <a:gd name="T24" fmla="*/ 33 w 59"/>
                <a:gd name="T25" fmla="*/ 14 h 38"/>
                <a:gd name="T26" fmla="*/ 27 w 59"/>
                <a:gd name="T27" fmla="*/ 15 h 38"/>
                <a:gd name="T28" fmla="*/ 23 w 59"/>
                <a:gd name="T29" fmla="*/ 17 h 38"/>
                <a:gd name="T30" fmla="*/ 19 w 59"/>
                <a:gd name="T31" fmla="*/ 18 h 38"/>
                <a:gd name="T32" fmla="*/ 18 w 59"/>
                <a:gd name="T33" fmla="*/ 19 h 38"/>
                <a:gd name="T34" fmla="*/ 17 w 59"/>
                <a:gd name="T35" fmla="*/ 16 h 38"/>
                <a:gd name="T36" fmla="*/ 15 w 59"/>
                <a:gd name="T37" fmla="*/ 10 h 38"/>
                <a:gd name="T38" fmla="*/ 12 w 59"/>
                <a:gd name="T39" fmla="*/ 3 h 38"/>
                <a:gd name="T40" fmla="*/ 11 w 59"/>
                <a:gd name="T41" fmla="*/ 1 h 38"/>
                <a:gd name="T42" fmla="*/ 9 w 59"/>
                <a:gd name="T43" fmla="*/ 0 h 38"/>
                <a:gd name="T44" fmla="*/ 6 w 59"/>
                <a:gd name="T45" fmla="*/ 0 h 38"/>
                <a:gd name="T46" fmla="*/ 2 w 59"/>
                <a:gd name="T47" fmla="*/ 1 h 38"/>
                <a:gd name="T48" fmla="*/ 0 w 59"/>
                <a:gd name="T49" fmla="*/ 3 h 38"/>
                <a:gd name="T50" fmla="*/ 0 w 59"/>
                <a:gd name="T51" fmla="*/ 10 h 38"/>
                <a:gd name="T52" fmla="*/ 3 w 59"/>
                <a:gd name="T53" fmla="*/ 21 h 38"/>
                <a:gd name="T54" fmla="*/ 7 w 59"/>
                <a:gd name="T55" fmla="*/ 30 h 38"/>
                <a:gd name="T56" fmla="*/ 9 w 59"/>
                <a:gd name="T57" fmla="*/ 3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9" h="38">
                  <a:moveTo>
                    <a:pt x="9" y="34"/>
                  </a:moveTo>
                  <a:lnTo>
                    <a:pt x="15" y="37"/>
                  </a:lnTo>
                  <a:lnTo>
                    <a:pt x="24" y="38"/>
                  </a:lnTo>
                  <a:lnTo>
                    <a:pt x="33" y="38"/>
                  </a:lnTo>
                  <a:lnTo>
                    <a:pt x="44" y="37"/>
                  </a:lnTo>
                  <a:lnTo>
                    <a:pt x="52" y="33"/>
                  </a:lnTo>
                  <a:lnTo>
                    <a:pt x="57" y="29"/>
                  </a:lnTo>
                  <a:lnTo>
                    <a:pt x="59" y="23"/>
                  </a:lnTo>
                  <a:lnTo>
                    <a:pt x="55" y="15"/>
                  </a:lnTo>
                  <a:lnTo>
                    <a:pt x="52" y="12"/>
                  </a:lnTo>
                  <a:lnTo>
                    <a:pt x="46" y="11"/>
                  </a:lnTo>
                  <a:lnTo>
                    <a:pt x="40" y="11"/>
                  </a:lnTo>
                  <a:lnTo>
                    <a:pt x="33" y="14"/>
                  </a:lnTo>
                  <a:lnTo>
                    <a:pt x="27" y="15"/>
                  </a:lnTo>
                  <a:lnTo>
                    <a:pt x="23" y="17"/>
                  </a:lnTo>
                  <a:lnTo>
                    <a:pt x="19" y="18"/>
                  </a:lnTo>
                  <a:lnTo>
                    <a:pt x="18" y="19"/>
                  </a:lnTo>
                  <a:lnTo>
                    <a:pt x="17" y="16"/>
                  </a:lnTo>
                  <a:lnTo>
                    <a:pt x="15" y="10"/>
                  </a:lnTo>
                  <a:lnTo>
                    <a:pt x="12" y="3"/>
                  </a:lnTo>
                  <a:lnTo>
                    <a:pt x="11" y="1"/>
                  </a:lnTo>
                  <a:lnTo>
                    <a:pt x="9" y="0"/>
                  </a:lnTo>
                  <a:lnTo>
                    <a:pt x="6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10"/>
                  </a:lnTo>
                  <a:lnTo>
                    <a:pt x="3" y="21"/>
                  </a:lnTo>
                  <a:lnTo>
                    <a:pt x="7" y="30"/>
                  </a:lnTo>
                  <a:lnTo>
                    <a:pt x="9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1141" name="Freeform 53">
              <a:extLst>
                <a:ext uri="{FF2B5EF4-FFF2-40B4-BE49-F238E27FC236}">
                  <a16:creationId xmlns:a16="http://schemas.microsoft.com/office/drawing/2014/main" id="{77D59C2C-8E2C-4F26-8A64-6EF2C91A4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3" y="3827"/>
              <a:ext cx="25" cy="23"/>
            </a:xfrm>
            <a:custGeom>
              <a:avLst/>
              <a:gdLst>
                <a:gd name="T0" fmla="*/ 11 w 49"/>
                <a:gd name="T1" fmla="*/ 42 h 46"/>
                <a:gd name="T2" fmla="*/ 17 w 49"/>
                <a:gd name="T3" fmla="*/ 43 h 46"/>
                <a:gd name="T4" fmla="*/ 26 w 49"/>
                <a:gd name="T5" fmla="*/ 46 h 46"/>
                <a:gd name="T6" fmla="*/ 36 w 49"/>
                <a:gd name="T7" fmla="*/ 45 h 46"/>
                <a:gd name="T8" fmla="*/ 44 w 49"/>
                <a:gd name="T9" fmla="*/ 40 h 46"/>
                <a:gd name="T10" fmla="*/ 47 w 49"/>
                <a:gd name="T11" fmla="*/ 39 h 46"/>
                <a:gd name="T12" fmla="*/ 48 w 49"/>
                <a:gd name="T13" fmla="*/ 37 h 46"/>
                <a:gd name="T14" fmla="*/ 49 w 49"/>
                <a:gd name="T15" fmla="*/ 34 h 46"/>
                <a:gd name="T16" fmla="*/ 48 w 49"/>
                <a:gd name="T17" fmla="*/ 32 h 46"/>
                <a:gd name="T18" fmla="*/ 47 w 49"/>
                <a:gd name="T19" fmla="*/ 29 h 46"/>
                <a:gd name="T20" fmla="*/ 44 w 49"/>
                <a:gd name="T21" fmla="*/ 26 h 46"/>
                <a:gd name="T22" fmla="*/ 41 w 49"/>
                <a:gd name="T23" fmla="*/ 25 h 46"/>
                <a:gd name="T24" fmla="*/ 36 w 49"/>
                <a:gd name="T25" fmla="*/ 26 h 46"/>
                <a:gd name="T26" fmla="*/ 30 w 49"/>
                <a:gd name="T27" fmla="*/ 29 h 46"/>
                <a:gd name="T28" fmla="*/ 23 w 49"/>
                <a:gd name="T29" fmla="*/ 29 h 46"/>
                <a:gd name="T30" fmla="*/ 18 w 49"/>
                <a:gd name="T31" fmla="*/ 29 h 46"/>
                <a:gd name="T32" fmla="*/ 16 w 49"/>
                <a:gd name="T33" fmla="*/ 29 h 46"/>
                <a:gd name="T34" fmla="*/ 16 w 49"/>
                <a:gd name="T35" fmla="*/ 24 h 46"/>
                <a:gd name="T36" fmla="*/ 16 w 49"/>
                <a:gd name="T37" fmla="*/ 14 h 46"/>
                <a:gd name="T38" fmla="*/ 12 w 49"/>
                <a:gd name="T39" fmla="*/ 3 h 46"/>
                <a:gd name="T40" fmla="*/ 5 w 49"/>
                <a:gd name="T41" fmla="*/ 0 h 46"/>
                <a:gd name="T42" fmla="*/ 0 w 49"/>
                <a:gd name="T43" fmla="*/ 15 h 46"/>
                <a:gd name="T44" fmla="*/ 0 w 49"/>
                <a:gd name="T45" fmla="*/ 27 h 46"/>
                <a:gd name="T46" fmla="*/ 4 w 49"/>
                <a:gd name="T47" fmla="*/ 37 h 46"/>
                <a:gd name="T48" fmla="*/ 11 w 49"/>
                <a:gd name="T4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" h="46">
                  <a:moveTo>
                    <a:pt x="11" y="42"/>
                  </a:moveTo>
                  <a:lnTo>
                    <a:pt x="17" y="43"/>
                  </a:lnTo>
                  <a:lnTo>
                    <a:pt x="26" y="46"/>
                  </a:lnTo>
                  <a:lnTo>
                    <a:pt x="36" y="45"/>
                  </a:lnTo>
                  <a:lnTo>
                    <a:pt x="44" y="40"/>
                  </a:lnTo>
                  <a:lnTo>
                    <a:pt x="47" y="39"/>
                  </a:lnTo>
                  <a:lnTo>
                    <a:pt x="48" y="37"/>
                  </a:lnTo>
                  <a:lnTo>
                    <a:pt x="49" y="34"/>
                  </a:lnTo>
                  <a:lnTo>
                    <a:pt x="48" y="32"/>
                  </a:lnTo>
                  <a:lnTo>
                    <a:pt x="47" y="29"/>
                  </a:lnTo>
                  <a:lnTo>
                    <a:pt x="44" y="26"/>
                  </a:lnTo>
                  <a:lnTo>
                    <a:pt x="41" y="25"/>
                  </a:lnTo>
                  <a:lnTo>
                    <a:pt x="36" y="26"/>
                  </a:lnTo>
                  <a:lnTo>
                    <a:pt x="30" y="29"/>
                  </a:lnTo>
                  <a:lnTo>
                    <a:pt x="23" y="29"/>
                  </a:lnTo>
                  <a:lnTo>
                    <a:pt x="18" y="29"/>
                  </a:lnTo>
                  <a:lnTo>
                    <a:pt x="16" y="29"/>
                  </a:lnTo>
                  <a:lnTo>
                    <a:pt x="16" y="24"/>
                  </a:lnTo>
                  <a:lnTo>
                    <a:pt x="16" y="14"/>
                  </a:lnTo>
                  <a:lnTo>
                    <a:pt x="12" y="3"/>
                  </a:lnTo>
                  <a:lnTo>
                    <a:pt x="5" y="0"/>
                  </a:lnTo>
                  <a:lnTo>
                    <a:pt x="0" y="15"/>
                  </a:lnTo>
                  <a:lnTo>
                    <a:pt x="0" y="27"/>
                  </a:lnTo>
                  <a:lnTo>
                    <a:pt x="4" y="37"/>
                  </a:lnTo>
                  <a:lnTo>
                    <a:pt x="11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1142" name="Freeform 54">
              <a:extLst>
                <a:ext uri="{FF2B5EF4-FFF2-40B4-BE49-F238E27FC236}">
                  <a16:creationId xmlns:a16="http://schemas.microsoft.com/office/drawing/2014/main" id="{82FC0280-E63A-4738-80A1-541B0CB3D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7" y="3819"/>
              <a:ext cx="25" cy="22"/>
            </a:xfrm>
            <a:custGeom>
              <a:avLst/>
              <a:gdLst>
                <a:gd name="T0" fmla="*/ 18 w 51"/>
                <a:gd name="T1" fmla="*/ 41 h 45"/>
                <a:gd name="T2" fmla="*/ 25 w 51"/>
                <a:gd name="T3" fmla="*/ 45 h 45"/>
                <a:gd name="T4" fmla="*/ 32 w 51"/>
                <a:gd name="T5" fmla="*/ 43 h 45"/>
                <a:gd name="T6" fmla="*/ 39 w 51"/>
                <a:gd name="T7" fmla="*/ 41 h 45"/>
                <a:gd name="T8" fmla="*/ 46 w 51"/>
                <a:gd name="T9" fmla="*/ 38 h 45"/>
                <a:gd name="T10" fmla="*/ 49 w 51"/>
                <a:gd name="T11" fmla="*/ 35 h 45"/>
                <a:gd name="T12" fmla="*/ 51 w 51"/>
                <a:gd name="T13" fmla="*/ 33 h 45"/>
                <a:gd name="T14" fmla="*/ 51 w 51"/>
                <a:gd name="T15" fmla="*/ 30 h 45"/>
                <a:gd name="T16" fmla="*/ 49 w 51"/>
                <a:gd name="T17" fmla="*/ 26 h 45"/>
                <a:gd name="T18" fmla="*/ 41 w 51"/>
                <a:gd name="T19" fmla="*/ 22 h 45"/>
                <a:gd name="T20" fmla="*/ 36 w 51"/>
                <a:gd name="T21" fmla="*/ 23 h 45"/>
                <a:gd name="T22" fmla="*/ 31 w 51"/>
                <a:gd name="T23" fmla="*/ 27 h 45"/>
                <a:gd name="T24" fmla="*/ 28 w 51"/>
                <a:gd name="T25" fmla="*/ 31 h 45"/>
                <a:gd name="T26" fmla="*/ 25 w 51"/>
                <a:gd name="T27" fmla="*/ 25 h 45"/>
                <a:gd name="T28" fmla="*/ 20 w 51"/>
                <a:gd name="T29" fmla="*/ 13 h 45"/>
                <a:gd name="T30" fmla="*/ 13 w 51"/>
                <a:gd name="T31" fmla="*/ 3 h 45"/>
                <a:gd name="T32" fmla="*/ 5 w 51"/>
                <a:gd name="T33" fmla="*/ 0 h 45"/>
                <a:gd name="T34" fmla="*/ 0 w 51"/>
                <a:gd name="T35" fmla="*/ 16 h 45"/>
                <a:gd name="T36" fmla="*/ 6 w 51"/>
                <a:gd name="T37" fmla="*/ 28 h 45"/>
                <a:gd name="T38" fmla="*/ 14 w 51"/>
                <a:gd name="T39" fmla="*/ 38 h 45"/>
                <a:gd name="T40" fmla="*/ 18 w 51"/>
                <a:gd name="T41" fmla="*/ 4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45">
                  <a:moveTo>
                    <a:pt x="18" y="41"/>
                  </a:moveTo>
                  <a:lnTo>
                    <a:pt x="25" y="45"/>
                  </a:lnTo>
                  <a:lnTo>
                    <a:pt x="32" y="43"/>
                  </a:lnTo>
                  <a:lnTo>
                    <a:pt x="39" y="41"/>
                  </a:lnTo>
                  <a:lnTo>
                    <a:pt x="46" y="38"/>
                  </a:lnTo>
                  <a:lnTo>
                    <a:pt x="49" y="35"/>
                  </a:lnTo>
                  <a:lnTo>
                    <a:pt x="51" y="33"/>
                  </a:lnTo>
                  <a:lnTo>
                    <a:pt x="51" y="30"/>
                  </a:lnTo>
                  <a:lnTo>
                    <a:pt x="49" y="26"/>
                  </a:lnTo>
                  <a:lnTo>
                    <a:pt x="41" y="22"/>
                  </a:lnTo>
                  <a:lnTo>
                    <a:pt x="36" y="23"/>
                  </a:lnTo>
                  <a:lnTo>
                    <a:pt x="31" y="27"/>
                  </a:lnTo>
                  <a:lnTo>
                    <a:pt x="28" y="31"/>
                  </a:lnTo>
                  <a:lnTo>
                    <a:pt x="25" y="25"/>
                  </a:lnTo>
                  <a:lnTo>
                    <a:pt x="20" y="13"/>
                  </a:lnTo>
                  <a:lnTo>
                    <a:pt x="13" y="3"/>
                  </a:lnTo>
                  <a:lnTo>
                    <a:pt x="5" y="0"/>
                  </a:lnTo>
                  <a:lnTo>
                    <a:pt x="0" y="16"/>
                  </a:lnTo>
                  <a:lnTo>
                    <a:pt x="6" y="28"/>
                  </a:lnTo>
                  <a:lnTo>
                    <a:pt x="14" y="38"/>
                  </a:lnTo>
                  <a:lnTo>
                    <a:pt x="18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1143" name="Freeform 55">
              <a:extLst>
                <a:ext uri="{FF2B5EF4-FFF2-40B4-BE49-F238E27FC236}">
                  <a16:creationId xmlns:a16="http://schemas.microsoft.com/office/drawing/2014/main" id="{FA7D737A-14E5-4AFE-BAB4-CFD2513AD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3880"/>
              <a:ext cx="31" cy="32"/>
            </a:xfrm>
            <a:custGeom>
              <a:avLst/>
              <a:gdLst>
                <a:gd name="T0" fmla="*/ 13 w 62"/>
                <a:gd name="T1" fmla="*/ 54 h 64"/>
                <a:gd name="T2" fmla="*/ 15 w 62"/>
                <a:gd name="T3" fmla="*/ 56 h 64"/>
                <a:gd name="T4" fmla="*/ 19 w 62"/>
                <a:gd name="T5" fmla="*/ 58 h 64"/>
                <a:gd name="T6" fmla="*/ 24 w 62"/>
                <a:gd name="T7" fmla="*/ 62 h 64"/>
                <a:gd name="T8" fmla="*/ 30 w 62"/>
                <a:gd name="T9" fmla="*/ 63 h 64"/>
                <a:gd name="T10" fmla="*/ 37 w 62"/>
                <a:gd name="T11" fmla="*/ 64 h 64"/>
                <a:gd name="T12" fmla="*/ 45 w 62"/>
                <a:gd name="T13" fmla="*/ 62 h 64"/>
                <a:gd name="T14" fmla="*/ 52 w 62"/>
                <a:gd name="T15" fmla="*/ 56 h 64"/>
                <a:gd name="T16" fmla="*/ 58 w 62"/>
                <a:gd name="T17" fmla="*/ 47 h 64"/>
                <a:gd name="T18" fmla="*/ 60 w 62"/>
                <a:gd name="T19" fmla="*/ 43 h 64"/>
                <a:gd name="T20" fmla="*/ 61 w 62"/>
                <a:gd name="T21" fmla="*/ 40 h 64"/>
                <a:gd name="T22" fmla="*/ 62 w 62"/>
                <a:gd name="T23" fmla="*/ 36 h 64"/>
                <a:gd name="T24" fmla="*/ 61 w 62"/>
                <a:gd name="T25" fmla="*/ 34 h 64"/>
                <a:gd name="T26" fmla="*/ 55 w 62"/>
                <a:gd name="T27" fmla="*/ 31 h 64"/>
                <a:gd name="T28" fmla="*/ 49 w 62"/>
                <a:gd name="T29" fmla="*/ 30 h 64"/>
                <a:gd name="T30" fmla="*/ 42 w 62"/>
                <a:gd name="T31" fmla="*/ 31 h 64"/>
                <a:gd name="T32" fmla="*/ 36 w 62"/>
                <a:gd name="T33" fmla="*/ 32 h 64"/>
                <a:gd name="T34" fmla="*/ 31 w 62"/>
                <a:gd name="T35" fmla="*/ 35 h 64"/>
                <a:gd name="T36" fmla="*/ 27 w 62"/>
                <a:gd name="T37" fmla="*/ 38 h 64"/>
                <a:gd name="T38" fmla="*/ 24 w 62"/>
                <a:gd name="T39" fmla="*/ 40 h 64"/>
                <a:gd name="T40" fmla="*/ 23 w 62"/>
                <a:gd name="T41" fmla="*/ 41 h 64"/>
                <a:gd name="T42" fmla="*/ 22 w 62"/>
                <a:gd name="T43" fmla="*/ 34 h 64"/>
                <a:gd name="T44" fmla="*/ 17 w 62"/>
                <a:gd name="T45" fmla="*/ 19 h 64"/>
                <a:gd name="T46" fmla="*/ 11 w 62"/>
                <a:gd name="T47" fmla="*/ 4 h 64"/>
                <a:gd name="T48" fmla="*/ 1 w 62"/>
                <a:gd name="T49" fmla="*/ 0 h 64"/>
                <a:gd name="T50" fmla="*/ 0 w 62"/>
                <a:gd name="T51" fmla="*/ 19 h 64"/>
                <a:gd name="T52" fmla="*/ 5 w 62"/>
                <a:gd name="T53" fmla="*/ 36 h 64"/>
                <a:gd name="T54" fmla="*/ 11 w 62"/>
                <a:gd name="T55" fmla="*/ 49 h 64"/>
                <a:gd name="T56" fmla="*/ 13 w 62"/>
                <a:gd name="T57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4">
                  <a:moveTo>
                    <a:pt x="13" y="54"/>
                  </a:moveTo>
                  <a:lnTo>
                    <a:pt x="15" y="56"/>
                  </a:lnTo>
                  <a:lnTo>
                    <a:pt x="19" y="58"/>
                  </a:lnTo>
                  <a:lnTo>
                    <a:pt x="24" y="62"/>
                  </a:lnTo>
                  <a:lnTo>
                    <a:pt x="30" y="63"/>
                  </a:lnTo>
                  <a:lnTo>
                    <a:pt x="37" y="64"/>
                  </a:lnTo>
                  <a:lnTo>
                    <a:pt x="45" y="62"/>
                  </a:lnTo>
                  <a:lnTo>
                    <a:pt x="52" y="56"/>
                  </a:lnTo>
                  <a:lnTo>
                    <a:pt x="58" y="47"/>
                  </a:lnTo>
                  <a:lnTo>
                    <a:pt x="60" y="43"/>
                  </a:lnTo>
                  <a:lnTo>
                    <a:pt x="61" y="40"/>
                  </a:lnTo>
                  <a:lnTo>
                    <a:pt x="62" y="36"/>
                  </a:lnTo>
                  <a:lnTo>
                    <a:pt x="61" y="34"/>
                  </a:lnTo>
                  <a:lnTo>
                    <a:pt x="55" y="31"/>
                  </a:lnTo>
                  <a:lnTo>
                    <a:pt x="49" y="30"/>
                  </a:lnTo>
                  <a:lnTo>
                    <a:pt x="42" y="31"/>
                  </a:lnTo>
                  <a:lnTo>
                    <a:pt x="36" y="32"/>
                  </a:lnTo>
                  <a:lnTo>
                    <a:pt x="31" y="35"/>
                  </a:lnTo>
                  <a:lnTo>
                    <a:pt x="27" y="38"/>
                  </a:lnTo>
                  <a:lnTo>
                    <a:pt x="24" y="40"/>
                  </a:lnTo>
                  <a:lnTo>
                    <a:pt x="23" y="41"/>
                  </a:lnTo>
                  <a:lnTo>
                    <a:pt x="22" y="34"/>
                  </a:lnTo>
                  <a:lnTo>
                    <a:pt x="17" y="19"/>
                  </a:lnTo>
                  <a:lnTo>
                    <a:pt x="11" y="4"/>
                  </a:lnTo>
                  <a:lnTo>
                    <a:pt x="1" y="0"/>
                  </a:lnTo>
                  <a:lnTo>
                    <a:pt x="0" y="19"/>
                  </a:lnTo>
                  <a:lnTo>
                    <a:pt x="5" y="36"/>
                  </a:lnTo>
                  <a:lnTo>
                    <a:pt x="11" y="49"/>
                  </a:lnTo>
                  <a:lnTo>
                    <a:pt x="13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1144" name="Freeform 56">
              <a:extLst>
                <a:ext uri="{FF2B5EF4-FFF2-40B4-BE49-F238E27FC236}">
                  <a16:creationId xmlns:a16="http://schemas.microsoft.com/office/drawing/2014/main" id="{286CC7A5-7708-4A8F-A354-1733F3C69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9" y="3868"/>
              <a:ext cx="32" cy="27"/>
            </a:xfrm>
            <a:custGeom>
              <a:avLst/>
              <a:gdLst>
                <a:gd name="T0" fmla="*/ 10 w 62"/>
                <a:gd name="T1" fmla="*/ 44 h 55"/>
                <a:gd name="T2" fmla="*/ 13 w 62"/>
                <a:gd name="T3" fmla="*/ 45 h 55"/>
                <a:gd name="T4" fmla="*/ 16 w 62"/>
                <a:gd name="T5" fmla="*/ 48 h 55"/>
                <a:gd name="T6" fmla="*/ 21 w 62"/>
                <a:gd name="T7" fmla="*/ 50 h 55"/>
                <a:gd name="T8" fmla="*/ 26 w 62"/>
                <a:gd name="T9" fmla="*/ 52 h 55"/>
                <a:gd name="T10" fmla="*/ 32 w 62"/>
                <a:gd name="T11" fmla="*/ 55 h 55"/>
                <a:gd name="T12" fmla="*/ 39 w 62"/>
                <a:gd name="T13" fmla="*/ 55 h 55"/>
                <a:gd name="T14" fmla="*/ 46 w 62"/>
                <a:gd name="T15" fmla="*/ 55 h 55"/>
                <a:gd name="T16" fmla="*/ 52 w 62"/>
                <a:gd name="T17" fmla="*/ 52 h 55"/>
                <a:gd name="T18" fmla="*/ 56 w 62"/>
                <a:gd name="T19" fmla="*/ 50 h 55"/>
                <a:gd name="T20" fmla="*/ 60 w 62"/>
                <a:gd name="T21" fmla="*/ 46 h 55"/>
                <a:gd name="T22" fmla="*/ 62 w 62"/>
                <a:gd name="T23" fmla="*/ 43 h 55"/>
                <a:gd name="T24" fmla="*/ 61 w 62"/>
                <a:gd name="T25" fmla="*/ 38 h 55"/>
                <a:gd name="T26" fmla="*/ 56 w 62"/>
                <a:gd name="T27" fmla="*/ 34 h 55"/>
                <a:gd name="T28" fmla="*/ 51 w 62"/>
                <a:gd name="T29" fmla="*/ 30 h 55"/>
                <a:gd name="T30" fmla="*/ 44 w 62"/>
                <a:gd name="T31" fmla="*/ 29 h 55"/>
                <a:gd name="T32" fmla="*/ 38 w 62"/>
                <a:gd name="T33" fmla="*/ 29 h 55"/>
                <a:gd name="T34" fmla="*/ 31 w 62"/>
                <a:gd name="T35" fmla="*/ 30 h 55"/>
                <a:gd name="T36" fmla="*/ 26 w 62"/>
                <a:gd name="T37" fmla="*/ 32 h 55"/>
                <a:gd name="T38" fmla="*/ 23 w 62"/>
                <a:gd name="T39" fmla="*/ 33 h 55"/>
                <a:gd name="T40" fmla="*/ 22 w 62"/>
                <a:gd name="T41" fmla="*/ 33 h 55"/>
                <a:gd name="T42" fmla="*/ 21 w 62"/>
                <a:gd name="T43" fmla="*/ 27 h 55"/>
                <a:gd name="T44" fmla="*/ 17 w 62"/>
                <a:gd name="T45" fmla="*/ 14 h 55"/>
                <a:gd name="T46" fmla="*/ 11 w 62"/>
                <a:gd name="T47" fmla="*/ 4 h 55"/>
                <a:gd name="T48" fmla="*/ 2 w 62"/>
                <a:gd name="T49" fmla="*/ 0 h 55"/>
                <a:gd name="T50" fmla="*/ 0 w 62"/>
                <a:gd name="T51" fmla="*/ 18 h 55"/>
                <a:gd name="T52" fmla="*/ 3 w 62"/>
                <a:gd name="T53" fmla="*/ 32 h 55"/>
                <a:gd name="T54" fmla="*/ 8 w 62"/>
                <a:gd name="T55" fmla="*/ 41 h 55"/>
                <a:gd name="T56" fmla="*/ 10 w 62"/>
                <a:gd name="T57" fmla="*/ 4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55">
                  <a:moveTo>
                    <a:pt x="10" y="44"/>
                  </a:moveTo>
                  <a:lnTo>
                    <a:pt x="13" y="45"/>
                  </a:lnTo>
                  <a:lnTo>
                    <a:pt x="16" y="48"/>
                  </a:lnTo>
                  <a:lnTo>
                    <a:pt x="21" y="50"/>
                  </a:lnTo>
                  <a:lnTo>
                    <a:pt x="26" y="52"/>
                  </a:lnTo>
                  <a:lnTo>
                    <a:pt x="32" y="55"/>
                  </a:lnTo>
                  <a:lnTo>
                    <a:pt x="39" y="55"/>
                  </a:lnTo>
                  <a:lnTo>
                    <a:pt x="46" y="55"/>
                  </a:lnTo>
                  <a:lnTo>
                    <a:pt x="52" y="52"/>
                  </a:lnTo>
                  <a:lnTo>
                    <a:pt x="56" y="50"/>
                  </a:lnTo>
                  <a:lnTo>
                    <a:pt x="60" y="46"/>
                  </a:lnTo>
                  <a:lnTo>
                    <a:pt x="62" y="43"/>
                  </a:lnTo>
                  <a:lnTo>
                    <a:pt x="61" y="38"/>
                  </a:lnTo>
                  <a:lnTo>
                    <a:pt x="56" y="34"/>
                  </a:lnTo>
                  <a:lnTo>
                    <a:pt x="51" y="30"/>
                  </a:lnTo>
                  <a:lnTo>
                    <a:pt x="44" y="29"/>
                  </a:lnTo>
                  <a:lnTo>
                    <a:pt x="38" y="29"/>
                  </a:lnTo>
                  <a:lnTo>
                    <a:pt x="31" y="30"/>
                  </a:lnTo>
                  <a:lnTo>
                    <a:pt x="26" y="32"/>
                  </a:lnTo>
                  <a:lnTo>
                    <a:pt x="23" y="33"/>
                  </a:lnTo>
                  <a:lnTo>
                    <a:pt x="22" y="33"/>
                  </a:lnTo>
                  <a:lnTo>
                    <a:pt x="21" y="27"/>
                  </a:lnTo>
                  <a:lnTo>
                    <a:pt x="17" y="14"/>
                  </a:lnTo>
                  <a:lnTo>
                    <a:pt x="11" y="4"/>
                  </a:lnTo>
                  <a:lnTo>
                    <a:pt x="2" y="0"/>
                  </a:lnTo>
                  <a:lnTo>
                    <a:pt x="0" y="18"/>
                  </a:lnTo>
                  <a:lnTo>
                    <a:pt x="3" y="32"/>
                  </a:lnTo>
                  <a:lnTo>
                    <a:pt x="8" y="41"/>
                  </a:lnTo>
                  <a:lnTo>
                    <a:pt x="1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1145" name="Freeform 57">
              <a:extLst>
                <a:ext uri="{FF2B5EF4-FFF2-40B4-BE49-F238E27FC236}">
                  <a16:creationId xmlns:a16="http://schemas.microsoft.com/office/drawing/2014/main" id="{B30A0C08-CCAB-4FDA-90C1-6FA327825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5" y="3863"/>
              <a:ext cx="30" cy="25"/>
            </a:xfrm>
            <a:custGeom>
              <a:avLst/>
              <a:gdLst>
                <a:gd name="T0" fmla="*/ 7 w 60"/>
                <a:gd name="T1" fmla="*/ 46 h 50"/>
                <a:gd name="T2" fmla="*/ 13 w 60"/>
                <a:gd name="T3" fmla="*/ 49 h 50"/>
                <a:gd name="T4" fmla="*/ 21 w 60"/>
                <a:gd name="T5" fmla="*/ 50 h 50"/>
                <a:gd name="T6" fmla="*/ 31 w 60"/>
                <a:gd name="T7" fmla="*/ 50 h 50"/>
                <a:gd name="T8" fmla="*/ 42 w 60"/>
                <a:gd name="T9" fmla="*/ 49 h 50"/>
                <a:gd name="T10" fmla="*/ 51 w 60"/>
                <a:gd name="T11" fmla="*/ 46 h 50"/>
                <a:gd name="T12" fmla="*/ 57 w 60"/>
                <a:gd name="T13" fmla="*/ 44 h 50"/>
                <a:gd name="T14" fmla="*/ 60 w 60"/>
                <a:gd name="T15" fmla="*/ 39 h 50"/>
                <a:gd name="T16" fmla="*/ 59 w 60"/>
                <a:gd name="T17" fmla="*/ 34 h 50"/>
                <a:gd name="T18" fmla="*/ 54 w 60"/>
                <a:gd name="T19" fmla="*/ 29 h 50"/>
                <a:gd name="T20" fmla="*/ 49 w 60"/>
                <a:gd name="T21" fmla="*/ 27 h 50"/>
                <a:gd name="T22" fmla="*/ 42 w 60"/>
                <a:gd name="T23" fmla="*/ 26 h 50"/>
                <a:gd name="T24" fmla="*/ 36 w 60"/>
                <a:gd name="T25" fmla="*/ 26 h 50"/>
                <a:gd name="T26" fmla="*/ 30 w 60"/>
                <a:gd name="T27" fmla="*/ 27 h 50"/>
                <a:gd name="T28" fmla="*/ 26 w 60"/>
                <a:gd name="T29" fmla="*/ 28 h 50"/>
                <a:gd name="T30" fmla="*/ 22 w 60"/>
                <a:gd name="T31" fmla="*/ 30 h 50"/>
                <a:gd name="T32" fmla="*/ 21 w 60"/>
                <a:gd name="T33" fmla="*/ 30 h 50"/>
                <a:gd name="T34" fmla="*/ 20 w 60"/>
                <a:gd name="T35" fmla="*/ 24 h 50"/>
                <a:gd name="T36" fmla="*/ 16 w 60"/>
                <a:gd name="T37" fmla="*/ 13 h 50"/>
                <a:gd name="T38" fmla="*/ 11 w 60"/>
                <a:gd name="T39" fmla="*/ 3 h 50"/>
                <a:gd name="T40" fmla="*/ 1 w 60"/>
                <a:gd name="T41" fmla="*/ 0 h 50"/>
                <a:gd name="T42" fmla="*/ 0 w 60"/>
                <a:gd name="T43" fmla="*/ 14 h 50"/>
                <a:gd name="T44" fmla="*/ 2 w 60"/>
                <a:gd name="T45" fmla="*/ 29 h 50"/>
                <a:gd name="T46" fmla="*/ 6 w 60"/>
                <a:gd name="T47" fmla="*/ 42 h 50"/>
                <a:gd name="T48" fmla="*/ 7 w 60"/>
                <a:gd name="T49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50">
                  <a:moveTo>
                    <a:pt x="7" y="46"/>
                  </a:moveTo>
                  <a:lnTo>
                    <a:pt x="13" y="49"/>
                  </a:lnTo>
                  <a:lnTo>
                    <a:pt x="21" y="50"/>
                  </a:lnTo>
                  <a:lnTo>
                    <a:pt x="31" y="50"/>
                  </a:lnTo>
                  <a:lnTo>
                    <a:pt x="42" y="49"/>
                  </a:lnTo>
                  <a:lnTo>
                    <a:pt x="51" y="46"/>
                  </a:lnTo>
                  <a:lnTo>
                    <a:pt x="57" y="44"/>
                  </a:lnTo>
                  <a:lnTo>
                    <a:pt x="60" y="39"/>
                  </a:lnTo>
                  <a:lnTo>
                    <a:pt x="59" y="34"/>
                  </a:lnTo>
                  <a:lnTo>
                    <a:pt x="54" y="29"/>
                  </a:lnTo>
                  <a:lnTo>
                    <a:pt x="49" y="27"/>
                  </a:lnTo>
                  <a:lnTo>
                    <a:pt x="42" y="26"/>
                  </a:lnTo>
                  <a:lnTo>
                    <a:pt x="36" y="26"/>
                  </a:lnTo>
                  <a:lnTo>
                    <a:pt x="30" y="27"/>
                  </a:lnTo>
                  <a:lnTo>
                    <a:pt x="26" y="28"/>
                  </a:lnTo>
                  <a:lnTo>
                    <a:pt x="22" y="30"/>
                  </a:lnTo>
                  <a:lnTo>
                    <a:pt x="21" y="30"/>
                  </a:lnTo>
                  <a:lnTo>
                    <a:pt x="20" y="24"/>
                  </a:lnTo>
                  <a:lnTo>
                    <a:pt x="16" y="13"/>
                  </a:lnTo>
                  <a:lnTo>
                    <a:pt x="11" y="3"/>
                  </a:lnTo>
                  <a:lnTo>
                    <a:pt x="1" y="0"/>
                  </a:lnTo>
                  <a:lnTo>
                    <a:pt x="0" y="14"/>
                  </a:lnTo>
                  <a:lnTo>
                    <a:pt x="2" y="29"/>
                  </a:lnTo>
                  <a:lnTo>
                    <a:pt x="6" y="42"/>
                  </a:lnTo>
                  <a:lnTo>
                    <a:pt x="7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1146" name="Freeform 58">
              <a:extLst>
                <a:ext uri="{FF2B5EF4-FFF2-40B4-BE49-F238E27FC236}">
                  <a16:creationId xmlns:a16="http://schemas.microsoft.com/office/drawing/2014/main" id="{E697060A-67B7-4438-B5B9-98EA521E2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4" y="3718"/>
              <a:ext cx="143" cy="338"/>
            </a:xfrm>
            <a:custGeom>
              <a:avLst/>
              <a:gdLst>
                <a:gd name="T0" fmla="*/ 10 w 287"/>
                <a:gd name="T1" fmla="*/ 121 h 677"/>
                <a:gd name="T2" fmla="*/ 13 w 287"/>
                <a:gd name="T3" fmla="*/ 193 h 677"/>
                <a:gd name="T4" fmla="*/ 36 w 287"/>
                <a:gd name="T5" fmla="*/ 277 h 677"/>
                <a:gd name="T6" fmla="*/ 66 w 287"/>
                <a:gd name="T7" fmla="*/ 373 h 677"/>
                <a:gd name="T8" fmla="*/ 96 w 287"/>
                <a:gd name="T9" fmla="*/ 467 h 677"/>
                <a:gd name="T10" fmla="*/ 128 w 287"/>
                <a:gd name="T11" fmla="*/ 560 h 677"/>
                <a:gd name="T12" fmla="*/ 154 w 287"/>
                <a:gd name="T13" fmla="*/ 624 h 677"/>
                <a:gd name="T14" fmla="*/ 179 w 287"/>
                <a:gd name="T15" fmla="*/ 649 h 677"/>
                <a:gd name="T16" fmla="*/ 211 w 287"/>
                <a:gd name="T17" fmla="*/ 665 h 677"/>
                <a:gd name="T18" fmla="*/ 248 w 287"/>
                <a:gd name="T19" fmla="*/ 674 h 677"/>
                <a:gd name="T20" fmla="*/ 273 w 287"/>
                <a:gd name="T21" fmla="*/ 675 h 677"/>
                <a:gd name="T22" fmla="*/ 284 w 287"/>
                <a:gd name="T23" fmla="*/ 667 h 677"/>
                <a:gd name="T24" fmla="*/ 287 w 287"/>
                <a:gd name="T25" fmla="*/ 654 h 677"/>
                <a:gd name="T26" fmla="*/ 278 w 287"/>
                <a:gd name="T27" fmla="*/ 643 h 677"/>
                <a:gd name="T28" fmla="*/ 258 w 287"/>
                <a:gd name="T29" fmla="*/ 637 h 677"/>
                <a:gd name="T30" fmla="*/ 232 w 287"/>
                <a:gd name="T31" fmla="*/ 632 h 677"/>
                <a:gd name="T32" fmla="*/ 208 w 287"/>
                <a:gd name="T33" fmla="*/ 624 h 677"/>
                <a:gd name="T34" fmla="*/ 188 w 287"/>
                <a:gd name="T35" fmla="*/ 606 h 677"/>
                <a:gd name="T36" fmla="*/ 171 w 287"/>
                <a:gd name="T37" fmla="*/ 567 h 677"/>
                <a:gd name="T38" fmla="*/ 152 w 287"/>
                <a:gd name="T39" fmla="*/ 516 h 677"/>
                <a:gd name="T40" fmla="*/ 135 w 287"/>
                <a:gd name="T41" fmla="*/ 463 h 677"/>
                <a:gd name="T42" fmla="*/ 119 w 287"/>
                <a:gd name="T43" fmla="*/ 410 h 677"/>
                <a:gd name="T44" fmla="*/ 99 w 287"/>
                <a:gd name="T45" fmla="*/ 349 h 677"/>
                <a:gd name="T46" fmla="*/ 74 w 287"/>
                <a:gd name="T47" fmla="*/ 280 h 677"/>
                <a:gd name="T48" fmla="*/ 51 w 287"/>
                <a:gd name="T49" fmla="*/ 211 h 677"/>
                <a:gd name="T50" fmla="*/ 38 w 287"/>
                <a:gd name="T51" fmla="*/ 141 h 677"/>
                <a:gd name="T52" fmla="*/ 36 w 287"/>
                <a:gd name="T53" fmla="*/ 89 h 677"/>
                <a:gd name="T54" fmla="*/ 28 w 287"/>
                <a:gd name="T55" fmla="*/ 54 h 677"/>
                <a:gd name="T56" fmla="*/ 17 w 287"/>
                <a:gd name="T57" fmla="*/ 22 h 677"/>
                <a:gd name="T58" fmla="*/ 5 w 287"/>
                <a:gd name="T59" fmla="*/ 1 h 677"/>
                <a:gd name="T60" fmla="*/ 4 w 287"/>
                <a:gd name="T61" fmla="*/ 14 h 677"/>
                <a:gd name="T62" fmla="*/ 11 w 287"/>
                <a:gd name="T63" fmla="*/ 61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7" h="677">
                  <a:moveTo>
                    <a:pt x="12" y="84"/>
                  </a:moveTo>
                  <a:lnTo>
                    <a:pt x="10" y="121"/>
                  </a:lnTo>
                  <a:lnTo>
                    <a:pt x="10" y="158"/>
                  </a:lnTo>
                  <a:lnTo>
                    <a:pt x="13" y="193"/>
                  </a:lnTo>
                  <a:lnTo>
                    <a:pt x="21" y="229"/>
                  </a:lnTo>
                  <a:lnTo>
                    <a:pt x="36" y="277"/>
                  </a:lnTo>
                  <a:lnTo>
                    <a:pt x="51" y="326"/>
                  </a:lnTo>
                  <a:lnTo>
                    <a:pt x="66" y="373"/>
                  </a:lnTo>
                  <a:lnTo>
                    <a:pt x="81" y="420"/>
                  </a:lnTo>
                  <a:lnTo>
                    <a:pt x="96" y="467"/>
                  </a:lnTo>
                  <a:lnTo>
                    <a:pt x="112" y="513"/>
                  </a:lnTo>
                  <a:lnTo>
                    <a:pt x="128" y="560"/>
                  </a:lnTo>
                  <a:lnTo>
                    <a:pt x="145" y="608"/>
                  </a:lnTo>
                  <a:lnTo>
                    <a:pt x="154" y="624"/>
                  </a:lnTo>
                  <a:lnTo>
                    <a:pt x="165" y="637"/>
                  </a:lnTo>
                  <a:lnTo>
                    <a:pt x="179" y="649"/>
                  </a:lnTo>
                  <a:lnTo>
                    <a:pt x="194" y="658"/>
                  </a:lnTo>
                  <a:lnTo>
                    <a:pt x="211" y="665"/>
                  </a:lnTo>
                  <a:lnTo>
                    <a:pt x="230" y="671"/>
                  </a:lnTo>
                  <a:lnTo>
                    <a:pt x="248" y="674"/>
                  </a:lnTo>
                  <a:lnTo>
                    <a:pt x="266" y="677"/>
                  </a:lnTo>
                  <a:lnTo>
                    <a:pt x="273" y="675"/>
                  </a:lnTo>
                  <a:lnTo>
                    <a:pt x="279" y="673"/>
                  </a:lnTo>
                  <a:lnTo>
                    <a:pt x="284" y="667"/>
                  </a:lnTo>
                  <a:lnTo>
                    <a:pt x="287" y="660"/>
                  </a:lnTo>
                  <a:lnTo>
                    <a:pt x="287" y="654"/>
                  </a:lnTo>
                  <a:lnTo>
                    <a:pt x="284" y="648"/>
                  </a:lnTo>
                  <a:lnTo>
                    <a:pt x="278" y="643"/>
                  </a:lnTo>
                  <a:lnTo>
                    <a:pt x="271" y="641"/>
                  </a:lnTo>
                  <a:lnTo>
                    <a:pt x="258" y="637"/>
                  </a:lnTo>
                  <a:lnTo>
                    <a:pt x="246" y="635"/>
                  </a:lnTo>
                  <a:lnTo>
                    <a:pt x="232" y="632"/>
                  </a:lnTo>
                  <a:lnTo>
                    <a:pt x="219" y="628"/>
                  </a:lnTo>
                  <a:lnTo>
                    <a:pt x="208" y="624"/>
                  </a:lnTo>
                  <a:lnTo>
                    <a:pt x="197" y="616"/>
                  </a:lnTo>
                  <a:lnTo>
                    <a:pt x="188" y="606"/>
                  </a:lnTo>
                  <a:lnTo>
                    <a:pt x="181" y="594"/>
                  </a:lnTo>
                  <a:lnTo>
                    <a:pt x="171" y="567"/>
                  </a:lnTo>
                  <a:lnTo>
                    <a:pt x="162" y="542"/>
                  </a:lnTo>
                  <a:lnTo>
                    <a:pt x="152" y="516"/>
                  </a:lnTo>
                  <a:lnTo>
                    <a:pt x="144" y="489"/>
                  </a:lnTo>
                  <a:lnTo>
                    <a:pt x="135" y="463"/>
                  </a:lnTo>
                  <a:lnTo>
                    <a:pt x="127" y="436"/>
                  </a:lnTo>
                  <a:lnTo>
                    <a:pt x="119" y="410"/>
                  </a:lnTo>
                  <a:lnTo>
                    <a:pt x="111" y="383"/>
                  </a:lnTo>
                  <a:lnTo>
                    <a:pt x="99" y="349"/>
                  </a:lnTo>
                  <a:lnTo>
                    <a:pt x="87" y="314"/>
                  </a:lnTo>
                  <a:lnTo>
                    <a:pt x="74" y="280"/>
                  </a:lnTo>
                  <a:lnTo>
                    <a:pt x="63" y="245"/>
                  </a:lnTo>
                  <a:lnTo>
                    <a:pt x="51" y="211"/>
                  </a:lnTo>
                  <a:lnTo>
                    <a:pt x="43" y="176"/>
                  </a:lnTo>
                  <a:lnTo>
                    <a:pt x="38" y="141"/>
                  </a:lnTo>
                  <a:lnTo>
                    <a:pt x="37" y="104"/>
                  </a:lnTo>
                  <a:lnTo>
                    <a:pt x="36" y="89"/>
                  </a:lnTo>
                  <a:lnTo>
                    <a:pt x="33" y="72"/>
                  </a:lnTo>
                  <a:lnTo>
                    <a:pt x="28" y="54"/>
                  </a:lnTo>
                  <a:lnTo>
                    <a:pt x="22" y="37"/>
                  </a:lnTo>
                  <a:lnTo>
                    <a:pt x="17" y="22"/>
                  </a:lnTo>
                  <a:lnTo>
                    <a:pt x="11" y="9"/>
                  </a:lnTo>
                  <a:lnTo>
                    <a:pt x="5" y="1"/>
                  </a:lnTo>
                  <a:lnTo>
                    <a:pt x="0" y="0"/>
                  </a:lnTo>
                  <a:lnTo>
                    <a:pt x="4" y="14"/>
                  </a:lnTo>
                  <a:lnTo>
                    <a:pt x="9" y="36"/>
                  </a:lnTo>
                  <a:lnTo>
                    <a:pt x="11" y="61"/>
                  </a:lnTo>
                  <a:lnTo>
                    <a:pt x="12" y="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1147" name="Freeform 59">
              <a:extLst>
                <a:ext uri="{FF2B5EF4-FFF2-40B4-BE49-F238E27FC236}">
                  <a16:creationId xmlns:a16="http://schemas.microsoft.com/office/drawing/2014/main" id="{618D8240-F0A3-43E1-B955-CC74B2E057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8" y="3863"/>
              <a:ext cx="34" cy="35"/>
            </a:xfrm>
            <a:custGeom>
              <a:avLst/>
              <a:gdLst>
                <a:gd name="T0" fmla="*/ 66 w 69"/>
                <a:gd name="T1" fmla="*/ 19 h 70"/>
                <a:gd name="T2" fmla="*/ 69 w 69"/>
                <a:gd name="T3" fmla="*/ 15 h 70"/>
                <a:gd name="T4" fmla="*/ 68 w 69"/>
                <a:gd name="T5" fmla="*/ 10 h 70"/>
                <a:gd name="T6" fmla="*/ 66 w 69"/>
                <a:gd name="T7" fmla="*/ 6 h 70"/>
                <a:gd name="T8" fmla="*/ 60 w 69"/>
                <a:gd name="T9" fmla="*/ 2 h 70"/>
                <a:gd name="T10" fmla="*/ 55 w 69"/>
                <a:gd name="T11" fmla="*/ 0 h 70"/>
                <a:gd name="T12" fmla="*/ 49 w 69"/>
                <a:gd name="T13" fmla="*/ 0 h 70"/>
                <a:gd name="T14" fmla="*/ 43 w 69"/>
                <a:gd name="T15" fmla="*/ 1 h 70"/>
                <a:gd name="T16" fmla="*/ 37 w 69"/>
                <a:gd name="T17" fmla="*/ 5 h 70"/>
                <a:gd name="T18" fmla="*/ 32 w 69"/>
                <a:gd name="T19" fmla="*/ 9 h 70"/>
                <a:gd name="T20" fmla="*/ 27 w 69"/>
                <a:gd name="T21" fmla="*/ 16 h 70"/>
                <a:gd name="T22" fmla="*/ 20 w 69"/>
                <a:gd name="T23" fmla="*/ 25 h 70"/>
                <a:gd name="T24" fmla="*/ 13 w 69"/>
                <a:gd name="T25" fmla="*/ 35 h 70"/>
                <a:gd name="T26" fmla="*/ 7 w 69"/>
                <a:gd name="T27" fmla="*/ 45 h 70"/>
                <a:gd name="T28" fmla="*/ 3 w 69"/>
                <a:gd name="T29" fmla="*/ 55 h 70"/>
                <a:gd name="T30" fmla="*/ 0 w 69"/>
                <a:gd name="T31" fmla="*/ 63 h 70"/>
                <a:gd name="T32" fmla="*/ 3 w 69"/>
                <a:gd name="T33" fmla="*/ 70 h 70"/>
                <a:gd name="T34" fmla="*/ 12 w 69"/>
                <a:gd name="T35" fmla="*/ 65 h 70"/>
                <a:gd name="T36" fmla="*/ 21 w 69"/>
                <a:gd name="T37" fmla="*/ 56 h 70"/>
                <a:gd name="T38" fmla="*/ 31 w 69"/>
                <a:gd name="T39" fmla="*/ 48 h 70"/>
                <a:gd name="T40" fmla="*/ 41 w 69"/>
                <a:gd name="T41" fmla="*/ 40 h 70"/>
                <a:gd name="T42" fmla="*/ 50 w 69"/>
                <a:gd name="T43" fmla="*/ 33 h 70"/>
                <a:gd name="T44" fmla="*/ 57 w 69"/>
                <a:gd name="T45" fmla="*/ 27 h 70"/>
                <a:gd name="T46" fmla="*/ 62 w 69"/>
                <a:gd name="T47" fmla="*/ 22 h 70"/>
                <a:gd name="T48" fmla="*/ 66 w 69"/>
                <a:gd name="T49" fmla="*/ 1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0">
                  <a:moveTo>
                    <a:pt x="66" y="19"/>
                  </a:moveTo>
                  <a:lnTo>
                    <a:pt x="69" y="15"/>
                  </a:lnTo>
                  <a:lnTo>
                    <a:pt x="68" y="10"/>
                  </a:lnTo>
                  <a:lnTo>
                    <a:pt x="66" y="6"/>
                  </a:lnTo>
                  <a:lnTo>
                    <a:pt x="60" y="2"/>
                  </a:lnTo>
                  <a:lnTo>
                    <a:pt x="55" y="0"/>
                  </a:lnTo>
                  <a:lnTo>
                    <a:pt x="49" y="0"/>
                  </a:lnTo>
                  <a:lnTo>
                    <a:pt x="43" y="1"/>
                  </a:lnTo>
                  <a:lnTo>
                    <a:pt x="37" y="5"/>
                  </a:lnTo>
                  <a:lnTo>
                    <a:pt x="32" y="9"/>
                  </a:lnTo>
                  <a:lnTo>
                    <a:pt x="27" y="16"/>
                  </a:lnTo>
                  <a:lnTo>
                    <a:pt x="20" y="25"/>
                  </a:lnTo>
                  <a:lnTo>
                    <a:pt x="13" y="35"/>
                  </a:lnTo>
                  <a:lnTo>
                    <a:pt x="7" y="45"/>
                  </a:lnTo>
                  <a:lnTo>
                    <a:pt x="3" y="55"/>
                  </a:lnTo>
                  <a:lnTo>
                    <a:pt x="0" y="63"/>
                  </a:lnTo>
                  <a:lnTo>
                    <a:pt x="3" y="70"/>
                  </a:lnTo>
                  <a:lnTo>
                    <a:pt x="12" y="65"/>
                  </a:lnTo>
                  <a:lnTo>
                    <a:pt x="21" y="56"/>
                  </a:lnTo>
                  <a:lnTo>
                    <a:pt x="31" y="48"/>
                  </a:lnTo>
                  <a:lnTo>
                    <a:pt x="41" y="40"/>
                  </a:lnTo>
                  <a:lnTo>
                    <a:pt x="50" y="33"/>
                  </a:lnTo>
                  <a:lnTo>
                    <a:pt x="57" y="27"/>
                  </a:lnTo>
                  <a:lnTo>
                    <a:pt x="62" y="22"/>
                  </a:lnTo>
                  <a:lnTo>
                    <a:pt x="66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1148" name="Freeform 60">
              <a:extLst>
                <a:ext uri="{FF2B5EF4-FFF2-40B4-BE49-F238E27FC236}">
                  <a16:creationId xmlns:a16="http://schemas.microsoft.com/office/drawing/2014/main" id="{4D6DAE73-2CB2-491F-8174-A04215D69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0" y="3910"/>
              <a:ext cx="40" cy="11"/>
            </a:xfrm>
            <a:custGeom>
              <a:avLst/>
              <a:gdLst>
                <a:gd name="T0" fmla="*/ 73 w 81"/>
                <a:gd name="T1" fmla="*/ 19 h 23"/>
                <a:gd name="T2" fmla="*/ 76 w 81"/>
                <a:gd name="T3" fmla="*/ 18 h 23"/>
                <a:gd name="T4" fmla="*/ 78 w 81"/>
                <a:gd name="T5" fmla="*/ 15 h 23"/>
                <a:gd name="T6" fmla="*/ 80 w 81"/>
                <a:gd name="T7" fmla="*/ 12 h 23"/>
                <a:gd name="T8" fmla="*/ 81 w 81"/>
                <a:gd name="T9" fmla="*/ 8 h 23"/>
                <a:gd name="T10" fmla="*/ 80 w 81"/>
                <a:gd name="T11" fmla="*/ 5 h 23"/>
                <a:gd name="T12" fmla="*/ 77 w 81"/>
                <a:gd name="T13" fmla="*/ 2 h 23"/>
                <a:gd name="T14" fmla="*/ 74 w 81"/>
                <a:gd name="T15" fmla="*/ 0 h 23"/>
                <a:gd name="T16" fmla="*/ 69 w 81"/>
                <a:gd name="T17" fmla="*/ 0 h 23"/>
                <a:gd name="T18" fmla="*/ 60 w 81"/>
                <a:gd name="T19" fmla="*/ 3 h 23"/>
                <a:gd name="T20" fmla="*/ 48 w 81"/>
                <a:gd name="T21" fmla="*/ 6 h 23"/>
                <a:gd name="T22" fmla="*/ 37 w 81"/>
                <a:gd name="T23" fmla="*/ 8 h 23"/>
                <a:gd name="T24" fmla="*/ 27 w 81"/>
                <a:gd name="T25" fmla="*/ 10 h 23"/>
                <a:gd name="T26" fmla="*/ 16 w 81"/>
                <a:gd name="T27" fmla="*/ 13 h 23"/>
                <a:gd name="T28" fmla="*/ 8 w 81"/>
                <a:gd name="T29" fmla="*/ 15 h 23"/>
                <a:gd name="T30" fmla="*/ 2 w 81"/>
                <a:gd name="T31" fmla="*/ 19 h 23"/>
                <a:gd name="T32" fmla="*/ 0 w 81"/>
                <a:gd name="T33" fmla="*/ 23 h 23"/>
                <a:gd name="T34" fmla="*/ 8 w 81"/>
                <a:gd name="T35" fmla="*/ 23 h 23"/>
                <a:gd name="T36" fmla="*/ 16 w 81"/>
                <a:gd name="T37" fmla="*/ 23 h 23"/>
                <a:gd name="T38" fmla="*/ 25 w 81"/>
                <a:gd name="T39" fmla="*/ 22 h 23"/>
                <a:gd name="T40" fmla="*/ 35 w 81"/>
                <a:gd name="T41" fmla="*/ 22 h 23"/>
                <a:gd name="T42" fmla="*/ 44 w 81"/>
                <a:gd name="T43" fmla="*/ 21 h 23"/>
                <a:gd name="T44" fmla="*/ 53 w 81"/>
                <a:gd name="T45" fmla="*/ 20 h 23"/>
                <a:gd name="T46" fmla="*/ 63 w 81"/>
                <a:gd name="T47" fmla="*/ 20 h 23"/>
                <a:gd name="T48" fmla="*/ 73 w 81"/>
                <a:gd name="T4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23">
                  <a:moveTo>
                    <a:pt x="73" y="19"/>
                  </a:moveTo>
                  <a:lnTo>
                    <a:pt x="76" y="18"/>
                  </a:lnTo>
                  <a:lnTo>
                    <a:pt x="78" y="15"/>
                  </a:lnTo>
                  <a:lnTo>
                    <a:pt x="80" y="12"/>
                  </a:lnTo>
                  <a:lnTo>
                    <a:pt x="81" y="8"/>
                  </a:lnTo>
                  <a:lnTo>
                    <a:pt x="80" y="5"/>
                  </a:lnTo>
                  <a:lnTo>
                    <a:pt x="77" y="2"/>
                  </a:lnTo>
                  <a:lnTo>
                    <a:pt x="74" y="0"/>
                  </a:lnTo>
                  <a:lnTo>
                    <a:pt x="69" y="0"/>
                  </a:lnTo>
                  <a:lnTo>
                    <a:pt x="60" y="3"/>
                  </a:lnTo>
                  <a:lnTo>
                    <a:pt x="48" y="6"/>
                  </a:lnTo>
                  <a:lnTo>
                    <a:pt x="37" y="8"/>
                  </a:lnTo>
                  <a:lnTo>
                    <a:pt x="27" y="10"/>
                  </a:lnTo>
                  <a:lnTo>
                    <a:pt x="16" y="13"/>
                  </a:lnTo>
                  <a:lnTo>
                    <a:pt x="8" y="15"/>
                  </a:lnTo>
                  <a:lnTo>
                    <a:pt x="2" y="19"/>
                  </a:lnTo>
                  <a:lnTo>
                    <a:pt x="0" y="23"/>
                  </a:lnTo>
                  <a:lnTo>
                    <a:pt x="8" y="23"/>
                  </a:lnTo>
                  <a:lnTo>
                    <a:pt x="16" y="23"/>
                  </a:lnTo>
                  <a:lnTo>
                    <a:pt x="25" y="22"/>
                  </a:lnTo>
                  <a:lnTo>
                    <a:pt x="35" y="22"/>
                  </a:lnTo>
                  <a:lnTo>
                    <a:pt x="44" y="21"/>
                  </a:lnTo>
                  <a:lnTo>
                    <a:pt x="53" y="20"/>
                  </a:lnTo>
                  <a:lnTo>
                    <a:pt x="63" y="20"/>
                  </a:lnTo>
                  <a:lnTo>
                    <a:pt x="7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1149" name="Freeform 61">
              <a:extLst>
                <a:ext uri="{FF2B5EF4-FFF2-40B4-BE49-F238E27FC236}">
                  <a16:creationId xmlns:a16="http://schemas.microsoft.com/office/drawing/2014/main" id="{B822A85B-7371-4212-BA94-53A0D21AC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6" y="3948"/>
              <a:ext cx="56" cy="14"/>
            </a:xfrm>
            <a:custGeom>
              <a:avLst/>
              <a:gdLst>
                <a:gd name="T0" fmla="*/ 97 w 112"/>
                <a:gd name="T1" fmla="*/ 29 h 29"/>
                <a:gd name="T2" fmla="*/ 102 w 112"/>
                <a:gd name="T3" fmla="*/ 29 h 29"/>
                <a:gd name="T4" fmla="*/ 106 w 112"/>
                <a:gd name="T5" fmla="*/ 26 h 29"/>
                <a:gd name="T6" fmla="*/ 110 w 112"/>
                <a:gd name="T7" fmla="*/ 22 h 29"/>
                <a:gd name="T8" fmla="*/ 112 w 112"/>
                <a:gd name="T9" fmla="*/ 16 h 29"/>
                <a:gd name="T10" fmla="*/ 111 w 112"/>
                <a:gd name="T11" fmla="*/ 12 h 29"/>
                <a:gd name="T12" fmla="*/ 109 w 112"/>
                <a:gd name="T13" fmla="*/ 7 h 29"/>
                <a:gd name="T14" fmla="*/ 105 w 112"/>
                <a:gd name="T15" fmla="*/ 4 h 29"/>
                <a:gd name="T16" fmla="*/ 99 w 112"/>
                <a:gd name="T17" fmla="*/ 3 h 29"/>
                <a:gd name="T18" fmla="*/ 86 w 112"/>
                <a:gd name="T19" fmla="*/ 3 h 29"/>
                <a:gd name="T20" fmla="*/ 69 w 112"/>
                <a:gd name="T21" fmla="*/ 3 h 29"/>
                <a:gd name="T22" fmla="*/ 53 w 112"/>
                <a:gd name="T23" fmla="*/ 1 h 29"/>
                <a:gd name="T24" fmla="*/ 37 w 112"/>
                <a:gd name="T25" fmla="*/ 1 h 29"/>
                <a:gd name="T26" fmla="*/ 23 w 112"/>
                <a:gd name="T27" fmla="*/ 0 h 29"/>
                <a:gd name="T28" fmla="*/ 11 w 112"/>
                <a:gd name="T29" fmla="*/ 1 h 29"/>
                <a:gd name="T30" fmla="*/ 4 w 112"/>
                <a:gd name="T31" fmla="*/ 4 h 29"/>
                <a:gd name="T32" fmla="*/ 0 w 112"/>
                <a:gd name="T33" fmla="*/ 7 h 29"/>
                <a:gd name="T34" fmla="*/ 8 w 112"/>
                <a:gd name="T35" fmla="*/ 10 h 29"/>
                <a:gd name="T36" fmla="*/ 18 w 112"/>
                <a:gd name="T37" fmla="*/ 13 h 29"/>
                <a:gd name="T38" fmla="*/ 30 w 112"/>
                <a:gd name="T39" fmla="*/ 15 h 29"/>
                <a:gd name="T40" fmla="*/ 43 w 112"/>
                <a:gd name="T41" fmla="*/ 18 h 29"/>
                <a:gd name="T42" fmla="*/ 57 w 112"/>
                <a:gd name="T43" fmla="*/ 20 h 29"/>
                <a:gd name="T44" fmla="*/ 71 w 112"/>
                <a:gd name="T45" fmla="*/ 23 h 29"/>
                <a:gd name="T46" fmla="*/ 84 w 112"/>
                <a:gd name="T47" fmla="*/ 26 h 29"/>
                <a:gd name="T48" fmla="*/ 97 w 112"/>
                <a:gd name="T4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" h="29">
                  <a:moveTo>
                    <a:pt x="97" y="29"/>
                  </a:moveTo>
                  <a:lnTo>
                    <a:pt x="102" y="29"/>
                  </a:lnTo>
                  <a:lnTo>
                    <a:pt x="106" y="26"/>
                  </a:lnTo>
                  <a:lnTo>
                    <a:pt x="110" y="22"/>
                  </a:lnTo>
                  <a:lnTo>
                    <a:pt x="112" y="16"/>
                  </a:lnTo>
                  <a:lnTo>
                    <a:pt x="111" y="12"/>
                  </a:lnTo>
                  <a:lnTo>
                    <a:pt x="109" y="7"/>
                  </a:lnTo>
                  <a:lnTo>
                    <a:pt x="105" y="4"/>
                  </a:lnTo>
                  <a:lnTo>
                    <a:pt x="99" y="3"/>
                  </a:lnTo>
                  <a:lnTo>
                    <a:pt x="86" y="3"/>
                  </a:lnTo>
                  <a:lnTo>
                    <a:pt x="69" y="3"/>
                  </a:lnTo>
                  <a:lnTo>
                    <a:pt x="53" y="1"/>
                  </a:lnTo>
                  <a:lnTo>
                    <a:pt x="37" y="1"/>
                  </a:lnTo>
                  <a:lnTo>
                    <a:pt x="23" y="0"/>
                  </a:lnTo>
                  <a:lnTo>
                    <a:pt x="11" y="1"/>
                  </a:lnTo>
                  <a:lnTo>
                    <a:pt x="4" y="4"/>
                  </a:lnTo>
                  <a:lnTo>
                    <a:pt x="0" y="7"/>
                  </a:lnTo>
                  <a:lnTo>
                    <a:pt x="8" y="10"/>
                  </a:lnTo>
                  <a:lnTo>
                    <a:pt x="18" y="13"/>
                  </a:lnTo>
                  <a:lnTo>
                    <a:pt x="30" y="15"/>
                  </a:lnTo>
                  <a:lnTo>
                    <a:pt x="43" y="18"/>
                  </a:lnTo>
                  <a:lnTo>
                    <a:pt x="57" y="20"/>
                  </a:lnTo>
                  <a:lnTo>
                    <a:pt x="71" y="23"/>
                  </a:lnTo>
                  <a:lnTo>
                    <a:pt x="84" y="26"/>
                  </a:lnTo>
                  <a:lnTo>
                    <a:pt x="97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1150" name="Freeform 62">
              <a:extLst>
                <a:ext uri="{FF2B5EF4-FFF2-40B4-BE49-F238E27FC236}">
                  <a16:creationId xmlns:a16="http://schemas.microsoft.com/office/drawing/2014/main" id="{2C1DDE2E-BD62-4C7F-BD60-92E2621CF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9" y="3744"/>
              <a:ext cx="138" cy="240"/>
            </a:xfrm>
            <a:custGeom>
              <a:avLst/>
              <a:gdLst>
                <a:gd name="T0" fmla="*/ 85 w 275"/>
                <a:gd name="T1" fmla="*/ 238 h 481"/>
                <a:gd name="T2" fmla="*/ 104 w 275"/>
                <a:gd name="T3" fmla="*/ 270 h 481"/>
                <a:gd name="T4" fmla="*/ 123 w 275"/>
                <a:gd name="T5" fmla="*/ 301 h 481"/>
                <a:gd name="T6" fmla="*/ 143 w 275"/>
                <a:gd name="T7" fmla="*/ 331 h 481"/>
                <a:gd name="T8" fmla="*/ 164 w 275"/>
                <a:gd name="T9" fmla="*/ 361 h 481"/>
                <a:gd name="T10" fmla="*/ 184 w 275"/>
                <a:gd name="T11" fmla="*/ 390 h 481"/>
                <a:gd name="T12" fmla="*/ 206 w 275"/>
                <a:gd name="T13" fmla="*/ 419 h 481"/>
                <a:gd name="T14" fmla="*/ 229 w 275"/>
                <a:gd name="T15" fmla="*/ 447 h 481"/>
                <a:gd name="T16" fmla="*/ 252 w 275"/>
                <a:gd name="T17" fmla="*/ 475 h 481"/>
                <a:gd name="T18" fmla="*/ 256 w 275"/>
                <a:gd name="T19" fmla="*/ 479 h 481"/>
                <a:gd name="T20" fmla="*/ 260 w 275"/>
                <a:gd name="T21" fmla="*/ 481 h 481"/>
                <a:gd name="T22" fmla="*/ 265 w 275"/>
                <a:gd name="T23" fmla="*/ 481 h 481"/>
                <a:gd name="T24" fmla="*/ 269 w 275"/>
                <a:gd name="T25" fmla="*/ 479 h 481"/>
                <a:gd name="T26" fmla="*/ 274 w 275"/>
                <a:gd name="T27" fmla="*/ 475 h 481"/>
                <a:gd name="T28" fmla="*/ 275 w 275"/>
                <a:gd name="T29" fmla="*/ 470 h 481"/>
                <a:gd name="T30" fmla="*/ 275 w 275"/>
                <a:gd name="T31" fmla="*/ 466 h 481"/>
                <a:gd name="T32" fmla="*/ 274 w 275"/>
                <a:gd name="T33" fmla="*/ 461 h 481"/>
                <a:gd name="T34" fmla="*/ 257 w 275"/>
                <a:gd name="T35" fmla="*/ 430 h 481"/>
                <a:gd name="T36" fmla="*/ 238 w 275"/>
                <a:gd name="T37" fmla="*/ 399 h 481"/>
                <a:gd name="T38" fmla="*/ 219 w 275"/>
                <a:gd name="T39" fmla="*/ 370 h 481"/>
                <a:gd name="T40" fmla="*/ 198 w 275"/>
                <a:gd name="T41" fmla="*/ 342 h 481"/>
                <a:gd name="T42" fmla="*/ 176 w 275"/>
                <a:gd name="T43" fmla="*/ 313 h 481"/>
                <a:gd name="T44" fmla="*/ 155 w 275"/>
                <a:gd name="T45" fmla="*/ 284 h 481"/>
                <a:gd name="T46" fmla="*/ 135 w 275"/>
                <a:gd name="T47" fmla="*/ 255 h 481"/>
                <a:gd name="T48" fmla="*/ 115 w 275"/>
                <a:gd name="T49" fmla="*/ 224 h 481"/>
                <a:gd name="T50" fmla="*/ 98 w 275"/>
                <a:gd name="T51" fmla="*/ 193 h 481"/>
                <a:gd name="T52" fmla="*/ 80 w 275"/>
                <a:gd name="T53" fmla="*/ 158 h 481"/>
                <a:gd name="T54" fmla="*/ 62 w 275"/>
                <a:gd name="T55" fmla="*/ 120 h 481"/>
                <a:gd name="T56" fmla="*/ 46 w 275"/>
                <a:gd name="T57" fmla="*/ 83 h 481"/>
                <a:gd name="T58" fmla="*/ 30 w 275"/>
                <a:gd name="T59" fmla="*/ 49 h 481"/>
                <a:gd name="T60" fmla="*/ 17 w 275"/>
                <a:gd name="T61" fmla="*/ 23 h 481"/>
                <a:gd name="T62" fmla="*/ 7 w 275"/>
                <a:gd name="T63" fmla="*/ 6 h 481"/>
                <a:gd name="T64" fmla="*/ 0 w 275"/>
                <a:gd name="T65" fmla="*/ 0 h 481"/>
                <a:gd name="T66" fmla="*/ 4 w 275"/>
                <a:gd name="T67" fmla="*/ 14 h 481"/>
                <a:gd name="T68" fmla="*/ 10 w 275"/>
                <a:gd name="T69" fmla="*/ 36 h 481"/>
                <a:gd name="T70" fmla="*/ 19 w 275"/>
                <a:gd name="T71" fmla="*/ 66 h 481"/>
                <a:gd name="T72" fmla="*/ 30 w 275"/>
                <a:gd name="T73" fmla="*/ 99 h 481"/>
                <a:gd name="T74" fmla="*/ 43 w 275"/>
                <a:gd name="T75" fmla="*/ 136 h 481"/>
                <a:gd name="T76" fmla="*/ 55 w 275"/>
                <a:gd name="T77" fmla="*/ 173 h 481"/>
                <a:gd name="T78" fmla="*/ 70 w 275"/>
                <a:gd name="T79" fmla="*/ 207 h 481"/>
                <a:gd name="T80" fmla="*/ 85 w 275"/>
                <a:gd name="T81" fmla="*/ 238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5" h="481">
                  <a:moveTo>
                    <a:pt x="85" y="238"/>
                  </a:moveTo>
                  <a:lnTo>
                    <a:pt x="104" y="270"/>
                  </a:lnTo>
                  <a:lnTo>
                    <a:pt x="123" y="301"/>
                  </a:lnTo>
                  <a:lnTo>
                    <a:pt x="143" y="331"/>
                  </a:lnTo>
                  <a:lnTo>
                    <a:pt x="164" y="361"/>
                  </a:lnTo>
                  <a:lnTo>
                    <a:pt x="184" y="390"/>
                  </a:lnTo>
                  <a:lnTo>
                    <a:pt x="206" y="419"/>
                  </a:lnTo>
                  <a:lnTo>
                    <a:pt x="229" y="447"/>
                  </a:lnTo>
                  <a:lnTo>
                    <a:pt x="252" y="475"/>
                  </a:lnTo>
                  <a:lnTo>
                    <a:pt x="256" y="479"/>
                  </a:lnTo>
                  <a:lnTo>
                    <a:pt x="260" y="481"/>
                  </a:lnTo>
                  <a:lnTo>
                    <a:pt x="265" y="481"/>
                  </a:lnTo>
                  <a:lnTo>
                    <a:pt x="269" y="479"/>
                  </a:lnTo>
                  <a:lnTo>
                    <a:pt x="274" y="475"/>
                  </a:lnTo>
                  <a:lnTo>
                    <a:pt x="275" y="470"/>
                  </a:lnTo>
                  <a:lnTo>
                    <a:pt x="275" y="466"/>
                  </a:lnTo>
                  <a:lnTo>
                    <a:pt x="274" y="461"/>
                  </a:lnTo>
                  <a:lnTo>
                    <a:pt x="257" y="430"/>
                  </a:lnTo>
                  <a:lnTo>
                    <a:pt x="238" y="399"/>
                  </a:lnTo>
                  <a:lnTo>
                    <a:pt x="219" y="370"/>
                  </a:lnTo>
                  <a:lnTo>
                    <a:pt x="198" y="342"/>
                  </a:lnTo>
                  <a:lnTo>
                    <a:pt x="176" y="313"/>
                  </a:lnTo>
                  <a:lnTo>
                    <a:pt x="155" y="284"/>
                  </a:lnTo>
                  <a:lnTo>
                    <a:pt x="135" y="255"/>
                  </a:lnTo>
                  <a:lnTo>
                    <a:pt x="115" y="224"/>
                  </a:lnTo>
                  <a:lnTo>
                    <a:pt x="98" y="193"/>
                  </a:lnTo>
                  <a:lnTo>
                    <a:pt x="80" y="158"/>
                  </a:lnTo>
                  <a:lnTo>
                    <a:pt x="62" y="120"/>
                  </a:lnTo>
                  <a:lnTo>
                    <a:pt x="46" y="83"/>
                  </a:lnTo>
                  <a:lnTo>
                    <a:pt x="30" y="49"/>
                  </a:lnTo>
                  <a:lnTo>
                    <a:pt x="17" y="23"/>
                  </a:lnTo>
                  <a:lnTo>
                    <a:pt x="7" y="6"/>
                  </a:lnTo>
                  <a:lnTo>
                    <a:pt x="0" y="0"/>
                  </a:lnTo>
                  <a:lnTo>
                    <a:pt x="4" y="14"/>
                  </a:lnTo>
                  <a:lnTo>
                    <a:pt x="10" y="36"/>
                  </a:lnTo>
                  <a:lnTo>
                    <a:pt x="19" y="66"/>
                  </a:lnTo>
                  <a:lnTo>
                    <a:pt x="30" y="99"/>
                  </a:lnTo>
                  <a:lnTo>
                    <a:pt x="43" y="136"/>
                  </a:lnTo>
                  <a:lnTo>
                    <a:pt x="55" y="173"/>
                  </a:lnTo>
                  <a:lnTo>
                    <a:pt x="70" y="207"/>
                  </a:lnTo>
                  <a:lnTo>
                    <a:pt x="85" y="2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1151" name="Freeform 63">
              <a:extLst>
                <a:ext uri="{FF2B5EF4-FFF2-40B4-BE49-F238E27FC236}">
                  <a16:creationId xmlns:a16="http://schemas.microsoft.com/office/drawing/2014/main" id="{B56BF208-51E3-455D-B24E-36BC29E59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1" y="3428"/>
              <a:ext cx="97" cy="118"/>
            </a:xfrm>
            <a:custGeom>
              <a:avLst/>
              <a:gdLst>
                <a:gd name="T0" fmla="*/ 72 w 195"/>
                <a:gd name="T1" fmla="*/ 35 h 235"/>
                <a:gd name="T2" fmla="*/ 58 w 195"/>
                <a:gd name="T3" fmla="*/ 46 h 235"/>
                <a:gd name="T4" fmla="*/ 45 w 195"/>
                <a:gd name="T5" fmla="*/ 57 h 235"/>
                <a:gd name="T6" fmla="*/ 33 w 195"/>
                <a:gd name="T7" fmla="*/ 71 h 235"/>
                <a:gd name="T8" fmla="*/ 22 w 195"/>
                <a:gd name="T9" fmla="*/ 85 h 235"/>
                <a:gd name="T10" fmla="*/ 14 w 195"/>
                <a:gd name="T11" fmla="*/ 100 h 235"/>
                <a:gd name="T12" fmla="*/ 7 w 195"/>
                <a:gd name="T13" fmla="*/ 115 h 235"/>
                <a:gd name="T14" fmla="*/ 3 w 195"/>
                <a:gd name="T15" fmla="*/ 129 h 235"/>
                <a:gd name="T16" fmla="*/ 0 w 195"/>
                <a:gd name="T17" fmla="*/ 146 h 235"/>
                <a:gd name="T18" fmla="*/ 3 w 195"/>
                <a:gd name="T19" fmla="*/ 170 h 235"/>
                <a:gd name="T20" fmla="*/ 12 w 195"/>
                <a:gd name="T21" fmla="*/ 189 h 235"/>
                <a:gd name="T22" fmla="*/ 26 w 195"/>
                <a:gd name="T23" fmla="*/ 207 h 235"/>
                <a:gd name="T24" fmla="*/ 43 w 195"/>
                <a:gd name="T25" fmla="*/ 219 h 235"/>
                <a:gd name="T26" fmla="*/ 64 w 195"/>
                <a:gd name="T27" fmla="*/ 228 h 235"/>
                <a:gd name="T28" fmla="*/ 87 w 195"/>
                <a:gd name="T29" fmla="*/ 234 h 235"/>
                <a:gd name="T30" fmla="*/ 109 w 195"/>
                <a:gd name="T31" fmla="*/ 235 h 235"/>
                <a:gd name="T32" fmla="*/ 130 w 195"/>
                <a:gd name="T33" fmla="*/ 232 h 235"/>
                <a:gd name="T34" fmla="*/ 135 w 195"/>
                <a:gd name="T35" fmla="*/ 232 h 235"/>
                <a:gd name="T36" fmla="*/ 140 w 195"/>
                <a:gd name="T37" fmla="*/ 230 h 235"/>
                <a:gd name="T38" fmla="*/ 143 w 195"/>
                <a:gd name="T39" fmla="*/ 225 h 235"/>
                <a:gd name="T40" fmla="*/ 144 w 195"/>
                <a:gd name="T41" fmla="*/ 220 h 235"/>
                <a:gd name="T42" fmla="*/ 143 w 195"/>
                <a:gd name="T43" fmla="*/ 218 h 235"/>
                <a:gd name="T44" fmla="*/ 140 w 195"/>
                <a:gd name="T45" fmla="*/ 218 h 235"/>
                <a:gd name="T46" fmla="*/ 135 w 195"/>
                <a:gd name="T47" fmla="*/ 217 h 235"/>
                <a:gd name="T48" fmla="*/ 129 w 195"/>
                <a:gd name="T49" fmla="*/ 217 h 235"/>
                <a:gd name="T50" fmla="*/ 122 w 195"/>
                <a:gd name="T51" fmla="*/ 217 h 235"/>
                <a:gd name="T52" fmla="*/ 117 w 195"/>
                <a:gd name="T53" fmla="*/ 217 h 235"/>
                <a:gd name="T54" fmla="*/ 111 w 195"/>
                <a:gd name="T55" fmla="*/ 217 h 235"/>
                <a:gd name="T56" fmla="*/ 107 w 195"/>
                <a:gd name="T57" fmla="*/ 217 h 235"/>
                <a:gd name="T58" fmla="*/ 96 w 195"/>
                <a:gd name="T59" fmla="*/ 216 h 235"/>
                <a:gd name="T60" fmla="*/ 86 w 195"/>
                <a:gd name="T61" fmla="*/ 215 h 235"/>
                <a:gd name="T62" fmla="*/ 74 w 195"/>
                <a:gd name="T63" fmla="*/ 213 h 235"/>
                <a:gd name="T64" fmla="*/ 63 w 195"/>
                <a:gd name="T65" fmla="*/ 210 h 235"/>
                <a:gd name="T66" fmla="*/ 51 w 195"/>
                <a:gd name="T67" fmla="*/ 207 h 235"/>
                <a:gd name="T68" fmla="*/ 40 w 195"/>
                <a:gd name="T69" fmla="*/ 199 h 235"/>
                <a:gd name="T70" fmla="*/ 29 w 195"/>
                <a:gd name="T71" fmla="*/ 188 h 235"/>
                <a:gd name="T72" fmla="*/ 18 w 195"/>
                <a:gd name="T73" fmla="*/ 173 h 235"/>
                <a:gd name="T74" fmla="*/ 15 w 195"/>
                <a:gd name="T75" fmla="*/ 156 h 235"/>
                <a:gd name="T76" fmla="*/ 17 w 195"/>
                <a:gd name="T77" fmla="*/ 140 h 235"/>
                <a:gd name="T78" fmla="*/ 21 w 195"/>
                <a:gd name="T79" fmla="*/ 124 h 235"/>
                <a:gd name="T80" fmla="*/ 28 w 195"/>
                <a:gd name="T81" fmla="*/ 109 h 235"/>
                <a:gd name="T82" fmla="*/ 38 w 195"/>
                <a:gd name="T83" fmla="*/ 95 h 235"/>
                <a:gd name="T84" fmla="*/ 50 w 195"/>
                <a:gd name="T85" fmla="*/ 81 h 235"/>
                <a:gd name="T86" fmla="*/ 63 w 195"/>
                <a:gd name="T87" fmla="*/ 70 h 235"/>
                <a:gd name="T88" fmla="*/ 78 w 195"/>
                <a:gd name="T89" fmla="*/ 58 h 235"/>
                <a:gd name="T90" fmla="*/ 93 w 195"/>
                <a:gd name="T91" fmla="*/ 48 h 235"/>
                <a:gd name="T92" fmla="*/ 109 w 195"/>
                <a:gd name="T93" fmla="*/ 39 h 235"/>
                <a:gd name="T94" fmla="*/ 125 w 195"/>
                <a:gd name="T95" fmla="*/ 31 h 235"/>
                <a:gd name="T96" fmla="*/ 140 w 195"/>
                <a:gd name="T97" fmla="*/ 24 h 235"/>
                <a:gd name="T98" fmla="*/ 156 w 195"/>
                <a:gd name="T99" fmla="*/ 18 h 235"/>
                <a:gd name="T100" fmla="*/ 170 w 195"/>
                <a:gd name="T101" fmla="*/ 12 h 235"/>
                <a:gd name="T102" fmla="*/ 183 w 195"/>
                <a:gd name="T103" fmla="*/ 9 h 235"/>
                <a:gd name="T104" fmla="*/ 195 w 195"/>
                <a:gd name="T105" fmla="*/ 6 h 235"/>
                <a:gd name="T106" fmla="*/ 187 w 195"/>
                <a:gd name="T107" fmla="*/ 2 h 235"/>
                <a:gd name="T108" fmla="*/ 174 w 195"/>
                <a:gd name="T109" fmla="*/ 0 h 235"/>
                <a:gd name="T110" fmla="*/ 159 w 195"/>
                <a:gd name="T111" fmla="*/ 2 h 235"/>
                <a:gd name="T112" fmla="*/ 142 w 195"/>
                <a:gd name="T113" fmla="*/ 5 h 235"/>
                <a:gd name="T114" fmla="*/ 122 w 195"/>
                <a:gd name="T115" fmla="*/ 11 h 235"/>
                <a:gd name="T116" fmla="*/ 104 w 195"/>
                <a:gd name="T117" fmla="*/ 18 h 235"/>
                <a:gd name="T118" fmla="*/ 87 w 195"/>
                <a:gd name="T119" fmla="*/ 27 h 235"/>
                <a:gd name="T120" fmla="*/ 72 w 195"/>
                <a:gd name="T121" fmla="*/ 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5" h="235">
                  <a:moveTo>
                    <a:pt x="72" y="35"/>
                  </a:moveTo>
                  <a:lnTo>
                    <a:pt x="58" y="46"/>
                  </a:lnTo>
                  <a:lnTo>
                    <a:pt x="45" y="57"/>
                  </a:lnTo>
                  <a:lnTo>
                    <a:pt x="33" y="71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3" y="129"/>
                  </a:lnTo>
                  <a:lnTo>
                    <a:pt x="0" y="146"/>
                  </a:lnTo>
                  <a:lnTo>
                    <a:pt x="3" y="170"/>
                  </a:lnTo>
                  <a:lnTo>
                    <a:pt x="12" y="189"/>
                  </a:lnTo>
                  <a:lnTo>
                    <a:pt x="26" y="207"/>
                  </a:lnTo>
                  <a:lnTo>
                    <a:pt x="43" y="219"/>
                  </a:lnTo>
                  <a:lnTo>
                    <a:pt x="64" y="228"/>
                  </a:lnTo>
                  <a:lnTo>
                    <a:pt x="87" y="234"/>
                  </a:lnTo>
                  <a:lnTo>
                    <a:pt x="109" y="235"/>
                  </a:lnTo>
                  <a:lnTo>
                    <a:pt x="130" y="232"/>
                  </a:lnTo>
                  <a:lnTo>
                    <a:pt x="135" y="232"/>
                  </a:lnTo>
                  <a:lnTo>
                    <a:pt x="140" y="230"/>
                  </a:lnTo>
                  <a:lnTo>
                    <a:pt x="143" y="225"/>
                  </a:lnTo>
                  <a:lnTo>
                    <a:pt x="144" y="220"/>
                  </a:lnTo>
                  <a:lnTo>
                    <a:pt x="143" y="218"/>
                  </a:lnTo>
                  <a:lnTo>
                    <a:pt x="140" y="218"/>
                  </a:lnTo>
                  <a:lnTo>
                    <a:pt x="135" y="217"/>
                  </a:lnTo>
                  <a:lnTo>
                    <a:pt x="129" y="217"/>
                  </a:lnTo>
                  <a:lnTo>
                    <a:pt x="122" y="217"/>
                  </a:lnTo>
                  <a:lnTo>
                    <a:pt x="117" y="217"/>
                  </a:lnTo>
                  <a:lnTo>
                    <a:pt x="111" y="217"/>
                  </a:lnTo>
                  <a:lnTo>
                    <a:pt x="107" y="217"/>
                  </a:lnTo>
                  <a:lnTo>
                    <a:pt x="96" y="216"/>
                  </a:lnTo>
                  <a:lnTo>
                    <a:pt x="86" y="215"/>
                  </a:lnTo>
                  <a:lnTo>
                    <a:pt x="74" y="213"/>
                  </a:lnTo>
                  <a:lnTo>
                    <a:pt x="63" y="210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8"/>
                  </a:lnTo>
                  <a:lnTo>
                    <a:pt x="18" y="173"/>
                  </a:lnTo>
                  <a:lnTo>
                    <a:pt x="15" y="156"/>
                  </a:lnTo>
                  <a:lnTo>
                    <a:pt x="17" y="140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8" y="95"/>
                  </a:lnTo>
                  <a:lnTo>
                    <a:pt x="50" y="81"/>
                  </a:lnTo>
                  <a:lnTo>
                    <a:pt x="63" y="70"/>
                  </a:lnTo>
                  <a:lnTo>
                    <a:pt x="78" y="58"/>
                  </a:lnTo>
                  <a:lnTo>
                    <a:pt x="93" y="48"/>
                  </a:lnTo>
                  <a:lnTo>
                    <a:pt x="109" y="39"/>
                  </a:lnTo>
                  <a:lnTo>
                    <a:pt x="125" y="31"/>
                  </a:lnTo>
                  <a:lnTo>
                    <a:pt x="140" y="24"/>
                  </a:lnTo>
                  <a:lnTo>
                    <a:pt x="156" y="18"/>
                  </a:lnTo>
                  <a:lnTo>
                    <a:pt x="170" y="12"/>
                  </a:lnTo>
                  <a:lnTo>
                    <a:pt x="183" y="9"/>
                  </a:lnTo>
                  <a:lnTo>
                    <a:pt x="195" y="6"/>
                  </a:lnTo>
                  <a:lnTo>
                    <a:pt x="187" y="2"/>
                  </a:lnTo>
                  <a:lnTo>
                    <a:pt x="174" y="0"/>
                  </a:lnTo>
                  <a:lnTo>
                    <a:pt x="159" y="2"/>
                  </a:lnTo>
                  <a:lnTo>
                    <a:pt x="142" y="5"/>
                  </a:lnTo>
                  <a:lnTo>
                    <a:pt x="122" y="11"/>
                  </a:lnTo>
                  <a:lnTo>
                    <a:pt x="104" y="18"/>
                  </a:lnTo>
                  <a:lnTo>
                    <a:pt x="87" y="27"/>
                  </a:lnTo>
                  <a:lnTo>
                    <a:pt x="72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1152" name="Freeform 64">
              <a:extLst>
                <a:ext uri="{FF2B5EF4-FFF2-40B4-BE49-F238E27FC236}">
                  <a16:creationId xmlns:a16="http://schemas.microsoft.com/office/drawing/2014/main" id="{A3AAB279-70DF-469B-8E5D-95495E4B3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8" y="3427"/>
              <a:ext cx="62" cy="91"/>
            </a:xfrm>
            <a:custGeom>
              <a:avLst/>
              <a:gdLst>
                <a:gd name="T0" fmla="*/ 106 w 126"/>
                <a:gd name="T1" fmla="*/ 61 h 183"/>
                <a:gd name="T2" fmla="*/ 110 w 126"/>
                <a:gd name="T3" fmla="*/ 81 h 183"/>
                <a:gd name="T4" fmla="*/ 107 w 126"/>
                <a:gd name="T5" fmla="*/ 97 h 183"/>
                <a:gd name="T6" fmla="*/ 99 w 126"/>
                <a:gd name="T7" fmla="*/ 111 h 183"/>
                <a:gd name="T8" fmla="*/ 88 w 126"/>
                <a:gd name="T9" fmla="*/ 123 h 183"/>
                <a:gd name="T10" fmla="*/ 74 w 126"/>
                <a:gd name="T11" fmla="*/ 135 h 183"/>
                <a:gd name="T12" fmla="*/ 59 w 126"/>
                <a:gd name="T13" fmla="*/ 145 h 183"/>
                <a:gd name="T14" fmla="*/ 43 w 126"/>
                <a:gd name="T15" fmla="*/ 157 h 183"/>
                <a:gd name="T16" fmla="*/ 29 w 126"/>
                <a:gd name="T17" fmla="*/ 167 h 183"/>
                <a:gd name="T18" fmla="*/ 27 w 126"/>
                <a:gd name="T19" fmla="*/ 170 h 183"/>
                <a:gd name="T20" fmla="*/ 26 w 126"/>
                <a:gd name="T21" fmla="*/ 173 h 183"/>
                <a:gd name="T22" fmla="*/ 26 w 126"/>
                <a:gd name="T23" fmla="*/ 176 h 183"/>
                <a:gd name="T24" fmla="*/ 28 w 126"/>
                <a:gd name="T25" fmla="*/ 180 h 183"/>
                <a:gd name="T26" fmla="*/ 30 w 126"/>
                <a:gd name="T27" fmla="*/ 182 h 183"/>
                <a:gd name="T28" fmla="*/ 34 w 126"/>
                <a:gd name="T29" fmla="*/ 183 h 183"/>
                <a:gd name="T30" fmla="*/ 37 w 126"/>
                <a:gd name="T31" fmla="*/ 183 h 183"/>
                <a:gd name="T32" fmla="*/ 41 w 126"/>
                <a:gd name="T33" fmla="*/ 182 h 183"/>
                <a:gd name="T34" fmla="*/ 58 w 126"/>
                <a:gd name="T35" fmla="*/ 172 h 183"/>
                <a:gd name="T36" fmla="*/ 75 w 126"/>
                <a:gd name="T37" fmla="*/ 160 h 183"/>
                <a:gd name="T38" fmla="*/ 91 w 126"/>
                <a:gd name="T39" fmla="*/ 147 h 183"/>
                <a:gd name="T40" fmla="*/ 106 w 126"/>
                <a:gd name="T41" fmla="*/ 132 h 183"/>
                <a:gd name="T42" fmla="*/ 116 w 126"/>
                <a:gd name="T43" fmla="*/ 116 h 183"/>
                <a:gd name="T44" fmla="*/ 123 w 126"/>
                <a:gd name="T45" fmla="*/ 98 h 183"/>
                <a:gd name="T46" fmla="*/ 126 w 126"/>
                <a:gd name="T47" fmla="*/ 78 h 183"/>
                <a:gd name="T48" fmla="*/ 121 w 126"/>
                <a:gd name="T49" fmla="*/ 58 h 183"/>
                <a:gd name="T50" fmla="*/ 111 w 126"/>
                <a:gd name="T51" fmla="*/ 42 h 183"/>
                <a:gd name="T52" fmla="*/ 97 w 126"/>
                <a:gd name="T53" fmla="*/ 28 h 183"/>
                <a:gd name="T54" fmla="*/ 79 w 126"/>
                <a:gd name="T55" fmla="*/ 16 h 183"/>
                <a:gd name="T56" fmla="*/ 60 w 126"/>
                <a:gd name="T57" fmla="*/ 8 h 183"/>
                <a:gd name="T58" fmla="*/ 41 w 126"/>
                <a:gd name="T59" fmla="*/ 3 h 183"/>
                <a:gd name="T60" fmla="*/ 23 w 126"/>
                <a:gd name="T61" fmla="*/ 0 h 183"/>
                <a:gd name="T62" fmla="*/ 9 w 126"/>
                <a:gd name="T63" fmla="*/ 1 h 183"/>
                <a:gd name="T64" fmla="*/ 0 w 126"/>
                <a:gd name="T65" fmla="*/ 6 h 183"/>
                <a:gd name="T66" fmla="*/ 16 w 126"/>
                <a:gd name="T67" fmla="*/ 11 h 183"/>
                <a:gd name="T68" fmla="*/ 32 w 126"/>
                <a:gd name="T69" fmla="*/ 14 h 183"/>
                <a:gd name="T70" fmla="*/ 47 w 126"/>
                <a:gd name="T71" fmla="*/ 17 h 183"/>
                <a:gd name="T72" fmla="*/ 62 w 126"/>
                <a:gd name="T73" fmla="*/ 22 h 183"/>
                <a:gd name="T74" fmla="*/ 76 w 126"/>
                <a:gd name="T75" fmla="*/ 28 h 183"/>
                <a:gd name="T76" fmla="*/ 89 w 126"/>
                <a:gd name="T77" fmla="*/ 36 h 183"/>
                <a:gd name="T78" fmla="*/ 99 w 126"/>
                <a:gd name="T79" fmla="*/ 46 h 183"/>
                <a:gd name="T80" fmla="*/ 106 w 126"/>
                <a:gd name="T81" fmla="*/ 6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6" h="183">
                  <a:moveTo>
                    <a:pt x="106" y="61"/>
                  </a:moveTo>
                  <a:lnTo>
                    <a:pt x="110" y="81"/>
                  </a:lnTo>
                  <a:lnTo>
                    <a:pt x="107" y="97"/>
                  </a:lnTo>
                  <a:lnTo>
                    <a:pt x="99" y="111"/>
                  </a:lnTo>
                  <a:lnTo>
                    <a:pt x="88" y="123"/>
                  </a:lnTo>
                  <a:lnTo>
                    <a:pt x="74" y="135"/>
                  </a:lnTo>
                  <a:lnTo>
                    <a:pt x="59" y="145"/>
                  </a:lnTo>
                  <a:lnTo>
                    <a:pt x="43" y="157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3"/>
                  </a:lnTo>
                  <a:lnTo>
                    <a:pt x="26" y="176"/>
                  </a:lnTo>
                  <a:lnTo>
                    <a:pt x="28" y="180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2"/>
                  </a:lnTo>
                  <a:lnTo>
                    <a:pt x="75" y="160"/>
                  </a:lnTo>
                  <a:lnTo>
                    <a:pt x="91" y="147"/>
                  </a:lnTo>
                  <a:lnTo>
                    <a:pt x="106" y="132"/>
                  </a:lnTo>
                  <a:lnTo>
                    <a:pt x="116" y="116"/>
                  </a:lnTo>
                  <a:lnTo>
                    <a:pt x="123" y="98"/>
                  </a:lnTo>
                  <a:lnTo>
                    <a:pt x="126" y="78"/>
                  </a:lnTo>
                  <a:lnTo>
                    <a:pt x="121" y="58"/>
                  </a:lnTo>
                  <a:lnTo>
                    <a:pt x="111" y="42"/>
                  </a:lnTo>
                  <a:lnTo>
                    <a:pt x="97" y="28"/>
                  </a:lnTo>
                  <a:lnTo>
                    <a:pt x="79" y="16"/>
                  </a:lnTo>
                  <a:lnTo>
                    <a:pt x="60" y="8"/>
                  </a:lnTo>
                  <a:lnTo>
                    <a:pt x="41" y="3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1"/>
                  </a:lnTo>
                  <a:lnTo>
                    <a:pt x="32" y="14"/>
                  </a:lnTo>
                  <a:lnTo>
                    <a:pt x="47" y="17"/>
                  </a:lnTo>
                  <a:lnTo>
                    <a:pt x="62" y="22"/>
                  </a:lnTo>
                  <a:lnTo>
                    <a:pt x="76" y="28"/>
                  </a:lnTo>
                  <a:lnTo>
                    <a:pt x="89" y="36"/>
                  </a:lnTo>
                  <a:lnTo>
                    <a:pt x="99" y="46"/>
                  </a:lnTo>
                  <a:lnTo>
                    <a:pt x="106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1153" name="Freeform 65">
              <a:extLst>
                <a:ext uri="{FF2B5EF4-FFF2-40B4-BE49-F238E27FC236}">
                  <a16:creationId xmlns:a16="http://schemas.microsoft.com/office/drawing/2014/main" id="{63D688E7-7010-4652-8A77-41008DFD4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" y="3406"/>
              <a:ext cx="158" cy="190"/>
            </a:xfrm>
            <a:custGeom>
              <a:avLst/>
              <a:gdLst>
                <a:gd name="T0" fmla="*/ 99 w 317"/>
                <a:gd name="T1" fmla="*/ 70 h 379"/>
                <a:gd name="T2" fmla="*/ 53 w 317"/>
                <a:gd name="T3" fmla="*/ 115 h 379"/>
                <a:gd name="T4" fmla="*/ 17 w 317"/>
                <a:gd name="T5" fmla="*/ 168 h 379"/>
                <a:gd name="T6" fmla="*/ 0 w 317"/>
                <a:gd name="T7" fmla="*/ 228 h 379"/>
                <a:gd name="T8" fmla="*/ 4 w 317"/>
                <a:gd name="T9" fmla="*/ 268 h 379"/>
                <a:gd name="T10" fmla="*/ 10 w 317"/>
                <a:gd name="T11" fmla="*/ 284 h 379"/>
                <a:gd name="T12" fmla="*/ 21 w 317"/>
                <a:gd name="T13" fmla="*/ 299 h 379"/>
                <a:gd name="T14" fmla="*/ 33 w 317"/>
                <a:gd name="T15" fmla="*/ 312 h 379"/>
                <a:gd name="T16" fmla="*/ 55 w 317"/>
                <a:gd name="T17" fmla="*/ 325 h 379"/>
                <a:gd name="T18" fmla="*/ 85 w 317"/>
                <a:gd name="T19" fmla="*/ 340 h 379"/>
                <a:gd name="T20" fmla="*/ 118 w 317"/>
                <a:gd name="T21" fmla="*/ 352 h 379"/>
                <a:gd name="T22" fmla="*/ 150 w 317"/>
                <a:gd name="T23" fmla="*/ 361 h 379"/>
                <a:gd name="T24" fmla="*/ 183 w 317"/>
                <a:gd name="T25" fmla="*/ 368 h 379"/>
                <a:gd name="T26" fmla="*/ 217 w 317"/>
                <a:gd name="T27" fmla="*/ 372 h 379"/>
                <a:gd name="T28" fmla="*/ 251 w 317"/>
                <a:gd name="T29" fmla="*/ 376 h 379"/>
                <a:gd name="T30" fmla="*/ 284 w 317"/>
                <a:gd name="T31" fmla="*/ 378 h 379"/>
                <a:gd name="T32" fmla="*/ 306 w 317"/>
                <a:gd name="T33" fmla="*/ 379 h 379"/>
                <a:gd name="T34" fmla="*/ 314 w 317"/>
                <a:gd name="T35" fmla="*/ 372 h 379"/>
                <a:gd name="T36" fmla="*/ 317 w 317"/>
                <a:gd name="T37" fmla="*/ 361 h 379"/>
                <a:gd name="T38" fmla="*/ 310 w 317"/>
                <a:gd name="T39" fmla="*/ 353 h 379"/>
                <a:gd name="T40" fmla="*/ 289 w 317"/>
                <a:gd name="T41" fmla="*/ 352 h 379"/>
                <a:gd name="T42" fmla="*/ 258 w 317"/>
                <a:gd name="T43" fmla="*/ 351 h 379"/>
                <a:gd name="T44" fmla="*/ 227 w 317"/>
                <a:gd name="T45" fmla="*/ 348 h 379"/>
                <a:gd name="T46" fmla="*/ 196 w 317"/>
                <a:gd name="T47" fmla="*/ 344 h 379"/>
                <a:gd name="T48" fmla="*/ 165 w 317"/>
                <a:gd name="T49" fmla="*/ 338 h 379"/>
                <a:gd name="T50" fmla="*/ 134 w 317"/>
                <a:gd name="T51" fmla="*/ 330 h 379"/>
                <a:gd name="T52" fmla="*/ 104 w 317"/>
                <a:gd name="T53" fmla="*/ 321 h 379"/>
                <a:gd name="T54" fmla="*/ 75 w 317"/>
                <a:gd name="T55" fmla="*/ 307 h 379"/>
                <a:gd name="T56" fmla="*/ 50 w 317"/>
                <a:gd name="T57" fmla="*/ 292 h 379"/>
                <a:gd name="T58" fmla="*/ 35 w 317"/>
                <a:gd name="T59" fmla="*/ 269 h 379"/>
                <a:gd name="T60" fmla="*/ 30 w 317"/>
                <a:gd name="T61" fmla="*/ 239 h 379"/>
                <a:gd name="T62" fmla="*/ 37 w 317"/>
                <a:gd name="T63" fmla="*/ 198 h 379"/>
                <a:gd name="T64" fmla="*/ 50 w 317"/>
                <a:gd name="T65" fmla="*/ 165 h 379"/>
                <a:gd name="T66" fmla="*/ 67 w 317"/>
                <a:gd name="T67" fmla="*/ 137 h 379"/>
                <a:gd name="T68" fmla="*/ 88 w 317"/>
                <a:gd name="T69" fmla="*/ 111 h 379"/>
                <a:gd name="T70" fmla="*/ 112 w 317"/>
                <a:gd name="T71" fmla="*/ 88 h 379"/>
                <a:gd name="T72" fmla="*/ 142 w 317"/>
                <a:gd name="T73" fmla="*/ 64 h 379"/>
                <a:gd name="T74" fmla="*/ 177 w 317"/>
                <a:gd name="T75" fmla="*/ 41 h 379"/>
                <a:gd name="T76" fmla="*/ 215 w 317"/>
                <a:gd name="T77" fmla="*/ 22 h 379"/>
                <a:gd name="T78" fmla="*/ 249 w 317"/>
                <a:gd name="T79" fmla="*/ 7 h 379"/>
                <a:gd name="T80" fmla="*/ 250 w 317"/>
                <a:gd name="T81" fmla="*/ 0 h 379"/>
                <a:gd name="T82" fmla="*/ 217 w 317"/>
                <a:gd name="T83" fmla="*/ 6 h 379"/>
                <a:gd name="T84" fmla="*/ 177 w 317"/>
                <a:gd name="T85" fmla="*/ 19 h 379"/>
                <a:gd name="T86" fmla="*/ 139 w 317"/>
                <a:gd name="T87" fmla="*/ 3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7" h="379">
                  <a:moveTo>
                    <a:pt x="123" y="50"/>
                  </a:moveTo>
                  <a:lnTo>
                    <a:pt x="99" y="70"/>
                  </a:lnTo>
                  <a:lnTo>
                    <a:pt x="75" y="92"/>
                  </a:lnTo>
                  <a:lnTo>
                    <a:pt x="53" y="115"/>
                  </a:lnTo>
                  <a:lnTo>
                    <a:pt x="33" y="140"/>
                  </a:lnTo>
                  <a:lnTo>
                    <a:pt x="17" y="168"/>
                  </a:lnTo>
                  <a:lnTo>
                    <a:pt x="6" y="197"/>
                  </a:lnTo>
                  <a:lnTo>
                    <a:pt x="0" y="228"/>
                  </a:lnTo>
                  <a:lnTo>
                    <a:pt x="1" y="260"/>
                  </a:lnTo>
                  <a:lnTo>
                    <a:pt x="4" y="268"/>
                  </a:lnTo>
                  <a:lnTo>
                    <a:pt x="7" y="277"/>
                  </a:lnTo>
                  <a:lnTo>
                    <a:pt x="10" y="284"/>
                  </a:lnTo>
                  <a:lnTo>
                    <a:pt x="15" y="292"/>
                  </a:lnTo>
                  <a:lnTo>
                    <a:pt x="21" y="299"/>
                  </a:lnTo>
                  <a:lnTo>
                    <a:pt x="27" y="306"/>
                  </a:lnTo>
                  <a:lnTo>
                    <a:pt x="33" y="312"/>
                  </a:lnTo>
                  <a:lnTo>
                    <a:pt x="40" y="316"/>
                  </a:lnTo>
                  <a:lnTo>
                    <a:pt x="55" y="325"/>
                  </a:lnTo>
                  <a:lnTo>
                    <a:pt x="70" y="333"/>
                  </a:lnTo>
                  <a:lnTo>
                    <a:pt x="85" y="340"/>
                  </a:lnTo>
                  <a:lnTo>
                    <a:pt x="101" y="346"/>
                  </a:lnTo>
                  <a:lnTo>
                    <a:pt x="118" y="352"/>
                  </a:lnTo>
                  <a:lnTo>
                    <a:pt x="134" y="356"/>
                  </a:lnTo>
                  <a:lnTo>
                    <a:pt x="150" y="361"/>
                  </a:lnTo>
                  <a:lnTo>
                    <a:pt x="166" y="364"/>
                  </a:lnTo>
                  <a:lnTo>
                    <a:pt x="183" y="368"/>
                  </a:lnTo>
                  <a:lnTo>
                    <a:pt x="200" y="370"/>
                  </a:lnTo>
                  <a:lnTo>
                    <a:pt x="217" y="372"/>
                  </a:lnTo>
                  <a:lnTo>
                    <a:pt x="234" y="375"/>
                  </a:lnTo>
                  <a:lnTo>
                    <a:pt x="251" y="376"/>
                  </a:lnTo>
                  <a:lnTo>
                    <a:pt x="268" y="377"/>
                  </a:lnTo>
                  <a:lnTo>
                    <a:pt x="284" y="378"/>
                  </a:lnTo>
                  <a:lnTo>
                    <a:pt x="302" y="379"/>
                  </a:lnTo>
                  <a:lnTo>
                    <a:pt x="306" y="379"/>
                  </a:lnTo>
                  <a:lnTo>
                    <a:pt x="311" y="376"/>
                  </a:lnTo>
                  <a:lnTo>
                    <a:pt x="314" y="372"/>
                  </a:lnTo>
                  <a:lnTo>
                    <a:pt x="317" y="367"/>
                  </a:lnTo>
                  <a:lnTo>
                    <a:pt x="317" y="361"/>
                  </a:lnTo>
                  <a:lnTo>
                    <a:pt x="314" y="356"/>
                  </a:lnTo>
                  <a:lnTo>
                    <a:pt x="310" y="353"/>
                  </a:lnTo>
                  <a:lnTo>
                    <a:pt x="305" y="352"/>
                  </a:lnTo>
                  <a:lnTo>
                    <a:pt x="289" y="352"/>
                  </a:lnTo>
                  <a:lnTo>
                    <a:pt x="274" y="352"/>
                  </a:lnTo>
                  <a:lnTo>
                    <a:pt x="258" y="351"/>
                  </a:lnTo>
                  <a:lnTo>
                    <a:pt x="243" y="349"/>
                  </a:lnTo>
                  <a:lnTo>
                    <a:pt x="227" y="348"/>
                  </a:lnTo>
                  <a:lnTo>
                    <a:pt x="211" y="346"/>
                  </a:lnTo>
                  <a:lnTo>
                    <a:pt x="196" y="344"/>
                  </a:lnTo>
                  <a:lnTo>
                    <a:pt x="180" y="341"/>
                  </a:lnTo>
                  <a:lnTo>
                    <a:pt x="165" y="338"/>
                  </a:lnTo>
                  <a:lnTo>
                    <a:pt x="149" y="335"/>
                  </a:lnTo>
                  <a:lnTo>
                    <a:pt x="134" y="330"/>
                  </a:lnTo>
                  <a:lnTo>
                    <a:pt x="119" y="325"/>
                  </a:lnTo>
                  <a:lnTo>
                    <a:pt x="104" y="321"/>
                  </a:lnTo>
                  <a:lnTo>
                    <a:pt x="90" y="314"/>
                  </a:lnTo>
                  <a:lnTo>
                    <a:pt x="75" y="307"/>
                  </a:lnTo>
                  <a:lnTo>
                    <a:pt x="61" y="300"/>
                  </a:lnTo>
                  <a:lnTo>
                    <a:pt x="50" y="292"/>
                  </a:lnTo>
                  <a:lnTo>
                    <a:pt x="40" y="280"/>
                  </a:lnTo>
                  <a:lnTo>
                    <a:pt x="35" y="269"/>
                  </a:lnTo>
                  <a:lnTo>
                    <a:pt x="30" y="255"/>
                  </a:lnTo>
                  <a:lnTo>
                    <a:pt x="30" y="239"/>
                  </a:lnTo>
                  <a:lnTo>
                    <a:pt x="32" y="218"/>
                  </a:lnTo>
                  <a:lnTo>
                    <a:pt x="37" y="198"/>
                  </a:lnTo>
                  <a:lnTo>
                    <a:pt x="42" y="183"/>
                  </a:lnTo>
                  <a:lnTo>
                    <a:pt x="50" y="165"/>
                  </a:lnTo>
                  <a:lnTo>
                    <a:pt x="59" y="150"/>
                  </a:lnTo>
                  <a:lnTo>
                    <a:pt x="67" y="137"/>
                  </a:lnTo>
                  <a:lnTo>
                    <a:pt x="77" y="124"/>
                  </a:lnTo>
                  <a:lnTo>
                    <a:pt x="88" y="111"/>
                  </a:lnTo>
                  <a:lnTo>
                    <a:pt x="99" y="100"/>
                  </a:lnTo>
                  <a:lnTo>
                    <a:pt x="112" y="88"/>
                  </a:lnTo>
                  <a:lnTo>
                    <a:pt x="127" y="76"/>
                  </a:lnTo>
                  <a:lnTo>
                    <a:pt x="142" y="64"/>
                  </a:lnTo>
                  <a:lnTo>
                    <a:pt x="159" y="53"/>
                  </a:lnTo>
                  <a:lnTo>
                    <a:pt x="177" y="41"/>
                  </a:lnTo>
                  <a:lnTo>
                    <a:pt x="197" y="31"/>
                  </a:lnTo>
                  <a:lnTo>
                    <a:pt x="215" y="22"/>
                  </a:lnTo>
                  <a:lnTo>
                    <a:pt x="233" y="14"/>
                  </a:lnTo>
                  <a:lnTo>
                    <a:pt x="249" y="7"/>
                  </a:lnTo>
                  <a:lnTo>
                    <a:pt x="263" y="1"/>
                  </a:lnTo>
                  <a:lnTo>
                    <a:pt x="250" y="0"/>
                  </a:lnTo>
                  <a:lnTo>
                    <a:pt x="234" y="1"/>
                  </a:lnTo>
                  <a:lnTo>
                    <a:pt x="217" y="6"/>
                  </a:lnTo>
                  <a:lnTo>
                    <a:pt x="197" y="11"/>
                  </a:lnTo>
                  <a:lnTo>
                    <a:pt x="177" y="19"/>
                  </a:lnTo>
                  <a:lnTo>
                    <a:pt x="158" y="29"/>
                  </a:lnTo>
                  <a:lnTo>
                    <a:pt x="139" y="39"/>
                  </a:lnTo>
                  <a:lnTo>
                    <a:pt x="123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1154" name="Freeform 66">
              <a:extLst>
                <a:ext uri="{FF2B5EF4-FFF2-40B4-BE49-F238E27FC236}">
                  <a16:creationId xmlns:a16="http://schemas.microsoft.com/office/drawing/2014/main" id="{7EB7B53C-85B3-4D27-A679-70FB70AF4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2" y="3400"/>
              <a:ext cx="138" cy="126"/>
            </a:xfrm>
            <a:custGeom>
              <a:avLst/>
              <a:gdLst>
                <a:gd name="T0" fmla="*/ 230 w 276"/>
                <a:gd name="T1" fmla="*/ 78 h 253"/>
                <a:gd name="T2" fmla="*/ 243 w 276"/>
                <a:gd name="T3" fmla="*/ 92 h 253"/>
                <a:gd name="T4" fmla="*/ 250 w 276"/>
                <a:gd name="T5" fmla="*/ 108 h 253"/>
                <a:gd name="T6" fmla="*/ 254 w 276"/>
                <a:gd name="T7" fmla="*/ 126 h 253"/>
                <a:gd name="T8" fmla="*/ 254 w 276"/>
                <a:gd name="T9" fmla="*/ 144 h 253"/>
                <a:gd name="T10" fmla="*/ 252 w 276"/>
                <a:gd name="T11" fmla="*/ 159 h 253"/>
                <a:gd name="T12" fmla="*/ 247 w 276"/>
                <a:gd name="T13" fmla="*/ 172 h 253"/>
                <a:gd name="T14" fmla="*/ 239 w 276"/>
                <a:gd name="T15" fmla="*/ 184 h 253"/>
                <a:gd name="T16" fmla="*/ 231 w 276"/>
                <a:gd name="T17" fmla="*/ 195 h 253"/>
                <a:gd name="T18" fmla="*/ 221 w 276"/>
                <a:gd name="T19" fmla="*/ 206 h 253"/>
                <a:gd name="T20" fmla="*/ 210 w 276"/>
                <a:gd name="T21" fmla="*/ 215 h 253"/>
                <a:gd name="T22" fmla="*/ 200 w 276"/>
                <a:gd name="T23" fmla="*/ 226 h 253"/>
                <a:gd name="T24" fmla="*/ 190 w 276"/>
                <a:gd name="T25" fmla="*/ 236 h 253"/>
                <a:gd name="T26" fmla="*/ 187 w 276"/>
                <a:gd name="T27" fmla="*/ 239 h 253"/>
                <a:gd name="T28" fmla="*/ 186 w 276"/>
                <a:gd name="T29" fmla="*/ 243 h 253"/>
                <a:gd name="T30" fmla="*/ 187 w 276"/>
                <a:gd name="T31" fmla="*/ 246 h 253"/>
                <a:gd name="T32" fmla="*/ 190 w 276"/>
                <a:gd name="T33" fmla="*/ 250 h 253"/>
                <a:gd name="T34" fmla="*/ 193 w 276"/>
                <a:gd name="T35" fmla="*/ 252 h 253"/>
                <a:gd name="T36" fmla="*/ 197 w 276"/>
                <a:gd name="T37" fmla="*/ 253 h 253"/>
                <a:gd name="T38" fmla="*/ 201 w 276"/>
                <a:gd name="T39" fmla="*/ 252 h 253"/>
                <a:gd name="T40" fmla="*/ 205 w 276"/>
                <a:gd name="T41" fmla="*/ 250 h 253"/>
                <a:gd name="T42" fmla="*/ 228 w 276"/>
                <a:gd name="T43" fmla="*/ 235 h 253"/>
                <a:gd name="T44" fmla="*/ 246 w 276"/>
                <a:gd name="T45" fmla="*/ 215 h 253"/>
                <a:gd name="T46" fmla="*/ 262 w 276"/>
                <a:gd name="T47" fmla="*/ 192 h 253"/>
                <a:gd name="T48" fmla="*/ 273 w 276"/>
                <a:gd name="T49" fmla="*/ 168 h 253"/>
                <a:gd name="T50" fmla="*/ 276 w 276"/>
                <a:gd name="T51" fmla="*/ 142 h 253"/>
                <a:gd name="T52" fmla="*/ 274 w 276"/>
                <a:gd name="T53" fmla="*/ 116 h 253"/>
                <a:gd name="T54" fmla="*/ 264 w 276"/>
                <a:gd name="T55" fmla="*/ 92 h 253"/>
                <a:gd name="T56" fmla="*/ 246 w 276"/>
                <a:gd name="T57" fmla="*/ 70 h 253"/>
                <a:gd name="T58" fmla="*/ 232 w 276"/>
                <a:gd name="T59" fmla="*/ 59 h 253"/>
                <a:gd name="T60" fmla="*/ 216 w 276"/>
                <a:gd name="T61" fmla="*/ 48 h 253"/>
                <a:gd name="T62" fmla="*/ 198 w 276"/>
                <a:gd name="T63" fmla="*/ 39 h 253"/>
                <a:gd name="T64" fmla="*/ 179 w 276"/>
                <a:gd name="T65" fmla="*/ 31 h 253"/>
                <a:gd name="T66" fmla="*/ 160 w 276"/>
                <a:gd name="T67" fmla="*/ 24 h 253"/>
                <a:gd name="T68" fmla="*/ 139 w 276"/>
                <a:gd name="T69" fmla="*/ 19 h 253"/>
                <a:gd name="T70" fmla="*/ 119 w 276"/>
                <a:gd name="T71" fmla="*/ 13 h 253"/>
                <a:gd name="T72" fmla="*/ 99 w 276"/>
                <a:gd name="T73" fmla="*/ 8 h 253"/>
                <a:gd name="T74" fmla="*/ 80 w 276"/>
                <a:gd name="T75" fmla="*/ 5 h 253"/>
                <a:gd name="T76" fmla="*/ 62 w 276"/>
                <a:gd name="T77" fmla="*/ 2 h 253"/>
                <a:gd name="T78" fmla="*/ 46 w 276"/>
                <a:gd name="T79" fmla="*/ 0 h 253"/>
                <a:gd name="T80" fmla="*/ 31 w 276"/>
                <a:gd name="T81" fmla="*/ 0 h 253"/>
                <a:gd name="T82" fmla="*/ 18 w 276"/>
                <a:gd name="T83" fmla="*/ 0 h 253"/>
                <a:gd name="T84" fmla="*/ 9 w 276"/>
                <a:gd name="T85" fmla="*/ 1 h 253"/>
                <a:gd name="T86" fmla="*/ 3 w 276"/>
                <a:gd name="T87" fmla="*/ 4 h 253"/>
                <a:gd name="T88" fmla="*/ 0 w 276"/>
                <a:gd name="T89" fmla="*/ 6 h 253"/>
                <a:gd name="T90" fmla="*/ 11 w 276"/>
                <a:gd name="T91" fmla="*/ 8 h 253"/>
                <a:gd name="T92" fmla="*/ 24 w 276"/>
                <a:gd name="T93" fmla="*/ 9 h 253"/>
                <a:gd name="T94" fmla="*/ 37 w 276"/>
                <a:gd name="T95" fmla="*/ 12 h 253"/>
                <a:gd name="T96" fmla="*/ 50 w 276"/>
                <a:gd name="T97" fmla="*/ 14 h 253"/>
                <a:gd name="T98" fmla="*/ 65 w 276"/>
                <a:gd name="T99" fmla="*/ 16 h 253"/>
                <a:gd name="T100" fmla="*/ 80 w 276"/>
                <a:gd name="T101" fmla="*/ 19 h 253"/>
                <a:gd name="T102" fmla="*/ 95 w 276"/>
                <a:gd name="T103" fmla="*/ 22 h 253"/>
                <a:gd name="T104" fmla="*/ 111 w 276"/>
                <a:gd name="T105" fmla="*/ 25 h 253"/>
                <a:gd name="T106" fmla="*/ 126 w 276"/>
                <a:gd name="T107" fmla="*/ 30 h 253"/>
                <a:gd name="T108" fmla="*/ 142 w 276"/>
                <a:gd name="T109" fmla="*/ 35 h 253"/>
                <a:gd name="T110" fmla="*/ 159 w 276"/>
                <a:gd name="T111" fmla="*/ 40 h 253"/>
                <a:gd name="T112" fmla="*/ 174 w 276"/>
                <a:gd name="T113" fmla="*/ 46 h 253"/>
                <a:gd name="T114" fmla="*/ 188 w 276"/>
                <a:gd name="T115" fmla="*/ 53 h 253"/>
                <a:gd name="T116" fmla="*/ 203 w 276"/>
                <a:gd name="T117" fmla="*/ 60 h 253"/>
                <a:gd name="T118" fmla="*/ 217 w 276"/>
                <a:gd name="T119" fmla="*/ 69 h 253"/>
                <a:gd name="T120" fmla="*/ 230 w 276"/>
                <a:gd name="T121" fmla="*/ 7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6" h="253">
                  <a:moveTo>
                    <a:pt x="230" y="78"/>
                  </a:moveTo>
                  <a:lnTo>
                    <a:pt x="243" y="92"/>
                  </a:lnTo>
                  <a:lnTo>
                    <a:pt x="250" y="108"/>
                  </a:lnTo>
                  <a:lnTo>
                    <a:pt x="254" y="126"/>
                  </a:lnTo>
                  <a:lnTo>
                    <a:pt x="254" y="144"/>
                  </a:lnTo>
                  <a:lnTo>
                    <a:pt x="252" y="159"/>
                  </a:lnTo>
                  <a:lnTo>
                    <a:pt x="247" y="172"/>
                  </a:lnTo>
                  <a:lnTo>
                    <a:pt x="239" y="184"/>
                  </a:lnTo>
                  <a:lnTo>
                    <a:pt x="231" y="195"/>
                  </a:lnTo>
                  <a:lnTo>
                    <a:pt x="221" y="206"/>
                  </a:lnTo>
                  <a:lnTo>
                    <a:pt x="210" y="215"/>
                  </a:lnTo>
                  <a:lnTo>
                    <a:pt x="200" y="226"/>
                  </a:lnTo>
                  <a:lnTo>
                    <a:pt x="190" y="236"/>
                  </a:lnTo>
                  <a:lnTo>
                    <a:pt x="187" y="239"/>
                  </a:lnTo>
                  <a:lnTo>
                    <a:pt x="186" y="243"/>
                  </a:lnTo>
                  <a:lnTo>
                    <a:pt x="187" y="246"/>
                  </a:lnTo>
                  <a:lnTo>
                    <a:pt x="190" y="250"/>
                  </a:lnTo>
                  <a:lnTo>
                    <a:pt x="193" y="252"/>
                  </a:lnTo>
                  <a:lnTo>
                    <a:pt x="197" y="253"/>
                  </a:lnTo>
                  <a:lnTo>
                    <a:pt x="201" y="252"/>
                  </a:lnTo>
                  <a:lnTo>
                    <a:pt x="205" y="250"/>
                  </a:lnTo>
                  <a:lnTo>
                    <a:pt x="228" y="235"/>
                  </a:lnTo>
                  <a:lnTo>
                    <a:pt x="246" y="215"/>
                  </a:lnTo>
                  <a:lnTo>
                    <a:pt x="262" y="192"/>
                  </a:lnTo>
                  <a:lnTo>
                    <a:pt x="273" y="168"/>
                  </a:lnTo>
                  <a:lnTo>
                    <a:pt x="276" y="142"/>
                  </a:lnTo>
                  <a:lnTo>
                    <a:pt x="274" y="116"/>
                  </a:lnTo>
                  <a:lnTo>
                    <a:pt x="264" y="92"/>
                  </a:lnTo>
                  <a:lnTo>
                    <a:pt x="246" y="70"/>
                  </a:lnTo>
                  <a:lnTo>
                    <a:pt x="232" y="59"/>
                  </a:lnTo>
                  <a:lnTo>
                    <a:pt x="216" y="48"/>
                  </a:lnTo>
                  <a:lnTo>
                    <a:pt x="198" y="39"/>
                  </a:lnTo>
                  <a:lnTo>
                    <a:pt x="179" y="31"/>
                  </a:lnTo>
                  <a:lnTo>
                    <a:pt x="160" y="24"/>
                  </a:lnTo>
                  <a:lnTo>
                    <a:pt x="139" y="19"/>
                  </a:lnTo>
                  <a:lnTo>
                    <a:pt x="119" y="13"/>
                  </a:lnTo>
                  <a:lnTo>
                    <a:pt x="99" y="8"/>
                  </a:lnTo>
                  <a:lnTo>
                    <a:pt x="80" y="5"/>
                  </a:lnTo>
                  <a:lnTo>
                    <a:pt x="62" y="2"/>
                  </a:lnTo>
                  <a:lnTo>
                    <a:pt x="46" y="0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3" y="4"/>
                  </a:lnTo>
                  <a:lnTo>
                    <a:pt x="0" y="6"/>
                  </a:lnTo>
                  <a:lnTo>
                    <a:pt x="11" y="8"/>
                  </a:lnTo>
                  <a:lnTo>
                    <a:pt x="24" y="9"/>
                  </a:lnTo>
                  <a:lnTo>
                    <a:pt x="37" y="12"/>
                  </a:lnTo>
                  <a:lnTo>
                    <a:pt x="50" y="14"/>
                  </a:lnTo>
                  <a:lnTo>
                    <a:pt x="65" y="16"/>
                  </a:lnTo>
                  <a:lnTo>
                    <a:pt x="80" y="19"/>
                  </a:lnTo>
                  <a:lnTo>
                    <a:pt x="95" y="22"/>
                  </a:lnTo>
                  <a:lnTo>
                    <a:pt x="111" y="25"/>
                  </a:lnTo>
                  <a:lnTo>
                    <a:pt x="126" y="30"/>
                  </a:lnTo>
                  <a:lnTo>
                    <a:pt x="142" y="35"/>
                  </a:lnTo>
                  <a:lnTo>
                    <a:pt x="159" y="40"/>
                  </a:lnTo>
                  <a:lnTo>
                    <a:pt x="174" y="46"/>
                  </a:lnTo>
                  <a:lnTo>
                    <a:pt x="188" y="53"/>
                  </a:lnTo>
                  <a:lnTo>
                    <a:pt x="203" y="60"/>
                  </a:lnTo>
                  <a:lnTo>
                    <a:pt x="217" y="69"/>
                  </a:lnTo>
                  <a:lnTo>
                    <a:pt x="230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1155" name="Freeform 67">
              <a:extLst>
                <a:ext uri="{FF2B5EF4-FFF2-40B4-BE49-F238E27FC236}">
                  <a16:creationId xmlns:a16="http://schemas.microsoft.com/office/drawing/2014/main" id="{E4C55DEA-0A51-41BB-974B-81BAF64EA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4" y="3468"/>
              <a:ext cx="56" cy="118"/>
            </a:xfrm>
            <a:custGeom>
              <a:avLst/>
              <a:gdLst>
                <a:gd name="T0" fmla="*/ 0 w 113"/>
                <a:gd name="T1" fmla="*/ 129 h 237"/>
                <a:gd name="T2" fmla="*/ 0 w 113"/>
                <a:gd name="T3" fmla="*/ 148 h 237"/>
                <a:gd name="T4" fmla="*/ 4 w 113"/>
                <a:gd name="T5" fmla="*/ 167 h 237"/>
                <a:gd name="T6" fmla="*/ 12 w 113"/>
                <a:gd name="T7" fmla="*/ 184 h 237"/>
                <a:gd name="T8" fmla="*/ 24 w 113"/>
                <a:gd name="T9" fmla="*/ 199 h 237"/>
                <a:gd name="T10" fmla="*/ 38 w 113"/>
                <a:gd name="T11" fmla="*/ 212 h 237"/>
                <a:gd name="T12" fmla="*/ 54 w 113"/>
                <a:gd name="T13" fmla="*/ 223 h 237"/>
                <a:gd name="T14" fmla="*/ 72 w 113"/>
                <a:gd name="T15" fmla="*/ 231 h 237"/>
                <a:gd name="T16" fmla="*/ 91 w 113"/>
                <a:gd name="T17" fmla="*/ 236 h 237"/>
                <a:gd name="T18" fmla="*/ 96 w 113"/>
                <a:gd name="T19" fmla="*/ 237 h 237"/>
                <a:gd name="T20" fmla="*/ 102 w 113"/>
                <a:gd name="T21" fmla="*/ 235 h 237"/>
                <a:gd name="T22" fmla="*/ 107 w 113"/>
                <a:gd name="T23" fmla="*/ 231 h 237"/>
                <a:gd name="T24" fmla="*/ 109 w 113"/>
                <a:gd name="T25" fmla="*/ 227 h 237"/>
                <a:gd name="T26" fmla="*/ 109 w 113"/>
                <a:gd name="T27" fmla="*/ 221 h 237"/>
                <a:gd name="T28" fmla="*/ 108 w 113"/>
                <a:gd name="T29" fmla="*/ 215 h 237"/>
                <a:gd name="T30" fmla="*/ 105 w 113"/>
                <a:gd name="T31" fmla="*/ 211 h 237"/>
                <a:gd name="T32" fmla="*/ 99 w 113"/>
                <a:gd name="T33" fmla="*/ 208 h 237"/>
                <a:gd name="T34" fmla="*/ 80 w 113"/>
                <a:gd name="T35" fmla="*/ 201 h 237"/>
                <a:gd name="T36" fmla="*/ 63 w 113"/>
                <a:gd name="T37" fmla="*/ 192 h 237"/>
                <a:gd name="T38" fmla="*/ 49 w 113"/>
                <a:gd name="T39" fmla="*/ 179 h 237"/>
                <a:gd name="T40" fmla="*/ 39 w 113"/>
                <a:gd name="T41" fmla="*/ 166 h 237"/>
                <a:gd name="T42" fmla="*/ 32 w 113"/>
                <a:gd name="T43" fmla="*/ 148 h 237"/>
                <a:gd name="T44" fmla="*/ 29 w 113"/>
                <a:gd name="T45" fmla="*/ 130 h 237"/>
                <a:gd name="T46" fmla="*/ 29 w 113"/>
                <a:gd name="T47" fmla="*/ 110 h 237"/>
                <a:gd name="T48" fmla="*/ 34 w 113"/>
                <a:gd name="T49" fmla="*/ 90 h 237"/>
                <a:gd name="T50" fmla="*/ 42 w 113"/>
                <a:gd name="T51" fmla="*/ 75 h 237"/>
                <a:gd name="T52" fmla="*/ 55 w 113"/>
                <a:gd name="T53" fmla="*/ 60 h 237"/>
                <a:gd name="T54" fmla="*/ 69 w 113"/>
                <a:gd name="T55" fmla="*/ 46 h 237"/>
                <a:gd name="T56" fmla="*/ 84 w 113"/>
                <a:gd name="T57" fmla="*/ 33 h 237"/>
                <a:gd name="T58" fmla="*/ 96 w 113"/>
                <a:gd name="T59" fmla="*/ 23 h 237"/>
                <a:gd name="T60" fmla="*/ 107 w 113"/>
                <a:gd name="T61" fmla="*/ 13 h 237"/>
                <a:gd name="T62" fmla="*/ 113 w 113"/>
                <a:gd name="T63" fmla="*/ 6 h 237"/>
                <a:gd name="T64" fmla="*/ 113 w 113"/>
                <a:gd name="T65" fmla="*/ 0 h 237"/>
                <a:gd name="T66" fmla="*/ 100 w 113"/>
                <a:gd name="T67" fmla="*/ 5 h 237"/>
                <a:gd name="T68" fmla="*/ 84 w 113"/>
                <a:gd name="T69" fmla="*/ 13 h 237"/>
                <a:gd name="T70" fmla="*/ 67 w 113"/>
                <a:gd name="T71" fmla="*/ 26 h 237"/>
                <a:gd name="T72" fmla="*/ 48 w 113"/>
                <a:gd name="T73" fmla="*/ 43 h 237"/>
                <a:gd name="T74" fmla="*/ 31 w 113"/>
                <a:gd name="T75" fmla="*/ 61 h 237"/>
                <a:gd name="T76" fmla="*/ 17 w 113"/>
                <a:gd name="T77" fmla="*/ 83 h 237"/>
                <a:gd name="T78" fmla="*/ 6 w 113"/>
                <a:gd name="T79" fmla="*/ 106 h 237"/>
                <a:gd name="T80" fmla="*/ 0 w 113"/>
                <a:gd name="T81" fmla="*/ 12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3" h="237">
                  <a:moveTo>
                    <a:pt x="0" y="129"/>
                  </a:moveTo>
                  <a:lnTo>
                    <a:pt x="0" y="148"/>
                  </a:lnTo>
                  <a:lnTo>
                    <a:pt x="4" y="167"/>
                  </a:lnTo>
                  <a:lnTo>
                    <a:pt x="12" y="184"/>
                  </a:lnTo>
                  <a:lnTo>
                    <a:pt x="24" y="199"/>
                  </a:lnTo>
                  <a:lnTo>
                    <a:pt x="38" y="212"/>
                  </a:lnTo>
                  <a:lnTo>
                    <a:pt x="54" y="223"/>
                  </a:lnTo>
                  <a:lnTo>
                    <a:pt x="72" y="231"/>
                  </a:lnTo>
                  <a:lnTo>
                    <a:pt x="91" y="236"/>
                  </a:lnTo>
                  <a:lnTo>
                    <a:pt x="96" y="237"/>
                  </a:lnTo>
                  <a:lnTo>
                    <a:pt x="102" y="235"/>
                  </a:lnTo>
                  <a:lnTo>
                    <a:pt x="107" y="231"/>
                  </a:lnTo>
                  <a:lnTo>
                    <a:pt x="109" y="227"/>
                  </a:lnTo>
                  <a:lnTo>
                    <a:pt x="109" y="221"/>
                  </a:lnTo>
                  <a:lnTo>
                    <a:pt x="108" y="215"/>
                  </a:lnTo>
                  <a:lnTo>
                    <a:pt x="105" y="211"/>
                  </a:lnTo>
                  <a:lnTo>
                    <a:pt x="99" y="208"/>
                  </a:lnTo>
                  <a:lnTo>
                    <a:pt x="80" y="201"/>
                  </a:lnTo>
                  <a:lnTo>
                    <a:pt x="63" y="192"/>
                  </a:lnTo>
                  <a:lnTo>
                    <a:pt x="49" y="179"/>
                  </a:lnTo>
                  <a:lnTo>
                    <a:pt x="39" y="166"/>
                  </a:lnTo>
                  <a:lnTo>
                    <a:pt x="32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4" y="90"/>
                  </a:lnTo>
                  <a:lnTo>
                    <a:pt x="42" y="75"/>
                  </a:lnTo>
                  <a:lnTo>
                    <a:pt x="55" y="60"/>
                  </a:lnTo>
                  <a:lnTo>
                    <a:pt x="69" y="46"/>
                  </a:lnTo>
                  <a:lnTo>
                    <a:pt x="84" y="33"/>
                  </a:lnTo>
                  <a:lnTo>
                    <a:pt x="96" y="23"/>
                  </a:lnTo>
                  <a:lnTo>
                    <a:pt x="107" y="13"/>
                  </a:lnTo>
                  <a:lnTo>
                    <a:pt x="113" y="6"/>
                  </a:lnTo>
                  <a:lnTo>
                    <a:pt x="113" y="0"/>
                  </a:lnTo>
                  <a:lnTo>
                    <a:pt x="100" y="5"/>
                  </a:lnTo>
                  <a:lnTo>
                    <a:pt x="84" y="13"/>
                  </a:lnTo>
                  <a:lnTo>
                    <a:pt x="67" y="26"/>
                  </a:lnTo>
                  <a:lnTo>
                    <a:pt x="48" y="43"/>
                  </a:lnTo>
                  <a:lnTo>
                    <a:pt x="31" y="61"/>
                  </a:lnTo>
                  <a:lnTo>
                    <a:pt x="17" y="83"/>
                  </a:lnTo>
                  <a:lnTo>
                    <a:pt x="6" y="106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1156" name="Freeform 68">
              <a:extLst>
                <a:ext uri="{FF2B5EF4-FFF2-40B4-BE49-F238E27FC236}">
                  <a16:creationId xmlns:a16="http://schemas.microsoft.com/office/drawing/2014/main" id="{C4CC9C3E-C331-437E-9AD6-EF5784A310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6" y="3392"/>
              <a:ext cx="121" cy="155"/>
            </a:xfrm>
            <a:custGeom>
              <a:avLst/>
              <a:gdLst>
                <a:gd name="T0" fmla="*/ 204 w 240"/>
                <a:gd name="T1" fmla="*/ 124 h 311"/>
                <a:gd name="T2" fmla="*/ 215 w 240"/>
                <a:gd name="T3" fmla="*/ 144 h 311"/>
                <a:gd name="T4" fmla="*/ 221 w 240"/>
                <a:gd name="T5" fmla="*/ 165 h 311"/>
                <a:gd name="T6" fmla="*/ 217 w 240"/>
                <a:gd name="T7" fmla="*/ 188 h 311"/>
                <a:gd name="T8" fmla="*/ 204 w 240"/>
                <a:gd name="T9" fmla="*/ 209 h 311"/>
                <a:gd name="T10" fmla="*/ 184 w 240"/>
                <a:gd name="T11" fmla="*/ 229 h 311"/>
                <a:gd name="T12" fmla="*/ 162 w 240"/>
                <a:gd name="T13" fmla="*/ 246 h 311"/>
                <a:gd name="T14" fmla="*/ 139 w 240"/>
                <a:gd name="T15" fmla="*/ 265 h 311"/>
                <a:gd name="T16" fmla="*/ 125 w 240"/>
                <a:gd name="T17" fmla="*/ 278 h 311"/>
                <a:gd name="T18" fmla="*/ 121 w 240"/>
                <a:gd name="T19" fmla="*/ 288 h 311"/>
                <a:gd name="T20" fmla="*/ 117 w 240"/>
                <a:gd name="T21" fmla="*/ 297 h 311"/>
                <a:gd name="T22" fmla="*/ 119 w 240"/>
                <a:gd name="T23" fmla="*/ 306 h 311"/>
                <a:gd name="T24" fmla="*/ 128 w 240"/>
                <a:gd name="T25" fmla="*/ 311 h 311"/>
                <a:gd name="T26" fmla="*/ 136 w 240"/>
                <a:gd name="T27" fmla="*/ 309 h 311"/>
                <a:gd name="T28" fmla="*/ 151 w 240"/>
                <a:gd name="T29" fmla="*/ 292 h 311"/>
                <a:gd name="T30" fmla="*/ 176 w 240"/>
                <a:gd name="T31" fmla="*/ 269 h 311"/>
                <a:gd name="T32" fmla="*/ 202 w 240"/>
                <a:gd name="T33" fmla="*/ 246 h 311"/>
                <a:gd name="T34" fmla="*/ 225 w 240"/>
                <a:gd name="T35" fmla="*/ 220 h 311"/>
                <a:gd name="T36" fmla="*/ 239 w 240"/>
                <a:gd name="T37" fmla="*/ 186 h 311"/>
                <a:gd name="T38" fmla="*/ 238 w 240"/>
                <a:gd name="T39" fmla="*/ 152 h 311"/>
                <a:gd name="T40" fmla="*/ 223 w 240"/>
                <a:gd name="T41" fmla="*/ 120 h 311"/>
                <a:gd name="T42" fmla="*/ 199 w 240"/>
                <a:gd name="T43" fmla="*/ 93 h 311"/>
                <a:gd name="T44" fmla="*/ 172 w 240"/>
                <a:gd name="T45" fmla="*/ 76 h 311"/>
                <a:gd name="T46" fmla="*/ 147 w 240"/>
                <a:gd name="T47" fmla="*/ 61 h 311"/>
                <a:gd name="T48" fmla="*/ 119 w 240"/>
                <a:gd name="T49" fmla="*/ 46 h 311"/>
                <a:gd name="T50" fmla="*/ 91 w 240"/>
                <a:gd name="T51" fmla="*/ 31 h 311"/>
                <a:gd name="T52" fmla="*/ 64 w 240"/>
                <a:gd name="T53" fmla="*/ 18 h 311"/>
                <a:gd name="T54" fmla="*/ 39 w 240"/>
                <a:gd name="T55" fmla="*/ 8 h 311"/>
                <a:gd name="T56" fmla="*/ 19 w 240"/>
                <a:gd name="T57" fmla="*/ 1 h 311"/>
                <a:gd name="T58" fmla="*/ 4 w 240"/>
                <a:gd name="T59" fmla="*/ 0 h 311"/>
                <a:gd name="T60" fmla="*/ 10 w 240"/>
                <a:gd name="T61" fmla="*/ 8 h 311"/>
                <a:gd name="T62" fmla="*/ 34 w 240"/>
                <a:gd name="T63" fmla="*/ 20 h 311"/>
                <a:gd name="T64" fmla="*/ 58 w 240"/>
                <a:gd name="T65" fmla="*/ 31 h 311"/>
                <a:gd name="T66" fmla="*/ 84 w 240"/>
                <a:gd name="T67" fmla="*/ 44 h 311"/>
                <a:gd name="T68" fmla="*/ 110 w 240"/>
                <a:gd name="T69" fmla="*/ 58 h 311"/>
                <a:gd name="T70" fmla="*/ 136 w 240"/>
                <a:gd name="T71" fmla="*/ 71 h 311"/>
                <a:gd name="T72" fmla="*/ 161 w 240"/>
                <a:gd name="T73" fmla="*/ 89 h 311"/>
                <a:gd name="T74" fmla="*/ 184 w 240"/>
                <a:gd name="T75" fmla="*/ 106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0" h="311">
                  <a:moveTo>
                    <a:pt x="195" y="116"/>
                  </a:moveTo>
                  <a:lnTo>
                    <a:pt x="204" y="124"/>
                  </a:lnTo>
                  <a:lnTo>
                    <a:pt x="209" y="133"/>
                  </a:lnTo>
                  <a:lnTo>
                    <a:pt x="215" y="144"/>
                  </a:lnTo>
                  <a:lnTo>
                    <a:pt x="218" y="154"/>
                  </a:lnTo>
                  <a:lnTo>
                    <a:pt x="221" y="165"/>
                  </a:lnTo>
                  <a:lnTo>
                    <a:pt x="220" y="176"/>
                  </a:lnTo>
                  <a:lnTo>
                    <a:pt x="217" y="188"/>
                  </a:lnTo>
                  <a:lnTo>
                    <a:pt x="212" y="198"/>
                  </a:lnTo>
                  <a:lnTo>
                    <a:pt x="204" y="209"/>
                  </a:lnTo>
                  <a:lnTo>
                    <a:pt x="194" y="220"/>
                  </a:lnTo>
                  <a:lnTo>
                    <a:pt x="184" y="229"/>
                  </a:lnTo>
                  <a:lnTo>
                    <a:pt x="174" y="238"/>
                  </a:lnTo>
                  <a:lnTo>
                    <a:pt x="162" y="246"/>
                  </a:lnTo>
                  <a:lnTo>
                    <a:pt x="151" y="255"/>
                  </a:lnTo>
                  <a:lnTo>
                    <a:pt x="139" y="265"/>
                  </a:lnTo>
                  <a:lnTo>
                    <a:pt x="129" y="275"/>
                  </a:lnTo>
                  <a:lnTo>
                    <a:pt x="125" y="278"/>
                  </a:lnTo>
                  <a:lnTo>
                    <a:pt x="123" y="283"/>
                  </a:lnTo>
                  <a:lnTo>
                    <a:pt x="121" y="288"/>
                  </a:lnTo>
                  <a:lnTo>
                    <a:pt x="118" y="292"/>
                  </a:lnTo>
                  <a:lnTo>
                    <a:pt x="117" y="297"/>
                  </a:lnTo>
                  <a:lnTo>
                    <a:pt x="117" y="301"/>
                  </a:lnTo>
                  <a:lnTo>
                    <a:pt x="119" y="306"/>
                  </a:lnTo>
                  <a:lnTo>
                    <a:pt x="123" y="309"/>
                  </a:lnTo>
                  <a:lnTo>
                    <a:pt x="128" y="311"/>
                  </a:lnTo>
                  <a:lnTo>
                    <a:pt x="132" y="311"/>
                  </a:lnTo>
                  <a:lnTo>
                    <a:pt x="136" y="309"/>
                  </a:lnTo>
                  <a:lnTo>
                    <a:pt x="139" y="306"/>
                  </a:lnTo>
                  <a:lnTo>
                    <a:pt x="151" y="292"/>
                  </a:lnTo>
                  <a:lnTo>
                    <a:pt x="163" y="281"/>
                  </a:lnTo>
                  <a:lnTo>
                    <a:pt x="176" y="269"/>
                  </a:lnTo>
                  <a:lnTo>
                    <a:pt x="190" y="258"/>
                  </a:lnTo>
                  <a:lnTo>
                    <a:pt x="202" y="246"/>
                  </a:lnTo>
                  <a:lnTo>
                    <a:pt x="215" y="234"/>
                  </a:lnTo>
                  <a:lnTo>
                    <a:pt x="225" y="220"/>
                  </a:lnTo>
                  <a:lnTo>
                    <a:pt x="233" y="205"/>
                  </a:lnTo>
                  <a:lnTo>
                    <a:pt x="239" y="186"/>
                  </a:lnTo>
                  <a:lnTo>
                    <a:pt x="240" y="169"/>
                  </a:lnTo>
                  <a:lnTo>
                    <a:pt x="238" y="152"/>
                  </a:lnTo>
                  <a:lnTo>
                    <a:pt x="232" y="135"/>
                  </a:lnTo>
                  <a:lnTo>
                    <a:pt x="223" y="120"/>
                  </a:lnTo>
                  <a:lnTo>
                    <a:pt x="213" y="105"/>
                  </a:lnTo>
                  <a:lnTo>
                    <a:pt x="199" y="93"/>
                  </a:lnTo>
                  <a:lnTo>
                    <a:pt x="184" y="83"/>
                  </a:lnTo>
                  <a:lnTo>
                    <a:pt x="172" y="76"/>
                  </a:lnTo>
                  <a:lnTo>
                    <a:pt x="160" y="69"/>
                  </a:lnTo>
                  <a:lnTo>
                    <a:pt x="147" y="61"/>
                  </a:lnTo>
                  <a:lnTo>
                    <a:pt x="133" y="54"/>
                  </a:lnTo>
                  <a:lnTo>
                    <a:pt x="119" y="46"/>
                  </a:lnTo>
                  <a:lnTo>
                    <a:pt x="105" y="39"/>
                  </a:lnTo>
                  <a:lnTo>
                    <a:pt x="91" y="31"/>
                  </a:lnTo>
                  <a:lnTo>
                    <a:pt x="77" y="24"/>
                  </a:lnTo>
                  <a:lnTo>
                    <a:pt x="64" y="18"/>
                  </a:lnTo>
                  <a:lnTo>
                    <a:pt x="52" y="13"/>
                  </a:lnTo>
                  <a:lnTo>
                    <a:pt x="39" y="8"/>
                  </a:lnTo>
                  <a:lnTo>
                    <a:pt x="29" y="5"/>
                  </a:lnTo>
                  <a:lnTo>
                    <a:pt x="19" y="1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10" y="8"/>
                  </a:lnTo>
                  <a:lnTo>
                    <a:pt x="22" y="14"/>
                  </a:lnTo>
                  <a:lnTo>
                    <a:pt x="34" y="20"/>
                  </a:lnTo>
                  <a:lnTo>
                    <a:pt x="46" y="25"/>
                  </a:lnTo>
                  <a:lnTo>
                    <a:pt x="58" y="31"/>
                  </a:lnTo>
                  <a:lnTo>
                    <a:pt x="71" y="37"/>
                  </a:lnTo>
                  <a:lnTo>
                    <a:pt x="84" y="44"/>
                  </a:lnTo>
                  <a:lnTo>
                    <a:pt x="96" y="51"/>
                  </a:lnTo>
                  <a:lnTo>
                    <a:pt x="110" y="58"/>
                  </a:lnTo>
                  <a:lnTo>
                    <a:pt x="123" y="64"/>
                  </a:lnTo>
                  <a:lnTo>
                    <a:pt x="136" y="71"/>
                  </a:lnTo>
                  <a:lnTo>
                    <a:pt x="148" y="79"/>
                  </a:lnTo>
                  <a:lnTo>
                    <a:pt x="161" y="89"/>
                  </a:lnTo>
                  <a:lnTo>
                    <a:pt x="172" y="97"/>
                  </a:lnTo>
                  <a:lnTo>
                    <a:pt x="184" y="106"/>
                  </a:lnTo>
                  <a:lnTo>
                    <a:pt x="195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graphicFrame>
        <p:nvGraphicFramePr>
          <p:cNvPr id="1241157" name="Object 69">
            <a:extLst>
              <a:ext uri="{FF2B5EF4-FFF2-40B4-BE49-F238E27FC236}">
                <a16:creationId xmlns:a16="http://schemas.microsoft.com/office/drawing/2014/main" id="{B4C6ACF5-9454-4806-BC2C-D38420CEAE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05138" y="3683000"/>
          <a:ext cx="11128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1" name="Clip" r:id="rId6" imgW="1113480" imgH="1131480" progId="MS_ClipArt_Gallery.2">
                  <p:embed/>
                </p:oleObj>
              </mc:Choice>
              <mc:Fallback>
                <p:oleObj name="Clip" r:id="rId6" imgW="1113480" imgH="1131480" progId="MS_ClipArt_Gallery.2">
                  <p:embed/>
                  <p:pic>
                    <p:nvPicPr>
                      <p:cNvPr id="1241157" name="Object 69">
                        <a:extLst>
                          <a:ext uri="{FF2B5EF4-FFF2-40B4-BE49-F238E27FC236}">
                            <a16:creationId xmlns:a16="http://schemas.microsoft.com/office/drawing/2014/main" id="{B4C6ACF5-9454-4806-BC2C-D38420CEAE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5138" y="3683000"/>
                        <a:ext cx="1112837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1158" name="Object 70">
            <a:extLst>
              <a:ext uri="{FF2B5EF4-FFF2-40B4-BE49-F238E27FC236}">
                <a16:creationId xmlns:a16="http://schemas.microsoft.com/office/drawing/2014/main" id="{150EE3A8-E82D-4332-A8AD-1F14B50AFB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72088" y="3797300"/>
          <a:ext cx="11128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2" name="Clip" r:id="rId7" imgW="1113480" imgH="1131480" progId="MS_ClipArt_Gallery.2">
                  <p:embed/>
                </p:oleObj>
              </mc:Choice>
              <mc:Fallback>
                <p:oleObj name="Clip" r:id="rId7" imgW="1113480" imgH="1131480" progId="MS_ClipArt_Gallery.2">
                  <p:embed/>
                  <p:pic>
                    <p:nvPicPr>
                      <p:cNvPr id="1241158" name="Object 70">
                        <a:extLst>
                          <a:ext uri="{FF2B5EF4-FFF2-40B4-BE49-F238E27FC236}">
                            <a16:creationId xmlns:a16="http://schemas.microsoft.com/office/drawing/2014/main" id="{150EE3A8-E82D-4332-A8AD-1F14B50AFB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2088" y="3797300"/>
                        <a:ext cx="1112837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1159" name="Object 71">
            <a:extLst>
              <a:ext uri="{FF2B5EF4-FFF2-40B4-BE49-F238E27FC236}">
                <a16:creationId xmlns:a16="http://schemas.microsoft.com/office/drawing/2014/main" id="{C4C598C8-8733-462A-A456-73B7AEA87B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77088" y="2101850"/>
          <a:ext cx="11128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3" name="Clip" r:id="rId8" imgW="1113480" imgH="1131480" progId="MS_ClipArt_Gallery.2">
                  <p:embed/>
                </p:oleObj>
              </mc:Choice>
              <mc:Fallback>
                <p:oleObj name="Clip" r:id="rId8" imgW="1113480" imgH="1131480" progId="MS_ClipArt_Gallery.2">
                  <p:embed/>
                  <p:pic>
                    <p:nvPicPr>
                      <p:cNvPr id="1241159" name="Object 71">
                        <a:extLst>
                          <a:ext uri="{FF2B5EF4-FFF2-40B4-BE49-F238E27FC236}">
                            <a16:creationId xmlns:a16="http://schemas.microsoft.com/office/drawing/2014/main" id="{C4C598C8-8733-462A-A456-73B7AEA87B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7088" y="2101850"/>
                        <a:ext cx="1112837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1160" name="Object 72">
            <a:extLst>
              <a:ext uri="{FF2B5EF4-FFF2-40B4-BE49-F238E27FC236}">
                <a16:creationId xmlns:a16="http://schemas.microsoft.com/office/drawing/2014/main" id="{F93F3B77-6ED4-42E4-AF70-BCC825536D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4438" y="2197100"/>
          <a:ext cx="11128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4" name="Clip" r:id="rId9" imgW="1113480" imgH="1131480" progId="MS_ClipArt_Gallery.2">
                  <p:embed/>
                </p:oleObj>
              </mc:Choice>
              <mc:Fallback>
                <p:oleObj name="Clip" r:id="rId9" imgW="1113480" imgH="1131480" progId="MS_ClipArt_Gallery.2">
                  <p:embed/>
                  <p:pic>
                    <p:nvPicPr>
                      <p:cNvPr id="1241160" name="Object 72">
                        <a:extLst>
                          <a:ext uri="{FF2B5EF4-FFF2-40B4-BE49-F238E27FC236}">
                            <a16:creationId xmlns:a16="http://schemas.microsoft.com/office/drawing/2014/main" id="{F93F3B77-6ED4-42E4-AF70-BCC825536D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2197100"/>
                        <a:ext cx="1112837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1161" name="Text Box 73">
            <a:extLst>
              <a:ext uri="{FF2B5EF4-FFF2-40B4-BE49-F238E27FC236}">
                <a16:creationId xmlns:a16="http://schemas.microsoft.com/office/drawing/2014/main" id="{9C1CBA81-7021-4D46-98D8-4FBB1AEB8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1025" y="5934075"/>
            <a:ext cx="1031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en-US" sz="2800">
                <a:latin typeface="Times New Roman" panose="02020603050405020304" pitchFamily="18" charset="0"/>
              </a:rPr>
              <a:t>Carey</a:t>
            </a:r>
          </a:p>
        </p:txBody>
      </p:sp>
      <p:sp>
        <p:nvSpPr>
          <p:cNvPr id="1241162" name="Text Box 74">
            <a:extLst>
              <a:ext uri="{FF2B5EF4-FFF2-40B4-BE49-F238E27FC236}">
                <a16:creationId xmlns:a16="http://schemas.microsoft.com/office/drawing/2014/main" id="{C33FA55E-5CBA-469A-BD7B-080F7A9B1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4675" y="2181225"/>
            <a:ext cx="796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en-US" sz="2800">
                <a:latin typeface="Times New Roman" panose="02020603050405020304" pitchFamily="18" charset="0"/>
              </a:rPr>
              <a:t>You</a:t>
            </a:r>
          </a:p>
        </p:txBody>
      </p:sp>
      <p:sp>
        <p:nvSpPr>
          <p:cNvPr id="1241163" name="Oval 75">
            <a:extLst>
              <a:ext uri="{FF2B5EF4-FFF2-40B4-BE49-F238E27FC236}">
                <a16:creationId xmlns:a16="http://schemas.microsoft.com/office/drawing/2014/main" id="{9DBC226C-CAD9-47FB-A479-1BBB4CA3E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4700" y="3733800"/>
            <a:ext cx="3276600" cy="3124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graphicFrame>
        <p:nvGraphicFramePr>
          <p:cNvPr id="1241164" name="Object 76">
            <a:extLst>
              <a:ext uri="{FF2B5EF4-FFF2-40B4-BE49-F238E27FC236}">
                <a16:creationId xmlns:a16="http://schemas.microsoft.com/office/drawing/2014/main" id="{25865C9D-993C-470F-95B3-DBD0B28678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9638" y="3911600"/>
          <a:ext cx="11128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5" name="Clip" r:id="rId10" imgW="1113480" imgH="1131480" progId="MS_ClipArt_Gallery.2">
                  <p:embed/>
                </p:oleObj>
              </mc:Choice>
              <mc:Fallback>
                <p:oleObj name="Clip" r:id="rId10" imgW="1113480" imgH="1131480" progId="MS_ClipArt_Gallery.2">
                  <p:embed/>
                  <p:pic>
                    <p:nvPicPr>
                      <p:cNvPr id="1241164" name="Object 76">
                        <a:extLst>
                          <a:ext uri="{FF2B5EF4-FFF2-40B4-BE49-F238E27FC236}">
                            <a16:creationId xmlns:a16="http://schemas.microsoft.com/office/drawing/2014/main" id="{25865C9D-993C-470F-95B3-DBD0B28678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638" y="3911600"/>
                        <a:ext cx="1112837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1165" name="Object 77">
            <a:extLst>
              <a:ext uri="{FF2B5EF4-FFF2-40B4-BE49-F238E27FC236}">
                <a16:creationId xmlns:a16="http://schemas.microsoft.com/office/drawing/2014/main" id="{7B6B217C-63F4-46E2-BB2D-2F17719A91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38938" y="3625850"/>
          <a:ext cx="11128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6" name="Clip" r:id="rId11" imgW="1113480" imgH="1131480" progId="MS_ClipArt_Gallery.2">
                  <p:embed/>
                </p:oleObj>
              </mc:Choice>
              <mc:Fallback>
                <p:oleObj name="Clip" r:id="rId11" imgW="1113480" imgH="1131480" progId="MS_ClipArt_Gallery.2">
                  <p:embed/>
                  <p:pic>
                    <p:nvPicPr>
                      <p:cNvPr id="1241165" name="Object 77">
                        <a:extLst>
                          <a:ext uri="{FF2B5EF4-FFF2-40B4-BE49-F238E27FC236}">
                            <a16:creationId xmlns:a16="http://schemas.microsoft.com/office/drawing/2014/main" id="{7B6B217C-63F4-46E2-BB2D-2F17719A91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8938" y="3625850"/>
                        <a:ext cx="1112837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1166" name="Oval 78">
            <a:extLst>
              <a:ext uri="{FF2B5EF4-FFF2-40B4-BE49-F238E27FC236}">
                <a16:creationId xmlns:a16="http://schemas.microsoft.com/office/drawing/2014/main" id="{037323C8-FA66-40B2-BB40-9C9F32DB7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419350"/>
            <a:ext cx="3657600" cy="37338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graphicFrame>
        <p:nvGraphicFramePr>
          <p:cNvPr id="1241167" name="Object 79">
            <a:extLst>
              <a:ext uri="{FF2B5EF4-FFF2-40B4-BE49-F238E27FC236}">
                <a16:creationId xmlns:a16="http://schemas.microsoft.com/office/drawing/2014/main" id="{1C02B602-47C8-419E-988D-D685697549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57838" y="2349500"/>
          <a:ext cx="11128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7" name="Clip" r:id="rId12" imgW="1113480" imgH="1131480" progId="MS_ClipArt_Gallery.2">
                  <p:embed/>
                </p:oleObj>
              </mc:Choice>
              <mc:Fallback>
                <p:oleObj name="Clip" r:id="rId12" imgW="1113480" imgH="1131480" progId="MS_ClipArt_Gallery.2">
                  <p:embed/>
                  <p:pic>
                    <p:nvPicPr>
                      <p:cNvPr id="1241167" name="Object 79">
                        <a:extLst>
                          <a:ext uri="{FF2B5EF4-FFF2-40B4-BE49-F238E27FC236}">
                            <a16:creationId xmlns:a16="http://schemas.microsoft.com/office/drawing/2014/main" id="{1C02B602-47C8-419E-988D-D685697549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7838" y="2349500"/>
                        <a:ext cx="1112837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1168" name="Line 80">
            <a:extLst>
              <a:ext uri="{FF2B5EF4-FFF2-40B4-BE49-F238E27FC236}">
                <a16:creationId xmlns:a16="http://schemas.microsoft.com/office/drawing/2014/main" id="{9B926237-8F3A-4AC3-8C44-CF65988EA33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52850" y="4743450"/>
            <a:ext cx="1333500" cy="1295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241169" name="Line 81">
            <a:extLst>
              <a:ext uri="{FF2B5EF4-FFF2-40B4-BE49-F238E27FC236}">
                <a16:creationId xmlns:a16="http://schemas.microsoft.com/office/drawing/2014/main" id="{5FF920DF-4BD2-46FC-837A-5BD23A0120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52850" y="3314700"/>
            <a:ext cx="685800" cy="100965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0980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114" name="Rectangle 2">
            <a:extLst>
              <a:ext uri="{FF2B5EF4-FFF2-40B4-BE49-F238E27FC236}">
                <a16:creationId xmlns:a16="http://schemas.microsoft.com/office/drawing/2014/main" id="{506017D7-EC6D-4DF5-919D-4C9E38C17D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#3 (Cont’d)</a:t>
            </a:r>
          </a:p>
        </p:txBody>
      </p:sp>
      <p:sp>
        <p:nvSpPr>
          <p:cNvPr id="1242115" name="Rectangle 3">
            <a:extLst>
              <a:ext uri="{FF2B5EF4-FFF2-40B4-BE49-F238E27FC236}">
                <a16:creationId xmlns:a16="http://schemas.microsoft.com/office/drawing/2014/main" id="{CDA04CBC-6776-4BEB-8304-1CAF0DF26E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Multi-hop “ad hoc” networking</a:t>
            </a:r>
          </a:p>
        </p:txBody>
      </p:sp>
      <p:graphicFrame>
        <p:nvGraphicFramePr>
          <p:cNvPr id="1242116" name="Object 4">
            <a:extLst>
              <a:ext uri="{FF2B5EF4-FFF2-40B4-BE49-F238E27FC236}">
                <a16:creationId xmlns:a16="http://schemas.microsoft.com/office/drawing/2014/main" id="{0D36B7D4-7102-41D2-AD89-2AFE40A48C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86188" y="2368550"/>
          <a:ext cx="11128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3" name="Clip" r:id="rId3" imgW="1113480" imgH="1131480" progId="MS_ClipArt_Gallery.2">
                  <p:embed/>
                </p:oleObj>
              </mc:Choice>
              <mc:Fallback>
                <p:oleObj name="Clip" r:id="rId3" imgW="1113480" imgH="1131480" progId="MS_ClipArt_Gallery.2">
                  <p:embed/>
                  <p:pic>
                    <p:nvPicPr>
                      <p:cNvPr id="1242116" name="Object 4">
                        <a:extLst>
                          <a:ext uri="{FF2B5EF4-FFF2-40B4-BE49-F238E27FC236}">
                            <a16:creationId xmlns:a16="http://schemas.microsoft.com/office/drawing/2014/main" id="{0D36B7D4-7102-41D2-AD89-2AFE40A48C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8" y="2368550"/>
                        <a:ext cx="1112837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2117" name="Object 5">
            <a:extLst>
              <a:ext uri="{FF2B5EF4-FFF2-40B4-BE49-F238E27FC236}">
                <a16:creationId xmlns:a16="http://schemas.microsoft.com/office/drawing/2014/main" id="{9E07965B-1EB0-416F-98E4-6F392BA00E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33738" y="5016500"/>
          <a:ext cx="11128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4" name="Clip" r:id="rId5" imgW="1113480" imgH="1131480" progId="MS_ClipArt_Gallery.2">
                  <p:embed/>
                </p:oleObj>
              </mc:Choice>
              <mc:Fallback>
                <p:oleObj name="Clip" r:id="rId5" imgW="1113480" imgH="1131480" progId="MS_ClipArt_Gallery.2">
                  <p:embed/>
                  <p:pic>
                    <p:nvPicPr>
                      <p:cNvPr id="1242117" name="Object 5">
                        <a:extLst>
                          <a:ext uri="{FF2B5EF4-FFF2-40B4-BE49-F238E27FC236}">
                            <a16:creationId xmlns:a16="http://schemas.microsoft.com/office/drawing/2014/main" id="{9E07965B-1EB0-416F-98E4-6F392BA00E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3738" y="5016500"/>
                        <a:ext cx="1112837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42118" name="Group 6">
            <a:extLst>
              <a:ext uri="{FF2B5EF4-FFF2-40B4-BE49-F238E27FC236}">
                <a16:creationId xmlns:a16="http://schemas.microsoft.com/office/drawing/2014/main" id="{D96C21EE-29BB-47E0-BFF4-027C0878EF5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800600" y="5370513"/>
            <a:ext cx="1108075" cy="1119187"/>
            <a:chOff x="3024" y="3383"/>
            <a:chExt cx="698" cy="705"/>
          </a:xfrm>
        </p:grpSpPr>
        <p:sp>
          <p:nvSpPr>
            <p:cNvPr id="1242119" name="Freeform 7">
              <a:extLst>
                <a:ext uri="{FF2B5EF4-FFF2-40B4-BE49-F238E27FC236}">
                  <a16:creationId xmlns:a16="http://schemas.microsoft.com/office/drawing/2014/main" id="{120EB0AB-9E2C-4F2B-AB5D-05DA8102C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8" y="3626"/>
              <a:ext cx="309" cy="456"/>
            </a:xfrm>
            <a:custGeom>
              <a:avLst/>
              <a:gdLst>
                <a:gd name="T0" fmla="*/ 233 w 618"/>
                <a:gd name="T1" fmla="*/ 0 h 911"/>
                <a:gd name="T2" fmla="*/ 206 w 618"/>
                <a:gd name="T3" fmla="*/ 0 h 911"/>
                <a:gd name="T4" fmla="*/ 171 w 618"/>
                <a:gd name="T5" fmla="*/ 4 h 911"/>
                <a:gd name="T6" fmla="*/ 131 w 618"/>
                <a:gd name="T7" fmla="*/ 10 h 911"/>
                <a:gd name="T8" fmla="*/ 91 w 618"/>
                <a:gd name="T9" fmla="*/ 20 h 911"/>
                <a:gd name="T10" fmla="*/ 53 w 618"/>
                <a:gd name="T11" fmla="*/ 36 h 911"/>
                <a:gd name="T12" fmla="*/ 23 w 618"/>
                <a:gd name="T13" fmla="*/ 59 h 911"/>
                <a:gd name="T14" fmla="*/ 4 w 618"/>
                <a:gd name="T15" fmla="*/ 88 h 911"/>
                <a:gd name="T16" fmla="*/ 0 w 618"/>
                <a:gd name="T17" fmla="*/ 110 h 911"/>
                <a:gd name="T18" fmla="*/ 2 w 618"/>
                <a:gd name="T19" fmla="*/ 122 h 911"/>
                <a:gd name="T20" fmla="*/ 10 w 618"/>
                <a:gd name="T21" fmla="*/ 158 h 911"/>
                <a:gd name="T22" fmla="*/ 31 w 618"/>
                <a:gd name="T23" fmla="*/ 233 h 911"/>
                <a:gd name="T24" fmla="*/ 60 w 618"/>
                <a:gd name="T25" fmla="*/ 328 h 911"/>
                <a:gd name="T26" fmla="*/ 96 w 618"/>
                <a:gd name="T27" fmla="*/ 435 h 911"/>
                <a:gd name="T28" fmla="*/ 138 w 618"/>
                <a:gd name="T29" fmla="*/ 548 h 911"/>
                <a:gd name="T30" fmla="*/ 184 w 618"/>
                <a:gd name="T31" fmla="*/ 658 h 911"/>
                <a:gd name="T32" fmla="*/ 230 w 618"/>
                <a:gd name="T33" fmla="*/ 760 h 911"/>
                <a:gd name="T34" fmla="*/ 276 w 618"/>
                <a:gd name="T35" fmla="*/ 845 h 911"/>
                <a:gd name="T36" fmla="*/ 305 w 618"/>
                <a:gd name="T37" fmla="*/ 888 h 911"/>
                <a:gd name="T38" fmla="*/ 319 w 618"/>
                <a:gd name="T39" fmla="*/ 904 h 911"/>
                <a:gd name="T40" fmla="*/ 342 w 618"/>
                <a:gd name="T41" fmla="*/ 904 h 911"/>
                <a:gd name="T42" fmla="*/ 382 w 618"/>
                <a:gd name="T43" fmla="*/ 889 h 911"/>
                <a:gd name="T44" fmla="*/ 429 w 618"/>
                <a:gd name="T45" fmla="*/ 871 h 911"/>
                <a:gd name="T46" fmla="*/ 477 w 618"/>
                <a:gd name="T47" fmla="*/ 850 h 911"/>
                <a:gd name="T48" fmla="*/ 525 w 618"/>
                <a:gd name="T49" fmla="*/ 830 h 911"/>
                <a:gd name="T50" fmla="*/ 566 w 618"/>
                <a:gd name="T51" fmla="*/ 810 h 911"/>
                <a:gd name="T52" fmla="*/ 597 w 618"/>
                <a:gd name="T53" fmla="*/ 791 h 911"/>
                <a:gd name="T54" fmla="*/ 616 w 618"/>
                <a:gd name="T55" fmla="*/ 774 h 911"/>
                <a:gd name="T56" fmla="*/ 593 w 618"/>
                <a:gd name="T57" fmla="*/ 733 h 911"/>
                <a:gd name="T58" fmla="*/ 539 w 618"/>
                <a:gd name="T59" fmla="*/ 651 h 911"/>
                <a:gd name="T60" fmla="*/ 480 w 618"/>
                <a:gd name="T61" fmla="*/ 555 h 911"/>
                <a:gd name="T62" fmla="*/ 421 w 618"/>
                <a:gd name="T63" fmla="*/ 449 h 911"/>
                <a:gd name="T64" fmla="*/ 366 w 618"/>
                <a:gd name="T65" fmla="*/ 339 h 911"/>
                <a:gd name="T66" fmla="*/ 316 w 618"/>
                <a:gd name="T67" fmla="*/ 230 h 911"/>
                <a:gd name="T68" fmla="*/ 276 w 618"/>
                <a:gd name="T69" fmla="*/ 129 h 911"/>
                <a:gd name="T70" fmla="*/ 250 w 618"/>
                <a:gd name="T71" fmla="*/ 39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18" h="911">
                  <a:moveTo>
                    <a:pt x="243" y="2"/>
                  </a:moveTo>
                  <a:lnTo>
                    <a:pt x="233" y="0"/>
                  </a:lnTo>
                  <a:lnTo>
                    <a:pt x="221" y="0"/>
                  </a:lnTo>
                  <a:lnTo>
                    <a:pt x="206" y="0"/>
                  </a:lnTo>
                  <a:lnTo>
                    <a:pt x="190" y="2"/>
                  </a:lnTo>
                  <a:lnTo>
                    <a:pt x="171" y="4"/>
                  </a:lnTo>
                  <a:lnTo>
                    <a:pt x="151" y="6"/>
                  </a:lnTo>
                  <a:lnTo>
                    <a:pt x="131" y="10"/>
                  </a:lnTo>
                  <a:lnTo>
                    <a:pt x="110" y="14"/>
                  </a:lnTo>
                  <a:lnTo>
                    <a:pt x="91" y="20"/>
                  </a:lnTo>
                  <a:lnTo>
                    <a:pt x="71" y="28"/>
                  </a:lnTo>
                  <a:lnTo>
                    <a:pt x="53" y="36"/>
                  </a:lnTo>
                  <a:lnTo>
                    <a:pt x="37" y="46"/>
                  </a:lnTo>
                  <a:lnTo>
                    <a:pt x="23" y="59"/>
                  </a:lnTo>
                  <a:lnTo>
                    <a:pt x="12" y="73"/>
                  </a:lnTo>
                  <a:lnTo>
                    <a:pt x="4" y="88"/>
                  </a:lnTo>
                  <a:lnTo>
                    <a:pt x="0" y="105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2" y="122"/>
                  </a:lnTo>
                  <a:lnTo>
                    <a:pt x="3" y="130"/>
                  </a:lnTo>
                  <a:lnTo>
                    <a:pt x="10" y="158"/>
                  </a:lnTo>
                  <a:lnTo>
                    <a:pt x="19" y="192"/>
                  </a:lnTo>
                  <a:lnTo>
                    <a:pt x="31" y="233"/>
                  </a:lnTo>
                  <a:lnTo>
                    <a:pt x="45" y="279"/>
                  </a:lnTo>
                  <a:lnTo>
                    <a:pt x="60" y="328"/>
                  </a:lnTo>
                  <a:lnTo>
                    <a:pt x="78" y="380"/>
                  </a:lnTo>
                  <a:lnTo>
                    <a:pt x="96" y="435"/>
                  </a:lnTo>
                  <a:lnTo>
                    <a:pt x="117" y="490"/>
                  </a:lnTo>
                  <a:lnTo>
                    <a:pt x="138" y="548"/>
                  </a:lnTo>
                  <a:lnTo>
                    <a:pt x="161" y="603"/>
                  </a:lnTo>
                  <a:lnTo>
                    <a:pt x="184" y="658"/>
                  </a:lnTo>
                  <a:lnTo>
                    <a:pt x="207" y="710"/>
                  </a:lnTo>
                  <a:lnTo>
                    <a:pt x="230" y="760"/>
                  </a:lnTo>
                  <a:lnTo>
                    <a:pt x="253" y="804"/>
                  </a:lnTo>
                  <a:lnTo>
                    <a:pt x="276" y="845"/>
                  </a:lnTo>
                  <a:lnTo>
                    <a:pt x="299" y="879"/>
                  </a:lnTo>
                  <a:lnTo>
                    <a:pt x="305" y="888"/>
                  </a:lnTo>
                  <a:lnTo>
                    <a:pt x="312" y="896"/>
                  </a:lnTo>
                  <a:lnTo>
                    <a:pt x="319" y="904"/>
                  </a:lnTo>
                  <a:lnTo>
                    <a:pt x="324" y="911"/>
                  </a:lnTo>
                  <a:lnTo>
                    <a:pt x="342" y="904"/>
                  </a:lnTo>
                  <a:lnTo>
                    <a:pt x="361" y="898"/>
                  </a:lnTo>
                  <a:lnTo>
                    <a:pt x="382" y="889"/>
                  </a:lnTo>
                  <a:lnTo>
                    <a:pt x="405" y="880"/>
                  </a:lnTo>
                  <a:lnTo>
                    <a:pt x="429" y="871"/>
                  </a:lnTo>
                  <a:lnTo>
                    <a:pt x="453" y="861"/>
                  </a:lnTo>
                  <a:lnTo>
                    <a:pt x="477" y="850"/>
                  </a:lnTo>
                  <a:lnTo>
                    <a:pt x="502" y="840"/>
                  </a:lnTo>
                  <a:lnTo>
                    <a:pt x="525" y="830"/>
                  </a:lnTo>
                  <a:lnTo>
                    <a:pt x="547" y="819"/>
                  </a:lnTo>
                  <a:lnTo>
                    <a:pt x="566" y="810"/>
                  </a:lnTo>
                  <a:lnTo>
                    <a:pt x="583" y="800"/>
                  </a:lnTo>
                  <a:lnTo>
                    <a:pt x="597" y="791"/>
                  </a:lnTo>
                  <a:lnTo>
                    <a:pt x="608" y="783"/>
                  </a:lnTo>
                  <a:lnTo>
                    <a:pt x="616" y="774"/>
                  </a:lnTo>
                  <a:lnTo>
                    <a:pt x="618" y="768"/>
                  </a:lnTo>
                  <a:lnTo>
                    <a:pt x="593" y="733"/>
                  </a:lnTo>
                  <a:lnTo>
                    <a:pt x="566" y="695"/>
                  </a:lnTo>
                  <a:lnTo>
                    <a:pt x="539" y="651"/>
                  </a:lnTo>
                  <a:lnTo>
                    <a:pt x="510" y="604"/>
                  </a:lnTo>
                  <a:lnTo>
                    <a:pt x="480" y="555"/>
                  </a:lnTo>
                  <a:lnTo>
                    <a:pt x="451" y="502"/>
                  </a:lnTo>
                  <a:lnTo>
                    <a:pt x="421" y="449"/>
                  </a:lnTo>
                  <a:lnTo>
                    <a:pt x="392" y="394"/>
                  </a:lnTo>
                  <a:lnTo>
                    <a:pt x="366" y="339"/>
                  </a:lnTo>
                  <a:lnTo>
                    <a:pt x="339" y="283"/>
                  </a:lnTo>
                  <a:lnTo>
                    <a:pt x="316" y="230"/>
                  </a:lnTo>
                  <a:lnTo>
                    <a:pt x="294" y="179"/>
                  </a:lnTo>
                  <a:lnTo>
                    <a:pt x="276" y="129"/>
                  </a:lnTo>
                  <a:lnTo>
                    <a:pt x="261" y="82"/>
                  </a:lnTo>
                  <a:lnTo>
                    <a:pt x="250" y="39"/>
                  </a:lnTo>
                  <a:lnTo>
                    <a:pt x="243" y="2"/>
                  </a:lnTo>
                  <a:close/>
                </a:path>
              </a:pathLst>
            </a:custGeom>
            <a:solidFill>
              <a:srgbClr val="F4F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2120" name="Freeform 8">
              <a:extLst>
                <a:ext uri="{FF2B5EF4-FFF2-40B4-BE49-F238E27FC236}">
                  <a16:creationId xmlns:a16="http://schemas.microsoft.com/office/drawing/2014/main" id="{A3512F6F-CA51-4323-BF46-28EC47673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" y="3691"/>
              <a:ext cx="167" cy="375"/>
            </a:xfrm>
            <a:custGeom>
              <a:avLst/>
              <a:gdLst>
                <a:gd name="T0" fmla="*/ 38 w 334"/>
                <a:gd name="T1" fmla="*/ 0 h 749"/>
                <a:gd name="T2" fmla="*/ 38 w 334"/>
                <a:gd name="T3" fmla="*/ 1 h 749"/>
                <a:gd name="T4" fmla="*/ 38 w 334"/>
                <a:gd name="T5" fmla="*/ 4 h 749"/>
                <a:gd name="T6" fmla="*/ 37 w 334"/>
                <a:gd name="T7" fmla="*/ 8 h 749"/>
                <a:gd name="T8" fmla="*/ 35 w 334"/>
                <a:gd name="T9" fmla="*/ 15 h 749"/>
                <a:gd name="T10" fmla="*/ 31 w 334"/>
                <a:gd name="T11" fmla="*/ 28 h 749"/>
                <a:gd name="T12" fmla="*/ 26 w 334"/>
                <a:gd name="T13" fmla="*/ 44 h 749"/>
                <a:gd name="T14" fmla="*/ 16 w 334"/>
                <a:gd name="T15" fmla="*/ 66 h 749"/>
                <a:gd name="T16" fmla="*/ 5 w 334"/>
                <a:gd name="T17" fmla="*/ 94 h 749"/>
                <a:gd name="T18" fmla="*/ 0 w 334"/>
                <a:gd name="T19" fmla="*/ 113 h 749"/>
                <a:gd name="T20" fmla="*/ 0 w 334"/>
                <a:gd name="T21" fmla="*/ 142 h 749"/>
                <a:gd name="T22" fmla="*/ 4 w 334"/>
                <a:gd name="T23" fmla="*/ 176 h 749"/>
                <a:gd name="T24" fmla="*/ 11 w 334"/>
                <a:gd name="T25" fmla="*/ 217 h 749"/>
                <a:gd name="T26" fmla="*/ 21 w 334"/>
                <a:gd name="T27" fmla="*/ 260 h 749"/>
                <a:gd name="T28" fmla="*/ 33 w 334"/>
                <a:gd name="T29" fmla="*/ 309 h 749"/>
                <a:gd name="T30" fmla="*/ 46 w 334"/>
                <a:gd name="T31" fmla="*/ 357 h 749"/>
                <a:gd name="T32" fmla="*/ 61 w 334"/>
                <a:gd name="T33" fmla="*/ 408 h 749"/>
                <a:gd name="T34" fmla="*/ 77 w 334"/>
                <a:gd name="T35" fmla="*/ 456 h 749"/>
                <a:gd name="T36" fmla="*/ 94 w 334"/>
                <a:gd name="T37" fmla="*/ 503 h 749"/>
                <a:gd name="T38" fmla="*/ 108 w 334"/>
                <a:gd name="T39" fmla="*/ 547 h 749"/>
                <a:gd name="T40" fmla="*/ 123 w 334"/>
                <a:gd name="T41" fmla="*/ 587 h 749"/>
                <a:gd name="T42" fmla="*/ 137 w 334"/>
                <a:gd name="T43" fmla="*/ 620 h 749"/>
                <a:gd name="T44" fmla="*/ 149 w 334"/>
                <a:gd name="T45" fmla="*/ 647 h 749"/>
                <a:gd name="T46" fmla="*/ 158 w 334"/>
                <a:gd name="T47" fmla="*/ 665 h 749"/>
                <a:gd name="T48" fmla="*/ 165 w 334"/>
                <a:gd name="T49" fmla="*/ 674 h 749"/>
                <a:gd name="T50" fmla="*/ 175 w 334"/>
                <a:gd name="T51" fmla="*/ 682 h 749"/>
                <a:gd name="T52" fmla="*/ 188 w 334"/>
                <a:gd name="T53" fmla="*/ 689 h 749"/>
                <a:gd name="T54" fmla="*/ 203 w 334"/>
                <a:gd name="T55" fmla="*/ 699 h 749"/>
                <a:gd name="T56" fmla="*/ 221 w 334"/>
                <a:gd name="T57" fmla="*/ 707 h 749"/>
                <a:gd name="T58" fmla="*/ 243 w 334"/>
                <a:gd name="T59" fmla="*/ 717 h 749"/>
                <a:gd name="T60" fmla="*/ 268 w 334"/>
                <a:gd name="T61" fmla="*/ 726 h 749"/>
                <a:gd name="T62" fmla="*/ 298 w 334"/>
                <a:gd name="T63" fmla="*/ 738 h 749"/>
                <a:gd name="T64" fmla="*/ 334 w 334"/>
                <a:gd name="T65" fmla="*/ 749 h 749"/>
                <a:gd name="T66" fmla="*/ 311 w 334"/>
                <a:gd name="T67" fmla="*/ 715 h 749"/>
                <a:gd name="T68" fmla="*/ 288 w 334"/>
                <a:gd name="T69" fmla="*/ 674 h 749"/>
                <a:gd name="T70" fmla="*/ 265 w 334"/>
                <a:gd name="T71" fmla="*/ 630 h 749"/>
                <a:gd name="T72" fmla="*/ 242 w 334"/>
                <a:gd name="T73" fmla="*/ 580 h 749"/>
                <a:gd name="T74" fmla="*/ 219 w 334"/>
                <a:gd name="T75" fmla="*/ 528 h 749"/>
                <a:gd name="T76" fmla="*/ 196 w 334"/>
                <a:gd name="T77" fmla="*/ 473 h 749"/>
                <a:gd name="T78" fmla="*/ 173 w 334"/>
                <a:gd name="T79" fmla="*/ 418 h 749"/>
                <a:gd name="T80" fmla="*/ 152 w 334"/>
                <a:gd name="T81" fmla="*/ 360 h 749"/>
                <a:gd name="T82" fmla="*/ 131 w 334"/>
                <a:gd name="T83" fmla="*/ 305 h 749"/>
                <a:gd name="T84" fmla="*/ 113 w 334"/>
                <a:gd name="T85" fmla="*/ 250 h 749"/>
                <a:gd name="T86" fmla="*/ 95 w 334"/>
                <a:gd name="T87" fmla="*/ 198 h 749"/>
                <a:gd name="T88" fmla="*/ 80 w 334"/>
                <a:gd name="T89" fmla="*/ 149 h 749"/>
                <a:gd name="T90" fmla="*/ 66 w 334"/>
                <a:gd name="T91" fmla="*/ 103 h 749"/>
                <a:gd name="T92" fmla="*/ 54 w 334"/>
                <a:gd name="T93" fmla="*/ 62 h 749"/>
                <a:gd name="T94" fmla="*/ 45 w 334"/>
                <a:gd name="T95" fmla="*/ 28 h 749"/>
                <a:gd name="T96" fmla="*/ 38 w 334"/>
                <a:gd name="T97" fmla="*/ 0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4" h="749">
                  <a:moveTo>
                    <a:pt x="38" y="0"/>
                  </a:moveTo>
                  <a:lnTo>
                    <a:pt x="38" y="1"/>
                  </a:lnTo>
                  <a:lnTo>
                    <a:pt x="38" y="4"/>
                  </a:lnTo>
                  <a:lnTo>
                    <a:pt x="37" y="8"/>
                  </a:lnTo>
                  <a:lnTo>
                    <a:pt x="35" y="15"/>
                  </a:lnTo>
                  <a:lnTo>
                    <a:pt x="31" y="28"/>
                  </a:lnTo>
                  <a:lnTo>
                    <a:pt x="26" y="44"/>
                  </a:lnTo>
                  <a:lnTo>
                    <a:pt x="16" y="66"/>
                  </a:lnTo>
                  <a:lnTo>
                    <a:pt x="5" y="94"/>
                  </a:lnTo>
                  <a:lnTo>
                    <a:pt x="0" y="113"/>
                  </a:lnTo>
                  <a:lnTo>
                    <a:pt x="0" y="142"/>
                  </a:lnTo>
                  <a:lnTo>
                    <a:pt x="4" y="176"/>
                  </a:lnTo>
                  <a:lnTo>
                    <a:pt x="11" y="217"/>
                  </a:lnTo>
                  <a:lnTo>
                    <a:pt x="21" y="260"/>
                  </a:lnTo>
                  <a:lnTo>
                    <a:pt x="33" y="309"/>
                  </a:lnTo>
                  <a:lnTo>
                    <a:pt x="46" y="357"/>
                  </a:lnTo>
                  <a:lnTo>
                    <a:pt x="61" y="408"/>
                  </a:lnTo>
                  <a:lnTo>
                    <a:pt x="77" y="456"/>
                  </a:lnTo>
                  <a:lnTo>
                    <a:pt x="94" y="503"/>
                  </a:lnTo>
                  <a:lnTo>
                    <a:pt x="108" y="547"/>
                  </a:lnTo>
                  <a:lnTo>
                    <a:pt x="123" y="587"/>
                  </a:lnTo>
                  <a:lnTo>
                    <a:pt x="137" y="620"/>
                  </a:lnTo>
                  <a:lnTo>
                    <a:pt x="149" y="647"/>
                  </a:lnTo>
                  <a:lnTo>
                    <a:pt x="158" y="665"/>
                  </a:lnTo>
                  <a:lnTo>
                    <a:pt x="165" y="674"/>
                  </a:lnTo>
                  <a:lnTo>
                    <a:pt x="175" y="682"/>
                  </a:lnTo>
                  <a:lnTo>
                    <a:pt x="188" y="689"/>
                  </a:lnTo>
                  <a:lnTo>
                    <a:pt x="203" y="699"/>
                  </a:lnTo>
                  <a:lnTo>
                    <a:pt x="221" y="707"/>
                  </a:lnTo>
                  <a:lnTo>
                    <a:pt x="243" y="717"/>
                  </a:lnTo>
                  <a:lnTo>
                    <a:pt x="268" y="726"/>
                  </a:lnTo>
                  <a:lnTo>
                    <a:pt x="298" y="738"/>
                  </a:lnTo>
                  <a:lnTo>
                    <a:pt x="334" y="749"/>
                  </a:lnTo>
                  <a:lnTo>
                    <a:pt x="311" y="715"/>
                  </a:lnTo>
                  <a:lnTo>
                    <a:pt x="288" y="674"/>
                  </a:lnTo>
                  <a:lnTo>
                    <a:pt x="265" y="630"/>
                  </a:lnTo>
                  <a:lnTo>
                    <a:pt x="242" y="580"/>
                  </a:lnTo>
                  <a:lnTo>
                    <a:pt x="219" y="528"/>
                  </a:lnTo>
                  <a:lnTo>
                    <a:pt x="196" y="473"/>
                  </a:lnTo>
                  <a:lnTo>
                    <a:pt x="173" y="418"/>
                  </a:lnTo>
                  <a:lnTo>
                    <a:pt x="152" y="360"/>
                  </a:lnTo>
                  <a:lnTo>
                    <a:pt x="131" y="305"/>
                  </a:lnTo>
                  <a:lnTo>
                    <a:pt x="113" y="250"/>
                  </a:lnTo>
                  <a:lnTo>
                    <a:pt x="95" y="198"/>
                  </a:lnTo>
                  <a:lnTo>
                    <a:pt x="80" y="149"/>
                  </a:lnTo>
                  <a:lnTo>
                    <a:pt x="66" y="103"/>
                  </a:lnTo>
                  <a:lnTo>
                    <a:pt x="54" y="62"/>
                  </a:lnTo>
                  <a:lnTo>
                    <a:pt x="45" y="2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CCE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2121" name="Freeform 9">
              <a:extLst>
                <a:ext uri="{FF2B5EF4-FFF2-40B4-BE49-F238E27FC236}">
                  <a16:creationId xmlns:a16="http://schemas.microsoft.com/office/drawing/2014/main" id="{93AA6567-9CE8-4AF8-8B68-1A6AFA859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5" y="3677"/>
              <a:ext cx="75" cy="83"/>
            </a:xfrm>
            <a:custGeom>
              <a:avLst/>
              <a:gdLst>
                <a:gd name="T0" fmla="*/ 21 w 151"/>
                <a:gd name="T1" fmla="*/ 9 h 166"/>
                <a:gd name="T2" fmla="*/ 11 w 151"/>
                <a:gd name="T3" fmla="*/ 19 h 166"/>
                <a:gd name="T4" fmla="*/ 4 w 151"/>
                <a:gd name="T5" fmla="*/ 34 h 166"/>
                <a:gd name="T6" fmla="*/ 0 w 151"/>
                <a:gd name="T7" fmla="*/ 54 h 166"/>
                <a:gd name="T8" fmla="*/ 0 w 151"/>
                <a:gd name="T9" fmla="*/ 74 h 166"/>
                <a:gd name="T10" fmla="*/ 3 w 151"/>
                <a:gd name="T11" fmla="*/ 96 h 166"/>
                <a:gd name="T12" fmla="*/ 9 w 151"/>
                <a:gd name="T13" fmla="*/ 118 h 166"/>
                <a:gd name="T14" fmla="*/ 17 w 151"/>
                <a:gd name="T15" fmla="*/ 136 h 166"/>
                <a:gd name="T16" fmla="*/ 28 w 151"/>
                <a:gd name="T17" fmla="*/ 151 h 166"/>
                <a:gd name="T18" fmla="*/ 41 w 151"/>
                <a:gd name="T19" fmla="*/ 161 h 166"/>
                <a:gd name="T20" fmla="*/ 56 w 151"/>
                <a:gd name="T21" fmla="*/ 165 h 166"/>
                <a:gd name="T22" fmla="*/ 72 w 151"/>
                <a:gd name="T23" fmla="*/ 166 h 166"/>
                <a:gd name="T24" fmla="*/ 88 w 151"/>
                <a:gd name="T25" fmla="*/ 163 h 166"/>
                <a:gd name="T26" fmla="*/ 103 w 151"/>
                <a:gd name="T27" fmla="*/ 157 h 166"/>
                <a:gd name="T28" fmla="*/ 117 w 151"/>
                <a:gd name="T29" fmla="*/ 149 h 166"/>
                <a:gd name="T30" fmla="*/ 128 w 151"/>
                <a:gd name="T31" fmla="*/ 141 h 166"/>
                <a:gd name="T32" fmla="*/ 137 w 151"/>
                <a:gd name="T33" fmla="*/ 131 h 166"/>
                <a:gd name="T34" fmla="*/ 149 w 151"/>
                <a:gd name="T35" fmla="*/ 104 h 166"/>
                <a:gd name="T36" fmla="*/ 151 w 151"/>
                <a:gd name="T37" fmla="*/ 71 h 166"/>
                <a:gd name="T38" fmla="*/ 146 w 151"/>
                <a:gd name="T39" fmla="*/ 40 h 166"/>
                <a:gd name="T40" fmla="*/ 131 w 151"/>
                <a:gd name="T41" fmla="*/ 21 h 166"/>
                <a:gd name="T42" fmla="*/ 120 w 151"/>
                <a:gd name="T43" fmla="*/ 17 h 166"/>
                <a:gd name="T44" fmla="*/ 109 w 151"/>
                <a:gd name="T45" fmla="*/ 11 h 166"/>
                <a:gd name="T46" fmla="*/ 96 w 151"/>
                <a:gd name="T47" fmla="*/ 6 h 166"/>
                <a:gd name="T48" fmla="*/ 82 w 151"/>
                <a:gd name="T49" fmla="*/ 2 h 166"/>
                <a:gd name="T50" fmla="*/ 67 w 151"/>
                <a:gd name="T51" fmla="*/ 0 h 166"/>
                <a:gd name="T52" fmla="*/ 52 w 151"/>
                <a:gd name="T53" fmla="*/ 0 h 166"/>
                <a:gd name="T54" fmla="*/ 37 w 151"/>
                <a:gd name="T55" fmla="*/ 2 h 166"/>
                <a:gd name="T56" fmla="*/ 21 w 151"/>
                <a:gd name="T57" fmla="*/ 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1" h="166">
                  <a:moveTo>
                    <a:pt x="21" y="9"/>
                  </a:moveTo>
                  <a:lnTo>
                    <a:pt x="11" y="19"/>
                  </a:lnTo>
                  <a:lnTo>
                    <a:pt x="4" y="34"/>
                  </a:lnTo>
                  <a:lnTo>
                    <a:pt x="0" y="54"/>
                  </a:lnTo>
                  <a:lnTo>
                    <a:pt x="0" y="74"/>
                  </a:lnTo>
                  <a:lnTo>
                    <a:pt x="3" y="96"/>
                  </a:lnTo>
                  <a:lnTo>
                    <a:pt x="9" y="118"/>
                  </a:lnTo>
                  <a:lnTo>
                    <a:pt x="17" y="136"/>
                  </a:lnTo>
                  <a:lnTo>
                    <a:pt x="28" y="151"/>
                  </a:lnTo>
                  <a:lnTo>
                    <a:pt x="41" y="161"/>
                  </a:lnTo>
                  <a:lnTo>
                    <a:pt x="56" y="165"/>
                  </a:lnTo>
                  <a:lnTo>
                    <a:pt x="72" y="166"/>
                  </a:lnTo>
                  <a:lnTo>
                    <a:pt x="88" y="163"/>
                  </a:lnTo>
                  <a:lnTo>
                    <a:pt x="103" y="157"/>
                  </a:lnTo>
                  <a:lnTo>
                    <a:pt x="117" y="149"/>
                  </a:lnTo>
                  <a:lnTo>
                    <a:pt x="128" y="141"/>
                  </a:lnTo>
                  <a:lnTo>
                    <a:pt x="137" y="131"/>
                  </a:lnTo>
                  <a:lnTo>
                    <a:pt x="149" y="104"/>
                  </a:lnTo>
                  <a:lnTo>
                    <a:pt x="151" y="71"/>
                  </a:lnTo>
                  <a:lnTo>
                    <a:pt x="146" y="40"/>
                  </a:lnTo>
                  <a:lnTo>
                    <a:pt x="131" y="21"/>
                  </a:lnTo>
                  <a:lnTo>
                    <a:pt x="120" y="17"/>
                  </a:lnTo>
                  <a:lnTo>
                    <a:pt x="109" y="11"/>
                  </a:lnTo>
                  <a:lnTo>
                    <a:pt x="96" y="6"/>
                  </a:lnTo>
                  <a:lnTo>
                    <a:pt x="82" y="2"/>
                  </a:lnTo>
                  <a:lnTo>
                    <a:pt x="67" y="0"/>
                  </a:lnTo>
                  <a:lnTo>
                    <a:pt x="52" y="0"/>
                  </a:lnTo>
                  <a:lnTo>
                    <a:pt x="37" y="2"/>
                  </a:lnTo>
                  <a:lnTo>
                    <a:pt x="21" y="9"/>
                  </a:lnTo>
                  <a:close/>
                </a:path>
              </a:pathLst>
            </a:custGeom>
            <a:solidFill>
              <a:srgbClr val="CCE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2122" name="Freeform 10">
              <a:extLst>
                <a:ext uri="{FF2B5EF4-FFF2-40B4-BE49-F238E27FC236}">
                  <a16:creationId xmlns:a16="http://schemas.microsoft.com/office/drawing/2014/main" id="{1C65C409-3C57-472A-8119-CC2051097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" y="3917"/>
              <a:ext cx="96" cy="100"/>
            </a:xfrm>
            <a:custGeom>
              <a:avLst/>
              <a:gdLst>
                <a:gd name="T0" fmla="*/ 25 w 193"/>
                <a:gd name="T1" fmla="*/ 23 h 202"/>
                <a:gd name="T2" fmla="*/ 16 w 193"/>
                <a:gd name="T3" fmla="*/ 36 h 202"/>
                <a:gd name="T4" fmla="*/ 9 w 193"/>
                <a:gd name="T5" fmla="*/ 49 h 202"/>
                <a:gd name="T6" fmla="*/ 4 w 193"/>
                <a:gd name="T7" fmla="*/ 63 h 202"/>
                <a:gd name="T8" fmla="*/ 0 w 193"/>
                <a:gd name="T9" fmla="*/ 78 h 202"/>
                <a:gd name="T10" fmla="*/ 0 w 193"/>
                <a:gd name="T11" fmla="*/ 93 h 202"/>
                <a:gd name="T12" fmla="*/ 4 w 193"/>
                <a:gd name="T13" fmla="*/ 108 h 202"/>
                <a:gd name="T14" fmla="*/ 9 w 193"/>
                <a:gd name="T15" fmla="*/ 122 h 202"/>
                <a:gd name="T16" fmla="*/ 20 w 193"/>
                <a:gd name="T17" fmla="*/ 136 h 202"/>
                <a:gd name="T18" fmla="*/ 32 w 193"/>
                <a:gd name="T19" fmla="*/ 150 h 202"/>
                <a:gd name="T20" fmla="*/ 45 w 193"/>
                <a:gd name="T21" fmla="*/ 162 h 202"/>
                <a:gd name="T22" fmla="*/ 60 w 193"/>
                <a:gd name="T23" fmla="*/ 176 h 202"/>
                <a:gd name="T24" fmla="*/ 75 w 193"/>
                <a:gd name="T25" fmla="*/ 187 h 202"/>
                <a:gd name="T26" fmla="*/ 89 w 193"/>
                <a:gd name="T27" fmla="*/ 196 h 202"/>
                <a:gd name="T28" fmla="*/ 104 w 193"/>
                <a:gd name="T29" fmla="*/ 202 h 202"/>
                <a:gd name="T30" fmla="*/ 116 w 193"/>
                <a:gd name="T31" fmla="*/ 202 h 202"/>
                <a:gd name="T32" fmla="*/ 129 w 193"/>
                <a:gd name="T33" fmla="*/ 197 h 202"/>
                <a:gd name="T34" fmla="*/ 141 w 193"/>
                <a:gd name="T35" fmla="*/ 190 h 202"/>
                <a:gd name="T36" fmla="*/ 153 w 193"/>
                <a:gd name="T37" fmla="*/ 183 h 202"/>
                <a:gd name="T38" fmla="*/ 164 w 193"/>
                <a:gd name="T39" fmla="*/ 176 h 202"/>
                <a:gd name="T40" fmla="*/ 174 w 193"/>
                <a:gd name="T41" fmla="*/ 170 h 202"/>
                <a:gd name="T42" fmla="*/ 182 w 193"/>
                <a:gd name="T43" fmla="*/ 162 h 202"/>
                <a:gd name="T44" fmla="*/ 188 w 193"/>
                <a:gd name="T45" fmla="*/ 153 h 202"/>
                <a:gd name="T46" fmla="*/ 192 w 193"/>
                <a:gd name="T47" fmla="*/ 143 h 202"/>
                <a:gd name="T48" fmla="*/ 193 w 193"/>
                <a:gd name="T49" fmla="*/ 130 h 202"/>
                <a:gd name="T50" fmla="*/ 191 w 193"/>
                <a:gd name="T51" fmla="*/ 114 h 202"/>
                <a:gd name="T52" fmla="*/ 187 w 193"/>
                <a:gd name="T53" fmla="*/ 97 h 202"/>
                <a:gd name="T54" fmla="*/ 178 w 193"/>
                <a:gd name="T55" fmla="*/ 77 h 202"/>
                <a:gd name="T56" fmla="*/ 168 w 193"/>
                <a:gd name="T57" fmla="*/ 58 h 202"/>
                <a:gd name="T58" fmla="*/ 157 w 193"/>
                <a:gd name="T59" fmla="*/ 40 h 202"/>
                <a:gd name="T60" fmla="*/ 144 w 193"/>
                <a:gd name="T61" fmla="*/ 24 h 202"/>
                <a:gd name="T62" fmla="*/ 129 w 193"/>
                <a:gd name="T63" fmla="*/ 13 h 202"/>
                <a:gd name="T64" fmla="*/ 115 w 193"/>
                <a:gd name="T65" fmla="*/ 6 h 202"/>
                <a:gd name="T66" fmla="*/ 101 w 193"/>
                <a:gd name="T67" fmla="*/ 3 h 202"/>
                <a:gd name="T68" fmla="*/ 88 w 193"/>
                <a:gd name="T69" fmla="*/ 0 h 202"/>
                <a:gd name="T70" fmla="*/ 74 w 193"/>
                <a:gd name="T71" fmla="*/ 1 h 202"/>
                <a:gd name="T72" fmla="*/ 62 w 193"/>
                <a:gd name="T73" fmla="*/ 3 h 202"/>
                <a:gd name="T74" fmla="*/ 51 w 193"/>
                <a:gd name="T75" fmla="*/ 6 h 202"/>
                <a:gd name="T76" fmla="*/ 40 w 193"/>
                <a:gd name="T77" fmla="*/ 11 h 202"/>
                <a:gd name="T78" fmla="*/ 32 w 193"/>
                <a:gd name="T79" fmla="*/ 16 h 202"/>
                <a:gd name="T80" fmla="*/ 25 w 193"/>
                <a:gd name="T81" fmla="*/ 23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3" h="202">
                  <a:moveTo>
                    <a:pt x="25" y="23"/>
                  </a:moveTo>
                  <a:lnTo>
                    <a:pt x="16" y="36"/>
                  </a:lnTo>
                  <a:lnTo>
                    <a:pt x="9" y="49"/>
                  </a:lnTo>
                  <a:lnTo>
                    <a:pt x="4" y="63"/>
                  </a:lnTo>
                  <a:lnTo>
                    <a:pt x="0" y="78"/>
                  </a:lnTo>
                  <a:lnTo>
                    <a:pt x="0" y="93"/>
                  </a:lnTo>
                  <a:lnTo>
                    <a:pt x="4" y="108"/>
                  </a:lnTo>
                  <a:lnTo>
                    <a:pt x="9" y="122"/>
                  </a:lnTo>
                  <a:lnTo>
                    <a:pt x="20" y="136"/>
                  </a:lnTo>
                  <a:lnTo>
                    <a:pt x="32" y="150"/>
                  </a:lnTo>
                  <a:lnTo>
                    <a:pt x="45" y="162"/>
                  </a:lnTo>
                  <a:lnTo>
                    <a:pt x="60" y="176"/>
                  </a:lnTo>
                  <a:lnTo>
                    <a:pt x="75" y="187"/>
                  </a:lnTo>
                  <a:lnTo>
                    <a:pt x="89" y="196"/>
                  </a:lnTo>
                  <a:lnTo>
                    <a:pt x="104" y="202"/>
                  </a:lnTo>
                  <a:lnTo>
                    <a:pt x="116" y="202"/>
                  </a:lnTo>
                  <a:lnTo>
                    <a:pt x="129" y="197"/>
                  </a:lnTo>
                  <a:lnTo>
                    <a:pt x="141" y="190"/>
                  </a:lnTo>
                  <a:lnTo>
                    <a:pt x="153" y="183"/>
                  </a:lnTo>
                  <a:lnTo>
                    <a:pt x="164" y="176"/>
                  </a:lnTo>
                  <a:lnTo>
                    <a:pt x="174" y="170"/>
                  </a:lnTo>
                  <a:lnTo>
                    <a:pt x="182" y="162"/>
                  </a:lnTo>
                  <a:lnTo>
                    <a:pt x="188" y="153"/>
                  </a:lnTo>
                  <a:lnTo>
                    <a:pt x="192" y="143"/>
                  </a:lnTo>
                  <a:lnTo>
                    <a:pt x="193" y="130"/>
                  </a:lnTo>
                  <a:lnTo>
                    <a:pt x="191" y="114"/>
                  </a:lnTo>
                  <a:lnTo>
                    <a:pt x="187" y="97"/>
                  </a:lnTo>
                  <a:lnTo>
                    <a:pt x="178" y="77"/>
                  </a:lnTo>
                  <a:lnTo>
                    <a:pt x="168" y="58"/>
                  </a:lnTo>
                  <a:lnTo>
                    <a:pt x="157" y="40"/>
                  </a:lnTo>
                  <a:lnTo>
                    <a:pt x="144" y="24"/>
                  </a:lnTo>
                  <a:lnTo>
                    <a:pt x="129" y="13"/>
                  </a:lnTo>
                  <a:lnTo>
                    <a:pt x="115" y="6"/>
                  </a:lnTo>
                  <a:lnTo>
                    <a:pt x="101" y="3"/>
                  </a:lnTo>
                  <a:lnTo>
                    <a:pt x="88" y="0"/>
                  </a:lnTo>
                  <a:lnTo>
                    <a:pt x="74" y="1"/>
                  </a:lnTo>
                  <a:lnTo>
                    <a:pt x="62" y="3"/>
                  </a:lnTo>
                  <a:lnTo>
                    <a:pt x="51" y="6"/>
                  </a:lnTo>
                  <a:lnTo>
                    <a:pt x="40" y="11"/>
                  </a:lnTo>
                  <a:lnTo>
                    <a:pt x="32" y="16"/>
                  </a:lnTo>
                  <a:lnTo>
                    <a:pt x="25" y="23"/>
                  </a:lnTo>
                  <a:close/>
                </a:path>
              </a:pathLst>
            </a:custGeom>
            <a:solidFill>
              <a:srgbClr val="CCE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2123" name="Freeform 11">
              <a:extLst>
                <a:ext uri="{FF2B5EF4-FFF2-40B4-BE49-F238E27FC236}">
                  <a16:creationId xmlns:a16="http://schemas.microsoft.com/office/drawing/2014/main" id="{2D8A1786-2045-4ED0-944A-DB0638C50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8" y="3667"/>
              <a:ext cx="88" cy="96"/>
            </a:xfrm>
            <a:custGeom>
              <a:avLst/>
              <a:gdLst>
                <a:gd name="T0" fmla="*/ 90 w 177"/>
                <a:gd name="T1" fmla="*/ 2 h 192"/>
                <a:gd name="T2" fmla="*/ 73 w 177"/>
                <a:gd name="T3" fmla="*/ 0 h 192"/>
                <a:gd name="T4" fmla="*/ 52 w 177"/>
                <a:gd name="T5" fmla="*/ 1 h 192"/>
                <a:gd name="T6" fmla="*/ 34 w 177"/>
                <a:gd name="T7" fmla="*/ 9 h 192"/>
                <a:gd name="T8" fmla="*/ 13 w 177"/>
                <a:gd name="T9" fmla="*/ 30 h 192"/>
                <a:gd name="T10" fmla="*/ 0 w 177"/>
                <a:gd name="T11" fmla="*/ 63 h 192"/>
                <a:gd name="T12" fmla="*/ 1 w 177"/>
                <a:gd name="T13" fmla="*/ 99 h 192"/>
                <a:gd name="T14" fmla="*/ 12 w 177"/>
                <a:gd name="T15" fmla="*/ 135 h 192"/>
                <a:gd name="T16" fmla="*/ 26 w 177"/>
                <a:gd name="T17" fmla="*/ 161 h 192"/>
                <a:gd name="T18" fmla="*/ 44 w 177"/>
                <a:gd name="T19" fmla="*/ 178 h 192"/>
                <a:gd name="T20" fmla="*/ 66 w 177"/>
                <a:gd name="T21" fmla="*/ 190 h 192"/>
                <a:gd name="T22" fmla="*/ 89 w 177"/>
                <a:gd name="T23" fmla="*/ 192 h 192"/>
                <a:gd name="T24" fmla="*/ 119 w 177"/>
                <a:gd name="T25" fmla="*/ 183 h 192"/>
                <a:gd name="T26" fmla="*/ 149 w 177"/>
                <a:gd name="T27" fmla="*/ 163 h 192"/>
                <a:gd name="T28" fmla="*/ 169 w 177"/>
                <a:gd name="T29" fmla="*/ 137 h 192"/>
                <a:gd name="T30" fmla="*/ 177 w 177"/>
                <a:gd name="T31" fmla="*/ 105 h 192"/>
                <a:gd name="T32" fmla="*/ 174 w 177"/>
                <a:gd name="T33" fmla="*/ 83 h 192"/>
                <a:gd name="T34" fmla="*/ 167 w 177"/>
                <a:gd name="T35" fmla="*/ 76 h 192"/>
                <a:gd name="T36" fmla="*/ 158 w 177"/>
                <a:gd name="T37" fmla="*/ 77 h 192"/>
                <a:gd name="T38" fmla="*/ 152 w 177"/>
                <a:gd name="T39" fmla="*/ 84 h 192"/>
                <a:gd name="T40" fmla="*/ 150 w 177"/>
                <a:gd name="T41" fmla="*/ 101 h 192"/>
                <a:gd name="T42" fmla="*/ 143 w 177"/>
                <a:gd name="T43" fmla="*/ 127 h 192"/>
                <a:gd name="T44" fmla="*/ 127 w 177"/>
                <a:gd name="T45" fmla="*/ 146 h 192"/>
                <a:gd name="T46" fmla="*/ 103 w 177"/>
                <a:gd name="T47" fmla="*/ 158 h 192"/>
                <a:gd name="T48" fmla="*/ 70 w 177"/>
                <a:gd name="T49" fmla="*/ 158 h 192"/>
                <a:gd name="T50" fmla="*/ 47 w 177"/>
                <a:gd name="T51" fmla="*/ 142 h 192"/>
                <a:gd name="T52" fmla="*/ 35 w 177"/>
                <a:gd name="T53" fmla="*/ 115 h 192"/>
                <a:gd name="T54" fmla="*/ 27 w 177"/>
                <a:gd name="T55" fmla="*/ 84 h 192"/>
                <a:gd name="T56" fmla="*/ 26 w 177"/>
                <a:gd name="T57" fmla="*/ 61 h 192"/>
                <a:gd name="T58" fmla="*/ 32 w 177"/>
                <a:gd name="T59" fmla="*/ 45 h 192"/>
                <a:gd name="T60" fmla="*/ 43 w 177"/>
                <a:gd name="T61" fmla="*/ 31 h 192"/>
                <a:gd name="T62" fmla="*/ 58 w 177"/>
                <a:gd name="T63" fmla="*/ 21 h 192"/>
                <a:gd name="T64" fmla="*/ 68 w 177"/>
                <a:gd name="T65" fmla="*/ 20 h 192"/>
                <a:gd name="T66" fmla="*/ 83 w 177"/>
                <a:gd name="T67" fmla="*/ 20 h 192"/>
                <a:gd name="T68" fmla="*/ 99 w 177"/>
                <a:gd name="T69" fmla="*/ 20 h 192"/>
                <a:gd name="T70" fmla="*/ 102 w 177"/>
                <a:gd name="T71" fmla="*/ 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7" h="192">
                  <a:moveTo>
                    <a:pt x="98" y="5"/>
                  </a:moveTo>
                  <a:lnTo>
                    <a:pt x="90" y="2"/>
                  </a:lnTo>
                  <a:lnTo>
                    <a:pt x="82" y="0"/>
                  </a:lnTo>
                  <a:lnTo>
                    <a:pt x="73" y="0"/>
                  </a:lnTo>
                  <a:lnTo>
                    <a:pt x="62" y="0"/>
                  </a:lnTo>
                  <a:lnTo>
                    <a:pt x="52" y="1"/>
                  </a:lnTo>
                  <a:lnTo>
                    <a:pt x="43" y="5"/>
                  </a:lnTo>
                  <a:lnTo>
                    <a:pt x="34" y="9"/>
                  </a:lnTo>
                  <a:lnTo>
                    <a:pt x="26" y="15"/>
                  </a:lnTo>
                  <a:lnTo>
                    <a:pt x="13" y="30"/>
                  </a:lnTo>
                  <a:lnTo>
                    <a:pt x="5" y="46"/>
                  </a:lnTo>
                  <a:lnTo>
                    <a:pt x="0" y="63"/>
                  </a:lnTo>
                  <a:lnTo>
                    <a:pt x="0" y="81"/>
                  </a:lnTo>
                  <a:lnTo>
                    <a:pt x="1" y="99"/>
                  </a:lnTo>
                  <a:lnTo>
                    <a:pt x="6" y="116"/>
                  </a:lnTo>
                  <a:lnTo>
                    <a:pt x="12" y="135"/>
                  </a:lnTo>
                  <a:lnTo>
                    <a:pt x="19" y="151"/>
                  </a:lnTo>
                  <a:lnTo>
                    <a:pt x="26" y="161"/>
                  </a:lnTo>
                  <a:lnTo>
                    <a:pt x="34" y="170"/>
                  </a:lnTo>
                  <a:lnTo>
                    <a:pt x="44" y="178"/>
                  </a:lnTo>
                  <a:lnTo>
                    <a:pt x="54" y="185"/>
                  </a:lnTo>
                  <a:lnTo>
                    <a:pt x="66" y="190"/>
                  </a:lnTo>
                  <a:lnTo>
                    <a:pt x="77" y="192"/>
                  </a:lnTo>
                  <a:lnTo>
                    <a:pt x="89" y="192"/>
                  </a:lnTo>
                  <a:lnTo>
                    <a:pt x="102" y="190"/>
                  </a:lnTo>
                  <a:lnTo>
                    <a:pt x="119" y="183"/>
                  </a:lnTo>
                  <a:lnTo>
                    <a:pt x="135" y="175"/>
                  </a:lnTo>
                  <a:lnTo>
                    <a:pt x="149" y="163"/>
                  </a:lnTo>
                  <a:lnTo>
                    <a:pt x="161" y="151"/>
                  </a:lnTo>
                  <a:lnTo>
                    <a:pt x="169" y="137"/>
                  </a:lnTo>
                  <a:lnTo>
                    <a:pt x="175" y="122"/>
                  </a:lnTo>
                  <a:lnTo>
                    <a:pt x="177" y="105"/>
                  </a:lnTo>
                  <a:lnTo>
                    <a:pt x="175" y="87"/>
                  </a:lnTo>
                  <a:lnTo>
                    <a:pt x="174" y="83"/>
                  </a:lnTo>
                  <a:lnTo>
                    <a:pt x="172" y="78"/>
                  </a:lnTo>
                  <a:lnTo>
                    <a:pt x="167" y="76"/>
                  </a:lnTo>
                  <a:lnTo>
                    <a:pt x="163" y="76"/>
                  </a:lnTo>
                  <a:lnTo>
                    <a:pt x="158" y="77"/>
                  </a:lnTo>
                  <a:lnTo>
                    <a:pt x="154" y="79"/>
                  </a:lnTo>
                  <a:lnTo>
                    <a:pt x="152" y="84"/>
                  </a:lnTo>
                  <a:lnTo>
                    <a:pt x="151" y="89"/>
                  </a:lnTo>
                  <a:lnTo>
                    <a:pt x="150" y="101"/>
                  </a:lnTo>
                  <a:lnTo>
                    <a:pt x="148" y="114"/>
                  </a:lnTo>
                  <a:lnTo>
                    <a:pt x="143" y="127"/>
                  </a:lnTo>
                  <a:lnTo>
                    <a:pt x="136" y="137"/>
                  </a:lnTo>
                  <a:lnTo>
                    <a:pt x="127" y="146"/>
                  </a:lnTo>
                  <a:lnTo>
                    <a:pt x="115" y="153"/>
                  </a:lnTo>
                  <a:lnTo>
                    <a:pt x="103" y="158"/>
                  </a:lnTo>
                  <a:lnTo>
                    <a:pt x="87" y="160"/>
                  </a:lnTo>
                  <a:lnTo>
                    <a:pt x="70" y="158"/>
                  </a:lnTo>
                  <a:lnTo>
                    <a:pt x="58" y="152"/>
                  </a:lnTo>
                  <a:lnTo>
                    <a:pt x="47" y="142"/>
                  </a:lnTo>
                  <a:lnTo>
                    <a:pt x="41" y="129"/>
                  </a:lnTo>
                  <a:lnTo>
                    <a:pt x="35" y="115"/>
                  </a:lnTo>
                  <a:lnTo>
                    <a:pt x="30" y="99"/>
                  </a:lnTo>
                  <a:lnTo>
                    <a:pt x="27" y="84"/>
                  </a:lnTo>
                  <a:lnTo>
                    <a:pt x="26" y="69"/>
                  </a:lnTo>
                  <a:lnTo>
                    <a:pt x="26" y="61"/>
                  </a:lnTo>
                  <a:lnTo>
                    <a:pt x="28" y="53"/>
                  </a:lnTo>
                  <a:lnTo>
                    <a:pt x="32" y="45"/>
                  </a:lnTo>
                  <a:lnTo>
                    <a:pt x="37" y="37"/>
                  </a:lnTo>
                  <a:lnTo>
                    <a:pt x="43" y="31"/>
                  </a:lnTo>
                  <a:lnTo>
                    <a:pt x="50" y="25"/>
                  </a:lnTo>
                  <a:lnTo>
                    <a:pt x="58" y="21"/>
                  </a:lnTo>
                  <a:lnTo>
                    <a:pt x="66" y="20"/>
                  </a:lnTo>
                  <a:lnTo>
                    <a:pt x="68" y="20"/>
                  </a:lnTo>
                  <a:lnTo>
                    <a:pt x="74" y="18"/>
                  </a:lnTo>
                  <a:lnTo>
                    <a:pt x="83" y="20"/>
                  </a:lnTo>
                  <a:lnTo>
                    <a:pt x="93" y="21"/>
                  </a:lnTo>
                  <a:lnTo>
                    <a:pt x="99" y="20"/>
                  </a:lnTo>
                  <a:lnTo>
                    <a:pt x="103" y="15"/>
                  </a:lnTo>
                  <a:lnTo>
                    <a:pt x="102" y="9"/>
                  </a:lnTo>
                  <a:lnTo>
                    <a:pt x="98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2124" name="Freeform 12">
              <a:extLst>
                <a:ext uri="{FF2B5EF4-FFF2-40B4-BE49-F238E27FC236}">
                  <a16:creationId xmlns:a16="http://schemas.microsoft.com/office/drawing/2014/main" id="{AEF006A6-5CE3-47A2-991B-0D18AC146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3913"/>
              <a:ext cx="110" cy="108"/>
            </a:xfrm>
            <a:custGeom>
              <a:avLst/>
              <a:gdLst>
                <a:gd name="T0" fmla="*/ 47 w 219"/>
                <a:gd name="T1" fmla="*/ 7 h 216"/>
                <a:gd name="T2" fmla="*/ 26 w 219"/>
                <a:gd name="T3" fmla="*/ 22 h 216"/>
                <a:gd name="T4" fmla="*/ 11 w 219"/>
                <a:gd name="T5" fmla="*/ 40 h 216"/>
                <a:gd name="T6" fmla="*/ 2 w 219"/>
                <a:gd name="T7" fmla="*/ 65 h 216"/>
                <a:gd name="T8" fmla="*/ 0 w 219"/>
                <a:gd name="T9" fmla="*/ 90 h 216"/>
                <a:gd name="T10" fmla="*/ 5 w 219"/>
                <a:gd name="T11" fmla="*/ 116 h 216"/>
                <a:gd name="T12" fmla="*/ 14 w 219"/>
                <a:gd name="T13" fmla="*/ 141 h 216"/>
                <a:gd name="T14" fmla="*/ 29 w 219"/>
                <a:gd name="T15" fmla="*/ 164 h 216"/>
                <a:gd name="T16" fmla="*/ 51 w 219"/>
                <a:gd name="T17" fmla="*/ 185 h 216"/>
                <a:gd name="T18" fmla="*/ 79 w 219"/>
                <a:gd name="T19" fmla="*/ 206 h 216"/>
                <a:gd name="T20" fmla="*/ 112 w 219"/>
                <a:gd name="T21" fmla="*/ 216 h 216"/>
                <a:gd name="T22" fmla="*/ 145 w 219"/>
                <a:gd name="T23" fmla="*/ 211 h 216"/>
                <a:gd name="T24" fmla="*/ 171 w 219"/>
                <a:gd name="T25" fmla="*/ 192 h 216"/>
                <a:gd name="T26" fmla="*/ 191 w 219"/>
                <a:gd name="T27" fmla="*/ 173 h 216"/>
                <a:gd name="T28" fmla="*/ 206 w 219"/>
                <a:gd name="T29" fmla="*/ 151 h 216"/>
                <a:gd name="T30" fmla="*/ 216 w 219"/>
                <a:gd name="T31" fmla="*/ 127 h 216"/>
                <a:gd name="T32" fmla="*/ 219 w 219"/>
                <a:gd name="T33" fmla="*/ 107 h 216"/>
                <a:gd name="T34" fmla="*/ 214 w 219"/>
                <a:gd name="T35" fmla="*/ 97 h 216"/>
                <a:gd name="T36" fmla="*/ 202 w 219"/>
                <a:gd name="T37" fmla="*/ 93 h 216"/>
                <a:gd name="T38" fmla="*/ 192 w 219"/>
                <a:gd name="T39" fmla="*/ 98 h 216"/>
                <a:gd name="T40" fmla="*/ 189 w 219"/>
                <a:gd name="T41" fmla="*/ 106 h 216"/>
                <a:gd name="T42" fmla="*/ 184 w 219"/>
                <a:gd name="T43" fmla="*/ 121 h 216"/>
                <a:gd name="T44" fmla="*/ 173 w 219"/>
                <a:gd name="T45" fmla="*/ 142 h 216"/>
                <a:gd name="T46" fmla="*/ 155 w 219"/>
                <a:gd name="T47" fmla="*/ 161 h 216"/>
                <a:gd name="T48" fmla="*/ 121 w 219"/>
                <a:gd name="T49" fmla="*/ 169 h 216"/>
                <a:gd name="T50" fmla="*/ 78 w 219"/>
                <a:gd name="T51" fmla="*/ 158 h 216"/>
                <a:gd name="T52" fmla="*/ 46 w 219"/>
                <a:gd name="T53" fmla="*/ 130 h 216"/>
                <a:gd name="T54" fmla="*/ 31 w 219"/>
                <a:gd name="T55" fmla="*/ 91 h 216"/>
                <a:gd name="T56" fmla="*/ 34 w 219"/>
                <a:gd name="T57" fmla="*/ 59 h 216"/>
                <a:gd name="T58" fmla="*/ 47 w 219"/>
                <a:gd name="T59" fmla="*/ 40 h 216"/>
                <a:gd name="T60" fmla="*/ 63 w 219"/>
                <a:gd name="T61" fmla="*/ 24 h 216"/>
                <a:gd name="T62" fmla="*/ 80 w 219"/>
                <a:gd name="T63" fmla="*/ 13 h 216"/>
                <a:gd name="T64" fmla="*/ 85 w 219"/>
                <a:gd name="T65" fmla="*/ 4 h 216"/>
                <a:gd name="T66" fmla="*/ 69 w 219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9" h="216">
                  <a:moveTo>
                    <a:pt x="59" y="2"/>
                  </a:moveTo>
                  <a:lnTo>
                    <a:pt x="47" y="7"/>
                  </a:lnTo>
                  <a:lnTo>
                    <a:pt x="37" y="14"/>
                  </a:lnTo>
                  <a:lnTo>
                    <a:pt x="26" y="22"/>
                  </a:lnTo>
                  <a:lnTo>
                    <a:pt x="18" y="31"/>
                  </a:lnTo>
                  <a:lnTo>
                    <a:pt x="11" y="40"/>
                  </a:lnTo>
                  <a:lnTo>
                    <a:pt x="6" y="52"/>
                  </a:lnTo>
                  <a:lnTo>
                    <a:pt x="2" y="65"/>
                  </a:lnTo>
                  <a:lnTo>
                    <a:pt x="0" y="77"/>
                  </a:lnTo>
                  <a:lnTo>
                    <a:pt x="0" y="90"/>
                  </a:lnTo>
                  <a:lnTo>
                    <a:pt x="1" y="104"/>
                  </a:lnTo>
                  <a:lnTo>
                    <a:pt x="5" y="116"/>
                  </a:lnTo>
                  <a:lnTo>
                    <a:pt x="9" y="129"/>
                  </a:lnTo>
                  <a:lnTo>
                    <a:pt x="14" y="141"/>
                  </a:lnTo>
                  <a:lnTo>
                    <a:pt x="21" y="152"/>
                  </a:lnTo>
                  <a:lnTo>
                    <a:pt x="29" y="164"/>
                  </a:lnTo>
                  <a:lnTo>
                    <a:pt x="38" y="174"/>
                  </a:lnTo>
                  <a:lnTo>
                    <a:pt x="51" y="185"/>
                  </a:lnTo>
                  <a:lnTo>
                    <a:pt x="64" y="196"/>
                  </a:lnTo>
                  <a:lnTo>
                    <a:pt x="79" y="206"/>
                  </a:lnTo>
                  <a:lnTo>
                    <a:pt x="95" y="213"/>
                  </a:lnTo>
                  <a:lnTo>
                    <a:pt x="112" y="216"/>
                  </a:lnTo>
                  <a:lnTo>
                    <a:pt x="129" y="216"/>
                  </a:lnTo>
                  <a:lnTo>
                    <a:pt x="145" y="211"/>
                  </a:lnTo>
                  <a:lnTo>
                    <a:pt x="161" y="200"/>
                  </a:lnTo>
                  <a:lnTo>
                    <a:pt x="171" y="192"/>
                  </a:lnTo>
                  <a:lnTo>
                    <a:pt x="182" y="183"/>
                  </a:lnTo>
                  <a:lnTo>
                    <a:pt x="191" y="173"/>
                  </a:lnTo>
                  <a:lnTo>
                    <a:pt x="199" y="162"/>
                  </a:lnTo>
                  <a:lnTo>
                    <a:pt x="206" y="151"/>
                  </a:lnTo>
                  <a:lnTo>
                    <a:pt x="212" y="139"/>
                  </a:lnTo>
                  <a:lnTo>
                    <a:pt x="216" y="127"/>
                  </a:lnTo>
                  <a:lnTo>
                    <a:pt x="219" y="113"/>
                  </a:lnTo>
                  <a:lnTo>
                    <a:pt x="219" y="107"/>
                  </a:lnTo>
                  <a:lnTo>
                    <a:pt x="217" y="101"/>
                  </a:lnTo>
                  <a:lnTo>
                    <a:pt x="214" y="97"/>
                  </a:lnTo>
                  <a:lnTo>
                    <a:pt x="208" y="93"/>
                  </a:lnTo>
                  <a:lnTo>
                    <a:pt x="202" y="93"/>
                  </a:lnTo>
                  <a:lnTo>
                    <a:pt x="197" y="94"/>
                  </a:lnTo>
                  <a:lnTo>
                    <a:pt x="192" y="98"/>
                  </a:lnTo>
                  <a:lnTo>
                    <a:pt x="189" y="104"/>
                  </a:lnTo>
                  <a:lnTo>
                    <a:pt x="189" y="106"/>
                  </a:lnTo>
                  <a:lnTo>
                    <a:pt x="186" y="112"/>
                  </a:lnTo>
                  <a:lnTo>
                    <a:pt x="184" y="121"/>
                  </a:lnTo>
                  <a:lnTo>
                    <a:pt x="179" y="131"/>
                  </a:lnTo>
                  <a:lnTo>
                    <a:pt x="173" y="142"/>
                  </a:lnTo>
                  <a:lnTo>
                    <a:pt x="164" y="153"/>
                  </a:lnTo>
                  <a:lnTo>
                    <a:pt x="155" y="161"/>
                  </a:lnTo>
                  <a:lnTo>
                    <a:pt x="143" y="168"/>
                  </a:lnTo>
                  <a:lnTo>
                    <a:pt x="121" y="169"/>
                  </a:lnTo>
                  <a:lnTo>
                    <a:pt x="99" y="166"/>
                  </a:lnTo>
                  <a:lnTo>
                    <a:pt x="78" y="158"/>
                  </a:lnTo>
                  <a:lnTo>
                    <a:pt x="61" y="145"/>
                  </a:lnTo>
                  <a:lnTo>
                    <a:pt x="46" y="130"/>
                  </a:lnTo>
                  <a:lnTo>
                    <a:pt x="36" y="112"/>
                  </a:lnTo>
                  <a:lnTo>
                    <a:pt x="31" y="91"/>
                  </a:lnTo>
                  <a:lnTo>
                    <a:pt x="31" y="69"/>
                  </a:lnTo>
                  <a:lnTo>
                    <a:pt x="34" y="59"/>
                  </a:lnTo>
                  <a:lnTo>
                    <a:pt x="39" y="50"/>
                  </a:lnTo>
                  <a:lnTo>
                    <a:pt x="47" y="40"/>
                  </a:lnTo>
                  <a:lnTo>
                    <a:pt x="55" y="31"/>
                  </a:lnTo>
                  <a:lnTo>
                    <a:pt x="63" y="24"/>
                  </a:lnTo>
                  <a:lnTo>
                    <a:pt x="72" y="17"/>
                  </a:lnTo>
                  <a:lnTo>
                    <a:pt x="80" y="13"/>
                  </a:lnTo>
                  <a:lnTo>
                    <a:pt x="87" y="9"/>
                  </a:lnTo>
                  <a:lnTo>
                    <a:pt x="85" y="4"/>
                  </a:lnTo>
                  <a:lnTo>
                    <a:pt x="78" y="0"/>
                  </a:lnTo>
                  <a:lnTo>
                    <a:pt x="69" y="0"/>
                  </a:lnTo>
                  <a:lnTo>
                    <a:pt x="5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2125" name="Freeform 13">
              <a:extLst>
                <a:ext uri="{FF2B5EF4-FFF2-40B4-BE49-F238E27FC236}">
                  <a16:creationId xmlns:a16="http://schemas.microsoft.com/office/drawing/2014/main" id="{9CF0486C-05FF-4A93-A26A-08B49D33D0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8" y="3785"/>
              <a:ext cx="28" cy="30"/>
            </a:xfrm>
            <a:custGeom>
              <a:avLst/>
              <a:gdLst>
                <a:gd name="T0" fmla="*/ 6 w 56"/>
                <a:gd name="T1" fmla="*/ 52 h 60"/>
                <a:gd name="T2" fmla="*/ 11 w 56"/>
                <a:gd name="T3" fmla="*/ 57 h 60"/>
                <a:gd name="T4" fmla="*/ 19 w 56"/>
                <a:gd name="T5" fmla="*/ 60 h 60"/>
                <a:gd name="T6" fmla="*/ 25 w 56"/>
                <a:gd name="T7" fmla="*/ 60 h 60"/>
                <a:gd name="T8" fmla="*/ 29 w 56"/>
                <a:gd name="T9" fmla="*/ 59 h 60"/>
                <a:gd name="T10" fmla="*/ 31 w 56"/>
                <a:gd name="T11" fmla="*/ 57 h 60"/>
                <a:gd name="T12" fmla="*/ 37 w 56"/>
                <a:gd name="T13" fmla="*/ 56 h 60"/>
                <a:gd name="T14" fmla="*/ 44 w 56"/>
                <a:gd name="T15" fmla="*/ 53 h 60"/>
                <a:gd name="T16" fmla="*/ 50 w 56"/>
                <a:gd name="T17" fmla="*/ 48 h 60"/>
                <a:gd name="T18" fmla="*/ 54 w 56"/>
                <a:gd name="T19" fmla="*/ 45 h 60"/>
                <a:gd name="T20" fmla="*/ 56 w 56"/>
                <a:gd name="T21" fmla="*/ 41 h 60"/>
                <a:gd name="T22" fmla="*/ 56 w 56"/>
                <a:gd name="T23" fmla="*/ 39 h 60"/>
                <a:gd name="T24" fmla="*/ 55 w 56"/>
                <a:gd name="T25" fmla="*/ 36 h 60"/>
                <a:gd name="T26" fmla="*/ 53 w 56"/>
                <a:gd name="T27" fmla="*/ 32 h 60"/>
                <a:gd name="T28" fmla="*/ 49 w 56"/>
                <a:gd name="T29" fmla="*/ 31 h 60"/>
                <a:gd name="T30" fmla="*/ 46 w 56"/>
                <a:gd name="T31" fmla="*/ 30 h 60"/>
                <a:gd name="T32" fmla="*/ 42 w 56"/>
                <a:gd name="T33" fmla="*/ 31 h 60"/>
                <a:gd name="T34" fmla="*/ 38 w 56"/>
                <a:gd name="T35" fmla="*/ 33 h 60"/>
                <a:gd name="T36" fmla="*/ 31 w 56"/>
                <a:gd name="T37" fmla="*/ 37 h 60"/>
                <a:gd name="T38" fmla="*/ 25 w 56"/>
                <a:gd name="T39" fmla="*/ 40 h 60"/>
                <a:gd name="T40" fmla="*/ 23 w 56"/>
                <a:gd name="T41" fmla="*/ 41 h 60"/>
                <a:gd name="T42" fmla="*/ 21 w 56"/>
                <a:gd name="T43" fmla="*/ 34 h 60"/>
                <a:gd name="T44" fmla="*/ 16 w 56"/>
                <a:gd name="T45" fmla="*/ 20 h 60"/>
                <a:gd name="T46" fmla="*/ 9 w 56"/>
                <a:gd name="T47" fmla="*/ 6 h 60"/>
                <a:gd name="T48" fmla="*/ 1 w 56"/>
                <a:gd name="T49" fmla="*/ 0 h 60"/>
                <a:gd name="T50" fmla="*/ 0 w 56"/>
                <a:gd name="T51" fmla="*/ 14 h 60"/>
                <a:gd name="T52" fmla="*/ 2 w 56"/>
                <a:gd name="T53" fmla="*/ 31 h 60"/>
                <a:gd name="T54" fmla="*/ 4 w 56"/>
                <a:gd name="T55" fmla="*/ 46 h 60"/>
                <a:gd name="T56" fmla="*/ 6 w 56"/>
                <a:gd name="T57" fmla="*/ 5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60">
                  <a:moveTo>
                    <a:pt x="6" y="52"/>
                  </a:moveTo>
                  <a:lnTo>
                    <a:pt x="11" y="57"/>
                  </a:lnTo>
                  <a:lnTo>
                    <a:pt x="19" y="60"/>
                  </a:lnTo>
                  <a:lnTo>
                    <a:pt x="25" y="60"/>
                  </a:lnTo>
                  <a:lnTo>
                    <a:pt x="29" y="59"/>
                  </a:lnTo>
                  <a:lnTo>
                    <a:pt x="31" y="57"/>
                  </a:lnTo>
                  <a:lnTo>
                    <a:pt x="37" y="56"/>
                  </a:lnTo>
                  <a:lnTo>
                    <a:pt x="44" y="53"/>
                  </a:lnTo>
                  <a:lnTo>
                    <a:pt x="50" y="48"/>
                  </a:lnTo>
                  <a:lnTo>
                    <a:pt x="54" y="45"/>
                  </a:lnTo>
                  <a:lnTo>
                    <a:pt x="56" y="41"/>
                  </a:lnTo>
                  <a:lnTo>
                    <a:pt x="56" y="39"/>
                  </a:lnTo>
                  <a:lnTo>
                    <a:pt x="55" y="36"/>
                  </a:lnTo>
                  <a:lnTo>
                    <a:pt x="53" y="32"/>
                  </a:lnTo>
                  <a:lnTo>
                    <a:pt x="49" y="31"/>
                  </a:lnTo>
                  <a:lnTo>
                    <a:pt x="46" y="30"/>
                  </a:lnTo>
                  <a:lnTo>
                    <a:pt x="42" y="31"/>
                  </a:lnTo>
                  <a:lnTo>
                    <a:pt x="38" y="33"/>
                  </a:lnTo>
                  <a:lnTo>
                    <a:pt x="31" y="37"/>
                  </a:lnTo>
                  <a:lnTo>
                    <a:pt x="25" y="40"/>
                  </a:lnTo>
                  <a:lnTo>
                    <a:pt x="23" y="41"/>
                  </a:lnTo>
                  <a:lnTo>
                    <a:pt x="21" y="34"/>
                  </a:lnTo>
                  <a:lnTo>
                    <a:pt x="16" y="20"/>
                  </a:lnTo>
                  <a:lnTo>
                    <a:pt x="9" y="6"/>
                  </a:lnTo>
                  <a:lnTo>
                    <a:pt x="1" y="0"/>
                  </a:lnTo>
                  <a:lnTo>
                    <a:pt x="0" y="14"/>
                  </a:lnTo>
                  <a:lnTo>
                    <a:pt x="2" y="31"/>
                  </a:lnTo>
                  <a:lnTo>
                    <a:pt x="4" y="46"/>
                  </a:lnTo>
                  <a:lnTo>
                    <a:pt x="6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2126" name="Freeform 14">
              <a:extLst>
                <a:ext uri="{FF2B5EF4-FFF2-40B4-BE49-F238E27FC236}">
                  <a16:creationId xmlns:a16="http://schemas.microsoft.com/office/drawing/2014/main" id="{3A19A94B-AEA8-4F50-85D0-3A8881100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5" y="3779"/>
              <a:ext cx="28" cy="23"/>
            </a:xfrm>
            <a:custGeom>
              <a:avLst/>
              <a:gdLst>
                <a:gd name="T0" fmla="*/ 11 w 55"/>
                <a:gd name="T1" fmla="*/ 43 h 47"/>
                <a:gd name="T2" fmla="*/ 13 w 55"/>
                <a:gd name="T3" fmla="*/ 44 h 47"/>
                <a:gd name="T4" fmla="*/ 16 w 55"/>
                <a:gd name="T5" fmla="*/ 46 h 47"/>
                <a:gd name="T6" fmla="*/ 19 w 55"/>
                <a:gd name="T7" fmla="*/ 47 h 47"/>
                <a:gd name="T8" fmla="*/ 21 w 55"/>
                <a:gd name="T9" fmla="*/ 47 h 47"/>
                <a:gd name="T10" fmla="*/ 28 w 55"/>
                <a:gd name="T11" fmla="*/ 47 h 47"/>
                <a:gd name="T12" fmla="*/ 36 w 55"/>
                <a:gd name="T13" fmla="*/ 45 h 47"/>
                <a:gd name="T14" fmla="*/ 42 w 55"/>
                <a:gd name="T15" fmla="*/ 44 h 47"/>
                <a:gd name="T16" fmla="*/ 49 w 55"/>
                <a:gd name="T17" fmla="*/ 40 h 47"/>
                <a:gd name="T18" fmla="*/ 52 w 55"/>
                <a:gd name="T19" fmla="*/ 38 h 47"/>
                <a:gd name="T20" fmla="*/ 54 w 55"/>
                <a:gd name="T21" fmla="*/ 36 h 47"/>
                <a:gd name="T22" fmla="*/ 55 w 55"/>
                <a:gd name="T23" fmla="*/ 32 h 47"/>
                <a:gd name="T24" fmla="*/ 54 w 55"/>
                <a:gd name="T25" fmla="*/ 30 h 47"/>
                <a:gd name="T26" fmla="*/ 44 w 55"/>
                <a:gd name="T27" fmla="*/ 25 h 47"/>
                <a:gd name="T28" fmla="*/ 33 w 55"/>
                <a:gd name="T29" fmla="*/ 27 h 47"/>
                <a:gd name="T30" fmla="*/ 25 w 55"/>
                <a:gd name="T31" fmla="*/ 30 h 47"/>
                <a:gd name="T32" fmla="*/ 22 w 55"/>
                <a:gd name="T33" fmla="*/ 32 h 47"/>
                <a:gd name="T34" fmla="*/ 16 w 55"/>
                <a:gd name="T35" fmla="*/ 24 h 47"/>
                <a:gd name="T36" fmla="*/ 13 w 55"/>
                <a:gd name="T37" fmla="*/ 12 h 47"/>
                <a:gd name="T38" fmla="*/ 8 w 55"/>
                <a:gd name="T39" fmla="*/ 2 h 47"/>
                <a:gd name="T40" fmla="*/ 2 w 55"/>
                <a:gd name="T41" fmla="*/ 0 h 47"/>
                <a:gd name="T42" fmla="*/ 0 w 55"/>
                <a:gd name="T43" fmla="*/ 15 h 47"/>
                <a:gd name="T44" fmla="*/ 3 w 55"/>
                <a:gd name="T45" fmla="*/ 29 h 47"/>
                <a:gd name="T46" fmla="*/ 9 w 55"/>
                <a:gd name="T47" fmla="*/ 39 h 47"/>
                <a:gd name="T48" fmla="*/ 11 w 55"/>
                <a:gd name="T49" fmla="*/ 4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" h="47">
                  <a:moveTo>
                    <a:pt x="11" y="43"/>
                  </a:moveTo>
                  <a:lnTo>
                    <a:pt x="13" y="44"/>
                  </a:lnTo>
                  <a:lnTo>
                    <a:pt x="16" y="46"/>
                  </a:lnTo>
                  <a:lnTo>
                    <a:pt x="19" y="47"/>
                  </a:lnTo>
                  <a:lnTo>
                    <a:pt x="21" y="47"/>
                  </a:lnTo>
                  <a:lnTo>
                    <a:pt x="28" y="47"/>
                  </a:lnTo>
                  <a:lnTo>
                    <a:pt x="36" y="45"/>
                  </a:lnTo>
                  <a:lnTo>
                    <a:pt x="42" y="44"/>
                  </a:lnTo>
                  <a:lnTo>
                    <a:pt x="49" y="40"/>
                  </a:lnTo>
                  <a:lnTo>
                    <a:pt x="52" y="38"/>
                  </a:lnTo>
                  <a:lnTo>
                    <a:pt x="54" y="36"/>
                  </a:lnTo>
                  <a:lnTo>
                    <a:pt x="55" y="32"/>
                  </a:lnTo>
                  <a:lnTo>
                    <a:pt x="54" y="30"/>
                  </a:lnTo>
                  <a:lnTo>
                    <a:pt x="44" y="25"/>
                  </a:lnTo>
                  <a:lnTo>
                    <a:pt x="33" y="27"/>
                  </a:lnTo>
                  <a:lnTo>
                    <a:pt x="25" y="30"/>
                  </a:lnTo>
                  <a:lnTo>
                    <a:pt x="22" y="32"/>
                  </a:lnTo>
                  <a:lnTo>
                    <a:pt x="16" y="24"/>
                  </a:lnTo>
                  <a:lnTo>
                    <a:pt x="13" y="12"/>
                  </a:lnTo>
                  <a:lnTo>
                    <a:pt x="8" y="2"/>
                  </a:lnTo>
                  <a:lnTo>
                    <a:pt x="2" y="0"/>
                  </a:lnTo>
                  <a:lnTo>
                    <a:pt x="0" y="15"/>
                  </a:lnTo>
                  <a:lnTo>
                    <a:pt x="3" y="29"/>
                  </a:lnTo>
                  <a:lnTo>
                    <a:pt x="9" y="39"/>
                  </a:lnTo>
                  <a:lnTo>
                    <a:pt x="11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2127" name="Freeform 15">
              <a:extLst>
                <a:ext uri="{FF2B5EF4-FFF2-40B4-BE49-F238E27FC236}">
                  <a16:creationId xmlns:a16="http://schemas.microsoft.com/office/drawing/2014/main" id="{B0474647-2936-47B7-B8DD-D5F31891B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9" y="3768"/>
              <a:ext cx="25" cy="24"/>
            </a:xfrm>
            <a:custGeom>
              <a:avLst/>
              <a:gdLst>
                <a:gd name="T0" fmla="*/ 4 w 51"/>
                <a:gd name="T1" fmla="*/ 37 h 49"/>
                <a:gd name="T2" fmla="*/ 7 w 51"/>
                <a:gd name="T3" fmla="*/ 45 h 49"/>
                <a:gd name="T4" fmla="*/ 16 w 51"/>
                <a:gd name="T5" fmla="*/ 49 h 49"/>
                <a:gd name="T6" fmla="*/ 24 w 51"/>
                <a:gd name="T7" fmla="*/ 49 h 49"/>
                <a:gd name="T8" fmla="*/ 28 w 51"/>
                <a:gd name="T9" fmla="*/ 49 h 49"/>
                <a:gd name="T10" fmla="*/ 35 w 51"/>
                <a:gd name="T11" fmla="*/ 46 h 49"/>
                <a:gd name="T12" fmla="*/ 43 w 51"/>
                <a:gd name="T13" fmla="*/ 42 h 49"/>
                <a:gd name="T14" fmla="*/ 48 w 51"/>
                <a:gd name="T15" fmla="*/ 37 h 49"/>
                <a:gd name="T16" fmla="*/ 51 w 51"/>
                <a:gd name="T17" fmla="*/ 33 h 49"/>
                <a:gd name="T18" fmla="*/ 50 w 51"/>
                <a:gd name="T19" fmla="*/ 29 h 49"/>
                <a:gd name="T20" fmla="*/ 47 w 51"/>
                <a:gd name="T21" fmla="*/ 28 h 49"/>
                <a:gd name="T22" fmla="*/ 44 w 51"/>
                <a:gd name="T23" fmla="*/ 27 h 49"/>
                <a:gd name="T24" fmla="*/ 40 w 51"/>
                <a:gd name="T25" fmla="*/ 27 h 49"/>
                <a:gd name="T26" fmla="*/ 21 w 51"/>
                <a:gd name="T27" fmla="*/ 30 h 49"/>
                <a:gd name="T28" fmla="*/ 19 w 51"/>
                <a:gd name="T29" fmla="*/ 24 h 49"/>
                <a:gd name="T30" fmla="*/ 14 w 51"/>
                <a:gd name="T31" fmla="*/ 13 h 49"/>
                <a:gd name="T32" fmla="*/ 7 w 51"/>
                <a:gd name="T33" fmla="*/ 3 h 49"/>
                <a:gd name="T34" fmla="*/ 0 w 51"/>
                <a:gd name="T35" fmla="*/ 0 h 49"/>
                <a:gd name="T36" fmla="*/ 0 w 51"/>
                <a:gd name="T37" fmla="*/ 12 h 49"/>
                <a:gd name="T38" fmla="*/ 1 w 51"/>
                <a:gd name="T39" fmla="*/ 24 h 49"/>
                <a:gd name="T40" fmla="*/ 2 w 51"/>
                <a:gd name="T41" fmla="*/ 34 h 49"/>
                <a:gd name="T42" fmla="*/ 4 w 51"/>
                <a:gd name="T43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1" h="49">
                  <a:moveTo>
                    <a:pt x="4" y="37"/>
                  </a:moveTo>
                  <a:lnTo>
                    <a:pt x="7" y="45"/>
                  </a:lnTo>
                  <a:lnTo>
                    <a:pt x="16" y="49"/>
                  </a:lnTo>
                  <a:lnTo>
                    <a:pt x="24" y="49"/>
                  </a:lnTo>
                  <a:lnTo>
                    <a:pt x="28" y="49"/>
                  </a:lnTo>
                  <a:lnTo>
                    <a:pt x="35" y="46"/>
                  </a:lnTo>
                  <a:lnTo>
                    <a:pt x="43" y="42"/>
                  </a:lnTo>
                  <a:lnTo>
                    <a:pt x="48" y="37"/>
                  </a:lnTo>
                  <a:lnTo>
                    <a:pt x="51" y="33"/>
                  </a:lnTo>
                  <a:lnTo>
                    <a:pt x="50" y="29"/>
                  </a:lnTo>
                  <a:lnTo>
                    <a:pt x="47" y="28"/>
                  </a:lnTo>
                  <a:lnTo>
                    <a:pt x="44" y="27"/>
                  </a:lnTo>
                  <a:lnTo>
                    <a:pt x="40" y="27"/>
                  </a:lnTo>
                  <a:lnTo>
                    <a:pt x="21" y="30"/>
                  </a:lnTo>
                  <a:lnTo>
                    <a:pt x="19" y="24"/>
                  </a:lnTo>
                  <a:lnTo>
                    <a:pt x="14" y="13"/>
                  </a:lnTo>
                  <a:lnTo>
                    <a:pt x="7" y="3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" y="24"/>
                  </a:lnTo>
                  <a:lnTo>
                    <a:pt x="2" y="34"/>
                  </a:lnTo>
                  <a:lnTo>
                    <a:pt x="4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2128" name="Freeform 16">
              <a:extLst>
                <a:ext uri="{FF2B5EF4-FFF2-40B4-BE49-F238E27FC236}">
                  <a16:creationId xmlns:a16="http://schemas.microsoft.com/office/drawing/2014/main" id="{A8D2C236-5BDB-4AEF-A628-28C08AE7F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5" y="3833"/>
              <a:ext cx="27" cy="19"/>
            </a:xfrm>
            <a:custGeom>
              <a:avLst/>
              <a:gdLst>
                <a:gd name="T0" fmla="*/ 7 w 54"/>
                <a:gd name="T1" fmla="*/ 37 h 38"/>
                <a:gd name="T2" fmla="*/ 10 w 54"/>
                <a:gd name="T3" fmla="*/ 38 h 38"/>
                <a:gd name="T4" fmla="*/ 13 w 54"/>
                <a:gd name="T5" fmla="*/ 38 h 38"/>
                <a:gd name="T6" fmla="*/ 18 w 54"/>
                <a:gd name="T7" fmla="*/ 38 h 38"/>
                <a:gd name="T8" fmla="*/ 19 w 54"/>
                <a:gd name="T9" fmla="*/ 38 h 38"/>
                <a:gd name="T10" fmla="*/ 25 w 54"/>
                <a:gd name="T11" fmla="*/ 37 h 38"/>
                <a:gd name="T12" fmla="*/ 31 w 54"/>
                <a:gd name="T13" fmla="*/ 36 h 38"/>
                <a:gd name="T14" fmla="*/ 38 w 54"/>
                <a:gd name="T15" fmla="*/ 34 h 38"/>
                <a:gd name="T16" fmla="*/ 44 w 54"/>
                <a:gd name="T17" fmla="*/ 30 h 38"/>
                <a:gd name="T18" fmla="*/ 50 w 54"/>
                <a:gd name="T19" fmla="*/ 28 h 38"/>
                <a:gd name="T20" fmla="*/ 53 w 54"/>
                <a:gd name="T21" fmla="*/ 24 h 38"/>
                <a:gd name="T22" fmla="*/ 54 w 54"/>
                <a:gd name="T23" fmla="*/ 21 h 38"/>
                <a:gd name="T24" fmla="*/ 52 w 54"/>
                <a:gd name="T25" fmla="*/ 16 h 38"/>
                <a:gd name="T26" fmla="*/ 49 w 54"/>
                <a:gd name="T27" fmla="*/ 14 h 38"/>
                <a:gd name="T28" fmla="*/ 44 w 54"/>
                <a:gd name="T29" fmla="*/ 14 h 38"/>
                <a:gd name="T30" fmla="*/ 38 w 54"/>
                <a:gd name="T31" fmla="*/ 14 h 38"/>
                <a:gd name="T32" fmla="*/ 31 w 54"/>
                <a:gd name="T33" fmla="*/ 15 h 38"/>
                <a:gd name="T34" fmla="*/ 26 w 54"/>
                <a:gd name="T35" fmla="*/ 18 h 38"/>
                <a:gd name="T36" fmla="*/ 21 w 54"/>
                <a:gd name="T37" fmla="*/ 19 h 38"/>
                <a:gd name="T38" fmla="*/ 18 w 54"/>
                <a:gd name="T39" fmla="*/ 21 h 38"/>
                <a:gd name="T40" fmla="*/ 16 w 54"/>
                <a:gd name="T41" fmla="*/ 21 h 38"/>
                <a:gd name="T42" fmla="*/ 15 w 54"/>
                <a:gd name="T43" fmla="*/ 18 h 38"/>
                <a:gd name="T44" fmla="*/ 13 w 54"/>
                <a:gd name="T45" fmla="*/ 12 h 38"/>
                <a:gd name="T46" fmla="*/ 10 w 54"/>
                <a:gd name="T47" fmla="*/ 6 h 38"/>
                <a:gd name="T48" fmla="*/ 8 w 54"/>
                <a:gd name="T49" fmla="*/ 4 h 38"/>
                <a:gd name="T50" fmla="*/ 6 w 54"/>
                <a:gd name="T51" fmla="*/ 1 h 38"/>
                <a:gd name="T52" fmla="*/ 5 w 54"/>
                <a:gd name="T53" fmla="*/ 0 h 38"/>
                <a:gd name="T54" fmla="*/ 3 w 54"/>
                <a:gd name="T55" fmla="*/ 0 h 38"/>
                <a:gd name="T56" fmla="*/ 0 w 54"/>
                <a:gd name="T57" fmla="*/ 3 h 38"/>
                <a:gd name="T58" fmla="*/ 0 w 54"/>
                <a:gd name="T59" fmla="*/ 9 h 38"/>
                <a:gd name="T60" fmla="*/ 3 w 54"/>
                <a:gd name="T61" fmla="*/ 21 h 38"/>
                <a:gd name="T62" fmla="*/ 6 w 54"/>
                <a:gd name="T63" fmla="*/ 32 h 38"/>
                <a:gd name="T64" fmla="*/ 7 w 54"/>
                <a:gd name="T65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4" h="38">
                  <a:moveTo>
                    <a:pt x="7" y="37"/>
                  </a:moveTo>
                  <a:lnTo>
                    <a:pt x="10" y="38"/>
                  </a:lnTo>
                  <a:lnTo>
                    <a:pt x="13" y="38"/>
                  </a:lnTo>
                  <a:lnTo>
                    <a:pt x="18" y="38"/>
                  </a:lnTo>
                  <a:lnTo>
                    <a:pt x="19" y="38"/>
                  </a:lnTo>
                  <a:lnTo>
                    <a:pt x="25" y="37"/>
                  </a:lnTo>
                  <a:lnTo>
                    <a:pt x="31" y="36"/>
                  </a:lnTo>
                  <a:lnTo>
                    <a:pt x="38" y="34"/>
                  </a:lnTo>
                  <a:lnTo>
                    <a:pt x="44" y="30"/>
                  </a:lnTo>
                  <a:lnTo>
                    <a:pt x="50" y="28"/>
                  </a:lnTo>
                  <a:lnTo>
                    <a:pt x="53" y="24"/>
                  </a:lnTo>
                  <a:lnTo>
                    <a:pt x="54" y="21"/>
                  </a:lnTo>
                  <a:lnTo>
                    <a:pt x="52" y="16"/>
                  </a:lnTo>
                  <a:lnTo>
                    <a:pt x="49" y="14"/>
                  </a:lnTo>
                  <a:lnTo>
                    <a:pt x="44" y="14"/>
                  </a:lnTo>
                  <a:lnTo>
                    <a:pt x="38" y="14"/>
                  </a:lnTo>
                  <a:lnTo>
                    <a:pt x="31" y="15"/>
                  </a:lnTo>
                  <a:lnTo>
                    <a:pt x="26" y="18"/>
                  </a:lnTo>
                  <a:lnTo>
                    <a:pt x="21" y="19"/>
                  </a:lnTo>
                  <a:lnTo>
                    <a:pt x="18" y="21"/>
                  </a:lnTo>
                  <a:lnTo>
                    <a:pt x="16" y="21"/>
                  </a:lnTo>
                  <a:lnTo>
                    <a:pt x="15" y="18"/>
                  </a:lnTo>
                  <a:lnTo>
                    <a:pt x="13" y="12"/>
                  </a:lnTo>
                  <a:lnTo>
                    <a:pt x="10" y="6"/>
                  </a:lnTo>
                  <a:lnTo>
                    <a:pt x="8" y="4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3" y="21"/>
                  </a:lnTo>
                  <a:lnTo>
                    <a:pt x="6" y="32"/>
                  </a:lnTo>
                  <a:lnTo>
                    <a:pt x="7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2129" name="Freeform 17">
              <a:extLst>
                <a:ext uri="{FF2B5EF4-FFF2-40B4-BE49-F238E27FC236}">
                  <a16:creationId xmlns:a16="http://schemas.microsoft.com/office/drawing/2014/main" id="{F30EAB78-5038-4771-8394-F86F44A21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8" y="3818"/>
              <a:ext cx="24" cy="23"/>
            </a:xfrm>
            <a:custGeom>
              <a:avLst/>
              <a:gdLst>
                <a:gd name="T0" fmla="*/ 10 w 47"/>
                <a:gd name="T1" fmla="*/ 41 h 46"/>
                <a:gd name="T2" fmla="*/ 16 w 47"/>
                <a:gd name="T3" fmla="*/ 43 h 46"/>
                <a:gd name="T4" fmla="*/ 25 w 47"/>
                <a:gd name="T5" fmla="*/ 46 h 46"/>
                <a:gd name="T6" fmla="*/ 36 w 47"/>
                <a:gd name="T7" fmla="*/ 44 h 46"/>
                <a:gd name="T8" fmla="*/ 44 w 47"/>
                <a:gd name="T9" fmla="*/ 40 h 46"/>
                <a:gd name="T10" fmla="*/ 46 w 47"/>
                <a:gd name="T11" fmla="*/ 39 h 46"/>
                <a:gd name="T12" fmla="*/ 47 w 47"/>
                <a:gd name="T13" fmla="*/ 36 h 46"/>
                <a:gd name="T14" fmla="*/ 47 w 47"/>
                <a:gd name="T15" fmla="*/ 33 h 46"/>
                <a:gd name="T16" fmla="*/ 47 w 47"/>
                <a:gd name="T17" fmla="*/ 31 h 46"/>
                <a:gd name="T18" fmla="*/ 46 w 47"/>
                <a:gd name="T19" fmla="*/ 28 h 46"/>
                <a:gd name="T20" fmla="*/ 43 w 47"/>
                <a:gd name="T21" fmla="*/ 26 h 46"/>
                <a:gd name="T22" fmla="*/ 39 w 47"/>
                <a:gd name="T23" fmla="*/ 25 h 46"/>
                <a:gd name="T24" fmla="*/ 36 w 47"/>
                <a:gd name="T25" fmla="*/ 25 h 46"/>
                <a:gd name="T26" fmla="*/ 29 w 47"/>
                <a:gd name="T27" fmla="*/ 27 h 46"/>
                <a:gd name="T28" fmla="*/ 22 w 47"/>
                <a:gd name="T29" fmla="*/ 28 h 46"/>
                <a:gd name="T30" fmla="*/ 16 w 47"/>
                <a:gd name="T31" fmla="*/ 27 h 46"/>
                <a:gd name="T32" fmla="*/ 14 w 47"/>
                <a:gd name="T33" fmla="*/ 27 h 46"/>
                <a:gd name="T34" fmla="*/ 14 w 47"/>
                <a:gd name="T35" fmla="*/ 23 h 46"/>
                <a:gd name="T36" fmla="*/ 14 w 47"/>
                <a:gd name="T37" fmla="*/ 12 h 46"/>
                <a:gd name="T38" fmla="*/ 11 w 47"/>
                <a:gd name="T39" fmla="*/ 2 h 46"/>
                <a:gd name="T40" fmla="*/ 5 w 47"/>
                <a:gd name="T41" fmla="*/ 0 h 46"/>
                <a:gd name="T42" fmla="*/ 1 w 47"/>
                <a:gd name="T43" fmla="*/ 9 h 46"/>
                <a:gd name="T44" fmla="*/ 0 w 47"/>
                <a:gd name="T45" fmla="*/ 20 h 46"/>
                <a:gd name="T46" fmla="*/ 2 w 47"/>
                <a:gd name="T47" fmla="*/ 32 h 46"/>
                <a:gd name="T48" fmla="*/ 10 w 47"/>
                <a:gd name="T49" fmla="*/ 4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46">
                  <a:moveTo>
                    <a:pt x="10" y="41"/>
                  </a:moveTo>
                  <a:lnTo>
                    <a:pt x="16" y="43"/>
                  </a:lnTo>
                  <a:lnTo>
                    <a:pt x="25" y="46"/>
                  </a:lnTo>
                  <a:lnTo>
                    <a:pt x="36" y="44"/>
                  </a:lnTo>
                  <a:lnTo>
                    <a:pt x="44" y="40"/>
                  </a:lnTo>
                  <a:lnTo>
                    <a:pt x="46" y="39"/>
                  </a:lnTo>
                  <a:lnTo>
                    <a:pt x="47" y="36"/>
                  </a:lnTo>
                  <a:lnTo>
                    <a:pt x="47" y="33"/>
                  </a:lnTo>
                  <a:lnTo>
                    <a:pt x="47" y="31"/>
                  </a:lnTo>
                  <a:lnTo>
                    <a:pt x="46" y="28"/>
                  </a:lnTo>
                  <a:lnTo>
                    <a:pt x="43" y="26"/>
                  </a:lnTo>
                  <a:lnTo>
                    <a:pt x="39" y="25"/>
                  </a:lnTo>
                  <a:lnTo>
                    <a:pt x="36" y="25"/>
                  </a:lnTo>
                  <a:lnTo>
                    <a:pt x="29" y="27"/>
                  </a:lnTo>
                  <a:lnTo>
                    <a:pt x="22" y="28"/>
                  </a:lnTo>
                  <a:lnTo>
                    <a:pt x="16" y="27"/>
                  </a:lnTo>
                  <a:lnTo>
                    <a:pt x="14" y="27"/>
                  </a:lnTo>
                  <a:lnTo>
                    <a:pt x="14" y="23"/>
                  </a:lnTo>
                  <a:lnTo>
                    <a:pt x="14" y="12"/>
                  </a:lnTo>
                  <a:lnTo>
                    <a:pt x="11" y="2"/>
                  </a:lnTo>
                  <a:lnTo>
                    <a:pt x="5" y="0"/>
                  </a:lnTo>
                  <a:lnTo>
                    <a:pt x="1" y="9"/>
                  </a:lnTo>
                  <a:lnTo>
                    <a:pt x="0" y="20"/>
                  </a:lnTo>
                  <a:lnTo>
                    <a:pt x="2" y="32"/>
                  </a:lnTo>
                  <a:lnTo>
                    <a:pt x="1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2130" name="Freeform 18">
              <a:extLst>
                <a:ext uri="{FF2B5EF4-FFF2-40B4-BE49-F238E27FC236}">
                  <a16:creationId xmlns:a16="http://schemas.microsoft.com/office/drawing/2014/main" id="{30134EDC-69A6-43B4-B45F-8B38E0446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" y="3810"/>
              <a:ext cx="23" cy="21"/>
            </a:xfrm>
            <a:custGeom>
              <a:avLst/>
              <a:gdLst>
                <a:gd name="T0" fmla="*/ 15 w 46"/>
                <a:gd name="T1" fmla="*/ 42 h 44"/>
                <a:gd name="T2" fmla="*/ 24 w 46"/>
                <a:gd name="T3" fmla="*/ 44 h 44"/>
                <a:gd name="T4" fmla="*/ 33 w 46"/>
                <a:gd name="T5" fmla="*/ 43 h 44"/>
                <a:gd name="T6" fmla="*/ 41 w 46"/>
                <a:gd name="T7" fmla="*/ 37 h 44"/>
                <a:gd name="T8" fmla="*/ 46 w 46"/>
                <a:gd name="T9" fmla="*/ 28 h 44"/>
                <a:gd name="T10" fmla="*/ 44 w 46"/>
                <a:gd name="T11" fmla="*/ 24 h 44"/>
                <a:gd name="T12" fmla="*/ 42 w 46"/>
                <a:gd name="T13" fmla="*/ 23 h 44"/>
                <a:gd name="T14" fmla="*/ 38 w 46"/>
                <a:gd name="T15" fmla="*/ 22 h 44"/>
                <a:gd name="T16" fmla="*/ 34 w 46"/>
                <a:gd name="T17" fmla="*/ 23 h 44"/>
                <a:gd name="T18" fmla="*/ 32 w 46"/>
                <a:gd name="T19" fmla="*/ 26 h 44"/>
                <a:gd name="T20" fmla="*/ 30 w 46"/>
                <a:gd name="T21" fmla="*/ 28 h 44"/>
                <a:gd name="T22" fmla="*/ 26 w 46"/>
                <a:gd name="T23" fmla="*/ 29 h 44"/>
                <a:gd name="T24" fmla="*/ 24 w 46"/>
                <a:gd name="T25" fmla="*/ 31 h 44"/>
                <a:gd name="T26" fmla="*/ 21 w 46"/>
                <a:gd name="T27" fmla="*/ 26 h 44"/>
                <a:gd name="T28" fmla="*/ 16 w 46"/>
                <a:gd name="T29" fmla="*/ 14 h 44"/>
                <a:gd name="T30" fmla="*/ 8 w 46"/>
                <a:gd name="T31" fmla="*/ 4 h 44"/>
                <a:gd name="T32" fmla="*/ 0 w 46"/>
                <a:gd name="T33" fmla="*/ 0 h 44"/>
                <a:gd name="T34" fmla="*/ 1 w 46"/>
                <a:gd name="T35" fmla="*/ 14 h 44"/>
                <a:gd name="T36" fmla="*/ 7 w 46"/>
                <a:gd name="T37" fmla="*/ 28 h 44"/>
                <a:gd name="T38" fmla="*/ 12 w 46"/>
                <a:gd name="T39" fmla="*/ 37 h 44"/>
                <a:gd name="T40" fmla="*/ 15 w 46"/>
                <a:gd name="T41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44">
                  <a:moveTo>
                    <a:pt x="15" y="42"/>
                  </a:moveTo>
                  <a:lnTo>
                    <a:pt x="24" y="44"/>
                  </a:lnTo>
                  <a:lnTo>
                    <a:pt x="33" y="43"/>
                  </a:lnTo>
                  <a:lnTo>
                    <a:pt x="41" y="37"/>
                  </a:lnTo>
                  <a:lnTo>
                    <a:pt x="46" y="28"/>
                  </a:lnTo>
                  <a:lnTo>
                    <a:pt x="44" y="24"/>
                  </a:lnTo>
                  <a:lnTo>
                    <a:pt x="42" y="23"/>
                  </a:lnTo>
                  <a:lnTo>
                    <a:pt x="38" y="22"/>
                  </a:lnTo>
                  <a:lnTo>
                    <a:pt x="34" y="23"/>
                  </a:lnTo>
                  <a:lnTo>
                    <a:pt x="32" y="26"/>
                  </a:lnTo>
                  <a:lnTo>
                    <a:pt x="30" y="28"/>
                  </a:lnTo>
                  <a:lnTo>
                    <a:pt x="26" y="29"/>
                  </a:lnTo>
                  <a:lnTo>
                    <a:pt x="24" y="31"/>
                  </a:lnTo>
                  <a:lnTo>
                    <a:pt x="21" y="26"/>
                  </a:lnTo>
                  <a:lnTo>
                    <a:pt x="16" y="14"/>
                  </a:lnTo>
                  <a:lnTo>
                    <a:pt x="8" y="4"/>
                  </a:lnTo>
                  <a:lnTo>
                    <a:pt x="0" y="0"/>
                  </a:lnTo>
                  <a:lnTo>
                    <a:pt x="1" y="14"/>
                  </a:lnTo>
                  <a:lnTo>
                    <a:pt x="7" y="28"/>
                  </a:lnTo>
                  <a:lnTo>
                    <a:pt x="12" y="37"/>
                  </a:lnTo>
                  <a:lnTo>
                    <a:pt x="15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2131" name="Freeform 19">
              <a:extLst>
                <a:ext uri="{FF2B5EF4-FFF2-40B4-BE49-F238E27FC236}">
                  <a16:creationId xmlns:a16="http://schemas.microsoft.com/office/drawing/2014/main" id="{5F2B0BB2-E1EE-44DD-95BA-17DBAACD4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0" y="3871"/>
              <a:ext cx="32" cy="30"/>
            </a:xfrm>
            <a:custGeom>
              <a:avLst/>
              <a:gdLst>
                <a:gd name="T0" fmla="*/ 25 w 65"/>
                <a:gd name="T1" fmla="*/ 60 h 61"/>
                <a:gd name="T2" fmla="*/ 30 w 65"/>
                <a:gd name="T3" fmla="*/ 61 h 61"/>
                <a:gd name="T4" fmla="*/ 35 w 65"/>
                <a:gd name="T5" fmla="*/ 61 h 61"/>
                <a:gd name="T6" fmla="*/ 39 w 65"/>
                <a:gd name="T7" fmla="*/ 61 h 61"/>
                <a:gd name="T8" fmla="*/ 45 w 65"/>
                <a:gd name="T9" fmla="*/ 60 h 61"/>
                <a:gd name="T10" fmla="*/ 48 w 65"/>
                <a:gd name="T11" fmla="*/ 58 h 61"/>
                <a:gd name="T12" fmla="*/ 53 w 65"/>
                <a:gd name="T13" fmla="*/ 54 h 61"/>
                <a:gd name="T14" fmla="*/ 57 w 65"/>
                <a:gd name="T15" fmla="*/ 52 h 61"/>
                <a:gd name="T16" fmla="*/ 60 w 65"/>
                <a:gd name="T17" fmla="*/ 47 h 61"/>
                <a:gd name="T18" fmla="*/ 63 w 65"/>
                <a:gd name="T19" fmla="*/ 45 h 61"/>
                <a:gd name="T20" fmla="*/ 65 w 65"/>
                <a:gd name="T21" fmla="*/ 42 h 61"/>
                <a:gd name="T22" fmla="*/ 65 w 65"/>
                <a:gd name="T23" fmla="*/ 38 h 61"/>
                <a:gd name="T24" fmla="*/ 62 w 65"/>
                <a:gd name="T25" fmla="*/ 35 h 61"/>
                <a:gd name="T26" fmla="*/ 55 w 65"/>
                <a:gd name="T27" fmla="*/ 31 h 61"/>
                <a:gd name="T28" fmla="*/ 50 w 65"/>
                <a:gd name="T29" fmla="*/ 30 h 61"/>
                <a:gd name="T30" fmla="*/ 43 w 65"/>
                <a:gd name="T31" fmla="*/ 31 h 61"/>
                <a:gd name="T32" fmla="*/ 37 w 65"/>
                <a:gd name="T33" fmla="*/ 34 h 61"/>
                <a:gd name="T34" fmla="*/ 31 w 65"/>
                <a:gd name="T35" fmla="*/ 36 h 61"/>
                <a:gd name="T36" fmla="*/ 28 w 65"/>
                <a:gd name="T37" fmla="*/ 39 h 61"/>
                <a:gd name="T38" fmla="*/ 25 w 65"/>
                <a:gd name="T39" fmla="*/ 40 h 61"/>
                <a:gd name="T40" fmla="*/ 24 w 65"/>
                <a:gd name="T41" fmla="*/ 42 h 61"/>
                <a:gd name="T42" fmla="*/ 23 w 65"/>
                <a:gd name="T43" fmla="*/ 35 h 61"/>
                <a:gd name="T44" fmla="*/ 19 w 65"/>
                <a:gd name="T45" fmla="*/ 19 h 61"/>
                <a:gd name="T46" fmla="*/ 12 w 65"/>
                <a:gd name="T47" fmla="*/ 5 h 61"/>
                <a:gd name="T48" fmla="*/ 4 w 65"/>
                <a:gd name="T49" fmla="*/ 0 h 61"/>
                <a:gd name="T50" fmla="*/ 0 w 65"/>
                <a:gd name="T51" fmla="*/ 14 h 61"/>
                <a:gd name="T52" fmla="*/ 0 w 65"/>
                <a:gd name="T53" fmla="*/ 26 h 61"/>
                <a:gd name="T54" fmla="*/ 4 w 65"/>
                <a:gd name="T55" fmla="*/ 36 h 61"/>
                <a:gd name="T56" fmla="*/ 9 w 65"/>
                <a:gd name="T57" fmla="*/ 44 h 61"/>
                <a:gd name="T58" fmla="*/ 15 w 65"/>
                <a:gd name="T59" fmla="*/ 51 h 61"/>
                <a:gd name="T60" fmla="*/ 20 w 65"/>
                <a:gd name="T61" fmla="*/ 57 h 61"/>
                <a:gd name="T62" fmla="*/ 24 w 65"/>
                <a:gd name="T63" fmla="*/ 59 h 61"/>
                <a:gd name="T64" fmla="*/ 25 w 65"/>
                <a:gd name="T6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1">
                  <a:moveTo>
                    <a:pt x="25" y="60"/>
                  </a:moveTo>
                  <a:lnTo>
                    <a:pt x="30" y="61"/>
                  </a:lnTo>
                  <a:lnTo>
                    <a:pt x="35" y="61"/>
                  </a:lnTo>
                  <a:lnTo>
                    <a:pt x="39" y="61"/>
                  </a:lnTo>
                  <a:lnTo>
                    <a:pt x="45" y="60"/>
                  </a:lnTo>
                  <a:lnTo>
                    <a:pt x="48" y="58"/>
                  </a:lnTo>
                  <a:lnTo>
                    <a:pt x="53" y="54"/>
                  </a:lnTo>
                  <a:lnTo>
                    <a:pt x="57" y="52"/>
                  </a:lnTo>
                  <a:lnTo>
                    <a:pt x="60" y="47"/>
                  </a:lnTo>
                  <a:lnTo>
                    <a:pt x="63" y="45"/>
                  </a:lnTo>
                  <a:lnTo>
                    <a:pt x="65" y="42"/>
                  </a:lnTo>
                  <a:lnTo>
                    <a:pt x="65" y="38"/>
                  </a:lnTo>
                  <a:lnTo>
                    <a:pt x="62" y="35"/>
                  </a:lnTo>
                  <a:lnTo>
                    <a:pt x="55" y="31"/>
                  </a:lnTo>
                  <a:lnTo>
                    <a:pt x="50" y="30"/>
                  </a:lnTo>
                  <a:lnTo>
                    <a:pt x="43" y="31"/>
                  </a:lnTo>
                  <a:lnTo>
                    <a:pt x="37" y="34"/>
                  </a:lnTo>
                  <a:lnTo>
                    <a:pt x="31" y="36"/>
                  </a:lnTo>
                  <a:lnTo>
                    <a:pt x="28" y="39"/>
                  </a:lnTo>
                  <a:lnTo>
                    <a:pt x="25" y="40"/>
                  </a:lnTo>
                  <a:lnTo>
                    <a:pt x="24" y="42"/>
                  </a:lnTo>
                  <a:lnTo>
                    <a:pt x="23" y="35"/>
                  </a:lnTo>
                  <a:lnTo>
                    <a:pt x="19" y="19"/>
                  </a:lnTo>
                  <a:lnTo>
                    <a:pt x="12" y="5"/>
                  </a:lnTo>
                  <a:lnTo>
                    <a:pt x="4" y="0"/>
                  </a:lnTo>
                  <a:lnTo>
                    <a:pt x="0" y="14"/>
                  </a:lnTo>
                  <a:lnTo>
                    <a:pt x="0" y="26"/>
                  </a:lnTo>
                  <a:lnTo>
                    <a:pt x="4" y="36"/>
                  </a:lnTo>
                  <a:lnTo>
                    <a:pt x="9" y="44"/>
                  </a:lnTo>
                  <a:lnTo>
                    <a:pt x="15" y="51"/>
                  </a:lnTo>
                  <a:lnTo>
                    <a:pt x="20" y="57"/>
                  </a:lnTo>
                  <a:lnTo>
                    <a:pt x="24" y="59"/>
                  </a:lnTo>
                  <a:lnTo>
                    <a:pt x="25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2132" name="Freeform 20">
              <a:extLst>
                <a:ext uri="{FF2B5EF4-FFF2-40B4-BE49-F238E27FC236}">
                  <a16:creationId xmlns:a16="http://schemas.microsoft.com/office/drawing/2014/main" id="{567CB490-5B18-4EEC-97AF-CDE6FA5AF0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" y="3859"/>
              <a:ext cx="29" cy="27"/>
            </a:xfrm>
            <a:custGeom>
              <a:avLst/>
              <a:gdLst>
                <a:gd name="T0" fmla="*/ 10 w 59"/>
                <a:gd name="T1" fmla="*/ 43 h 53"/>
                <a:gd name="T2" fmla="*/ 12 w 59"/>
                <a:gd name="T3" fmla="*/ 45 h 53"/>
                <a:gd name="T4" fmla="*/ 15 w 59"/>
                <a:gd name="T5" fmla="*/ 49 h 53"/>
                <a:gd name="T6" fmla="*/ 20 w 59"/>
                <a:gd name="T7" fmla="*/ 50 h 53"/>
                <a:gd name="T8" fmla="*/ 21 w 59"/>
                <a:gd name="T9" fmla="*/ 51 h 53"/>
                <a:gd name="T10" fmla="*/ 26 w 59"/>
                <a:gd name="T11" fmla="*/ 52 h 53"/>
                <a:gd name="T12" fmla="*/ 31 w 59"/>
                <a:gd name="T13" fmla="*/ 52 h 53"/>
                <a:gd name="T14" fmla="*/ 38 w 59"/>
                <a:gd name="T15" fmla="*/ 53 h 53"/>
                <a:gd name="T16" fmla="*/ 45 w 59"/>
                <a:gd name="T17" fmla="*/ 52 h 53"/>
                <a:gd name="T18" fmla="*/ 51 w 59"/>
                <a:gd name="T19" fmla="*/ 51 h 53"/>
                <a:gd name="T20" fmla="*/ 56 w 59"/>
                <a:gd name="T21" fmla="*/ 49 h 53"/>
                <a:gd name="T22" fmla="*/ 59 w 59"/>
                <a:gd name="T23" fmla="*/ 44 h 53"/>
                <a:gd name="T24" fmla="*/ 59 w 59"/>
                <a:gd name="T25" fmla="*/ 37 h 53"/>
                <a:gd name="T26" fmla="*/ 57 w 59"/>
                <a:gd name="T27" fmla="*/ 31 h 53"/>
                <a:gd name="T28" fmla="*/ 52 w 59"/>
                <a:gd name="T29" fmla="*/ 28 h 53"/>
                <a:gd name="T30" fmla="*/ 46 w 59"/>
                <a:gd name="T31" fmla="*/ 27 h 53"/>
                <a:gd name="T32" fmla="*/ 39 w 59"/>
                <a:gd name="T33" fmla="*/ 27 h 53"/>
                <a:gd name="T34" fmla="*/ 33 w 59"/>
                <a:gd name="T35" fmla="*/ 28 h 53"/>
                <a:gd name="T36" fmla="*/ 27 w 59"/>
                <a:gd name="T37" fmla="*/ 29 h 53"/>
                <a:gd name="T38" fmla="*/ 22 w 59"/>
                <a:gd name="T39" fmla="*/ 31 h 53"/>
                <a:gd name="T40" fmla="*/ 21 w 59"/>
                <a:gd name="T41" fmla="*/ 31 h 53"/>
                <a:gd name="T42" fmla="*/ 20 w 59"/>
                <a:gd name="T43" fmla="*/ 26 h 53"/>
                <a:gd name="T44" fmla="*/ 15 w 59"/>
                <a:gd name="T45" fmla="*/ 13 h 53"/>
                <a:gd name="T46" fmla="*/ 8 w 59"/>
                <a:gd name="T47" fmla="*/ 3 h 53"/>
                <a:gd name="T48" fmla="*/ 0 w 59"/>
                <a:gd name="T49" fmla="*/ 0 h 53"/>
                <a:gd name="T50" fmla="*/ 0 w 59"/>
                <a:gd name="T51" fmla="*/ 17 h 53"/>
                <a:gd name="T52" fmla="*/ 4 w 59"/>
                <a:gd name="T53" fmla="*/ 31 h 53"/>
                <a:gd name="T54" fmla="*/ 7 w 59"/>
                <a:gd name="T55" fmla="*/ 39 h 53"/>
                <a:gd name="T56" fmla="*/ 10 w 59"/>
                <a:gd name="T57" fmla="*/ 4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9" h="53">
                  <a:moveTo>
                    <a:pt x="10" y="43"/>
                  </a:moveTo>
                  <a:lnTo>
                    <a:pt x="12" y="45"/>
                  </a:lnTo>
                  <a:lnTo>
                    <a:pt x="15" y="49"/>
                  </a:lnTo>
                  <a:lnTo>
                    <a:pt x="20" y="50"/>
                  </a:lnTo>
                  <a:lnTo>
                    <a:pt x="21" y="51"/>
                  </a:lnTo>
                  <a:lnTo>
                    <a:pt x="26" y="52"/>
                  </a:lnTo>
                  <a:lnTo>
                    <a:pt x="31" y="52"/>
                  </a:lnTo>
                  <a:lnTo>
                    <a:pt x="38" y="53"/>
                  </a:lnTo>
                  <a:lnTo>
                    <a:pt x="45" y="52"/>
                  </a:lnTo>
                  <a:lnTo>
                    <a:pt x="51" y="51"/>
                  </a:lnTo>
                  <a:lnTo>
                    <a:pt x="56" y="49"/>
                  </a:lnTo>
                  <a:lnTo>
                    <a:pt x="59" y="44"/>
                  </a:lnTo>
                  <a:lnTo>
                    <a:pt x="59" y="37"/>
                  </a:lnTo>
                  <a:lnTo>
                    <a:pt x="57" y="31"/>
                  </a:lnTo>
                  <a:lnTo>
                    <a:pt x="52" y="28"/>
                  </a:lnTo>
                  <a:lnTo>
                    <a:pt x="46" y="27"/>
                  </a:lnTo>
                  <a:lnTo>
                    <a:pt x="39" y="27"/>
                  </a:lnTo>
                  <a:lnTo>
                    <a:pt x="33" y="28"/>
                  </a:lnTo>
                  <a:lnTo>
                    <a:pt x="27" y="29"/>
                  </a:lnTo>
                  <a:lnTo>
                    <a:pt x="22" y="31"/>
                  </a:lnTo>
                  <a:lnTo>
                    <a:pt x="21" y="31"/>
                  </a:lnTo>
                  <a:lnTo>
                    <a:pt x="20" y="26"/>
                  </a:lnTo>
                  <a:lnTo>
                    <a:pt x="15" y="13"/>
                  </a:lnTo>
                  <a:lnTo>
                    <a:pt x="8" y="3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" y="31"/>
                  </a:lnTo>
                  <a:lnTo>
                    <a:pt x="7" y="39"/>
                  </a:lnTo>
                  <a:lnTo>
                    <a:pt x="10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2133" name="Freeform 21">
              <a:extLst>
                <a:ext uri="{FF2B5EF4-FFF2-40B4-BE49-F238E27FC236}">
                  <a16:creationId xmlns:a16="http://schemas.microsoft.com/office/drawing/2014/main" id="{09086D6D-46E5-4515-93C9-5C72FD22D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3855"/>
              <a:ext cx="29" cy="25"/>
            </a:xfrm>
            <a:custGeom>
              <a:avLst/>
              <a:gdLst>
                <a:gd name="T0" fmla="*/ 2 w 58"/>
                <a:gd name="T1" fmla="*/ 33 h 51"/>
                <a:gd name="T2" fmla="*/ 3 w 58"/>
                <a:gd name="T3" fmla="*/ 37 h 51"/>
                <a:gd name="T4" fmla="*/ 8 w 58"/>
                <a:gd name="T5" fmla="*/ 40 h 51"/>
                <a:gd name="T6" fmla="*/ 11 w 58"/>
                <a:gd name="T7" fmla="*/ 45 h 51"/>
                <a:gd name="T8" fmla="*/ 12 w 58"/>
                <a:gd name="T9" fmla="*/ 46 h 51"/>
                <a:gd name="T10" fmla="*/ 18 w 58"/>
                <a:gd name="T11" fmla="*/ 48 h 51"/>
                <a:gd name="T12" fmla="*/ 25 w 58"/>
                <a:gd name="T13" fmla="*/ 51 h 51"/>
                <a:gd name="T14" fmla="*/ 33 w 58"/>
                <a:gd name="T15" fmla="*/ 51 h 51"/>
                <a:gd name="T16" fmla="*/ 42 w 58"/>
                <a:gd name="T17" fmla="*/ 49 h 51"/>
                <a:gd name="T18" fmla="*/ 50 w 58"/>
                <a:gd name="T19" fmla="*/ 47 h 51"/>
                <a:gd name="T20" fmla="*/ 56 w 58"/>
                <a:gd name="T21" fmla="*/ 44 h 51"/>
                <a:gd name="T22" fmla="*/ 58 w 58"/>
                <a:gd name="T23" fmla="*/ 38 h 51"/>
                <a:gd name="T24" fmla="*/ 57 w 58"/>
                <a:gd name="T25" fmla="*/ 32 h 51"/>
                <a:gd name="T26" fmla="*/ 52 w 58"/>
                <a:gd name="T27" fmla="*/ 28 h 51"/>
                <a:gd name="T28" fmla="*/ 47 w 58"/>
                <a:gd name="T29" fmla="*/ 24 h 51"/>
                <a:gd name="T30" fmla="*/ 41 w 58"/>
                <a:gd name="T31" fmla="*/ 23 h 51"/>
                <a:gd name="T32" fmla="*/ 35 w 58"/>
                <a:gd name="T33" fmla="*/ 24 h 51"/>
                <a:gd name="T34" fmla="*/ 28 w 58"/>
                <a:gd name="T35" fmla="*/ 25 h 51"/>
                <a:gd name="T36" fmla="*/ 24 w 58"/>
                <a:gd name="T37" fmla="*/ 26 h 51"/>
                <a:gd name="T38" fmla="*/ 20 w 58"/>
                <a:gd name="T39" fmla="*/ 29 h 51"/>
                <a:gd name="T40" fmla="*/ 19 w 58"/>
                <a:gd name="T41" fmla="*/ 29 h 51"/>
                <a:gd name="T42" fmla="*/ 18 w 58"/>
                <a:gd name="T43" fmla="*/ 24 h 51"/>
                <a:gd name="T44" fmla="*/ 13 w 58"/>
                <a:gd name="T45" fmla="*/ 13 h 51"/>
                <a:gd name="T46" fmla="*/ 8 w 58"/>
                <a:gd name="T47" fmla="*/ 2 h 51"/>
                <a:gd name="T48" fmla="*/ 0 w 58"/>
                <a:gd name="T49" fmla="*/ 0 h 51"/>
                <a:gd name="T50" fmla="*/ 0 w 58"/>
                <a:gd name="T51" fmla="*/ 13 h 51"/>
                <a:gd name="T52" fmla="*/ 1 w 58"/>
                <a:gd name="T53" fmla="*/ 23 h 51"/>
                <a:gd name="T54" fmla="*/ 2 w 58"/>
                <a:gd name="T55" fmla="*/ 31 h 51"/>
                <a:gd name="T56" fmla="*/ 2 w 58"/>
                <a:gd name="T5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8" h="51">
                  <a:moveTo>
                    <a:pt x="2" y="33"/>
                  </a:moveTo>
                  <a:lnTo>
                    <a:pt x="3" y="37"/>
                  </a:lnTo>
                  <a:lnTo>
                    <a:pt x="8" y="40"/>
                  </a:lnTo>
                  <a:lnTo>
                    <a:pt x="11" y="45"/>
                  </a:lnTo>
                  <a:lnTo>
                    <a:pt x="12" y="46"/>
                  </a:lnTo>
                  <a:lnTo>
                    <a:pt x="18" y="48"/>
                  </a:lnTo>
                  <a:lnTo>
                    <a:pt x="25" y="51"/>
                  </a:lnTo>
                  <a:lnTo>
                    <a:pt x="33" y="51"/>
                  </a:lnTo>
                  <a:lnTo>
                    <a:pt x="42" y="49"/>
                  </a:lnTo>
                  <a:lnTo>
                    <a:pt x="50" y="47"/>
                  </a:lnTo>
                  <a:lnTo>
                    <a:pt x="56" y="44"/>
                  </a:lnTo>
                  <a:lnTo>
                    <a:pt x="58" y="38"/>
                  </a:lnTo>
                  <a:lnTo>
                    <a:pt x="57" y="32"/>
                  </a:lnTo>
                  <a:lnTo>
                    <a:pt x="52" y="28"/>
                  </a:lnTo>
                  <a:lnTo>
                    <a:pt x="47" y="24"/>
                  </a:lnTo>
                  <a:lnTo>
                    <a:pt x="41" y="23"/>
                  </a:lnTo>
                  <a:lnTo>
                    <a:pt x="35" y="24"/>
                  </a:lnTo>
                  <a:lnTo>
                    <a:pt x="28" y="25"/>
                  </a:lnTo>
                  <a:lnTo>
                    <a:pt x="24" y="26"/>
                  </a:lnTo>
                  <a:lnTo>
                    <a:pt x="20" y="29"/>
                  </a:lnTo>
                  <a:lnTo>
                    <a:pt x="19" y="29"/>
                  </a:lnTo>
                  <a:lnTo>
                    <a:pt x="18" y="24"/>
                  </a:lnTo>
                  <a:lnTo>
                    <a:pt x="13" y="13"/>
                  </a:lnTo>
                  <a:lnTo>
                    <a:pt x="8" y="2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" y="23"/>
                  </a:lnTo>
                  <a:lnTo>
                    <a:pt x="2" y="31"/>
                  </a:lnTo>
                  <a:lnTo>
                    <a:pt x="2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2134" name="Freeform 22">
              <a:extLst>
                <a:ext uri="{FF2B5EF4-FFF2-40B4-BE49-F238E27FC236}">
                  <a16:creationId xmlns:a16="http://schemas.microsoft.com/office/drawing/2014/main" id="{3DC394DF-97B3-42E4-981A-4B8D71E2D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3421"/>
              <a:ext cx="98" cy="116"/>
            </a:xfrm>
            <a:custGeom>
              <a:avLst/>
              <a:gdLst>
                <a:gd name="T0" fmla="*/ 69 w 195"/>
                <a:gd name="T1" fmla="*/ 30 h 232"/>
                <a:gd name="T2" fmla="*/ 54 w 195"/>
                <a:gd name="T3" fmla="*/ 39 h 232"/>
                <a:gd name="T4" fmla="*/ 41 w 195"/>
                <a:gd name="T5" fmla="*/ 50 h 232"/>
                <a:gd name="T6" fmla="*/ 29 w 195"/>
                <a:gd name="T7" fmla="*/ 63 h 232"/>
                <a:gd name="T8" fmla="*/ 19 w 195"/>
                <a:gd name="T9" fmla="*/ 77 h 232"/>
                <a:gd name="T10" fmla="*/ 11 w 195"/>
                <a:gd name="T11" fmla="*/ 92 h 232"/>
                <a:gd name="T12" fmla="*/ 5 w 195"/>
                <a:gd name="T13" fmla="*/ 108 h 232"/>
                <a:gd name="T14" fmla="*/ 2 w 195"/>
                <a:gd name="T15" fmla="*/ 125 h 232"/>
                <a:gd name="T16" fmla="*/ 0 w 195"/>
                <a:gd name="T17" fmla="*/ 142 h 232"/>
                <a:gd name="T18" fmla="*/ 2 w 195"/>
                <a:gd name="T19" fmla="*/ 167 h 232"/>
                <a:gd name="T20" fmla="*/ 11 w 195"/>
                <a:gd name="T21" fmla="*/ 186 h 232"/>
                <a:gd name="T22" fmla="*/ 25 w 195"/>
                <a:gd name="T23" fmla="*/ 203 h 232"/>
                <a:gd name="T24" fmla="*/ 43 w 195"/>
                <a:gd name="T25" fmla="*/ 216 h 232"/>
                <a:gd name="T26" fmla="*/ 64 w 195"/>
                <a:gd name="T27" fmla="*/ 226 h 232"/>
                <a:gd name="T28" fmla="*/ 86 w 195"/>
                <a:gd name="T29" fmla="*/ 231 h 232"/>
                <a:gd name="T30" fmla="*/ 109 w 195"/>
                <a:gd name="T31" fmla="*/ 232 h 232"/>
                <a:gd name="T32" fmla="*/ 131 w 195"/>
                <a:gd name="T33" fmla="*/ 229 h 232"/>
                <a:gd name="T34" fmla="*/ 135 w 195"/>
                <a:gd name="T35" fmla="*/ 229 h 232"/>
                <a:gd name="T36" fmla="*/ 140 w 195"/>
                <a:gd name="T37" fmla="*/ 226 h 232"/>
                <a:gd name="T38" fmla="*/ 143 w 195"/>
                <a:gd name="T39" fmla="*/ 223 h 232"/>
                <a:gd name="T40" fmla="*/ 145 w 195"/>
                <a:gd name="T41" fmla="*/ 218 h 232"/>
                <a:gd name="T42" fmla="*/ 142 w 195"/>
                <a:gd name="T43" fmla="*/ 213 h 232"/>
                <a:gd name="T44" fmla="*/ 138 w 195"/>
                <a:gd name="T45" fmla="*/ 208 h 232"/>
                <a:gd name="T46" fmla="*/ 132 w 195"/>
                <a:gd name="T47" fmla="*/ 203 h 232"/>
                <a:gd name="T48" fmla="*/ 126 w 195"/>
                <a:gd name="T49" fmla="*/ 201 h 232"/>
                <a:gd name="T50" fmla="*/ 115 w 195"/>
                <a:gd name="T51" fmla="*/ 198 h 232"/>
                <a:gd name="T52" fmla="*/ 103 w 195"/>
                <a:gd name="T53" fmla="*/ 195 h 232"/>
                <a:gd name="T54" fmla="*/ 92 w 195"/>
                <a:gd name="T55" fmla="*/ 193 h 232"/>
                <a:gd name="T56" fmla="*/ 81 w 195"/>
                <a:gd name="T57" fmla="*/ 191 h 232"/>
                <a:gd name="T58" fmla="*/ 71 w 195"/>
                <a:gd name="T59" fmla="*/ 187 h 232"/>
                <a:gd name="T60" fmla="*/ 61 w 195"/>
                <a:gd name="T61" fmla="*/ 183 h 232"/>
                <a:gd name="T62" fmla="*/ 51 w 195"/>
                <a:gd name="T63" fmla="*/ 177 h 232"/>
                <a:gd name="T64" fmla="*/ 42 w 195"/>
                <a:gd name="T65" fmla="*/ 168 h 232"/>
                <a:gd name="T66" fmla="*/ 39 w 195"/>
                <a:gd name="T67" fmla="*/ 129 h 232"/>
                <a:gd name="T68" fmla="*/ 48 w 195"/>
                <a:gd name="T69" fmla="*/ 96 h 232"/>
                <a:gd name="T70" fmla="*/ 66 w 195"/>
                <a:gd name="T71" fmla="*/ 71 h 232"/>
                <a:gd name="T72" fmla="*/ 92 w 195"/>
                <a:gd name="T73" fmla="*/ 50 h 232"/>
                <a:gd name="T74" fmla="*/ 119 w 195"/>
                <a:gd name="T75" fmla="*/ 34 h 232"/>
                <a:gd name="T76" fmla="*/ 148 w 195"/>
                <a:gd name="T77" fmla="*/ 22 h 232"/>
                <a:gd name="T78" fmla="*/ 174 w 195"/>
                <a:gd name="T79" fmla="*/ 12 h 232"/>
                <a:gd name="T80" fmla="*/ 195 w 195"/>
                <a:gd name="T81" fmla="*/ 4 h 232"/>
                <a:gd name="T82" fmla="*/ 183 w 195"/>
                <a:gd name="T83" fmla="*/ 1 h 232"/>
                <a:gd name="T84" fmla="*/ 169 w 195"/>
                <a:gd name="T85" fmla="*/ 0 h 232"/>
                <a:gd name="T86" fmla="*/ 153 w 195"/>
                <a:gd name="T87" fmla="*/ 2 h 232"/>
                <a:gd name="T88" fmla="*/ 135 w 195"/>
                <a:gd name="T89" fmla="*/ 4 h 232"/>
                <a:gd name="T90" fmla="*/ 118 w 195"/>
                <a:gd name="T91" fmla="*/ 10 h 232"/>
                <a:gd name="T92" fmla="*/ 101 w 195"/>
                <a:gd name="T93" fmla="*/ 16 h 232"/>
                <a:gd name="T94" fmla="*/ 84 w 195"/>
                <a:gd name="T95" fmla="*/ 23 h 232"/>
                <a:gd name="T96" fmla="*/ 69 w 195"/>
                <a:gd name="T97" fmla="*/ 3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5" h="232">
                  <a:moveTo>
                    <a:pt x="69" y="30"/>
                  </a:moveTo>
                  <a:lnTo>
                    <a:pt x="54" y="39"/>
                  </a:lnTo>
                  <a:lnTo>
                    <a:pt x="41" y="50"/>
                  </a:lnTo>
                  <a:lnTo>
                    <a:pt x="29" y="63"/>
                  </a:lnTo>
                  <a:lnTo>
                    <a:pt x="19" y="77"/>
                  </a:lnTo>
                  <a:lnTo>
                    <a:pt x="11" y="92"/>
                  </a:lnTo>
                  <a:lnTo>
                    <a:pt x="5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7"/>
                  </a:lnTo>
                  <a:lnTo>
                    <a:pt x="11" y="186"/>
                  </a:lnTo>
                  <a:lnTo>
                    <a:pt x="25" y="203"/>
                  </a:lnTo>
                  <a:lnTo>
                    <a:pt x="43" y="216"/>
                  </a:lnTo>
                  <a:lnTo>
                    <a:pt x="64" y="226"/>
                  </a:lnTo>
                  <a:lnTo>
                    <a:pt x="86" y="231"/>
                  </a:lnTo>
                  <a:lnTo>
                    <a:pt x="109" y="232"/>
                  </a:lnTo>
                  <a:lnTo>
                    <a:pt x="131" y="229"/>
                  </a:lnTo>
                  <a:lnTo>
                    <a:pt x="135" y="229"/>
                  </a:lnTo>
                  <a:lnTo>
                    <a:pt x="140" y="226"/>
                  </a:lnTo>
                  <a:lnTo>
                    <a:pt x="143" y="223"/>
                  </a:lnTo>
                  <a:lnTo>
                    <a:pt x="145" y="218"/>
                  </a:lnTo>
                  <a:lnTo>
                    <a:pt x="142" y="213"/>
                  </a:lnTo>
                  <a:lnTo>
                    <a:pt x="138" y="208"/>
                  </a:lnTo>
                  <a:lnTo>
                    <a:pt x="132" y="203"/>
                  </a:lnTo>
                  <a:lnTo>
                    <a:pt x="126" y="201"/>
                  </a:lnTo>
                  <a:lnTo>
                    <a:pt x="115" y="198"/>
                  </a:lnTo>
                  <a:lnTo>
                    <a:pt x="103" y="195"/>
                  </a:lnTo>
                  <a:lnTo>
                    <a:pt x="92" y="193"/>
                  </a:lnTo>
                  <a:lnTo>
                    <a:pt x="81" y="191"/>
                  </a:lnTo>
                  <a:lnTo>
                    <a:pt x="71" y="187"/>
                  </a:lnTo>
                  <a:lnTo>
                    <a:pt x="61" y="183"/>
                  </a:lnTo>
                  <a:lnTo>
                    <a:pt x="51" y="177"/>
                  </a:lnTo>
                  <a:lnTo>
                    <a:pt x="42" y="168"/>
                  </a:lnTo>
                  <a:lnTo>
                    <a:pt x="39" y="129"/>
                  </a:lnTo>
                  <a:lnTo>
                    <a:pt x="48" y="96"/>
                  </a:lnTo>
                  <a:lnTo>
                    <a:pt x="66" y="71"/>
                  </a:lnTo>
                  <a:lnTo>
                    <a:pt x="92" y="50"/>
                  </a:lnTo>
                  <a:lnTo>
                    <a:pt x="119" y="34"/>
                  </a:lnTo>
                  <a:lnTo>
                    <a:pt x="148" y="22"/>
                  </a:lnTo>
                  <a:lnTo>
                    <a:pt x="174" y="12"/>
                  </a:lnTo>
                  <a:lnTo>
                    <a:pt x="195" y="4"/>
                  </a:lnTo>
                  <a:lnTo>
                    <a:pt x="183" y="1"/>
                  </a:lnTo>
                  <a:lnTo>
                    <a:pt x="169" y="0"/>
                  </a:lnTo>
                  <a:lnTo>
                    <a:pt x="153" y="2"/>
                  </a:lnTo>
                  <a:lnTo>
                    <a:pt x="135" y="4"/>
                  </a:lnTo>
                  <a:lnTo>
                    <a:pt x="118" y="10"/>
                  </a:lnTo>
                  <a:lnTo>
                    <a:pt x="101" y="16"/>
                  </a:lnTo>
                  <a:lnTo>
                    <a:pt x="84" y="23"/>
                  </a:lnTo>
                  <a:lnTo>
                    <a:pt x="69" y="30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2135" name="Freeform 23">
              <a:extLst>
                <a:ext uri="{FF2B5EF4-FFF2-40B4-BE49-F238E27FC236}">
                  <a16:creationId xmlns:a16="http://schemas.microsoft.com/office/drawing/2014/main" id="{1B3DB3F5-6532-406C-9A1F-693F086F4A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5" y="3419"/>
              <a:ext cx="62" cy="90"/>
            </a:xfrm>
            <a:custGeom>
              <a:avLst/>
              <a:gdLst>
                <a:gd name="T0" fmla="*/ 106 w 126"/>
                <a:gd name="T1" fmla="*/ 59 h 181"/>
                <a:gd name="T2" fmla="*/ 111 w 126"/>
                <a:gd name="T3" fmla="*/ 77 h 181"/>
                <a:gd name="T4" fmla="*/ 110 w 126"/>
                <a:gd name="T5" fmla="*/ 95 h 181"/>
                <a:gd name="T6" fmla="*/ 102 w 126"/>
                <a:gd name="T7" fmla="*/ 108 h 181"/>
                <a:gd name="T8" fmla="*/ 90 w 126"/>
                <a:gd name="T9" fmla="*/ 121 h 181"/>
                <a:gd name="T10" fmla="*/ 76 w 126"/>
                <a:gd name="T11" fmla="*/ 133 h 181"/>
                <a:gd name="T12" fmla="*/ 60 w 126"/>
                <a:gd name="T13" fmla="*/ 144 h 181"/>
                <a:gd name="T14" fmla="*/ 44 w 126"/>
                <a:gd name="T15" fmla="*/ 154 h 181"/>
                <a:gd name="T16" fmla="*/ 30 w 126"/>
                <a:gd name="T17" fmla="*/ 165 h 181"/>
                <a:gd name="T18" fmla="*/ 28 w 126"/>
                <a:gd name="T19" fmla="*/ 168 h 181"/>
                <a:gd name="T20" fmla="*/ 27 w 126"/>
                <a:gd name="T21" fmla="*/ 171 h 181"/>
                <a:gd name="T22" fmla="*/ 27 w 126"/>
                <a:gd name="T23" fmla="*/ 174 h 181"/>
                <a:gd name="T24" fmla="*/ 28 w 126"/>
                <a:gd name="T25" fmla="*/ 177 h 181"/>
                <a:gd name="T26" fmla="*/ 31 w 126"/>
                <a:gd name="T27" fmla="*/ 180 h 181"/>
                <a:gd name="T28" fmla="*/ 35 w 126"/>
                <a:gd name="T29" fmla="*/ 181 h 181"/>
                <a:gd name="T30" fmla="*/ 37 w 126"/>
                <a:gd name="T31" fmla="*/ 181 h 181"/>
                <a:gd name="T32" fmla="*/ 41 w 126"/>
                <a:gd name="T33" fmla="*/ 180 h 181"/>
                <a:gd name="T34" fmla="*/ 59 w 126"/>
                <a:gd name="T35" fmla="*/ 169 h 181"/>
                <a:gd name="T36" fmla="*/ 76 w 126"/>
                <a:gd name="T37" fmla="*/ 158 h 181"/>
                <a:gd name="T38" fmla="*/ 92 w 126"/>
                <a:gd name="T39" fmla="*/ 145 h 181"/>
                <a:gd name="T40" fmla="*/ 107 w 126"/>
                <a:gd name="T41" fmla="*/ 130 h 181"/>
                <a:gd name="T42" fmla="*/ 118 w 126"/>
                <a:gd name="T43" fmla="*/ 114 h 181"/>
                <a:gd name="T44" fmla="*/ 125 w 126"/>
                <a:gd name="T45" fmla="*/ 96 h 181"/>
                <a:gd name="T46" fmla="*/ 126 w 126"/>
                <a:gd name="T47" fmla="*/ 76 h 181"/>
                <a:gd name="T48" fmla="*/ 121 w 126"/>
                <a:gd name="T49" fmla="*/ 55 h 181"/>
                <a:gd name="T50" fmla="*/ 111 w 126"/>
                <a:gd name="T51" fmla="*/ 39 h 181"/>
                <a:gd name="T52" fmla="*/ 96 w 126"/>
                <a:gd name="T53" fmla="*/ 26 h 181"/>
                <a:gd name="T54" fmla="*/ 77 w 126"/>
                <a:gd name="T55" fmla="*/ 15 h 181"/>
                <a:gd name="T56" fmla="*/ 57 w 126"/>
                <a:gd name="T57" fmla="*/ 7 h 181"/>
                <a:gd name="T58" fmla="*/ 36 w 126"/>
                <a:gd name="T59" fmla="*/ 3 h 181"/>
                <a:gd name="T60" fmla="*/ 19 w 126"/>
                <a:gd name="T61" fmla="*/ 0 h 181"/>
                <a:gd name="T62" fmla="*/ 6 w 126"/>
                <a:gd name="T63" fmla="*/ 0 h 181"/>
                <a:gd name="T64" fmla="*/ 0 w 126"/>
                <a:gd name="T65" fmla="*/ 4 h 181"/>
                <a:gd name="T66" fmla="*/ 14 w 126"/>
                <a:gd name="T67" fmla="*/ 9 h 181"/>
                <a:gd name="T68" fmla="*/ 29 w 126"/>
                <a:gd name="T69" fmla="*/ 14 h 181"/>
                <a:gd name="T70" fmla="*/ 45 w 126"/>
                <a:gd name="T71" fmla="*/ 19 h 181"/>
                <a:gd name="T72" fmla="*/ 60 w 126"/>
                <a:gd name="T73" fmla="*/ 23 h 181"/>
                <a:gd name="T74" fmla="*/ 75 w 126"/>
                <a:gd name="T75" fmla="*/ 29 h 181"/>
                <a:gd name="T76" fmla="*/ 88 w 126"/>
                <a:gd name="T77" fmla="*/ 37 h 181"/>
                <a:gd name="T78" fmla="*/ 98 w 126"/>
                <a:gd name="T79" fmla="*/ 46 h 181"/>
                <a:gd name="T80" fmla="*/ 106 w 126"/>
                <a:gd name="T81" fmla="*/ 5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6" h="181">
                  <a:moveTo>
                    <a:pt x="106" y="59"/>
                  </a:moveTo>
                  <a:lnTo>
                    <a:pt x="111" y="77"/>
                  </a:lnTo>
                  <a:lnTo>
                    <a:pt x="110" y="95"/>
                  </a:lnTo>
                  <a:lnTo>
                    <a:pt x="102" y="108"/>
                  </a:lnTo>
                  <a:lnTo>
                    <a:pt x="90" y="121"/>
                  </a:lnTo>
                  <a:lnTo>
                    <a:pt x="76" y="133"/>
                  </a:lnTo>
                  <a:lnTo>
                    <a:pt x="60" y="144"/>
                  </a:lnTo>
                  <a:lnTo>
                    <a:pt x="44" y="154"/>
                  </a:lnTo>
                  <a:lnTo>
                    <a:pt x="30" y="165"/>
                  </a:lnTo>
                  <a:lnTo>
                    <a:pt x="28" y="168"/>
                  </a:lnTo>
                  <a:lnTo>
                    <a:pt x="27" y="171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1" y="180"/>
                  </a:lnTo>
                  <a:lnTo>
                    <a:pt x="35" y="181"/>
                  </a:lnTo>
                  <a:lnTo>
                    <a:pt x="37" y="181"/>
                  </a:lnTo>
                  <a:lnTo>
                    <a:pt x="41" y="180"/>
                  </a:lnTo>
                  <a:lnTo>
                    <a:pt x="59" y="169"/>
                  </a:lnTo>
                  <a:lnTo>
                    <a:pt x="76" y="158"/>
                  </a:lnTo>
                  <a:lnTo>
                    <a:pt x="92" y="145"/>
                  </a:lnTo>
                  <a:lnTo>
                    <a:pt x="107" y="130"/>
                  </a:lnTo>
                  <a:lnTo>
                    <a:pt x="118" y="114"/>
                  </a:lnTo>
                  <a:lnTo>
                    <a:pt x="125" y="96"/>
                  </a:lnTo>
                  <a:lnTo>
                    <a:pt x="126" y="76"/>
                  </a:lnTo>
                  <a:lnTo>
                    <a:pt x="121" y="55"/>
                  </a:lnTo>
                  <a:lnTo>
                    <a:pt x="111" y="39"/>
                  </a:lnTo>
                  <a:lnTo>
                    <a:pt x="96" y="26"/>
                  </a:lnTo>
                  <a:lnTo>
                    <a:pt x="77" y="15"/>
                  </a:lnTo>
                  <a:lnTo>
                    <a:pt x="57" y="7"/>
                  </a:lnTo>
                  <a:lnTo>
                    <a:pt x="36" y="3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5" y="19"/>
                  </a:lnTo>
                  <a:lnTo>
                    <a:pt x="60" y="23"/>
                  </a:lnTo>
                  <a:lnTo>
                    <a:pt x="75" y="29"/>
                  </a:lnTo>
                  <a:lnTo>
                    <a:pt x="88" y="37"/>
                  </a:lnTo>
                  <a:lnTo>
                    <a:pt x="98" y="46"/>
                  </a:lnTo>
                  <a:lnTo>
                    <a:pt x="106" y="5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2136" name="Freeform 24">
              <a:extLst>
                <a:ext uri="{FF2B5EF4-FFF2-40B4-BE49-F238E27FC236}">
                  <a16:creationId xmlns:a16="http://schemas.microsoft.com/office/drawing/2014/main" id="{A208B183-B042-42A0-AB55-68BFA78FF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6" y="3398"/>
              <a:ext cx="158" cy="189"/>
            </a:xfrm>
            <a:custGeom>
              <a:avLst/>
              <a:gdLst>
                <a:gd name="T0" fmla="*/ 99 w 317"/>
                <a:gd name="T1" fmla="*/ 70 h 378"/>
                <a:gd name="T2" fmla="*/ 53 w 317"/>
                <a:gd name="T3" fmla="*/ 115 h 378"/>
                <a:gd name="T4" fmla="*/ 18 w 317"/>
                <a:gd name="T5" fmla="*/ 166 h 378"/>
                <a:gd name="T6" fmla="*/ 0 w 317"/>
                <a:gd name="T7" fmla="*/ 226 h 378"/>
                <a:gd name="T8" fmla="*/ 4 w 317"/>
                <a:gd name="T9" fmla="*/ 267 h 378"/>
                <a:gd name="T10" fmla="*/ 10 w 317"/>
                <a:gd name="T11" fmla="*/ 283 h 378"/>
                <a:gd name="T12" fmla="*/ 20 w 317"/>
                <a:gd name="T13" fmla="*/ 298 h 378"/>
                <a:gd name="T14" fmla="*/ 33 w 317"/>
                <a:gd name="T15" fmla="*/ 310 h 378"/>
                <a:gd name="T16" fmla="*/ 56 w 317"/>
                <a:gd name="T17" fmla="*/ 324 h 378"/>
                <a:gd name="T18" fmla="*/ 86 w 317"/>
                <a:gd name="T19" fmla="*/ 339 h 378"/>
                <a:gd name="T20" fmla="*/ 118 w 317"/>
                <a:gd name="T21" fmla="*/ 351 h 378"/>
                <a:gd name="T22" fmla="*/ 150 w 317"/>
                <a:gd name="T23" fmla="*/ 360 h 378"/>
                <a:gd name="T24" fmla="*/ 183 w 317"/>
                <a:gd name="T25" fmla="*/ 367 h 378"/>
                <a:gd name="T26" fmla="*/ 217 w 317"/>
                <a:gd name="T27" fmla="*/ 371 h 378"/>
                <a:gd name="T28" fmla="*/ 250 w 317"/>
                <a:gd name="T29" fmla="*/ 375 h 378"/>
                <a:gd name="T30" fmla="*/ 285 w 317"/>
                <a:gd name="T31" fmla="*/ 377 h 378"/>
                <a:gd name="T32" fmla="*/ 307 w 317"/>
                <a:gd name="T33" fmla="*/ 378 h 378"/>
                <a:gd name="T34" fmla="*/ 315 w 317"/>
                <a:gd name="T35" fmla="*/ 371 h 378"/>
                <a:gd name="T36" fmla="*/ 317 w 317"/>
                <a:gd name="T37" fmla="*/ 361 h 378"/>
                <a:gd name="T38" fmla="*/ 310 w 317"/>
                <a:gd name="T39" fmla="*/ 353 h 378"/>
                <a:gd name="T40" fmla="*/ 289 w 317"/>
                <a:gd name="T41" fmla="*/ 347 h 378"/>
                <a:gd name="T42" fmla="*/ 259 w 317"/>
                <a:gd name="T43" fmla="*/ 341 h 378"/>
                <a:gd name="T44" fmla="*/ 228 w 317"/>
                <a:gd name="T45" fmla="*/ 337 h 378"/>
                <a:gd name="T46" fmla="*/ 197 w 317"/>
                <a:gd name="T47" fmla="*/ 332 h 378"/>
                <a:gd name="T48" fmla="*/ 167 w 317"/>
                <a:gd name="T49" fmla="*/ 326 h 378"/>
                <a:gd name="T50" fmla="*/ 137 w 317"/>
                <a:gd name="T51" fmla="*/ 318 h 378"/>
                <a:gd name="T52" fmla="*/ 109 w 317"/>
                <a:gd name="T53" fmla="*/ 309 h 378"/>
                <a:gd name="T54" fmla="*/ 80 w 317"/>
                <a:gd name="T55" fmla="*/ 298 h 378"/>
                <a:gd name="T56" fmla="*/ 54 w 317"/>
                <a:gd name="T57" fmla="*/ 282 h 378"/>
                <a:gd name="T58" fmla="*/ 38 w 317"/>
                <a:gd name="T59" fmla="*/ 260 h 378"/>
                <a:gd name="T60" fmla="*/ 34 w 317"/>
                <a:gd name="T61" fmla="*/ 232 h 378"/>
                <a:gd name="T62" fmla="*/ 38 w 317"/>
                <a:gd name="T63" fmla="*/ 200 h 378"/>
                <a:gd name="T64" fmla="*/ 51 w 317"/>
                <a:gd name="T65" fmla="*/ 170 h 378"/>
                <a:gd name="T66" fmla="*/ 71 w 317"/>
                <a:gd name="T67" fmla="*/ 138 h 378"/>
                <a:gd name="T68" fmla="*/ 94 w 317"/>
                <a:gd name="T69" fmla="*/ 110 h 378"/>
                <a:gd name="T70" fmla="*/ 121 w 317"/>
                <a:gd name="T71" fmla="*/ 83 h 378"/>
                <a:gd name="T72" fmla="*/ 151 w 317"/>
                <a:gd name="T73" fmla="*/ 57 h 378"/>
                <a:gd name="T74" fmla="*/ 193 w 317"/>
                <a:gd name="T75" fmla="*/ 38 h 378"/>
                <a:gd name="T76" fmla="*/ 234 w 317"/>
                <a:gd name="T77" fmla="*/ 20 h 378"/>
                <a:gd name="T78" fmla="*/ 260 w 317"/>
                <a:gd name="T79" fmla="*/ 7 h 378"/>
                <a:gd name="T80" fmla="*/ 252 w 317"/>
                <a:gd name="T81" fmla="*/ 0 h 378"/>
                <a:gd name="T82" fmla="*/ 218 w 317"/>
                <a:gd name="T83" fmla="*/ 4 h 378"/>
                <a:gd name="T84" fmla="*/ 178 w 317"/>
                <a:gd name="T85" fmla="*/ 18 h 378"/>
                <a:gd name="T86" fmla="*/ 140 w 317"/>
                <a:gd name="T87" fmla="*/ 3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7" h="378">
                  <a:moveTo>
                    <a:pt x="124" y="49"/>
                  </a:moveTo>
                  <a:lnTo>
                    <a:pt x="99" y="70"/>
                  </a:lnTo>
                  <a:lnTo>
                    <a:pt x="75" y="91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8" y="166"/>
                  </a:lnTo>
                  <a:lnTo>
                    <a:pt x="6" y="195"/>
                  </a:lnTo>
                  <a:lnTo>
                    <a:pt x="0" y="226"/>
                  </a:lnTo>
                  <a:lnTo>
                    <a:pt x="2" y="259"/>
                  </a:lnTo>
                  <a:lnTo>
                    <a:pt x="4" y="267"/>
                  </a:lnTo>
                  <a:lnTo>
                    <a:pt x="6" y="276"/>
                  </a:lnTo>
                  <a:lnTo>
                    <a:pt x="10" y="283"/>
                  </a:lnTo>
                  <a:lnTo>
                    <a:pt x="14" y="291"/>
                  </a:lnTo>
                  <a:lnTo>
                    <a:pt x="20" y="298"/>
                  </a:lnTo>
                  <a:lnTo>
                    <a:pt x="27" y="305"/>
                  </a:lnTo>
                  <a:lnTo>
                    <a:pt x="33" y="310"/>
                  </a:lnTo>
                  <a:lnTo>
                    <a:pt x="41" y="315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9"/>
                  </a:lnTo>
                  <a:lnTo>
                    <a:pt x="102" y="345"/>
                  </a:lnTo>
                  <a:lnTo>
                    <a:pt x="118" y="351"/>
                  </a:lnTo>
                  <a:lnTo>
                    <a:pt x="134" y="355"/>
                  </a:lnTo>
                  <a:lnTo>
                    <a:pt x="150" y="360"/>
                  </a:lnTo>
                  <a:lnTo>
                    <a:pt x="166" y="363"/>
                  </a:lnTo>
                  <a:lnTo>
                    <a:pt x="183" y="367"/>
                  </a:lnTo>
                  <a:lnTo>
                    <a:pt x="199" y="369"/>
                  </a:lnTo>
                  <a:lnTo>
                    <a:pt x="217" y="371"/>
                  </a:lnTo>
                  <a:lnTo>
                    <a:pt x="234" y="374"/>
                  </a:lnTo>
                  <a:lnTo>
                    <a:pt x="250" y="375"/>
                  </a:lnTo>
                  <a:lnTo>
                    <a:pt x="267" y="376"/>
                  </a:lnTo>
                  <a:lnTo>
                    <a:pt x="285" y="377"/>
                  </a:lnTo>
                  <a:lnTo>
                    <a:pt x="301" y="378"/>
                  </a:lnTo>
                  <a:lnTo>
                    <a:pt x="307" y="378"/>
                  </a:lnTo>
                  <a:lnTo>
                    <a:pt x="311" y="376"/>
                  </a:lnTo>
                  <a:lnTo>
                    <a:pt x="315" y="371"/>
                  </a:lnTo>
                  <a:lnTo>
                    <a:pt x="317" y="367"/>
                  </a:lnTo>
                  <a:lnTo>
                    <a:pt x="317" y="361"/>
                  </a:lnTo>
                  <a:lnTo>
                    <a:pt x="315" y="356"/>
                  </a:lnTo>
                  <a:lnTo>
                    <a:pt x="310" y="353"/>
                  </a:lnTo>
                  <a:lnTo>
                    <a:pt x="304" y="351"/>
                  </a:lnTo>
                  <a:lnTo>
                    <a:pt x="289" y="347"/>
                  </a:lnTo>
                  <a:lnTo>
                    <a:pt x="274" y="345"/>
                  </a:lnTo>
                  <a:lnTo>
                    <a:pt x="259" y="341"/>
                  </a:lnTo>
                  <a:lnTo>
                    <a:pt x="243" y="339"/>
                  </a:lnTo>
                  <a:lnTo>
                    <a:pt x="228" y="337"/>
                  </a:lnTo>
                  <a:lnTo>
                    <a:pt x="213" y="334"/>
                  </a:lnTo>
                  <a:lnTo>
                    <a:pt x="197" y="332"/>
                  </a:lnTo>
                  <a:lnTo>
                    <a:pt x="182" y="329"/>
                  </a:lnTo>
                  <a:lnTo>
                    <a:pt x="167" y="326"/>
                  </a:lnTo>
                  <a:lnTo>
                    <a:pt x="152" y="323"/>
                  </a:lnTo>
                  <a:lnTo>
                    <a:pt x="137" y="318"/>
                  </a:lnTo>
                  <a:lnTo>
                    <a:pt x="122" y="315"/>
                  </a:lnTo>
                  <a:lnTo>
                    <a:pt x="109" y="309"/>
                  </a:lnTo>
                  <a:lnTo>
                    <a:pt x="94" y="303"/>
                  </a:lnTo>
                  <a:lnTo>
                    <a:pt x="80" y="298"/>
                  </a:lnTo>
                  <a:lnTo>
                    <a:pt x="66" y="290"/>
                  </a:lnTo>
                  <a:lnTo>
                    <a:pt x="54" y="282"/>
                  </a:lnTo>
                  <a:lnTo>
                    <a:pt x="45" y="271"/>
                  </a:lnTo>
                  <a:lnTo>
                    <a:pt x="38" y="260"/>
                  </a:lnTo>
                  <a:lnTo>
                    <a:pt x="35" y="246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3"/>
                  </a:lnTo>
                  <a:lnTo>
                    <a:pt x="71" y="138"/>
                  </a:lnTo>
                  <a:lnTo>
                    <a:pt x="82" y="124"/>
                  </a:lnTo>
                  <a:lnTo>
                    <a:pt x="94" y="110"/>
                  </a:lnTo>
                  <a:lnTo>
                    <a:pt x="106" y="96"/>
                  </a:lnTo>
                  <a:lnTo>
                    <a:pt x="121" y="83"/>
                  </a:lnTo>
                  <a:lnTo>
                    <a:pt x="136" y="69"/>
                  </a:lnTo>
                  <a:lnTo>
                    <a:pt x="151" y="57"/>
                  </a:lnTo>
                  <a:lnTo>
                    <a:pt x="171" y="47"/>
                  </a:lnTo>
                  <a:lnTo>
                    <a:pt x="193" y="38"/>
                  </a:lnTo>
                  <a:lnTo>
                    <a:pt x="214" y="28"/>
                  </a:lnTo>
                  <a:lnTo>
                    <a:pt x="234" y="20"/>
                  </a:lnTo>
                  <a:lnTo>
                    <a:pt x="250" y="14"/>
                  </a:lnTo>
                  <a:lnTo>
                    <a:pt x="260" y="7"/>
                  </a:lnTo>
                  <a:lnTo>
                    <a:pt x="264" y="2"/>
                  </a:lnTo>
                  <a:lnTo>
                    <a:pt x="252" y="0"/>
                  </a:lnTo>
                  <a:lnTo>
                    <a:pt x="236" y="1"/>
                  </a:lnTo>
                  <a:lnTo>
                    <a:pt x="218" y="4"/>
                  </a:lnTo>
                  <a:lnTo>
                    <a:pt x="198" y="10"/>
                  </a:lnTo>
                  <a:lnTo>
                    <a:pt x="178" y="18"/>
                  </a:lnTo>
                  <a:lnTo>
                    <a:pt x="158" y="27"/>
                  </a:lnTo>
                  <a:lnTo>
                    <a:pt x="140" y="38"/>
                  </a:lnTo>
                  <a:lnTo>
                    <a:pt x="124" y="4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2137" name="Freeform 25">
              <a:extLst>
                <a:ext uri="{FF2B5EF4-FFF2-40B4-BE49-F238E27FC236}">
                  <a16:creationId xmlns:a16="http://schemas.microsoft.com/office/drawing/2014/main" id="{5FB2D17E-2385-4138-8CB3-8ADEA6AB6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9" y="3392"/>
              <a:ext cx="139" cy="125"/>
            </a:xfrm>
            <a:custGeom>
              <a:avLst/>
              <a:gdLst>
                <a:gd name="T0" fmla="*/ 230 w 277"/>
                <a:gd name="T1" fmla="*/ 77 h 252"/>
                <a:gd name="T2" fmla="*/ 243 w 277"/>
                <a:gd name="T3" fmla="*/ 91 h 252"/>
                <a:gd name="T4" fmla="*/ 251 w 277"/>
                <a:gd name="T5" fmla="*/ 107 h 252"/>
                <a:gd name="T6" fmla="*/ 254 w 277"/>
                <a:gd name="T7" fmla="*/ 124 h 252"/>
                <a:gd name="T8" fmla="*/ 254 w 277"/>
                <a:gd name="T9" fmla="*/ 143 h 252"/>
                <a:gd name="T10" fmla="*/ 252 w 277"/>
                <a:gd name="T11" fmla="*/ 158 h 252"/>
                <a:gd name="T12" fmla="*/ 247 w 277"/>
                <a:gd name="T13" fmla="*/ 170 h 252"/>
                <a:gd name="T14" fmla="*/ 239 w 277"/>
                <a:gd name="T15" fmla="*/ 183 h 252"/>
                <a:gd name="T16" fmla="*/ 231 w 277"/>
                <a:gd name="T17" fmla="*/ 193 h 252"/>
                <a:gd name="T18" fmla="*/ 221 w 277"/>
                <a:gd name="T19" fmla="*/ 205 h 252"/>
                <a:gd name="T20" fmla="*/ 210 w 277"/>
                <a:gd name="T21" fmla="*/ 214 h 252"/>
                <a:gd name="T22" fmla="*/ 200 w 277"/>
                <a:gd name="T23" fmla="*/ 224 h 252"/>
                <a:gd name="T24" fmla="*/ 190 w 277"/>
                <a:gd name="T25" fmla="*/ 235 h 252"/>
                <a:gd name="T26" fmla="*/ 187 w 277"/>
                <a:gd name="T27" fmla="*/ 238 h 252"/>
                <a:gd name="T28" fmla="*/ 187 w 277"/>
                <a:gd name="T29" fmla="*/ 242 h 252"/>
                <a:gd name="T30" fmla="*/ 187 w 277"/>
                <a:gd name="T31" fmla="*/ 245 h 252"/>
                <a:gd name="T32" fmla="*/ 190 w 277"/>
                <a:gd name="T33" fmla="*/ 249 h 252"/>
                <a:gd name="T34" fmla="*/ 193 w 277"/>
                <a:gd name="T35" fmla="*/ 251 h 252"/>
                <a:gd name="T36" fmla="*/ 198 w 277"/>
                <a:gd name="T37" fmla="*/ 252 h 252"/>
                <a:gd name="T38" fmla="*/ 201 w 277"/>
                <a:gd name="T39" fmla="*/ 251 h 252"/>
                <a:gd name="T40" fmla="*/ 205 w 277"/>
                <a:gd name="T41" fmla="*/ 249 h 252"/>
                <a:gd name="T42" fmla="*/ 228 w 277"/>
                <a:gd name="T43" fmla="*/ 234 h 252"/>
                <a:gd name="T44" fmla="*/ 247 w 277"/>
                <a:gd name="T45" fmla="*/ 214 h 252"/>
                <a:gd name="T46" fmla="*/ 262 w 277"/>
                <a:gd name="T47" fmla="*/ 192 h 252"/>
                <a:gd name="T48" fmla="*/ 273 w 277"/>
                <a:gd name="T49" fmla="*/ 167 h 252"/>
                <a:gd name="T50" fmla="*/ 277 w 277"/>
                <a:gd name="T51" fmla="*/ 142 h 252"/>
                <a:gd name="T52" fmla="*/ 275 w 277"/>
                <a:gd name="T53" fmla="*/ 115 h 252"/>
                <a:gd name="T54" fmla="*/ 266 w 277"/>
                <a:gd name="T55" fmla="*/ 91 h 252"/>
                <a:gd name="T56" fmla="*/ 247 w 277"/>
                <a:gd name="T57" fmla="*/ 69 h 252"/>
                <a:gd name="T58" fmla="*/ 233 w 277"/>
                <a:gd name="T59" fmla="*/ 58 h 252"/>
                <a:gd name="T60" fmla="*/ 217 w 277"/>
                <a:gd name="T61" fmla="*/ 48 h 252"/>
                <a:gd name="T62" fmla="*/ 200 w 277"/>
                <a:gd name="T63" fmla="*/ 39 h 252"/>
                <a:gd name="T64" fmla="*/ 181 w 277"/>
                <a:gd name="T65" fmla="*/ 31 h 252"/>
                <a:gd name="T66" fmla="*/ 161 w 277"/>
                <a:gd name="T67" fmla="*/ 23 h 252"/>
                <a:gd name="T68" fmla="*/ 141 w 277"/>
                <a:gd name="T69" fmla="*/ 17 h 252"/>
                <a:gd name="T70" fmla="*/ 121 w 277"/>
                <a:gd name="T71" fmla="*/ 13 h 252"/>
                <a:gd name="T72" fmla="*/ 101 w 277"/>
                <a:gd name="T73" fmla="*/ 8 h 252"/>
                <a:gd name="T74" fmla="*/ 82 w 277"/>
                <a:gd name="T75" fmla="*/ 5 h 252"/>
                <a:gd name="T76" fmla="*/ 64 w 277"/>
                <a:gd name="T77" fmla="*/ 2 h 252"/>
                <a:gd name="T78" fmla="*/ 47 w 277"/>
                <a:gd name="T79" fmla="*/ 0 h 252"/>
                <a:gd name="T80" fmla="*/ 33 w 277"/>
                <a:gd name="T81" fmla="*/ 0 h 252"/>
                <a:gd name="T82" fmla="*/ 21 w 277"/>
                <a:gd name="T83" fmla="*/ 0 h 252"/>
                <a:gd name="T84" fmla="*/ 10 w 277"/>
                <a:gd name="T85" fmla="*/ 0 h 252"/>
                <a:gd name="T86" fmla="*/ 3 w 277"/>
                <a:gd name="T87" fmla="*/ 2 h 252"/>
                <a:gd name="T88" fmla="*/ 0 w 277"/>
                <a:gd name="T89" fmla="*/ 5 h 252"/>
                <a:gd name="T90" fmla="*/ 11 w 277"/>
                <a:gd name="T91" fmla="*/ 7 h 252"/>
                <a:gd name="T92" fmla="*/ 23 w 277"/>
                <a:gd name="T93" fmla="*/ 8 h 252"/>
                <a:gd name="T94" fmla="*/ 37 w 277"/>
                <a:gd name="T95" fmla="*/ 10 h 252"/>
                <a:gd name="T96" fmla="*/ 50 w 277"/>
                <a:gd name="T97" fmla="*/ 13 h 252"/>
                <a:gd name="T98" fmla="*/ 64 w 277"/>
                <a:gd name="T99" fmla="*/ 16 h 252"/>
                <a:gd name="T100" fmla="*/ 80 w 277"/>
                <a:gd name="T101" fmla="*/ 18 h 252"/>
                <a:gd name="T102" fmla="*/ 95 w 277"/>
                <a:gd name="T103" fmla="*/ 22 h 252"/>
                <a:gd name="T104" fmla="*/ 111 w 277"/>
                <a:gd name="T105" fmla="*/ 25 h 252"/>
                <a:gd name="T106" fmla="*/ 126 w 277"/>
                <a:gd name="T107" fmla="*/ 30 h 252"/>
                <a:gd name="T108" fmla="*/ 143 w 277"/>
                <a:gd name="T109" fmla="*/ 35 h 252"/>
                <a:gd name="T110" fmla="*/ 159 w 277"/>
                <a:gd name="T111" fmla="*/ 39 h 252"/>
                <a:gd name="T112" fmla="*/ 174 w 277"/>
                <a:gd name="T113" fmla="*/ 45 h 252"/>
                <a:gd name="T114" fmla="*/ 189 w 277"/>
                <a:gd name="T115" fmla="*/ 52 h 252"/>
                <a:gd name="T116" fmla="*/ 204 w 277"/>
                <a:gd name="T117" fmla="*/ 60 h 252"/>
                <a:gd name="T118" fmla="*/ 217 w 277"/>
                <a:gd name="T119" fmla="*/ 68 h 252"/>
                <a:gd name="T120" fmla="*/ 230 w 277"/>
                <a:gd name="T121" fmla="*/ 7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7" h="252">
                  <a:moveTo>
                    <a:pt x="230" y="77"/>
                  </a:moveTo>
                  <a:lnTo>
                    <a:pt x="243" y="91"/>
                  </a:lnTo>
                  <a:lnTo>
                    <a:pt x="251" y="107"/>
                  </a:lnTo>
                  <a:lnTo>
                    <a:pt x="254" y="124"/>
                  </a:lnTo>
                  <a:lnTo>
                    <a:pt x="254" y="143"/>
                  </a:lnTo>
                  <a:lnTo>
                    <a:pt x="252" y="158"/>
                  </a:lnTo>
                  <a:lnTo>
                    <a:pt x="247" y="170"/>
                  </a:lnTo>
                  <a:lnTo>
                    <a:pt x="239" y="183"/>
                  </a:lnTo>
                  <a:lnTo>
                    <a:pt x="231" y="193"/>
                  </a:lnTo>
                  <a:lnTo>
                    <a:pt x="221" y="205"/>
                  </a:lnTo>
                  <a:lnTo>
                    <a:pt x="210" y="214"/>
                  </a:lnTo>
                  <a:lnTo>
                    <a:pt x="200" y="224"/>
                  </a:lnTo>
                  <a:lnTo>
                    <a:pt x="190" y="235"/>
                  </a:lnTo>
                  <a:lnTo>
                    <a:pt x="187" y="238"/>
                  </a:lnTo>
                  <a:lnTo>
                    <a:pt x="187" y="242"/>
                  </a:lnTo>
                  <a:lnTo>
                    <a:pt x="187" y="245"/>
                  </a:lnTo>
                  <a:lnTo>
                    <a:pt x="190" y="249"/>
                  </a:lnTo>
                  <a:lnTo>
                    <a:pt x="193" y="251"/>
                  </a:lnTo>
                  <a:lnTo>
                    <a:pt x="198" y="252"/>
                  </a:lnTo>
                  <a:lnTo>
                    <a:pt x="201" y="251"/>
                  </a:lnTo>
                  <a:lnTo>
                    <a:pt x="205" y="249"/>
                  </a:lnTo>
                  <a:lnTo>
                    <a:pt x="228" y="234"/>
                  </a:lnTo>
                  <a:lnTo>
                    <a:pt x="247" y="214"/>
                  </a:lnTo>
                  <a:lnTo>
                    <a:pt x="262" y="192"/>
                  </a:lnTo>
                  <a:lnTo>
                    <a:pt x="273" y="167"/>
                  </a:lnTo>
                  <a:lnTo>
                    <a:pt x="277" y="142"/>
                  </a:lnTo>
                  <a:lnTo>
                    <a:pt x="275" y="115"/>
                  </a:lnTo>
                  <a:lnTo>
                    <a:pt x="266" y="91"/>
                  </a:lnTo>
                  <a:lnTo>
                    <a:pt x="247" y="69"/>
                  </a:lnTo>
                  <a:lnTo>
                    <a:pt x="233" y="58"/>
                  </a:lnTo>
                  <a:lnTo>
                    <a:pt x="217" y="48"/>
                  </a:lnTo>
                  <a:lnTo>
                    <a:pt x="200" y="39"/>
                  </a:lnTo>
                  <a:lnTo>
                    <a:pt x="181" y="31"/>
                  </a:lnTo>
                  <a:lnTo>
                    <a:pt x="161" y="23"/>
                  </a:lnTo>
                  <a:lnTo>
                    <a:pt x="141" y="17"/>
                  </a:lnTo>
                  <a:lnTo>
                    <a:pt x="121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4" y="2"/>
                  </a:lnTo>
                  <a:lnTo>
                    <a:pt x="47" y="0"/>
                  </a:lnTo>
                  <a:lnTo>
                    <a:pt x="33" y="0"/>
                  </a:lnTo>
                  <a:lnTo>
                    <a:pt x="21" y="0"/>
                  </a:lnTo>
                  <a:lnTo>
                    <a:pt x="10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11" y="7"/>
                  </a:lnTo>
                  <a:lnTo>
                    <a:pt x="23" y="8"/>
                  </a:lnTo>
                  <a:lnTo>
                    <a:pt x="37" y="10"/>
                  </a:lnTo>
                  <a:lnTo>
                    <a:pt x="50" y="13"/>
                  </a:lnTo>
                  <a:lnTo>
                    <a:pt x="64" y="16"/>
                  </a:lnTo>
                  <a:lnTo>
                    <a:pt x="80" y="18"/>
                  </a:lnTo>
                  <a:lnTo>
                    <a:pt x="95" y="22"/>
                  </a:lnTo>
                  <a:lnTo>
                    <a:pt x="111" y="25"/>
                  </a:lnTo>
                  <a:lnTo>
                    <a:pt x="126" y="30"/>
                  </a:lnTo>
                  <a:lnTo>
                    <a:pt x="143" y="35"/>
                  </a:lnTo>
                  <a:lnTo>
                    <a:pt x="159" y="39"/>
                  </a:lnTo>
                  <a:lnTo>
                    <a:pt x="174" y="45"/>
                  </a:lnTo>
                  <a:lnTo>
                    <a:pt x="189" y="52"/>
                  </a:lnTo>
                  <a:lnTo>
                    <a:pt x="204" y="60"/>
                  </a:lnTo>
                  <a:lnTo>
                    <a:pt x="217" y="68"/>
                  </a:lnTo>
                  <a:lnTo>
                    <a:pt x="230" y="77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2138" name="Freeform 26">
              <a:extLst>
                <a:ext uri="{FF2B5EF4-FFF2-40B4-BE49-F238E27FC236}">
                  <a16:creationId xmlns:a16="http://schemas.microsoft.com/office/drawing/2014/main" id="{4DB0E598-0C05-40F2-BFCA-FCAD2003E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" y="3450"/>
              <a:ext cx="57" cy="119"/>
            </a:xfrm>
            <a:custGeom>
              <a:avLst/>
              <a:gdLst>
                <a:gd name="T0" fmla="*/ 0 w 112"/>
                <a:gd name="T1" fmla="*/ 130 h 238"/>
                <a:gd name="T2" fmla="*/ 0 w 112"/>
                <a:gd name="T3" fmla="*/ 150 h 238"/>
                <a:gd name="T4" fmla="*/ 4 w 112"/>
                <a:gd name="T5" fmla="*/ 168 h 238"/>
                <a:gd name="T6" fmla="*/ 12 w 112"/>
                <a:gd name="T7" fmla="*/ 185 h 238"/>
                <a:gd name="T8" fmla="*/ 24 w 112"/>
                <a:gd name="T9" fmla="*/ 200 h 238"/>
                <a:gd name="T10" fmla="*/ 38 w 112"/>
                <a:gd name="T11" fmla="*/ 213 h 238"/>
                <a:gd name="T12" fmla="*/ 54 w 112"/>
                <a:gd name="T13" fmla="*/ 225 h 238"/>
                <a:gd name="T14" fmla="*/ 72 w 112"/>
                <a:gd name="T15" fmla="*/ 233 h 238"/>
                <a:gd name="T16" fmla="*/ 91 w 112"/>
                <a:gd name="T17" fmla="*/ 237 h 238"/>
                <a:gd name="T18" fmla="*/ 96 w 112"/>
                <a:gd name="T19" fmla="*/ 238 h 238"/>
                <a:gd name="T20" fmla="*/ 102 w 112"/>
                <a:gd name="T21" fmla="*/ 236 h 238"/>
                <a:gd name="T22" fmla="*/ 107 w 112"/>
                <a:gd name="T23" fmla="*/ 233 h 238"/>
                <a:gd name="T24" fmla="*/ 109 w 112"/>
                <a:gd name="T25" fmla="*/ 228 h 238"/>
                <a:gd name="T26" fmla="*/ 109 w 112"/>
                <a:gd name="T27" fmla="*/ 222 h 238"/>
                <a:gd name="T28" fmla="*/ 108 w 112"/>
                <a:gd name="T29" fmla="*/ 216 h 238"/>
                <a:gd name="T30" fmla="*/ 104 w 112"/>
                <a:gd name="T31" fmla="*/ 212 h 238"/>
                <a:gd name="T32" fmla="*/ 99 w 112"/>
                <a:gd name="T33" fmla="*/ 210 h 238"/>
                <a:gd name="T34" fmla="*/ 80 w 112"/>
                <a:gd name="T35" fmla="*/ 203 h 238"/>
                <a:gd name="T36" fmla="*/ 63 w 112"/>
                <a:gd name="T37" fmla="*/ 193 h 238"/>
                <a:gd name="T38" fmla="*/ 49 w 112"/>
                <a:gd name="T39" fmla="*/ 181 h 238"/>
                <a:gd name="T40" fmla="*/ 39 w 112"/>
                <a:gd name="T41" fmla="*/ 167 h 238"/>
                <a:gd name="T42" fmla="*/ 32 w 112"/>
                <a:gd name="T43" fmla="*/ 150 h 238"/>
                <a:gd name="T44" fmla="*/ 28 w 112"/>
                <a:gd name="T45" fmla="*/ 131 h 238"/>
                <a:gd name="T46" fmla="*/ 28 w 112"/>
                <a:gd name="T47" fmla="*/ 112 h 238"/>
                <a:gd name="T48" fmla="*/ 34 w 112"/>
                <a:gd name="T49" fmla="*/ 91 h 238"/>
                <a:gd name="T50" fmla="*/ 41 w 112"/>
                <a:gd name="T51" fmla="*/ 76 h 238"/>
                <a:gd name="T52" fmla="*/ 50 w 112"/>
                <a:gd name="T53" fmla="*/ 62 h 238"/>
                <a:gd name="T54" fmla="*/ 61 w 112"/>
                <a:gd name="T55" fmla="*/ 50 h 238"/>
                <a:gd name="T56" fmla="*/ 72 w 112"/>
                <a:gd name="T57" fmla="*/ 38 h 238"/>
                <a:gd name="T58" fmla="*/ 83 w 112"/>
                <a:gd name="T59" fmla="*/ 28 h 238"/>
                <a:gd name="T60" fmla="*/ 94 w 112"/>
                <a:gd name="T61" fmla="*/ 19 h 238"/>
                <a:gd name="T62" fmla="*/ 104 w 112"/>
                <a:gd name="T63" fmla="*/ 9 h 238"/>
                <a:gd name="T64" fmla="*/ 112 w 112"/>
                <a:gd name="T65" fmla="*/ 1 h 238"/>
                <a:gd name="T66" fmla="*/ 104 w 112"/>
                <a:gd name="T67" fmla="*/ 0 h 238"/>
                <a:gd name="T68" fmla="*/ 92 w 112"/>
                <a:gd name="T69" fmla="*/ 6 h 238"/>
                <a:gd name="T70" fmla="*/ 74 w 112"/>
                <a:gd name="T71" fmla="*/ 19 h 238"/>
                <a:gd name="T72" fmla="*/ 55 w 112"/>
                <a:gd name="T73" fmla="*/ 36 h 238"/>
                <a:gd name="T74" fmla="*/ 36 w 112"/>
                <a:gd name="T75" fmla="*/ 58 h 238"/>
                <a:gd name="T76" fmla="*/ 19 w 112"/>
                <a:gd name="T77" fmla="*/ 81 h 238"/>
                <a:gd name="T78" fmla="*/ 7 w 112"/>
                <a:gd name="T79" fmla="*/ 106 h 238"/>
                <a:gd name="T80" fmla="*/ 0 w 112"/>
                <a:gd name="T81" fmla="*/ 13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2" h="238">
                  <a:moveTo>
                    <a:pt x="0" y="130"/>
                  </a:moveTo>
                  <a:lnTo>
                    <a:pt x="0" y="150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4" y="225"/>
                  </a:lnTo>
                  <a:lnTo>
                    <a:pt x="72" y="233"/>
                  </a:lnTo>
                  <a:lnTo>
                    <a:pt x="91" y="237"/>
                  </a:lnTo>
                  <a:lnTo>
                    <a:pt x="96" y="238"/>
                  </a:lnTo>
                  <a:lnTo>
                    <a:pt x="102" y="236"/>
                  </a:lnTo>
                  <a:lnTo>
                    <a:pt x="107" y="233"/>
                  </a:lnTo>
                  <a:lnTo>
                    <a:pt x="109" y="228"/>
                  </a:lnTo>
                  <a:lnTo>
                    <a:pt x="109" y="222"/>
                  </a:lnTo>
                  <a:lnTo>
                    <a:pt x="108" y="216"/>
                  </a:lnTo>
                  <a:lnTo>
                    <a:pt x="104" y="212"/>
                  </a:lnTo>
                  <a:lnTo>
                    <a:pt x="99" y="210"/>
                  </a:lnTo>
                  <a:lnTo>
                    <a:pt x="80" y="203"/>
                  </a:lnTo>
                  <a:lnTo>
                    <a:pt x="63" y="193"/>
                  </a:lnTo>
                  <a:lnTo>
                    <a:pt x="49" y="181"/>
                  </a:lnTo>
                  <a:lnTo>
                    <a:pt x="39" y="167"/>
                  </a:lnTo>
                  <a:lnTo>
                    <a:pt x="32" y="150"/>
                  </a:lnTo>
                  <a:lnTo>
                    <a:pt x="28" y="131"/>
                  </a:lnTo>
                  <a:lnTo>
                    <a:pt x="28" y="112"/>
                  </a:lnTo>
                  <a:lnTo>
                    <a:pt x="34" y="91"/>
                  </a:lnTo>
                  <a:lnTo>
                    <a:pt x="41" y="76"/>
                  </a:lnTo>
                  <a:lnTo>
                    <a:pt x="50" y="62"/>
                  </a:lnTo>
                  <a:lnTo>
                    <a:pt x="61" y="50"/>
                  </a:lnTo>
                  <a:lnTo>
                    <a:pt x="72" y="38"/>
                  </a:lnTo>
                  <a:lnTo>
                    <a:pt x="83" y="28"/>
                  </a:lnTo>
                  <a:lnTo>
                    <a:pt x="94" y="19"/>
                  </a:lnTo>
                  <a:lnTo>
                    <a:pt x="104" y="9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92" y="6"/>
                  </a:lnTo>
                  <a:lnTo>
                    <a:pt x="74" y="19"/>
                  </a:lnTo>
                  <a:lnTo>
                    <a:pt x="55" y="36"/>
                  </a:lnTo>
                  <a:lnTo>
                    <a:pt x="36" y="58"/>
                  </a:lnTo>
                  <a:lnTo>
                    <a:pt x="19" y="81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2139" name="Freeform 27">
              <a:extLst>
                <a:ext uri="{FF2B5EF4-FFF2-40B4-BE49-F238E27FC236}">
                  <a16:creationId xmlns:a16="http://schemas.microsoft.com/office/drawing/2014/main" id="{76EF9115-BFB7-4CAF-AC71-1114CAEC5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3" y="3383"/>
              <a:ext cx="121" cy="155"/>
            </a:xfrm>
            <a:custGeom>
              <a:avLst/>
              <a:gdLst>
                <a:gd name="T0" fmla="*/ 204 w 242"/>
                <a:gd name="T1" fmla="*/ 124 h 310"/>
                <a:gd name="T2" fmla="*/ 215 w 242"/>
                <a:gd name="T3" fmla="*/ 144 h 310"/>
                <a:gd name="T4" fmla="*/ 221 w 242"/>
                <a:gd name="T5" fmla="*/ 164 h 310"/>
                <a:gd name="T6" fmla="*/ 217 w 242"/>
                <a:gd name="T7" fmla="*/ 187 h 310"/>
                <a:gd name="T8" fmla="*/ 205 w 242"/>
                <a:gd name="T9" fmla="*/ 209 h 310"/>
                <a:gd name="T10" fmla="*/ 185 w 242"/>
                <a:gd name="T11" fmla="*/ 229 h 310"/>
                <a:gd name="T12" fmla="*/ 163 w 242"/>
                <a:gd name="T13" fmla="*/ 246 h 310"/>
                <a:gd name="T14" fmla="*/ 140 w 242"/>
                <a:gd name="T15" fmla="*/ 264 h 310"/>
                <a:gd name="T16" fmla="*/ 127 w 242"/>
                <a:gd name="T17" fmla="*/ 278 h 310"/>
                <a:gd name="T18" fmla="*/ 122 w 242"/>
                <a:gd name="T19" fmla="*/ 287 h 310"/>
                <a:gd name="T20" fmla="*/ 118 w 242"/>
                <a:gd name="T21" fmla="*/ 297 h 310"/>
                <a:gd name="T22" fmla="*/ 120 w 242"/>
                <a:gd name="T23" fmla="*/ 306 h 310"/>
                <a:gd name="T24" fmla="*/ 128 w 242"/>
                <a:gd name="T25" fmla="*/ 310 h 310"/>
                <a:gd name="T26" fmla="*/ 137 w 242"/>
                <a:gd name="T27" fmla="*/ 309 h 310"/>
                <a:gd name="T28" fmla="*/ 152 w 242"/>
                <a:gd name="T29" fmla="*/ 293 h 310"/>
                <a:gd name="T30" fmla="*/ 177 w 242"/>
                <a:gd name="T31" fmla="*/ 269 h 310"/>
                <a:gd name="T32" fmla="*/ 204 w 242"/>
                <a:gd name="T33" fmla="*/ 246 h 310"/>
                <a:gd name="T34" fmla="*/ 227 w 242"/>
                <a:gd name="T35" fmla="*/ 219 h 310"/>
                <a:gd name="T36" fmla="*/ 240 w 242"/>
                <a:gd name="T37" fmla="*/ 187 h 310"/>
                <a:gd name="T38" fmla="*/ 238 w 242"/>
                <a:gd name="T39" fmla="*/ 153 h 310"/>
                <a:gd name="T40" fmla="*/ 223 w 242"/>
                <a:gd name="T41" fmla="*/ 121 h 310"/>
                <a:gd name="T42" fmla="*/ 198 w 242"/>
                <a:gd name="T43" fmla="*/ 94 h 310"/>
                <a:gd name="T44" fmla="*/ 174 w 242"/>
                <a:gd name="T45" fmla="*/ 75 h 310"/>
                <a:gd name="T46" fmla="*/ 150 w 242"/>
                <a:gd name="T47" fmla="*/ 60 h 310"/>
                <a:gd name="T48" fmla="*/ 124 w 242"/>
                <a:gd name="T49" fmla="*/ 44 h 310"/>
                <a:gd name="T50" fmla="*/ 97 w 242"/>
                <a:gd name="T51" fmla="*/ 29 h 310"/>
                <a:gd name="T52" fmla="*/ 71 w 242"/>
                <a:gd name="T53" fmla="*/ 16 h 310"/>
                <a:gd name="T54" fmla="*/ 46 w 242"/>
                <a:gd name="T55" fmla="*/ 7 h 310"/>
                <a:gd name="T56" fmla="*/ 24 w 242"/>
                <a:gd name="T57" fmla="*/ 1 h 310"/>
                <a:gd name="T58" fmla="*/ 7 w 242"/>
                <a:gd name="T59" fmla="*/ 1 h 310"/>
                <a:gd name="T60" fmla="*/ 8 w 242"/>
                <a:gd name="T61" fmla="*/ 6 h 310"/>
                <a:gd name="T62" fmla="*/ 28 w 242"/>
                <a:gd name="T63" fmla="*/ 14 h 310"/>
                <a:gd name="T64" fmla="*/ 51 w 242"/>
                <a:gd name="T65" fmla="*/ 24 h 310"/>
                <a:gd name="T66" fmla="*/ 77 w 242"/>
                <a:gd name="T67" fmla="*/ 37 h 310"/>
                <a:gd name="T68" fmla="*/ 105 w 242"/>
                <a:gd name="T69" fmla="*/ 52 h 310"/>
                <a:gd name="T70" fmla="*/ 132 w 242"/>
                <a:gd name="T71" fmla="*/ 69 h 310"/>
                <a:gd name="T72" fmla="*/ 160 w 242"/>
                <a:gd name="T73" fmla="*/ 87 h 310"/>
                <a:gd name="T74" fmla="*/ 184 w 242"/>
                <a:gd name="T75" fmla="*/ 10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2" h="310">
                  <a:moveTo>
                    <a:pt x="196" y="116"/>
                  </a:moveTo>
                  <a:lnTo>
                    <a:pt x="204" y="124"/>
                  </a:lnTo>
                  <a:lnTo>
                    <a:pt x="211" y="133"/>
                  </a:lnTo>
                  <a:lnTo>
                    <a:pt x="215" y="144"/>
                  </a:lnTo>
                  <a:lnTo>
                    <a:pt x="220" y="154"/>
                  </a:lnTo>
                  <a:lnTo>
                    <a:pt x="221" y="164"/>
                  </a:lnTo>
                  <a:lnTo>
                    <a:pt x="221" y="176"/>
                  </a:lnTo>
                  <a:lnTo>
                    <a:pt x="217" y="187"/>
                  </a:lnTo>
                  <a:lnTo>
                    <a:pt x="213" y="198"/>
                  </a:lnTo>
                  <a:lnTo>
                    <a:pt x="205" y="209"/>
                  </a:lnTo>
                  <a:lnTo>
                    <a:pt x="196" y="219"/>
                  </a:lnTo>
                  <a:lnTo>
                    <a:pt x="185" y="229"/>
                  </a:lnTo>
                  <a:lnTo>
                    <a:pt x="174" y="238"/>
                  </a:lnTo>
                  <a:lnTo>
                    <a:pt x="163" y="246"/>
                  </a:lnTo>
                  <a:lnTo>
                    <a:pt x="152" y="255"/>
                  </a:lnTo>
                  <a:lnTo>
                    <a:pt x="140" y="264"/>
                  </a:lnTo>
                  <a:lnTo>
                    <a:pt x="130" y="275"/>
                  </a:lnTo>
                  <a:lnTo>
                    <a:pt x="127" y="278"/>
                  </a:lnTo>
                  <a:lnTo>
                    <a:pt x="124" y="283"/>
                  </a:lnTo>
                  <a:lnTo>
                    <a:pt x="122" y="287"/>
                  </a:lnTo>
                  <a:lnTo>
                    <a:pt x="120" y="292"/>
                  </a:lnTo>
                  <a:lnTo>
                    <a:pt x="118" y="297"/>
                  </a:lnTo>
                  <a:lnTo>
                    <a:pt x="118" y="301"/>
                  </a:lnTo>
                  <a:lnTo>
                    <a:pt x="120" y="306"/>
                  </a:lnTo>
                  <a:lnTo>
                    <a:pt x="123" y="309"/>
                  </a:lnTo>
                  <a:lnTo>
                    <a:pt x="128" y="310"/>
                  </a:lnTo>
                  <a:lnTo>
                    <a:pt x="132" y="310"/>
                  </a:lnTo>
                  <a:lnTo>
                    <a:pt x="137" y="309"/>
                  </a:lnTo>
                  <a:lnTo>
                    <a:pt x="140" y="306"/>
                  </a:lnTo>
                  <a:lnTo>
                    <a:pt x="152" y="293"/>
                  </a:lnTo>
                  <a:lnTo>
                    <a:pt x="164" y="280"/>
                  </a:lnTo>
                  <a:lnTo>
                    <a:pt x="177" y="269"/>
                  </a:lnTo>
                  <a:lnTo>
                    <a:pt x="191" y="257"/>
                  </a:lnTo>
                  <a:lnTo>
                    <a:pt x="204" y="246"/>
                  </a:lnTo>
                  <a:lnTo>
                    <a:pt x="215" y="233"/>
                  </a:lnTo>
                  <a:lnTo>
                    <a:pt x="227" y="219"/>
                  </a:lnTo>
                  <a:lnTo>
                    <a:pt x="235" y="205"/>
                  </a:lnTo>
                  <a:lnTo>
                    <a:pt x="240" y="187"/>
                  </a:lnTo>
                  <a:lnTo>
                    <a:pt x="242" y="170"/>
                  </a:lnTo>
                  <a:lnTo>
                    <a:pt x="238" y="153"/>
                  </a:lnTo>
                  <a:lnTo>
                    <a:pt x="232" y="137"/>
                  </a:lnTo>
                  <a:lnTo>
                    <a:pt x="223" y="121"/>
                  </a:lnTo>
                  <a:lnTo>
                    <a:pt x="212" y="107"/>
                  </a:lnTo>
                  <a:lnTo>
                    <a:pt x="198" y="94"/>
                  </a:lnTo>
                  <a:lnTo>
                    <a:pt x="184" y="83"/>
                  </a:lnTo>
                  <a:lnTo>
                    <a:pt x="174" y="75"/>
                  </a:lnTo>
                  <a:lnTo>
                    <a:pt x="162" y="68"/>
                  </a:lnTo>
                  <a:lnTo>
                    <a:pt x="150" y="60"/>
                  </a:lnTo>
                  <a:lnTo>
                    <a:pt x="137" y="52"/>
                  </a:lnTo>
                  <a:lnTo>
                    <a:pt x="124" y="44"/>
                  </a:lnTo>
                  <a:lnTo>
                    <a:pt x="110" y="35"/>
                  </a:lnTo>
                  <a:lnTo>
                    <a:pt x="97" y="29"/>
                  </a:lnTo>
                  <a:lnTo>
                    <a:pt x="84" y="22"/>
                  </a:lnTo>
                  <a:lnTo>
                    <a:pt x="71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4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3" y="30"/>
                  </a:lnTo>
                  <a:lnTo>
                    <a:pt x="77" y="37"/>
                  </a:lnTo>
                  <a:lnTo>
                    <a:pt x="91" y="44"/>
                  </a:lnTo>
                  <a:lnTo>
                    <a:pt x="105" y="52"/>
                  </a:lnTo>
                  <a:lnTo>
                    <a:pt x="118" y="60"/>
                  </a:lnTo>
                  <a:lnTo>
                    <a:pt x="132" y="69"/>
                  </a:lnTo>
                  <a:lnTo>
                    <a:pt x="146" y="78"/>
                  </a:lnTo>
                  <a:lnTo>
                    <a:pt x="160" y="87"/>
                  </a:lnTo>
                  <a:lnTo>
                    <a:pt x="173" y="96"/>
                  </a:lnTo>
                  <a:lnTo>
                    <a:pt x="184" y="106"/>
                  </a:lnTo>
                  <a:lnTo>
                    <a:pt x="196" y="116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2140" name="Freeform 28">
              <a:extLst>
                <a:ext uri="{FF2B5EF4-FFF2-40B4-BE49-F238E27FC236}">
                  <a16:creationId xmlns:a16="http://schemas.microsoft.com/office/drawing/2014/main" id="{08131950-1B62-4F1B-8253-962F26365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8" y="3619"/>
              <a:ext cx="159" cy="117"/>
            </a:xfrm>
            <a:custGeom>
              <a:avLst/>
              <a:gdLst>
                <a:gd name="T0" fmla="*/ 260 w 319"/>
                <a:gd name="T1" fmla="*/ 51 h 233"/>
                <a:gd name="T2" fmla="*/ 275 w 319"/>
                <a:gd name="T3" fmla="*/ 98 h 233"/>
                <a:gd name="T4" fmla="*/ 292 w 319"/>
                <a:gd name="T5" fmla="*/ 144 h 233"/>
                <a:gd name="T6" fmla="*/ 309 w 319"/>
                <a:gd name="T7" fmla="*/ 189 h 233"/>
                <a:gd name="T8" fmla="*/ 319 w 319"/>
                <a:gd name="T9" fmla="*/ 218 h 233"/>
                <a:gd name="T10" fmla="*/ 316 w 319"/>
                <a:gd name="T11" fmla="*/ 227 h 233"/>
                <a:gd name="T12" fmla="*/ 308 w 319"/>
                <a:gd name="T13" fmla="*/ 233 h 233"/>
                <a:gd name="T14" fmla="*/ 299 w 319"/>
                <a:gd name="T15" fmla="*/ 231 h 233"/>
                <a:gd name="T16" fmla="*/ 285 w 319"/>
                <a:gd name="T17" fmla="*/ 201 h 233"/>
                <a:gd name="T18" fmla="*/ 266 w 319"/>
                <a:gd name="T19" fmla="*/ 136 h 233"/>
                <a:gd name="T20" fmla="*/ 250 w 319"/>
                <a:gd name="T21" fmla="*/ 74 h 233"/>
                <a:gd name="T22" fmla="*/ 240 w 319"/>
                <a:gd name="T23" fmla="*/ 33 h 233"/>
                <a:gd name="T24" fmla="*/ 222 w 319"/>
                <a:gd name="T25" fmla="*/ 27 h 233"/>
                <a:gd name="T26" fmla="*/ 187 w 319"/>
                <a:gd name="T27" fmla="*/ 31 h 233"/>
                <a:gd name="T28" fmla="*/ 151 w 319"/>
                <a:gd name="T29" fmla="*/ 40 h 233"/>
                <a:gd name="T30" fmla="*/ 116 w 319"/>
                <a:gd name="T31" fmla="*/ 51 h 233"/>
                <a:gd name="T32" fmla="*/ 83 w 319"/>
                <a:gd name="T33" fmla="*/ 66 h 233"/>
                <a:gd name="T34" fmla="*/ 53 w 319"/>
                <a:gd name="T35" fmla="*/ 82 h 233"/>
                <a:gd name="T36" fmla="*/ 26 w 319"/>
                <a:gd name="T37" fmla="*/ 97 h 233"/>
                <a:gd name="T38" fmla="*/ 7 w 319"/>
                <a:gd name="T39" fmla="*/ 112 h 233"/>
                <a:gd name="T40" fmla="*/ 0 w 319"/>
                <a:gd name="T41" fmla="*/ 107 h 233"/>
                <a:gd name="T42" fmla="*/ 15 w 319"/>
                <a:gd name="T43" fmla="*/ 81 h 233"/>
                <a:gd name="T44" fmla="*/ 41 w 319"/>
                <a:gd name="T45" fmla="*/ 56 h 233"/>
                <a:gd name="T46" fmla="*/ 72 w 319"/>
                <a:gd name="T47" fmla="*/ 34 h 233"/>
                <a:gd name="T48" fmla="*/ 109 w 319"/>
                <a:gd name="T49" fmla="*/ 18 h 233"/>
                <a:gd name="T50" fmla="*/ 164 w 319"/>
                <a:gd name="T51" fmla="*/ 6 h 233"/>
                <a:gd name="T52" fmla="*/ 217 w 319"/>
                <a:gd name="T53" fmla="*/ 1 h 233"/>
                <a:gd name="T54" fmla="*/ 252 w 319"/>
                <a:gd name="T55" fmla="*/ 0 h 233"/>
                <a:gd name="T56" fmla="*/ 263 w 319"/>
                <a:gd name="T57" fmla="*/ 1 h 233"/>
                <a:gd name="T58" fmla="*/ 270 w 319"/>
                <a:gd name="T59" fmla="*/ 9 h 233"/>
                <a:gd name="T60" fmla="*/ 270 w 319"/>
                <a:gd name="T61" fmla="*/ 20 h 233"/>
                <a:gd name="T62" fmla="*/ 262 w 319"/>
                <a:gd name="T63" fmla="*/ 27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9" h="233">
                  <a:moveTo>
                    <a:pt x="255" y="28"/>
                  </a:moveTo>
                  <a:lnTo>
                    <a:pt x="260" y="51"/>
                  </a:lnTo>
                  <a:lnTo>
                    <a:pt x="267" y="74"/>
                  </a:lnTo>
                  <a:lnTo>
                    <a:pt x="275" y="98"/>
                  </a:lnTo>
                  <a:lnTo>
                    <a:pt x="283" y="121"/>
                  </a:lnTo>
                  <a:lnTo>
                    <a:pt x="292" y="144"/>
                  </a:lnTo>
                  <a:lnTo>
                    <a:pt x="301" y="167"/>
                  </a:lnTo>
                  <a:lnTo>
                    <a:pt x="309" y="189"/>
                  </a:lnTo>
                  <a:lnTo>
                    <a:pt x="318" y="212"/>
                  </a:lnTo>
                  <a:lnTo>
                    <a:pt x="319" y="218"/>
                  </a:lnTo>
                  <a:lnTo>
                    <a:pt x="319" y="223"/>
                  </a:lnTo>
                  <a:lnTo>
                    <a:pt x="316" y="227"/>
                  </a:lnTo>
                  <a:lnTo>
                    <a:pt x="313" y="231"/>
                  </a:lnTo>
                  <a:lnTo>
                    <a:pt x="308" y="233"/>
                  </a:lnTo>
                  <a:lnTo>
                    <a:pt x="304" y="233"/>
                  </a:lnTo>
                  <a:lnTo>
                    <a:pt x="299" y="231"/>
                  </a:lnTo>
                  <a:lnTo>
                    <a:pt x="296" y="226"/>
                  </a:lnTo>
                  <a:lnTo>
                    <a:pt x="285" y="201"/>
                  </a:lnTo>
                  <a:lnTo>
                    <a:pt x="276" y="170"/>
                  </a:lnTo>
                  <a:lnTo>
                    <a:pt x="266" y="136"/>
                  </a:lnTo>
                  <a:lnTo>
                    <a:pt x="258" y="104"/>
                  </a:lnTo>
                  <a:lnTo>
                    <a:pt x="250" y="74"/>
                  </a:lnTo>
                  <a:lnTo>
                    <a:pt x="244" y="50"/>
                  </a:lnTo>
                  <a:lnTo>
                    <a:pt x="240" y="33"/>
                  </a:lnTo>
                  <a:lnTo>
                    <a:pt x="239" y="27"/>
                  </a:lnTo>
                  <a:lnTo>
                    <a:pt x="222" y="27"/>
                  </a:lnTo>
                  <a:lnTo>
                    <a:pt x="205" y="28"/>
                  </a:lnTo>
                  <a:lnTo>
                    <a:pt x="187" y="31"/>
                  </a:lnTo>
                  <a:lnTo>
                    <a:pt x="169" y="34"/>
                  </a:lnTo>
                  <a:lnTo>
                    <a:pt x="151" y="40"/>
                  </a:lnTo>
                  <a:lnTo>
                    <a:pt x="133" y="46"/>
                  </a:lnTo>
                  <a:lnTo>
                    <a:pt x="116" y="51"/>
                  </a:lnTo>
                  <a:lnTo>
                    <a:pt x="99" y="58"/>
                  </a:lnTo>
                  <a:lnTo>
                    <a:pt x="83" y="66"/>
                  </a:lnTo>
                  <a:lnTo>
                    <a:pt x="67" y="74"/>
                  </a:lnTo>
                  <a:lnTo>
                    <a:pt x="53" y="82"/>
                  </a:lnTo>
                  <a:lnTo>
                    <a:pt x="39" y="90"/>
                  </a:lnTo>
                  <a:lnTo>
                    <a:pt x="26" y="97"/>
                  </a:lnTo>
                  <a:lnTo>
                    <a:pt x="16" y="105"/>
                  </a:lnTo>
                  <a:lnTo>
                    <a:pt x="7" y="112"/>
                  </a:lnTo>
                  <a:lnTo>
                    <a:pt x="0" y="118"/>
                  </a:lnTo>
                  <a:lnTo>
                    <a:pt x="0" y="107"/>
                  </a:lnTo>
                  <a:lnTo>
                    <a:pt x="6" y="94"/>
                  </a:lnTo>
                  <a:lnTo>
                    <a:pt x="15" y="81"/>
                  </a:lnTo>
                  <a:lnTo>
                    <a:pt x="27" y="69"/>
                  </a:lnTo>
                  <a:lnTo>
                    <a:pt x="41" y="56"/>
                  </a:lnTo>
                  <a:lnTo>
                    <a:pt x="57" y="43"/>
                  </a:lnTo>
                  <a:lnTo>
                    <a:pt x="72" y="34"/>
                  </a:lnTo>
                  <a:lnTo>
                    <a:pt x="87" y="26"/>
                  </a:lnTo>
                  <a:lnTo>
                    <a:pt x="109" y="18"/>
                  </a:lnTo>
                  <a:lnTo>
                    <a:pt x="136" y="11"/>
                  </a:lnTo>
                  <a:lnTo>
                    <a:pt x="164" y="6"/>
                  </a:lnTo>
                  <a:lnTo>
                    <a:pt x="192" y="3"/>
                  </a:lnTo>
                  <a:lnTo>
                    <a:pt x="217" y="1"/>
                  </a:lnTo>
                  <a:lnTo>
                    <a:pt x="238" y="0"/>
                  </a:lnTo>
                  <a:lnTo>
                    <a:pt x="252" y="0"/>
                  </a:lnTo>
                  <a:lnTo>
                    <a:pt x="258" y="0"/>
                  </a:lnTo>
                  <a:lnTo>
                    <a:pt x="263" y="1"/>
                  </a:lnTo>
                  <a:lnTo>
                    <a:pt x="268" y="4"/>
                  </a:lnTo>
                  <a:lnTo>
                    <a:pt x="270" y="9"/>
                  </a:lnTo>
                  <a:lnTo>
                    <a:pt x="271" y="15"/>
                  </a:lnTo>
                  <a:lnTo>
                    <a:pt x="270" y="20"/>
                  </a:lnTo>
                  <a:lnTo>
                    <a:pt x="267" y="25"/>
                  </a:lnTo>
                  <a:lnTo>
                    <a:pt x="262" y="27"/>
                  </a:lnTo>
                  <a:lnTo>
                    <a:pt x="255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2141" name="Freeform 29">
              <a:extLst>
                <a:ext uri="{FF2B5EF4-FFF2-40B4-BE49-F238E27FC236}">
                  <a16:creationId xmlns:a16="http://schemas.microsoft.com/office/drawing/2014/main" id="{A9A5A72C-87C5-428E-ADBE-7C19A909E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0" y="3679"/>
              <a:ext cx="172" cy="384"/>
            </a:xfrm>
            <a:custGeom>
              <a:avLst/>
              <a:gdLst>
                <a:gd name="T0" fmla="*/ 64 w 344"/>
                <a:gd name="T1" fmla="*/ 231 h 768"/>
                <a:gd name="T2" fmla="*/ 68 w 344"/>
                <a:gd name="T3" fmla="*/ 253 h 768"/>
                <a:gd name="T4" fmla="*/ 84 w 344"/>
                <a:gd name="T5" fmla="*/ 301 h 768"/>
                <a:gd name="T6" fmla="*/ 110 w 344"/>
                <a:gd name="T7" fmla="*/ 365 h 768"/>
                <a:gd name="T8" fmla="*/ 137 w 344"/>
                <a:gd name="T9" fmla="*/ 427 h 768"/>
                <a:gd name="T10" fmla="*/ 164 w 344"/>
                <a:gd name="T11" fmla="*/ 489 h 768"/>
                <a:gd name="T12" fmla="*/ 194 w 344"/>
                <a:gd name="T13" fmla="*/ 550 h 768"/>
                <a:gd name="T14" fmla="*/ 224 w 344"/>
                <a:gd name="T15" fmla="*/ 611 h 768"/>
                <a:gd name="T16" fmla="*/ 255 w 344"/>
                <a:gd name="T17" fmla="*/ 672 h 768"/>
                <a:gd name="T18" fmla="*/ 287 w 344"/>
                <a:gd name="T19" fmla="*/ 733 h 768"/>
                <a:gd name="T20" fmla="*/ 306 w 344"/>
                <a:gd name="T21" fmla="*/ 766 h 768"/>
                <a:gd name="T22" fmla="*/ 316 w 344"/>
                <a:gd name="T23" fmla="*/ 768 h 768"/>
                <a:gd name="T24" fmla="*/ 329 w 344"/>
                <a:gd name="T25" fmla="*/ 768 h 768"/>
                <a:gd name="T26" fmla="*/ 339 w 344"/>
                <a:gd name="T27" fmla="*/ 766 h 768"/>
                <a:gd name="T28" fmla="*/ 344 w 344"/>
                <a:gd name="T29" fmla="*/ 759 h 768"/>
                <a:gd name="T30" fmla="*/ 342 w 344"/>
                <a:gd name="T31" fmla="*/ 750 h 768"/>
                <a:gd name="T32" fmla="*/ 324 w 344"/>
                <a:gd name="T33" fmla="*/ 722 h 768"/>
                <a:gd name="T34" fmla="*/ 298 w 344"/>
                <a:gd name="T35" fmla="*/ 675 h 768"/>
                <a:gd name="T36" fmla="*/ 272 w 344"/>
                <a:gd name="T37" fmla="*/ 628 h 768"/>
                <a:gd name="T38" fmla="*/ 246 w 344"/>
                <a:gd name="T39" fmla="*/ 580 h 768"/>
                <a:gd name="T40" fmla="*/ 210 w 344"/>
                <a:gd name="T41" fmla="*/ 511 h 768"/>
                <a:gd name="T42" fmla="*/ 169 w 344"/>
                <a:gd name="T43" fmla="*/ 426 h 768"/>
                <a:gd name="T44" fmla="*/ 132 w 344"/>
                <a:gd name="T45" fmla="*/ 339 h 768"/>
                <a:gd name="T46" fmla="*/ 100 w 344"/>
                <a:gd name="T47" fmla="*/ 250 h 768"/>
                <a:gd name="T48" fmla="*/ 71 w 344"/>
                <a:gd name="T49" fmla="*/ 176 h 768"/>
                <a:gd name="T50" fmla="*/ 47 w 344"/>
                <a:gd name="T51" fmla="*/ 112 h 768"/>
                <a:gd name="T52" fmla="*/ 27 w 344"/>
                <a:gd name="T53" fmla="*/ 49 h 768"/>
                <a:gd name="T54" fmla="*/ 11 w 344"/>
                <a:gd name="T55" fmla="*/ 8 h 768"/>
                <a:gd name="T56" fmla="*/ 3 w 344"/>
                <a:gd name="T57" fmla="*/ 1 h 768"/>
                <a:gd name="T58" fmla="*/ 0 w 344"/>
                <a:gd name="T59" fmla="*/ 8 h 768"/>
                <a:gd name="T60" fmla="*/ 4 w 344"/>
                <a:gd name="T61" fmla="*/ 38 h 768"/>
                <a:gd name="T62" fmla="*/ 12 w 344"/>
                <a:gd name="T63" fmla="*/ 92 h 768"/>
                <a:gd name="T64" fmla="*/ 25 w 344"/>
                <a:gd name="T65" fmla="*/ 144 h 768"/>
                <a:gd name="T66" fmla="*/ 43 w 344"/>
                <a:gd name="T67" fmla="*/ 19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4" h="768">
                  <a:moveTo>
                    <a:pt x="56" y="216"/>
                  </a:moveTo>
                  <a:lnTo>
                    <a:pt x="64" y="231"/>
                  </a:lnTo>
                  <a:lnTo>
                    <a:pt x="66" y="242"/>
                  </a:lnTo>
                  <a:lnTo>
                    <a:pt x="68" y="253"/>
                  </a:lnTo>
                  <a:lnTo>
                    <a:pt x="72" y="269"/>
                  </a:lnTo>
                  <a:lnTo>
                    <a:pt x="84" y="301"/>
                  </a:lnTo>
                  <a:lnTo>
                    <a:pt x="96" y="334"/>
                  </a:lnTo>
                  <a:lnTo>
                    <a:pt x="110" y="365"/>
                  </a:lnTo>
                  <a:lnTo>
                    <a:pt x="123" y="396"/>
                  </a:lnTo>
                  <a:lnTo>
                    <a:pt x="137" y="427"/>
                  </a:lnTo>
                  <a:lnTo>
                    <a:pt x="150" y="458"/>
                  </a:lnTo>
                  <a:lnTo>
                    <a:pt x="164" y="489"/>
                  </a:lnTo>
                  <a:lnTo>
                    <a:pt x="179" y="520"/>
                  </a:lnTo>
                  <a:lnTo>
                    <a:pt x="194" y="550"/>
                  </a:lnTo>
                  <a:lnTo>
                    <a:pt x="209" y="581"/>
                  </a:lnTo>
                  <a:lnTo>
                    <a:pt x="224" y="611"/>
                  </a:lnTo>
                  <a:lnTo>
                    <a:pt x="240" y="642"/>
                  </a:lnTo>
                  <a:lnTo>
                    <a:pt x="255" y="672"/>
                  </a:lnTo>
                  <a:lnTo>
                    <a:pt x="271" y="703"/>
                  </a:lnTo>
                  <a:lnTo>
                    <a:pt x="287" y="733"/>
                  </a:lnTo>
                  <a:lnTo>
                    <a:pt x="304" y="764"/>
                  </a:lnTo>
                  <a:lnTo>
                    <a:pt x="306" y="766"/>
                  </a:lnTo>
                  <a:lnTo>
                    <a:pt x="310" y="767"/>
                  </a:lnTo>
                  <a:lnTo>
                    <a:pt x="316" y="768"/>
                  </a:lnTo>
                  <a:lnTo>
                    <a:pt x="323" y="768"/>
                  </a:lnTo>
                  <a:lnTo>
                    <a:pt x="329" y="768"/>
                  </a:lnTo>
                  <a:lnTo>
                    <a:pt x="335" y="767"/>
                  </a:lnTo>
                  <a:lnTo>
                    <a:pt x="339" y="766"/>
                  </a:lnTo>
                  <a:lnTo>
                    <a:pt x="342" y="764"/>
                  </a:lnTo>
                  <a:lnTo>
                    <a:pt x="344" y="759"/>
                  </a:lnTo>
                  <a:lnTo>
                    <a:pt x="344" y="755"/>
                  </a:lnTo>
                  <a:lnTo>
                    <a:pt x="342" y="750"/>
                  </a:lnTo>
                  <a:lnTo>
                    <a:pt x="338" y="747"/>
                  </a:lnTo>
                  <a:lnTo>
                    <a:pt x="324" y="722"/>
                  </a:lnTo>
                  <a:lnTo>
                    <a:pt x="312" y="699"/>
                  </a:lnTo>
                  <a:lnTo>
                    <a:pt x="298" y="675"/>
                  </a:lnTo>
                  <a:lnTo>
                    <a:pt x="285" y="651"/>
                  </a:lnTo>
                  <a:lnTo>
                    <a:pt x="272" y="628"/>
                  </a:lnTo>
                  <a:lnTo>
                    <a:pt x="260" y="604"/>
                  </a:lnTo>
                  <a:lnTo>
                    <a:pt x="246" y="580"/>
                  </a:lnTo>
                  <a:lnTo>
                    <a:pt x="233" y="556"/>
                  </a:lnTo>
                  <a:lnTo>
                    <a:pt x="210" y="511"/>
                  </a:lnTo>
                  <a:lnTo>
                    <a:pt x="190" y="468"/>
                  </a:lnTo>
                  <a:lnTo>
                    <a:pt x="169" y="426"/>
                  </a:lnTo>
                  <a:lnTo>
                    <a:pt x="150" y="382"/>
                  </a:lnTo>
                  <a:lnTo>
                    <a:pt x="132" y="339"/>
                  </a:lnTo>
                  <a:lnTo>
                    <a:pt x="116" y="296"/>
                  </a:lnTo>
                  <a:lnTo>
                    <a:pt x="100" y="250"/>
                  </a:lnTo>
                  <a:lnTo>
                    <a:pt x="84" y="202"/>
                  </a:lnTo>
                  <a:lnTo>
                    <a:pt x="71" y="176"/>
                  </a:lnTo>
                  <a:lnTo>
                    <a:pt x="58" y="145"/>
                  </a:lnTo>
                  <a:lnTo>
                    <a:pt x="47" y="112"/>
                  </a:lnTo>
                  <a:lnTo>
                    <a:pt x="37" y="79"/>
                  </a:lnTo>
                  <a:lnTo>
                    <a:pt x="27" y="49"/>
                  </a:lnTo>
                  <a:lnTo>
                    <a:pt x="19" y="25"/>
                  </a:lnTo>
                  <a:lnTo>
                    <a:pt x="11" y="8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8"/>
                  </a:lnTo>
                  <a:lnTo>
                    <a:pt x="0" y="12"/>
                  </a:lnTo>
                  <a:lnTo>
                    <a:pt x="4" y="38"/>
                  </a:lnTo>
                  <a:lnTo>
                    <a:pt x="8" y="66"/>
                  </a:lnTo>
                  <a:lnTo>
                    <a:pt x="12" y="92"/>
                  </a:lnTo>
                  <a:lnTo>
                    <a:pt x="18" y="117"/>
                  </a:lnTo>
                  <a:lnTo>
                    <a:pt x="25" y="144"/>
                  </a:lnTo>
                  <a:lnTo>
                    <a:pt x="33" y="169"/>
                  </a:lnTo>
                  <a:lnTo>
                    <a:pt x="43" y="193"/>
                  </a:lnTo>
                  <a:lnTo>
                    <a:pt x="56" y="2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2142" name="Freeform 30">
              <a:extLst>
                <a:ext uri="{FF2B5EF4-FFF2-40B4-BE49-F238E27FC236}">
                  <a16:creationId xmlns:a16="http://schemas.microsoft.com/office/drawing/2014/main" id="{E5E54D16-FAAF-41FE-9ACF-CF681058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0" y="4009"/>
              <a:ext cx="149" cy="79"/>
            </a:xfrm>
            <a:custGeom>
              <a:avLst/>
              <a:gdLst>
                <a:gd name="T0" fmla="*/ 1 w 300"/>
                <a:gd name="T1" fmla="*/ 146 h 159"/>
                <a:gd name="T2" fmla="*/ 0 w 300"/>
                <a:gd name="T3" fmla="*/ 150 h 159"/>
                <a:gd name="T4" fmla="*/ 0 w 300"/>
                <a:gd name="T5" fmla="*/ 153 h 159"/>
                <a:gd name="T6" fmla="*/ 1 w 300"/>
                <a:gd name="T7" fmla="*/ 157 h 159"/>
                <a:gd name="T8" fmla="*/ 5 w 300"/>
                <a:gd name="T9" fmla="*/ 159 h 159"/>
                <a:gd name="T10" fmla="*/ 23 w 300"/>
                <a:gd name="T11" fmla="*/ 150 h 159"/>
                <a:gd name="T12" fmla="*/ 41 w 300"/>
                <a:gd name="T13" fmla="*/ 142 h 159"/>
                <a:gd name="T14" fmla="*/ 59 w 300"/>
                <a:gd name="T15" fmla="*/ 134 h 159"/>
                <a:gd name="T16" fmla="*/ 77 w 300"/>
                <a:gd name="T17" fmla="*/ 126 h 159"/>
                <a:gd name="T18" fmla="*/ 97 w 300"/>
                <a:gd name="T19" fmla="*/ 118 h 159"/>
                <a:gd name="T20" fmla="*/ 115 w 300"/>
                <a:gd name="T21" fmla="*/ 111 h 159"/>
                <a:gd name="T22" fmla="*/ 134 w 300"/>
                <a:gd name="T23" fmla="*/ 103 h 159"/>
                <a:gd name="T24" fmla="*/ 152 w 300"/>
                <a:gd name="T25" fmla="*/ 96 h 159"/>
                <a:gd name="T26" fmla="*/ 171 w 300"/>
                <a:gd name="T27" fmla="*/ 88 h 159"/>
                <a:gd name="T28" fmla="*/ 189 w 300"/>
                <a:gd name="T29" fmla="*/ 80 h 159"/>
                <a:gd name="T30" fmla="*/ 207 w 300"/>
                <a:gd name="T31" fmla="*/ 72 h 159"/>
                <a:gd name="T32" fmla="*/ 225 w 300"/>
                <a:gd name="T33" fmla="*/ 62 h 159"/>
                <a:gd name="T34" fmla="*/ 243 w 300"/>
                <a:gd name="T35" fmla="*/ 53 h 159"/>
                <a:gd name="T36" fmla="*/ 260 w 300"/>
                <a:gd name="T37" fmla="*/ 44 h 159"/>
                <a:gd name="T38" fmla="*/ 278 w 300"/>
                <a:gd name="T39" fmla="*/ 34 h 159"/>
                <a:gd name="T40" fmla="*/ 295 w 300"/>
                <a:gd name="T41" fmla="*/ 22 h 159"/>
                <a:gd name="T42" fmla="*/ 298 w 300"/>
                <a:gd name="T43" fmla="*/ 19 h 159"/>
                <a:gd name="T44" fmla="*/ 300 w 300"/>
                <a:gd name="T45" fmla="*/ 14 h 159"/>
                <a:gd name="T46" fmla="*/ 300 w 300"/>
                <a:gd name="T47" fmla="*/ 9 h 159"/>
                <a:gd name="T48" fmla="*/ 297 w 300"/>
                <a:gd name="T49" fmla="*/ 6 h 159"/>
                <a:gd name="T50" fmla="*/ 294 w 300"/>
                <a:gd name="T51" fmla="*/ 3 h 159"/>
                <a:gd name="T52" fmla="*/ 289 w 300"/>
                <a:gd name="T53" fmla="*/ 0 h 159"/>
                <a:gd name="T54" fmla="*/ 285 w 300"/>
                <a:gd name="T55" fmla="*/ 0 h 159"/>
                <a:gd name="T56" fmla="*/ 281 w 300"/>
                <a:gd name="T57" fmla="*/ 3 h 159"/>
                <a:gd name="T58" fmla="*/ 263 w 300"/>
                <a:gd name="T59" fmla="*/ 13 h 159"/>
                <a:gd name="T60" fmla="*/ 242 w 300"/>
                <a:gd name="T61" fmla="*/ 23 h 159"/>
                <a:gd name="T62" fmla="*/ 220 w 300"/>
                <a:gd name="T63" fmla="*/ 34 h 159"/>
                <a:gd name="T64" fmla="*/ 198 w 300"/>
                <a:gd name="T65" fmla="*/ 45 h 159"/>
                <a:gd name="T66" fmla="*/ 175 w 300"/>
                <a:gd name="T67" fmla="*/ 57 h 159"/>
                <a:gd name="T68" fmla="*/ 151 w 300"/>
                <a:gd name="T69" fmla="*/ 68 h 159"/>
                <a:gd name="T70" fmla="*/ 128 w 300"/>
                <a:gd name="T71" fmla="*/ 78 h 159"/>
                <a:gd name="T72" fmla="*/ 106 w 300"/>
                <a:gd name="T73" fmla="*/ 90 h 159"/>
                <a:gd name="T74" fmla="*/ 84 w 300"/>
                <a:gd name="T75" fmla="*/ 100 h 159"/>
                <a:gd name="T76" fmla="*/ 65 w 300"/>
                <a:gd name="T77" fmla="*/ 110 h 159"/>
                <a:gd name="T78" fmla="*/ 47 w 300"/>
                <a:gd name="T79" fmla="*/ 119 h 159"/>
                <a:gd name="T80" fmla="*/ 31 w 300"/>
                <a:gd name="T81" fmla="*/ 127 h 159"/>
                <a:gd name="T82" fmla="*/ 19 w 300"/>
                <a:gd name="T83" fmla="*/ 134 h 159"/>
                <a:gd name="T84" fmla="*/ 9 w 300"/>
                <a:gd name="T85" fmla="*/ 139 h 159"/>
                <a:gd name="T86" fmla="*/ 4 w 300"/>
                <a:gd name="T87" fmla="*/ 144 h 159"/>
                <a:gd name="T88" fmla="*/ 1 w 300"/>
                <a:gd name="T89" fmla="*/ 146 h 159"/>
                <a:gd name="T90" fmla="*/ 1 w 300"/>
                <a:gd name="T91" fmla="*/ 14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0" h="159">
                  <a:moveTo>
                    <a:pt x="1" y="146"/>
                  </a:moveTo>
                  <a:lnTo>
                    <a:pt x="0" y="150"/>
                  </a:lnTo>
                  <a:lnTo>
                    <a:pt x="0" y="153"/>
                  </a:lnTo>
                  <a:lnTo>
                    <a:pt x="1" y="157"/>
                  </a:lnTo>
                  <a:lnTo>
                    <a:pt x="5" y="159"/>
                  </a:lnTo>
                  <a:lnTo>
                    <a:pt x="23" y="150"/>
                  </a:lnTo>
                  <a:lnTo>
                    <a:pt x="41" y="142"/>
                  </a:lnTo>
                  <a:lnTo>
                    <a:pt x="59" y="134"/>
                  </a:lnTo>
                  <a:lnTo>
                    <a:pt x="77" y="126"/>
                  </a:lnTo>
                  <a:lnTo>
                    <a:pt x="97" y="118"/>
                  </a:lnTo>
                  <a:lnTo>
                    <a:pt x="115" y="111"/>
                  </a:lnTo>
                  <a:lnTo>
                    <a:pt x="134" y="103"/>
                  </a:lnTo>
                  <a:lnTo>
                    <a:pt x="152" y="96"/>
                  </a:lnTo>
                  <a:lnTo>
                    <a:pt x="171" y="88"/>
                  </a:lnTo>
                  <a:lnTo>
                    <a:pt x="189" y="80"/>
                  </a:lnTo>
                  <a:lnTo>
                    <a:pt x="207" y="72"/>
                  </a:lnTo>
                  <a:lnTo>
                    <a:pt x="225" y="62"/>
                  </a:lnTo>
                  <a:lnTo>
                    <a:pt x="243" y="53"/>
                  </a:lnTo>
                  <a:lnTo>
                    <a:pt x="260" y="44"/>
                  </a:lnTo>
                  <a:lnTo>
                    <a:pt x="278" y="34"/>
                  </a:lnTo>
                  <a:lnTo>
                    <a:pt x="295" y="22"/>
                  </a:lnTo>
                  <a:lnTo>
                    <a:pt x="298" y="19"/>
                  </a:lnTo>
                  <a:lnTo>
                    <a:pt x="300" y="14"/>
                  </a:lnTo>
                  <a:lnTo>
                    <a:pt x="300" y="9"/>
                  </a:lnTo>
                  <a:lnTo>
                    <a:pt x="297" y="6"/>
                  </a:lnTo>
                  <a:lnTo>
                    <a:pt x="294" y="3"/>
                  </a:lnTo>
                  <a:lnTo>
                    <a:pt x="289" y="0"/>
                  </a:lnTo>
                  <a:lnTo>
                    <a:pt x="285" y="0"/>
                  </a:lnTo>
                  <a:lnTo>
                    <a:pt x="281" y="3"/>
                  </a:lnTo>
                  <a:lnTo>
                    <a:pt x="263" y="13"/>
                  </a:lnTo>
                  <a:lnTo>
                    <a:pt x="242" y="23"/>
                  </a:lnTo>
                  <a:lnTo>
                    <a:pt x="220" y="34"/>
                  </a:lnTo>
                  <a:lnTo>
                    <a:pt x="198" y="45"/>
                  </a:lnTo>
                  <a:lnTo>
                    <a:pt x="175" y="57"/>
                  </a:lnTo>
                  <a:lnTo>
                    <a:pt x="151" y="68"/>
                  </a:lnTo>
                  <a:lnTo>
                    <a:pt x="128" y="78"/>
                  </a:lnTo>
                  <a:lnTo>
                    <a:pt x="106" y="90"/>
                  </a:lnTo>
                  <a:lnTo>
                    <a:pt x="84" y="100"/>
                  </a:lnTo>
                  <a:lnTo>
                    <a:pt x="65" y="110"/>
                  </a:lnTo>
                  <a:lnTo>
                    <a:pt x="47" y="119"/>
                  </a:lnTo>
                  <a:lnTo>
                    <a:pt x="31" y="127"/>
                  </a:lnTo>
                  <a:lnTo>
                    <a:pt x="19" y="134"/>
                  </a:lnTo>
                  <a:lnTo>
                    <a:pt x="9" y="139"/>
                  </a:lnTo>
                  <a:lnTo>
                    <a:pt x="4" y="144"/>
                  </a:lnTo>
                  <a:lnTo>
                    <a:pt x="1" y="146"/>
                  </a:lnTo>
                  <a:lnTo>
                    <a:pt x="1" y="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2143" name="Freeform 31">
              <a:extLst>
                <a:ext uri="{FF2B5EF4-FFF2-40B4-BE49-F238E27FC236}">
                  <a16:creationId xmlns:a16="http://schemas.microsoft.com/office/drawing/2014/main" id="{C01FD488-A9C9-4A59-B3B7-804891BBF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0" y="3565"/>
              <a:ext cx="41" cy="93"/>
            </a:xfrm>
            <a:custGeom>
              <a:avLst/>
              <a:gdLst>
                <a:gd name="T0" fmla="*/ 31 w 82"/>
                <a:gd name="T1" fmla="*/ 14 h 188"/>
                <a:gd name="T2" fmla="*/ 29 w 82"/>
                <a:gd name="T3" fmla="*/ 8 h 188"/>
                <a:gd name="T4" fmla="*/ 25 w 82"/>
                <a:gd name="T5" fmla="*/ 4 h 188"/>
                <a:gd name="T6" fmla="*/ 19 w 82"/>
                <a:gd name="T7" fmla="*/ 1 h 188"/>
                <a:gd name="T8" fmla="*/ 14 w 82"/>
                <a:gd name="T9" fmla="*/ 0 h 188"/>
                <a:gd name="T10" fmla="*/ 8 w 82"/>
                <a:gd name="T11" fmla="*/ 3 h 188"/>
                <a:gd name="T12" fmla="*/ 3 w 82"/>
                <a:gd name="T13" fmla="*/ 6 h 188"/>
                <a:gd name="T14" fmla="*/ 0 w 82"/>
                <a:gd name="T15" fmla="*/ 12 h 188"/>
                <a:gd name="T16" fmla="*/ 0 w 82"/>
                <a:gd name="T17" fmla="*/ 18 h 188"/>
                <a:gd name="T18" fmla="*/ 6 w 82"/>
                <a:gd name="T19" fmla="*/ 43 h 188"/>
                <a:gd name="T20" fmla="*/ 15 w 82"/>
                <a:gd name="T21" fmla="*/ 72 h 188"/>
                <a:gd name="T22" fmla="*/ 26 w 82"/>
                <a:gd name="T23" fmla="*/ 100 h 188"/>
                <a:gd name="T24" fmla="*/ 40 w 82"/>
                <a:gd name="T25" fmla="*/ 128 h 188"/>
                <a:gd name="T26" fmla="*/ 54 w 82"/>
                <a:gd name="T27" fmla="*/ 152 h 188"/>
                <a:gd name="T28" fmla="*/ 67 w 82"/>
                <a:gd name="T29" fmla="*/ 172 h 188"/>
                <a:gd name="T30" fmla="*/ 76 w 82"/>
                <a:gd name="T31" fmla="*/ 184 h 188"/>
                <a:gd name="T32" fmla="*/ 82 w 82"/>
                <a:gd name="T33" fmla="*/ 188 h 188"/>
                <a:gd name="T34" fmla="*/ 79 w 82"/>
                <a:gd name="T35" fmla="*/ 175 h 188"/>
                <a:gd name="T36" fmla="*/ 74 w 82"/>
                <a:gd name="T37" fmla="*/ 159 h 188"/>
                <a:gd name="T38" fmla="*/ 67 w 82"/>
                <a:gd name="T39" fmla="*/ 138 h 188"/>
                <a:gd name="T40" fmla="*/ 59 w 82"/>
                <a:gd name="T41" fmla="*/ 114 h 188"/>
                <a:gd name="T42" fmla="*/ 50 w 82"/>
                <a:gd name="T43" fmla="*/ 89 h 188"/>
                <a:gd name="T44" fmla="*/ 42 w 82"/>
                <a:gd name="T45" fmla="*/ 64 h 188"/>
                <a:gd name="T46" fmla="*/ 36 w 82"/>
                <a:gd name="T47" fmla="*/ 38 h 188"/>
                <a:gd name="T48" fmla="*/ 31 w 82"/>
                <a:gd name="T49" fmla="*/ 1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188">
                  <a:moveTo>
                    <a:pt x="31" y="14"/>
                  </a:moveTo>
                  <a:lnTo>
                    <a:pt x="29" y="8"/>
                  </a:lnTo>
                  <a:lnTo>
                    <a:pt x="25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3"/>
                  </a:lnTo>
                  <a:lnTo>
                    <a:pt x="3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6" y="43"/>
                  </a:lnTo>
                  <a:lnTo>
                    <a:pt x="15" y="72"/>
                  </a:lnTo>
                  <a:lnTo>
                    <a:pt x="26" y="100"/>
                  </a:lnTo>
                  <a:lnTo>
                    <a:pt x="40" y="128"/>
                  </a:lnTo>
                  <a:lnTo>
                    <a:pt x="54" y="152"/>
                  </a:lnTo>
                  <a:lnTo>
                    <a:pt x="67" y="172"/>
                  </a:lnTo>
                  <a:lnTo>
                    <a:pt x="76" y="184"/>
                  </a:lnTo>
                  <a:lnTo>
                    <a:pt x="82" y="188"/>
                  </a:lnTo>
                  <a:lnTo>
                    <a:pt x="79" y="175"/>
                  </a:lnTo>
                  <a:lnTo>
                    <a:pt x="74" y="159"/>
                  </a:lnTo>
                  <a:lnTo>
                    <a:pt x="67" y="138"/>
                  </a:lnTo>
                  <a:lnTo>
                    <a:pt x="59" y="114"/>
                  </a:lnTo>
                  <a:lnTo>
                    <a:pt x="50" y="89"/>
                  </a:lnTo>
                  <a:lnTo>
                    <a:pt x="42" y="64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2144" name="Freeform 32">
              <a:extLst>
                <a:ext uri="{FF2B5EF4-FFF2-40B4-BE49-F238E27FC236}">
                  <a16:creationId xmlns:a16="http://schemas.microsoft.com/office/drawing/2014/main" id="{6A6AD3B8-EA1D-4458-8B4A-DD80892CC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2" y="3515"/>
              <a:ext cx="21" cy="47"/>
            </a:xfrm>
            <a:custGeom>
              <a:avLst/>
              <a:gdLst>
                <a:gd name="T0" fmla="*/ 22 w 43"/>
                <a:gd name="T1" fmla="*/ 11 h 95"/>
                <a:gd name="T2" fmla="*/ 21 w 43"/>
                <a:gd name="T3" fmla="*/ 6 h 95"/>
                <a:gd name="T4" fmla="*/ 17 w 43"/>
                <a:gd name="T5" fmla="*/ 3 h 95"/>
                <a:gd name="T6" fmla="*/ 14 w 43"/>
                <a:gd name="T7" fmla="*/ 0 h 95"/>
                <a:gd name="T8" fmla="*/ 9 w 43"/>
                <a:gd name="T9" fmla="*/ 0 h 95"/>
                <a:gd name="T10" fmla="*/ 6 w 43"/>
                <a:gd name="T11" fmla="*/ 1 h 95"/>
                <a:gd name="T12" fmla="*/ 2 w 43"/>
                <a:gd name="T13" fmla="*/ 4 h 95"/>
                <a:gd name="T14" fmla="*/ 0 w 43"/>
                <a:gd name="T15" fmla="*/ 7 h 95"/>
                <a:gd name="T16" fmla="*/ 0 w 43"/>
                <a:gd name="T17" fmla="*/ 12 h 95"/>
                <a:gd name="T18" fmla="*/ 0 w 43"/>
                <a:gd name="T19" fmla="*/ 24 h 95"/>
                <a:gd name="T20" fmla="*/ 4 w 43"/>
                <a:gd name="T21" fmla="*/ 38 h 95"/>
                <a:gd name="T22" fmla="*/ 8 w 43"/>
                <a:gd name="T23" fmla="*/ 52 h 95"/>
                <a:gd name="T24" fmla="*/ 14 w 43"/>
                <a:gd name="T25" fmla="*/ 66 h 95"/>
                <a:gd name="T26" fmla="*/ 21 w 43"/>
                <a:gd name="T27" fmla="*/ 78 h 95"/>
                <a:gd name="T28" fmla="*/ 28 w 43"/>
                <a:gd name="T29" fmla="*/ 88 h 95"/>
                <a:gd name="T30" fmla="*/ 36 w 43"/>
                <a:gd name="T31" fmla="*/ 93 h 95"/>
                <a:gd name="T32" fmla="*/ 42 w 43"/>
                <a:gd name="T33" fmla="*/ 95 h 95"/>
                <a:gd name="T34" fmla="*/ 43 w 43"/>
                <a:gd name="T35" fmla="*/ 76 h 95"/>
                <a:gd name="T36" fmla="*/ 37 w 43"/>
                <a:gd name="T37" fmla="*/ 54 h 95"/>
                <a:gd name="T38" fmla="*/ 30 w 43"/>
                <a:gd name="T39" fmla="*/ 32 h 95"/>
                <a:gd name="T40" fmla="*/ 22 w 43"/>
                <a:gd name="T41" fmla="*/ 1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" h="95">
                  <a:moveTo>
                    <a:pt x="22" y="11"/>
                  </a:moveTo>
                  <a:lnTo>
                    <a:pt x="21" y="6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6"/>
                  </a:lnTo>
                  <a:lnTo>
                    <a:pt x="21" y="78"/>
                  </a:lnTo>
                  <a:lnTo>
                    <a:pt x="28" y="88"/>
                  </a:lnTo>
                  <a:lnTo>
                    <a:pt x="36" y="93"/>
                  </a:lnTo>
                  <a:lnTo>
                    <a:pt x="42" y="95"/>
                  </a:lnTo>
                  <a:lnTo>
                    <a:pt x="43" y="76"/>
                  </a:lnTo>
                  <a:lnTo>
                    <a:pt x="37" y="54"/>
                  </a:lnTo>
                  <a:lnTo>
                    <a:pt x="30" y="32"/>
                  </a:lnTo>
                  <a:lnTo>
                    <a:pt x="22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2145" name="Freeform 33">
              <a:extLst>
                <a:ext uri="{FF2B5EF4-FFF2-40B4-BE49-F238E27FC236}">
                  <a16:creationId xmlns:a16="http://schemas.microsoft.com/office/drawing/2014/main" id="{CDFE1D4E-A648-4DB3-9646-35232D8BA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5" y="3480"/>
              <a:ext cx="18" cy="27"/>
            </a:xfrm>
            <a:custGeom>
              <a:avLst/>
              <a:gdLst>
                <a:gd name="T0" fmla="*/ 19 w 36"/>
                <a:gd name="T1" fmla="*/ 7 h 54"/>
                <a:gd name="T2" fmla="*/ 19 w 36"/>
                <a:gd name="T3" fmla="*/ 8 h 54"/>
                <a:gd name="T4" fmla="*/ 19 w 36"/>
                <a:gd name="T5" fmla="*/ 8 h 54"/>
                <a:gd name="T6" fmla="*/ 19 w 36"/>
                <a:gd name="T7" fmla="*/ 8 h 54"/>
                <a:gd name="T8" fmla="*/ 19 w 36"/>
                <a:gd name="T9" fmla="*/ 8 h 54"/>
                <a:gd name="T10" fmla="*/ 18 w 36"/>
                <a:gd name="T11" fmla="*/ 5 h 54"/>
                <a:gd name="T12" fmla="*/ 15 w 36"/>
                <a:gd name="T13" fmla="*/ 1 h 54"/>
                <a:gd name="T14" fmla="*/ 11 w 36"/>
                <a:gd name="T15" fmla="*/ 0 h 54"/>
                <a:gd name="T16" fmla="*/ 7 w 36"/>
                <a:gd name="T17" fmla="*/ 0 h 54"/>
                <a:gd name="T18" fmla="*/ 3 w 36"/>
                <a:gd name="T19" fmla="*/ 1 h 54"/>
                <a:gd name="T20" fmla="*/ 1 w 36"/>
                <a:gd name="T21" fmla="*/ 5 h 54"/>
                <a:gd name="T22" fmla="*/ 0 w 36"/>
                <a:gd name="T23" fmla="*/ 8 h 54"/>
                <a:gd name="T24" fmla="*/ 0 w 36"/>
                <a:gd name="T25" fmla="*/ 12 h 54"/>
                <a:gd name="T26" fmla="*/ 1 w 36"/>
                <a:gd name="T27" fmla="*/ 17 h 54"/>
                <a:gd name="T28" fmla="*/ 3 w 36"/>
                <a:gd name="T29" fmla="*/ 24 h 54"/>
                <a:gd name="T30" fmla="*/ 8 w 36"/>
                <a:gd name="T31" fmla="*/ 32 h 54"/>
                <a:gd name="T32" fmla="*/ 13 w 36"/>
                <a:gd name="T33" fmla="*/ 39 h 54"/>
                <a:gd name="T34" fmla="*/ 19 w 36"/>
                <a:gd name="T35" fmla="*/ 46 h 54"/>
                <a:gd name="T36" fmla="*/ 26 w 36"/>
                <a:gd name="T37" fmla="*/ 51 h 54"/>
                <a:gd name="T38" fmla="*/ 32 w 36"/>
                <a:gd name="T39" fmla="*/ 54 h 54"/>
                <a:gd name="T40" fmla="*/ 36 w 36"/>
                <a:gd name="T41" fmla="*/ 54 h 54"/>
                <a:gd name="T42" fmla="*/ 35 w 36"/>
                <a:gd name="T43" fmla="*/ 43 h 54"/>
                <a:gd name="T44" fmla="*/ 31 w 36"/>
                <a:gd name="T45" fmla="*/ 29 h 54"/>
                <a:gd name="T46" fmla="*/ 24 w 36"/>
                <a:gd name="T47" fmla="*/ 16 h 54"/>
                <a:gd name="T48" fmla="*/ 19 w 36"/>
                <a:gd name="T49" fmla="*/ 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" h="54">
                  <a:moveTo>
                    <a:pt x="19" y="7"/>
                  </a:moveTo>
                  <a:lnTo>
                    <a:pt x="19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8" y="5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3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2"/>
                  </a:lnTo>
                  <a:lnTo>
                    <a:pt x="1" y="17"/>
                  </a:lnTo>
                  <a:lnTo>
                    <a:pt x="3" y="24"/>
                  </a:lnTo>
                  <a:lnTo>
                    <a:pt x="8" y="32"/>
                  </a:lnTo>
                  <a:lnTo>
                    <a:pt x="13" y="39"/>
                  </a:lnTo>
                  <a:lnTo>
                    <a:pt x="19" y="46"/>
                  </a:lnTo>
                  <a:lnTo>
                    <a:pt x="26" y="51"/>
                  </a:lnTo>
                  <a:lnTo>
                    <a:pt x="32" y="54"/>
                  </a:lnTo>
                  <a:lnTo>
                    <a:pt x="36" y="54"/>
                  </a:lnTo>
                  <a:lnTo>
                    <a:pt x="35" y="43"/>
                  </a:lnTo>
                  <a:lnTo>
                    <a:pt x="31" y="29"/>
                  </a:lnTo>
                  <a:lnTo>
                    <a:pt x="24" y="16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2146" name="Freeform 34">
              <a:extLst>
                <a:ext uri="{FF2B5EF4-FFF2-40B4-BE49-F238E27FC236}">
                  <a16:creationId xmlns:a16="http://schemas.microsoft.com/office/drawing/2014/main" id="{4FAB2A7E-CA9A-48F6-AD34-C9ACC07CF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9" y="3458"/>
              <a:ext cx="26" cy="17"/>
            </a:xfrm>
            <a:custGeom>
              <a:avLst/>
              <a:gdLst>
                <a:gd name="T0" fmla="*/ 40 w 50"/>
                <a:gd name="T1" fmla="*/ 27 h 36"/>
                <a:gd name="T2" fmla="*/ 44 w 50"/>
                <a:gd name="T3" fmla="*/ 24 h 36"/>
                <a:gd name="T4" fmla="*/ 49 w 50"/>
                <a:gd name="T5" fmla="*/ 21 h 36"/>
                <a:gd name="T6" fmla="*/ 50 w 50"/>
                <a:gd name="T7" fmla="*/ 16 h 36"/>
                <a:gd name="T8" fmla="*/ 50 w 50"/>
                <a:gd name="T9" fmla="*/ 12 h 36"/>
                <a:gd name="T10" fmla="*/ 48 w 50"/>
                <a:gd name="T11" fmla="*/ 6 h 36"/>
                <a:gd name="T12" fmla="*/ 44 w 50"/>
                <a:gd name="T13" fmla="*/ 3 h 36"/>
                <a:gd name="T14" fmla="*/ 40 w 50"/>
                <a:gd name="T15" fmla="*/ 0 h 36"/>
                <a:gd name="T16" fmla="*/ 34 w 50"/>
                <a:gd name="T17" fmla="*/ 0 h 36"/>
                <a:gd name="T18" fmla="*/ 32 w 50"/>
                <a:gd name="T19" fmla="*/ 0 h 36"/>
                <a:gd name="T20" fmla="*/ 27 w 50"/>
                <a:gd name="T21" fmla="*/ 1 h 36"/>
                <a:gd name="T22" fmla="*/ 20 w 50"/>
                <a:gd name="T23" fmla="*/ 4 h 36"/>
                <a:gd name="T24" fmla="*/ 12 w 50"/>
                <a:gd name="T25" fmla="*/ 8 h 36"/>
                <a:gd name="T26" fmla="*/ 5 w 50"/>
                <a:gd name="T27" fmla="*/ 15 h 36"/>
                <a:gd name="T28" fmla="*/ 2 w 50"/>
                <a:gd name="T29" fmla="*/ 22 h 36"/>
                <a:gd name="T30" fmla="*/ 0 w 50"/>
                <a:gd name="T31" fmla="*/ 29 h 36"/>
                <a:gd name="T32" fmla="*/ 0 w 50"/>
                <a:gd name="T33" fmla="*/ 31 h 36"/>
                <a:gd name="T34" fmla="*/ 3 w 50"/>
                <a:gd name="T35" fmla="*/ 34 h 36"/>
                <a:gd name="T36" fmla="*/ 8 w 50"/>
                <a:gd name="T37" fmla="*/ 36 h 36"/>
                <a:gd name="T38" fmla="*/ 12 w 50"/>
                <a:gd name="T39" fmla="*/ 36 h 36"/>
                <a:gd name="T40" fmla="*/ 17 w 50"/>
                <a:gd name="T41" fmla="*/ 36 h 36"/>
                <a:gd name="T42" fmla="*/ 23 w 50"/>
                <a:gd name="T43" fmla="*/ 34 h 36"/>
                <a:gd name="T44" fmla="*/ 28 w 50"/>
                <a:gd name="T45" fmla="*/ 33 h 36"/>
                <a:gd name="T46" fmla="*/ 34 w 50"/>
                <a:gd name="T47" fmla="*/ 30 h 36"/>
                <a:gd name="T48" fmla="*/ 40 w 50"/>
                <a:gd name="T49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36">
                  <a:moveTo>
                    <a:pt x="40" y="27"/>
                  </a:moveTo>
                  <a:lnTo>
                    <a:pt x="44" y="24"/>
                  </a:lnTo>
                  <a:lnTo>
                    <a:pt x="49" y="21"/>
                  </a:lnTo>
                  <a:lnTo>
                    <a:pt x="50" y="16"/>
                  </a:lnTo>
                  <a:lnTo>
                    <a:pt x="50" y="12"/>
                  </a:lnTo>
                  <a:lnTo>
                    <a:pt x="48" y="6"/>
                  </a:lnTo>
                  <a:lnTo>
                    <a:pt x="44" y="3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27" y="1"/>
                  </a:lnTo>
                  <a:lnTo>
                    <a:pt x="20" y="4"/>
                  </a:lnTo>
                  <a:lnTo>
                    <a:pt x="12" y="8"/>
                  </a:lnTo>
                  <a:lnTo>
                    <a:pt x="5" y="15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3" y="34"/>
                  </a:lnTo>
                  <a:lnTo>
                    <a:pt x="8" y="36"/>
                  </a:lnTo>
                  <a:lnTo>
                    <a:pt x="12" y="36"/>
                  </a:lnTo>
                  <a:lnTo>
                    <a:pt x="17" y="36"/>
                  </a:lnTo>
                  <a:lnTo>
                    <a:pt x="23" y="34"/>
                  </a:lnTo>
                  <a:lnTo>
                    <a:pt x="28" y="33"/>
                  </a:lnTo>
                  <a:lnTo>
                    <a:pt x="34" y="30"/>
                  </a:lnTo>
                  <a:lnTo>
                    <a:pt x="4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2147" name="Freeform 35">
              <a:extLst>
                <a:ext uri="{FF2B5EF4-FFF2-40B4-BE49-F238E27FC236}">
                  <a16:creationId xmlns:a16="http://schemas.microsoft.com/office/drawing/2014/main" id="{98620DE6-DEB3-4374-93A9-566C42DB8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7" y="3673"/>
              <a:ext cx="90" cy="96"/>
            </a:xfrm>
            <a:custGeom>
              <a:avLst/>
              <a:gdLst>
                <a:gd name="T0" fmla="*/ 93 w 179"/>
                <a:gd name="T1" fmla="*/ 2 h 192"/>
                <a:gd name="T2" fmla="*/ 82 w 179"/>
                <a:gd name="T3" fmla="*/ 1 h 192"/>
                <a:gd name="T4" fmla="*/ 73 w 179"/>
                <a:gd name="T5" fmla="*/ 0 h 192"/>
                <a:gd name="T6" fmla="*/ 58 w 179"/>
                <a:gd name="T7" fmla="*/ 1 h 192"/>
                <a:gd name="T8" fmla="*/ 44 w 179"/>
                <a:gd name="T9" fmla="*/ 3 h 192"/>
                <a:gd name="T10" fmla="*/ 32 w 179"/>
                <a:gd name="T11" fmla="*/ 10 h 192"/>
                <a:gd name="T12" fmla="*/ 13 w 179"/>
                <a:gd name="T13" fmla="*/ 27 h 192"/>
                <a:gd name="T14" fmla="*/ 1 w 179"/>
                <a:gd name="T15" fmla="*/ 61 h 192"/>
                <a:gd name="T16" fmla="*/ 2 w 179"/>
                <a:gd name="T17" fmla="*/ 96 h 192"/>
                <a:gd name="T18" fmla="*/ 12 w 179"/>
                <a:gd name="T19" fmla="*/ 133 h 192"/>
                <a:gd name="T20" fmla="*/ 27 w 179"/>
                <a:gd name="T21" fmla="*/ 160 h 192"/>
                <a:gd name="T22" fmla="*/ 44 w 179"/>
                <a:gd name="T23" fmla="*/ 178 h 192"/>
                <a:gd name="T24" fmla="*/ 66 w 179"/>
                <a:gd name="T25" fmla="*/ 188 h 192"/>
                <a:gd name="T26" fmla="*/ 90 w 179"/>
                <a:gd name="T27" fmla="*/ 192 h 192"/>
                <a:gd name="T28" fmla="*/ 120 w 179"/>
                <a:gd name="T29" fmla="*/ 183 h 192"/>
                <a:gd name="T30" fmla="*/ 150 w 179"/>
                <a:gd name="T31" fmla="*/ 163 h 192"/>
                <a:gd name="T32" fmla="*/ 171 w 179"/>
                <a:gd name="T33" fmla="*/ 137 h 192"/>
                <a:gd name="T34" fmla="*/ 179 w 179"/>
                <a:gd name="T35" fmla="*/ 104 h 192"/>
                <a:gd name="T36" fmla="*/ 176 w 179"/>
                <a:gd name="T37" fmla="*/ 82 h 192"/>
                <a:gd name="T38" fmla="*/ 169 w 179"/>
                <a:gd name="T39" fmla="*/ 76 h 192"/>
                <a:gd name="T40" fmla="*/ 160 w 179"/>
                <a:gd name="T41" fmla="*/ 76 h 192"/>
                <a:gd name="T42" fmla="*/ 153 w 179"/>
                <a:gd name="T43" fmla="*/ 84 h 192"/>
                <a:gd name="T44" fmla="*/ 151 w 179"/>
                <a:gd name="T45" fmla="*/ 101 h 192"/>
                <a:gd name="T46" fmla="*/ 143 w 179"/>
                <a:gd name="T47" fmla="*/ 126 h 192"/>
                <a:gd name="T48" fmla="*/ 128 w 179"/>
                <a:gd name="T49" fmla="*/ 145 h 192"/>
                <a:gd name="T50" fmla="*/ 104 w 179"/>
                <a:gd name="T51" fmla="*/ 156 h 192"/>
                <a:gd name="T52" fmla="*/ 72 w 179"/>
                <a:gd name="T53" fmla="*/ 157 h 192"/>
                <a:gd name="T54" fmla="*/ 49 w 179"/>
                <a:gd name="T55" fmla="*/ 141 h 192"/>
                <a:gd name="T56" fmla="*/ 36 w 179"/>
                <a:gd name="T57" fmla="*/ 114 h 192"/>
                <a:gd name="T58" fmla="*/ 28 w 179"/>
                <a:gd name="T59" fmla="*/ 82 h 192"/>
                <a:gd name="T60" fmla="*/ 27 w 179"/>
                <a:gd name="T61" fmla="*/ 58 h 192"/>
                <a:gd name="T62" fmla="*/ 32 w 179"/>
                <a:gd name="T63" fmla="*/ 40 h 192"/>
                <a:gd name="T64" fmla="*/ 43 w 179"/>
                <a:gd name="T65" fmla="*/ 26 h 192"/>
                <a:gd name="T66" fmla="*/ 61 w 179"/>
                <a:gd name="T67" fmla="*/ 17 h 192"/>
                <a:gd name="T68" fmla="*/ 75 w 179"/>
                <a:gd name="T69" fmla="*/ 15 h 192"/>
                <a:gd name="T70" fmla="*/ 94 w 179"/>
                <a:gd name="T71" fmla="*/ 15 h 192"/>
                <a:gd name="T72" fmla="*/ 109 w 179"/>
                <a:gd name="T73" fmla="*/ 16 h 192"/>
                <a:gd name="T74" fmla="*/ 104 w 179"/>
                <a:gd name="T75" fmla="*/ 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9" h="192">
                  <a:moveTo>
                    <a:pt x="99" y="3"/>
                  </a:moveTo>
                  <a:lnTo>
                    <a:pt x="93" y="2"/>
                  </a:lnTo>
                  <a:lnTo>
                    <a:pt x="87" y="2"/>
                  </a:lnTo>
                  <a:lnTo>
                    <a:pt x="82" y="1"/>
                  </a:lnTo>
                  <a:lnTo>
                    <a:pt x="80" y="1"/>
                  </a:lnTo>
                  <a:lnTo>
                    <a:pt x="73" y="0"/>
                  </a:lnTo>
                  <a:lnTo>
                    <a:pt x="65" y="0"/>
                  </a:lnTo>
                  <a:lnTo>
                    <a:pt x="58" y="1"/>
                  </a:lnTo>
                  <a:lnTo>
                    <a:pt x="51" y="2"/>
                  </a:lnTo>
                  <a:lnTo>
                    <a:pt x="44" y="3"/>
                  </a:lnTo>
                  <a:lnTo>
                    <a:pt x="37" y="7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3" y="27"/>
                  </a:lnTo>
                  <a:lnTo>
                    <a:pt x="4" y="43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2" y="96"/>
                  </a:lnTo>
                  <a:lnTo>
                    <a:pt x="6" y="115"/>
                  </a:lnTo>
                  <a:lnTo>
                    <a:pt x="12" y="133"/>
                  </a:lnTo>
                  <a:lnTo>
                    <a:pt x="20" y="149"/>
                  </a:lnTo>
                  <a:lnTo>
                    <a:pt x="27" y="160"/>
                  </a:lnTo>
                  <a:lnTo>
                    <a:pt x="35" y="170"/>
                  </a:lnTo>
                  <a:lnTo>
                    <a:pt x="44" y="178"/>
                  </a:lnTo>
                  <a:lnTo>
                    <a:pt x="55" y="184"/>
                  </a:lnTo>
                  <a:lnTo>
                    <a:pt x="66" y="188"/>
                  </a:lnTo>
                  <a:lnTo>
                    <a:pt x="79" y="192"/>
                  </a:lnTo>
                  <a:lnTo>
                    <a:pt x="90" y="192"/>
                  </a:lnTo>
                  <a:lnTo>
                    <a:pt x="103" y="189"/>
                  </a:lnTo>
                  <a:lnTo>
                    <a:pt x="120" y="183"/>
                  </a:lnTo>
                  <a:lnTo>
                    <a:pt x="136" y="175"/>
                  </a:lnTo>
                  <a:lnTo>
                    <a:pt x="150" y="163"/>
                  </a:lnTo>
                  <a:lnTo>
                    <a:pt x="163" y="150"/>
                  </a:lnTo>
                  <a:lnTo>
                    <a:pt x="171" y="137"/>
                  </a:lnTo>
                  <a:lnTo>
                    <a:pt x="177" y="120"/>
                  </a:lnTo>
                  <a:lnTo>
                    <a:pt x="179" y="104"/>
                  </a:lnTo>
                  <a:lnTo>
                    <a:pt x="177" y="87"/>
                  </a:lnTo>
                  <a:lnTo>
                    <a:pt x="176" y="82"/>
                  </a:lnTo>
                  <a:lnTo>
                    <a:pt x="173" y="78"/>
                  </a:lnTo>
                  <a:lnTo>
                    <a:pt x="169" y="76"/>
                  </a:lnTo>
                  <a:lnTo>
                    <a:pt x="164" y="74"/>
                  </a:lnTo>
                  <a:lnTo>
                    <a:pt x="160" y="76"/>
                  </a:lnTo>
                  <a:lnTo>
                    <a:pt x="155" y="79"/>
                  </a:lnTo>
                  <a:lnTo>
                    <a:pt x="153" y="84"/>
                  </a:lnTo>
                  <a:lnTo>
                    <a:pt x="153" y="88"/>
                  </a:lnTo>
                  <a:lnTo>
                    <a:pt x="151" y="101"/>
                  </a:lnTo>
                  <a:lnTo>
                    <a:pt x="148" y="114"/>
                  </a:lnTo>
                  <a:lnTo>
                    <a:pt x="143" y="126"/>
                  </a:lnTo>
                  <a:lnTo>
                    <a:pt x="136" y="137"/>
                  </a:lnTo>
                  <a:lnTo>
                    <a:pt x="128" y="145"/>
                  </a:lnTo>
                  <a:lnTo>
                    <a:pt x="117" y="152"/>
                  </a:lnTo>
                  <a:lnTo>
                    <a:pt x="104" y="156"/>
                  </a:lnTo>
                  <a:lnTo>
                    <a:pt x="88" y="158"/>
                  </a:lnTo>
                  <a:lnTo>
                    <a:pt x="72" y="157"/>
                  </a:lnTo>
                  <a:lnTo>
                    <a:pt x="59" y="150"/>
                  </a:lnTo>
                  <a:lnTo>
                    <a:pt x="49" y="141"/>
                  </a:lnTo>
                  <a:lnTo>
                    <a:pt x="42" y="129"/>
                  </a:lnTo>
                  <a:lnTo>
                    <a:pt x="36" y="114"/>
                  </a:lnTo>
                  <a:lnTo>
                    <a:pt x="32" y="99"/>
                  </a:lnTo>
                  <a:lnTo>
                    <a:pt x="28" y="82"/>
                  </a:lnTo>
                  <a:lnTo>
                    <a:pt x="27" y="68"/>
                  </a:lnTo>
                  <a:lnTo>
                    <a:pt x="27" y="58"/>
                  </a:lnTo>
                  <a:lnTo>
                    <a:pt x="28" y="49"/>
                  </a:lnTo>
                  <a:lnTo>
                    <a:pt x="32" y="40"/>
                  </a:lnTo>
                  <a:lnTo>
                    <a:pt x="37" y="32"/>
                  </a:lnTo>
                  <a:lnTo>
                    <a:pt x="43" y="26"/>
                  </a:lnTo>
                  <a:lnTo>
                    <a:pt x="51" y="20"/>
                  </a:lnTo>
                  <a:lnTo>
                    <a:pt x="61" y="17"/>
                  </a:lnTo>
                  <a:lnTo>
                    <a:pt x="72" y="15"/>
                  </a:lnTo>
                  <a:lnTo>
                    <a:pt x="75" y="15"/>
                  </a:lnTo>
                  <a:lnTo>
                    <a:pt x="82" y="15"/>
                  </a:lnTo>
                  <a:lnTo>
                    <a:pt x="94" y="15"/>
                  </a:lnTo>
                  <a:lnTo>
                    <a:pt x="105" y="17"/>
                  </a:lnTo>
                  <a:lnTo>
                    <a:pt x="109" y="16"/>
                  </a:lnTo>
                  <a:lnTo>
                    <a:pt x="109" y="11"/>
                  </a:lnTo>
                  <a:lnTo>
                    <a:pt x="104" y="7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2148" name="Freeform 36">
              <a:extLst>
                <a:ext uri="{FF2B5EF4-FFF2-40B4-BE49-F238E27FC236}">
                  <a16:creationId xmlns:a16="http://schemas.microsoft.com/office/drawing/2014/main" id="{9E20106E-5A27-46BF-A92F-8DB0615B8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1" y="3916"/>
              <a:ext cx="110" cy="108"/>
            </a:xfrm>
            <a:custGeom>
              <a:avLst/>
              <a:gdLst>
                <a:gd name="T0" fmla="*/ 48 w 220"/>
                <a:gd name="T1" fmla="*/ 8 h 216"/>
                <a:gd name="T2" fmla="*/ 27 w 220"/>
                <a:gd name="T3" fmla="*/ 22 h 216"/>
                <a:gd name="T4" fmla="*/ 12 w 220"/>
                <a:gd name="T5" fmla="*/ 41 h 216"/>
                <a:gd name="T6" fmla="*/ 3 w 220"/>
                <a:gd name="T7" fmla="*/ 64 h 216"/>
                <a:gd name="T8" fmla="*/ 0 w 220"/>
                <a:gd name="T9" fmla="*/ 91 h 216"/>
                <a:gd name="T10" fmla="*/ 5 w 220"/>
                <a:gd name="T11" fmla="*/ 116 h 216"/>
                <a:gd name="T12" fmla="*/ 14 w 220"/>
                <a:gd name="T13" fmla="*/ 140 h 216"/>
                <a:gd name="T14" fmla="*/ 29 w 220"/>
                <a:gd name="T15" fmla="*/ 163 h 216"/>
                <a:gd name="T16" fmla="*/ 51 w 220"/>
                <a:gd name="T17" fmla="*/ 185 h 216"/>
                <a:gd name="T18" fmla="*/ 80 w 220"/>
                <a:gd name="T19" fmla="*/ 206 h 216"/>
                <a:gd name="T20" fmla="*/ 112 w 220"/>
                <a:gd name="T21" fmla="*/ 216 h 216"/>
                <a:gd name="T22" fmla="*/ 145 w 220"/>
                <a:gd name="T23" fmla="*/ 212 h 216"/>
                <a:gd name="T24" fmla="*/ 172 w 220"/>
                <a:gd name="T25" fmla="*/ 192 h 216"/>
                <a:gd name="T26" fmla="*/ 191 w 220"/>
                <a:gd name="T27" fmla="*/ 173 h 216"/>
                <a:gd name="T28" fmla="*/ 206 w 220"/>
                <a:gd name="T29" fmla="*/ 151 h 216"/>
                <a:gd name="T30" fmla="*/ 217 w 220"/>
                <a:gd name="T31" fmla="*/ 127 h 216"/>
                <a:gd name="T32" fmla="*/ 220 w 220"/>
                <a:gd name="T33" fmla="*/ 107 h 216"/>
                <a:gd name="T34" fmla="*/ 216 w 220"/>
                <a:gd name="T35" fmla="*/ 97 h 216"/>
                <a:gd name="T36" fmla="*/ 203 w 220"/>
                <a:gd name="T37" fmla="*/ 93 h 216"/>
                <a:gd name="T38" fmla="*/ 193 w 220"/>
                <a:gd name="T39" fmla="*/ 98 h 216"/>
                <a:gd name="T40" fmla="*/ 190 w 220"/>
                <a:gd name="T41" fmla="*/ 106 h 216"/>
                <a:gd name="T42" fmla="*/ 185 w 220"/>
                <a:gd name="T43" fmla="*/ 121 h 216"/>
                <a:gd name="T44" fmla="*/ 174 w 220"/>
                <a:gd name="T45" fmla="*/ 143 h 216"/>
                <a:gd name="T46" fmla="*/ 156 w 220"/>
                <a:gd name="T47" fmla="*/ 162 h 216"/>
                <a:gd name="T48" fmla="*/ 121 w 220"/>
                <a:gd name="T49" fmla="*/ 169 h 216"/>
                <a:gd name="T50" fmla="*/ 79 w 220"/>
                <a:gd name="T51" fmla="*/ 158 h 216"/>
                <a:gd name="T52" fmla="*/ 46 w 220"/>
                <a:gd name="T53" fmla="*/ 130 h 216"/>
                <a:gd name="T54" fmla="*/ 32 w 220"/>
                <a:gd name="T55" fmla="*/ 91 h 216"/>
                <a:gd name="T56" fmla="*/ 35 w 220"/>
                <a:gd name="T57" fmla="*/ 59 h 216"/>
                <a:gd name="T58" fmla="*/ 46 w 220"/>
                <a:gd name="T59" fmla="*/ 40 h 216"/>
                <a:gd name="T60" fmla="*/ 63 w 220"/>
                <a:gd name="T61" fmla="*/ 24 h 216"/>
                <a:gd name="T62" fmla="*/ 80 w 220"/>
                <a:gd name="T63" fmla="*/ 15 h 216"/>
                <a:gd name="T64" fmla="*/ 87 w 220"/>
                <a:gd name="T65" fmla="*/ 4 h 216"/>
                <a:gd name="T66" fmla="*/ 69 w 220"/>
                <a:gd name="T67" fmla="*/ 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0" h="216">
                  <a:moveTo>
                    <a:pt x="59" y="4"/>
                  </a:moveTo>
                  <a:lnTo>
                    <a:pt x="48" y="8"/>
                  </a:lnTo>
                  <a:lnTo>
                    <a:pt x="37" y="15"/>
                  </a:lnTo>
                  <a:lnTo>
                    <a:pt x="27" y="22"/>
                  </a:lnTo>
                  <a:lnTo>
                    <a:pt x="19" y="31"/>
                  </a:lnTo>
                  <a:lnTo>
                    <a:pt x="12" y="41"/>
                  </a:lnTo>
                  <a:lnTo>
                    <a:pt x="6" y="52"/>
                  </a:lnTo>
                  <a:lnTo>
                    <a:pt x="3" y="64"/>
                  </a:lnTo>
                  <a:lnTo>
                    <a:pt x="0" y="77"/>
                  </a:lnTo>
                  <a:lnTo>
                    <a:pt x="0" y="91"/>
                  </a:lnTo>
                  <a:lnTo>
                    <a:pt x="2" y="104"/>
                  </a:lnTo>
                  <a:lnTo>
                    <a:pt x="5" y="116"/>
                  </a:lnTo>
                  <a:lnTo>
                    <a:pt x="10" y="129"/>
                  </a:lnTo>
                  <a:lnTo>
                    <a:pt x="14" y="140"/>
                  </a:lnTo>
                  <a:lnTo>
                    <a:pt x="21" y="153"/>
                  </a:lnTo>
                  <a:lnTo>
                    <a:pt x="29" y="163"/>
                  </a:lnTo>
                  <a:lnTo>
                    <a:pt x="38" y="174"/>
                  </a:lnTo>
                  <a:lnTo>
                    <a:pt x="51" y="185"/>
                  </a:lnTo>
                  <a:lnTo>
                    <a:pt x="65" y="196"/>
                  </a:lnTo>
                  <a:lnTo>
                    <a:pt x="80" y="206"/>
                  </a:lnTo>
                  <a:lnTo>
                    <a:pt x="96" y="213"/>
                  </a:lnTo>
                  <a:lnTo>
                    <a:pt x="112" y="216"/>
                  </a:lnTo>
                  <a:lnTo>
                    <a:pt x="129" y="216"/>
                  </a:lnTo>
                  <a:lnTo>
                    <a:pt x="145" y="212"/>
                  </a:lnTo>
                  <a:lnTo>
                    <a:pt x="162" y="201"/>
                  </a:lnTo>
                  <a:lnTo>
                    <a:pt x="172" y="192"/>
                  </a:lnTo>
                  <a:lnTo>
                    <a:pt x="182" y="183"/>
                  </a:lnTo>
                  <a:lnTo>
                    <a:pt x="191" y="173"/>
                  </a:lnTo>
                  <a:lnTo>
                    <a:pt x="200" y="162"/>
                  </a:lnTo>
                  <a:lnTo>
                    <a:pt x="206" y="151"/>
                  </a:lnTo>
                  <a:lnTo>
                    <a:pt x="212" y="139"/>
                  </a:lnTo>
                  <a:lnTo>
                    <a:pt x="217" y="127"/>
                  </a:lnTo>
                  <a:lnTo>
                    <a:pt x="219" y="113"/>
                  </a:lnTo>
                  <a:lnTo>
                    <a:pt x="220" y="107"/>
                  </a:lnTo>
                  <a:lnTo>
                    <a:pt x="219" y="101"/>
                  </a:lnTo>
                  <a:lnTo>
                    <a:pt x="216" y="97"/>
                  </a:lnTo>
                  <a:lnTo>
                    <a:pt x="210" y="93"/>
                  </a:lnTo>
                  <a:lnTo>
                    <a:pt x="203" y="93"/>
                  </a:lnTo>
                  <a:lnTo>
                    <a:pt x="197" y="94"/>
                  </a:lnTo>
                  <a:lnTo>
                    <a:pt x="193" y="98"/>
                  </a:lnTo>
                  <a:lnTo>
                    <a:pt x="190" y="104"/>
                  </a:lnTo>
                  <a:lnTo>
                    <a:pt x="190" y="106"/>
                  </a:lnTo>
                  <a:lnTo>
                    <a:pt x="188" y="112"/>
                  </a:lnTo>
                  <a:lnTo>
                    <a:pt x="185" y="121"/>
                  </a:lnTo>
                  <a:lnTo>
                    <a:pt x="180" y="131"/>
                  </a:lnTo>
                  <a:lnTo>
                    <a:pt x="174" y="143"/>
                  </a:lnTo>
                  <a:lnTo>
                    <a:pt x="165" y="153"/>
                  </a:lnTo>
                  <a:lnTo>
                    <a:pt x="156" y="162"/>
                  </a:lnTo>
                  <a:lnTo>
                    <a:pt x="143" y="168"/>
                  </a:lnTo>
                  <a:lnTo>
                    <a:pt x="121" y="169"/>
                  </a:lnTo>
                  <a:lnTo>
                    <a:pt x="99" y="166"/>
                  </a:lnTo>
                  <a:lnTo>
                    <a:pt x="79" y="158"/>
                  </a:lnTo>
                  <a:lnTo>
                    <a:pt x="61" y="145"/>
                  </a:lnTo>
                  <a:lnTo>
                    <a:pt x="46" y="130"/>
                  </a:lnTo>
                  <a:lnTo>
                    <a:pt x="36" y="112"/>
                  </a:lnTo>
                  <a:lnTo>
                    <a:pt x="32" y="91"/>
                  </a:lnTo>
                  <a:lnTo>
                    <a:pt x="32" y="69"/>
                  </a:lnTo>
                  <a:lnTo>
                    <a:pt x="35" y="59"/>
                  </a:lnTo>
                  <a:lnTo>
                    <a:pt x="40" y="50"/>
                  </a:lnTo>
                  <a:lnTo>
                    <a:pt x="46" y="40"/>
                  </a:lnTo>
                  <a:lnTo>
                    <a:pt x="55" y="32"/>
                  </a:lnTo>
                  <a:lnTo>
                    <a:pt x="63" y="24"/>
                  </a:lnTo>
                  <a:lnTo>
                    <a:pt x="72" y="18"/>
                  </a:lnTo>
                  <a:lnTo>
                    <a:pt x="80" y="15"/>
                  </a:lnTo>
                  <a:lnTo>
                    <a:pt x="88" y="13"/>
                  </a:lnTo>
                  <a:lnTo>
                    <a:pt x="87" y="4"/>
                  </a:lnTo>
                  <a:lnTo>
                    <a:pt x="80" y="0"/>
                  </a:lnTo>
                  <a:lnTo>
                    <a:pt x="69" y="1"/>
                  </a:lnTo>
                  <a:lnTo>
                    <a:pt x="5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2149" name="Freeform 37">
              <a:extLst>
                <a:ext uri="{FF2B5EF4-FFF2-40B4-BE49-F238E27FC236}">
                  <a16:creationId xmlns:a16="http://schemas.microsoft.com/office/drawing/2014/main" id="{754A7B16-209C-472B-9B2F-A4E6A4EA3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7" y="3947"/>
              <a:ext cx="6" cy="5"/>
            </a:xfrm>
            <a:custGeom>
              <a:avLst/>
              <a:gdLst>
                <a:gd name="T0" fmla="*/ 0 w 11"/>
                <a:gd name="T1" fmla="*/ 5 h 11"/>
                <a:gd name="T2" fmla="*/ 1 w 11"/>
                <a:gd name="T3" fmla="*/ 7 h 11"/>
                <a:gd name="T4" fmla="*/ 2 w 11"/>
                <a:gd name="T5" fmla="*/ 9 h 11"/>
                <a:gd name="T6" fmla="*/ 3 w 11"/>
                <a:gd name="T7" fmla="*/ 11 h 11"/>
                <a:gd name="T8" fmla="*/ 6 w 11"/>
                <a:gd name="T9" fmla="*/ 11 h 11"/>
                <a:gd name="T10" fmla="*/ 8 w 11"/>
                <a:gd name="T11" fmla="*/ 11 h 11"/>
                <a:gd name="T12" fmla="*/ 10 w 11"/>
                <a:gd name="T13" fmla="*/ 9 h 11"/>
                <a:gd name="T14" fmla="*/ 11 w 11"/>
                <a:gd name="T15" fmla="*/ 7 h 11"/>
                <a:gd name="T16" fmla="*/ 11 w 11"/>
                <a:gd name="T17" fmla="*/ 5 h 11"/>
                <a:gd name="T18" fmla="*/ 11 w 11"/>
                <a:gd name="T19" fmla="*/ 4 h 11"/>
                <a:gd name="T20" fmla="*/ 10 w 11"/>
                <a:gd name="T21" fmla="*/ 1 h 11"/>
                <a:gd name="T22" fmla="*/ 8 w 11"/>
                <a:gd name="T23" fmla="*/ 0 h 11"/>
                <a:gd name="T24" fmla="*/ 6 w 11"/>
                <a:gd name="T25" fmla="*/ 0 h 11"/>
                <a:gd name="T26" fmla="*/ 3 w 11"/>
                <a:gd name="T27" fmla="*/ 0 h 11"/>
                <a:gd name="T28" fmla="*/ 2 w 11"/>
                <a:gd name="T29" fmla="*/ 1 h 11"/>
                <a:gd name="T30" fmla="*/ 1 w 11"/>
                <a:gd name="T31" fmla="*/ 4 h 11"/>
                <a:gd name="T32" fmla="*/ 0 w 11"/>
                <a:gd name="T33" fmla="*/ 5 h 11"/>
                <a:gd name="T34" fmla="*/ 0 w 11"/>
                <a:gd name="T3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" h="11">
                  <a:moveTo>
                    <a:pt x="0" y="5"/>
                  </a:moveTo>
                  <a:lnTo>
                    <a:pt x="1" y="7"/>
                  </a:lnTo>
                  <a:lnTo>
                    <a:pt x="2" y="9"/>
                  </a:lnTo>
                  <a:lnTo>
                    <a:pt x="3" y="11"/>
                  </a:lnTo>
                  <a:lnTo>
                    <a:pt x="6" y="11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0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2150" name="Freeform 38">
              <a:extLst>
                <a:ext uri="{FF2B5EF4-FFF2-40B4-BE49-F238E27FC236}">
                  <a16:creationId xmlns:a16="http://schemas.microsoft.com/office/drawing/2014/main" id="{9E6AE90D-2C7D-4629-A079-7BB74CC34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6" y="3936"/>
              <a:ext cx="7" cy="6"/>
            </a:xfrm>
            <a:custGeom>
              <a:avLst/>
              <a:gdLst>
                <a:gd name="T0" fmla="*/ 0 w 14"/>
                <a:gd name="T1" fmla="*/ 7 h 14"/>
                <a:gd name="T2" fmla="*/ 1 w 14"/>
                <a:gd name="T3" fmla="*/ 11 h 14"/>
                <a:gd name="T4" fmla="*/ 2 w 14"/>
                <a:gd name="T5" fmla="*/ 12 h 14"/>
                <a:gd name="T6" fmla="*/ 4 w 14"/>
                <a:gd name="T7" fmla="*/ 14 h 14"/>
                <a:gd name="T8" fmla="*/ 7 w 14"/>
                <a:gd name="T9" fmla="*/ 14 h 14"/>
                <a:gd name="T10" fmla="*/ 10 w 14"/>
                <a:gd name="T11" fmla="*/ 14 h 14"/>
                <a:gd name="T12" fmla="*/ 12 w 14"/>
                <a:gd name="T13" fmla="*/ 12 h 14"/>
                <a:gd name="T14" fmla="*/ 14 w 14"/>
                <a:gd name="T15" fmla="*/ 11 h 14"/>
                <a:gd name="T16" fmla="*/ 14 w 14"/>
                <a:gd name="T17" fmla="*/ 7 h 14"/>
                <a:gd name="T18" fmla="*/ 14 w 14"/>
                <a:gd name="T19" fmla="*/ 5 h 14"/>
                <a:gd name="T20" fmla="*/ 12 w 14"/>
                <a:gd name="T21" fmla="*/ 2 h 14"/>
                <a:gd name="T22" fmla="*/ 10 w 14"/>
                <a:gd name="T23" fmla="*/ 1 h 14"/>
                <a:gd name="T24" fmla="*/ 7 w 14"/>
                <a:gd name="T25" fmla="*/ 0 h 14"/>
                <a:gd name="T26" fmla="*/ 4 w 14"/>
                <a:gd name="T27" fmla="*/ 1 h 14"/>
                <a:gd name="T28" fmla="*/ 2 w 14"/>
                <a:gd name="T29" fmla="*/ 2 h 14"/>
                <a:gd name="T30" fmla="*/ 1 w 14"/>
                <a:gd name="T31" fmla="*/ 5 h 14"/>
                <a:gd name="T32" fmla="*/ 0 w 14"/>
                <a:gd name="T33" fmla="*/ 7 h 14"/>
                <a:gd name="T34" fmla="*/ 0 w 14"/>
                <a:gd name="T35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14">
                  <a:moveTo>
                    <a:pt x="0" y="7"/>
                  </a:moveTo>
                  <a:lnTo>
                    <a:pt x="1" y="11"/>
                  </a:lnTo>
                  <a:lnTo>
                    <a:pt x="2" y="12"/>
                  </a:lnTo>
                  <a:lnTo>
                    <a:pt x="4" y="14"/>
                  </a:lnTo>
                  <a:lnTo>
                    <a:pt x="7" y="14"/>
                  </a:lnTo>
                  <a:lnTo>
                    <a:pt x="10" y="14"/>
                  </a:lnTo>
                  <a:lnTo>
                    <a:pt x="12" y="12"/>
                  </a:lnTo>
                  <a:lnTo>
                    <a:pt x="14" y="11"/>
                  </a:lnTo>
                  <a:lnTo>
                    <a:pt x="14" y="7"/>
                  </a:lnTo>
                  <a:lnTo>
                    <a:pt x="14" y="5"/>
                  </a:lnTo>
                  <a:lnTo>
                    <a:pt x="12" y="2"/>
                  </a:lnTo>
                  <a:lnTo>
                    <a:pt x="10" y="1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2151" name="Freeform 39">
              <a:extLst>
                <a:ext uri="{FF2B5EF4-FFF2-40B4-BE49-F238E27FC236}">
                  <a16:creationId xmlns:a16="http://schemas.microsoft.com/office/drawing/2014/main" id="{36709199-FA52-4E5F-885D-533CF7890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1" y="3928"/>
              <a:ext cx="3" cy="3"/>
            </a:xfrm>
            <a:custGeom>
              <a:avLst/>
              <a:gdLst>
                <a:gd name="T0" fmla="*/ 0 w 7"/>
                <a:gd name="T1" fmla="*/ 4 h 7"/>
                <a:gd name="T2" fmla="*/ 0 w 7"/>
                <a:gd name="T3" fmla="*/ 5 h 7"/>
                <a:gd name="T4" fmla="*/ 1 w 7"/>
                <a:gd name="T5" fmla="*/ 6 h 7"/>
                <a:gd name="T6" fmla="*/ 3 w 7"/>
                <a:gd name="T7" fmla="*/ 7 h 7"/>
                <a:gd name="T8" fmla="*/ 4 w 7"/>
                <a:gd name="T9" fmla="*/ 7 h 7"/>
                <a:gd name="T10" fmla="*/ 5 w 7"/>
                <a:gd name="T11" fmla="*/ 7 h 7"/>
                <a:gd name="T12" fmla="*/ 6 w 7"/>
                <a:gd name="T13" fmla="*/ 6 h 7"/>
                <a:gd name="T14" fmla="*/ 7 w 7"/>
                <a:gd name="T15" fmla="*/ 5 h 7"/>
                <a:gd name="T16" fmla="*/ 7 w 7"/>
                <a:gd name="T17" fmla="*/ 4 h 7"/>
                <a:gd name="T18" fmla="*/ 7 w 7"/>
                <a:gd name="T19" fmla="*/ 2 h 7"/>
                <a:gd name="T20" fmla="*/ 6 w 7"/>
                <a:gd name="T21" fmla="*/ 1 h 7"/>
                <a:gd name="T22" fmla="*/ 5 w 7"/>
                <a:gd name="T23" fmla="*/ 0 h 7"/>
                <a:gd name="T24" fmla="*/ 4 w 7"/>
                <a:gd name="T25" fmla="*/ 0 h 7"/>
                <a:gd name="T26" fmla="*/ 3 w 7"/>
                <a:gd name="T27" fmla="*/ 0 h 7"/>
                <a:gd name="T28" fmla="*/ 1 w 7"/>
                <a:gd name="T29" fmla="*/ 1 h 7"/>
                <a:gd name="T30" fmla="*/ 0 w 7"/>
                <a:gd name="T31" fmla="*/ 2 h 7"/>
                <a:gd name="T32" fmla="*/ 0 w 7"/>
                <a:gd name="T33" fmla="*/ 4 h 7"/>
                <a:gd name="T34" fmla="*/ 0 w 7"/>
                <a:gd name="T3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2152" name="Freeform 40">
              <a:extLst>
                <a:ext uri="{FF2B5EF4-FFF2-40B4-BE49-F238E27FC236}">
                  <a16:creationId xmlns:a16="http://schemas.microsoft.com/office/drawing/2014/main" id="{2D2F8DBF-302F-45D7-8921-1A9BEC999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3955"/>
              <a:ext cx="3" cy="3"/>
            </a:xfrm>
            <a:custGeom>
              <a:avLst/>
              <a:gdLst>
                <a:gd name="T0" fmla="*/ 0 w 6"/>
                <a:gd name="T1" fmla="*/ 4 h 7"/>
                <a:gd name="T2" fmla="*/ 0 w 6"/>
                <a:gd name="T3" fmla="*/ 5 h 7"/>
                <a:gd name="T4" fmla="*/ 2 w 6"/>
                <a:gd name="T5" fmla="*/ 6 h 7"/>
                <a:gd name="T6" fmla="*/ 3 w 6"/>
                <a:gd name="T7" fmla="*/ 7 h 7"/>
                <a:gd name="T8" fmla="*/ 4 w 6"/>
                <a:gd name="T9" fmla="*/ 7 h 7"/>
                <a:gd name="T10" fmla="*/ 5 w 6"/>
                <a:gd name="T11" fmla="*/ 7 h 7"/>
                <a:gd name="T12" fmla="*/ 5 w 6"/>
                <a:gd name="T13" fmla="*/ 6 h 7"/>
                <a:gd name="T14" fmla="*/ 6 w 6"/>
                <a:gd name="T15" fmla="*/ 5 h 7"/>
                <a:gd name="T16" fmla="*/ 6 w 6"/>
                <a:gd name="T17" fmla="*/ 4 h 7"/>
                <a:gd name="T18" fmla="*/ 6 w 6"/>
                <a:gd name="T19" fmla="*/ 2 h 7"/>
                <a:gd name="T20" fmla="*/ 5 w 6"/>
                <a:gd name="T21" fmla="*/ 1 h 7"/>
                <a:gd name="T22" fmla="*/ 5 w 6"/>
                <a:gd name="T23" fmla="*/ 0 h 7"/>
                <a:gd name="T24" fmla="*/ 4 w 6"/>
                <a:gd name="T25" fmla="*/ 0 h 7"/>
                <a:gd name="T26" fmla="*/ 3 w 6"/>
                <a:gd name="T27" fmla="*/ 0 h 7"/>
                <a:gd name="T28" fmla="*/ 2 w 6"/>
                <a:gd name="T29" fmla="*/ 1 h 7"/>
                <a:gd name="T30" fmla="*/ 0 w 6"/>
                <a:gd name="T31" fmla="*/ 2 h 7"/>
                <a:gd name="T32" fmla="*/ 0 w 6"/>
                <a:gd name="T33" fmla="*/ 4 h 7"/>
                <a:gd name="T34" fmla="*/ 0 w 6"/>
                <a:gd name="T3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7">
                  <a:moveTo>
                    <a:pt x="0" y="4"/>
                  </a:moveTo>
                  <a:lnTo>
                    <a:pt x="0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2153" name="Freeform 41">
              <a:extLst>
                <a:ext uri="{FF2B5EF4-FFF2-40B4-BE49-F238E27FC236}">
                  <a16:creationId xmlns:a16="http://schemas.microsoft.com/office/drawing/2014/main" id="{CB846471-34F8-4601-8FE5-CC18B9182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1" y="3965"/>
              <a:ext cx="3" cy="4"/>
            </a:xfrm>
            <a:custGeom>
              <a:avLst/>
              <a:gdLst>
                <a:gd name="T0" fmla="*/ 0 w 6"/>
                <a:gd name="T1" fmla="*/ 3 h 7"/>
                <a:gd name="T2" fmla="*/ 0 w 6"/>
                <a:gd name="T3" fmla="*/ 5 h 7"/>
                <a:gd name="T4" fmla="*/ 2 w 6"/>
                <a:gd name="T5" fmla="*/ 6 h 7"/>
                <a:gd name="T6" fmla="*/ 3 w 6"/>
                <a:gd name="T7" fmla="*/ 7 h 7"/>
                <a:gd name="T8" fmla="*/ 4 w 6"/>
                <a:gd name="T9" fmla="*/ 7 h 7"/>
                <a:gd name="T10" fmla="*/ 5 w 6"/>
                <a:gd name="T11" fmla="*/ 7 h 7"/>
                <a:gd name="T12" fmla="*/ 5 w 6"/>
                <a:gd name="T13" fmla="*/ 6 h 7"/>
                <a:gd name="T14" fmla="*/ 6 w 6"/>
                <a:gd name="T15" fmla="*/ 5 h 7"/>
                <a:gd name="T16" fmla="*/ 6 w 6"/>
                <a:gd name="T17" fmla="*/ 3 h 7"/>
                <a:gd name="T18" fmla="*/ 6 w 6"/>
                <a:gd name="T19" fmla="*/ 2 h 7"/>
                <a:gd name="T20" fmla="*/ 5 w 6"/>
                <a:gd name="T21" fmla="*/ 1 h 7"/>
                <a:gd name="T22" fmla="*/ 5 w 6"/>
                <a:gd name="T23" fmla="*/ 0 h 7"/>
                <a:gd name="T24" fmla="*/ 4 w 6"/>
                <a:gd name="T25" fmla="*/ 0 h 7"/>
                <a:gd name="T26" fmla="*/ 3 w 6"/>
                <a:gd name="T27" fmla="*/ 0 h 7"/>
                <a:gd name="T28" fmla="*/ 2 w 6"/>
                <a:gd name="T29" fmla="*/ 1 h 7"/>
                <a:gd name="T30" fmla="*/ 0 w 6"/>
                <a:gd name="T31" fmla="*/ 2 h 7"/>
                <a:gd name="T32" fmla="*/ 0 w 6"/>
                <a:gd name="T33" fmla="*/ 3 h 7"/>
                <a:gd name="T34" fmla="*/ 0 w 6"/>
                <a:gd name="T3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lnTo>
                    <a:pt x="0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2154" name="Freeform 42">
              <a:extLst>
                <a:ext uri="{FF2B5EF4-FFF2-40B4-BE49-F238E27FC236}">
                  <a16:creationId xmlns:a16="http://schemas.microsoft.com/office/drawing/2014/main" id="{C7F944B2-0BEC-463C-A30C-98FA8B407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8" y="3945"/>
              <a:ext cx="8" cy="8"/>
            </a:xfrm>
            <a:custGeom>
              <a:avLst/>
              <a:gdLst>
                <a:gd name="T0" fmla="*/ 0 w 16"/>
                <a:gd name="T1" fmla="*/ 8 h 16"/>
                <a:gd name="T2" fmla="*/ 0 w 16"/>
                <a:gd name="T3" fmla="*/ 11 h 16"/>
                <a:gd name="T4" fmla="*/ 2 w 16"/>
                <a:gd name="T5" fmla="*/ 13 h 16"/>
                <a:gd name="T6" fmla="*/ 5 w 16"/>
                <a:gd name="T7" fmla="*/ 16 h 16"/>
                <a:gd name="T8" fmla="*/ 8 w 16"/>
                <a:gd name="T9" fmla="*/ 16 h 16"/>
                <a:gd name="T10" fmla="*/ 12 w 16"/>
                <a:gd name="T11" fmla="*/ 16 h 16"/>
                <a:gd name="T12" fmla="*/ 14 w 16"/>
                <a:gd name="T13" fmla="*/ 13 h 16"/>
                <a:gd name="T14" fmla="*/ 16 w 16"/>
                <a:gd name="T15" fmla="*/ 11 h 16"/>
                <a:gd name="T16" fmla="*/ 16 w 16"/>
                <a:gd name="T17" fmla="*/ 8 h 16"/>
                <a:gd name="T18" fmla="*/ 16 w 16"/>
                <a:gd name="T19" fmla="*/ 4 h 16"/>
                <a:gd name="T20" fmla="*/ 14 w 16"/>
                <a:gd name="T21" fmla="*/ 2 h 16"/>
                <a:gd name="T22" fmla="*/ 12 w 16"/>
                <a:gd name="T23" fmla="*/ 0 h 16"/>
                <a:gd name="T24" fmla="*/ 8 w 16"/>
                <a:gd name="T25" fmla="*/ 0 h 16"/>
                <a:gd name="T26" fmla="*/ 5 w 16"/>
                <a:gd name="T27" fmla="*/ 0 h 16"/>
                <a:gd name="T28" fmla="*/ 2 w 16"/>
                <a:gd name="T29" fmla="*/ 2 h 16"/>
                <a:gd name="T30" fmla="*/ 0 w 16"/>
                <a:gd name="T31" fmla="*/ 4 h 16"/>
                <a:gd name="T32" fmla="*/ 0 w 16"/>
                <a:gd name="T33" fmla="*/ 8 h 16"/>
                <a:gd name="T34" fmla="*/ 0 w 16"/>
                <a:gd name="T3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16">
                  <a:moveTo>
                    <a:pt x="0" y="8"/>
                  </a:moveTo>
                  <a:lnTo>
                    <a:pt x="0" y="11"/>
                  </a:lnTo>
                  <a:lnTo>
                    <a:pt x="2" y="13"/>
                  </a:lnTo>
                  <a:lnTo>
                    <a:pt x="5" y="16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4" y="13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2155" name="Freeform 43">
              <a:extLst>
                <a:ext uri="{FF2B5EF4-FFF2-40B4-BE49-F238E27FC236}">
                  <a16:creationId xmlns:a16="http://schemas.microsoft.com/office/drawing/2014/main" id="{DF6A1819-57B9-4926-B72C-925E50315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0" y="3697"/>
              <a:ext cx="5" cy="6"/>
            </a:xfrm>
            <a:custGeom>
              <a:avLst/>
              <a:gdLst>
                <a:gd name="T0" fmla="*/ 0 w 9"/>
                <a:gd name="T1" fmla="*/ 6 h 10"/>
                <a:gd name="T2" fmla="*/ 0 w 9"/>
                <a:gd name="T3" fmla="*/ 7 h 10"/>
                <a:gd name="T4" fmla="*/ 1 w 9"/>
                <a:gd name="T5" fmla="*/ 9 h 10"/>
                <a:gd name="T6" fmla="*/ 2 w 9"/>
                <a:gd name="T7" fmla="*/ 10 h 10"/>
                <a:gd name="T8" fmla="*/ 5 w 9"/>
                <a:gd name="T9" fmla="*/ 10 h 10"/>
                <a:gd name="T10" fmla="*/ 7 w 9"/>
                <a:gd name="T11" fmla="*/ 10 h 10"/>
                <a:gd name="T12" fmla="*/ 8 w 9"/>
                <a:gd name="T13" fmla="*/ 9 h 10"/>
                <a:gd name="T14" fmla="*/ 9 w 9"/>
                <a:gd name="T15" fmla="*/ 7 h 10"/>
                <a:gd name="T16" fmla="*/ 9 w 9"/>
                <a:gd name="T17" fmla="*/ 6 h 10"/>
                <a:gd name="T18" fmla="*/ 9 w 9"/>
                <a:gd name="T19" fmla="*/ 3 h 10"/>
                <a:gd name="T20" fmla="*/ 8 w 9"/>
                <a:gd name="T21" fmla="*/ 1 h 10"/>
                <a:gd name="T22" fmla="*/ 7 w 9"/>
                <a:gd name="T23" fmla="*/ 0 h 10"/>
                <a:gd name="T24" fmla="*/ 5 w 9"/>
                <a:gd name="T25" fmla="*/ 0 h 10"/>
                <a:gd name="T26" fmla="*/ 2 w 9"/>
                <a:gd name="T27" fmla="*/ 0 h 10"/>
                <a:gd name="T28" fmla="*/ 1 w 9"/>
                <a:gd name="T29" fmla="*/ 1 h 10"/>
                <a:gd name="T30" fmla="*/ 0 w 9"/>
                <a:gd name="T31" fmla="*/ 3 h 10"/>
                <a:gd name="T32" fmla="*/ 0 w 9"/>
                <a:gd name="T33" fmla="*/ 6 h 10"/>
                <a:gd name="T34" fmla="*/ 0 w 9"/>
                <a:gd name="T3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" h="10">
                  <a:moveTo>
                    <a:pt x="0" y="6"/>
                  </a:moveTo>
                  <a:lnTo>
                    <a:pt x="0" y="7"/>
                  </a:lnTo>
                  <a:lnTo>
                    <a:pt x="1" y="9"/>
                  </a:lnTo>
                  <a:lnTo>
                    <a:pt x="2" y="10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8" y="9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2156" name="Freeform 44">
              <a:extLst>
                <a:ext uri="{FF2B5EF4-FFF2-40B4-BE49-F238E27FC236}">
                  <a16:creationId xmlns:a16="http://schemas.microsoft.com/office/drawing/2014/main" id="{18C0E60C-AF51-43A3-83DB-7B9BDF249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1" y="3692"/>
              <a:ext cx="5" cy="5"/>
            </a:xfrm>
            <a:custGeom>
              <a:avLst/>
              <a:gdLst>
                <a:gd name="T0" fmla="*/ 0 w 10"/>
                <a:gd name="T1" fmla="*/ 4 h 9"/>
                <a:gd name="T2" fmla="*/ 0 w 10"/>
                <a:gd name="T3" fmla="*/ 5 h 9"/>
                <a:gd name="T4" fmla="*/ 1 w 10"/>
                <a:gd name="T5" fmla="*/ 8 h 9"/>
                <a:gd name="T6" fmla="*/ 3 w 10"/>
                <a:gd name="T7" fmla="*/ 9 h 9"/>
                <a:gd name="T8" fmla="*/ 5 w 10"/>
                <a:gd name="T9" fmla="*/ 9 h 9"/>
                <a:gd name="T10" fmla="*/ 6 w 10"/>
                <a:gd name="T11" fmla="*/ 9 h 9"/>
                <a:gd name="T12" fmla="*/ 9 w 10"/>
                <a:gd name="T13" fmla="*/ 8 h 9"/>
                <a:gd name="T14" fmla="*/ 10 w 10"/>
                <a:gd name="T15" fmla="*/ 5 h 9"/>
                <a:gd name="T16" fmla="*/ 10 w 10"/>
                <a:gd name="T17" fmla="*/ 4 h 9"/>
                <a:gd name="T18" fmla="*/ 10 w 10"/>
                <a:gd name="T19" fmla="*/ 2 h 9"/>
                <a:gd name="T20" fmla="*/ 9 w 10"/>
                <a:gd name="T21" fmla="*/ 1 h 9"/>
                <a:gd name="T22" fmla="*/ 6 w 10"/>
                <a:gd name="T23" fmla="*/ 0 h 9"/>
                <a:gd name="T24" fmla="*/ 5 w 10"/>
                <a:gd name="T25" fmla="*/ 0 h 9"/>
                <a:gd name="T26" fmla="*/ 3 w 10"/>
                <a:gd name="T27" fmla="*/ 0 h 9"/>
                <a:gd name="T28" fmla="*/ 1 w 10"/>
                <a:gd name="T29" fmla="*/ 1 h 9"/>
                <a:gd name="T30" fmla="*/ 0 w 10"/>
                <a:gd name="T31" fmla="*/ 2 h 9"/>
                <a:gd name="T32" fmla="*/ 0 w 10"/>
                <a:gd name="T33" fmla="*/ 4 h 9"/>
                <a:gd name="T34" fmla="*/ 0 w 10"/>
                <a:gd name="T3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9">
                  <a:moveTo>
                    <a:pt x="0" y="4"/>
                  </a:moveTo>
                  <a:lnTo>
                    <a:pt x="0" y="5"/>
                  </a:lnTo>
                  <a:lnTo>
                    <a:pt x="1" y="8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9" y="8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2157" name="Freeform 45">
              <a:extLst>
                <a:ext uri="{FF2B5EF4-FFF2-40B4-BE49-F238E27FC236}">
                  <a16:creationId xmlns:a16="http://schemas.microsoft.com/office/drawing/2014/main" id="{A2E099D8-F07C-4EB2-9453-0341694B0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0" y="3687"/>
              <a:ext cx="3" cy="2"/>
            </a:xfrm>
            <a:custGeom>
              <a:avLst/>
              <a:gdLst>
                <a:gd name="T0" fmla="*/ 0 w 6"/>
                <a:gd name="T1" fmla="*/ 2 h 6"/>
                <a:gd name="T2" fmla="*/ 0 w 6"/>
                <a:gd name="T3" fmla="*/ 4 h 6"/>
                <a:gd name="T4" fmla="*/ 1 w 6"/>
                <a:gd name="T5" fmla="*/ 5 h 6"/>
                <a:gd name="T6" fmla="*/ 2 w 6"/>
                <a:gd name="T7" fmla="*/ 6 h 6"/>
                <a:gd name="T8" fmla="*/ 3 w 6"/>
                <a:gd name="T9" fmla="*/ 6 h 6"/>
                <a:gd name="T10" fmla="*/ 4 w 6"/>
                <a:gd name="T11" fmla="*/ 6 h 6"/>
                <a:gd name="T12" fmla="*/ 5 w 6"/>
                <a:gd name="T13" fmla="*/ 5 h 6"/>
                <a:gd name="T14" fmla="*/ 6 w 6"/>
                <a:gd name="T15" fmla="*/ 4 h 6"/>
                <a:gd name="T16" fmla="*/ 6 w 6"/>
                <a:gd name="T17" fmla="*/ 2 h 6"/>
                <a:gd name="T18" fmla="*/ 6 w 6"/>
                <a:gd name="T19" fmla="*/ 1 h 6"/>
                <a:gd name="T20" fmla="*/ 5 w 6"/>
                <a:gd name="T21" fmla="*/ 1 h 6"/>
                <a:gd name="T22" fmla="*/ 4 w 6"/>
                <a:gd name="T23" fmla="*/ 0 h 6"/>
                <a:gd name="T24" fmla="*/ 3 w 6"/>
                <a:gd name="T25" fmla="*/ 0 h 6"/>
                <a:gd name="T26" fmla="*/ 2 w 6"/>
                <a:gd name="T27" fmla="*/ 0 h 6"/>
                <a:gd name="T28" fmla="*/ 1 w 6"/>
                <a:gd name="T29" fmla="*/ 1 h 6"/>
                <a:gd name="T30" fmla="*/ 0 w 6"/>
                <a:gd name="T31" fmla="*/ 1 h 6"/>
                <a:gd name="T32" fmla="*/ 0 w 6"/>
                <a:gd name="T33" fmla="*/ 2 h 6"/>
                <a:gd name="T34" fmla="*/ 0 w 6"/>
                <a:gd name="T3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6">
                  <a:moveTo>
                    <a:pt x="0" y="2"/>
                  </a:move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2158" name="Freeform 46">
              <a:extLst>
                <a:ext uri="{FF2B5EF4-FFF2-40B4-BE49-F238E27FC236}">
                  <a16:creationId xmlns:a16="http://schemas.microsoft.com/office/drawing/2014/main" id="{414604F1-222D-49D1-B19F-8F4FB03539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7" y="3719"/>
              <a:ext cx="3" cy="3"/>
            </a:xfrm>
            <a:custGeom>
              <a:avLst/>
              <a:gdLst>
                <a:gd name="T0" fmla="*/ 0 w 6"/>
                <a:gd name="T1" fmla="*/ 2 h 5"/>
                <a:gd name="T2" fmla="*/ 0 w 6"/>
                <a:gd name="T3" fmla="*/ 3 h 5"/>
                <a:gd name="T4" fmla="*/ 1 w 6"/>
                <a:gd name="T5" fmla="*/ 4 h 5"/>
                <a:gd name="T6" fmla="*/ 2 w 6"/>
                <a:gd name="T7" fmla="*/ 5 h 5"/>
                <a:gd name="T8" fmla="*/ 3 w 6"/>
                <a:gd name="T9" fmla="*/ 5 h 5"/>
                <a:gd name="T10" fmla="*/ 5 w 6"/>
                <a:gd name="T11" fmla="*/ 5 h 5"/>
                <a:gd name="T12" fmla="*/ 5 w 6"/>
                <a:gd name="T13" fmla="*/ 4 h 5"/>
                <a:gd name="T14" fmla="*/ 6 w 6"/>
                <a:gd name="T15" fmla="*/ 3 h 5"/>
                <a:gd name="T16" fmla="*/ 6 w 6"/>
                <a:gd name="T17" fmla="*/ 2 h 5"/>
                <a:gd name="T18" fmla="*/ 6 w 6"/>
                <a:gd name="T19" fmla="*/ 1 h 5"/>
                <a:gd name="T20" fmla="*/ 5 w 6"/>
                <a:gd name="T21" fmla="*/ 1 h 5"/>
                <a:gd name="T22" fmla="*/ 5 w 6"/>
                <a:gd name="T23" fmla="*/ 0 h 5"/>
                <a:gd name="T24" fmla="*/ 3 w 6"/>
                <a:gd name="T25" fmla="*/ 0 h 5"/>
                <a:gd name="T26" fmla="*/ 2 w 6"/>
                <a:gd name="T27" fmla="*/ 0 h 5"/>
                <a:gd name="T28" fmla="*/ 1 w 6"/>
                <a:gd name="T29" fmla="*/ 1 h 5"/>
                <a:gd name="T30" fmla="*/ 0 w 6"/>
                <a:gd name="T31" fmla="*/ 1 h 5"/>
                <a:gd name="T32" fmla="*/ 0 w 6"/>
                <a:gd name="T33" fmla="*/ 2 h 5"/>
                <a:gd name="T34" fmla="*/ 0 w 6"/>
                <a:gd name="T3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5">
                  <a:moveTo>
                    <a:pt x="0" y="2"/>
                  </a:move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2159" name="Freeform 47">
              <a:extLst>
                <a:ext uri="{FF2B5EF4-FFF2-40B4-BE49-F238E27FC236}">
                  <a16:creationId xmlns:a16="http://schemas.microsoft.com/office/drawing/2014/main" id="{E048E9BD-E927-4A49-847F-1E9BDC186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3698"/>
              <a:ext cx="6" cy="7"/>
            </a:xfrm>
            <a:custGeom>
              <a:avLst/>
              <a:gdLst>
                <a:gd name="T0" fmla="*/ 0 w 13"/>
                <a:gd name="T1" fmla="*/ 7 h 14"/>
                <a:gd name="T2" fmla="*/ 0 w 13"/>
                <a:gd name="T3" fmla="*/ 9 h 14"/>
                <a:gd name="T4" fmla="*/ 2 w 13"/>
                <a:gd name="T5" fmla="*/ 12 h 14"/>
                <a:gd name="T6" fmla="*/ 4 w 13"/>
                <a:gd name="T7" fmla="*/ 13 h 14"/>
                <a:gd name="T8" fmla="*/ 7 w 13"/>
                <a:gd name="T9" fmla="*/ 14 h 14"/>
                <a:gd name="T10" fmla="*/ 9 w 13"/>
                <a:gd name="T11" fmla="*/ 13 h 14"/>
                <a:gd name="T12" fmla="*/ 12 w 13"/>
                <a:gd name="T13" fmla="*/ 12 h 14"/>
                <a:gd name="T14" fmla="*/ 13 w 13"/>
                <a:gd name="T15" fmla="*/ 9 h 14"/>
                <a:gd name="T16" fmla="*/ 13 w 13"/>
                <a:gd name="T17" fmla="*/ 7 h 14"/>
                <a:gd name="T18" fmla="*/ 13 w 13"/>
                <a:gd name="T19" fmla="*/ 5 h 14"/>
                <a:gd name="T20" fmla="*/ 12 w 13"/>
                <a:gd name="T21" fmla="*/ 2 h 14"/>
                <a:gd name="T22" fmla="*/ 9 w 13"/>
                <a:gd name="T23" fmla="*/ 1 h 14"/>
                <a:gd name="T24" fmla="*/ 7 w 13"/>
                <a:gd name="T25" fmla="*/ 0 h 14"/>
                <a:gd name="T26" fmla="*/ 4 w 13"/>
                <a:gd name="T27" fmla="*/ 1 h 14"/>
                <a:gd name="T28" fmla="*/ 2 w 13"/>
                <a:gd name="T29" fmla="*/ 2 h 14"/>
                <a:gd name="T30" fmla="*/ 0 w 13"/>
                <a:gd name="T31" fmla="*/ 5 h 14"/>
                <a:gd name="T32" fmla="*/ 0 w 13"/>
                <a:gd name="T33" fmla="*/ 7 h 14"/>
                <a:gd name="T34" fmla="*/ 0 w 13"/>
                <a:gd name="T35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14">
                  <a:moveTo>
                    <a:pt x="0" y="7"/>
                  </a:moveTo>
                  <a:lnTo>
                    <a:pt x="0" y="9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7" y="14"/>
                  </a:lnTo>
                  <a:lnTo>
                    <a:pt x="9" y="13"/>
                  </a:lnTo>
                  <a:lnTo>
                    <a:pt x="12" y="12"/>
                  </a:lnTo>
                  <a:lnTo>
                    <a:pt x="13" y="9"/>
                  </a:lnTo>
                  <a:lnTo>
                    <a:pt x="13" y="7"/>
                  </a:lnTo>
                  <a:lnTo>
                    <a:pt x="13" y="5"/>
                  </a:lnTo>
                  <a:lnTo>
                    <a:pt x="12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2160" name="Freeform 48">
              <a:extLst>
                <a:ext uri="{FF2B5EF4-FFF2-40B4-BE49-F238E27FC236}">
                  <a16:creationId xmlns:a16="http://schemas.microsoft.com/office/drawing/2014/main" id="{A831E630-2F2A-47FB-B25C-EFD8A540B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5" y="3708"/>
              <a:ext cx="5" cy="4"/>
            </a:xfrm>
            <a:custGeom>
              <a:avLst/>
              <a:gdLst>
                <a:gd name="T0" fmla="*/ 0 w 9"/>
                <a:gd name="T1" fmla="*/ 4 h 9"/>
                <a:gd name="T2" fmla="*/ 0 w 9"/>
                <a:gd name="T3" fmla="*/ 5 h 9"/>
                <a:gd name="T4" fmla="*/ 1 w 9"/>
                <a:gd name="T5" fmla="*/ 8 h 9"/>
                <a:gd name="T6" fmla="*/ 3 w 9"/>
                <a:gd name="T7" fmla="*/ 9 h 9"/>
                <a:gd name="T8" fmla="*/ 4 w 9"/>
                <a:gd name="T9" fmla="*/ 9 h 9"/>
                <a:gd name="T10" fmla="*/ 6 w 9"/>
                <a:gd name="T11" fmla="*/ 9 h 9"/>
                <a:gd name="T12" fmla="*/ 8 w 9"/>
                <a:gd name="T13" fmla="*/ 8 h 9"/>
                <a:gd name="T14" fmla="*/ 9 w 9"/>
                <a:gd name="T15" fmla="*/ 5 h 9"/>
                <a:gd name="T16" fmla="*/ 9 w 9"/>
                <a:gd name="T17" fmla="*/ 4 h 9"/>
                <a:gd name="T18" fmla="*/ 9 w 9"/>
                <a:gd name="T19" fmla="*/ 3 h 9"/>
                <a:gd name="T20" fmla="*/ 8 w 9"/>
                <a:gd name="T21" fmla="*/ 1 h 9"/>
                <a:gd name="T22" fmla="*/ 6 w 9"/>
                <a:gd name="T23" fmla="*/ 0 h 9"/>
                <a:gd name="T24" fmla="*/ 4 w 9"/>
                <a:gd name="T25" fmla="*/ 0 h 9"/>
                <a:gd name="T26" fmla="*/ 3 w 9"/>
                <a:gd name="T27" fmla="*/ 0 h 9"/>
                <a:gd name="T28" fmla="*/ 1 w 9"/>
                <a:gd name="T29" fmla="*/ 1 h 9"/>
                <a:gd name="T30" fmla="*/ 0 w 9"/>
                <a:gd name="T31" fmla="*/ 3 h 9"/>
                <a:gd name="T32" fmla="*/ 0 w 9"/>
                <a:gd name="T33" fmla="*/ 4 h 9"/>
                <a:gd name="T34" fmla="*/ 0 w 9"/>
                <a:gd name="T3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" h="9">
                  <a:moveTo>
                    <a:pt x="0" y="4"/>
                  </a:moveTo>
                  <a:lnTo>
                    <a:pt x="0" y="5"/>
                  </a:lnTo>
                  <a:lnTo>
                    <a:pt x="1" y="8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8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2161" name="Freeform 49">
              <a:extLst>
                <a:ext uri="{FF2B5EF4-FFF2-40B4-BE49-F238E27FC236}">
                  <a16:creationId xmlns:a16="http://schemas.microsoft.com/office/drawing/2014/main" id="{29514850-E57A-42FB-97AE-F3BB5ED2A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3" y="3795"/>
              <a:ext cx="29" cy="30"/>
            </a:xfrm>
            <a:custGeom>
              <a:avLst/>
              <a:gdLst>
                <a:gd name="T0" fmla="*/ 5 w 57"/>
                <a:gd name="T1" fmla="*/ 52 h 60"/>
                <a:gd name="T2" fmla="*/ 11 w 57"/>
                <a:gd name="T3" fmla="*/ 58 h 60"/>
                <a:gd name="T4" fmla="*/ 19 w 57"/>
                <a:gd name="T5" fmla="*/ 60 h 60"/>
                <a:gd name="T6" fmla="*/ 25 w 57"/>
                <a:gd name="T7" fmla="*/ 60 h 60"/>
                <a:gd name="T8" fmla="*/ 28 w 57"/>
                <a:gd name="T9" fmla="*/ 59 h 60"/>
                <a:gd name="T10" fmla="*/ 30 w 57"/>
                <a:gd name="T11" fmla="*/ 59 h 60"/>
                <a:gd name="T12" fmla="*/ 34 w 57"/>
                <a:gd name="T13" fmla="*/ 57 h 60"/>
                <a:gd name="T14" fmla="*/ 39 w 57"/>
                <a:gd name="T15" fmla="*/ 56 h 60"/>
                <a:gd name="T16" fmla="*/ 46 w 57"/>
                <a:gd name="T17" fmla="*/ 52 h 60"/>
                <a:gd name="T18" fmla="*/ 50 w 57"/>
                <a:gd name="T19" fmla="*/ 49 h 60"/>
                <a:gd name="T20" fmla="*/ 55 w 57"/>
                <a:gd name="T21" fmla="*/ 45 h 60"/>
                <a:gd name="T22" fmla="*/ 57 w 57"/>
                <a:gd name="T23" fmla="*/ 41 h 60"/>
                <a:gd name="T24" fmla="*/ 56 w 57"/>
                <a:gd name="T25" fmla="*/ 36 h 60"/>
                <a:gd name="T26" fmla="*/ 46 w 57"/>
                <a:gd name="T27" fmla="*/ 28 h 60"/>
                <a:gd name="T28" fmla="*/ 35 w 57"/>
                <a:gd name="T29" fmla="*/ 31 h 60"/>
                <a:gd name="T30" fmla="*/ 27 w 57"/>
                <a:gd name="T31" fmla="*/ 38 h 60"/>
                <a:gd name="T32" fmla="*/ 24 w 57"/>
                <a:gd name="T33" fmla="*/ 42 h 60"/>
                <a:gd name="T34" fmla="*/ 23 w 57"/>
                <a:gd name="T35" fmla="*/ 35 h 60"/>
                <a:gd name="T36" fmla="*/ 18 w 57"/>
                <a:gd name="T37" fmla="*/ 21 h 60"/>
                <a:gd name="T38" fmla="*/ 10 w 57"/>
                <a:gd name="T39" fmla="*/ 6 h 60"/>
                <a:gd name="T40" fmla="*/ 1 w 57"/>
                <a:gd name="T41" fmla="*/ 0 h 60"/>
                <a:gd name="T42" fmla="*/ 0 w 57"/>
                <a:gd name="T43" fmla="*/ 15 h 60"/>
                <a:gd name="T44" fmla="*/ 2 w 57"/>
                <a:gd name="T45" fmla="*/ 33 h 60"/>
                <a:gd name="T46" fmla="*/ 4 w 57"/>
                <a:gd name="T47" fmla="*/ 46 h 60"/>
                <a:gd name="T48" fmla="*/ 5 w 57"/>
                <a:gd name="T49" fmla="*/ 5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7" h="60">
                  <a:moveTo>
                    <a:pt x="5" y="52"/>
                  </a:moveTo>
                  <a:lnTo>
                    <a:pt x="11" y="58"/>
                  </a:lnTo>
                  <a:lnTo>
                    <a:pt x="19" y="60"/>
                  </a:lnTo>
                  <a:lnTo>
                    <a:pt x="25" y="60"/>
                  </a:lnTo>
                  <a:lnTo>
                    <a:pt x="28" y="59"/>
                  </a:lnTo>
                  <a:lnTo>
                    <a:pt x="30" y="59"/>
                  </a:lnTo>
                  <a:lnTo>
                    <a:pt x="34" y="57"/>
                  </a:lnTo>
                  <a:lnTo>
                    <a:pt x="39" y="56"/>
                  </a:lnTo>
                  <a:lnTo>
                    <a:pt x="46" y="52"/>
                  </a:lnTo>
                  <a:lnTo>
                    <a:pt x="50" y="49"/>
                  </a:lnTo>
                  <a:lnTo>
                    <a:pt x="55" y="45"/>
                  </a:lnTo>
                  <a:lnTo>
                    <a:pt x="57" y="41"/>
                  </a:lnTo>
                  <a:lnTo>
                    <a:pt x="56" y="36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27" y="38"/>
                  </a:lnTo>
                  <a:lnTo>
                    <a:pt x="24" y="42"/>
                  </a:lnTo>
                  <a:lnTo>
                    <a:pt x="23" y="35"/>
                  </a:lnTo>
                  <a:lnTo>
                    <a:pt x="18" y="21"/>
                  </a:lnTo>
                  <a:lnTo>
                    <a:pt x="10" y="6"/>
                  </a:lnTo>
                  <a:lnTo>
                    <a:pt x="1" y="0"/>
                  </a:lnTo>
                  <a:lnTo>
                    <a:pt x="0" y="15"/>
                  </a:lnTo>
                  <a:lnTo>
                    <a:pt x="2" y="33"/>
                  </a:lnTo>
                  <a:lnTo>
                    <a:pt x="4" y="46"/>
                  </a:lnTo>
                  <a:lnTo>
                    <a:pt x="5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2162" name="Freeform 50">
              <a:extLst>
                <a:ext uri="{FF2B5EF4-FFF2-40B4-BE49-F238E27FC236}">
                  <a16:creationId xmlns:a16="http://schemas.microsoft.com/office/drawing/2014/main" id="{9B15F465-5A8F-4551-895E-D7A246686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1" y="3788"/>
              <a:ext cx="28" cy="23"/>
            </a:xfrm>
            <a:custGeom>
              <a:avLst/>
              <a:gdLst>
                <a:gd name="T0" fmla="*/ 18 w 54"/>
                <a:gd name="T1" fmla="*/ 47 h 47"/>
                <a:gd name="T2" fmla="*/ 23 w 54"/>
                <a:gd name="T3" fmla="*/ 47 h 47"/>
                <a:gd name="T4" fmla="*/ 30 w 54"/>
                <a:gd name="T5" fmla="*/ 46 h 47"/>
                <a:gd name="T6" fmla="*/ 37 w 54"/>
                <a:gd name="T7" fmla="*/ 44 h 47"/>
                <a:gd name="T8" fmla="*/ 44 w 54"/>
                <a:gd name="T9" fmla="*/ 43 h 47"/>
                <a:gd name="T10" fmla="*/ 49 w 54"/>
                <a:gd name="T11" fmla="*/ 41 h 47"/>
                <a:gd name="T12" fmla="*/ 53 w 54"/>
                <a:gd name="T13" fmla="*/ 38 h 47"/>
                <a:gd name="T14" fmla="*/ 54 w 54"/>
                <a:gd name="T15" fmla="*/ 34 h 47"/>
                <a:gd name="T16" fmla="*/ 52 w 54"/>
                <a:gd name="T17" fmla="*/ 29 h 47"/>
                <a:gd name="T18" fmla="*/ 43 w 54"/>
                <a:gd name="T19" fmla="*/ 25 h 47"/>
                <a:gd name="T20" fmla="*/ 32 w 54"/>
                <a:gd name="T21" fmla="*/ 26 h 47"/>
                <a:gd name="T22" fmla="*/ 23 w 54"/>
                <a:gd name="T23" fmla="*/ 29 h 47"/>
                <a:gd name="T24" fmla="*/ 20 w 54"/>
                <a:gd name="T25" fmla="*/ 32 h 47"/>
                <a:gd name="T26" fmla="*/ 16 w 54"/>
                <a:gd name="T27" fmla="*/ 23 h 47"/>
                <a:gd name="T28" fmla="*/ 15 w 54"/>
                <a:gd name="T29" fmla="*/ 10 h 47"/>
                <a:gd name="T30" fmla="*/ 12 w 54"/>
                <a:gd name="T31" fmla="*/ 1 h 47"/>
                <a:gd name="T32" fmla="*/ 0 w 54"/>
                <a:gd name="T33" fmla="*/ 0 h 47"/>
                <a:gd name="T34" fmla="*/ 0 w 54"/>
                <a:gd name="T35" fmla="*/ 21 h 47"/>
                <a:gd name="T36" fmla="*/ 7 w 54"/>
                <a:gd name="T37" fmla="*/ 35 h 47"/>
                <a:gd name="T38" fmla="*/ 15 w 54"/>
                <a:gd name="T39" fmla="*/ 44 h 47"/>
                <a:gd name="T40" fmla="*/ 18 w 54"/>
                <a:gd name="T4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47">
                  <a:moveTo>
                    <a:pt x="18" y="47"/>
                  </a:moveTo>
                  <a:lnTo>
                    <a:pt x="23" y="47"/>
                  </a:lnTo>
                  <a:lnTo>
                    <a:pt x="30" y="46"/>
                  </a:lnTo>
                  <a:lnTo>
                    <a:pt x="37" y="44"/>
                  </a:lnTo>
                  <a:lnTo>
                    <a:pt x="44" y="43"/>
                  </a:lnTo>
                  <a:lnTo>
                    <a:pt x="49" y="41"/>
                  </a:lnTo>
                  <a:lnTo>
                    <a:pt x="53" y="38"/>
                  </a:lnTo>
                  <a:lnTo>
                    <a:pt x="54" y="34"/>
                  </a:lnTo>
                  <a:lnTo>
                    <a:pt x="52" y="29"/>
                  </a:lnTo>
                  <a:lnTo>
                    <a:pt x="43" y="25"/>
                  </a:lnTo>
                  <a:lnTo>
                    <a:pt x="32" y="26"/>
                  </a:lnTo>
                  <a:lnTo>
                    <a:pt x="23" y="29"/>
                  </a:lnTo>
                  <a:lnTo>
                    <a:pt x="20" y="32"/>
                  </a:lnTo>
                  <a:lnTo>
                    <a:pt x="16" y="23"/>
                  </a:lnTo>
                  <a:lnTo>
                    <a:pt x="15" y="10"/>
                  </a:lnTo>
                  <a:lnTo>
                    <a:pt x="12" y="1"/>
                  </a:lnTo>
                  <a:lnTo>
                    <a:pt x="0" y="0"/>
                  </a:lnTo>
                  <a:lnTo>
                    <a:pt x="0" y="21"/>
                  </a:lnTo>
                  <a:lnTo>
                    <a:pt x="7" y="35"/>
                  </a:lnTo>
                  <a:lnTo>
                    <a:pt x="15" y="44"/>
                  </a:lnTo>
                  <a:lnTo>
                    <a:pt x="18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2163" name="Freeform 51">
              <a:extLst>
                <a:ext uri="{FF2B5EF4-FFF2-40B4-BE49-F238E27FC236}">
                  <a16:creationId xmlns:a16="http://schemas.microsoft.com/office/drawing/2014/main" id="{6B597E89-F690-4516-A0E6-90E4AA77F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3" y="3777"/>
              <a:ext cx="27" cy="24"/>
            </a:xfrm>
            <a:custGeom>
              <a:avLst/>
              <a:gdLst>
                <a:gd name="T0" fmla="*/ 4 w 54"/>
                <a:gd name="T1" fmla="*/ 37 h 48"/>
                <a:gd name="T2" fmla="*/ 11 w 54"/>
                <a:gd name="T3" fmla="*/ 43 h 48"/>
                <a:gd name="T4" fmla="*/ 17 w 54"/>
                <a:gd name="T5" fmla="*/ 47 h 48"/>
                <a:gd name="T6" fmla="*/ 24 w 54"/>
                <a:gd name="T7" fmla="*/ 48 h 48"/>
                <a:gd name="T8" fmla="*/ 30 w 54"/>
                <a:gd name="T9" fmla="*/ 48 h 48"/>
                <a:gd name="T10" fmla="*/ 35 w 54"/>
                <a:gd name="T11" fmla="*/ 47 h 48"/>
                <a:gd name="T12" fmla="*/ 40 w 54"/>
                <a:gd name="T13" fmla="*/ 45 h 48"/>
                <a:gd name="T14" fmla="*/ 45 w 54"/>
                <a:gd name="T15" fmla="*/ 42 h 48"/>
                <a:gd name="T16" fmla="*/ 47 w 54"/>
                <a:gd name="T17" fmla="*/ 41 h 48"/>
                <a:gd name="T18" fmla="*/ 50 w 54"/>
                <a:gd name="T19" fmla="*/ 40 h 48"/>
                <a:gd name="T20" fmla="*/ 53 w 54"/>
                <a:gd name="T21" fmla="*/ 38 h 48"/>
                <a:gd name="T22" fmla="*/ 54 w 54"/>
                <a:gd name="T23" fmla="*/ 34 h 48"/>
                <a:gd name="T24" fmla="*/ 53 w 54"/>
                <a:gd name="T25" fmla="*/ 32 h 48"/>
                <a:gd name="T26" fmla="*/ 42 w 54"/>
                <a:gd name="T27" fmla="*/ 25 h 48"/>
                <a:gd name="T28" fmla="*/ 32 w 54"/>
                <a:gd name="T29" fmla="*/ 25 h 48"/>
                <a:gd name="T30" fmla="*/ 25 w 54"/>
                <a:gd name="T31" fmla="*/ 27 h 48"/>
                <a:gd name="T32" fmla="*/ 22 w 54"/>
                <a:gd name="T33" fmla="*/ 30 h 48"/>
                <a:gd name="T34" fmla="*/ 20 w 54"/>
                <a:gd name="T35" fmla="*/ 24 h 48"/>
                <a:gd name="T36" fmla="*/ 16 w 54"/>
                <a:gd name="T37" fmla="*/ 12 h 48"/>
                <a:gd name="T38" fmla="*/ 9 w 54"/>
                <a:gd name="T39" fmla="*/ 2 h 48"/>
                <a:gd name="T40" fmla="*/ 1 w 54"/>
                <a:gd name="T41" fmla="*/ 0 h 48"/>
                <a:gd name="T42" fmla="*/ 0 w 54"/>
                <a:gd name="T43" fmla="*/ 11 h 48"/>
                <a:gd name="T44" fmla="*/ 1 w 54"/>
                <a:gd name="T45" fmla="*/ 24 h 48"/>
                <a:gd name="T46" fmla="*/ 3 w 54"/>
                <a:gd name="T47" fmla="*/ 33 h 48"/>
                <a:gd name="T48" fmla="*/ 4 w 54"/>
                <a:gd name="T49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48">
                  <a:moveTo>
                    <a:pt x="4" y="37"/>
                  </a:moveTo>
                  <a:lnTo>
                    <a:pt x="11" y="43"/>
                  </a:lnTo>
                  <a:lnTo>
                    <a:pt x="17" y="47"/>
                  </a:lnTo>
                  <a:lnTo>
                    <a:pt x="24" y="48"/>
                  </a:lnTo>
                  <a:lnTo>
                    <a:pt x="30" y="48"/>
                  </a:lnTo>
                  <a:lnTo>
                    <a:pt x="35" y="47"/>
                  </a:lnTo>
                  <a:lnTo>
                    <a:pt x="40" y="45"/>
                  </a:lnTo>
                  <a:lnTo>
                    <a:pt x="45" y="42"/>
                  </a:lnTo>
                  <a:lnTo>
                    <a:pt x="47" y="41"/>
                  </a:lnTo>
                  <a:lnTo>
                    <a:pt x="50" y="40"/>
                  </a:lnTo>
                  <a:lnTo>
                    <a:pt x="53" y="38"/>
                  </a:lnTo>
                  <a:lnTo>
                    <a:pt x="54" y="34"/>
                  </a:lnTo>
                  <a:lnTo>
                    <a:pt x="53" y="32"/>
                  </a:lnTo>
                  <a:lnTo>
                    <a:pt x="42" y="25"/>
                  </a:lnTo>
                  <a:lnTo>
                    <a:pt x="32" y="25"/>
                  </a:lnTo>
                  <a:lnTo>
                    <a:pt x="25" y="27"/>
                  </a:lnTo>
                  <a:lnTo>
                    <a:pt x="22" y="30"/>
                  </a:lnTo>
                  <a:lnTo>
                    <a:pt x="20" y="24"/>
                  </a:lnTo>
                  <a:lnTo>
                    <a:pt x="16" y="12"/>
                  </a:lnTo>
                  <a:lnTo>
                    <a:pt x="9" y="2"/>
                  </a:lnTo>
                  <a:lnTo>
                    <a:pt x="1" y="0"/>
                  </a:lnTo>
                  <a:lnTo>
                    <a:pt x="0" y="11"/>
                  </a:lnTo>
                  <a:lnTo>
                    <a:pt x="1" y="24"/>
                  </a:lnTo>
                  <a:lnTo>
                    <a:pt x="3" y="33"/>
                  </a:lnTo>
                  <a:lnTo>
                    <a:pt x="4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2164" name="Freeform 52">
              <a:extLst>
                <a:ext uri="{FF2B5EF4-FFF2-40B4-BE49-F238E27FC236}">
                  <a16:creationId xmlns:a16="http://schemas.microsoft.com/office/drawing/2014/main" id="{FD553A36-9E40-4070-ACE6-198BFADF3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9" y="3842"/>
              <a:ext cx="30" cy="19"/>
            </a:xfrm>
            <a:custGeom>
              <a:avLst/>
              <a:gdLst>
                <a:gd name="T0" fmla="*/ 9 w 59"/>
                <a:gd name="T1" fmla="*/ 34 h 38"/>
                <a:gd name="T2" fmla="*/ 15 w 59"/>
                <a:gd name="T3" fmla="*/ 37 h 38"/>
                <a:gd name="T4" fmla="*/ 24 w 59"/>
                <a:gd name="T5" fmla="*/ 38 h 38"/>
                <a:gd name="T6" fmla="*/ 33 w 59"/>
                <a:gd name="T7" fmla="*/ 38 h 38"/>
                <a:gd name="T8" fmla="*/ 44 w 59"/>
                <a:gd name="T9" fmla="*/ 37 h 38"/>
                <a:gd name="T10" fmla="*/ 52 w 59"/>
                <a:gd name="T11" fmla="*/ 33 h 38"/>
                <a:gd name="T12" fmla="*/ 57 w 59"/>
                <a:gd name="T13" fmla="*/ 29 h 38"/>
                <a:gd name="T14" fmla="*/ 59 w 59"/>
                <a:gd name="T15" fmla="*/ 23 h 38"/>
                <a:gd name="T16" fmla="*/ 55 w 59"/>
                <a:gd name="T17" fmla="*/ 15 h 38"/>
                <a:gd name="T18" fmla="*/ 52 w 59"/>
                <a:gd name="T19" fmla="*/ 12 h 38"/>
                <a:gd name="T20" fmla="*/ 46 w 59"/>
                <a:gd name="T21" fmla="*/ 11 h 38"/>
                <a:gd name="T22" fmla="*/ 40 w 59"/>
                <a:gd name="T23" fmla="*/ 11 h 38"/>
                <a:gd name="T24" fmla="*/ 33 w 59"/>
                <a:gd name="T25" fmla="*/ 14 h 38"/>
                <a:gd name="T26" fmla="*/ 27 w 59"/>
                <a:gd name="T27" fmla="*/ 15 h 38"/>
                <a:gd name="T28" fmla="*/ 23 w 59"/>
                <a:gd name="T29" fmla="*/ 17 h 38"/>
                <a:gd name="T30" fmla="*/ 19 w 59"/>
                <a:gd name="T31" fmla="*/ 18 h 38"/>
                <a:gd name="T32" fmla="*/ 18 w 59"/>
                <a:gd name="T33" fmla="*/ 19 h 38"/>
                <a:gd name="T34" fmla="*/ 17 w 59"/>
                <a:gd name="T35" fmla="*/ 16 h 38"/>
                <a:gd name="T36" fmla="*/ 15 w 59"/>
                <a:gd name="T37" fmla="*/ 10 h 38"/>
                <a:gd name="T38" fmla="*/ 12 w 59"/>
                <a:gd name="T39" fmla="*/ 3 h 38"/>
                <a:gd name="T40" fmla="*/ 11 w 59"/>
                <a:gd name="T41" fmla="*/ 1 h 38"/>
                <a:gd name="T42" fmla="*/ 9 w 59"/>
                <a:gd name="T43" fmla="*/ 0 h 38"/>
                <a:gd name="T44" fmla="*/ 6 w 59"/>
                <a:gd name="T45" fmla="*/ 0 h 38"/>
                <a:gd name="T46" fmla="*/ 2 w 59"/>
                <a:gd name="T47" fmla="*/ 1 h 38"/>
                <a:gd name="T48" fmla="*/ 0 w 59"/>
                <a:gd name="T49" fmla="*/ 3 h 38"/>
                <a:gd name="T50" fmla="*/ 0 w 59"/>
                <a:gd name="T51" fmla="*/ 10 h 38"/>
                <a:gd name="T52" fmla="*/ 3 w 59"/>
                <a:gd name="T53" fmla="*/ 21 h 38"/>
                <a:gd name="T54" fmla="*/ 7 w 59"/>
                <a:gd name="T55" fmla="*/ 30 h 38"/>
                <a:gd name="T56" fmla="*/ 9 w 59"/>
                <a:gd name="T57" fmla="*/ 3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9" h="38">
                  <a:moveTo>
                    <a:pt x="9" y="34"/>
                  </a:moveTo>
                  <a:lnTo>
                    <a:pt x="15" y="37"/>
                  </a:lnTo>
                  <a:lnTo>
                    <a:pt x="24" y="38"/>
                  </a:lnTo>
                  <a:lnTo>
                    <a:pt x="33" y="38"/>
                  </a:lnTo>
                  <a:lnTo>
                    <a:pt x="44" y="37"/>
                  </a:lnTo>
                  <a:lnTo>
                    <a:pt x="52" y="33"/>
                  </a:lnTo>
                  <a:lnTo>
                    <a:pt x="57" y="29"/>
                  </a:lnTo>
                  <a:lnTo>
                    <a:pt x="59" y="23"/>
                  </a:lnTo>
                  <a:lnTo>
                    <a:pt x="55" y="15"/>
                  </a:lnTo>
                  <a:lnTo>
                    <a:pt x="52" y="12"/>
                  </a:lnTo>
                  <a:lnTo>
                    <a:pt x="46" y="11"/>
                  </a:lnTo>
                  <a:lnTo>
                    <a:pt x="40" y="11"/>
                  </a:lnTo>
                  <a:lnTo>
                    <a:pt x="33" y="14"/>
                  </a:lnTo>
                  <a:lnTo>
                    <a:pt x="27" y="15"/>
                  </a:lnTo>
                  <a:lnTo>
                    <a:pt x="23" y="17"/>
                  </a:lnTo>
                  <a:lnTo>
                    <a:pt x="19" y="18"/>
                  </a:lnTo>
                  <a:lnTo>
                    <a:pt x="18" y="19"/>
                  </a:lnTo>
                  <a:lnTo>
                    <a:pt x="17" y="16"/>
                  </a:lnTo>
                  <a:lnTo>
                    <a:pt x="15" y="10"/>
                  </a:lnTo>
                  <a:lnTo>
                    <a:pt x="12" y="3"/>
                  </a:lnTo>
                  <a:lnTo>
                    <a:pt x="11" y="1"/>
                  </a:lnTo>
                  <a:lnTo>
                    <a:pt x="9" y="0"/>
                  </a:lnTo>
                  <a:lnTo>
                    <a:pt x="6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10"/>
                  </a:lnTo>
                  <a:lnTo>
                    <a:pt x="3" y="21"/>
                  </a:lnTo>
                  <a:lnTo>
                    <a:pt x="7" y="30"/>
                  </a:lnTo>
                  <a:lnTo>
                    <a:pt x="9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2165" name="Freeform 53">
              <a:extLst>
                <a:ext uri="{FF2B5EF4-FFF2-40B4-BE49-F238E27FC236}">
                  <a16:creationId xmlns:a16="http://schemas.microsoft.com/office/drawing/2014/main" id="{B4202190-590A-41A8-926B-5380CB397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3" y="3827"/>
              <a:ext cx="25" cy="23"/>
            </a:xfrm>
            <a:custGeom>
              <a:avLst/>
              <a:gdLst>
                <a:gd name="T0" fmla="*/ 11 w 49"/>
                <a:gd name="T1" fmla="*/ 42 h 46"/>
                <a:gd name="T2" fmla="*/ 17 w 49"/>
                <a:gd name="T3" fmla="*/ 43 h 46"/>
                <a:gd name="T4" fmla="*/ 26 w 49"/>
                <a:gd name="T5" fmla="*/ 46 h 46"/>
                <a:gd name="T6" fmla="*/ 36 w 49"/>
                <a:gd name="T7" fmla="*/ 45 h 46"/>
                <a:gd name="T8" fmla="*/ 44 w 49"/>
                <a:gd name="T9" fmla="*/ 40 h 46"/>
                <a:gd name="T10" fmla="*/ 47 w 49"/>
                <a:gd name="T11" fmla="*/ 39 h 46"/>
                <a:gd name="T12" fmla="*/ 48 w 49"/>
                <a:gd name="T13" fmla="*/ 37 h 46"/>
                <a:gd name="T14" fmla="*/ 49 w 49"/>
                <a:gd name="T15" fmla="*/ 34 h 46"/>
                <a:gd name="T16" fmla="*/ 48 w 49"/>
                <a:gd name="T17" fmla="*/ 32 h 46"/>
                <a:gd name="T18" fmla="*/ 47 w 49"/>
                <a:gd name="T19" fmla="*/ 29 h 46"/>
                <a:gd name="T20" fmla="*/ 44 w 49"/>
                <a:gd name="T21" fmla="*/ 26 h 46"/>
                <a:gd name="T22" fmla="*/ 41 w 49"/>
                <a:gd name="T23" fmla="*/ 25 h 46"/>
                <a:gd name="T24" fmla="*/ 36 w 49"/>
                <a:gd name="T25" fmla="*/ 26 h 46"/>
                <a:gd name="T26" fmla="*/ 30 w 49"/>
                <a:gd name="T27" fmla="*/ 29 h 46"/>
                <a:gd name="T28" fmla="*/ 23 w 49"/>
                <a:gd name="T29" fmla="*/ 29 h 46"/>
                <a:gd name="T30" fmla="*/ 18 w 49"/>
                <a:gd name="T31" fmla="*/ 29 h 46"/>
                <a:gd name="T32" fmla="*/ 16 w 49"/>
                <a:gd name="T33" fmla="*/ 29 h 46"/>
                <a:gd name="T34" fmla="*/ 16 w 49"/>
                <a:gd name="T35" fmla="*/ 24 h 46"/>
                <a:gd name="T36" fmla="*/ 16 w 49"/>
                <a:gd name="T37" fmla="*/ 14 h 46"/>
                <a:gd name="T38" fmla="*/ 12 w 49"/>
                <a:gd name="T39" fmla="*/ 3 h 46"/>
                <a:gd name="T40" fmla="*/ 5 w 49"/>
                <a:gd name="T41" fmla="*/ 0 h 46"/>
                <a:gd name="T42" fmla="*/ 0 w 49"/>
                <a:gd name="T43" fmla="*/ 15 h 46"/>
                <a:gd name="T44" fmla="*/ 0 w 49"/>
                <a:gd name="T45" fmla="*/ 27 h 46"/>
                <a:gd name="T46" fmla="*/ 4 w 49"/>
                <a:gd name="T47" fmla="*/ 37 h 46"/>
                <a:gd name="T48" fmla="*/ 11 w 49"/>
                <a:gd name="T4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" h="46">
                  <a:moveTo>
                    <a:pt x="11" y="42"/>
                  </a:moveTo>
                  <a:lnTo>
                    <a:pt x="17" y="43"/>
                  </a:lnTo>
                  <a:lnTo>
                    <a:pt x="26" y="46"/>
                  </a:lnTo>
                  <a:lnTo>
                    <a:pt x="36" y="45"/>
                  </a:lnTo>
                  <a:lnTo>
                    <a:pt x="44" y="40"/>
                  </a:lnTo>
                  <a:lnTo>
                    <a:pt x="47" y="39"/>
                  </a:lnTo>
                  <a:lnTo>
                    <a:pt x="48" y="37"/>
                  </a:lnTo>
                  <a:lnTo>
                    <a:pt x="49" y="34"/>
                  </a:lnTo>
                  <a:lnTo>
                    <a:pt x="48" y="32"/>
                  </a:lnTo>
                  <a:lnTo>
                    <a:pt x="47" y="29"/>
                  </a:lnTo>
                  <a:lnTo>
                    <a:pt x="44" y="26"/>
                  </a:lnTo>
                  <a:lnTo>
                    <a:pt x="41" y="25"/>
                  </a:lnTo>
                  <a:lnTo>
                    <a:pt x="36" y="26"/>
                  </a:lnTo>
                  <a:lnTo>
                    <a:pt x="30" y="29"/>
                  </a:lnTo>
                  <a:lnTo>
                    <a:pt x="23" y="29"/>
                  </a:lnTo>
                  <a:lnTo>
                    <a:pt x="18" y="29"/>
                  </a:lnTo>
                  <a:lnTo>
                    <a:pt x="16" y="29"/>
                  </a:lnTo>
                  <a:lnTo>
                    <a:pt x="16" y="24"/>
                  </a:lnTo>
                  <a:lnTo>
                    <a:pt x="16" y="14"/>
                  </a:lnTo>
                  <a:lnTo>
                    <a:pt x="12" y="3"/>
                  </a:lnTo>
                  <a:lnTo>
                    <a:pt x="5" y="0"/>
                  </a:lnTo>
                  <a:lnTo>
                    <a:pt x="0" y="15"/>
                  </a:lnTo>
                  <a:lnTo>
                    <a:pt x="0" y="27"/>
                  </a:lnTo>
                  <a:lnTo>
                    <a:pt x="4" y="37"/>
                  </a:lnTo>
                  <a:lnTo>
                    <a:pt x="11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2166" name="Freeform 54">
              <a:extLst>
                <a:ext uri="{FF2B5EF4-FFF2-40B4-BE49-F238E27FC236}">
                  <a16:creationId xmlns:a16="http://schemas.microsoft.com/office/drawing/2014/main" id="{142ACAD4-1806-4EDB-85BF-1E9D40516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7" y="3819"/>
              <a:ext cx="25" cy="22"/>
            </a:xfrm>
            <a:custGeom>
              <a:avLst/>
              <a:gdLst>
                <a:gd name="T0" fmla="*/ 18 w 51"/>
                <a:gd name="T1" fmla="*/ 41 h 45"/>
                <a:gd name="T2" fmla="*/ 25 w 51"/>
                <a:gd name="T3" fmla="*/ 45 h 45"/>
                <a:gd name="T4" fmla="*/ 32 w 51"/>
                <a:gd name="T5" fmla="*/ 43 h 45"/>
                <a:gd name="T6" fmla="*/ 39 w 51"/>
                <a:gd name="T7" fmla="*/ 41 h 45"/>
                <a:gd name="T8" fmla="*/ 46 w 51"/>
                <a:gd name="T9" fmla="*/ 38 h 45"/>
                <a:gd name="T10" fmla="*/ 49 w 51"/>
                <a:gd name="T11" fmla="*/ 35 h 45"/>
                <a:gd name="T12" fmla="*/ 51 w 51"/>
                <a:gd name="T13" fmla="*/ 33 h 45"/>
                <a:gd name="T14" fmla="*/ 51 w 51"/>
                <a:gd name="T15" fmla="*/ 30 h 45"/>
                <a:gd name="T16" fmla="*/ 49 w 51"/>
                <a:gd name="T17" fmla="*/ 26 h 45"/>
                <a:gd name="T18" fmla="*/ 41 w 51"/>
                <a:gd name="T19" fmla="*/ 22 h 45"/>
                <a:gd name="T20" fmla="*/ 36 w 51"/>
                <a:gd name="T21" fmla="*/ 23 h 45"/>
                <a:gd name="T22" fmla="*/ 31 w 51"/>
                <a:gd name="T23" fmla="*/ 27 h 45"/>
                <a:gd name="T24" fmla="*/ 28 w 51"/>
                <a:gd name="T25" fmla="*/ 31 h 45"/>
                <a:gd name="T26" fmla="*/ 25 w 51"/>
                <a:gd name="T27" fmla="*/ 25 h 45"/>
                <a:gd name="T28" fmla="*/ 20 w 51"/>
                <a:gd name="T29" fmla="*/ 13 h 45"/>
                <a:gd name="T30" fmla="*/ 13 w 51"/>
                <a:gd name="T31" fmla="*/ 3 h 45"/>
                <a:gd name="T32" fmla="*/ 5 w 51"/>
                <a:gd name="T33" fmla="*/ 0 h 45"/>
                <a:gd name="T34" fmla="*/ 0 w 51"/>
                <a:gd name="T35" fmla="*/ 16 h 45"/>
                <a:gd name="T36" fmla="*/ 6 w 51"/>
                <a:gd name="T37" fmla="*/ 28 h 45"/>
                <a:gd name="T38" fmla="*/ 14 w 51"/>
                <a:gd name="T39" fmla="*/ 38 h 45"/>
                <a:gd name="T40" fmla="*/ 18 w 51"/>
                <a:gd name="T41" fmla="*/ 4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45">
                  <a:moveTo>
                    <a:pt x="18" y="41"/>
                  </a:moveTo>
                  <a:lnTo>
                    <a:pt x="25" y="45"/>
                  </a:lnTo>
                  <a:lnTo>
                    <a:pt x="32" y="43"/>
                  </a:lnTo>
                  <a:lnTo>
                    <a:pt x="39" y="41"/>
                  </a:lnTo>
                  <a:lnTo>
                    <a:pt x="46" y="38"/>
                  </a:lnTo>
                  <a:lnTo>
                    <a:pt x="49" y="35"/>
                  </a:lnTo>
                  <a:lnTo>
                    <a:pt x="51" y="33"/>
                  </a:lnTo>
                  <a:lnTo>
                    <a:pt x="51" y="30"/>
                  </a:lnTo>
                  <a:lnTo>
                    <a:pt x="49" y="26"/>
                  </a:lnTo>
                  <a:lnTo>
                    <a:pt x="41" y="22"/>
                  </a:lnTo>
                  <a:lnTo>
                    <a:pt x="36" y="23"/>
                  </a:lnTo>
                  <a:lnTo>
                    <a:pt x="31" y="27"/>
                  </a:lnTo>
                  <a:lnTo>
                    <a:pt x="28" y="31"/>
                  </a:lnTo>
                  <a:lnTo>
                    <a:pt x="25" y="25"/>
                  </a:lnTo>
                  <a:lnTo>
                    <a:pt x="20" y="13"/>
                  </a:lnTo>
                  <a:lnTo>
                    <a:pt x="13" y="3"/>
                  </a:lnTo>
                  <a:lnTo>
                    <a:pt x="5" y="0"/>
                  </a:lnTo>
                  <a:lnTo>
                    <a:pt x="0" y="16"/>
                  </a:lnTo>
                  <a:lnTo>
                    <a:pt x="6" y="28"/>
                  </a:lnTo>
                  <a:lnTo>
                    <a:pt x="14" y="38"/>
                  </a:lnTo>
                  <a:lnTo>
                    <a:pt x="18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2167" name="Freeform 55">
              <a:extLst>
                <a:ext uri="{FF2B5EF4-FFF2-40B4-BE49-F238E27FC236}">
                  <a16:creationId xmlns:a16="http://schemas.microsoft.com/office/drawing/2014/main" id="{08284DC6-0AF7-40A5-929F-017CAFDA37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3880"/>
              <a:ext cx="31" cy="32"/>
            </a:xfrm>
            <a:custGeom>
              <a:avLst/>
              <a:gdLst>
                <a:gd name="T0" fmla="*/ 13 w 62"/>
                <a:gd name="T1" fmla="*/ 54 h 64"/>
                <a:gd name="T2" fmla="*/ 15 w 62"/>
                <a:gd name="T3" fmla="*/ 56 h 64"/>
                <a:gd name="T4" fmla="*/ 19 w 62"/>
                <a:gd name="T5" fmla="*/ 58 h 64"/>
                <a:gd name="T6" fmla="*/ 24 w 62"/>
                <a:gd name="T7" fmla="*/ 62 h 64"/>
                <a:gd name="T8" fmla="*/ 30 w 62"/>
                <a:gd name="T9" fmla="*/ 63 h 64"/>
                <a:gd name="T10" fmla="*/ 37 w 62"/>
                <a:gd name="T11" fmla="*/ 64 h 64"/>
                <a:gd name="T12" fmla="*/ 45 w 62"/>
                <a:gd name="T13" fmla="*/ 62 h 64"/>
                <a:gd name="T14" fmla="*/ 52 w 62"/>
                <a:gd name="T15" fmla="*/ 56 h 64"/>
                <a:gd name="T16" fmla="*/ 58 w 62"/>
                <a:gd name="T17" fmla="*/ 47 h 64"/>
                <a:gd name="T18" fmla="*/ 60 w 62"/>
                <a:gd name="T19" fmla="*/ 43 h 64"/>
                <a:gd name="T20" fmla="*/ 61 w 62"/>
                <a:gd name="T21" fmla="*/ 40 h 64"/>
                <a:gd name="T22" fmla="*/ 62 w 62"/>
                <a:gd name="T23" fmla="*/ 36 h 64"/>
                <a:gd name="T24" fmla="*/ 61 w 62"/>
                <a:gd name="T25" fmla="*/ 34 h 64"/>
                <a:gd name="T26" fmla="*/ 55 w 62"/>
                <a:gd name="T27" fmla="*/ 31 h 64"/>
                <a:gd name="T28" fmla="*/ 49 w 62"/>
                <a:gd name="T29" fmla="*/ 30 h 64"/>
                <a:gd name="T30" fmla="*/ 42 w 62"/>
                <a:gd name="T31" fmla="*/ 31 h 64"/>
                <a:gd name="T32" fmla="*/ 36 w 62"/>
                <a:gd name="T33" fmla="*/ 32 h 64"/>
                <a:gd name="T34" fmla="*/ 31 w 62"/>
                <a:gd name="T35" fmla="*/ 35 h 64"/>
                <a:gd name="T36" fmla="*/ 27 w 62"/>
                <a:gd name="T37" fmla="*/ 38 h 64"/>
                <a:gd name="T38" fmla="*/ 24 w 62"/>
                <a:gd name="T39" fmla="*/ 40 h 64"/>
                <a:gd name="T40" fmla="*/ 23 w 62"/>
                <a:gd name="T41" fmla="*/ 41 h 64"/>
                <a:gd name="T42" fmla="*/ 22 w 62"/>
                <a:gd name="T43" fmla="*/ 34 h 64"/>
                <a:gd name="T44" fmla="*/ 17 w 62"/>
                <a:gd name="T45" fmla="*/ 19 h 64"/>
                <a:gd name="T46" fmla="*/ 11 w 62"/>
                <a:gd name="T47" fmla="*/ 4 h 64"/>
                <a:gd name="T48" fmla="*/ 1 w 62"/>
                <a:gd name="T49" fmla="*/ 0 h 64"/>
                <a:gd name="T50" fmla="*/ 0 w 62"/>
                <a:gd name="T51" fmla="*/ 19 h 64"/>
                <a:gd name="T52" fmla="*/ 5 w 62"/>
                <a:gd name="T53" fmla="*/ 36 h 64"/>
                <a:gd name="T54" fmla="*/ 11 w 62"/>
                <a:gd name="T55" fmla="*/ 49 h 64"/>
                <a:gd name="T56" fmla="*/ 13 w 62"/>
                <a:gd name="T57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4">
                  <a:moveTo>
                    <a:pt x="13" y="54"/>
                  </a:moveTo>
                  <a:lnTo>
                    <a:pt x="15" y="56"/>
                  </a:lnTo>
                  <a:lnTo>
                    <a:pt x="19" y="58"/>
                  </a:lnTo>
                  <a:lnTo>
                    <a:pt x="24" y="62"/>
                  </a:lnTo>
                  <a:lnTo>
                    <a:pt x="30" y="63"/>
                  </a:lnTo>
                  <a:lnTo>
                    <a:pt x="37" y="64"/>
                  </a:lnTo>
                  <a:lnTo>
                    <a:pt x="45" y="62"/>
                  </a:lnTo>
                  <a:lnTo>
                    <a:pt x="52" y="56"/>
                  </a:lnTo>
                  <a:lnTo>
                    <a:pt x="58" y="47"/>
                  </a:lnTo>
                  <a:lnTo>
                    <a:pt x="60" y="43"/>
                  </a:lnTo>
                  <a:lnTo>
                    <a:pt x="61" y="40"/>
                  </a:lnTo>
                  <a:lnTo>
                    <a:pt x="62" y="36"/>
                  </a:lnTo>
                  <a:lnTo>
                    <a:pt x="61" y="34"/>
                  </a:lnTo>
                  <a:lnTo>
                    <a:pt x="55" y="31"/>
                  </a:lnTo>
                  <a:lnTo>
                    <a:pt x="49" y="30"/>
                  </a:lnTo>
                  <a:lnTo>
                    <a:pt x="42" y="31"/>
                  </a:lnTo>
                  <a:lnTo>
                    <a:pt x="36" y="32"/>
                  </a:lnTo>
                  <a:lnTo>
                    <a:pt x="31" y="35"/>
                  </a:lnTo>
                  <a:lnTo>
                    <a:pt x="27" y="38"/>
                  </a:lnTo>
                  <a:lnTo>
                    <a:pt x="24" y="40"/>
                  </a:lnTo>
                  <a:lnTo>
                    <a:pt x="23" y="41"/>
                  </a:lnTo>
                  <a:lnTo>
                    <a:pt x="22" y="34"/>
                  </a:lnTo>
                  <a:lnTo>
                    <a:pt x="17" y="19"/>
                  </a:lnTo>
                  <a:lnTo>
                    <a:pt x="11" y="4"/>
                  </a:lnTo>
                  <a:lnTo>
                    <a:pt x="1" y="0"/>
                  </a:lnTo>
                  <a:lnTo>
                    <a:pt x="0" y="19"/>
                  </a:lnTo>
                  <a:lnTo>
                    <a:pt x="5" y="36"/>
                  </a:lnTo>
                  <a:lnTo>
                    <a:pt x="11" y="49"/>
                  </a:lnTo>
                  <a:lnTo>
                    <a:pt x="13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2168" name="Freeform 56">
              <a:extLst>
                <a:ext uri="{FF2B5EF4-FFF2-40B4-BE49-F238E27FC236}">
                  <a16:creationId xmlns:a16="http://schemas.microsoft.com/office/drawing/2014/main" id="{44CCCEE0-B70E-45D3-BE05-4C8991896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9" y="3868"/>
              <a:ext cx="32" cy="27"/>
            </a:xfrm>
            <a:custGeom>
              <a:avLst/>
              <a:gdLst>
                <a:gd name="T0" fmla="*/ 10 w 62"/>
                <a:gd name="T1" fmla="*/ 44 h 55"/>
                <a:gd name="T2" fmla="*/ 13 w 62"/>
                <a:gd name="T3" fmla="*/ 45 h 55"/>
                <a:gd name="T4" fmla="*/ 16 w 62"/>
                <a:gd name="T5" fmla="*/ 48 h 55"/>
                <a:gd name="T6" fmla="*/ 21 w 62"/>
                <a:gd name="T7" fmla="*/ 50 h 55"/>
                <a:gd name="T8" fmla="*/ 26 w 62"/>
                <a:gd name="T9" fmla="*/ 52 h 55"/>
                <a:gd name="T10" fmla="*/ 32 w 62"/>
                <a:gd name="T11" fmla="*/ 55 h 55"/>
                <a:gd name="T12" fmla="*/ 39 w 62"/>
                <a:gd name="T13" fmla="*/ 55 h 55"/>
                <a:gd name="T14" fmla="*/ 46 w 62"/>
                <a:gd name="T15" fmla="*/ 55 h 55"/>
                <a:gd name="T16" fmla="*/ 52 w 62"/>
                <a:gd name="T17" fmla="*/ 52 h 55"/>
                <a:gd name="T18" fmla="*/ 56 w 62"/>
                <a:gd name="T19" fmla="*/ 50 h 55"/>
                <a:gd name="T20" fmla="*/ 60 w 62"/>
                <a:gd name="T21" fmla="*/ 46 h 55"/>
                <a:gd name="T22" fmla="*/ 62 w 62"/>
                <a:gd name="T23" fmla="*/ 43 h 55"/>
                <a:gd name="T24" fmla="*/ 61 w 62"/>
                <a:gd name="T25" fmla="*/ 38 h 55"/>
                <a:gd name="T26" fmla="*/ 56 w 62"/>
                <a:gd name="T27" fmla="*/ 34 h 55"/>
                <a:gd name="T28" fmla="*/ 51 w 62"/>
                <a:gd name="T29" fmla="*/ 30 h 55"/>
                <a:gd name="T30" fmla="*/ 44 w 62"/>
                <a:gd name="T31" fmla="*/ 29 h 55"/>
                <a:gd name="T32" fmla="*/ 38 w 62"/>
                <a:gd name="T33" fmla="*/ 29 h 55"/>
                <a:gd name="T34" fmla="*/ 31 w 62"/>
                <a:gd name="T35" fmla="*/ 30 h 55"/>
                <a:gd name="T36" fmla="*/ 26 w 62"/>
                <a:gd name="T37" fmla="*/ 32 h 55"/>
                <a:gd name="T38" fmla="*/ 23 w 62"/>
                <a:gd name="T39" fmla="*/ 33 h 55"/>
                <a:gd name="T40" fmla="*/ 22 w 62"/>
                <a:gd name="T41" fmla="*/ 33 h 55"/>
                <a:gd name="T42" fmla="*/ 21 w 62"/>
                <a:gd name="T43" fmla="*/ 27 h 55"/>
                <a:gd name="T44" fmla="*/ 17 w 62"/>
                <a:gd name="T45" fmla="*/ 14 h 55"/>
                <a:gd name="T46" fmla="*/ 11 w 62"/>
                <a:gd name="T47" fmla="*/ 4 h 55"/>
                <a:gd name="T48" fmla="*/ 2 w 62"/>
                <a:gd name="T49" fmla="*/ 0 h 55"/>
                <a:gd name="T50" fmla="*/ 0 w 62"/>
                <a:gd name="T51" fmla="*/ 18 h 55"/>
                <a:gd name="T52" fmla="*/ 3 w 62"/>
                <a:gd name="T53" fmla="*/ 32 h 55"/>
                <a:gd name="T54" fmla="*/ 8 w 62"/>
                <a:gd name="T55" fmla="*/ 41 h 55"/>
                <a:gd name="T56" fmla="*/ 10 w 62"/>
                <a:gd name="T57" fmla="*/ 4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55">
                  <a:moveTo>
                    <a:pt x="10" y="44"/>
                  </a:moveTo>
                  <a:lnTo>
                    <a:pt x="13" y="45"/>
                  </a:lnTo>
                  <a:lnTo>
                    <a:pt x="16" y="48"/>
                  </a:lnTo>
                  <a:lnTo>
                    <a:pt x="21" y="50"/>
                  </a:lnTo>
                  <a:lnTo>
                    <a:pt x="26" y="52"/>
                  </a:lnTo>
                  <a:lnTo>
                    <a:pt x="32" y="55"/>
                  </a:lnTo>
                  <a:lnTo>
                    <a:pt x="39" y="55"/>
                  </a:lnTo>
                  <a:lnTo>
                    <a:pt x="46" y="55"/>
                  </a:lnTo>
                  <a:lnTo>
                    <a:pt x="52" y="52"/>
                  </a:lnTo>
                  <a:lnTo>
                    <a:pt x="56" y="50"/>
                  </a:lnTo>
                  <a:lnTo>
                    <a:pt x="60" y="46"/>
                  </a:lnTo>
                  <a:lnTo>
                    <a:pt x="62" y="43"/>
                  </a:lnTo>
                  <a:lnTo>
                    <a:pt x="61" y="38"/>
                  </a:lnTo>
                  <a:lnTo>
                    <a:pt x="56" y="34"/>
                  </a:lnTo>
                  <a:lnTo>
                    <a:pt x="51" y="30"/>
                  </a:lnTo>
                  <a:lnTo>
                    <a:pt x="44" y="29"/>
                  </a:lnTo>
                  <a:lnTo>
                    <a:pt x="38" y="29"/>
                  </a:lnTo>
                  <a:lnTo>
                    <a:pt x="31" y="30"/>
                  </a:lnTo>
                  <a:lnTo>
                    <a:pt x="26" y="32"/>
                  </a:lnTo>
                  <a:lnTo>
                    <a:pt x="23" y="33"/>
                  </a:lnTo>
                  <a:lnTo>
                    <a:pt x="22" y="33"/>
                  </a:lnTo>
                  <a:lnTo>
                    <a:pt x="21" y="27"/>
                  </a:lnTo>
                  <a:lnTo>
                    <a:pt x="17" y="14"/>
                  </a:lnTo>
                  <a:lnTo>
                    <a:pt x="11" y="4"/>
                  </a:lnTo>
                  <a:lnTo>
                    <a:pt x="2" y="0"/>
                  </a:lnTo>
                  <a:lnTo>
                    <a:pt x="0" y="18"/>
                  </a:lnTo>
                  <a:lnTo>
                    <a:pt x="3" y="32"/>
                  </a:lnTo>
                  <a:lnTo>
                    <a:pt x="8" y="41"/>
                  </a:lnTo>
                  <a:lnTo>
                    <a:pt x="1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2169" name="Freeform 57">
              <a:extLst>
                <a:ext uri="{FF2B5EF4-FFF2-40B4-BE49-F238E27FC236}">
                  <a16:creationId xmlns:a16="http://schemas.microsoft.com/office/drawing/2014/main" id="{55C51C70-4944-470D-A1F7-B4E280C70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5" y="3863"/>
              <a:ext cx="30" cy="25"/>
            </a:xfrm>
            <a:custGeom>
              <a:avLst/>
              <a:gdLst>
                <a:gd name="T0" fmla="*/ 7 w 60"/>
                <a:gd name="T1" fmla="*/ 46 h 50"/>
                <a:gd name="T2" fmla="*/ 13 w 60"/>
                <a:gd name="T3" fmla="*/ 49 h 50"/>
                <a:gd name="T4" fmla="*/ 21 w 60"/>
                <a:gd name="T5" fmla="*/ 50 h 50"/>
                <a:gd name="T6" fmla="*/ 31 w 60"/>
                <a:gd name="T7" fmla="*/ 50 h 50"/>
                <a:gd name="T8" fmla="*/ 42 w 60"/>
                <a:gd name="T9" fmla="*/ 49 h 50"/>
                <a:gd name="T10" fmla="*/ 51 w 60"/>
                <a:gd name="T11" fmla="*/ 46 h 50"/>
                <a:gd name="T12" fmla="*/ 57 w 60"/>
                <a:gd name="T13" fmla="*/ 44 h 50"/>
                <a:gd name="T14" fmla="*/ 60 w 60"/>
                <a:gd name="T15" fmla="*/ 39 h 50"/>
                <a:gd name="T16" fmla="*/ 59 w 60"/>
                <a:gd name="T17" fmla="*/ 34 h 50"/>
                <a:gd name="T18" fmla="*/ 54 w 60"/>
                <a:gd name="T19" fmla="*/ 29 h 50"/>
                <a:gd name="T20" fmla="*/ 49 w 60"/>
                <a:gd name="T21" fmla="*/ 27 h 50"/>
                <a:gd name="T22" fmla="*/ 42 w 60"/>
                <a:gd name="T23" fmla="*/ 26 h 50"/>
                <a:gd name="T24" fmla="*/ 36 w 60"/>
                <a:gd name="T25" fmla="*/ 26 h 50"/>
                <a:gd name="T26" fmla="*/ 30 w 60"/>
                <a:gd name="T27" fmla="*/ 27 h 50"/>
                <a:gd name="T28" fmla="*/ 26 w 60"/>
                <a:gd name="T29" fmla="*/ 28 h 50"/>
                <a:gd name="T30" fmla="*/ 22 w 60"/>
                <a:gd name="T31" fmla="*/ 30 h 50"/>
                <a:gd name="T32" fmla="*/ 21 w 60"/>
                <a:gd name="T33" fmla="*/ 30 h 50"/>
                <a:gd name="T34" fmla="*/ 20 w 60"/>
                <a:gd name="T35" fmla="*/ 24 h 50"/>
                <a:gd name="T36" fmla="*/ 16 w 60"/>
                <a:gd name="T37" fmla="*/ 13 h 50"/>
                <a:gd name="T38" fmla="*/ 11 w 60"/>
                <a:gd name="T39" fmla="*/ 3 h 50"/>
                <a:gd name="T40" fmla="*/ 1 w 60"/>
                <a:gd name="T41" fmla="*/ 0 h 50"/>
                <a:gd name="T42" fmla="*/ 0 w 60"/>
                <a:gd name="T43" fmla="*/ 14 h 50"/>
                <a:gd name="T44" fmla="*/ 2 w 60"/>
                <a:gd name="T45" fmla="*/ 29 h 50"/>
                <a:gd name="T46" fmla="*/ 6 w 60"/>
                <a:gd name="T47" fmla="*/ 42 h 50"/>
                <a:gd name="T48" fmla="*/ 7 w 60"/>
                <a:gd name="T49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50">
                  <a:moveTo>
                    <a:pt x="7" y="46"/>
                  </a:moveTo>
                  <a:lnTo>
                    <a:pt x="13" y="49"/>
                  </a:lnTo>
                  <a:lnTo>
                    <a:pt x="21" y="50"/>
                  </a:lnTo>
                  <a:lnTo>
                    <a:pt x="31" y="50"/>
                  </a:lnTo>
                  <a:lnTo>
                    <a:pt x="42" y="49"/>
                  </a:lnTo>
                  <a:lnTo>
                    <a:pt x="51" y="46"/>
                  </a:lnTo>
                  <a:lnTo>
                    <a:pt x="57" y="44"/>
                  </a:lnTo>
                  <a:lnTo>
                    <a:pt x="60" y="39"/>
                  </a:lnTo>
                  <a:lnTo>
                    <a:pt x="59" y="34"/>
                  </a:lnTo>
                  <a:lnTo>
                    <a:pt x="54" y="29"/>
                  </a:lnTo>
                  <a:lnTo>
                    <a:pt x="49" y="27"/>
                  </a:lnTo>
                  <a:lnTo>
                    <a:pt x="42" y="26"/>
                  </a:lnTo>
                  <a:lnTo>
                    <a:pt x="36" y="26"/>
                  </a:lnTo>
                  <a:lnTo>
                    <a:pt x="30" y="27"/>
                  </a:lnTo>
                  <a:lnTo>
                    <a:pt x="26" y="28"/>
                  </a:lnTo>
                  <a:lnTo>
                    <a:pt x="22" y="30"/>
                  </a:lnTo>
                  <a:lnTo>
                    <a:pt x="21" y="30"/>
                  </a:lnTo>
                  <a:lnTo>
                    <a:pt x="20" y="24"/>
                  </a:lnTo>
                  <a:lnTo>
                    <a:pt x="16" y="13"/>
                  </a:lnTo>
                  <a:lnTo>
                    <a:pt x="11" y="3"/>
                  </a:lnTo>
                  <a:lnTo>
                    <a:pt x="1" y="0"/>
                  </a:lnTo>
                  <a:lnTo>
                    <a:pt x="0" y="14"/>
                  </a:lnTo>
                  <a:lnTo>
                    <a:pt x="2" y="29"/>
                  </a:lnTo>
                  <a:lnTo>
                    <a:pt x="6" y="42"/>
                  </a:lnTo>
                  <a:lnTo>
                    <a:pt x="7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2170" name="Freeform 58">
              <a:extLst>
                <a:ext uri="{FF2B5EF4-FFF2-40B4-BE49-F238E27FC236}">
                  <a16:creationId xmlns:a16="http://schemas.microsoft.com/office/drawing/2014/main" id="{ED239A27-C30D-44BD-B57A-817B982A5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4" y="3718"/>
              <a:ext cx="143" cy="338"/>
            </a:xfrm>
            <a:custGeom>
              <a:avLst/>
              <a:gdLst>
                <a:gd name="T0" fmla="*/ 10 w 287"/>
                <a:gd name="T1" fmla="*/ 121 h 677"/>
                <a:gd name="T2" fmla="*/ 13 w 287"/>
                <a:gd name="T3" fmla="*/ 193 h 677"/>
                <a:gd name="T4" fmla="*/ 36 w 287"/>
                <a:gd name="T5" fmla="*/ 277 h 677"/>
                <a:gd name="T6" fmla="*/ 66 w 287"/>
                <a:gd name="T7" fmla="*/ 373 h 677"/>
                <a:gd name="T8" fmla="*/ 96 w 287"/>
                <a:gd name="T9" fmla="*/ 467 h 677"/>
                <a:gd name="T10" fmla="*/ 128 w 287"/>
                <a:gd name="T11" fmla="*/ 560 h 677"/>
                <a:gd name="T12" fmla="*/ 154 w 287"/>
                <a:gd name="T13" fmla="*/ 624 h 677"/>
                <a:gd name="T14" fmla="*/ 179 w 287"/>
                <a:gd name="T15" fmla="*/ 649 h 677"/>
                <a:gd name="T16" fmla="*/ 211 w 287"/>
                <a:gd name="T17" fmla="*/ 665 h 677"/>
                <a:gd name="T18" fmla="*/ 248 w 287"/>
                <a:gd name="T19" fmla="*/ 674 h 677"/>
                <a:gd name="T20" fmla="*/ 273 w 287"/>
                <a:gd name="T21" fmla="*/ 675 h 677"/>
                <a:gd name="T22" fmla="*/ 284 w 287"/>
                <a:gd name="T23" fmla="*/ 667 h 677"/>
                <a:gd name="T24" fmla="*/ 287 w 287"/>
                <a:gd name="T25" fmla="*/ 654 h 677"/>
                <a:gd name="T26" fmla="*/ 278 w 287"/>
                <a:gd name="T27" fmla="*/ 643 h 677"/>
                <a:gd name="T28" fmla="*/ 258 w 287"/>
                <a:gd name="T29" fmla="*/ 637 h 677"/>
                <a:gd name="T30" fmla="*/ 232 w 287"/>
                <a:gd name="T31" fmla="*/ 632 h 677"/>
                <a:gd name="T32" fmla="*/ 208 w 287"/>
                <a:gd name="T33" fmla="*/ 624 h 677"/>
                <a:gd name="T34" fmla="*/ 188 w 287"/>
                <a:gd name="T35" fmla="*/ 606 h 677"/>
                <a:gd name="T36" fmla="*/ 171 w 287"/>
                <a:gd name="T37" fmla="*/ 567 h 677"/>
                <a:gd name="T38" fmla="*/ 152 w 287"/>
                <a:gd name="T39" fmla="*/ 516 h 677"/>
                <a:gd name="T40" fmla="*/ 135 w 287"/>
                <a:gd name="T41" fmla="*/ 463 h 677"/>
                <a:gd name="T42" fmla="*/ 119 w 287"/>
                <a:gd name="T43" fmla="*/ 410 h 677"/>
                <a:gd name="T44" fmla="*/ 99 w 287"/>
                <a:gd name="T45" fmla="*/ 349 h 677"/>
                <a:gd name="T46" fmla="*/ 74 w 287"/>
                <a:gd name="T47" fmla="*/ 280 h 677"/>
                <a:gd name="T48" fmla="*/ 51 w 287"/>
                <a:gd name="T49" fmla="*/ 211 h 677"/>
                <a:gd name="T50" fmla="*/ 38 w 287"/>
                <a:gd name="T51" fmla="*/ 141 h 677"/>
                <a:gd name="T52" fmla="*/ 36 w 287"/>
                <a:gd name="T53" fmla="*/ 89 h 677"/>
                <a:gd name="T54" fmla="*/ 28 w 287"/>
                <a:gd name="T55" fmla="*/ 54 h 677"/>
                <a:gd name="T56" fmla="*/ 17 w 287"/>
                <a:gd name="T57" fmla="*/ 22 h 677"/>
                <a:gd name="T58" fmla="*/ 5 w 287"/>
                <a:gd name="T59" fmla="*/ 1 h 677"/>
                <a:gd name="T60" fmla="*/ 4 w 287"/>
                <a:gd name="T61" fmla="*/ 14 h 677"/>
                <a:gd name="T62" fmla="*/ 11 w 287"/>
                <a:gd name="T63" fmla="*/ 61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7" h="677">
                  <a:moveTo>
                    <a:pt x="12" y="84"/>
                  </a:moveTo>
                  <a:lnTo>
                    <a:pt x="10" y="121"/>
                  </a:lnTo>
                  <a:lnTo>
                    <a:pt x="10" y="158"/>
                  </a:lnTo>
                  <a:lnTo>
                    <a:pt x="13" y="193"/>
                  </a:lnTo>
                  <a:lnTo>
                    <a:pt x="21" y="229"/>
                  </a:lnTo>
                  <a:lnTo>
                    <a:pt x="36" y="277"/>
                  </a:lnTo>
                  <a:lnTo>
                    <a:pt x="51" y="326"/>
                  </a:lnTo>
                  <a:lnTo>
                    <a:pt x="66" y="373"/>
                  </a:lnTo>
                  <a:lnTo>
                    <a:pt x="81" y="420"/>
                  </a:lnTo>
                  <a:lnTo>
                    <a:pt x="96" y="467"/>
                  </a:lnTo>
                  <a:lnTo>
                    <a:pt x="112" y="513"/>
                  </a:lnTo>
                  <a:lnTo>
                    <a:pt x="128" y="560"/>
                  </a:lnTo>
                  <a:lnTo>
                    <a:pt x="145" y="608"/>
                  </a:lnTo>
                  <a:lnTo>
                    <a:pt x="154" y="624"/>
                  </a:lnTo>
                  <a:lnTo>
                    <a:pt x="165" y="637"/>
                  </a:lnTo>
                  <a:lnTo>
                    <a:pt x="179" y="649"/>
                  </a:lnTo>
                  <a:lnTo>
                    <a:pt x="194" y="658"/>
                  </a:lnTo>
                  <a:lnTo>
                    <a:pt x="211" y="665"/>
                  </a:lnTo>
                  <a:lnTo>
                    <a:pt x="230" y="671"/>
                  </a:lnTo>
                  <a:lnTo>
                    <a:pt x="248" y="674"/>
                  </a:lnTo>
                  <a:lnTo>
                    <a:pt x="266" y="677"/>
                  </a:lnTo>
                  <a:lnTo>
                    <a:pt x="273" y="675"/>
                  </a:lnTo>
                  <a:lnTo>
                    <a:pt x="279" y="673"/>
                  </a:lnTo>
                  <a:lnTo>
                    <a:pt x="284" y="667"/>
                  </a:lnTo>
                  <a:lnTo>
                    <a:pt x="287" y="660"/>
                  </a:lnTo>
                  <a:lnTo>
                    <a:pt x="287" y="654"/>
                  </a:lnTo>
                  <a:lnTo>
                    <a:pt x="284" y="648"/>
                  </a:lnTo>
                  <a:lnTo>
                    <a:pt x="278" y="643"/>
                  </a:lnTo>
                  <a:lnTo>
                    <a:pt x="271" y="641"/>
                  </a:lnTo>
                  <a:lnTo>
                    <a:pt x="258" y="637"/>
                  </a:lnTo>
                  <a:lnTo>
                    <a:pt x="246" y="635"/>
                  </a:lnTo>
                  <a:lnTo>
                    <a:pt x="232" y="632"/>
                  </a:lnTo>
                  <a:lnTo>
                    <a:pt x="219" y="628"/>
                  </a:lnTo>
                  <a:lnTo>
                    <a:pt x="208" y="624"/>
                  </a:lnTo>
                  <a:lnTo>
                    <a:pt x="197" y="616"/>
                  </a:lnTo>
                  <a:lnTo>
                    <a:pt x="188" y="606"/>
                  </a:lnTo>
                  <a:lnTo>
                    <a:pt x="181" y="594"/>
                  </a:lnTo>
                  <a:lnTo>
                    <a:pt x="171" y="567"/>
                  </a:lnTo>
                  <a:lnTo>
                    <a:pt x="162" y="542"/>
                  </a:lnTo>
                  <a:lnTo>
                    <a:pt x="152" y="516"/>
                  </a:lnTo>
                  <a:lnTo>
                    <a:pt x="144" y="489"/>
                  </a:lnTo>
                  <a:lnTo>
                    <a:pt x="135" y="463"/>
                  </a:lnTo>
                  <a:lnTo>
                    <a:pt x="127" y="436"/>
                  </a:lnTo>
                  <a:lnTo>
                    <a:pt x="119" y="410"/>
                  </a:lnTo>
                  <a:lnTo>
                    <a:pt x="111" y="383"/>
                  </a:lnTo>
                  <a:lnTo>
                    <a:pt x="99" y="349"/>
                  </a:lnTo>
                  <a:lnTo>
                    <a:pt x="87" y="314"/>
                  </a:lnTo>
                  <a:lnTo>
                    <a:pt x="74" y="280"/>
                  </a:lnTo>
                  <a:lnTo>
                    <a:pt x="63" y="245"/>
                  </a:lnTo>
                  <a:lnTo>
                    <a:pt x="51" y="211"/>
                  </a:lnTo>
                  <a:lnTo>
                    <a:pt x="43" y="176"/>
                  </a:lnTo>
                  <a:lnTo>
                    <a:pt x="38" y="141"/>
                  </a:lnTo>
                  <a:lnTo>
                    <a:pt x="37" y="104"/>
                  </a:lnTo>
                  <a:lnTo>
                    <a:pt x="36" y="89"/>
                  </a:lnTo>
                  <a:lnTo>
                    <a:pt x="33" y="72"/>
                  </a:lnTo>
                  <a:lnTo>
                    <a:pt x="28" y="54"/>
                  </a:lnTo>
                  <a:lnTo>
                    <a:pt x="22" y="37"/>
                  </a:lnTo>
                  <a:lnTo>
                    <a:pt x="17" y="22"/>
                  </a:lnTo>
                  <a:lnTo>
                    <a:pt x="11" y="9"/>
                  </a:lnTo>
                  <a:lnTo>
                    <a:pt x="5" y="1"/>
                  </a:lnTo>
                  <a:lnTo>
                    <a:pt x="0" y="0"/>
                  </a:lnTo>
                  <a:lnTo>
                    <a:pt x="4" y="14"/>
                  </a:lnTo>
                  <a:lnTo>
                    <a:pt x="9" y="36"/>
                  </a:lnTo>
                  <a:lnTo>
                    <a:pt x="11" y="61"/>
                  </a:lnTo>
                  <a:lnTo>
                    <a:pt x="12" y="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2171" name="Freeform 59">
              <a:extLst>
                <a:ext uri="{FF2B5EF4-FFF2-40B4-BE49-F238E27FC236}">
                  <a16:creationId xmlns:a16="http://schemas.microsoft.com/office/drawing/2014/main" id="{D659779E-E2B8-4CB2-B2C0-954348C55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8" y="3863"/>
              <a:ext cx="34" cy="35"/>
            </a:xfrm>
            <a:custGeom>
              <a:avLst/>
              <a:gdLst>
                <a:gd name="T0" fmla="*/ 66 w 69"/>
                <a:gd name="T1" fmla="*/ 19 h 70"/>
                <a:gd name="T2" fmla="*/ 69 w 69"/>
                <a:gd name="T3" fmla="*/ 15 h 70"/>
                <a:gd name="T4" fmla="*/ 68 w 69"/>
                <a:gd name="T5" fmla="*/ 10 h 70"/>
                <a:gd name="T6" fmla="*/ 66 w 69"/>
                <a:gd name="T7" fmla="*/ 6 h 70"/>
                <a:gd name="T8" fmla="*/ 60 w 69"/>
                <a:gd name="T9" fmla="*/ 2 h 70"/>
                <a:gd name="T10" fmla="*/ 55 w 69"/>
                <a:gd name="T11" fmla="*/ 0 h 70"/>
                <a:gd name="T12" fmla="*/ 49 w 69"/>
                <a:gd name="T13" fmla="*/ 0 h 70"/>
                <a:gd name="T14" fmla="*/ 43 w 69"/>
                <a:gd name="T15" fmla="*/ 1 h 70"/>
                <a:gd name="T16" fmla="*/ 37 w 69"/>
                <a:gd name="T17" fmla="*/ 5 h 70"/>
                <a:gd name="T18" fmla="*/ 32 w 69"/>
                <a:gd name="T19" fmla="*/ 9 h 70"/>
                <a:gd name="T20" fmla="*/ 27 w 69"/>
                <a:gd name="T21" fmla="*/ 16 h 70"/>
                <a:gd name="T22" fmla="*/ 20 w 69"/>
                <a:gd name="T23" fmla="*/ 25 h 70"/>
                <a:gd name="T24" fmla="*/ 13 w 69"/>
                <a:gd name="T25" fmla="*/ 35 h 70"/>
                <a:gd name="T26" fmla="*/ 7 w 69"/>
                <a:gd name="T27" fmla="*/ 45 h 70"/>
                <a:gd name="T28" fmla="*/ 3 w 69"/>
                <a:gd name="T29" fmla="*/ 55 h 70"/>
                <a:gd name="T30" fmla="*/ 0 w 69"/>
                <a:gd name="T31" fmla="*/ 63 h 70"/>
                <a:gd name="T32" fmla="*/ 3 w 69"/>
                <a:gd name="T33" fmla="*/ 70 h 70"/>
                <a:gd name="T34" fmla="*/ 12 w 69"/>
                <a:gd name="T35" fmla="*/ 65 h 70"/>
                <a:gd name="T36" fmla="*/ 21 w 69"/>
                <a:gd name="T37" fmla="*/ 56 h 70"/>
                <a:gd name="T38" fmla="*/ 31 w 69"/>
                <a:gd name="T39" fmla="*/ 48 h 70"/>
                <a:gd name="T40" fmla="*/ 41 w 69"/>
                <a:gd name="T41" fmla="*/ 40 h 70"/>
                <a:gd name="T42" fmla="*/ 50 w 69"/>
                <a:gd name="T43" fmla="*/ 33 h 70"/>
                <a:gd name="T44" fmla="*/ 57 w 69"/>
                <a:gd name="T45" fmla="*/ 27 h 70"/>
                <a:gd name="T46" fmla="*/ 62 w 69"/>
                <a:gd name="T47" fmla="*/ 22 h 70"/>
                <a:gd name="T48" fmla="*/ 66 w 69"/>
                <a:gd name="T49" fmla="*/ 1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0">
                  <a:moveTo>
                    <a:pt x="66" y="19"/>
                  </a:moveTo>
                  <a:lnTo>
                    <a:pt x="69" y="15"/>
                  </a:lnTo>
                  <a:lnTo>
                    <a:pt x="68" y="10"/>
                  </a:lnTo>
                  <a:lnTo>
                    <a:pt x="66" y="6"/>
                  </a:lnTo>
                  <a:lnTo>
                    <a:pt x="60" y="2"/>
                  </a:lnTo>
                  <a:lnTo>
                    <a:pt x="55" y="0"/>
                  </a:lnTo>
                  <a:lnTo>
                    <a:pt x="49" y="0"/>
                  </a:lnTo>
                  <a:lnTo>
                    <a:pt x="43" y="1"/>
                  </a:lnTo>
                  <a:lnTo>
                    <a:pt x="37" y="5"/>
                  </a:lnTo>
                  <a:lnTo>
                    <a:pt x="32" y="9"/>
                  </a:lnTo>
                  <a:lnTo>
                    <a:pt x="27" y="16"/>
                  </a:lnTo>
                  <a:lnTo>
                    <a:pt x="20" y="25"/>
                  </a:lnTo>
                  <a:lnTo>
                    <a:pt x="13" y="35"/>
                  </a:lnTo>
                  <a:lnTo>
                    <a:pt x="7" y="45"/>
                  </a:lnTo>
                  <a:lnTo>
                    <a:pt x="3" y="55"/>
                  </a:lnTo>
                  <a:lnTo>
                    <a:pt x="0" y="63"/>
                  </a:lnTo>
                  <a:lnTo>
                    <a:pt x="3" y="70"/>
                  </a:lnTo>
                  <a:lnTo>
                    <a:pt x="12" y="65"/>
                  </a:lnTo>
                  <a:lnTo>
                    <a:pt x="21" y="56"/>
                  </a:lnTo>
                  <a:lnTo>
                    <a:pt x="31" y="48"/>
                  </a:lnTo>
                  <a:lnTo>
                    <a:pt x="41" y="40"/>
                  </a:lnTo>
                  <a:lnTo>
                    <a:pt x="50" y="33"/>
                  </a:lnTo>
                  <a:lnTo>
                    <a:pt x="57" y="27"/>
                  </a:lnTo>
                  <a:lnTo>
                    <a:pt x="62" y="22"/>
                  </a:lnTo>
                  <a:lnTo>
                    <a:pt x="66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2172" name="Freeform 60">
              <a:extLst>
                <a:ext uri="{FF2B5EF4-FFF2-40B4-BE49-F238E27FC236}">
                  <a16:creationId xmlns:a16="http://schemas.microsoft.com/office/drawing/2014/main" id="{A920ED88-822F-46C5-B917-4FC5F16BC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0" y="3910"/>
              <a:ext cx="40" cy="11"/>
            </a:xfrm>
            <a:custGeom>
              <a:avLst/>
              <a:gdLst>
                <a:gd name="T0" fmla="*/ 73 w 81"/>
                <a:gd name="T1" fmla="*/ 19 h 23"/>
                <a:gd name="T2" fmla="*/ 76 w 81"/>
                <a:gd name="T3" fmla="*/ 18 h 23"/>
                <a:gd name="T4" fmla="*/ 78 w 81"/>
                <a:gd name="T5" fmla="*/ 15 h 23"/>
                <a:gd name="T6" fmla="*/ 80 w 81"/>
                <a:gd name="T7" fmla="*/ 12 h 23"/>
                <a:gd name="T8" fmla="*/ 81 w 81"/>
                <a:gd name="T9" fmla="*/ 8 h 23"/>
                <a:gd name="T10" fmla="*/ 80 w 81"/>
                <a:gd name="T11" fmla="*/ 5 h 23"/>
                <a:gd name="T12" fmla="*/ 77 w 81"/>
                <a:gd name="T13" fmla="*/ 2 h 23"/>
                <a:gd name="T14" fmla="*/ 74 w 81"/>
                <a:gd name="T15" fmla="*/ 0 h 23"/>
                <a:gd name="T16" fmla="*/ 69 w 81"/>
                <a:gd name="T17" fmla="*/ 0 h 23"/>
                <a:gd name="T18" fmla="*/ 60 w 81"/>
                <a:gd name="T19" fmla="*/ 3 h 23"/>
                <a:gd name="T20" fmla="*/ 48 w 81"/>
                <a:gd name="T21" fmla="*/ 6 h 23"/>
                <a:gd name="T22" fmla="*/ 37 w 81"/>
                <a:gd name="T23" fmla="*/ 8 h 23"/>
                <a:gd name="T24" fmla="*/ 27 w 81"/>
                <a:gd name="T25" fmla="*/ 10 h 23"/>
                <a:gd name="T26" fmla="*/ 16 w 81"/>
                <a:gd name="T27" fmla="*/ 13 h 23"/>
                <a:gd name="T28" fmla="*/ 8 w 81"/>
                <a:gd name="T29" fmla="*/ 15 h 23"/>
                <a:gd name="T30" fmla="*/ 2 w 81"/>
                <a:gd name="T31" fmla="*/ 19 h 23"/>
                <a:gd name="T32" fmla="*/ 0 w 81"/>
                <a:gd name="T33" fmla="*/ 23 h 23"/>
                <a:gd name="T34" fmla="*/ 8 w 81"/>
                <a:gd name="T35" fmla="*/ 23 h 23"/>
                <a:gd name="T36" fmla="*/ 16 w 81"/>
                <a:gd name="T37" fmla="*/ 23 h 23"/>
                <a:gd name="T38" fmla="*/ 25 w 81"/>
                <a:gd name="T39" fmla="*/ 22 h 23"/>
                <a:gd name="T40" fmla="*/ 35 w 81"/>
                <a:gd name="T41" fmla="*/ 22 h 23"/>
                <a:gd name="T42" fmla="*/ 44 w 81"/>
                <a:gd name="T43" fmla="*/ 21 h 23"/>
                <a:gd name="T44" fmla="*/ 53 w 81"/>
                <a:gd name="T45" fmla="*/ 20 h 23"/>
                <a:gd name="T46" fmla="*/ 63 w 81"/>
                <a:gd name="T47" fmla="*/ 20 h 23"/>
                <a:gd name="T48" fmla="*/ 73 w 81"/>
                <a:gd name="T4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23">
                  <a:moveTo>
                    <a:pt x="73" y="19"/>
                  </a:moveTo>
                  <a:lnTo>
                    <a:pt x="76" y="18"/>
                  </a:lnTo>
                  <a:lnTo>
                    <a:pt x="78" y="15"/>
                  </a:lnTo>
                  <a:lnTo>
                    <a:pt x="80" y="12"/>
                  </a:lnTo>
                  <a:lnTo>
                    <a:pt x="81" y="8"/>
                  </a:lnTo>
                  <a:lnTo>
                    <a:pt x="80" y="5"/>
                  </a:lnTo>
                  <a:lnTo>
                    <a:pt x="77" y="2"/>
                  </a:lnTo>
                  <a:lnTo>
                    <a:pt x="74" y="0"/>
                  </a:lnTo>
                  <a:lnTo>
                    <a:pt x="69" y="0"/>
                  </a:lnTo>
                  <a:lnTo>
                    <a:pt x="60" y="3"/>
                  </a:lnTo>
                  <a:lnTo>
                    <a:pt x="48" y="6"/>
                  </a:lnTo>
                  <a:lnTo>
                    <a:pt x="37" y="8"/>
                  </a:lnTo>
                  <a:lnTo>
                    <a:pt x="27" y="10"/>
                  </a:lnTo>
                  <a:lnTo>
                    <a:pt x="16" y="13"/>
                  </a:lnTo>
                  <a:lnTo>
                    <a:pt x="8" y="15"/>
                  </a:lnTo>
                  <a:lnTo>
                    <a:pt x="2" y="19"/>
                  </a:lnTo>
                  <a:lnTo>
                    <a:pt x="0" y="23"/>
                  </a:lnTo>
                  <a:lnTo>
                    <a:pt x="8" y="23"/>
                  </a:lnTo>
                  <a:lnTo>
                    <a:pt x="16" y="23"/>
                  </a:lnTo>
                  <a:lnTo>
                    <a:pt x="25" y="22"/>
                  </a:lnTo>
                  <a:lnTo>
                    <a:pt x="35" y="22"/>
                  </a:lnTo>
                  <a:lnTo>
                    <a:pt x="44" y="21"/>
                  </a:lnTo>
                  <a:lnTo>
                    <a:pt x="53" y="20"/>
                  </a:lnTo>
                  <a:lnTo>
                    <a:pt x="63" y="20"/>
                  </a:lnTo>
                  <a:lnTo>
                    <a:pt x="7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2173" name="Freeform 61">
              <a:extLst>
                <a:ext uri="{FF2B5EF4-FFF2-40B4-BE49-F238E27FC236}">
                  <a16:creationId xmlns:a16="http://schemas.microsoft.com/office/drawing/2014/main" id="{C9EC48CC-D632-4EC9-A005-E63020199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6" y="3948"/>
              <a:ext cx="56" cy="14"/>
            </a:xfrm>
            <a:custGeom>
              <a:avLst/>
              <a:gdLst>
                <a:gd name="T0" fmla="*/ 97 w 112"/>
                <a:gd name="T1" fmla="*/ 29 h 29"/>
                <a:gd name="T2" fmla="*/ 102 w 112"/>
                <a:gd name="T3" fmla="*/ 29 h 29"/>
                <a:gd name="T4" fmla="*/ 106 w 112"/>
                <a:gd name="T5" fmla="*/ 26 h 29"/>
                <a:gd name="T6" fmla="*/ 110 w 112"/>
                <a:gd name="T7" fmla="*/ 22 h 29"/>
                <a:gd name="T8" fmla="*/ 112 w 112"/>
                <a:gd name="T9" fmla="*/ 16 h 29"/>
                <a:gd name="T10" fmla="*/ 111 w 112"/>
                <a:gd name="T11" fmla="*/ 12 h 29"/>
                <a:gd name="T12" fmla="*/ 109 w 112"/>
                <a:gd name="T13" fmla="*/ 7 h 29"/>
                <a:gd name="T14" fmla="*/ 105 w 112"/>
                <a:gd name="T15" fmla="*/ 4 h 29"/>
                <a:gd name="T16" fmla="*/ 99 w 112"/>
                <a:gd name="T17" fmla="*/ 3 h 29"/>
                <a:gd name="T18" fmla="*/ 86 w 112"/>
                <a:gd name="T19" fmla="*/ 3 h 29"/>
                <a:gd name="T20" fmla="*/ 69 w 112"/>
                <a:gd name="T21" fmla="*/ 3 h 29"/>
                <a:gd name="T22" fmla="*/ 53 w 112"/>
                <a:gd name="T23" fmla="*/ 1 h 29"/>
                <a:gd name="T24" fmla="*/ 37 w 112"/>
                <a:gd name="T25" fmla="*/ 1 h 29"/>
                <a:gd name="T26" fmla="*/ 23 w 112"/>
                <a:gd name="T27" fmla="*/ 0 h 29"/>
                <a:gd name="T28" fmla="*/ 11 w 112"/>
                <a:gd name="T29" fmla="*/ 1 h 29"/>
                <a:gd name="T30" fmla="*/ 4 w 112"/>
                <a:gd name="T31" fmla="*/ 4 h 29"/>
                <a:gd name="T32" fmla="*/ 0 w 112"/>
                <a:gd name="T33" fmla="*/ 7 h 29"/>
                <a:gd name="T34" fmla="*/ 8 w 112"/>
                <a:gd name="T35" fmla="*/ 10 h 29"/>
                <a:gd name="T36" fmla="*/ 18 w 112"/>
                <a:gd name="T37" fmla="*/ 13 h 29"/>
                <a:gd name="T38" fmla="*/ 30 w 112"/>
                <a:gd name="T39" fmla="*/ 15 h 29"/>
                <a:gd name="T40" fmla="*/ 43 w 112"/>
                <a:gd name="T41" fmla="*/ 18 h 29"/>
                <a:gd name="T42" fmla="*/ 57 w 112"/>
                <a:gd name="T43" fmla="*/ 20 h 29"/>
                <a:gd name="T44" fmla="*/ 71 w 112"/>
                <a:gd name="T45" fmla="*/ 23 h 29"/>
                <a:gd name="T46" fmla="*/ 84 w 112"/>
                <a:gd name="T47" fmla="*/ 26 h 29"/>
                <a:gd name="T48" fmla="*/ 97 w 112"/>
                <a:gd name="T4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" h="29">
                  <a:moveTo>
                    <a:pt x="97" y="29"/>
                  </a:moveTo>
                  <a:lnTo>
                    <a:pt x="102" y="29"/>
                  </a:lnTo>
                  <a:lnTo>
                    <a:pt x="106" y="26"/>
                  </a:lnTo>
                  <a:lnTo>
                    <a:pt x="110" y="22"/>
                  </a:lnTo>
                  <a:lnTo>
                    <a:pt x="112" y="16"/>
                  </a:lnTo>
                  <a:lnTo>
                    <a:pt x="111" y="12"/>
                  </a:lnTo>
                  <a:lnTo>
                    <a:pt x="109" y="7"/>
                  </a:lnTo>
                  <a:lnTo>
                    <a:pt x="105" y="4"/>
                  </a:lnTo>
                  <a:lnTo>
                    <a:pt x="99" y="3"/>
                  </a:lnTo>
                  <a:lnTo>
                    <a:pt x="86" y="3"/>
                  </a:lnTo>
                  <a:lnTo>
                    <a:pt x="69" y="3"/>
                  </a:lnTo>
                  <a:lnTo>
                    <a:pt x="53" y="1"/>
                  </a:lnTo>
                  <a:lnTo>
                    <a:pt x="37" y="1"/>
                  </a:lnTo>
                  <a:lnTo>
                    <a:pt x="23" y="0"/>
                  </a:lnTo>
                  <a:lnTo>
                    <a:pt x="11" y="1"/>
                  </a:lnTo>
                  <a:lnTo>
                    <a:pt x="4" y="4"/>
                  </a:lnTo>
                  <a:lnTo>
                    <a:pt x="0" y="7"/>
                  </a:lnTo>
                  <a:lnTo>
                    <a:pt x="8" y="10"/>
                  </a:lnTo>
                  <a:lnTo>
                    <a:pt x="18" y="13"/>
                  </a:lnTo>
                  <a:lnTo>
                    <a:pt x="30" y="15"/>
                  </a:lnTo>
                  <a:lnTo>
                    <a:pt x="43" y="18"/>
                  </a:lnTo>
                  <a:lnTo>
                    <a:pt x="57" y="20"/>
                  </a:lnTo>
                  <a:lnTo>
                    <a:pt x="71" y="23"/>
                  </a:lnTo>
                  <a:lnTo>
                    <a:pt x="84" y="26"/>
                  </a:lnTo>
                  <a:lnTo>
                    <a:pt x="97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2174" name="Freeform 62">
              <a:extLst>
                <a:ext uri="{FF2B5EF4-FFF2-40B4-BE49-F238E27FC236}">
                  <a16:creationId xmlns:a16="http://schemas.microsoft.com/office/drawing/2014/main" id="{47C9CA03-F14C-4772-81F3-D1BC7C3EC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9" y="3744"/>
              <a:ext cx="138" cy="240"/>
            </a:xfrm>
            <a:custGeom>
              <a:avLst/>
              <a:gdLst>
                <a:gd name="T0" fmla="*/ 85 w 275"/>
                <a:gd name="T1" fmla="*/ 238 h 481"/>
                <a:gd name="T2" fmla="*/ 104 w 275"/>
                <a:gd name="T3" fmla="*/ 270 h 481"/>
                <a:gd name="T4" fmla="*/ 123 w 275"/>
                <a:gd name="T5" fmla="*/ 301 h 481"/>
                <a:gd name="T6" fmla="*/ 143 w 275"/>
                <a:gd name="T7" fmla="*/ 331 h 481"/>
                <a:gd name="T8" fmla="*/ 164 w 275"/>
                <a:gd name="T9" fmla="*/ 361 h 481"/>
                <a:gd name="T10" fmla="*/ 184 w 275"/>
                <a:gd name="T11" fmla="*/ 390 h 481"/>
                <a:gd name="T12" fmla="*/ 206 w 275"/>
                <a:gd name="T13" fmla="*/ 419 h 481"/>
                <a:gd name="T14" fmla="*/ 229 w 275"/>
                <a:gd name="T15" fmla="*/ 447 h 481"/>
                <a:gd name="T16" fmla="*/ 252 w 275"/>
                <a:gd name="T17" fmla="*/ 475 h 481"/>
                <a:gd name="T18" fmla="*/ 256 w 275"/>
                <a:gd name="T19" fmla="*/ 479 h 481"/>
                <a:gd name="T20" fmla="*/ 260 w 275"/>
                <a:gd name="T21" fmla="*/ 481 h 481"/>
                <a:gd name="T22" fmla="*/ 265 w 275"/>
                <a:gd name="T23" fmla="*/ 481 h 481"/>
                <a:gd name="T24" fmla="*/ 269 w 275"/>
                <a:gd name="T25" fmla="*/ 479 h 481"/>
                <a:gd name="T26" fmla="*/ 274 w 275"/>
                <a:gd name="T27" fmla="*/ 475 h 481"/>
                <a:gd name="T28" fmla="*/ 275 w 275"/>
                <a:gd name="T29" fmla="*/ 470 h 481"/>
                <a:gd name="T30" fmla="*/ 275 w 275"/>
                <a:gd name="T31" fmla="*/ 466 h 481"/>
                <a:gd name="T32" fmla="*/ 274 w 275"/>
                <a:gd name="T33" fmla="*/ 461 h 481"/>
                <a:gd name="T34" fmla="*/ 257 w 275"/>
                <a:gd name="T35" fmla="*/ 430 h 481"/>
                <a:gd name="T36" fmla="*/ 238 w 275"/>
                <a:gd name="T37" fmla="*/ 399 h 481"/>
                <a:gd name="T38" fmla="*/ 219 w 275"/>
                <a:gd name="T39" fmla="*/ 370 h 481"/>
                <a:gd name="T40" fmla="*/ 198 w 275"/>
                <a:gd name="T41" fmla="*/ 342 h 481"/>
                <a:gd name="T42" fmla="*/ 176 w 275"/>
                <a:gd name="T43" fmla="*/ 313 h 481"/>
                <a:gd name="T44" fmla="*/ 155 w 275"/>
                <a:gd name="T45" fmla="*/ 284 h 481"/>
                <a:gd name="T46" fmla="*/ 135 w 275"/>
                <a:gd name="T47" fmla="*/ 255 h 481"/>
                <a:gd name="T48" fmla="*/ 115 w 275"/>
                <a:gd name="T49" fmla="*/ 224 h 481"/>
                <a:gd name="T50" fmla="*/ 98 w 275"/>
                <a:gd name="T51" fmla="*/ 193 h 481"/>
                <a:gd name="T52" fmla="*/ 80 w 275"/>
                <a:gd name="T53" fmla="*/ 158 h 481"/>
                <a:gd name="T54" fmla="*/ 62 w 275"/>
                <a:gd name="T55" fmla="*/ 120 h 481"/>
                <a:gd name="T56" fmla="*/ 46 w 275"/>
                <a:gd name="T57" fmla="*/ 83 h 481"/>
                <a:gd name="T58" fmla="*/ 30 w 275"/>
                <a:gd name="T59" fmla="*/ 49 h 481"/>
                <a:gd name="T60" fmla="*/ 17 w 275"/>
                <a:gd name="T61" fmla="*/ 23 h 481"/>
                <a:gd name="T62" fmla="*/ 7 w 275"/>
                <a:gd name="T63" fmla="*/ 6 h 481"/>
                <a:gd name="T64" fmla="*/ 0 w 275"/>
                <a:gd name="T65" fmla="*/ 0 h 481"/>
                <a:gd name="T66" fmla="*/ 4 w 275"/>
                <a:gd name="T67" fmla="*/ 14 h 481"/>
                <a:gd name="T68" fmla="*/ 10 w 275"/>
                <a:gd name="T69" fmla="*/ 36 h 481"/>
                <a:gd name="T70" fmla="*/ 19 w 275"/>
                <a:gd name="T71" fmla="*/ 66 h 481"/>
                <a:gd name="T72" fmla="*/ 30 w 275"/>
                <a:gd name="T73" fmla="*/ 99 h 481"/>
                <a:gd name="T74" fmla="*/ 43 w 275"/>
                <a:gd name="T75" fmla="*/ 136 h 481"/>
                <a:gd name="T76" fmla="*/ 55 w 275"/>
                <a:gd name="T77" fmla="*/ 173 h 481"/>
                <a:gd name="T78" fmla="*/ 70 w 275"/>
                <a:gd name="T79" fmla="*/ 207 h 481"/>
                <a:gd name="T80" fmla="*/ 85 w 275"/>
                <a:gd name="T81" fmla="*/ 238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5" h="481">
                  <a:moveTo>
                    <a:pt x="85" y="238"/>
                  </a:moveTo>
                  <a:lnTo>
                    <a:pt x="104" y="270"/>
                  </a:lnTo>
                  <a:lnTo>
                    <a:pt x="123" y="301"/>
                  </a:lnTo>
                  <a:lnTo>
                    <a:pt x="143" y="331"/>
                  </a:lnTo>
                  <a:lnTo>
                    <a:pt x="164" y="361"/>
                  </a:lnTo>
                  <a:lnTo>
                    <a:pt x="184" y="390"/>
                  </a:lnTo>
                  <a:lnTo>
                    <a:pt x="206" y="419"/>
                  </a:lnTo>
                  <a:lnTo>
                    <a:pt x="229" y="447"/>
                  </a:lnTo>
                  <a:lnTo>
                    <a:pt x="252" y="475"/>
                  </a:lnTo>
                  <a:lnTo>
                    <a:pt x="256" y="479"/>
                  </a:lnTo>
                  <a:lnTo>
                    <a:pt x="260" y="481"/>
                  </a:lnTo>
                  <a:lnTo>
                    <a:pt x="265" y="481"/>
                  </a:lnTo>
                  <a:lnTo>
                    <a:pt x="269" y="479"/>
                  </a:lnTo>
                  <a:lnTo>
                    <a:pt x="274" y="475"/>
                  </a:lnTo>
                  <a:lnTo>
                    <a:pt x="275" y="470"/>
                  </a:lnTo>
                  <a:lnTo>
                    <a:pt x="275" y="466"/>
                  </a:lnTo>
                  <a:lnTo>
                    <a:pt x="274" y="461"/>
                  </a:lnTo>
                  <a:lnTo>
                    <a:pt x="257" y="430"/>
                  </a:lnTo>
                  <a:lnTo>
                    <a:pt x="238" y="399"/>
                  </a:lnTo>
                  <a:lnTo>
                    <a:pt x="219" y="370"/>
                  </a:lnTo>
                  <a:lnTo>
                    <a:pt x="198" y="342"/>
                  </a:lnTo>
                  <a:lnTo>
                    <a:pt x="176" y="313"/>
                  </a:lnTo>
                  <a:lnTo>
                    <a:pt x="155" y="284"/>
                  </a:lnTo>
                  <a:lnTo>
                    <a:pt x="135" y="255"/>
                  </a:lnTo>
                  <a:lnTo>
                    <a:pt x="115" y="224"/>
                  </a:lnTo>
                  <a:lnTo>
                    <a:pt x="98" y="193"/>
                  </a:lnTo>
                  <a:lnTo>
                    <a:pt x="80" y="158"/>
                  </a:lnTo>
                  <a:lnTo>
                    <a:pt x="62" y="120"/>
                  </a:lnTo>
                  <a:lnTo>
                    <a:pt x="46" y="83"/>
                  </a:lnTo>
                  <a:lnTo>
                    <a:pt x="30" y="49"/>
                  </a:lnTo>
                  <a:lnTo>
                    <a:pt x="17" y="23"/>
                  </a:lnTo>
                  <a:lnTo>
                    <a:pt x="7" y="6"/>
                  </a:lnTo>
                  <a:lnTo>
                    <a:pt x="0" y="0"/>
                  </a:lnTo>
                  <a:lnTo>
                    <a:pt x="4" y="14"/>
                  </a:lnTo>
                  <a:lnTo>
                    <a:pt x="10" y="36"/>
                  </a:lnTo>
                  <a:lnTo>
                    <a:pt x="19" y="66"/>
                  </a:lnTo>
                  <a:lnTo>
                    <a:pt x="30" y="99"/>
                  </a:lnTo>
                  <a:lnTo>
                    <a:pt x="43" y="136"/>
                  </a:lnTo>
                  <a:lnTo>
                    <a:pt x="55" y="173"/>
                  </a:lnTo>
                  <a:lnTo>
                    <a:pt x="70" y="207"/>
                  </a:lnTo>
                  <a:lnTo>
                    <a:pt x="85" y="2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2175" name="Freeform 63">
              <a:extLst>
                <a:ext uri="{FF2B5EF4-FFF2-40B4-BE49-F238E27FC236}">
                  <a16:creationId xmlns:a16="http://schemas.microsoft.com/office/drawing/2014/main" id="{107F41BA-D63B-42CC-8513-815AD67B9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1" y="3428"/>
              <a:ext cx="97" cy="118"/>
            </a:xfrm>
            <a:custGeom>
              <a:avLst/>
              <a:gdLst>
                <a:gd name="T0" fmla="*/ 72 w 195"/>
                <a:gd name="T1" fmla="*/ 35 h 235"/>
                <a:gd name="T2" fmla="*/ 58 w 195"/>
                <a:gd name="T3" fmla="*/ 46 h 235"/>
                <a:gd name="T4" fmla="*/ 45 w 195"/>
                <a:gd name="T5" fmla="*/ 57 h 235"/>
                <a:gd name="T6" fmla="*/ 33 w 195"/>
                <a:gd name="T7" fmla="*/ 71 h 235"/>
                <a:gd name="T8" fmla="*/ 22 w 195"/>
                <a:gd name="T9" fmla="*/ 85 h 235"/>
                <a:gd name="T10" fmla="*/ 14 w 195"/>
                <a:gd name="T11" fmla="*/ 100 h 235"/>
                <a:gd name="T12" fmla="*/ 7 w 195"/>
                <a:gd name="T13" fmla="*/ 115 h 235"/>
                <a:gd name="T14" fmla="*/ 3 w 195"/>
                <a:gd name="T15" fmla="*/ 129 h 235"/>
                <a:gd name="T16" fmla="*/ 0 w 195"/>
                <a:gd name="T17" fmla="*/ 146 h 235"/>
                <a:gd name="T18" fmla="*/ 3 w 195"/>
                <a:gd name="T19" fmla="*/ 170 h 235"/>
                <a:gd name="T20" fmla="*/ 12 w 195"/>
                <a:gd name="T21" fmla="*/ 189 h 235"/>
                <a:gd name="T22" fmla="*/ 26 w 195"/>
                <a:gd name="T23" fmla="*/ 207 h 235"/>
                <a:gd name="T24" fmla="*/ 43 w 195"/>
                <a:gd name="T25" fmla="*/ 219 h 235"/>
                <a:gd name="T26" fmla="*/ 64 w 195"/>
                <a:gd name="T27" fmla="*/ 228 h 235"/>
                <a:gd name="T28" fmla="*/ 87 w 195"/>
                <a:gd name="T29" fmla="*/ 234 h 235"/>
                <a:gd name="T30" fmla="*/ 109 w 195"/>
                <a:gd name="T31" fmla="*/ 235 h 235"/>
                <a:gd name="T32" fmla="*/ 130 w 195"/>
                <a:gd name="T33" fmla="*/ 232 h 235"/>
                <a:gd name="T34" fmla="*/ 135 w 195"/>
                <a:gd name="T35" fmla="*/ 232 h 235"/>
                <a:gd name="T36" fmla="*/ 140 w 195"/>
                <a:gd name="T37" fmla="*/ 230 h 235"/>
                <a:gd name="T38" fmla="*/ 143 w 195"/>
                <a:gd name="T39" fmla="*/ 225 h 235"/>
                <a:gd name="T40" fmla="*/ 144 w 195"/>
                <a:gd name="T41" fmla="*/ 220 h 235"/>
                <a:gd name="T42" fmla="*/ 143 w 195"/>
                <a:gd name="T43" fmla="*/ 218 h 235"/>
                <a:gd name="T44" fmla="*/ 140 w 195"/>
                <a:gd name="T45" fmla="*/ 218 h 235"/>
                <a:gd name="T46" fmla="*/ 135 w 195"/>
                <a:gd name="T47" fmla="*/ 217 h 235"/>
                <a:gd name="T48" fmla="*/ 129 w 195"/>
                <a:gd name="T49" fmla="*/ 217 h 235"/>
                <a:gd name="T50" fmla="*/ 122 w 195"/>
                <a:gd name="T51" fmla="*/ 217 h 235"/>
                <a:gd name="T52" fmla="*/ 117 w 195"/>
                <a:gd name="T53" fmla="*/ 217 h 235"/>
                <a:gd name="T54" fmla="*/ 111 w 195"/>
                <a:gd name="T55" fmla="*/ 217 h 235"/>
                <a:gd name="T56" fmla="*/ 107 w 195"/>
                <a:gd name="T57" fmla="*/ 217 h 235"/>
                <a:gd name="T58" fmla="*/ 96 w 195"/>
                <a:gd name="T59" fmla="*/ 216 h 235"/>
                <a:gd name="T60" fmla="*/ 86 w 195"/>
                <a:gd name="T61" fmla="*/ 215 h 235"/>
                <a:gd name="T62" fmla="*/ 74 w 195"/>
                <a:gd name="T63" fmla="*/ 213 h 235"/>
                <a:gd name="T64" fmla="*/ 63 w 195"/>
                <a:gd name="T65" fmla="*/ 210 h 235"/>
                <a:gd name="T66" fmla="*/ 51 w 195"/>
                <a:gd name="T67" fmla="*/ 207 h 235"/>
                <a:gd name="T68" fmla="*/ 40 w 195"/>
                <a:gd name="T69" fmla="*/ 199 h 235"/>
                <a:gd name="T70" fmla="*/ 29 w 195"/>
                <a:gd name="T71" fmla="*/ 188 h 235"/>
                <a:gd name="T72" fmla="*/ 18 w 195"/>
                <a:gd name="T73" fmla="*/ 173 h 235"/>
                <a:gd name="T74" fmla="*/ 15 w 195"/>
                <a:gd name="T75" fmla="*/ 156 h 235"/>
                <a:gd name="T76" fmla="*/ 17 w 195"/>
                <a:gd name="T77" fmla="*/ 140 h 235"/>
                <a:gd name="T78" fmla="*/ 21 w 195"/>
                <a:gd name="T79" fmla="*/ 124 h 235"/>
                <a:gd name="T80" fmla="*/ 28 w 195"/>
                <a:gd name="T81" fmla="*/ 109 h 235"/>
                <a:gd name="T82" fmla="*/ 38 w 195"/>
                <a:gd name="T83" fmla="*/ 95 h 235"/>
                <a:gd name="T84" fmla="*/ 50 w 195"/>
                <a:gd name="T85" fmla="*/ 81 h 235"/>
                <a:gd name="T86" fmla="*/ 63 w 195"/>
                <a:gd name="T87" fmla="*/ 70 h 235"/>
                <a:gd name="T88" fmla="*/ 78 w 195"/>
                <a:gd name="T89" fmla="*/ 58 h 235"/>
                <a:gd name="T90" fmla="*/ 93 w 195"/>
                <a:gd name="T91" fmla="*/ 48 h 235"/>
                <a:gd name="T92" fmla="*/ 109 w 195"/>
                <a:gd name="T93" fmla="*/ 39 h 235"/>
                <a:gd name="T94" fmla="*/ 125 w 195"/>
                <a:gd name="T95" fmla="*/ 31 h 235"/>
                <a:gd name="T96" fmla="*/ 140 w 195"/>
                <a:gd name="T97" fmla="*/ 24 h 235"/>
                <a:gd name="T98" fmla="*/ 156 w 195"/>
                <a:gd name="T99" fmla="*/ 18 h 235"/>
                <a:gd name="T100" fmla="*/ 170 w 195"/>
                <a:gd name="T101" fmla="*/ 12 h 235"/>
                <a:gd name="T102" fmla="*/ 183 w 195"/>
                <a:gd name="T103" fmla="*/ 9 h 235"/>
                <a:gd name="T104" fmla="*/ 195 w 195"/>
                <a:gd name="T105" fmla="*/ 6 h 235"/>
                <a:gd name="T106" fmla="*/ 187 w 195"/>
                <a:gd name="T107" fmla="*/ 2 h 235"/>
                <a:gd name="T108" fmla="*/ 174 w 195"/>
                <a:gd name="T109" fmla="*/ 0 h 235"/>
                <a:gd name="T110" fmla="*/ 159 w 195"/>
                <a:gd name="T111" fmla="*/ 2 h 235"/>
                <a:gd name="T112" fmla="*/ 142 w 195"/>
                <a:gd name="T113" fmla="*/ 5 h 235"/>
                <a:gd name="T114" fmla="*/ 122 w 195"/>
                <a:gd name="T115" fmla="*/ 11 h 235"/>
                <a:gd name="T116" fmla="*/ 104 w 195"/>
                <a:gd name="T117" fmla="*/ 18 h 235"/>
                <a:gd name="T118" fmla="*/ 87 w 195"/>
                <a:gd name="T119" fmla="*/ 27 h 235"/>
                <a:gd name="T120" fmla="*/ 72 w 195"/>
                <a:gd name="T121" fmla="*/ 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5" h="235">
                  <a:moveTo>
                    <a:pt x="72" y="35"/>
                  </a:moveTo>
                  <a:lnTo>
                    <a:pt x="58" y="46"/>
                  </a:lnTo>
                  <a:lnTo>
                    <a:pt x="45" y="57"/>
                  </a:lnTo>
                  <a:lnTo>
                    <a:pt x="33" y="71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3" y="129"/>
                  </a:lnTo>
                  <a:lnTo>
                    <a:pt x="0" y="146"/>
                  </a:lnTo>
                  <a:lnTo>
                    <a:pt x="3" y="170"/>
                  </a:lnTo>
                  <a:lnTo>
                    <a:pt x="12" y="189"/>
                  </a:lnTo>
                  <a:lnTo>
                    <a:pt x="26" y="207"/>
                  </a:lnTo>
                  <a:lnTo>
                    <a:pt x="43" y="219"/>
                  </a:lnTo>
                  <a:lnTo>
                    <a:pt x="64" y="228"/>
                  </a:lnTo>
                  <a:lnTo>
                    <a:pt x="87" y="234"/>
                  </a:lnTo>
                  <a:lnTo>
                    <a:pt x="109" y="235"/>
                  </a:lnTo>
                  <a:lnTo>
                    <a:pt x="130" y="232"/>
                  </a:lnTo>
                  <a:lnTo>
                    <a:pt x="135" y="232"/>
                  </a:lnTo>
                  <a:lnTo>
                    <a:pt x="140" y="230"/>
                  </a:lnTo>
                  <a:lnTo>
                    <a:pt x="143" y="225"/>
                  </a:lnTo>
                  <a:lnTo>
                    <a:pt x="144" y="220"/>
                  </a:lnTo>
                  <a:lnTo>
                    <a:pt x="143" y="218"/>
                  </a:lnTo>
                  <a:lnTo>
                    <a:pt x="140" y="218"/>
                  </a:lnTo>
                  <a:lnTo>
                    <a:pt x="135" y="217"/>
                  </a:lnTo>
                  <a:lnTo>
                    <a:pt x="129" y="217"/>
                  </a:lnTo>
                  <a:lnTo>
                    <a:pt x="122" y="217"/>
                  </a:lnTo>
                  <a:lnTo>
                    <a:pt x="117" y="217"/>
                  </a:lnTo>
                  <a:lnTo>
                    <a:pt x="111" y="217"/>
                  </a:lnTo>
                  <a:lnTo>
                    <a:pt x="107" y="217"/>
                  </a:lnTo>
                  <a:lnTo>
                    <a:pt x="96" y="216"/>
                  </a:lnTo>
                  <a:lnTo>
                    <a:pt x="86" y="215"/>
                  </a:lnTo>
                  <a:lnTo>
                    <a:pt x="74" y="213"/>
                  </a:lnTo>
                  <a:lnTo>
                    <a:pt x="63" y="210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8"/>
                  </a:lnTo>
                  <a:lnTo>
                    <a:pt x="18" y="173"/>
                  </a:lnTo>
                  <a:lnTo>
                    <a:pt x="15" y="156"/>
                  </a:lnTo>
                  <a:lnTo>
                    <a:pt x="17" y="140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8" y="95"/>
                  </a:lnTo>
                  <a:lnTo>
                    <a:pt x="50" y="81"/>
                  </a:lnTo>
                  <a:lnTo>
                    <a:pt x="63" y="70"/>
                  </a:lnTo>
                  <a:lnTo>
                    <a:pt x="78" y="58"/>
                  </a:lnTo>
                  <a:lnTo>
                    <a:pt x="93" y="48"/>
                  </a:lnTo>
                  <a:lnTo>
                    <a:pt x="109" y="39"/>
                  </a:lnTo>
                  <a:lnTo>
                    <a:pt x="125" y="31"/>
                  </a:lnTo>
                  <a:lnTo>
                    <a:pt x="140" y="24"/>
                  </a:lnTo>
                  <a:lnTo>
                    <a:pt x="156" y="18"/>
                  </a:lnTo>
                  <a:lnTo>
                    <a:pt x="170" y="12"/>
                  </a:lnTo>
                  <a:lnTo>
                    <a:pt x="183" y="9"/>
                  </a:lnTo>
                  <a:lnTo>
                    <a:pt x="195" y="6"/>
                  </a:lnTo>
                  <a:lnTo>
                    <a:pt x="187" y="2"/>
                  </a:lnTo>
                  <a:lnTo>
                    <a:pt x="174" y="0"/>
                  </a:lnTo>
                  <a:lnTo>
                    <a:pt x="159" y="2"/>
                  </a:lnTo>
                  <a:lnTo>
                    <a:pt x="142" y="5"/>
                  </a:lnTo>
                  <a:lnTo>
                    <a:pt x="122" y="11"/>
                  </a:lnTo>
                  <a:lnTo>
                    <a:pt x="104" y="18"/>
                  </a:lnTo>
                  <a:lnTo>
                    <a:pt x="87" y="27"/>
                  </a:lnTo>
                  <a:lnTo>
                    <a:pt x="72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2176" name="Freeform 64">
              <a:extLst>
                <a:ext uri="{FF2B5EF4-FFF2-40B4-BE49-F238E27FC236}">
                  <a16:creationId xmlns:a16="http://schemas.microsoft.com/office/drawing/2014/main" id="{594B28EC-08C4-4EE0-A4A2-E31DBDC47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8" y="3427"/>
              <a:ext cx="62" cy="91"/>
            </a:xfrm>
            <a:custGeom>
              <a:avLst/>
              <a:gdLst>
                <a:gd name="T0" fmla="*/ 106 w 126"/>
                <a:gd name="T1" fmla="*/ 61 h 183"/>
                <a:gd name="T2" fmla="*/ 110 w 126"/>
                <a:gd name="T3" fmla="*/ 81 h 183"/>
                <a:gd name="T4" fmla="*/ 107 w 126"/>
                <a:gd name="T5" fmla="*/ 97 h 183"/>
                <a:gd name="T6" fmla="*/ 99 w 126"/>
                <a:gd name="T7" fmla="*/ 111 h 183"/>
                <a:gd name="T8" fmla="*/ 88 w 126"/>
                <a:gd name="T9" fmla="*/ 123 h 183"/>
                <a:gd name="T10" fmla="*/ 74 w 126"/>
                <a:gd name="T11" fmla="*/ 135 h 183"/>
                <a:gd name="T12" fmla="*/ 59 w 126"/>
                <a:gd name="T13" fmla="*/ 145 h 183"/>
                <a:gd name="T14" fmla="*/ 43 w 126"/>
                <a:gd name="T15" fmla="*/ 157 h 183"/>
                <a:gd name="T16" fmla="*/ 29 w 126"/>
                <a:gd name="T17" fmla="*/ 167 h 183"/>
                <a:gd name="T18" fmla="*/ 27 w 126"/>
                <a:gd name="T19" fmla="*/ 170 h 183"/>
                <a:gd name="T20" fmla="*/ 26 w 126"/>
                <a:gd name="T21" fmla="*/ 173 h 183"/>
                <a:gd name="T22" fmla="*/ 26 w 126"/>
                <a:gd name="T23" fmla="*/ 176 h 183"/>
                <a:gd name="T24" fmla="*/ 28 w 126"/>
                <a:gd name="T25" fmla="*/ 180 h 183"/>
                <a:gd name="T26" fmla="*/ 30 w 126"/>
                <a:gd name="T27" fmla="*/ 182 h 183"/>
                <a:gd name="T28" fmla="*/ 34 w 126"/>
                <a:gd name="T29" fmla="*/ 183 h 183"/>
                <a:gd name="T30" fmla="*/ 37 w 126"/>
                <a:gd name="T31" fmla="*/ 183 h 183"/>
                <a:gd name="T32" fmla="*/ 41 w 126"/>
                <a:gd name="T33" fmla="*/ 182 h 183"/>
                <a:gd name="T34" fmla="*/ 58 w 126"/>
                <a:gd name="T35" fmla="*/ 172 h 183"/>
                <a:gd name="T36" fmla="*/ 75 w 126"/>
                <a:gd name="T37" fmla="*/ 160 h 183"/>
                <a:gd name="T38" fmla="*/ 91 w 126"/>
                <a:gd name="T39" fmla="*/ 147 h 183"/>
                <a:gd name="T40" fmla="*/ 106 w 126"/>
                <a:gd name="T41" fmla="*/ 132 h 183"/>
                <a:gd name="T42" fmla="*/ 116 w 126"/>
                <a:gd name="T43" fmla="*/ 116 h 183"/>
                <a:gd name="T44" fmla="*/ 123 w 126"/>
                <a:gd name="T45" fmla="*/ 98 h 183"/>
                <a:gd name="T46" fmla="*/ 126 w 126"/>
                <a:gd name="T47" fmla="*/ 78 h 183"/>
                <a:gd name="T48" fmla="*/ 121 w 126"/>
                <a:gd name="T49" fmla="*/ 58 h 183"/>
                <a:gd name="T50" fmla="*/ 111 w 126"/>
                <a:gd name="T51" fmla="*/ 42 h 183"/>
                <a:gd name="T52" fmla="*/ 97 w 126"/>
                <a:gd name="T53" fmla="*/ 28 h 183"/>
                <a:gd name="T54" fmla="*/ 79 w 126"/>
                <a:gd name="T55" fmla="*/ 16 h 183"/>
                <a:gd name="T56" fmla="*/ 60 w 126"/>
                <a:gd name="T57" fmla="*/ 8 h 183"/>
                <a:gd name="T58" fmla="*/ 41 w 126"/>
                <a:gd name="T59" fmla="*/ 3 h 183"/>
                <a:gd name="T60" fmla="*/ 23 w 126"/>
                <a:gd name="T61" fmla="*/ 0 h 183"/>
                <a:gd name="T62" fmla="*/ 9 w 126"/>
                <a:gd name="T63" fmla="*/ 1 h 183"/>
                <a:gd name="T64" fmla="*/ 0 w 126"/>
                <a:gd name="T65" fmla="*/ 6 h 183"/>
                <a:gd name="T66" fmla="*/ 16 w 126"/>
                <a:gd name="T67" fmla="*/ 11 h 183"/>
                <a:gd name="T68" fmla="*/ 32 w 126"/>
                <a:gd name="T69" fmla="*/ 14 h 183"/>
                <a:gd name="T70" fmla="*/ 47 w 126"/>
                <a:gd name="T71" fmla="*/ 17 h 183"/>
                <a:gd name="T72" fmla="*/ 62 w 126"/>
                <a:gd name="T73" fmla="*/ 22 h 183"/>
                <a:gd name="T74" fmla="*/ 76 w 126"/>
                <a:gd name="T75" fmla="*/ 28 h 183"/>
                <a:gd name="T76" fmla="*/ 89 w 126"/>
                <a:gd name="T77" fmla="*/ 36 h 183"/>
                <a:gd name="T78" fmla="*/ 99 w 126"/>
                <a:gd name="T79" fmla="*/ 46 h 183"/>
                <a:gd name="T80" fmla="*/ 106 w 126"/>
                <a:gd name="T81" fmla="*/ 6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6" h="183">
                  <a:moveTo>
                    <a:pt x="106" y="61"/>
                  </a:moveTo>
                  <a:lnTo>
                    <a:pt x="110" y="81"/>
                  </a:lnTo>
                  <a:lnTo>
                    <a:pt x="107" y="97"/>
                  </a:lnTo>
                  <a:lnTo>
                    <a:pt x="99" y="111"/>
                  </a:lnTo>
                  <a:lnTo>
                    <a:pt x="88" y="123"/>
                  </a:lnTo>
                  <a:lnTo>
                    <a:pt x="74" y="135"/>
                  </a:lnTo>
                  <a:lnTo>
                    <a:pt x="59" y="145"/>
                  </a:lnTo>
                  <a:lnTo>
                    <a:pt x="43" y="157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3"/>
                  </a:lnTo>
                  <a:lnTo>
                    <a:pt x="26" y="176"/>
                  </a:lnTo>
                  <a:lnTo>
                    <a:pt x="28" y="180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2"/>
                  </a:lnTo>
                  <a:lnTo>
                    <a:pt x="75" y="160"/>
                  </a:lnTo>
                  <a:lnTo>
                    <a:pt x="91" y="147"/>
                  </a:lnTo>
                  <a:lnTo>
                    <a:pt x="106" y="132"/>
                  </a:lnTo>
                  <a:lnTo>
                    <a:pt x="116" y="116"/>
                  </a:lnTo>
                  <a:lnTo>
                    <a:pt x="123" y="98"/>
                  </a:lnTo>
                  <a:lnTo>
                    <a:pt x="126" y="78"/>
                  </a:lnTo>
                  <a:lnTo>
                    <a:pt x="121" y="58"/>
                  </a:lnTo>
                  <a:lnTo>
                    <a:pt x="111" y="42"/>
                  </a:lnTo>
                  <a:lnTo>
                    <a:pt x="97" y="28"/>
                  </a:lnTo>
                  <a:lnTo>
                    <a:pt x="79" y="16"/>
                  </a:lnTo>
                  <a:lnTo>
                    <a:pt x="60" y="8"/>
                  </a:lnTo>
                  <a:lnTo>
                    <a:pt x="41" y="3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1"/>
                  </a:lnTo>
                  <a:lnTo>
                    <a:pt x="32" y="14"/>
                  </a:lnTo>
                  <a:lnTo>
                    <a:pt x="47" y="17"/>
                  </a:lnTo>
                  <a:lnTo>
                    <a:pt x="62" y="22"/>
                  </a:lnTo>
                  <a:lnTo>
                    <a:pt x="76" y="28"/>
                  </a:lnTo>
                  <a:lnTo>
                    <a:pt x="89" y="36"/>
                  </a:lnTo>
                  <a:lnTo>
                    <a:pt x="99" y="46"/>
                  </a:lnTo>
                  <a:lnTo>
                    <a:pt x="106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2177" name="Freeform 65">
              <a:extLst>
                <a:ext uri="{FF2B5EF4-FFF2-40B4-BE49-F238E27FC236}">
                  <a16:creationId xmlns:a16="http://schemas.microsoft.com/office/drawing/2014/main" id="{B99A1F00-2C0D-435F-981D-9FC9065E9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" y="3406"/>
              <a:ext cx="158" cy="190"/>
            </a:xfrm>
            <a:custGeom>
              <a:avLst/>
              <a:gdLst>
                <a:gd name="T0" fmla="*/ 99 w 317"/>
                <a:gd name="T1" fmla="*/ 70 h 379"/>
                <a:gd name="T2" fmla="*/ 53 w 317"/>
                <a:gd name="T3" fmla="*/ 115 h 379"/>
                <a:gd name="T4" fmla="*/ 17 w 317"/>
                <a:gd name="T5" fmla="*/ 168 h 379"/>
                <a:gd name="T6" fmla="*/ 0 w 317"/>
                <a:gd name="T7" fmla="*/ 228 h 379"/>
                <a:gd name="T8" fmla="*/ 4 w 317"/>
                <a:gd name="T9" fmla="*/ 268 h 379"/>
                <a:gd name="T10" fmla="*/ 10 w 317"/>
                <a:gd name="T11" fmla="*/ 284 h 379"/>
                <a:gd name="T12" fmla="*/ 21 w 317"/>
                <a:gd name="T13" fmla="*/ 299 h 379"/>
                <a:gd name="T14" fmla="*/ 33 w 317"/>
                <a:gd name="T15" fmla="*/ 312 h 379"/>
                <a:gd name="T16" fmla="*/ 55 w 317"/>
                <a:gd name="T17" fmla="*/ 325 h 379"/>
                <a:gd name="T18" fmla="*/ 85 w 317"/>
                <a:gd name="T19" fmla="*/ 340 h 379"/>
                <a:gd name="T20" fmla="*/ 118 w 317"/>
                <a:gd name="T21" fmla="*/ 352 h 379"/>
                <a:gd name="T22" fmla="*/ 150 w 317"/>
                <a:gd name="T23" fmla="*/ 361 h 379"/>
                <a:gd name="T24" fmla="*/ 183 w 317"/>
                <a:gd name="T25" fmla="*/ 368 h 379"/>
                <a:gd name="T26" fmla="*/ 217 w 317"/>
                <a:gd name="T27" fmla="*/ 372 h 379"/>
                <a:gd name="T28" fmla="*/ 251 w 317"/>
                <a:gd name="T29" fmla="*/ 376 h 379"/>
                <a:gd name="T30" fmla="*/ 284 w 317"/>
                <a:gd name="T31" fmla="*/ 378 h 379"/>
                <a:gd name="T32" fmla="*/ 306 w 317"/>
                <a:gd name="T33" fmla="*/ 379 h 379"/>
                <a:gd name="T34" fmla="*/ 314 w 317"/>
                <a:gd name="T35" fmla="*/ 372 h 379"/>
                <a:gd name="T36" fmla="*/ 317 w 317"/>
                <a:gd name="T37" fmla="*/ 361 h 379"/>
                <a:gd name="T38" fmla="*/ 310 w 317"/>
                <a:gd name="T39" fmla="*/ 353 h 379"/>
                <a:gd name="T40" fmla="*/ 289 w 317"/>
                <a:gd name="T41" fmla="*/ 352 h 379"/>
                <a:gd name="T42" fmla="*/ 258 w 317"/>
                <a:gd name="T43" fmla="*/ 351 h 379"/>
                <a:gd name="T44" fmla="*/ 227 w 317"/>
                <a:gd name="T45" fmla="*/ 348 h 379"/>
                <a:gd name="T46" fmla="*/ 196 w 317"/>
                <a:gd name="T47" fmla="*/ 344 h 379"/>
                <a:gd name="T48" fmla="*/ 165 w 317"/>
                <a:gd name="T49" fmla="*/ 338 h 379"/>
                <a:gd name="T50" fmla="*/ 134 w 317"/>
                <a:gd name="T51" fmla="*/ 330 h 379"/>
                <a:gd name="T52" fmla="*/ 104 w 317"/>
                <a:gd name="T53" fmla="*/ 321 h 379"/>
                <a:gd name="T54" fmla="*/ 75 w 317"/>
                <a:gd name="T55" fmla="*/ 307 h 379"/>
                <a:gd name="T56" fmla="*/ 50 w 317"/>
                <a:gd name="T57" fmla="*/ 292 h 379"/>
                <a:gd name="T58" fmla="*/ 35 w 317"/>
                <a:gd name="T59" fmla="*/ 269 h 379"/>
                <a:gd name="T60" fmla="*/ 30 w 317"/>
                <a:gd name="T61" fmla="*/ 239 h 379"/>
                <a:gd name="T62" fmla="*/ 37 w 317"/>
                <a:gd name="T63" fmla="*/ 198 h 379"/>
                <a:gd name="T64" fmla="*/ 50 w 317"/>
                <a:gd name="T65" fmla="*/ 165 h 379"/>
                <a:gd name="T66" fmla="*/ 67 w 317"/>
                <a:gd name="T67" fmla="*/ 137 h 379"/>
                <a:gd name="T68" fmla="*/ 88 w 317"/>
                <a:gd name="T69" fmla="*/ 111 h 379"/>
                <a:gd name="T70" fmla="*/ 112 w 317"/>
                <a:gd name="T71" fmla="*/ 88 h 379"/>
                <a:gd name="T72" fmla="*/ 142 w 317"/>
                <a:gd name="T73" fmla="*/ 64 h 379"/>
                <a:gd name="T74" fmla="*/ 177 w 317"/>
                <a:gd name="T75" fmla="*/ 41 h 379"/>
                <a:gd name="T76" fmla="*/ 215 w 317"/>
                <a:gd name="T77" fmla="*/ 22 h 379"/>
                <a:gd name="T78" fmla="*/ 249 w 317"/>
                <a:gd name="T79" fmla="*/ 7 h 379"/>
                <a:gd name="T80" fmla="*/ 250 w 317"/>
                <a:gd name="T81" fmla="*/ 0 h 379"/>
                <a:gd name="T82" fmla="*/ 217 w 317"/>
                <a:gd name="T83" fmla="*/ 6 h 379"/>
                <a:gd name="T84" fmla="*/ 177 w 317"/>
                <a:gd name="T85" fmla="*/ 19 h 379"/>
                <a:gd name="T86" fmla="*/ 139 w 317"/>
                <a:gd name="T87" fmla="*/ 3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7" h="379">
                  <a:moveTo>
                    <a:pt x="123" y="50"/>
                  </a:moveTo>
                  <a:lnTo>
                    <a:pt x="99" y="70"/>
                  </a:lnTo>
                  <a:lnTo>
                    <a:pt x="75" y="92"/>
                  </a:lnTo>
                  <a:lnTo>
                    <a:pt x="53" y="115"/>
                  </a:lnTo>
                  <a:lnTo>
                    <a:pt x="33" y="140"/>
                  </a:lnTo>
                  <a:lnTo>
                    <a:pt x="17" y="168"/>
                  </a:lnTo>
                  <a:lnTo>
                    <a:pt x="6" y="197"/>
                  </a:lnTo>
                  <a:lnTo>
                    <a:pt x="0" y="228"/>
                  </a:lnTo>
                  <a:lnTo>
                    <a:pt x="1" y="260"/>
                  </a:lnTo>
                  <a:lnTo>
                    <a:pt x="4" y="268"/>
                  </a:lnTo>
                  <a:lnTo>
                    <a:pt x="7" y="277"/>
                  </a:lnTo>
                  <a:lnTo>
                    <a:pt x="10" y="284"/>
                  </a:lnTo>
                  <a:lnTo>
                    <a:pt x="15" y="292"/>
                  </a:lnTo>
                  <a:lnTo>
                    <a:pt x="21" y="299"/>
                  </a:lnTo>
                  <a:lnTo>
                    <a:pt x="27" y="306"/>
                  </a:lnTo>
                  <a:lnTo>
                    <a:pt x="33" y="312"/>
                  </a:lnTo>
                  <a:lnTo>
                    <a:pt x="40" y="316"/>
                  </a:lnTo>
                  <a:lnTo>
                    <a:pt x="55" y="325"/>
                  </a:lnTo>
                  <a:lnTo>
                    <a:pt x="70" y="333"/>
                  </a:lnTo>
                  <a:lnTo>
                    <a:pt x="85" y="340"/>
                  </a:lnTo>
                  <a:lnTo>
                    <a:pt x="101" y="346"/>
                  </a:lnTo>
                  <a:lnTo>
                    <a:pt x="118" y="352"/>
                  </a:lnTo>
                  <a:lnTo>
                    <a:pt x="134" y="356"/>
                  </a:lnTo>
                  <a:lnTo>
                    <a:pt x="150" y="361"/>
                  </a:lnTo>
                  <a:lnTo>
                    <a:pt x="166" y="364"/>
                  </a:lnTo>
                  <a:lnTo>
                    <a:pt x="183" y="368"/>
                  </a:lnTo>
                  <a:lnTo>
                    <a:pt x="200" y="370"/>
                  </a:lnTo>
                  <a:lnTo>
                    <a:pt x="217" y="372"/>
                  </a:lnTo>
                  <a:lnTo>
                    <a:pt x="234" y="375"/>
                  </a:lnTo>
                  <a:lnTo>
                    <a:pt x="251" y="376"/>
                  </a:lnTo>
                  <a:lnTo>
                    <a:pt x="268" y="377"/>
                  </a:lnTo>
                  <a:lnTo>
                    <a:pt x="284" y="378"/>
                  </a:lnTo>
                  <a:lnTo>
                    <a:pt x="302" y="379"/>
                  </a:lnTo>
                  <a:lnTo>
                    <a:pt x="306" y="379"/>
                  </a:lnTo>
                  <a:lnTo>
                    <a:pt x="311" y="376"/>
                  </a:lnTo>
                  <a:lnTo>
                    <a:pt x="314" y="372"/>
                  </a:lnTo>
                  <a:lnTo>
                    <a:pt x="317" y="367"/>
                  </a:lnTo>
                  <a:lnTo>
                    <a:pt x="317" y="361"/>
                  </a:lnTo>
                  <a:lnTo>
                    <a:pt x="314" y="356"/>
                  </a:lnTo>
                  <a:lnTo>
                    <a:pt x="310" y="353"/>
                  </a:lnTo>
                  <a:lnTo>
                    <a:pt x="305" y="352"/>
                  </a:lnTo>
                  <a:lnTo>
                    <a:pt x="289" y="352"/>
                  </a:lnTo>
                  <a:lnTo>
                    <a:pt x="274" y="352"/>
                  </a:lnTo>
                  <a:lnTo>
                    <a:pt x="258" y="351"/>
                  </a:lnTo>
                  <a:lnTo>
                    <a:pt x="243" y="349"/>
                  </a:lnTo>
                  <a:lnTo>
                    <a:pt x="227" y="348"/>
                  </a:lnTo>
                  <a:lnTo>
                    <a:pt x="211" y="346"/>
                  </a:lnTo>
                  <a:lnTo>
                    <a:pt x="196" y="344"/>
                  </a:lnTo>
                  <a:lnTo>
                    <a:pt x="180" y="341"/>
                  </a:lnTo>
                  <a:lnTo>
                    <a:pt x="165" y="338"/>
                  </a:lnTo>
                  <a:lnTo>
                    <a:pt x="149" y="335"/>
                  </a:lnTo>
                  <a:lnTo>
                    <a:pt x="134" y="330"/>
                  </a:lnTo>
                  <a:lnTo>
                    <a:pt x="119" y="325"/>
                  </a:lnTo>
                  <a:lnTo>
                    <a:pt x="104" y="321"/>
                  </a:lnTo>
                  <a:lnTo>
                    <a:pt x="90" y="314"/>
                  </a:lnTo>
                  <a:lnTo>
                    <a:pt x="75" y="307"/>
                  </a:lnTo>
                  <a:lnTo>
                    <a:pt x="61" y="300"/>
                  </a:lnTo>
                  <a:lnTo>
                    <a:pt x="50" y="292"/>
                  </a:lnTo>
                  <a:lnTo>
                    <a:pt x="40" y="280"/>
                  </a:lnTo>
                  <a:lnTo>
                    <a:pt x="35" y="269"/>
                  </a:lnTo>
                  <a:lnTo>
                    <a:pt x="30" y="255"/>
                  </a:lnTo>
                  <a:lnTo>
                    <a:pt x="30" y="239"/>
                  </a:lnTo>
                  <a:lnTo>
                    <a:pt x="32" y="218"/>
                  </a:lnTo>
                  <a:lnTo>
                    <a:pt x="37" y="198"/>
                  </a:lnTo>
                  <a:lnTo>
                    <a:pt x="42" y="183"/>
                  </a:lnTo>
                  <a:lnTo>
                    <a:pt x="50" y="165"/>
                  </a:lnTo>
                  <a:lnTo>
                    <a:pt x="59" y="150"/>
                  </a:lnTo>
                  <a:lnTo>
                    <a:pt x="67" y="137"/>
                  </a:lnTo>
                  <a:lnTo>
                    <a:pt x="77" y="124"/>
                  </a:lnTo>
                  <a:lnTo>
                    <a:pt x="88" y="111"/>
                  </a:lnTo>
                  <a:lnTo>
                    <a:pt x="99" y="100"/>
                  </a:lnTo>
                  <a:lnTo>
                    <a:pt x="112" y="88"/>
                  </a:lnTo>
                  <a:lnTo>
                    <a:pt x="127" y="76"/>
                  </a:lnTo>
                  <a:lnTo>
                    <a:pt x="142" y="64"/>
                  </a:lnTo>
                  <a:lnTo>
                    <a:pt x="159" y="53"/>
                  </a:lnTo>
                  <a:lnTo>
                    <a:pt x="177" y="41"/>
                  </a:lnTo>
                  <a:lnTo>
                    <a:pt x="197" y="31"/>
                  </a:lnTo>
                  <a:lnTo>
                    <a:pt x="215" y="22"/>
                  </a:lnTo>
                  <a:lnTo>
                    <a:pt x="233" y="14"/>
                  </a:lnTo>
                  <a:lnTo>
                    <a:pt x="249" y="7"/>
                  </a:lnTo>
                  <a:lnTo>
                    <a:pt x="263" y="1"/>
                  </a:lnTo>
                  <a:lnTo>
                    <a:pt x="250" y="0"/>
                  </a:lnTo>
                  <a:lnTo>
                    <a:pt x="234" y="1"/>
                  </a:lnTo>
                  <a:lnTo>
                    <a:pt x="217" y="6"/>
                  </a:lnTo>
                  <a:lnTo>
                    <a:pt x="197" y="11"/>
                  </a:lnTo>
                  <a:lnTo>
                    <a:pt x="177" y="19"/>
                  </a:lnTo>
                  <a:lnTo>
                    <a:pt x="158" y="29"/>
                  </a:lnTo>
                  <a:lnTo>
                    <a:pt x="139" y="39"/>
                  </a:lnTo>
                  <a:lnTo>
                    <a:pt x="123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2178" name="Freeform 66">
              <a:extLst>
                <a:ext uri="{FF2B5EF4-FFF2-40B4-BE49-F238E27FC236}">
                  <a16:creationId xmlns:a16="http://schemas.microsoft.com/office/drawing/2014/main" id="{BC1E10E2-0D88-44B4-B126-08915B44D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2" y="3400"/>
              <a:ext cx="138" cy="126"/>
            </a:xfrm>
            <a:custGeom>
              <a:avLst/>
              <a:gdLst>
                <a:gd name="T0" fmla="*/ 230 w 276"/>
                <a:gd name="T1" fmla="*/ 78 h 253"/>
                <a:gd name="T2" fmla="*/ 243 w 276"/>
                <a:gd name="T3" fmla="*/ 92 h 253"/>
                <a:gd name="T4" fmla="*/ 250 w 276"/>
                <a:gd name="T5" fmla="*/ 108 h 253"/>
                <a:gd name="T6" fmla="*/ 254 w 276"/>
                <a:gd name="T7" fmla="*/ 126 h 253"/>
                <a:gd name="T8" fmla="*/ 254 w 276"/>
                <a:gd name="T9" fmla="*/ 144 h 253"/>
                <a:gd name="T10" fmla="*/ 252 w 276"/>
                <a:gd name="T11" fmla="*/ 159 h 253"/>
                <a:gd name="T12" fmla="*/ 247 w 276"/>
                <a:gd name="T13" fmla="*/ 172 h 253"/>
                <a:gd name="T14" fmla="*/ 239 w 276"/>
                <a:gd name="T15" fmla="*/ 184 h 253"/>
                <a:gd name="T16" fmla="*/ 231 w 276"/>
                <a:gd name="T17" fmla="*/ 195 h 253"/>
                <a:gd name="T18" fmla="*/ 221 w 276"/>
                <a:gd name="T19" fmla="*/ 206 h 253"/>
                <a:gd name="T20" fmla="*/ 210 w 276"/>
                <a:gd name="T21" fmla="*/ 215 h 253"/>
                <a:gd name="T22" fmla="*/ 200 w 276"/>
                <a:gd name="T23" fmla="*/ 226 h 253"/>
                <a:gd name="T24" fmla="*/ 190 w 276"/>
                <a:gd name="T25" fmla="*/ 236 h 253"/>
                <a:gd name="T26" fmla="*/ 187 w 276"/>
                <a:gd name="T27" fmla="*/ 239 h 253"/>
                <a:gd name="T28" fmla="*/ 186 w 276"/>
                <a:gd name="T29" fmla="*/ 243 h 253"/>
                <a:gd name="T30" fmla="*/ 187 w 276"/>
                <a:gd name="T31" fmla="*/ 246 h 253"/>
                <a:gd name="T32" fmla="*/ 190 w 276"/>
                <a:gd name="T33" fmla="*/ 250 h 253"/>
                <a:gd name="T34" fmla="*/ 193 w 276"/>
                <a:gd name="T35" fmla="*/ 252 h 253"/>
                <a:gd name="T36" fmla="*/ 197 w 276"/>
                <a:gd name="T37" fmla="*/ 253 h 253"/>
                <a:gd name="T38" fmla="*/ 201 w 276"/>
                <a:gd name="T39" fmla="*/ 252 h 253"/>
                <a:gd name="T40" fmla="*/ 205 w 276"/>
                <a:gd name="T41" fmla="*/ 250 h 253"/>
                <a:gd name="T42" fmla="*/ 228 w 276"/>
                <a:gd name="T43" fmla="*/ 235 h 253"/>
                <a:gd name="T44" fmla="*/ 246 w 276"/>
                <a:gd name="T45" fmla="*/ 215 h 253"/>
                <a:gd name="T46" fmla="*/ 262 w 276"/>
                <a:gd name="T47" fmla="*/ 192 h 253"/>
                <a:gd name="T48" fmla="*/ 273 w 276"/>
                <a:gd name="T49" fmla="*/ 168 h 253"/>
                <a:gd name="T50" fmla="*/ 276 w 276"/>
                <a:gd name="T51" fmla="*/ 142 h 253"/>
                <a:gd name="T52" fmla="*/ 274 w 276"/>
                <a:gd name="T53" fmla="*/ 116 h 253"/>
                <a:gd name="T54" fmla="*/ 264 w 276"/>
                <a:gd name="T55" fmla="*/ 92 h 253"/>
                <a:gd name="T56" fmla="*/ 246 w 276"/>
                <a:gd name="T57" fmla="*/ 70 h 253"/>
                <a:gd name="T58" fmla="*/ 232 w 276"/>
                <a:gd name="T59" fmla="*/ 59 h 253"/>
                <a:gd name="T60" fmla="*/ 216 w 276"/>
                <a:gd name="T61" fmla="*/ 48 h 253"/>
                <a:gd name="T62" fmla="*/ 198 w 276"/>
                <a:gd name="T63" fmla="*/ 39 h 253"/>
                <a:gd name="T64" fmla="*/ 179 w 276"/>
                <a:gd name="T65" fmla="*/ 31 h 253"/>
                <a:gd name="T66" fmla="*/ 160 w 276"/>
                <a:gd name="T67" fmla="*/ 24 h 253"/>
                <a:gd name="T68" fmla="*/ 139 w 276"/>
                <a:gd name="T69" fmla="*/ 19 h 253"/>
                <a:gd name="T70" fmla="*/ 119 w 276"/>
                <a:gd name="T71" fmla="*/ 13 h 253"/>
                <a:gd name="T72" fmla="*/ 99 w 276"/>
                <a:gd name="T73" fmla="*/ 8 h 253"/>
                <a:gd name="T74" fmla="*/ 80 w 276"/>
                <a:gd name="T75" fmla="*/ 5 h 253"/>
                <a:gd name="T76" fmla="*/ 62 w 276"/>
                <a:gd name="T77" fmla="*/ 2 h 253"/>
                <a:gd name="T78" fmla="*/ 46 w 276"/>
                <a:gd name="T79" fmla="*/ 0 h 253"/>
                <a:gd name="T80" fmla="*/ 31 w 276"/>
                <a:gd name="T81" fmla="*/ 0 h 253"/>
                <a:gd name="T82" fmla="*/ 18 w 276"/>
                <a:gd name="T83" fmla="*/ 0 h 253"/>
                <a:gd name="T84" fmla="*/ 9 w 276"/>
                <a:gd name="T85" fmla="*/ 1 h 253"/>
                <a:gd name="T86" fmla="*/ 3 w 276"/>
                <a:gd name="T87" fmla="*/ 4 h 253"/>
                <a:gd name="T88" fmla="*/ 0 w 276"/>
                <a:gd name="T89" fmla="*/ 6 h 253"/>
                <a:gd name="T90" fmla="*/ 11 w 276"/>
                <a:gd name="T91" fmla="*/ 8 h 253"/>
                <a:gd name="T92" fmla="*/ 24 w 276"/>
                <a:gd name="T93" fmla="*/ 9 h 253"/>
                <a:gd name="T94" fmla="*/ 37 w 276"/>
                <a:gd name="T95" fmla="*/ 12 h 253"/>
                <a:gd name="T96" fmla="*/ 50 w 276"/>
                <a:gd name="T97" fmla="*/ 14 h 253"/>
                <a:gd name="T98" fmla="*/ 65 w 276"/>
                <a:gd name="T99" fmla="*/ 16 h 253"/>
                <a:gd name="T100" fmla="*/ 80 w 276"/>
                <a:gd name="T101" fmla="*/ 19 h 253"/>
                <a:gd name="T102" fmla="*/ 95 w 276"/>
                <a:gd name="T103" fmla="*/ 22 h 253"/>
                <a:gd name="T104" fmla="*/ 111 w 276"/>
                <a:gd name="T105" fmla="*/ 25 h 253"/>
                <a:gd name="T106" fmla="*/ 126 w 276"/>
                <a:gd name="T107" fmla="*/ 30 h 253"/>
                <a:gd name="T108" fmla="*/ 142 w 276"/>
                <a:gd name="T109" fmla="*/ 35 h 253"/>
                <a:gd name="T110" fmla="*/ 159 w 276"/>
                <a:gd name="T111" fmla="*/ 40 h 253"/>
                <a:gd name="T112" fmla="*/ 174 w 276"/>
                <a:gd name="T113" fmla="*/ 46 h 253"/>
                <a:gd name="T114" fmla="*/ 188 w 276"/>
                <a:gd name="T115" fmla="*/ 53 h 253"/>
                <a:gd name="T116" fmla="*/ 203 w 276"/>
                <a:gd name="T117" fmla="*/ 60 h 253"/>
                <a:gd name="T118" fmla="*/ 217 w 276"/>
                <a:gd name="T119" fmla="*/ 69 h 253"/>
                <a:gd name="T120" fmla="*/ 230 w 276"/>
                <a:gd name="T121" fmla="*/ 7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6" h="253">
                  <a:moveTo>
                    <a:pt x="230" y="78"/>
                  </a:moveTo>
                  <a:lnTo>
                    <a:pt x="243" y="92"/>
                  </a:lnTo>
                  <a:lnTo>
                    <a:pt x="250" y="108"/>
                  </a:lnTo>
                  <a:lnTo>
                    <a:pt x="254" y="126"/>
                  </a:lnTo>
                  <a:lnTo>
                    <a:pt x="254" y="144"/>
                  </a:lnTo>
                  <a:lnTo>
                    <a:pt x="252" y="159"/>
                  </a:lnTo>
                  <a:lnTo>
                    <a:pt x="247" y="172"/>
                  </a:lnTo>
                  <a:lnTo>
                    <a:pt x="239" y="184"/>
                  </a:lnTo>
                  <a:lnTo>
                    <a:pt x="231" y="195"/>
                  </a:lnTo>
                  <a:lnTo>
                    <a:pt x="221" y="206"/>
                  </a:lnTo>
                  <a:lnTo>
                    <a:pt x="210" y="215"/>
                  </a:lnTo>
                  <a:lnTo>
                    <a:pt x="200" y="226"/>
                  </a:lnTo>
                  <a:lnTo>
                    <a:pt x="190" y="236"/>
                  </a:lnTo>
                  <a:lnTo>
                    <a:pt x="187" y="239"/>
                  </a:lnTo>
                  <a:lnTo>
                    <a:pt x="186" y="243"/>
                  </a:lnTo>
                  <a:lnTo>
                    <a:pt x="187" y="246"/>
                  </a:lnTo>
                  <a:lnTo>
                    <a:pt x="190" y="250"/>
                  </a:lnTo>
                  <a:lnTo>
                    <a:pt x="193" y="252"/>
                  </a:lnTo>
                  <a:lnTo>
                    <a:pt x="197" y="253"/>
                  </a:lnTo>
                  <a:lnTo>
                    <a:pt x="201" y="252"/>
                  </a:lnTo>
                  <a:lnTo>
                    <a:pt x="205" y="250"/>
                  </a:lnTo>
                  <a:lnTo>
                    <a:pt x="228" y="235"/>
                  </a:lnTo>
                  <a:lnTo>
                    <a:pt x="246" y="215"/>
                  </a:lnTo>
                  <a:lnTo>
                    <a:pt x="262" y="192"/>
                  </a:lnTo>
                  <a:lnTo>
                    <a:pt x="273" y="168"/>
                  </a:lnTo>
                  <a:lnTo>
                    <a:pt x="276" y="142"/>
                  </a:lnTo>
                  <a:lnTo>
                    <a:pt x="274" y="116"/>
                  </a:lnTo>
                  <a:lnTo>
                    <a:pt x="264" y="92"/>
                  </a:lnTo>
                  <a:lnTo>
                    <a:pt x="246" y="70"/>
                  </a:lnTo>
                  <a:lnTo>
                    <a:pt x="232" y="59"/>
                  </a:lnTo>
                  <a:lnTo>
                    <a:pt x="216" y="48"/>
                  </a:lnTo>
                  <a:lnTo>
                    <a:pt x="198" y="39"/>
                  </a:lnTo>
                  <a:lnTo>
                    <a:pt x="179" y="31"/>
                  </a:lnTo>
                  <a:lnTo>
                    <a:pt x="160" y="24"/>
                  </a:lnTo>
                  <a:lnTo>
                    <a:pt x="139" y="19"/>
                  </a:lnTo>
                  <a:lnTo>
                    <a:pt x="119" y="13"/>
                  </a:lnTo>
                  <a:lnTo>
                    <a:pt x="99" y="8"/>
                  </a:lnTo>
                  <a:lnTo>
                    <a:pt x="80" y="5"/>
                  </a:lnTo>
                  <a:lnTo>
                    <a:pt x="62" y="2"/>
                  </a:lnTo>
                  <a:lnTo>
                    <a:pt x="46" y="0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3" y="4"/>
                  </a:lnTo>
                  <a:lnTo>
                    <a:pt x="0" y="6"/>
                  </a:lnTo>
                  <a:lnTo>
                    <a:pt x="11" y="8"/>
                  </a:lnTo>
                  <a:lnTo>
                    <a:pt x="24" y="9"/>
                  </a:lnTo>
                  <a:lnTo>
                    <a:pt x="37" y="12"/>
                  </a:lnTo>
                  <a:lnTo>
                    <a:pt x="50" y="14"/>
                  </a:lnTo>
                  <a:lnTo>
                    <a:pt x="65" y="16"/>
                  </a:lnTo>
                  <a:lnTo>
                    <a:pt x="80" y="19"/>
                  </a:lnTo>
                  <a:lnTo>
                    <a:pt x="95" y="22"/>
                  </a:lnTo>
                  <a:lnTo>
                    <a:pt x="111" y="25"/>
                  </a:lnTo>
                  <a:lnTo>
                    <a:pt x="126" y="30"/>
                  </a:lnTo>
                  <a:lnTo>
                    <a:pt x="142" y="35"/>
                  </a:lnTo>
                  <a:lnTo>
                    <a:pt x="159" y="40"/>
                  </a:lnTo>
                  <a:lnTo>
                    <a:pt x="174" y="46"/>
                  </a:lnTo>
                  <a:lnTo>
                    <a:pt x="188" y="53"/>
                  </a:lnTo>
                  <a:lnTo>
                    <a:pt x="203" y="60"/>
                  </a:lnTo>
                  <a:lnTo>
                    <a:pt x="217" y="69"/>
                  </a:lnTo>
                  <a:lnTo>
                    <a:pt x="230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2179" name="Freeform 67">
              <a:extLst>
                <a:ext uri="{FF2B5EF4-FFF2-40B4-BE49-F238E27FC236}">
                  <a16:creationId xmlns:a16="http://schemas.microsoft.com/office/drawing/2014/main" id="{9C53B819-ABF0-4084-983D-0A7F86474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4" y="3468"/>
              <a:ext cx="56" cy="118"/>
            </a:xfrm>
            <a:custGeom>
              <a:avLst/>
              <a:gdLst>
                <a:gd name="T0" fmla="*/ 0 w 113"/>
                <a:gd name="T1" fmla="*/ 129 h 237"/>
                <a:gd name="T2" fmla="*/ 0 w 113"/>
                <a:gd name="T3" fmla="*/ 148 h 237"/>
                <a:gd name="T4" fmla="*/ 4 w 113"/>
                <a:gd name="T5" fmla="*/ 167 h 237"/>
                <a:gd name="T6" fmla="*/ 12 w 113"/>
                <a:gd name="T7" fmla="*/ 184 h 237"/>
                <a:gd name="T8" fmla="*/ 24 w 113"/>
                <a:gd name="T9" fmla="*/ 199 h 237"/>
                <a:gd name="T10" fmla="*/ 38 w 113"/>
                <a:gd name="T11" fmla="*/ 212 h 237"/>
                <a:gd name="T12" fmla="*/ 54 w 113"/>
                <a:gd name="T13" fmla="*/ 223 h 237"/>
                <a:gd name="T14" fmla="*/ 72 w 113"/>
                <a:gd name="T15" fmla="*/ 231 h 237"/>
                <a:gd name="T16" fmla="*/ 91 w 113"/>
                <a:gd name="T17" fmla="*/ 236 h 237"/>
                <a:gd name="T18" fmla="*/ 96 w 113"/>
                <a:gd name="T19" fmla="*/ 237 h 237"/>
                <a:gd name="T20" fmla="*/ 102 w 113"/>
                <a:gd name="T21" fmla="*/ 235 h 237"/>
                <a:gd name="T22" fmla="*/ 107 w 113"/>
                <a:gd name="T23" fmla="*/ 231 h 237"/>
                <a:gd name="T24" fmla="*/ 109 w 113"/>
                <a:gd name="T25" fmla="*/ 227 h 237"/>
                <a:gd name="T26" fmla="*/ 109 w 113"/>
                <a:gd name="T27" fmla="*/ 221 h 237"/>
                <a:gd name="T28" fmla="*/ 108 w 113"/>
                <a:gd name="T29" fmla="*/ 215 h 237"/>
                <a:gd name="T30" fmla="*/ 105 w 113"/>
                <a:gd name="T31" fmla="*/ 211 h 237"/>
                <a:gd name="T32" fmla="*/ 99 w 113"/>
                <a:gd name="T33" fmla="*/ 208 h 237"/>
                <a:gd name="T34" fmla="*/ 80 w 113"/>
                <a:gd name="T35" fmla="*/ 201 h 237"/>
                <a:gd name="T36" fmla="*/ 63 w 113"/>
                <a:gd name="T37" fmla="*/ 192 h 237"/>
                <a:gd name="T38" fmla="*/ 49 w 113"/>
                <a:gd name="T39" fmla="*/ 179 h 237"/>
                <a:gd name="T40" fmla="*/ 39 w 113"/>
                <a:gd name="T41" fmla="*/ 166 h 237"/>
                <a:gd name="T42" fmla="*/ 32 w 113"/>
                <a:gd name="T43" fmla="*/ 148 h 237"/>
                <a:gd name="T44" fmla="*/ 29 w 113"/>
                <a:gd name="T45" fmla="*/ 130 h 237"/>
                <a:gd name="T46" fmla="*/ 29 w 113"/>
                <a:gd name="T47" fmla="*/ 110 h 237"/>
                <a:gd name="T48" fmla="*/ 34 w 113"/>
                <a:gd name="T49" fmla="*/ 90 h 237"/>
                <a:gd name="T50" fmla="*/ 42 w 113"/>
                <a:gd name="T51" fmla="*/ 75 h 237"/>
                <a:gd name="T52" fmla="*/ 55 w 113"/>
                <a:gd name="T53" fmla="*/ 60 h 237"/>
                <a:gd name="T54" fmla="*/ 69 w 113"/>
                <a:gd name="T55" fmla="*/ 46 h 237"/>
                <a:gd name="T56" fmla="*/ 84 w 113"/>
                <a:gd name="T57" fmla="*/ 33 h 237"/>
                <a:gd name="T58" fmla="*/ 96 w 113"/>
                <a:gd name="T59" fmla="*/ 23 h 237"/>
                <a:gd name="T60" fmla="*/ 107 w 113"/>
                <a:gd name="T61" fmla="*/ 13 h 237"/>
                <a:gd name="T62" fmla="*/ 113 w 113"/>
                <a:gd name="T63" fmla="*/ 6 h 237"/>
                <a:gd name="T64" fmla="*/ 113 w 113"/>
                <a:gd name="T65" fmla="*/ 0 h 237"/>
                <a:gd name="T66" fmla="*/ 100 w 113"/>
                <a:gd name="T67" fmla="*/ 5 h 237"/>
                <a:gd name="T68" fmla="*/ 84 w 113"/>
                <a:gd name="T69" fmla="*/ 13 h 237"/>
                <a:gd name="T70" fmla="*/ 67 w 113"/>
                <a:gd name="T71" fmla="*/ 26 h 237"/>
                <a:gd name="T72" fmla="*/ 48 w 113"/>
                <a:gd name="T73" fmla="*/ 43 h 237"/>
                <a:gd name="T74" fmla="*/ 31 w 113"/>
                <a:gd name="T75" fmla="*/ 61 h 237"/>
                <a:gd name="T76" fmla="*/ 17 w 113"/>
                <a:gd name="T77" fmla="*/ 83 h 237"/>
                <a:gd name="T78" fmla="*/ 6 w 113"/>
                <a:gd name="T79" fmla="*/ 106 h 237"/>
                <a:gd name="T80" fmla="*/ 0 w 113"/>
                <a:gd name="T81" fmla="*/ 12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3" h="237">
                  <a:moveTo>
                    <a:pt x="0" y="129"/>
                  </a:moveTo>
                  <a:lnTo>
                    <a:pt x="0" y="148"/>
                  </a:lnTo>
                  <a:lnTo>
                    <a:pt x="4" y="167"/>
                  </a:lnTo>
                  <a:lnTo>
                    <a:pt x="12" y="184"/>
                  </a:lnTo>
                  <a:lnTo>
                    <a:pt x="24" y="199"/>
                  </a:lnTo>
                  <a:lnTo>
                    <a:pt x="38" y="212"/>
                  </a:lnTo>
                  <a:lnTo>
                    <a:pt x="54" y="223"/>
                  </a:lnTo>
                  <a:lnTo>
                    <a:pt x="72" y="231"/>
                  </a:lnTo>
                  <a:lnTo>
                    <a:pt x="91" y="236"/>
                  </a:lnTo>
                  <a:lnTo>
                    <a:pt x="96" y="237"/>
                  </a:lnTo>
                  <a:lnTo>
                    <a:pt x="102" y="235"/>
                  </a:lnTo>
                  <a:lnTo>
                    <a:pt x="107" y="231"/>
                  </a:lnTo>
                  <a:lnTo>
                    <a:pt x="109" y="227"/>
                  </a:lnTo>
                  <a:lnTo>
                    <a:pt x="109" y="221"/>
                  </a:lnTo>
                  <a:lnTo>
                    <a:pt x="108" y="215"/>
                  </a:lnTo>
                  <a:lnTo>
                    <a:pt x="105" y="211"/>
                  </a:lnTo>
                  <a:lnTo>
                    <a:pt x="99" y="208"/>
                  </a:lnTo>
                  <a:lnTo>
                    <a:pt x="80" y="201"/>
                  </a:lnTo>
                  <a:lnTo>
                    <a:pt x="63" y="192"/>
                  </a:lnTo>
                  <a:lnTo>
                    <a:pt x="49" y="179"/>
                  </a:lnTo>
                  <a:lnTo>
                    <a:pt x="39" y="166"/>
                  </a:lnTo>
                  <a:lnTo>
                    <a:pt x="32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4" y="90"/>
                  </a:lnTo>
                  <a:lnTo>
                    <a:pt x="42" y="75"/>
                  </a:lnTo>
                  <a:lnTo>
                    <a:pt x="55" y="60"/>
                  </a:lnTo>
                  <a:lnTo>
                    <a:pt x="69" y="46"/>
                  </a:lnTo>
                  <a:lnTo>
                    <a:pt x="84" y="33"/>
                  </a:lnTo>
                  <a:lnTo>
                    <a:pt x="96" y="23"/>
                  </a:lnTo>
                  <a:lnTo>
                    <a:pt x="107" y="13"/>
                  </a:lnTo>
                  <a:lnTo>
                    <a:pt x="113" y="6"/>
                  </a:lnTo>
                  <a:lnTo>
                    <a:pt x="113" y="0"/>
                  </a:lnTo>
                  <a:lnTo>
                    <a:pt x="100" y="5"/>
                  </a:lnTo>
                  <a:lnTo>
                    <a:pt x="84" y="13"/>
                  </a:lnTo>
                  <a:lnTo>
                    <a:pt x="67" y="26"/>
                  </a:lnTo>
                  <a:lnTo>
                    <a:pt x="48" y="43"/>
                  </a:lnTo>
                  <a:lnTo>
                    <a:pt x="31" y="61"/>
                  </a:lnTo>
                  <a:lnTo>
                    <a:pt x="17" y="83"/>
                  </a:lnTo>
                  <a:lnTo>
                    <a:pt x="6" y="106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2180" name="Freeform 68">
              <a:extLst>
                <a:ext uri="{FF2B5EF4-FFF2-40B4-BE49-F238E27FC236}">
                  <a16:creationId xmlns:a16="http://schemas.microsoft.com/office/drawing/2014/main" id="{44ABCFAE-E115-498D-8F27-7B1BB5936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6" y="3392"/>
              <a:ext cx="121" cy="155"/>
            </a:xfrm>
            <a:custGeom>
              <a:avLst/>
              <a:gdLst>
                <a:gd name="T0" fmla="*/ 204 w 240"/>
                <a:gd name="T1" fmla="*/ 124 h 311"/>
                <a:gd name="T2" fmla="*/ 215 w 240"/>
                <a:gd name="T3" fmla="*/ 144 h 311"/>
                <a:gd name="T4" fmla="*/ 221 w 240"/>
                <a:gd name="T5" fmla="*/ 165 h 311"/>
                <a:gd name="T6" fmla="*/ 217 w 240"/>
                <a:gd name="T7" fmla="*/ 188 h 311"/>
                <a:gd name="T8" fmla="*/ 204 w 240"/>
                <a:gd name="T9" fmla="*/ 209 h 311"/>
                <a:gd name="T10" fmla="*/ 184 w 240"/>
                <a:gd name="T11" fmla="*/ 229 h 311"/>
                <a:gd name="T12" fmla="*/ 162 w 240"/>
                <a:gd name="T13" fmla="*/ 246 h 311"/>
                <a:gd name="T14" fmla="*/ 139 w 240"/>
                <a:gd name="T15" fmla="*/ 265 h 311"/>
                <a:gd name="T16" fmla="*/ 125 w 240"/>
                <a:gd name="T17" fmla="*/ 278 h 311"/>
                <a:gd name="T18" fmla="*/ 121 w 240"/>
                <a:gd name="T19" fmla="*/ 288 h 311"/>
                <a:gd name="T20" fmla="*/ 117 w 240"/>
                <a:gd name="T21" fmla="*/ 297 h 311"/>
                <a:gd name="T22" fmla="*/ 119 w 240"/>
                <a:gd name="T23" fmla="*/ 306 h 311"/>
                <a:gd name="T24" fmla="*/ 128 w 240"/>
                <a:gd name="T25" fmla="*/ 311 h 311"/>
                <a:gd name="T26" fmla="*/ 136 w 240"/>
                <a:gd name="T27" fmla="*/ 309 h 311"/>
                <a:gd name="T28" fmla="*/ 151 w 240"/>
                <a:gd name="T29" fmla="*/ 292 h 311"/>
                <a:gd name="T30" fmla="*/ 176 w 240"/>
                <a:gd name="T31" fmla="*/ 269 h 311"/>
                <a:gd name="T32" fmla="*/ 202 w 240"/>
                <a:gd name="T33" fmla="*/ 246 h 311"/>
                <a:gd name="T34" fmla="*/ 225 w 240"/>
                <a:gd name="T35" fmla="*/ 220 h 311"/>
                <a:gd name="T36" fmla="*/ 239 w 240"/>
                <a:gd name="T37" fmla="*/ 186 h 311"/>
                <a:gd name="T38" fmla="*/ 238 w 240"/>
                <a:gd name="T39" fmla="*/ 152 h 311"/>
                <a:gd name="T40" fmla="*/ 223 w 240"/>
                <a:gd name="T41" fmla="*/ 120 h 311"/>
                <a:gd name="T42" fmla="*/ 199 w 240"/>
                <a:gd name="T43" fmla="*/ 93 h 311"/>
                <a:gd name="T44" fmla="*/ 172 w 240"/>
                <a:gd name="T45" fmla="*/ 76 h 311"/>
                <a:gd name="T46" fmla="*/ 147 w 240"/>
                <a:gd name="T47" fmla="*/ 61 h 311"/>
                <a:gd name="T48" fmla="*/ 119 w 240"/>
                <a:gd name="T49" fmla="*/ 46 h 311"/>
                <a:gd name="T50" fmla="*/ 91 w 240"/>
                <a:gd name="T51" fmla="*/ 31 h 311"/>
                <a:gd name="T52" fmla="*/ 64 w 240"/>
                <a:gd name="T53" fmla="*/ 18 h 311"/>
                <a:gd name="T54" fmla="*/ 39 w 240"/>
                <a:gd name="T55" fmla="*/ 8 h 311"/>
                <a:gd name="T56" fmla="*/ 19 w 240"/>
                <a:gd name="T57" fmla="*/ 1 h 311"/>
                <a:gd name="T58" fmla="*/ 4 w 240"/>
                <a:gd name="T59" fmla="*/ 0 h 311"/>
                <a:gd name="T60" fmla="*/ 10 w 240"/>
                <a:gd name="T61" fmla="*/ 8 h 311"/>
                <a:gd name="T62" fmla="*/ 34 w 240"/>
                <a:gd name="T63" fmla="*/ 20 h 311"/>
                <a:gd name="T64" fmla="*/ 58 w 240"/>
                <a:gd name="T65" fmla="*/ 31 h 311"/>
                <a:gd name="T66" fmla="*/ 84 w 240"/>
                <a:gd name="T67" fmla="*/ 44 h 311"/>
                <a:gd name="T68" fmla="*/ 110 w 240"/>
                <a:gd name="T69" fmla="*/ 58 h 311"/>
                <a:gd name="T70" fmla="*/ 136 w 240"/>
                <a:gd name="T71" fmla="*/ 71 h 311"/>
                <a:gd name="T72" fmla="*/ 161 w 240"/>
                <a:gd name="T73" fmla="*/ 89 h 311"/>
                <a:gd name="T74" fmla="*/ 184 w 240"/>
                <a:gd name="T75" fmla="*/ 106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0" h="311">
                  <a:moveTo>
                    <a:pt x="195" y="116"/>
                  </a:moveTo>
                  <a:lnTo>
                    <a:pt x="204" y="124"/>
                  </a:lnTo>
                  <a:lnTo>
                    <a:pt x="209" y="133"/>
                  </a:lnTo>
                  <a:lnTo>
                    <a:pt x="215" y="144"/>
                  </a:lnTo>
                  <a:lnTo>
                    <a:pt x="218" y="154"/>
                  </a:lnTo>
                  <a:lnTo>
                    <a:pt x="221" y="165"/>
                  </a:lnTo>
                  <a:lnTo>
                    <a:pt x="220" y="176"/>
                  </a:lnTo>
                  <a:lnTo>
                    <a:pt x="217" y="188"/>
                  </a:lnTo>
                  <a:lnTo>
                    <a:pt x="212" y="198"/>
                  </a:lnTo>
                  <a:lnTo>
                    <a:pt x="204" y="209"/>
                  </a:lnTo>
                  <a:lnTo>
                    <a:pt x="194" y="220"/>
                  </a:lnTo>
                  <a:lnTo>
                    <a:pt x="184" y="229"/>
                  </a:lnTo>
                  <a:lnTo>
                    <a:pt x="174" y="238"/>
                  </a:lnTo>
                  <a:lnTo>
                    <a:pt x="162" y="246"/>
                  </a:lnTo>
                  <a:lnTo>
                    <a:pt x="151" y="255"/>
                  </a:lnTo>
                  <a:lnTo>
                    <a:pt x="139" y="265"/>
                  </a:lnTo>
                  <a:lnTo>
                    <a:pt x="129" y="275"/>
                  </a:lnTo>
                  <a:lnTo>
                    <a:pt x="125" y="278"/>
                  </a:lnTo>
                  <a:lnTo>
                    <a:pt x="123" y="283"/>
                  </a:lnTo>
                  <a:lnTo>
                    <a:pt x="121" y="288"/>
                  </a:lnTo>
                  <a:lnTo>
                    <a:pt x="118" y="292"/>
                  </a:lnTo>
                  <a:lnTo>
                    <a:pt x="117" y="297"/>
                  </a:lnTo>
                  <a:lnTo>
                    <a:pt x="117" y="301"/>
                  </a:lnTo>
                  <a:lnTo>
                    <a:pt x="119" y="306"/>
                  </a:lnTo>
                  <a:lnTo>
                    <a:pt x="123" y="309"/>
                  </a:lnTo>
                  <a:lnTo>
                    <a:pt x="128" y="311"/>
                  </a:lnTo>
                  <a:lnTo>
                    <a:pt x="132" y="311"/>
                  </a:lnTo>
                  <a:lnTo>
                    <a:pt x="136" y="309"/>
                  </a:lnTo>
                  <a:lnTo>
                    <a:pt x="139" y="306"/>
                  </a:lnTo>
                  <a:lnTo>
                    <a:pt x="151" y="292"/>
                  </a:lnTo>
                  <a:lnTo>
                    <a:pt x="163" y="281"/>
                  </a:lnTo>
                  <a:lnTo>
                    <a:pt x="176" y="269"/>
                  </a:lnTo>
                  <a:lnTo>
                    <a:pt x="190" y="258"/>
                  </a:lnTo>
                  <a:lnTo>
                    <a:pt x="202" y="246"/>
                  </a:lnTo>
                  <a:lnTo>
                    <a:pt x="215" y="234"/>
                  </a:lnTo>
                  <a:lnTo>
                    <a:pt x="225" y="220"/>
                  </a:lnTo>
                  <a:lnTo>
                    <a:pt x="233" y="205"/>
                  </a:lnTo>
                  <a:lnTo>
                    <a:pt x="239" y="186"/>
                  </a:lnTo>
                  <a:lnTo>
                    <a:pt x="240" y="169"/>
                  </a:lnTo>
                  <a:lnTo>
                    <a:pt x="238" y="152"/>
                  </a:lnTo>
                  <a:lnTo>
                    <a:pt x="232" y="135"/>
                  </a:lnTo>
                  <a:lnTo>
                    <a:pt x="223" y="120"/>
                  </a:lnTo>
                  <a:lnTo>
                    <a:pt x="213" y="105"/>
                  </a:lnTo>
                  <a:lnTo>
                    <a:pt x="199" y="93"/>
                  </a:lnTo>
                  <a:lnTo>
                    <a:pt x="184" y="83"/>
                  </a:lnTo>
                  <a:lnTo>
                    <a:pt x="172" y="76"/>
                  </a:lnTo>
                  <a:lnTo>
                    <a:pt x="160" y="69"/>
                  </a:lnTo>
                  <a:lnTo>
                    <a:pt x="147" y="61"/>
                  </a:lnTo>
                  <a:lnTo>
                    <a:pt x="133" y="54"/>
                  </a:lnTo>
                  <a:lnTo>
                    <a:pt x="119" y="46"/>
                  </a:lnTo>
                  <a:lnTo>
                    <a:pt x="105" y="39"/>
                  </a:lnTo>
                  <a:lnTo>
                    <a:pt x="91" y="31"/>
                  </a:lnTo>
                  <a:lnTo>
                    <a:pt x="77" y="24"/>
                  </a:lnTo>
                  <a:lnTo>
                    <a:pt x="64" y="18"/>
                  </a:lnTo>
                  <a:lnTo>
                    <a:pt x="52" y="13"/>
                  </a:lnTo>
                  <a:lnTo>
                    <a:pt x="39" y="8"/>
                  </a:lnTo>
                  <a:lnTo>
                    <a:pt x="29" y="5"/>
                  </a:lnTo>
                  <a:lnTo>
                    <a:pt x="19" y="1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10" y="8"/>
                  </a:lnTo>
                  <a:lnTo>
                    <a:pt x="22" y="14"/>
                  </a:lnTo>
                  <a:lnTo>
                    <a:pt x="34" y="20"/>
                  </a:lnTo>
                  <a:lnTo>
                    <a:pt x="46" y="25"/>
                  </a:lnTo>
                  <a:lnTo>
                    <a:pt x="58" y="31"/>
                  </a:lnTo>
                  <a:lnTo>
                    <a:pt x="71" y="37"/>
                  </a:lnTo>
                  <a:lnTo>
                    <a:pt x="84" y="44"/>
                  </a:lnTo>
                  <a:lnTo>
                    <a:pt x="96" y="51"/>
                  </a:lnTo>
                  <a:lnTo>
                    <a:pt x="110" y="58"/>
                  </a:lnTo>
                  <a:lnTo>
                    <a:pt x="123" y="64"/>
                  </a:lnTo>
                  <a:lnTo>
                    <a:pt x="136" y="71"/>
                  </a:lnTo>
                  <a:lnTo>
                    <a:pt x="148" y="79"/>
                  </a:lnTo>
                  <a:lnTo>
                    <a:pt x="161" y="89"/>
                  </a:lnTo>
                  <a:lnTo>
                    <a:pt x="172" y="97"/>
                  </a:lnTo>
                  <a:lnTo>
                    <a:pt x="184" y="106"/>
                  </a:lnTo>
                  <a:lnTo>
                    <a:pt x="195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graphicFrame>
        <p:nvGraphicFramePr>
          <p:cNvPr id="1242181" name="Object 69">
            <a:extLst>
              <a:ext uri="{FF2B5EF4-FFF2-40B4-BE49-F238E27FC236}">
                <a16:creationId xmlns:a16="http://schemas.microsoft.com/office/drawing/2014/main" id="{D11DF0EC-3EC9-469D-ACCE-020A634827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95488" y="3949700"/>
          <a:ext cx="11128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" name="Clip" r:id="rId6" imgW="1113480" imgH="1131480" progId="MS_ClipArt_Gallery.2">
                  <p:embed/>
                </p:oleObj>
              </mc:Choice>
              <mc:Fallback>
                <p:oleObj name="Clip" r:id="rId6" imgW="1113480" imgH="1131480" progId="MS_ClipArt_Gallery.2">
                  <p:embed/>
                  <p:pic>
                    <p:nvPicPr>
                      <p:cNvPr id="1242181" name="Object 69">
                        <a:extLst>
                          <a:ext uri="{FF2B5EF4-FFF2-40B4-BE49-F238E27FC236}">
                            <a16:creationId xmlns:a16="http://schemas.microsoft.com/office/drawing/2014/main" id="{D11DF0EC-3EC9-469D-ACCE-020A634827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5488" y="3949700"/>
                        <a:ext cx="1112837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2182" name="Object 70">
            <a:extLst>
              <a:ext uri="{FF2B5EF4-FFF2-40B4-BE49-F238E27FC236}">
                <a16:creationId xmlns:a16="http://schemas.microsoft.com/office/drawing/2014/main" id="{E40394AE-7EC2-43B5-925E-F4981655A2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72088" y="3797300"/>
          <a:ext cx="11128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6" name="Clip" r:id="rId7" imgW="1113480" imgH="1131480" progId="MS_ClipArt_Gallery.2">
                  <p:embed/>
                </p:oleObj>
              </mc:Choice>
              <mc:Fallback>
                <p:oleObj name="Clip" r:id="rId7" imgW="1113480" imgH="1131480" progId="MS_ClipArt_Gallery.2">
                  <p:embed/>
                  <p:pic>
                    <p:nvPicPr>
                      <p:cNvPr id="1242182" name="Object 70">
                        <a:extLst>
                          <a:ext uri="{FF2B5EF4-FFF2-40B4-BE49-F238E27FC236}">
                            <a16:creationId xmlns:a16="http://schemas.microsoft.com/office/drawing/2014/main" id="{E40394AE-7EC2-43B5-925E-F4981655A2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2088" y="3797300"/>
                        <a:ext cx="1112837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2183" name="Object 71">
            <a:extLst>
              <a:ext uri="{FF2B5EF4-FFF2-40B4-BE49-F238E27FC236}">
                <a16:creationId xmlns:a16="http://schemas.microsoft.com/office/drawing/2014/main" id="{21F74B1C-5022-45A7-B51B-BF00150EDC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77088" y="2101850"/>
          <a:ext cx="11128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7" name="Clip" r:id="rId8" imgW="1113480" imgH="1131480" progId="MS_ClipArt_Gallery.2">
                  <p:embed/>
                </p:oleObj>
              </mc:Choice>
              <mc:Fallback>
                <p:oleObj name="Clip" r:id="rId8" imgW="1113480" imgH="1131480" progId="MS_ClipArt_Gallery.2">
                  <p:embed/>
                  <p:pic>
                    <p:nvPicPr>
                      <p:cNvPr id="1242183" name="Object 71">
                        <a:extLst>
                          <a:ext uri="{FF2B5EF4-FFF2-40B4-BE49-F238E27FC236}">
                            <a16:creationId xmlns:a16="http://schemas.microsoft.com/office/drawing/2014/main" id="{21F74B1C-5022-45A7-B51B-BF00150EDC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7088" y="2101850"/>
                        <a:ext cx="1112837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2184" name="Object 72">
            <a:extLst>
              <a:ext uri="{FF2B5EF4-FFF2-40B4-BE49-F238E27FC236}">
                <a16:creationId xmlns:a16="http://schemas.microsoft.com/office/drawing/2014/main" id="{DDDB2209-23FC-4AD2-A5CC-E6442FA49B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4438" y="2197100"/>
          <a:ext cx="11128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8" name="Clip" r:id="rId9" imgW="1113480" imgH="1131480" progId="MS_ClipArt_Gallery.2">
                  <p:embed/>
                </p:oleObj>
              </mc:Choice>
              <mc:Fallback>
                <p:oleObj name="Clip" r:id="rId9" imgW="1113480" imgH="1131480" progId="MS_ClipArt_Gallery.2">
                  <p:embed/>
                  <p:pic>
                    <p:nvPicPr>
                      <p:cNvPr id="1242184" name="Object 72">
                        <a:extLst>
                          <a:ext uri="{FF2B5EF4-FFF2-40B4-BE49-F238E27FC236}">
                            <a16:creationId xmlns:a16="http://schemas.microsoft.com/office/drawing/2014/main" id="{DDDB2209-23FC-4AD2-A5CC-E6442FA49B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2197100"/>
                        <a:ext cx="1112837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2185" name="Text Box 73">
            <a:extLst>
              <a:ext uri="{FF2B5EF4-FFF2-40B4-BE49-F238E27FC236}">
                <a16:creationId xmlns:a16="http://schemas.microsoft.com/office/drawing/2014/main" id="{ED0674D3-FA9F-4677-902C-C17D90B0E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1025" y="5934075"/>
            <a:ext cx="1031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en-US" sz="2800">
                <a:latin typeface="Times New Roman" panose="02020603050405020304" pitchFamily="18" charset="0"/>
              </a:rPr>
              <a:t>Carey</a:t>
            </a:r>
          </a:p>
        </p:txBody>
      </p:sp>
      <p:sp>
        <p:nvSpPr>
          <p:cNvPr id="1242186" name="Text Box 74">
            <a:extLst>
              <a:ext uri="{FF2B5EF4-FFF2-40B4-BE49-F238E27FC236}">
                <a16:creationId xmlns:a16="http://schemas.microsoft.com/office/drawing/2014/main" id="{505756C6-19B5-4DBF-A302-9B7DA0520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4675" y="2181225"/>
            <a:ext cx="796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en-US" sz="2800">
                <a:latin typeface="Times New Roman" panose="02020603050405020304" pitchFamily="18" charset="0"/>
              </a:rPr>
              <a:t>You</a:t>
            </a:r>
          </a:p>
        </p:txBody>
      </p:sp>
      <p:sp>
        <p:nvSpPr>
          <p:cNvPr id="1242187" name="Oval 75">
            <a:extLst>
              <a:ext uri="{FF2B5EF4-FFF2-40B4-BE49-F238E27FC236}">
                <a16:creationId xmlns:a16="http://schemas.microsoft.com/office/drawing/2014/main" id="{453C51A0-DC1E-4BAA-816A-8FD975170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4700" y="3733800"/>
            <a:ext cx="3276600" cy="3124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graphicFrame>
        <p:nvGraphicFramePr>
          <p:cNvPr id="1242188" name="Object 76">
            <a:extLst>
              <a:ext uri="{FF2B5EF4-FFF2-40B4-BE49-F238E27FC236}">
                <a16:creationId xmlns:a16="http://schemas.microsoft.com/office/drawing/2014/main" id="{EC4AC507-A2ED-495B-8FBC-09B161944E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9638" y="3911600"/>
          <a:ext cx="11128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9" name="Clip" r:id="rId10" imgW="1113480" imgH="1131480" progId="MS_ClipArt_Gallery.2">
                  <p:embed/>
                </p:oleObj>
              </mc:Choice>
              <mc:Fallback>
                <p:oleObj name="Clip" r:id="rId10" imgW="1113480" imgH="1131480" progId="MS_ClipArt_Gallery.2">
                  <p:embed/>
                  <p:pic>
                    <p:nvPicPr>
                      <p:cNvPr id="1242188" name="Object 76">
                        <a:extLst>
                          <a:ext uri="{FF2B5EF4-FFF2-40B4-BE49-F238E27FC236}">
                            <a16:creationId xmlns:a16="http://schemas.microsoft.com/office/drawing/2014/main" id="{EC4AC507-A2ED-495B-8FBC-09B161944E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638" y="3911600"/>
                        <a:ext cx="1112837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2189" name="Object 77">
            <a:extLst>
              <a:ext uri="{FF2B5EF4-FFF2-40B4-BE49-F238E27FC236}">
                <a16:creationId xmlns:a16="http://schemas.microsoft.com/office/drawing/2014/main" id="{0CFD8F09-A3BC-44A4-8C41-86F8766CD9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38938" y="3625850"/>
          <a:ext cx="11128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0" name="Clip" r:id="rId11" imgW="1113480" imgH="1131480" progId="MS_ClipArt_Gallery.2">
                  <p:embed/>
                </p:oleObj>
              </mc:Choice>
              <mc:Fallback>
                <p:oleObj name="Clip" r:id="rId11" imgW="1113480" imgH="1131480" progId="MS_ClipArt_Gallery.2">
                  <p:embed/>
                  <p:pic>
                    <p:nvPicPr>
                      <p:cNvPr id="1242189" name="Object 77">
                        <a:extLst>
                          <a:ext uri="{FF2B5EF4-FFF2-40B4-BE49-F238E27FC236}">
                            <a16:creationId xmlns:a16="http://schemas.microsoft.com/office/drawing/2014/main" id="{0CFD8F09-A3BC-44A4-8C41-86F8766CD9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8938" y="3625850"/>
                        <a:ext cx="1112837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2190" name="Oval 78">
            <a:extLst>
              <a:ext uri="{FF2B5EF4-FFF2-40B4-BE49-F238E27FC236}">
                <a16:creationId xmlns:a16="http://schemas.microsoft.com/office/drawing/2014/main" id="{CF15FD02-3999-435C-8F42-612B74B0F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2114550"/>
            <a:ext cx="3657600" cy="37338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graphicFrame>
        <p:nvGraphicFramePr>
          <p:cNvPr id="1242191" name="Object 79">
            <a:extLst>
              <a:ext uri="{FF2B5EF4-FFF2-40B4-BE49-F238E27FC236}">
                <a16:creationId xmlns:a16="http://schemas.microsoft.com/office/drawing/2014/main" id="{1A9F7C9E-5A91-4986-8BEE-E48D2C529F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57838" y="2349500"/>
          <a:ext cx="11128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1" name="Clip" r:id="rId12" imgW="1113480" imgH="1131480" progId="MS_ClipArt_Gallery.2">
                  <p:embed/>
                </p:oleObj>
              </mc:Choice>
              <mc:Fallback>
                <p:oleObj name="Clip" r:id="rId12" imgW="1113480" imgH="1131480" progId="MS_ClipArt_Gallery.2">
                  <p:embed/>
                  <p:pic>
                    <p:nvPicPr>
                      <p:cNvPr id="1242191" name="Object 79">
                        <a:extLst>
                          <a:ext uri="{FF2B5EF4-FFF2-40B4-BE49-F238E27FC236}">
                            <a16:creationId xmlns:a16="http://schemas.microsoft.com/office/drawing/2014/main" id="{1A9F7C9E-5A91-4986-8BEE-E48D2C529F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7838" y="2349500"/>
                        <a:ext cx="1112837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797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138" name="Rectangle 2">
            <a:extLst>
              <a:ext uri="{FF2B5EF4-FFF2-40B4-BE49-F238E27FC236}">
                <a16:creationId xmlns:a16="http://schemas.microsoft.com/office/drawing/2014/main" id="{B192B4B8-92DC-4AD0-84D5-0F019F6FAA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#3 (Cont’d)</a:t>
            </a:r>
          </a:p>
        </p:txBody>
      </p:sp>
      <p:sp>
        <p:nvSpPr>
          <p:cNvPr id="1243139" name="Rectangle 3">
            <a:extLst>
              <a:ext uri="{FF2B5EF4-FFF2-40B4-BE49-F238E27FC236}">
                <a16:creationId xmlns:a16="http://schemas.microsoft.com/office/drawing/2014/main" id="{FAA53BED-2E8D-4EFE-8171-24FF171121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Multi-hop “ad hoc” networking</a:t>
            </a:r>
          </a:p>
        </p:txBody>
      </p:sp>
      <p:graphicFrame>
        <p:nvGraphicFramePr>
          <p:cNvPr id="1243140" name="Object 4">
            <a:extLst>
              <a:ext uri="{FF2B5EF4-FFF2-40B4-BE49-F238E27FC236}">
                <a16:creationId xmlns:a16="http://schemas.microsoft.com/office/drawing/2014/main" id="{EE46E9A6-0DF6-4658-AC63-ADEEFCCC50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86188" y="2368550"/>
          <a:ext cx="11128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7" name="Clip" r:id="rId3" imgW="1113480" imgH="1131480" progId="MS_ClipArt_Gallery.2">
                  <p:embed/>
                </p:oleObj>
              </mc:Choice>
              <mc:Fallback>
                <p:oleObj name="Clip" r:id="rId3" imgW="1113480" imgH="1131480" progId="MS_ClipArt_Gallery.2">
                  <p:embed/>
                  <p:pic>
                    <p:nvPicPr>
                      <p:cNvPr id="1243140" name="Object 4">
                        <a:extLst>
                          <a:ext uri="{FF2B5EF4-FFF2-40B4-BE49-F238E27FC236}">
                            <a16:creationId xmlns:a16="http://schemas.microsoft.com/office/drawing/2014/main" id="{EE46E9A6-0DF6-4658-AC63-ADEEFCCC50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8" y="2368550"/>
                        <a:ext cx="1112837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3141" name="Object 5">
            <a:extLst>
              <a:ext uri="{FF2B5EF4-FFF2-40B4-BE49-F238E27FC236}">
                <a16:creationId xmlns:a16="http://schemas.microsoft.com/office/drawing/2014/main" id="{C7C90A2F-61A9-4E97-886B-30B5E1A72A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33738" y="5016500"/>
          <a:ext cx="11128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8" name="Clip" r:id="rId5" imgW="1113480" imgH="1131480" progId="MS_ClipArt_Gallery.2">
                  <p:embed/>
                </p:oleObj>
              </mc:Choice>
              <mc:Fallback>
                <p:oleObj name="Clip" r:id="rId5" imgW="1113480" imgH="1131480" progId="MS_ClipArt_Gallery.2">
                  <p:embed/>
                  <p:pic>
                    <p:nvPicPr>
                      <p:cNvPr id="1243141" name="Object 5">
                        <a:extLst>
                          <a:ext uri="{FF2B5EF4-FFF2-40B4-BE49-F238E27FC236}">
                            <a16:creationId xmlns:a16="http://schemas.microsoft.com/office/drawing/2014/main" id="{C7C90A2F-61A9-4E97-886B-30B5E1A72A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3738" y="5016500"/>
                        <a:ext cx="1112837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43142" name="Group 6">
            <a:extLst>
              <a:ext uri="{FF2B5EF4-FFF2-40B4-BE49-F238E27FC236}">
                <a16:creationId xmlns:a16="http://schemas.microsoft.com/office/drawing/2014/main" id="{313BCD65-423F-4FA9-A9F4-273F8DD92CE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800600" y="5370513"/>
            <a:ext cx="1108075" cy="1119187"/>
            <a:chOff x="3024" y="3383"/>
            <a:chExt cx="698" cy="705"/>
          </a:xfrm>
        </p:grpSpPr>
        <p:sp>
          <p:nvSpPr>
            <p:cNvPr id="1243143" name="Freeform 7">
              <a:extLst>
                <a:ext uri="{FF2B5EF4-FFF2-40B4-BE49-F238E27FC236}">
                  <a16:creationId xmlns:a16="http://schemas.microsoft.com/office/drawing/2014/main" id="{5D28BC5C-E5E0-4797-BF11-FBBC835CF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8" y="3626"/>
              <a:ext cx="309" cy="456"/>
            </a:xfrm>
            <a:custGeom>
              <a:avLst/>
              <a:gdLst>
                <a:gd name="T0" fmla="*/ 233 w 618"/>
                <a:gd name="T1" fmla="*/ 0 h 911"/>
                <a:gd name="T2" fmla="*/ 206 w 618"/>
                <a:gd name="T3" fmla="*/ 0 h 911"/>
                <a:gd name="T4" fmla="*/ 171 w 618"/>
                <a:gd name="T5" fmla="*/ 4 h 911"/>
                <a:gd name="T6" fmla="*/ 131 w 618"/>
                <a:gd name="T7" fmla="*/ 10 h 911"/>
                <a:gd name="T8" fmla="*/ 91 w 618"/>
                <a:gd name="T9" fmla="*/ 20 h 911"/>
                <a:gd name="T10" fmla="*/ 53 w 618"/>
                <a:gd name="T11" fmla="*/ 36 h 911"/>
                <a:gd name="T12" fmla="*/ 23 w 618"/>
                <a:gd name="T13" fmla="*/ 59 h 911"/>
                <a:gd name="T14" fmla="*/ 4 w 618"/>
                <a:gd name="T15" fmla="*/ 88 h 911"/>
                <a:gd name="T16" fmla="*/ 0 w 618"/>
                <a:gd name="T17" fmla="*/ 110 h 911"/>
                <a:gd name="T18" fmla="*/ 2 w 618"/>
                <a:gd name="T19" fmla="*/ 122 h 911"/>
                <a:gd name="T20" fmla="*/ 10 w 618"/>
                <a:gd name="T21" fmla="*/ 158 h 911"/>
                <a:gd name="T22" fmla="*/ 31 w 618"/>
                <a:gd name="T23" fmla="*/ 233 h 911"/>
                <a:gd name="T24" fmla="*/ 60 w 618"/>
                <a:gd name="T25" fmla="*/ 328 h 911"/>
                <a:gd name="T26" fmla="*/ 96 w 618"/>
                <a:gd name="T27" fmla="*/ 435 h 911"/>
                <a:gd name="T28" fmla="*/ 138 w 618"/>
                <a:gd name="T29" fmla="*/ 548 h 911"/>
                <a:gd name="T30" fmla="*/ 184 w 618"/>
                <a:gd name="T31" fmla="*/ 658 h 911"/>
                <a:gd name="T32" fmla="*/ 230 w 618"/>
                <a:gd name="T33" fmla="*/ 760 h 911"/>
                <a:gd name="T34" fmla="*/ 276 w 618"/>
                <a:gd name="T35" fmla="*/ 845 h 911"/>
                <a:gd name="T36" fmla="*/ 305 w 618"/>
                <a:gd name="T37" fmla="*/ 888 h 911"/>
                <a:gd name="T38" fmla="*/ 319 w 618"/>
                <a:gd name="T39" fmla="*/ 904 h 911"/>
                <a:gd name="T40" fmla="*/ 342 w 618"/>
                <a:gd name="T41" fmla="*/ 904 h 911"/>
                <a:gd name="T42" fmla="*/ 382 w 618"/>
                <a:gd name="T43" fmla="*/ 889 h 911"/>
                <a:gd name="T44" fmla="*/ 429 w 618"/>
                <a:gd name="T45" fmla="*/ 871 h 911"/>
                <a:gd name="T46" fmla="*/ 477 w 618"/>
                <a:gd name="T47" fmla="*/ 850 h 911"/>
                <a:gd name="T48" fmla="*/ 525 w 618"/>
                <a:gd name="T49" fmla="*/ 830 h 911"/>
                <a:gd name="T50" fmla="*/ 566 w 618"/>
                <a:gd name="T51" fmla="*/ 810 h 911"/>
                <a:gd name="T52" fmla="*/ 597 w 618"/>
                <a:gd name="T53" fmla="*/ 791 h 911"/>
                <a:gd name="T54" fmla="*/ 616 w 618"/>
                <a:gd name="T55" fmla="*/ 774 h 911"/>
                <a:gd name="T56" fmla="*/ 593 w 618"/>
                <a:gd name="T57" fmla="*/ 733 h 911"/>
                <a:gd name="T58" fmla="*/ 539 w 618"/>
                <a:gd name="T59" fmla="*/ 651 h 911"/>
                <a:gd name="T60" fmla="*/ 480 w 618"/>
                <a:gd name="T61" fmla="*/ 555 h 911"/>
                <a:gd name="T62" fmla="*/ 421 w 618"/>
                <a:gd name="T63" fmla="*/ 449 h 911"/>
                <a:gd name="T64" fmla="*/ 366 w 618"/>
                <a:gd name="T65" fmla="*/ 339 h 911"/>
                <a:gd name="T66" fmla="*/ 316 w 618"/>
                <a:gd name="T67" fmla="*/ 230 h 911"/>
                <a:gd name="T68" fmla="*/ 276 w 618"/>
                <a:gd name="T69" fmla="*/ 129 h 911"/>
                <a:gd name="T70" fmla="*/ 250 w 618"/>
                <a:gd name="T71" fmla="*/ 39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18" h="911">
                  <a:moveTo>
                    <a:pt x="243" y="2"/>
                  </a:moveTo>
                  <a:lnTo>
                    <a:pt x="233" y="0"/>
                  </a:lnTo>
                  <a:lnTo>
                    <a:pt x="221" y="0"/>
                  </a:lnTo>
                  <a:lnTo>
                    <a:pt x="206" y="0"/>
                  </a:lnTo>
                  <a:lnTo>
                    <a:pt x="190" y="2"/>
                  </a:lnTo>
                  <a:lnTo>
                    <a:pt x="171" y="4"/>
                  </a:lnTo>
                  <a:lnTo>
                    <a:pt x="151" y="6"/>
                  </a:lnTo>
                  <a:lnTo>
                    <a:pt x="131" y="10"/>
                  </a:lnTo>
                  <a:lnTo>
                    <a:pt x="110" y="14"/>
                  </a:lnTo>
                  <a:lnTo>
                    <a:pt x="91" y="20"/>
                  </a:lnTo>
                  <a:lnTo>
                    <a:pt x="71" y="28"/>
                  </a:lnTo>
                  <a:lnTo>
                    <a:pt x="53" y="36"/>
                  </a:lnTo>
                  <a:lnTo>
                    <a:pt x="37" y="46"/>
                  </a:lnTo>
                  <a:lnTo>
                    <a:pt x="23" y="59"/>
                  </a:lnTo>
                  <a:lnTo>
                    <a:pt x="12" y="73"/>
                  </a:lnTo>
                  <a:lnTo>
                    <a:pt x="4" y="88"/>
                  </a:lnTo>
                  <a:lnTo>
                    <a:pt x="0" y="105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2" y="122"/>
                  </a:lnTo>
                  <a:lnTo>
                    <a:pt x="3" y="130"/>
                  </a:lnTo>
                  <a:lnTo>
                    <a:pt x="10" y="158"/>
                  </a:lnTo>
                  <a:lnTo>
                    <a:pt x="19" y="192"/>
                  </a:lnTo>
                  <a:lnTo>
                    <a:pt x="31" y="233"/>
                  </a:lnTo>
                  <a:lnTo>
                    <a:pt x="45" y="279"/>
                  </a:lnTo>
                  <a:lnTo>
                    <a:pt x="60" y="328"/>
                  </a:lnTo>
                  <a:lnTo>
                    <a:pt x="78" y="380"/>
                  </a:lnTo>
                  <a:lnTo>
                    <a:pt x="96" y="435"/>
                  </a:lnTo>
                  <a:lnTo>
                    <a:pt x="117" y="490"/>
                  </a:lnTo>
                  <a:lnTo>
                    <a:pt x="138" y="548"/>
                  </a:lnTo>
                  <a:lnTo>
                    <a:pt x="161" y="603"/>
                  </a:lnTo>
                  <a:lnTo>
                    <a:pt x="184" y="658"/>
                  </a:lnTo>
                  <a:lnTo>
                    <a:pt x="207" y="710"/>
                  </a:lnTo>
                  <a:lnTo>
                    <a:pt x="230" y="760"/>
                  </a:lnTo>
                  <a:lnTo>
                    <a:pt x="253" y="804"/>
                  </a:lnTo>
                  <a:lnTo>
                    <a:pt x="276" y="845"/>
                  </a:lnTo>
                  <a:lnTo>
                    <a:pt x="299" y="879"/>
                  </a:lnTo>
                  <a:lnTo>
                    <a:pt x="305" y="888"/>
                  </a:lnTo>
                  <a:lnTo>
                    <a:pt x="312" y="896"/>
                  </a:lnTo>
                  <a:lnTo>
                    <a:pt x="319" y="904"/>
                  </a:lnTo>
                  <a:lnTo>
                    <a:pt x="324" y="911"/>
                  </a:lnTo>
                  <a:lnTo>
                    <a:pt x="342" y="904"/>
                  </a:lnTo>
                  <a:lnTo>
                    <a:pt x="361" y="898"/>
                  </a:lnTo>
                  <a:lnTo>
                    <a:pt x="382" y="889"/>
                  </a:lnTo>
                  <a:lnTo>
                    <a:pt x="405" y="880"/>
                  </a:lnTo>
                  <a:lnTo>
                    <a:pt x="429" y="871"/>
                  </a:lnTo>
                  <a:lnTo>
                    <a:pt x="453" y="861"/>
                  </a:lnTo>
                  <a:lnTo>
                    <a:pt x="477" y="850"/>
                  </a:lnTo>
                  <a:lnTo>
                    <a:pt x="502" y="840"/>
                  </a:lnTo>
                  <a:lnTo>
                    <a:pt x="525" y="830"/>
                  </a:lnTo>
                  <a:lnTo>
                    <a:pt x="547" y="819"/>
                  </a:lnTo>
                  <a:lnTo>
                    <a:pt x="566" y="810"/>
                  </a:lnTo>
                  <a:lnTo>
                    <a:pt x="583" y="800"/>
                  </a:lnTo>
                  <a:lnTo>
                    <a:pt x="597" y="791"/>
                  </a:lnTo>
                  <a:lnTo>
                    <a:pt x="608" y="783"/>
                  </a:lnTo>
                  <a:lnTo>
                    <a:pt x="616" y="774"/>
                  </a:lnTo>
                  <a:lnTo>
                    <a:pt x="618" y="768"/>
                  </a:lnTo>
                  <a:lnTo>
                    <a:pt x="593" y="733"/>
                  </a:lnTo>
                  <a:lnTo>
                    <a:pt x="566" y="695"/>
                  </a:lnTo>
                  <a:lnTo>
                    <a:pt x="539" y="651"/>
                  </a:lnTo>
                  <a:lnTo>
                    <a:pt x="510" y="604"/>
                  </a:lnTo>
                  <a:lnTo>
                    <a:pt x="480" y="555"/>
                  </a:lnTo>
                  <a:lnTo>
                    <a:pt x="451" y="502"/>
                  </a:lnTo>
                  <a:lnTo>
                    <a:pt x="421" y="449"/>
                  </a:lnTo>
                  <a:lnTo>
                    <a:pt x="392" y="394"/>
                  </a:lnTo>
                  <a:lnTo>
                    <a:pt x="366" y="339"/>
                  </a:lnTo>
                  <a:lnTo>
                    <a:pt x="339" y="283"/>
                  </a:lnTo>
                  <a:lnTo>
                    <a:pt x="316" y="230"/>
                  </a:lnTo>
                  <a:lnTo>
                    <a:pt x="294" y="179"/>
                  </a:lnTo>
                  <a:lnTo>
                    <a:pt x="276" y="129"/>
                  </a:lnTo>
                  <a:lnTo>
                    <a:pt x="261" y="82"/>
                  </a:lnTo>
                  <a:lnTo>
                    <a:pt x="250" y="39"/>
                  </a:lnTo>
                  <a:lnTo>
                    <a:pt x="243" y="2"/>
                  </a:lnTo>
                  <a:close/>
                </a:path>
              </a:pathLst>
            </a:custGeom>
            <a:solidFill>
              <a:srgbClr val="F4F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3144" name="Freeform 8">
              <a:extLst>
                <a:ext uri="{FF2B5EF4-FFF2-40B4-BE49-F238E27FC236}">
                  <a16:creationId xmlns:a16="http://schemas.microsoft.com/office/drawing/2014/main" id="{BA64F558-2A83-4896-BD89-6CCD533BC3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" y="3691"/>
              <a:ext cx="167" cy="375"/>
            </a:xfrm>
            <a:custGeom>
              <a:avLst/>
              <a:gdLst>
                <a:gd name="T0" fmla="*/ 38 w 334"/>
                <a:gd name="T1" fmla="*/ 0 h 749"/>
                <a:gd name="T2" fmla="*/ 38 w 334"/>
                <a:gd name="T3" fmla="*/ 1 h 749"/>
                <a:gd name="T4" fmla="*/ 38 w 334"/>
                <a:gd name="T5" fmla="*/ 4 h 749"/>
                <a:gd name="T6" fmla="*/ 37 w 334"/>
                <a:gd name="T7" fmla="*/ 8 h 749"/>
                <a:gd name="T8" fmla="*/ 35 w 334"/>
                <a:gd name="T9" fmla="*/ 15 h 749"/>
                <a:gd name="T10" fmla="*/ 31 w 334"/>
                <a:gd name="T11" fmla="*/ 28 h 749"/>
                <a:gd name="T12" fmla="*/ 26 w 334"/>
                <a:gd name="T13" fmla="*/ 44 h 749"/>
                <a:gd name="T14" fmla="*/ 16 w 334"/>
                <a:gd name="T15" fmla="*/ 66 h 749"/>
                <a:gd name="T16" fmla="*/ 5 w 334"/>
                <a:gd name="T17" fmla="*/ 94 h 749"/>
                <a:gd name="T18" fmla="*/ 0 w 334"/>
                <a:gd name="T19" fmla="*/ 113 h 749"/>
                <a:gd name="T20" fmla="*/ 0 w 334"/>
                <a:gd name="T21" fmla="*/ 142 h 749"/>
                <a:gd name="T22" fmla="*/ 4 w 334"/>
                <a:gd name="T23" fmla="*/ 176 h 749"/>
                <a:gd name="T24" fmla="*/ 11 w 334"/>
                <a:gd name="T25" fmla="*/ 217 h 749"/>
                <a:gd name="T26" fmla="*/ 21 w 334"/>
                <a:gd name="T27" fmla="*/ 260 h 749"/>
                <a:gd name="T28" fmla="*/ 33 w 334"/>
                <a:gd name="T29" fmla="*/ 309 h 749"/>
                <a:gd name="T30" fmla="*/ 46 w 334"/>
                <a:gd name="T31" fmla="*/ 357 h 749"/>
                <a:gd name="T32" fmla="*/ 61 w 334"/>
                <a:gd name="T33" fmla="*/ 408 h 749"/>
                <a:gd name="T34" fmla="*/ 77 w 334"/>
                <a:gd name="T35" fmla="*/ 456 h 749"/>
                <a:gd name="T36" fmla="*/ 94 w 334"/>
                <a:gd name="T37" fmla="*/ 503 h 749"/>
                <a:gd name="T38" fmla="*/ 108 w 334"/>
                <a:gd name="T39" fmla="*/ 547 h 749"/>
                <a:gd name="T40" fmla="*/ 123 w 334"/>
                <a:gd name="T41" fmla="*/ 587 h 749"/>
                <a:gd name="T42" fmla="*/ 137 w 334"/>
                <a:gd name="T43" fmla="*/ 620 h 749"/>
                <a:gd name="T44" fmla="*/ 149 w 334"/>
                <a:gd name="T45" fmla="*/ 647 h 749"/>
                <a:gd name="T46" fmla="*/ 158 w 334"/>
                <a:gd name="T47" fmla="*/ 665 h 749"/>
                <a:gd name="T48" fmla="*/ 165 w 334"/>
                <a:gd name="T49" fmla="*/ 674 h 749"/>
                <a:gd name="T50" fmla="*/ 175 w 334"/>
                <a:gd name="T51" fmla="*/ 682 h 749"/>
                <a:gd name="T52" fmla="*/ 188 w 334"/>
                <a:gd name="T53" fmla="*/ 689 h 749"/>
                <a:gd name="T54" fmla="*/ 203 w 334"/>
                <a:gd name="T55" fmla="*/ 699 h 749"/>
                <a:gd name="T56" fmla="*/ 221 w 334"/>
                <a:gd name="T57" fmla="*/ 707 h 749"/>
                <a:gd name="T58" fmla="*/ 243 w 334"/>
                <a:gd name="T59" fmla="*/ 717 h 749"/>
                <a:gd name="T60" fmla="*/ 268 w 334"/>
                <a:gd name="T61" fmla="*/ 726 h 749"/>
                <a:gd name="T62" fmla="*/ 298 w 334"/>
                <a:gd name="T63" fmla="*/ 738 h 749"/>
                <a:gd name="T64" fmla="*/ 334 w 334"/>
                <a:gd name="T65" fmla="*/ 749 h 749"/>
                <a:gd name="T66" fmla="*/ 311 w 334"/>
                <a:gd name="T67" fmla="*/ 715 h 749"/>
                <a:gd name="T68" fmla="*/ 288 w 334"/>
                <a:gd name="T69" fmla="*/ 674 h 749"/>
                <a:gd name="T70" fmla="*/ 265 w 334"/>
                <a:gd name="T71" fmla="*/ 630 h 749"/>
                <a:gd name="T72" fmla="*/ 242 w 334"/>
                <a:gd name="T73" fmla="*/ 580 h 749"/>
                <a:gd name="T74" fmla="*/ 219 w 334"/>
                <a:gd name="T75" fmla="*/ 528 h 749"/>
                <a:gd name="T76" fmla="*/ 196 w 334"/>
                <a:gd name="T77" fmla="*/ 473 h 749"/>
                <a:gd name="T78" fmla="*/ 173 w 334"/>
                <a:gd name="T79" fmla="*/ 418 h 749"/>
                <a:gd name="T80" fmla="*/ 152 w 334"/>
                <a:gd name="T81" fmla="*/ 360 h 749"/>
                <a:gd name="T82" fmla="*/ 131 w 334"/>
                <a:gd name="T83" fmla="*/ 305 h 749"/>
                <a:gd name="T84" fmla="*/ 113 w 334"/>
                <a:gd name="T85" fmla="*/ 250 h 749"/>
                <a:gd name="T86" fmla="*/ 95 w 334"/>
                <a:gd name="T87" fmla="*/ 198 h 749"/>
                <a:gd name="T88" fmla="*/ 80 w 334"/>
                <a:gd name="T89" fmla="*/ 149 h 749"/>
                <a:gd name="T90" fmla="*/ 66 w 334"/>
                <a:gd name="T91" fmla="*/ 103 h 749"/>
                <a:gd name="T92" fmla="*/ 54 w 334"/>
                <a:gd name="T93" fmla="*/ 62 h 749"/>
                <a:gd name="T94" fmla="*/ 45 w 334"/>
                <a:gd name="T95" fmla="*/ 28 h 749"/>
                <a:gd name="T96" fmla="*/ 38 w 334"/>
                <a:gd name="T97" fmla="*/ 0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4" h="749">
                  <a:moveTo>
                    <a:pt x="38" y="0"/>
                  </a:moveTo>
                  <a:lnTo>
                    <a:pt x="38" y="1"/>
                  </a:lnTo>
                  <a:lnTo>
                    <a:pt x="38" y="4"/>
                  </a:lnTo>
                  <a:lnTo>
                    <a:pt x="37" y="8"/>
                  </a:lnTo>
                  <a:lnTo>
                    <a:pt x="35" y="15"/>
                  </a:lnTo>
                  <a:lnTo>
                    <a:pt x="31" y="28"/>
                  </a:lnTo>
                  <a:lnTo>
                    <a:pt x="26" y="44"/>
                  </a:lnTo>
                  <a:lnTo>
                    <a:pt x="16" y="66"/>
                  </a:lnTo>
                  <a:lnTo>
                    <a:pt x="5" y="94"/>
                  </a:lnTo>
                  <a:lnTo>
                    <a:pt x="0" y="113"/>
                  </a:lnTo>
                  <a:lnTo>
                    <a:pt x="0" y="142"/>
                  </a:lnTo>
                  <a:lnTo>
                    <a:pt x="4" y="176"/>
                  </a:lnTo>
                  <a:lnTo>
                    <a:pt x="11" y="217"/>
                  </a:lnTo>
                  <a:lnTo>
                    <a:pt x="21" y="260"/>
                  </a:lnTo>
                  <a:lnTo>
                    <a:pt x="33" y="309"/>
                  </a:lnTo>
                  <a:lnTo>
                    <a:pt x="46" y="357"/>
                  </a:lnTo>
                  <a:lnTo>
                    <a:pt x="61" y="408"/>
                  </a:lnTo>
                  <a:lnTo>
                    <a:pt x="77" y="456"/>
                  </a:lnTo>
                  <a:lnTo>
                    <a:pt x="94" y="503"/>
                  </a:lnTo>
                  <a:lnTo>
                    <a:pt x="108" y="547"/>
                  </a:lnTo>
                  <a:lnTo>
                    <a:pt x="123" y="587"/>
                  </a:lnTo>
                  <a:lnTo>
                    <a:pt x="137" y="620"/>
                  </a:lnTo>
                  <a:lnTo>
                    <a:pt x="149" y="647"/>
                  </a:lnTo>
                  <a:lnTo>
                    <a:pt x="158" y="665"/>
                  </a:lnTo>
                  <a:lnTo>
                    <a:pt x="165" y="674"/>
                  </a:lnTo>
                  <a:lnTo>
                    <a:pt x="175" y="682"/>
                  </a:lnTo>
                  <a:lnTo>
                    <a:pt x="188" y="689"/>
                  </a:lnTo>
                  <a:lnTo>
                    <a:pt x="203" y="699"/>
                  </a:lnTo>
                  <a:lnTo>
                    <a:pt x="221" y="707"/>
                  </a:lnTo>
                  <a:lnTo>
                    <a:pt x="243" y="717"/>
                  </a:lnTo>
                  <a:lnTo>
                    <a:pt x="268" y="726"/>
                  </a:lnTo>
                  <a:lnTo>
                    <a:pt x="298" y="738"/>
                  </a:lnTo>
                  <a:lnTo>
                    <a:pt x="334" y="749"/>
                  </a:lnTo>
                  <a:lnTo>
                    <a:pt x="311" y="715"/>
                  </a:lnTo>
                  <a:lnTo>
                    <a:pt x="288" y="674"/>
                  </a:lnTo>
                  <a:lnTo>
                    <a:pt x="265" y="630"/>
                  </a:lnTo>
                  <a:lnTo>
                    <a:pt x="242" y="580"/>
                  </a:lnTo>
                  <a:lnTo>
                    <a:pt x="219" y="528"/>
                  </a:lnTo>
                  <a:lnTo>
                    <a:pt x="196" y="473"/>
                  </a:lnTo>
                  <a:lnTo>
                    <a:pt x="173" y="418"/>
                  </a:lnTo>
                  <a:lnTo>
                    <a:pt x="152" y="360"/>
                  </a:lnTo>
                  <a:lnTo>
                    <a:pt x="131" y="305"/>
                  </a:lnTo>
                  <a:lnTo>
                    <a:pt x="113" y="250"/>
                  </a:lnTo>
                  <a:lnTo>
                    <a:pt x="95" y="198"/>
                  </a:lnTo>
                  <a:lnTo>
                    <a:pt x="80" y="149"/>
                  </a:lnTo>
                  <a:lnTo>
                    <a:pt x="66" y="103"/>
                  </a:lnTo>
                  <a:lnTo>
                    <a:pt x="54" y="62"/>
                  </a:lnTo>
                  <a:lnTo>
                    <a:pt x="45" y="2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CCE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3145" name="Freeform 9">
              <a:extLst>
                <a:ext uri="{FF2B5EF4-FFF2-40B4-BE49-F238E27FC236}">
                  <a16:creationId xmlns:a16="http://schemas.microsoft.com/office/drawing/2014/main" id="{A3F00128-B4E2-4CE2-8150-9A7B5E43D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5" y="3677"/>
              <a:ext cx="75" cy="83"/>
            </a:xfrm>
            <a:custGeom>
              <a:avLst/>
              <a:gdLst>
                <a:gd name="T0" fmla="*/ 21 w 151"/>
                <a:gd name="T1" fmla="*/ 9 h 166"/>
                <a:gd name="T2" fmla="*/ 11 w 151"/>
                <a:gd name="T3" fmla="*/ 19 h 166"/>
                <a:gd name="T4" fmla="*/ 4 w 151"/>
                <a:gd name="T5" fmla="*/ 34 h 166"/>
                <a:gd name="T6" fmla="*/ 0 w 151"/>
                <a:gd name="T7" fmla="*/ 54 h 166"/>
                <a:gd name="T8" fmla="*/ 0 w 151"/>
                <a:gd name="T9" fmla="*/ 74 h 166"/>
                <a:gd name="T10" fmla="*/ 3 w 151"/>
                <a:gd name="T11" fmla="*/ 96 h 166"/>
                <a:gd name="T12" fmla="*/ 9 w 151"/>
                <a:gd name="T13" fmla="*/ 118 h 166"/>
                <a:gd name="T14" fmla="*/ 17 w 151"/>
                <a:gd name="T15" fmla="*/ 136 h 166"/>
                <a:gd name="T16" fmla="*/ 28 w 151"/>
                <a:gd name="T17" fmla="*/ 151 h 166"/>
                <a:gd name="T18" fmla="*/ 41 w 151"/>
                <a:gd name="T19" fmla="*/ 161 h 166"/>
                <a:gd name="T20" fmla="*/ 56 w 151"/>
                <a:gd name="T21" fmla="*/ 165 h 166"/>
                <a:gd name="T22" fmla="*/ 72 w 151"/>
                <a:gd name="T23" fmla="*/ 166 h 166"/>
                <a:gd name="T24" fmla="*/ 88 w 151"/>
                <a:gd name="T25" fmla="*/ 163 h 166"/>
                <a:gd name="T26" fmla="*/ 103 w 151"/>
                <a:gd name="T27" fmla="*/ 157 h 166"/>
                <a:gd name="T28" fmla="*/ 117 w 151"/>
                <a:gd name="T29" fmla="*/ 149 h 166"/>
                <a:gd name="T30" fmla="*/ 128 w 151"/>
                <a:gd name="T31" fmla="*/ 141 h 166"/>
                <a:gd name="T32" fmla="*/ 137 w 151"/>
                <a:gd name="T33" fmla="*/ 131 h 166"/>
                <a:gd name="T34" fmla="*/ 149 w 151"/>
                <a:gd name="T35" fmla="*/ 104 h 166"/>
                <a:gd name="T36" fmla="*/ 151 w 151"/>
                <a:gd name="T37" fmla="*/ 71 h 166"/>
                <a:gd name="T38" fmla="*/ 146 w 151"/>
                <a:gd name="T39" fmla="*/ 40 h 166"/>
                <a:gd name="T40" fmla="*/ 131 w 151"/>
                <a:gd name="T41" fmla="*/ 21 h 166"/>
                <a:gd name="T42" fmla="*/ 120 w 151"/>
                <a:gd name="T43" fmla="*/ 17 h 166"/>
                <a:gd name="T44" fmla="*/ 109 w 151"/>
                <a:gd name="T45" fmla="*/ 11 h 166"/>
                <a:gd name="T46" fmla="*/ 96 w 151"/>
                <a:gd name="T47" fmla="*/ 6 h 166"/>
                <a:gd name="T48" fmla="*/ 82 w 151"/>
                <a:gd name="T49" fmla="*/ 2 h 166"/>
                <a:gd name="T50" fmla="*/ 67 w 151"/>
                <a:gd name="T51" fmla="*/ 0 h 166"/>
                <a:gd name="T52" fmla="*/ 52 w 151"/>
                <a:gd name="T53" fmla="*/ 0 h 166"/>
                <a:gd name="T54" fmla="*/ 37 w 151"/>
                <a:gd name="T55" fmla="*/ 2 h 166"/>
                <a:gd name="T56" fmla="*/ 21 w 151"/>
                <a:gd name="T57" fmla="*/ 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1" h="166">
                  <a:moveTo>
                    <a:pt x="21" y="9"/>
                  </a:moveTo>
                  <a:lnTo>
                    <a:pt x="11" y="19"/>
                  </a:lnTo>
                  <a:lnTo>
                    <a:pt x="4" y="34"/>
                  </a:lnTo>
                  <a:lnTo>
                    <a:pt x="0" y="54"/>
                  </a:lnTo>
                  <a:lnTo>
                    <a:pt x="0" y="74"/>
                  </a:lnTo>
                  <a:lnTo>
                    <a:pt x="3" y="96"/>
                  </a:lnTo>
                  <a:lnTo>
                    <a:pt x="9" y="118"/>
                  </a:lnTo>
                  <a:lnTo>
                    <a:pt x="17" y="136"/>
                  </a:lnTo>
                  <a:lnTo>
                    <a:pt x="28" y="151"/>
                  </a:lnTo>
                  <a:lnTo>
                    <a:pt x="41" y="161"/>
                  </a:lnTo>
                  <a:lnTo>
                    <a:pt x="56" y="165"/>
                  </a:lnTo>
                  <a:lnTo>
                    <a:pt x="72" y="166"/>
                  </a:lnTo>
                  <a:lnTo>
                    <a:pt x="88" y="163"/>
                  </a:lnTo>
                  <a:lnTo>
                    <a:pt x="103" y="157"/>
                  </a:lnTo>
                  <a:lnTo>
                    <a:pt x="117" y="149"/>
                  </a:lnTo>
                  <a:lnTo>
                    <a:pt x="128" y="141"/>
                  </a:lnTo>
                  <a:lnTo>
                    <a:pt x="137" y="131"/>
                  </a:lnTo>
                  <a:lnTo>
                    <a:pt x="149" y="104"/>
                  </a:lnTo>
                  <a:lnTo>
                    <a:pt x="151" y="71"/>
                  </a:lnTo>
                  <a:lnTo>
                    <a:pt x="146" y="40"/>
                  </a:lnTo>
                  <a:lnTo>
                    <a:pt x="131" y="21"/>
                  </a:lnTo>
                  <a:lnTo>
                    <a:pt x="120" y="17"/>
                  </a:lnTo>
                  <a:lnTo>
                    <a:pt x="109" y="11"/>
                  </a:lnTo>
                  <a:lnTo>
                    <a:pt x="96" y="6"/>
                  </a:lnTo>
                  <a:lnTo>
                    <a:pt x="82" y="2"/>
                  </a:lnTo>
                  <a:lnTo>
                    <a:pt x="67" y="0"/>
                  </a:lnTo>
                  <a:lnTo>
                    <a:pt x="52" y="0"/>
                  </a:lnTo>
                  <a:lnTo>
                    <a:pt x="37" y="2"/>
                  </a:lnTo>
                  <a:lnTo>
                    <a:pt x="21" y="9"/>
                  </a:lnTo>
                  <a:close/>
                </a:path>
              </a:pathLst>
            </a:custGeom>
            <a:solidFill>
              <a:srgbClr val="CCE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3146" name="Freeform 10">
              <a:extLst>
                <a:ext uri="{FF2B5EF4-FFF2-40B4-BE49-F238E27FC236}">
                  <a16:creationId xmlns:a16="http://schemas.microsoft.com/office/drawing/2014/main" id="{FEF22151-CA66-420C-892F-587E60664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" y="3917"/>
              <a:ext cx="96" cy="100"/>
            </a:xfrm>
            <a:custGeom>
              <a:avLst/>
              <a:gdLst>
                <a:gd name="T0" fmla="*/ 25 w 193"/>
                <a:gd name="T1" fmla="*/ 23 h 202"/>
                <a:gd name="T2" fmla="*/ 16 w 193"/>
                <a:gd name="T3" fmla="*/ 36 h 202"/>
                <a:gd name="T4" fmla="*/ 9 w 193"/>
                <a:gd name="T5" fmla="*/ 49 h 202"/>
                <a:gd name="T6" fmla="*/ 4 w 193"/>
                <a:gd name="T7" fmla="*/ 63 h 202"/>
                <a:gd name="T8" fmla="*/ 0 w 193"/>
                <a:gd name="T9" fmla="*/ 78 h 202"/>
                <a:gd name="T10" fmla="*/ 0 w 193"/>
                <a:gd name="T11" fmla="*/ 93 h 202"/>
                <a:gd name="T12" fmla="*/ 4 w 193"/>
                <a:gd name="T13" fmla="*/ 108 h 202"/>
                <a:gd name="T14" fmla="*/ 9 w 193"/>
                <a:gd name="T15" fmla="*/ 122 h 202"/>
                <a:gd name="T16" fmla="*/ 20 w 193"/>
                <a:gd name="T17" fmla="*/ 136 h 202"/>
                <a:gd name="T18" fmla="*/ 32 w 193"/>
                <a:gd name="T19" fmla="*/ 150 h 202"/>
                <a:gd name="T20" fmla="*/ 45 w 193"/>
                <a:gd name="T21" fmla="*/ 162 h 202"/>
                <a:gd name="T22" fmla="*/ 60 w 193"/>
                <a:gd name="T23" fmla="*/ 176 h 202"/>
                <a:gd name="T24" fmla="*/ 75 w 193"/>
                <a:gd name="T25" fmla="*/ 187 h 202"/>
                <a:gd name="T26" fmla="*/ 89 w 193"/>
                <a:gd name="T27" fmla="*/ 196 h 202"/>
                <a:gd name="T28" fmla="*/ 104 w 193"/>
                <a:gd name="T29" fmla="*/ 202 h 202"/>
                <a:gd name="T30" fmla="*/ 116 w 193"/>
                <a:gd name="T31" fmla="*/ 202 h 202"/>
                <a:gd name="T32" fmla="*/ 129 w 193"/>
                <a:gd name="T33" fmla="*/ 197 h 202"/>
                <a:gd name="T34" fmla="*/ 141 w 193"/>
                <a:gd name="T35" fmla="*/ 190 h 202"/>
                <a:gd name="T36" fmla="*/ 153 w 193"/>
                <a:gd name="T37" fmla="*/ 183 h 202"/>
                <a:gd name="T38" fmla="*/ 164 w 193"/>
                <a:gd name="T39" fmla="*/ 176 h 202"/>
                <a:gd name="T40" fmla="*/ 174 w 193"/>
                <a:gd name="T41" fmla="*/ 170 h 202"/>
                <a:gd name="T42" fmla="*/ 182 w 193"/>
                <a:gd name="T43" fmla="*/ 162 h 202"/>
                <a:gd name="T44" fmla="*/ 188 w 193"/>
                <a:gd name="T45" fmla="*/ 153 h 202"/>
                <a:gd name="T46" fmla="*/ 192 w 193"/>
                <a:gd name="T47" fmla="*/ 143 h 202"/>
                <a:gd name="T48" fmla="*/ 193 w 193"/>
                <a:gd name="T49" fmla="*/ 130 h 202"/>
                <a:gd name="T50" fmla="*/ 191 w 193"/>
                <a:gd name="T51" fmla="*/ 114 h 202"/>
                <a:gd name="T52" fmla="*/ 187 w 193"/>
                <a:gd name="T53" fmla="*/ 97 h 202"/>
                <a:gd name="T54" fmla="*/ 178 w 193"/>
                <a:gd name="T55" fmla="*/ 77 h 202"/>
                <a:gd name="T56" fmla="*/ 168 w 193"/>
                <a:gd name="T57" fmla="*/ 58 h 202"/>
                <a:gd name="T58" fmla="*/ 157 w 193"/>
                <a:gd name="T59" fmla="*/ 40 h 202"/>
                <a:gd name="T60" fmla="*/ 144 w 193"/>
                <a:gd name="T61" fmla="*/ 24 h 202"/>
                <a:gd name="T62" fmla="*/ 129 w 193"/>
                <a:gd name="T63" fmla="*/ 13 h 202"/>
                <a:gd name="T64" fmla="*/ 115 w 193"/>
                <a:gd name="T65" fmla="*/ 6 h 202"/>
                <a:gd name="T66" fmla="*/ 101 w 193"/>
                <a:gd name="T67" fmla="*/ 3 h 202"/>
                <a:gd name="T68" fmla="*/ 88 w 193"/>
                <a:gd name="T69" fmla="*/ 0 h 202"/>
                <a:gd name="T70" fmla="*/ 74 w 193"/>
                <a:gd name="T71" fmla="*/ 1 h 202"/>
                <a:gd name="T72" fmla="*/ 62 w 193"/>
                <a:gd name="T73" fmla="*/ 3 h 202"/>
                <a:gd name="T74" fmla="*/ 51 w 193"/>
                <a:gd name="T75" fmla="*/ 6 h 202"/>
                <a:gd name="T76" fmla="*/ 40 w 193"/>
                <a:gd name="T77" fmla="*/ 11 h 202"/>
                <a:gd name="T78" fmla="*/ 32 w 193"/>
                <a:gd name="T79" fmla="*/ 16 h 202"/>
                <a:gd name="T80" fmla="*/ 25 w 193"/>
                <a:gd name="T81" fmla="*/ 23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3" h="202">
                  <a:moveTo>
                    <a:pt x="25" y="23"/>
                  </a:moveTo>
                  <a:lnTo>
                    <a:pt x="16" y="36"/>
                  </a:lnTo>
                  <a:lnTo>
                    <a:pt x="9" y="49"/>
                  </a:lnTo>
                  <a:lnTo>
                    <a:pt x="4" y="63"/>
                  </a:lnTo>
                  <a:lnTo>
                    <a:pt x="0" y="78"/>
                  </a:lnTo>
                  <a:lnTo>
                    <a:pt x="0" y="93"/>
                  </a:lnTo>
                  <a:lnTo>
                    <a:pt x="4" y="108"/>
                  </a:lnTo>
                  <a:lnTo>
                    <a:pt x="9" y="122"/>
                  </a:lnTo>
                  <a:lnTo>
                    <a:pt x="20" y="136"/>
                  </a:lnTo>
                  <a:lnTo>
                    <a:pt x="32" y="150"/>
                  </a:lnTo>
                  <a:lnTo>
                    <a:pt x="45" y="162"/>
                  </a:lnTo>
                  <a:lnTo>
                    <a:pt x="60" y="176"/>
                  </a:lnTo>
                  <a:lnTo>
                    <a:pt x="75" y="187"/>
                  </a:lnTo>
                  <a:lnTo>
                    <a:pt x="89" y="196"/>
                  </a:lnTo>
                  <a:lnTo>
                    <a:pt x="104" y="202"/>
                  </a:lnTo>
                  <a:lnTo>
                    <a:pt x="116" y="202"/>
                  </a:lnTo>
                  <a:lnTo>
                    <a:pt x="129" y="197"/>
                  </a:lnTo>
                  <a:lnTo>
                    <a:pt x="141" y="190"/>
                  </a:lnTo>
                  <a:lnTo>
                    <a:pt x="153" y="183"/>
                  </a:lnTo>
                  <a:lnTo>
                    <a:pt x="164" y="176"/>
                  </a:lnTo>
                  <a:lnTo>
                    <a:pt x="174" y="170"/>
                  </a:lnTo>
                  <a:lnTo>
                    <a:pt x="182" y="162"/>
                  </a:lnTo>
                  <a:lnTo>
                    <a:pt x="188" y="153"/>
                  </a:lnTo>
                  <a:lnTo>
                    <a:pt x="192" y="143"/>
                  </a:lnTo>
                  <a:lnTo>
                    <a:pt x="193" y="130"/>
                  </a:lnTo>
                  <a:lnTo>
                    <a:pt x="191" y="114"/>
                  </a:lnTo>
                  <a:lnTo>
                    <a:pt x="187" y="97"/>
                  </a:lnTo>
                  <a:lnTo>
                    <a:pt x="178" y="77"/>
                  </a:lnTo>
                  <a:lnTo>
                    <a:pt x="168" y="58"/>
                  </a:lnTo>
                  <a:lnTo>
                    <a:pt x="157" y="40"/>
                  </a:lnTo>
                  <a:lnTo>
                    <a:pt x="144" y="24"/>
                  </a:lnTo>
                  <a:lnTo>
                    <a:pt x="129" y="13"/>
                  </a:lnTo>
                  <a:lnTo>
                    <a:pt x="115" y="6"/>
                  </a:lnTo>
                  <a:lnTo>
                    <a:pt x="101" y="3"/>
                  </a:lnTo>
                  <a:lnTo>
                    <a:pt x="88" y="0"/>
                  </a:lnTo>
                  <a:lnTo>
                    <a:pt x="74" y="1"/>
                  </a:lnTo>
                  <a:lnTo>
                    <a:pt x="62" y="3"/>
                  </a:lnTo>
                  <a:lnTo>
                    <a:pt x="51" y="6"/>
                  </a:lnTo>
                  <a:lnTo>
                    <a:pt x="40" y="11"/>
                  </a:lnTo>
                  <a:lnTo>
                    <a:pt x="32" y="16"/>
                  </a:lnTo>
                  <a:lnTo>
                    <a:pt x="25" y="23"/>
                  </a:lnTo>
                  <a:close/>
                </a:path>
              </a:pathLst>
            </a:custGeom>
            <a:solidFill>
              <a:srgbClr val="CCE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3147" name="Freeform 11">
              <a:extLst>
                <a:ext uri="{FF2B5EF4-FFF2-40B4-BE49-F238E27FC236}">
                  <a16:creationId xmlns:a16="http://schemas.microsoft.com/office/drawing/2014/main" id="{04D94E11-3ED6-4E1B-8382-5C005712B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8" y="3667"/>
              <a:ext cx="88" cy="96"/>
            </a:xfrm>
            <a:custGeom>
              <a:avLst/>
              <a:gdLst>
                <a:gd name="T0" fmla="*/ 90 w 177"/>
                <a:gd name="T1" fmla="*/ 2 h 192"/>
                <a:gd name="T2" fmla="*/ 73 w 177"/>
                <a:gd name="T3" fmla="*/ 0 h 192"/>
                <a:gd name="T4" fmla="*/ 52 w 177"/>
                <a:gd name="T5" fmla="*/ 1 h 192"/>
                <a:gd name="T6" fmla="*/ 34 w 177"/>
                <a:gd name="T7" fmla="*/ 9 h 192"/>
                <a:gd name="T8" fmla="*/ 13 w 177"/>
                <a:gd name="T9" fmla="*/ 30 h 192"/>
                <a:gd name="T10" fmla="*/ 0 w 177"/>
                <a:gd name="T11" fmla="*/ 63 h 192"/>
                <a:gd name="T12" fmla="*/ 1 w 177"/>
                <a:gd name="T13" fmla="*/ 99 h 192"/>
                <a:gd name="T14" fmla="*/ 12 w 177"/>
                <a:gd name="T15" fmla="*/ 135 h 192"/>
                <a:gd name="T16" fmla="*/ 26 w 177"/>
                <a:gd name="T17" fmla="*/ 161 h 192"/>
                <a:gd name="T18" fmla="*/ 44 w 177"/>
                <a:gd name="T19" fmla="*/ 178 h 192"/>
                <a:gd name="T20" fmla="*/ 66 w 177"/>
                <a:gd name="T21" fmla="*/ 190 h 192"/>
                <a:gd name="T22" fmla="*/ 89 w 177"/>
                <a:gd name="T23" fmla="*/ 192 h 192"/>
                <a:gd name="T24" fmla="*/ 119 w 177"/>
                <a:gd name="T25" fmla="*/ 183 h 192"/>
                <a:gd name="T26" fmla="*/ 149 w 177"/>
                <a:gd name="T27" fmla="*/ 163 h 192"/>
                <a:gd name="T28" fmla="*/ 169 w 177"/>
                <a:gd name="T29" fmla="*/ 137 h 192"/>
                <a:gd name="T30" fmla="*/ 177 w 177"/>
                <a:gd name="T31" fmla="*/ 105 h 192"/>
                <a:gd name="T32" fmla="*/ 174 w 177"/>
                <a:gd name="T33" fmla="*/ 83 h 192"/>
                <a:gd name="T34" fmla="*/ 167 w 177"/>
                <a:gd name="T35" fmla="*/ 76 h 192"/>
                <a:gd name="T36" fmla="*/ 158 w 177"/>
                <a:gd name="T37" fmla="*/ 77 h 192"/>
                <a:gd name="T38" fmla="*/ 152 w 177"/>
                <a:gd name="T39" fmla="*/ 84 h 192"/>
                <a:gd name="T40" fmla="*/ 150 w 177"/>
                <a:gd name="T41" fmla="*/ 101 h 192"/>
                <a:gd name="T42" fmla="*/ 143 w 177"/>
                <a:gd name="T43" fmla="*/ 127 h 192"/>
                <a:gd name="T44" fmla="*/ 127 w 177"/>
                <a:gd name="T45" fmla="*/ 146 h 192"/>
                <a:gd name="T46" fmla="*/ 103 w 177"/>
                <a:gd name="T47" fmla="*/ 158 h 192"/>
                <a:gd name="T48" fmla="*/ 70 w 177"/>
                <a:gd name="T49" fmla="*/ 158 h 192"/>
                <a:gd name="T50" fmla="*/ 47 w 177"/>
                <a:gd name="T51" fmla="*/ 142 h 192"/>
                <a:gd name="T52" fmla="*/ 35 w 177"/>
                <a:gd name="T53" fmla="*/ 115 h 192"/>
                <a:gd name="T54" fmla="*/ 27 w 177"/>
                <a:gd name="T55" fmla="*/ 84 h 192"/>
                <a:gd name="T56" fmla="*/ 26 w 177"/>
                <a:gd name="T57" fmla="*/ 61 h 192"/>
                <a:gd name="T58" fmla="*/ 32 w 177"/>
                <a:gd name="T59" fmla="*/ 45 h 192"/>
                <a:gd name="T60" fmla="*/ 43 w 177"/>
                <a:gd name="T61" fmla="*/ 31 h 192"/>
                <a:gd name="T62" fmla="*/ 58 w 177"/>
                <a:gd name="T63" fmla="*/ 21 h 192"/>
                <a:gd name="T64" fmla="*/ 68 w 177"/>
                <a:gd name="T65" fmla="*/ 20 h 192"/>
                <a:gd name="T66" fmla="*/ 83 w 177"/>
                <a:gd name="T67" fmla="*/ 20 h 192"/>
                <a:gd name="T68" fmla="*/ 99 w 177"/>
                <a:gd name="T69" fmla="*/ 20 h 192"/>
                <a:gd name="T70" fmla="*/ 102 w 177"/>
                <a:gd name="T71" fmla="*/ 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7" h="192">
                  <a:moveTo>
                    <a:pt x="98" y="5"/>
                  </a:moveTo>
                  <a:lnTo>
                    <a:pt x="90" y="2"/>
                  </a:lnTo>
                  <a:lnTo>
                    <a:pt x="82" y="0"/>
                  </a:lnTo>
                  <a:lnTo>
                    <a:pt x="73" y="0"/>
                  </a:lnTo>
                  <a:lnTo>
                    <a:pt x="62" y="0"/>
                  </a:lnTo>
                  <a:lnTo>
                    <a:pt x="52" y="1"/>
                  </a:lnTo>
                  <a:lnTo>
                    <a:pt x="43" y="5"/>
                  </a:lnTo>
                  <a:lnTo>
                    <a:pt x="34" y="9"/>
                  </a:lnTo>
                  <a:lnTo>
                    <a:pt x="26" y="15"/>
                  </a:lnTo>
                  <a:lnTo>
                    <a:pt x="13" y="30"/>
                  </a:lnTo>
                  <a:lnTo>
                    <a:pt x="5" y="46"/>
                  </a:lnTo>
                  <a:lnTo>
                    <a:pt x="0" y="63"/>
                  </a:lnTo>
                  <a:lnTo>
                    <a:pt x="0" y="81"/>
                  </a:lnTo>
                  <a:lnTo>
                    <a:pt x="1" y="99"/>
                  </a:lnTo>
                  <a:lnTo>
                    <a:pt x="6" y="116"/>
                  </a:lnTo>
                  <a:lnTo>
                    <a:pt x="12" y="135"/>
                  </a:lnTo>
                  <a:lnTo>
                    <a:pt x="19" y="151"/>
                  </a:lnTo>
                  <a:lnTo>
                    <a:pt x="26" y="161"/>
                  </a:lnTo>
                  <a:lnTo>
                    <a:pt x="34" y="170"/>
                  </a:lnTo>
                  <a:lnTo>
                    <a:pt x="44" y="178"/>
                  </a:lnTo>
                  <a:lnTo>
                    <a:pt x="54" y="185"/>
                  </a:lnTo>
                  <a:lnTo>
                    <a:pt x="66" y="190"/>
                  </a:lnTo>
                  <a:lnTo>
                    <a:pt x="77" y="192"/>
                  </a:lnTo>
                  <a:lnTo>
                    <a:pt x="89" y="192"/>
                  </a:lnTo>
                  <a:lnTo>
                    <a:pt x="102" y="190"/>
                  </a:lnTo>
                  <a:lnTo>
                    <a:pt x="119" y="183"/>
                  </a:lnTo>
                  <a:lnTo>
                    <a:pt x="135" y="175"/>
                  </a:lnTo>
                  <a:lnTo>
                    <a:pt x="149" y="163"/>
                  </a:lnTo>
                  <a:lnTo>
                    <a:pt x="161" y="151"/>
                  </a:lnTo>
                  <a:lnTo>
                    <a:pt x="169" y="137"/>
                  </a:lnTo>
                  <a:lnTo>
                    <a:pt x="175" y="122"/>
                  </a:lnTo>
                  <a:lnTo>
                    <a:pt x="177" y="105"/>
                  </a:lnTo>
                  <a:lnTo>
                    <a:pt x="175" y="87"/>
                  </a:lnTo>
                  <a:lnTo>
                    <a:pt x="174" y="83"/>
                  </a:lnTo>
                  <a:lnTo>
                    <a:pt x="172" y="78"/>
                  </a:lnTo>
                  <a:lnTo>
                    <a:pt x="167" y="76"/>
                  </a:lnTo>
                  <a:lnTo>
                    <a:pt x="163" y="76"/>
                  </a:lnTo>
                  <a:lnTo>
                    <a:pt x="158" y="77"/>
                  </a:lnTo>
                  <a:lnTo>
                    <a:pt x="154" y="79"/>
                  </a:lnTo>
                  <a:lnTo>
                    <a:pt x="152" y="84"/>
                  </a:lnTo>
                  <a:lnTo>
                    <a:pt x="151" y="89"/>
                  </a:lnTo>
                  <a:lnTo>
                    <a:pt x="150" y="101"/>
                  </a:lnTo>
                  <a:lnTo>
                    <a:pt x="148" y="114"/>
                  </a:lnTo>
                  <a:lnTo>
                    <a:pt x="143" y="127"/>
                  </a:lnTo>
                  <a:lnTo>
                    <a:pt x="136" y="137"/>
                  </a:lnTo>
                  <a:lnTo>
                    <a:pt x="127" y="146"/>
                  </a:lnTo>
                  <a:lnTo>
                    <a:pt x="115" y="153"/>
                  </a:lnTo>
                  <a:lnTo>
                    <a:pt x="103" y="158"/>
                  </a:lnTo>
                  <a:lnTo>
                    <a:pt x="87" y="160"/>
                  </a:lnTo>
                  <a:lnTo>
                    <a:pt x="70" y="158"/>
                  </a:lnTo>
                  <a:lnTo>
                    <a:pt x="58" y="152"/>
                  </a:lnTo>
                  <a:lnTo>
                    <a:pt x="47" y="142"/>
                  </a:lnTo>
                  <a:lnTo>
                    <a:pt x="41" y="129"/>
                  </a:lnTo>
                  <a:lnTo>
                    <a:pt x="35" y="115"/>
                  </a:lnTo>
                  <a:lnTo>
                    <a:pt x="30" y="99"/>
                  </a:lnTo>
                  <a:lnTo>
                    <a:pt x="27" y="84"/>
                  </a:lnTo>
                  <a:lnTo>
                    <a:pt x="26" y="69"/>
                  </a:lnTo>
                  <a:lnTo>
                    <a:pt x="26" y="61"/>
                  </a:lnTo>
                  <a:lnTo>
                    <a:pt x="28" y="53"/>
                  </a:lnTo>
                  <a:lnTo>
                    <a:pt x="32" y="45"/>
                  </a:lnTo>
                  <a:lnTo>
                    <a:pt x="37" y="37"/>
                  </a:lnTo>
                  <a:lnTo>
                    <a:pt x="43" y="31"/>
                  </a:lnTo>
                  <a:lnTo>
                    <a:pt x="50" y="25"/>
                  </a:lnTo>
                  <a:lnTo>
                    <a:pt x="58" y="21"/>
                  </a:lnTo>
                  <a:lnTo>
                    <a:pt x="66" y="20"/>
                  </a:lnTo>
                  <a:lnTo>
                    <a:pt x="68" y="20"/>
                  </a:lnTo>
                  <a:lnTo>
                    <a:pt x="74" y="18"/>
                  </a:lnTo>
                  <a:lnTo>
                    <a:pt x="83" y="20"/>
                  </a:lnTo>
                  <a:lnTo>
                    <a:pt x="93" y="21"/>
                  </a:lnTo>
                  <a:lnTo>
                    <a:pt x="99" y="20"/>
                  </a:lnTo>
                  <a:lnTo>
                    <a:pt x="103" y="15"/>
                  </a:lnTo>
                  <a:lnTo>
                    <a:pt x="102" y="9"/>
                  </a:lnTo>
                  <a:lnTo>
                    <a:pt x="98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3148" name="Freeform 12">
              <a:extLst>
                <a:ext uri="{FF2B5EF4-FFF2-40B4-BE49-F238E27FC236}">
                  <a16:creationId xmlns:a16="http://schemas.microsoft.com/office/drawing/2014/main" id="{E3020191-95FC-435E-A536-E6A04B753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3913"/>
              <a:ext cx="110" cy="108"/>
            </a:xfrm>
            <a:custGeom>
              <a:avLst/>
              <a:gdLst>
                <a:gd name="T0" fmla="*/ 47 w 219"/>
                <a:gd name="T1" fmla="*/ 7 h 216"/>
                <a:gd name="T2" fmla="*/ 26 w 219"/>
                <a:gd name="T3" fmla="*/ 22 h 216"/>
                <a:gd name="T4" fmla="*/ 11 w 219"/>
                <a:gd name="T5" fmla="*/ 40 h 216"/>
                <a:gd name="T6" fmla="*/ 2 w 219"/>
                <a:gd name="T7" fmla="*/ 65 h 216"/>
                <a:gd name="T8" fmla="*/ 0 w 219"/>
                <a:gd name="T9" fmla="*/ 90 h 216"/>
                <a:gd name="T10" fmla="*/ 5 w 219"/>
                <a:gd name="T11" fmla="*/ 116 h 216"/>
                <a:gd name="T12" fmla="*/ 14 w 219"/>
                <a:gd name="T13" fmla="*/ 141 h 216"/>
                <a:gd name="T14" fmla="*/ 29 w 219"/>
                <a:gd name="T15" fmla="*/ 164 h 216"/>
                <a:gd name="T16" fmla="*/ 51 w 219"/>
                <a:gd name="T17" fmla="*/ 185 h 216"/>
                <a:gd name="T18" fmla="*/ 79 w 219"/>
                <a:gd name="T19" fmla="*/ 206 h 216"/>
                <a:gd name="T20" fmla="*/ 112 w 219"/>
                <a:gd name="T21" fmla="*/ 216 h 216"/>
                <a:gd name="T22" fmla="*/ 145 w 219"/>
                <a:gd name="T23" fmla="*/ 211 h 216"/>
                <a:gd name="T24" fmla="*/ 171 w 219"/>
                <a:gd name="T25" fmla="*/ 192 h 216"/>
                <a:gd name="T26" fmla="*/ 191 w 219"/>
                <a:gd name="T27" fmla="*/ 173 h 216"/>
                <a:gd name="T28" fmla="*/ 206 w 219"/>
                <a:gd name="T29" fmla="*/ 151 h 216"/>
                <a:gd name="T30" fmla="*/ 216 w 219"/>
                <a:gd name="T31" fmla="*/ 127 h 216"/>
                <a:gd name="T32" fmla="*/ 219 w 219"/>
                <a:gd name="T33" fmla="*/ 107 h 216"/>
                <a:gd name="T34" fmla="*/ 214 w 219"/>
                <a:gd name="T35" fmla="*/ 97 h 216"/>
                <a:gd name="T36" fmla="*/ 202 w 219"/>
                <a:gd name="T37" fmla="*/ 93 h 216"/>
                <a:gd name="T38" fmla="*/ 192 w 219"/>
                <a:gd name="T39" fmla="*/ 98 h 216"/>
                <a:gd name="T40" fmla="*/ 189 w 219"/>
                <a:gd name="T41" fmla="*/ 106 h 216"/>
                <a:gd name="T42" fmla="*/ 184 w 219"/>
                <a:gd name="T43" fmla="*/ 121 h 216"/>
                <a:gd name="T44" fmla="*/ 173 w 219"/>
                <a:gd name="T45" fmla="*/ 142 h 216"/>
                <a:gd name="T46" fmla="*/ 155 w 219"/>
                <a:gd name="T47" fmla="*/ 161 h 216"/>
                <a:gd name="T48" fmla="*/ 121 w 219"/>
                <a:gd name="T49" fmla="*/ 169 h 216"/>
                <a:gd name="T50" fmla="*/ 78 w 219"/>
                <a:gd name="T51" fmla="*/ 158 h 216"/>
                <a:gd name="T52" fmla="*/ 46 w 219"/>
                <a:gd name="T53" fmla="*/ 130 h 216"/>
                <a:gd name="T54" fmla="*/ 31 w 219"/>
                <a:gd name="T55" fmla="*/ 91 h 216"/>
                <a:gd name="T56" fmla="*/ 34 w 219"/>
                <a:gd name="T57" fmla="*/ 59 h 216"/>
                <a:gd name="T58" fmla="*/ 47 w 219"/>
                <a:gd name="T59" fmla="*/ 40 h 216"/>
                <a:gd name="T60" fmla="*/ 63 w 219"/>
                <a:gd name="T61" fmla="*/ 24 h 216"/>
                <a:gd name="T62" fmla="*/ 80 w 219"/>
                <a:gd name="T63" fmla="*/ 13 h 216"/>
                <a:gd name="T64" fmla="*/ 85 w 219"/>
                <a:gd name="T65" fmla="*/ 4 h 216"/>
                <a:gd name="T66" fmla="*/ 69 w 219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9" h="216">
                  <a:moveTo>
                    <a:pt x="59" y="2"/>
                  </a:moveTo>
                  <a:lnTo>
                    <a:pt x="47" y="7"/>
                  </a:lnTo>
                  <a:lnTo>
                    <a:pt x="37" y="14"/>
                  </a:lnTo>
                  <a:lnTo>
                    <a:pt x="26" y="22"/>
                  </a:lnTo>
                  <a:lnTo>
                    <a:pt x="18" y="31"/>
                  </a:lnTo>
                  <a:lnTo>
                    <a:pt x="11" y="40"/>
                  </a:lnTo>
                  <a:lnTo>
                    <a:pt x="6" y="52"/>
                  </a:lnTo>
                  <a:lnTo>
                    <a:pt x="2" y="65"/>
                  </a:lnTo>
                  <a:lnTo>
                    <a:pt x="0" y="77"/>
                  </a:lnTo>
                  <a:lnTo>
                    <a:pt x="0" y="90"/>
                  </a:lnTo>
                  <a:lnTo>
                    <a:pt x="1" y="104"/>
                  </a:lnTo>
                  <a:lnTo>
                    <a:pt x="5" y="116"/>
                  </a:lnTo>
                  <a:lnTo>
                    <a:pt x="9" y="129"/>
                  </a:lnTo>
                  <a:lnTo>
                    <a:pt x="14" y="141"/>
                  </a:lnTo>
                  <a:lnTo>
                    <a:pt x="21" y="152"/>
                  </a:lnTo>
                  <a:lnTo>
                    <a:pt x="29" y="164"/>
                  </a:lnTo>
                  <a:lnTo>
                    <a:pt x="38" y="174"/>
                  </a:lnTo>
                  <a:lnTo>
                    <a:pt x="51" y="185"/>
                  </a:lnTo>
                  <a:lnTo>
                    <a:pt x="64" y="196"/>
                  </a:lnTo>
                  <a:lnTo>
                    <a:pt x="79" y="206"/>
                  </a:lnTo>
                  <a:lnTo>
                    <a:pt x="95" y="213"/>
                  </a:lnTo>
                  <a:lnTo>
                    <a:pt x="112" y="216"/>
                  </a:lnTo>
                  <a:lnTo>
                    <a:pt x="129" y="216"/>
                  </a:lnTo>
                  <a:lnTo>
                    <a:pt x="145" y="211"/>
                  </a:lnTo>
                  <a:lnTo>
                    <a:pt x="161" y="200"/>
                  </a:lnTo>
                  <a:lnTo>
                    <a:pt x="171" y="192"/>
                  </a:lnTo>
                  <a:lnTo>
                    <a:pt x="182" y="183"/>
                  </a:lnTo>
                  <a:lnTo>
                    <a:pt x="191" y="173"/>
                  </a:lnTo>
                  <a:lnTo>
                    <a:pt x="199" y="162"/>
                  </a:lnTo>
                  <a:lnTo>
                    <a:pt x="206" y="151"/>
                  </a:lnTo>
                  <a:lnTo>
                    <a:pt x="212" y="139"/>
                  </a:lnTo>
                  <a:lnTo>
                    <a:pt x="216" y="127"/>
                  </a:lnTo>
                  <a:lnTo>
                    <a:pt x="219" y="113"/>
                  </a:lnTo>
                  <a:lnTo>
                    <a:pt x="219" y="107"/>
                  </a:lnTo>
                  <a:lnTo>
                    <a:pt x="217" y="101"/>
                  </a:lnTo>
                  <a:lnTo>
                    <a:pt x="214" y="97"/>
                  </a:lnTo>
                  <a:lnTo>
                    <a:pt x="208" y="93"/>
                  </a:lnTo>
                  <a:lnTo>
                    <a:pt x="202" y="93"/>
                  </a:lnTo>
                  <a:lnTo>
                    <a:pt x="197" y="94"/>
                  </a:lnTo>
                  <a:lnTo>
                    <a:pt x="192" y="98"/>
                  </a:lnTo>
                  <a:lnTo>
                    <a:pt x="189" y="104"/>
                  </a:lnTo>
                  <a:lnTo>
                    <a:pt x="189" y="106"/>
                  </a:lnTo>
                  <a:lnTo>
                    <a:pt x="186" y="112"/>
                  </a:lnTo>
                  <a:lnTo>
                    <a:pt x="184" y="121"/>
                  </a:lnTo>
                  <a:lnTo>
                    <a:pt x="179" y="131"/>
                  </a:lnTo>
                  <a:lnTo>
                    <a:pt x="173" y="142"/>
                  </a:lnTo>
                  <a:lnTo>
                    <a:pt x="164" y="153"/>
                  </a:lnTo>
                  <a:lnTo>
                    <a:pt x="155" y="161"/>
                  </a:lnTo>
                  <a:lnTo>
                    <a:pt x="143" y="168"/>
                  </a:lnTo>
                  <a:lnTo>
                    <a:pt x="121" y="169"/>
                  </a:lnTo>
                  <a:lnTo>
                    <a:pt x="99" y="166"/>
                  </a:lnTo>
                  <a:lnTo>
                    <a:pt x="78" y="158"/>
                  </a:lnTo>
                  <a:lnTo>
                    <a:pt x="61" y="145"/>
                  </a:lnTo>
                  <a:lnTo>
                    <a:pt x="46" y="130"/>
                  </a:lnTo>
                  <a:lnTo>
                    <a:pt x="36" y="112"/>
                  </a:lnTo>
                  <a:lnTo>
                    <a:pt x="31" y="91"/>
                  </a:lnTo>
                  <a:lnTo>
                    <a:pt x="31" y="69"/>
                  </a:lnTo>
                  <a:lnTo>
                    <a:pt x="34" y="59"/>
                  </a:lnTo>
                  <a:lnTo>
                    <a:pt x="39" y="50"/>
                  </a:lnTo>
                  <a:lnTo>
                    <a:pt x="47" y="40"/>
                  </a:lnTo>
                  <a:lnTo>
                    <a:pt x="55" y="31"/>
                  </a:lnTo>
                  <a:lnTo>
                    <a:pt x="63" y="24"/>
                  </a:lnTo>
                  <a:lnTo>
                    <a:pt x="72" y="17"/>
                  </a:lnTo>
                  <a:lnTo>
                    <a:pt x="80" y="13"/>
                  </a:lnTo>
                  <a:lnTo>
                    <a:pt x="87" y="9"/>
                  </a:lnTo>
                  <a:lnTo>
                    <a:pt x="85" y="4"/>
                  </a:lnTo>
                  <a:lnTo>
                    <a:pt x="78" y="0"/>
                  </a:lnTo>
                  <a:lnTo>
                    <a:pt x="69" y="0"/>
                  </a:lnTo>
                  <a:lnTo>
                    <a:pt x="5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3149" name="Freeform 13">
              <a:extLst>
                <a:ext uri="{FF2B5EF4-FFF2-40B4-BE49-F238E27FC236}">
                  <a16:creationId xmlns:a16="http://schemas.microsoft.com/office/drawing/2014/main" id="{F3962013-25C6-4BA1-A8A1-722C58E0B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8" y="3785"/>
              <a:ext cx="28" cy="30"/>
            </a:xfrm>
            <a:custGeom>
              <a:avLst/>
              <a:gdLst>
                <a:gd name="T0" fmla="*/ 6 w 56"/>
                <a:gd name="T1" fmla="*/ 52 h 60"/>
                <a:gd name="T2" fmla="*/ 11 w 56"/>
                <a:gd name="T3" fmla="*/ 57 h 60"/>
                <a:gd name="T4" fmla="*/ 19 w 56"/>
                <a:gd name="T5" fmla="*/ 60 h 60"/>
                <a:gd name="T6" fmla="*/ 25 w 56"/>
                <a:gd name="T7" fmla="*/ 60 h 60"/>
                <a:gd name="T8" fmla="*/ 29 w 56"/>
                <a:gd name="T9" fmla="*/ 59 h 60"/>
                <a:gd name="T10" fmla="*/ 31 w 56"/>
                <a:gd name="T11" fmla="*/ 57 h 60"/>
                <a:gd name="T12" fmla="*/ 37 w 56"/>
                <a:gd name="T13" fmla="*/ 56 h 60"/>
                <a:gd name="T14" fmla="*/ 44 w 56"/>
                <a:gd name="T15" fmla="*/ 53 h 60"/>
                <a:gd name="T16" fmla="*/ 50 w 56"/>
                <a:gd name="T17" fmla="*/ 48 h 60"/>
                <a:gd name="T18" fmla="*/ 54 w 56"/>
                <a:gd name="T19" fmla="*/ 45 h 60"/>
                <a:gd name="T20" fmla="*/ 56 w 56"/>
                <a:gd name="T21" fmla="*/ 41 h 60"/>
                <a:gd name="T22" fmla="*/ 56 w 56"/>
                <a:gd name="T23" fmla="*/ 39 h 60"/>
                <a:gd name="T24" fmla="*/ 55 w 56"/>
                <a:gd name="T25" fmla="*/ 36 h 60"/>
                <a:gd name="T26" fmla="*/ 53 w 56"/>
                <a:gd name="T27" fmla="*/ 32 h 60"/>
                <a:gd name="T28" fmla="*/ 49 w 56"/>
                <a:gd name="T29" fmla="*/ 31 h 60"/>
                <a:gd name="T30" fmla="*/ 46 w 56"/>
                <a:gd name="T31" fmla="*/ 30 h 60"/>
                <a:gd name="T32" fmla="*/ 42 w 56"/>
                <a:gd name="T33" fmla="*/ 31 h 60"/>
                <a:gd name="T34" fmla="*/ 38 w 56"/>
                <a:gd name="T35" fmla="*/ 33 h 60"/>
                <a:gd name="T36" fmla="*/ 31 w 56"/>
                <a:gd name="T37" fmla="*/ 37 h 60"/>
                <a:gd name="T38" fmla="*/ 25 w 56"/>
                <a:gd name="T39" fmla="*/ 40 h 60"/>
                <a:gd name="T40" fmla="*/ 23 w 56"/>
                <a:gd name="T41" fmla="*/ 41 h 60"/>
                <a:gd name="T42" fmla="*/ 21 w 56"/>
                <a:gd name="T43" fmla="*/ 34 h 60"/>
                <a:gd name="T44" fmla="*/ 16 w 56"/>
                <a:gd name="T45" fmla="*/ 20 h 60"/>
                <a:gd name="T46" fmla="*/ 9 w 56"/>
                <a:gd name="T47" fmla="*/ 6 h 60"/>
                <a:gd name="T48" fmla="*/ 1 w 56"/>
                <a:gd name="T49" fmla="*/ 0 h 60"/>
                <a:gd name="T50" fmla="*/ 0 w 56"/>
                <a:gd name="T51" fmla="*/ 14 h 60"/>
                <a:gd name="T52" fmla="*/ 2 w 56"/>
                <a:gd name="T53" fmla="*/ 31 h 60"/>
                <a:gd name="T54" fmla="*/ 4 w 56"/>
                <a:gd name="T55" fmla="*/ 46 h 60"/>
                <a:gd name="T56" fmla="*/ 6 w 56"/>
                <a:gd name="T57" fmla="*/ 5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60">
                  <a:moveTo>
                    <a:pt x="6" y="52"/>
                  </a:moveTo>
                  <a:lnTo>
                    <a:pt x="11" y="57"/>
                  </a:lnTo>
                  <a:lnTo>
                    <a:pt x="19" y="60"/>
                  </a:lnTo>
                  <a:lnTo>
                    <a:pt x="25" y="60"/>
                  </a:lnTo>
                  <a:lnTo>
                    <a:pt x="29" y="59"/>
                  </a:lnTo>
                  <a:lnTo>
                    <a:pt x="31" y="57"/>
                  </a:lnTo>
                  <a:lnTo>
                    <a:pt x="37" y="56"/>
                  </a:lnTo>
                  <a:lnTo>
                    <a:pt x="44" y="53"/>
                  </a:lnTo>
                  <a:lnTo>
                    <a:pt x="50" y="48"/>
                  </a:lnTo>
                  <a:lnTo>
                    <a:pt x="54" y="45"/>
                  </a:lnTo>
                  <a:lnTo>
                    <a:pt x="56" y="41"/>
                  </a:lnTo>
                  <a:lnTo>
                    <a:pt x="56" y="39"/>
                  </a:lnTo>
                  <a:lnTo>
                    <a:pt x="55" y="36"/>
                  </a:lnTo>
                  <a:lnTo>
                    <a:pt x="53" y="32"/>
                  </a:lnTo>
                  <a:lnTo>
                    <a:pt x="49" y="31"/>
                  </a:lnTo>
                  <a:lnTo>
                    <a:pt x="46" y="30"/>
                  </a:lnTo>
                  <a:lnTo>
                    <a:pt x="42" y="31"/>
                  </a:lnTo>
                  <a:lnTo>
                    <a:pt x="38" y="33"/>
                  </a:lnTo>
                  <a:lnTo>
                    <a:pt x="31" y="37"/>
                  </a:lnTo>
                  <a:lnTo>
                    <a:pt x="25" y="40"/>
                  </a:lnTo>
                  <a:lnTo>
                    <a:pt x="23" y="41"/>
                  </a:lnTo>
                  <a:lnTo>
                    <a:pt x="21" y="34"/>
                  </a:lnTo>
                  <a:lnTo>
                    <a:pt x="16" y="20"/>
                  </a:lnTo>
                  <a:lnTo>
                    <a:pt x="9" y="6"/>
                  </a:lnTo>
                  <a:lnTo>
                    <a:pt x="1" y="0"/>
                  </a:lnTo>
                  <a:lnTo>
                    <a:pt x="0" y="14"/>
                  </a:lnTo>
                  <a:lnTo>
                    <a:pt x="2" y="31"/>
                  </a:lnTo>
                  <a:lnTo>
                    <a:pt x="4" y="46"/>
                  </a:lnTo>
                  <a:lnTo>
                    <a:pt x="6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3150" name="Freeform 14">
              <a:extLst>
                <a:ext uri="{FF2B5EF4-FFF2-40B4-BE49-F238E27FC236}">
                  <a16:creationId xmlns:a16="http://schemas.microsoft.com/office/drawing/2014/main" id="{C3D9F972-A677-4E08-A841-2324F7D22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5" y="3779"/>
              <a:ext cx="28" cy="23"/>
            </a:xfrm>
            <a:custGeom>
              <a:avLst/>
              <a:gdLst>
                <a:gd name="T0" fmla="*/ 11 w 55"/>
                <a:gd name="T1" fmla="*/ 43 h 47"/>
                <a:gd name="T2" fmla="*/ 13 w 55"/>
                <a:gd name="T3" fmla="*/ 44 h 47"/>
                <a:gd name="T4" fmla="*/ 16 w 55"/>
                <a:gd name="T5" fmla="*/ 46 h 47"/>
                <a:gd name="T6" fmla="*/ 19 w 55"/>
                <a:gd name="T7" fmla="*/ 47 h 47"/>
                <a:gd name="T8" fmla="*/ 21 w 55"/>
                <a:gd name="T9" fmla="*/ 47 h 47"/>
                <a:gd name="T10" fmla="*/ 28 w 55"/>
                <a:gd name="T11" fmla="*/ 47 h 47"/>
                <a:gd name="T12" fmla="*/ 36 w 55"/>
                <a:gd name="T13" fmla="*/ 45 h 47"/>
                <a:gd name="T14" fmla="*/ 42 w 55"/>
                <a:gd name="T15" fmla="*/ 44 h 47"/>
                <a:gd name="T16" fmla="*/ 49 w 55"/>
                <a:gd name="T17" fmla="*/ 40 h 47"/>
                <a:gd name="T18" fmla="*/ 52 w 55"/>
                <a:gd name="T19" fmla="*/ 38 h 47"/>
                <a:gd name="T20" fmla="*/ 54 w 55"/>
                <a:gd name="T21" fmla="*/ 36 h 47"/>
                <a:gd name="T22" fmla="*/ 55 w 55"/>
                <a:gd name="T23" fmla="*/ 32 h 47"/>
                <a:gd name="T24" fmla="*/ 54 w 55"/>
                <a:gd name="T25" fmla="*/ 30 h 47"/>
                <a:gd name="T26" fmla="*/ 44 w 55"/>
                <a:gd name="T27" fmla="*/ 25 h 47"/>
                <a:gd name="T28" fmla="*/ 33 w 55"/>
                <a:gd name="T29" fmla="*/ 27 h 47"/>
                <a:gd name="T30" fmla="*/ 25 w 55"/>
                <a:gd name="T31" fmla="*/ 30 h 47"/>
                <a:gd name="T32" fmla="*/ 22 w 55"/>
                <a:gd name="T33" fmla="*/ 32 h 47"/>
                <a:gd name="T34" fmla="*/ 16 w 55"/>
                <a:gd name="T35" fmla="*/ 24 h 47"/>
                <a:gd name="T36" fmla="*/ 13 w 55"/>
                <a:gd name="T37" fmla="*/ 12 h 47"/>
                <a:gd name="T38" fmla="*/ 8 w 55"/>
                <a:gd name="T39" fmla="*/ 2 h 47"/>
                <a:gd name="T40" fmla="*/ 2 w 55"/>
                <a:gd name="T41" fmla="*/ 0 h 47"/>
                <a:gd name="T42" fmla="*/ 0 w 55"/>
                <a:gd name="T43" fmla="*/ 15 h 47"/>
                <a:gd name="T44" fmla="*/ 3 w 55"/>
                <a:gd name="T45" fmla="*/ 29 h 47"/>
                <a:gd name="T46" fmla="*/ 9 w 55"/>
                <a:gd name="T47" fmla="*/ 39 h 47"/>
                <a:gd name="T48" fmla="*/ 11 w 55"/>
                <a:gd name="T49" fmla="*/ 4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" h="47">
                  <a:moveTo>
                    <a:pt x="11" y="43"/>
                  </a:moveTo>
                  <a:lnTo>
                    <a:pt x="13" y="44"/>
                  </a:lnTo>
                  <a:lnTo>
                    <a:pt x="16" y="46"/>
                  </a:lnTo>
                  <a:lnTo>
                    <a:pt x="19" y="47"/>
                  </a:lnTo>
                  <a:lnTo>
                    <a:pt x="21" y="47"/>
                  </a:lnTo>
                  <a:lnTo>
                    <a:pt x="28" y="47"/>
                  </a:lnTo>
                  <a:lnTo>
                    <a:pt x="36" y="45"/>
                  </a:lnTo>
                  <a:lnTo>
                    <a:pt x="42" y="44"/>
                  </a:lnTo>
                  <a:lnTo>
                    <a:pt x="49" y="40"/>
                  </a:lnTo>
                  <a:lnTo>
                    <a:pt x="52" y="38"/>
                  </a:lnTo>
                  <a:lnTo>
                    <a:pt x="54" y="36"/>
                  </a:lnTo>
                  <a:lnTo>
                    <a:pt x="55" y="32"/>
                  </a:lnTo>
                  <a:lnTo>
                    <a:pt x="54" y="30"/>
                  </a:lnTo>
                  <a:lnTo>
                    <a:pt x="44" y="25"/>
                  </a:lnTo>
                  <a:lnTo>
                    <a:pt x="33" y="27"/>
                  </a:lnTo>
                  <a:lnTo>
                    <a:pt x="25" y="30"/>
                  </a:lnTo>
                  <a:lnTo>
                    <a:pt x="22" y="32"/>
                  </a:lnTo>
                  <a:lnTo>
                    <a:pt x="16" y="24"/>
                  </a:lnTo>
                  <a:lnTo>
                    <a:pt x="13" y="12"/>
                  </a:lnTo>
                  <a:lnTo>
                    <a:pt x="8" y="2"/>
                  </a:lnTo>
                  <a:lnTo>
                    <a:pt x="2" y="0"/>
                  </a:lnTo>
                  <a:lnTo>
                    <a:pt x="0" y="15"/>
                  </a:lnTo>
                  <a:lnTo>
                    <a:pt x="3" y="29"/>
                  </a:lnTo>
                  <a:lnTo>
                    <a:pt x="9" y="39"/>
                  </a:lnTo>
                  <a:lnTo>
                    <a:pt x="11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3151" name="Freeform 15">
              <a:extLst>
                <a:ext uri="{FF2B5EF4-FFF2-40B4-BE49-F238E27FC236}">
                  <a16:creationId xmlns:a16="http://schemas.microsoft.com/office/drawing/2014/main" id="{C716D41F-F503-4128-903D-23B617939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9" y="3768"/>
              <a:ext cx="25" cy="24"/>
            </a:xfrm>
            <a:custGeom>
              <a:avLst/>
              <a:gdLst>
                <a:gd name="T0" fmla="*/ 4 w 51"/>
                <a:gd name="T1" fmla="*/ 37 h 49"/>
                <a:gd name="T2" fmla="*/ 7 w 51"/>
                <a:gd name="T3" fmla="*/ 45 h 49"/>
                <a:gd name="T4" fmla="*/ 16 w 51"/>
                <a:gd name="T5" fmla="*/ 49 h 49"/>
                <a:gd name="T6" fmla="*/ 24 w 51"/>
                <a:gd name="T7" fmla="*/ 49 h 49"/>
                <a:gd name="T8" fmla="*/ 28 w 51"/>
                <a:gd name="T9" fmla="*/ 49 h 49"/>
                <a:gd name="T10" fmla="*/ 35 w 51"/>
                <a:gd name="T11" fmla="*/ 46 h 49"/>
                <a:gd name="T12" fmla="*/ 43 w 51"/>
                <a:gd name="T13" fmla="*/ 42 h 49"/>
                <a:gd name="T14" fmla="*/ 48 w 51"/>
                <a:gd name="T15" fmla="*/ 37 h 49"/>
                <a:gd name="T16" fmla="*/ 51 w 51"/>
                <a:gd name="T17" fmla="*/ 33 h 49"/>
                <a:gd name="T18" fmla="*/ 50 w 51"/>
                <a:gd name="T19" fmla="*/ 29 h 49"/>
                <a:gd name="T20" fmla="*/ 47 w 51"/>
                <a:gd name="T21" fmla="*/ 28 h 49"/>
                <a:gd name="T22" fmla="*/ 44 w 51"/>
                <a:gd name="T23" fmla="*/ 27 h 49"/>
                <a:gd name="T24" fmla="*/ 40 w 51"/>
                <a:gd name="T25" fmla="*/ 27 h 49"/>
                <a:gd name="T26" fmla="*/ 21 w 51"/>
                <a:gd name="T27" fmla="*/ 30 h 49"/>
                <a:gd name="T28" fmla="*/ 19 w 51"/>
                <a:gd name="T29" fmla="*/ 24 h 49"/>
                <a:gd name="T30" fmla="*/ 14 w 51"/>
                <a:gd name="T31" fmla="*/ 13 h 49"/>
                <a:gd name="T32" fmla="*/ 7 w 51"/>
                <a:gd name="T33" fmla="*/ 3 h 49"/>
                <a:gd name="T34" fmla="*/ 0 w 51"/>
                <a:gd name="T35" fmla="*/ 0 h 49"/>
                <a:gd name="T36" fmla="*/ 0 w 51"/>
                <a:gd name="T37" fmla="*/ 12 h 49"/>
                <a:gd name="T38" fmla="*/ 1 w 51"/>
                <a:gd name="T39" fmla="*/ 24 h 49"/>
                <a:gd name="T40" fmla="*/ 2 w 51"/>
                <a:gd name="T41" fmla="*/ 34 h 49"/>
                <a:gd name="T42" fmla="*/ 4 w 51"/>
                <a:gd name="T43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1" h="49">
                  <a:moveTo>
                    <a:pt x="4" y="37"/>
                  </a:moveTo>
                  <a:lnTo>
                    <a:pt x="7" y="45"/>
                  </a:lnTo>
                  <a:lnTo>
                    <a:pt x="16" y="49"/>
                  </a:lnTo>
                  <a:lnTo>
                    <a:pt x="24" y="49"/>
                  </a:lnTo>
                  <a:lnTo>
                    <a:pt x="28" y="49"/>
                  </a:lnTo>
                  <a:lnTo>
                    <a:pt x="35" y="46"/>
                  </a:lnTo>
                  <a:lnTo>
                    <a:pt x="43" y="42"/>
                  </a:lnTo>
                  <a:lnTo>
                    <a:pt x="48" y="37"/>
                  </a:lnTo>
                  <a:lnTo>
                    <a:pt x="51" y="33"/>
                  </a:lnTo>
                  <a:lnTo>
                    <a:pt x="50" y="29"/>
                  </a:lnTo>
                  <a:lnTo>
                    <a:pt x="47" y="28"/>
                  </a:lnTo>
                  <a:lnTo>
                    <a:pt x="44" y="27"/>
                  </a:lnTo>
                  <a:lnTo>
                    <a:pt x="40" y="27"/>
                  </a:lnTo>
                  <a:lnTo>
                    <a:pt x="21" y="30"/>
                  </a:lnTo>
                  <a:lnTo>
                    <a:pt x="19" y="24"/>
                  </a:lnTo>
                  <a:lnTo>
                    <a:pt x="14" y="13"/>
                  </a:lnTo>
                  <a:lnTo>
                    <a:pt x="7" y="3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" y="24"/>
                  </a:lnTo>
                  <a:lnTo>
                    <a:pt x="2" y="34"/>
                  </a:lnTo>
                  <a:lnTo>
                    <a:pt x="4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3152" name="Freeform 16">
              <a:extLst>
                <a:ext uri="{FF2B5EF4-FFF2-40B4-BE49-F238E27FC236}">
                  <a16:creationId xmlns:a16="http://schemas.microsoft.com/office/drawing/2014/main" id="{1C7C747B-D113-486F-91BB-A60400BE8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5" y="3833"/>
              <a:ext cx="27" cy="19"/>
            </a:xfrm>
            <a:custGeom>
              <a:avLst/>
              <a:gdLst>
                <a:gd name="T0" fmla="*/ 7 w 54"/>
                <a:gd name="T1" fmla="*/ 37 h 38"/>
                <a:gd name="T2" fmla="*/ 10 w 54"/>
                <a:gd name="T3" fmla="*/ 38 h 38"/>
                <a:gd name="T4" fmla="*/ 13 w 54"/>
                <a:gd name="T5" fmla="*/ 38 h 38"/>
                <a:gd name="T6" fmla="*/ 18 w 54"/>
                <a:gd name="T7" fmla="*/ 38 h 38"/>
                <a:gd name="T8" fmla="*/ 19 w 54"/>
                <a:gd name="T9" fmla="*/ 38 h 38"/>
                <a:gd name="T10" fmla="*/ 25 w 54"/>
                <a:gd name="T11" fmla="*/ 37 h 38"/>
                <a:gd name="T12" fmla="*/ 31 w 54"/>
                <a:gd name="T13" fmla="*/ 36 h 38"/>
                <a:gd name="T14" fmla="*/ 38 w 54"/>
                <a:gd name="T15" fmla="*/ 34 h 38"/>
                <a:gd name="T16" fmla="*/ 44 w 54"/>
                <a:gd name="T17" fmla="*/ 30 h 38"/>
                <a:gd name="T18" fmla="*/ 50 w 54"/>
                <a:gd name="T19" fmla="*/ 28 h 38"/>
                <a:gd name="T20" fmla="*/ 53 w 54"/>
                <a:gd name="T21" fmla="*/ 24 h 38"/>
                <a:gd name="T22" fmla="*/ 54 w 54"/>
                <a:gd name="T23" fmla="*/ 21 h 38"/>
                <a:gd name="T24" fmla="*/ 52 w 54"/>
                <a:gd name="T25" fmla="*/ 16 h 38"/>
                <a:gd name="T26" fmla="*/ 49 w 54"/>
                <a:gd name="T27" fmla="*/ 14 h 38"/>
                <a:gd name="T28" fmla="*/ 44 w 54"/>
                <a:gd name="T29" fmla="*/ 14 h 38"/>
                <a:gd name="T30" fmla="*/ 38 w 54"/>
                <a:gd name="T31" fmla="*/ 14 h 38"/>
                <a:gd name="T32" fmla="*/ 31 w 54"/>
                <a:gd name="T33" fmla="*/ 15 h 38"/>
                <a:gd name="T34" fmla="*/ 26 w 54"/>
                <a:gd name="T35" fmla="*/ 18 h 38"/>
                <a:gd name="T36" fmla="*/ 21 w 54"/>
                <a:gd name="T37" fmla="*/ 19 h 38"/>
                <a:gd name="T38" fmla="*/ 18 w 54"/>
                <a:gd name="T39" fmla="*/ 21 h 38"/>
                <a:gd name="T40" fmla="*/ 16 w 54"/>
                <a:gd name="T41" fmla="*/ 21 h 38"/>
                <a:gd name="T42" fmla="*/ 15 w 54"/>
                <a:gd name="T43" fmla="*/ 18 h 38"/>
                <a:gd name="T44" fmla="*/ 13 w 54"/>
                <a:gd name="T45" fmla="*/ 12 h 38"/>
                <a:gd name="T46" fmla="*/ 10 w 54"/>
                <a:gd name="T47" fmla="*/ 6 h 38"/>
                <a:gd name="T48" fmla="*/ 8 w 54"/>
                <a:gd name="T49" fmla="*/ 4 h 38"/>
                <a:gd name="T50" fmla="*/ 6 w 54"/>
                <a:gd name="T51" fmla="*/ 1 h 38"/>
                <a:gd name="T52" fmla="*/ 5 w 54"/>
                <a:gd name="T53" fmla="*/ 0 h 38"/>
                <a:gd name="T54" fmla="*/ 3 w 54"/>
                <a:gd name="T55" fmla="*/ 0 h 38"/>
                <a:gd name="T56" fmla="*/ 0 w 54"/>
                <a:gd name="T57" fmla="*/ 3 h 38"/>
                <a:gd name="T58" fmla="*/ 0 w 54"/>
                <a:gd name="T59" fmla="*/ 9 h 38"/>
                <a:gd name="T60" fmla="*/ 3 w 54"/>
                <a:gd name="T61" fmla="*/ 21 h 38"/>
                <a:gd name="T62" fmla="*/ 6 w 54"/>
                <a:gd name="T63" fmla="*/ 32 h 38"/>
                <a:gd name="T64" fmla="*/ 7 w 54"/>
                <a:gd name="T65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4" h="38">
                  <a:moveTo>
                    <a:pt x="7" y="37"/>
                  </a:moveTo>
                  <a:lnTo>
                    <a:pt x="10" y="38"/>
                  </a:lnTo>
                  <a:lnTo>
                    <a:pt x="13" y="38"/>
                  </a:lnTo>
                  <a:lnTo>
                    <a:pt x="18" y="38"/>
                  </a:lnTo>
                  <a:lnTo>
                    <a:pt x="19" y="38"/>
                  </a:lnTo>
                  <a:lnTo>
                    <a:pt x="25" y="37"/>
                  </a:lnTo>
                  <a:lnTo>
                    <a:pt x="31" y="36"/>
                  </a:lnTo>
                  <a:lnTo>
                    <a:pt x="38" y="34"/>
                  </a:lnTo>
                  <a:lnTo>
                    <a:pt x="44" y="30"/>
                  </a:lnTo>
                  <a:lnTo>
                    <a:pt x="50" y="28"/>
                  </a:lnTo>
                  <a:lnTo>
                    <a:pt x="53" y="24"/>
                  </a:lnTo>
                  <a:lnTo>
                    <a:pt x="54" y="21"/>
                  </a:lnTo>
                  <a:lnTo>
                    <a:pt x="52" y="16"/>
                  </a:lnTo>
                  <a:lnTo>
                    <a:pt x="49" y="14"/>
                  </a:lnTo>
                  <a:lnTo>
                    <a:pt x="44" y="14"/>
                  </a:lnTo>
                  <a:lnTo>
                    <a:pt x="38" y="14"/>
                  </a:lnTo>
                  <a:lnTo>
                    <a:pt x="31" y="15"/>
                  </a:lnTo>
                  <a:lnTo>
                    <a:pt x="26" y="18"/>
                  </a:lnTo>
                  <a:lnTo>
                    <a:pt x="21" y="19"/>
                  </a:lnTo>
                  <a:lnTo>
                    <a:pt x="18" y="21"/>
                  </a:lnTo>
                  <a:lnTo>
                    <a:pt x="16" y="21"/>
                  </a:lnTo>
                  <a:lnTo>
                    <a:pt x="15" y="18"/>
                  </a:lnTo>
                  <a:lnTo>
                    <a:pt x="13" y="12"/>
                  </a:lnTo>
                  <a:lnTo>
                    <a:pt x="10" y="6"/>
                  </a:lnTo>
                  <a:lnTo>
                    <a:pt x="8" y="4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3" y="21"/>
                  </a:lnTo>
                  <a:lnTo>
                    <a:pt x="6" y="32"/>
                  </a:lnTo>
                  <a:lnTo>
                    <a:pt x="7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3153" name="Freeform 17">
              <a:extLst>
                <a:ext uri="{FF2B5EF4-FFF2-40B4-BE49-F238E27FC236}">
                  <a16:creationId xmlns:a16="http://schemas.microsoft.com/office/drawing/2014/main" id="{A0D3739D-A7BA-46D9-9BA9-D2B6F1A45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8" y="3818"/>
              <a:ext cx="24" cy="23"/>
            </a:xfrm>
            <a:custGeom>
              <a:avLst/>
              <a:gdLst>
                <a:gd name="T0" fmla="*/ 10 w 47"/>
                <a:gd name="T1" fmla="*/ 41 h 46"/>
                <a:gd name="T2" fmla="*/ 16 w 47"/>
                <a:gd name="T3" fmla="*/ 43 h 46"/>
                <a:gd name="T4" fmla="*/ 25 w 47"/>
                <a:gd name="T5" fmla="*/ 46 h 46"/>
                <a:gd name="T6" fmla="*/ 36 w 47"/>
                <a:gd name="T7" fmla="*/ 44 h 46"/>
                <a:gd name="T8" fmla="*/ 44 w 47"/>
                <a:gd name="T9" fmla="*/ 40 h 46"/>
                <a:gd name="T10" fmla="*/ 46 w 47"/>
                <a:gd name="T11" fmla="*/ 39 h 46"/>
                <a:gd name="T12" fmla="*/ 47 w 47"/>
                <a:gd name="T13" fmla="*/ 36 h 46"/>
                <a:gd name="T14" fmla="*/ 47 w 47"/>
                <a:gd name="T15" fmla="*/ 33 h 46"/>
                <a:gd name="T16" fmla="*/ 47 w 47"/>
                <a:gd name="T17" fmla="*/ 31 h 46"/>
                <a:gd name="T18" fmla="*/ 46 w 47"/>
                <a:gd name="T19" fmla="*/ 28 h 46"/>
                <a:gd name="T20" fmla="*/ 43 w 47"/>
                <a:gd name="T21" fmla="*/ 26 h 46"/>
                <a:gd name="T22" fmla="*/ 39 w 47"/>
                <a:gd name="T23" fmla="*/ 25 h 46"/>
                <a:gd name="T24" fmla="*/ 36 w 47"/>
                <a:gd name="T25" fmla="*/ 25 h 46"/>
                <a:gd name="T26" fmla="*/ 29 w 47"/>
                <a:gd name="T27" fmla="*/ 27 h 46"/>
                <a:gd name="T28" fmla="*/ 22 w 47"/>
                <a:gd name="T29" fmla="*/ 28 h 46"/>
                <a:gd name="T30" fmla="*/ 16 w 47"/>
                <a:gd name="T31" fmla="*/ 27 h 46"/>
                <a:gd name="T32" fmla="*/ 14 w 47"/>
                <a:gd name="T33" fmla="*/ 27 h 46"/>
                <a:gd name="T34" fmla="*/ 14 w 47"/>
                <a:gd name="T35" fmla="*/ 23 h 46"/>
                <a:gd name="T36" fmla="*/ 14 w 47"/>
                <a:gd name="T37" fmla="*/ 12 h 46"/>
                <a:gd name="T38" fmla="*/ 11 w 47"/>
                <a:gd name="T39" fmla="*/ 2 h 46"/>
                <a:gd name="T40" fmla="*/ 5 w 47"/>
                <a:gd name="T41" fmla="*/ 0 h 46"/>
                <a:gd name="T42" fmla="*/ 1 w 47"/>
                <a:gd name="T43" fmla="*/ 9 h 46"/>
                <a:gd name="T44" fmla="*/ 0 w 47"/>
                <a:gd name="T45" fmla="*/ 20 h 46"/>
                <a:gd name="T46" fmla="*/ 2 w 47"/>
                <a:gd name="T47" fmla="*/ 32 h 46"/>
                <a:gd name="T48" fmla="*/ 10 w 47"/>
                <a:gd name="T49" fmla="*/ 4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46">
                  <a:moveTo>
                    <a:pt x="10" y="41"/>
                  </a:moveTo>
                  <a:lnTo>
                    <a:pt x="16" y="43"/>
                  </a:lnTo>
                  <a:lnTo>
                    <a:pt x="25" y="46"/>
                  </a:lnTo>
                  <a:lnTo>
                    <a:pt x="36" y="44"/>
                  </a:lnTo>
                  <a:lnTo>
                    <a:pt x="44" y="40"/>
                  </a:lnTo>
                  <a:lnTo>
                    <a:pt x="46" y="39"/>
                  </a:lnTo>
                  <a:lnTo>
                    <a:pt x="47" y="36"/>
                  </a:lnTo>
                  <a:lnTo>
                    <a:pt x="47" y="33"/>
                  </a:lnTo>
                  <a:lnTo>
                    <a:pt x="47" y="31"/>
                  </a:lnTo>
                  <a:lnTo>
                    <a:pt x="46" y="28"/>
                  </a:lnTo>
                  <a:lnTo>
                    <a:pt x="43" y="26"/>
                  </a:lnTo>
                  <a:lnTo>
                    <a:pt x="39" y="25"/>
                  </a:lnTo>
                  <a:lnTo>
                    <a:pt x="36" y="25"/>
                  </a:lnTo>
                  <a:lnTo>
                    <a:pt x="29" y="27"/>
                  </a:lnTo>
                  <a:lnTo>
                    <a:pt x="22" y="28"/>
                  </a:lnTo>
                  <a:lnTo>
                    <a:pt x="16" y="27"/>
                  </a:lnTo>
                  <a:lnTo>
                    <a:pt x="14" y="27"/>
                  </a:lnTo>
                  <a:lnTo>
                    <a:pt x="14" y="23"/>
                  </a:lnTo>
                  <a:lnTo>
                    <a:pt x="14" y="12"/>
                  </a:lnTo>
                  <a:lnTo>
                    <a:pt x="11" y="2"/>
                  </a:lnTo>
                  <a:lnTo>
                    <a:pt x="5" y="0"/>
                  </a:lnTo>
                  <a:lnTo>
                    <a:pt x="1" y="9"/>
                  </a:lnTo>
                  <a:lnTo>
                    <a:pt x="0" y="20"/>
                  </a:lnTo>
                  <a:lnTo>
                    <a:pt x="2" y="32"/>
                  </a:lnTo>
                  <a:lnTo>
                    <a:pt x="1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3154" name="Freeform 18">
              <a:extLst>
                <a:ext uri="{FF2B5EF4-FFF2-40B4-BE49-F238E27FC236}">
                  <a16:creationId xmlns:a16="http://schemas.microsoft.com/office/drawing/2014/main" id="{228CEED6-8D28-4BE4-A859-3E6360AE52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" y="3810"/>
              <a:ext cx="23" cy="21"/>
            </a:xfrm>
            <a:custGeom>
              <a:avLst/>
              <a:gdLst>
                <a:gd name="T0" fmla="*/ 15 w 46"/>
                <a:gd name="T1" fmla="*/ 42 h 44"/>
                <a:gd name="T2" fmla="*/ 24 w 46"/>
                <a:gd name="T3" fmla="*/ 44 h 44"/>
                <a:gd name="T4" fmla="*/ 33 w 46"/>
                <a:gd name="T5" fmla="*/ 43 h 44"/>
                <a:gd name="T6" fmla="*/ 41 w 46"/>
                <a:gd name="T7" fmla="*/ 37 h 44"/>
                <a:gd name="T8" fmla="*/ 46 w 46"/>
                <a:gd name="T9" fmla="*/ 28 h 44"/>
                <a:gd name="T10" fmla="*/ 44 w 46"/>
                <a:gd name="T11" fmla="*/ 24 h 44"/>
                <a:gd name="T12" fmla="*/ 42 w 46"/>
                <a:gd name="T13" fmla="*/ 23 h 44"/>
                <a:gd name="T14" fmla="*/ 38 w 46"/>
                <a:gd name="T15" fmla="*/ 22 h 44"/>
                <a:gd name="T16" fmla="*/ 34 w 46"/>
                <a:gd name="T17" fmla="*/ 23 h 44"/>
                <a:gd name="T18" fmla="*/ 32 w 46"/>
                <a:gd name="T19" fmla="*/ 26 h 44"/>
                <a:gd name="T20" fmla="*/ 30 w 46"/>
                <a:gd name="T21" fmla="*/ 28 h 44"/>
                <a:gd name="T22" fmla="*/ 26 w 46"/>
                <a:gd name="T23" fmla="*/ 29 h 44"/>
                <a:gd name="T24" fmla="*/ 24 w 46"/>
                <a:gd name="T25" fmla="*/ 31 h 44"/>
                <a:gd name="T26" fmla="*/ 21 w 46"/>
                <a:gd name="T27" fmla="*/ 26 h 44"/>
                <a:gd name="T28" fmla="*/ 16 w 46"/>
                <a:gd name="T29" fmla="*/ 14 h 44"/>
                <a:gd name="T30" fmla="*/ 8 w 46"/>
                <a:gd name="T31" fmla="*/ 4 h 44"/>
                <a:gd name="T32" fmla="*/ 0 w 46"/>
                <a:gd name="T33" fmla="*/ 0 h 44"/>
                <a:gd name="T34" fmla="*/ 1 w 46"/>
                <a:gd name="T35" fmla="*/ 14 h 44"/>
                <a:gd name="T36" fmla="*/ 7 w 46"/>
                <a:gd name="T37" fmla="*/ 28 h 44"/>
                <a:gd name="T38" fmla="*/ 12 w 46"/>
                <a:gd name="T39" fmla="*/ 37 h 44"/>
                <a:gd name="T40" fmla="*/ 15 w 46"/>
                <a:gd name="T41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44">
                  <a:moveTo>
                    <a:pt x="15" y="42"/>
                  </a:moveTo>
                  <a:lnTo>
                    <a:pt x="24" y="44"/>
                  </a:lnTo>
                  <a:lnTo>
                    <a:pt x="33" y="43"/>
                  </a:lnTo>
                  <a:lnTo>
                    <a:pt x="41" y="37"/>
                  </a:lnTo>
                  <a:lnTo>
                    <a:pt x="46" y="28"/>
                  </a:lnTo>
                  <a:lnTo>
                    <a:pt x="44" y="24"/>
                  </a:lnTo>
                  <a:lnTo>
                    <a:pt x="42" y="23"/>
                  </a:lnTo>
                  <a:lnTo>
                    <a:pt x="38" y="22"/>
                  </a:lnTo>
                  <a:lnTo>
                    <a:pt x="34" y="23"/>
                  </a:lnTo>
                  <a:lnTo>
                    <a:pt x="32" y="26"/>
                  </a:lnTo>
                  <a:lnTo>
                    <a:pt x="30" y="28"/>
                  </a:lnTo>
                  <a:lnTo>
                    <a:pt x="26" y="29"/>
                  </a:lnTo>
                  <a:lnTo>
                    <a:pt x="24" y="31"/>
                  </a:lnTo>
                  <a:lnTo>
                    <a:pt x="21" y="26"/>
                  </a:lnTo>
                  <a:lnTo>
                    <a:pt x="16" y="14"/>
                  </a:lnTo>
                  <a:lnTo>
                    <a:pt x="8" y="4"/>
                  </a:lnTo>
                  <a:lnTo>
                    <a:pt x="0" y="0"/>
                  </a:lnTo>
                  <a:lnTo>
                    <a:pt x="1" y="14"/>
                  </a:lnTo>
                  <a:lnTo>
                    <a:pt x="7" y="28"/>
                  </a:lnTo>
                  <a:lnTo>
                    <a:pt x="12" y="37"/>
                  </a:lnTo>
                  <a:lnTo>
                    <a:pt x="15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3155" name="Freeform 19">
              <a:extLst>
                <a:ext uri="{FF2B5EF4-FFF2-40B4-BE49-F238E27FC236}">
                  <a16:creationId xmlns:a16="http://schemas.microsoft.com/office/drawing/2014/main" id="{84188B0C-540C-43AB-AA39-B4EC75C9A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0" y="3871"/>
              <a:ext cx="32" cy="30"/>
            </a:xfrm>
            <a:custGeom>
              <a:avLst/>
              <a:gdLst>
                <a:gd name="T0" fmla="*/ 25 w 65"/>
                <a:gd name="T1" fmla="*/ 60 h 61"/>
                <a:gd name="T2" fmla="*/ 30 w 65"/>
                <a:gd name="T3" fmla="*/ 61 h 61"/>
                <a:gd name="T4" fmla="*/ 35 w 65"/>
                <a:gd name="T5" fmla="*/ 61 h 61"/>
                <a:gd name="T6" fmla="*/ 39 w 65"/>
                <a:gd name="T7" fmla="*/ 61 h 61"/>
                <a:gd name="T8" fmla="*/ 45 w 65"/>
                <a:gd name="T9" fmla="*/ 60 h 61"/>
                <a:gd name="T10" fmla="*/ 48 w 65"/>
                <a:gd name="T11" fmla="*/ 58 h 61"/>
                <a:gd name="T12" fmla="*/ 53 w 65"/>
                <a:gd name="T13" fmla="*/ 54 h 61"/>
                <a:gd name="T14" fmla="*/ 57 w 65"/>
                <a:gd name="T15" fmla="*/ 52 h 61"/>
                <a:gd name="T16" fmla="*/ 60 w 65"/>
                <a:gd name="T17" fmla="*/ 47 h 61"/>
                <a:gd name="T18" fmla="*/ 63 w 65"/>
                <a:gd name="T19" fmla="*/ 45 h 61"/>
                <a:gd name="T20" fmla="*/ 65 w 65"/>
                <a:gd name="T21" fmla="*/ 42 h 61"/>
                <a:gd name="T22" fmla="*/ 65 w 65"/>
                <a:gd name="T23" fmla="*/ 38 h 61"/>
                <a:gd name="T24" fmla="*/ 62 w 65"/>
                <a:gd name="T25" fmla="*/ 35 h 61"/>
                <a:gd name="T26" fmla="*/ 55 w 65"/>
                <a:gd name="T27" fmla="*/ 31 h 61"/>
                <a:gd name="T28" fmla="*/ 50 w 65"/>
                <a:gd name="T29" fmla="*/ 30 h 61"/>
                <a:gd name="T30" fmla="*/ 43 w 65"/>
                <a:gd name="T31" fmla="*/ 31 h 61"/>
                <a:gd name="T32" fmla="*/ 37 w 65"/>
                <a:gd name="T33" fmla="*/ 34 h 61"/>
                <a:gd name="T34" fmla="*/ 31 w 65"/>
                <a:gd name="T35" fmla="*/ 36 h 61"/>
                <a:gd name="T36" fmla="*/ 28 w 65"/>
                <a:gd name="T37" fmla="*/ 39 h 61"/>
                <a:gd name="T38" fmla="*/ 25 w 65"/>
                <a:gd name="T39" fmla="*/ 40 h 61"/>
                <a:gd name="T40" fmla="*/ 24 w 65"/>
                <a:gd name="T41" fmla="*/ 42 h 61"/>
                <a:gd name="T42" fmla="*/ 23 w 65"/>
                <a:gd name="T43" fmla="*/ 35 h 61"/>
                <a:gd name="T44" fmla="*/ 19 w 65"/>
                <a:gd name="T45" fmla="*/ 19 h 61"/>
                <a:gd name="T46" fmla="*/ 12 w 65"/>
                <a:gd name="T47" fmla="*/ 5 h 61"/>
                <a:gd name="T48" fmla="*/ 4 w 65"/>
                <a:gd name="T49" fmla="*/ 0 h 61"/>
                <a:gd name="T50" fmla="*/ 0 w 65"/>
                <a:gd name="T51" fmla="*/ 14 h 61"/>
                <a:gd name="T52" fmla="*/ 0 w 65"/>
                <a:gd name="T53" fmla="*/ 26 h 61"/>
                <a:gd name="T54" fmla="*/ 4 w 65"/>
                <a:gd name="T55" fmla="*/ 36 h 61"/>
                <a:gd name="T56" fmla="*/ 9 w 65"/>
                <a:gd name="T57" fmla="*/ 44 h 61"/>
                <a:gd name="T58" fmla="*/ 15 w 65"/>
                <a:gd name="T59" fmla="*/ 51 h 61"/>
                <a:gd name="T60" fmla="*/ 20 w 65"/>
                <a:gd name="T61" fmla="*/ 57 h 61"/>
                <a:gd name="T62" fmla="*/ 24 w 65"/>
                <a:gd name="T63" fmla="*/ 59 h 61"/>
                <a:gd name="T64" fmla="*/ 25 w 65"/>
                <a:gd name="T6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1">
                  <a:moveTo>
                    <a:pt x="25" y="60"/>
                  </a:moveTo>
                  <a:lnTo>
                    <a:pt x="30" y="61"/>
                  </a:lnTo>
                  <a:lnTo>
                    <a:pt x="35" y="61"/>
                  </a:lnTo>
                  <a:lnTo>
                    <a:pt x="39" y="61"/>
                  </a:lnTo>
                  <a:lnTo>
                    <a:pt x="45" y="60"/>
                  </a:lnTo>
                  <a:lnTo>
                    <a:pt x="48" y="58"/>
                  </a:lnTo>
                  <a:lnTo>
                    <a:pt x="53" y="54"/>
                  </a:lnTo>
                  <a:lnTo>
                    <a:pt x="57" y="52"/>
                  </a:lnTo>
                  <a:lnTo>
                    <a:pt x="60" y="47"/>
                  </a:lnTo>
                  <a:lnTo>
                    <a:pt x="63" y="45"/>
                  </a:lnTo>
                  <a:lnTo>
                    <a:pt x="65" y="42"/>
                  </a:lnTo>
                  <a:lnTo>
                    <a:pt x="65" y="38"/>
                  </a:lnTo>
                  <a:lnTo>
                    <a:pt x="62" y="35"/>
                  </a:lnTo>
                  <a:lnTo>
                    <a:pt x="55" y="31"/>
                  </a:lnTo>
                  <a:lnTo>
                    <a:pt x="50" y="30"/>
                  </a:lnTo>
                  <a:lnTo>
                    <a:pt x="43" y="31"/>
                  </a:lnTo>
                  <a:lnTo>
                    <a:pt x="37" y="34"/>
                  </a:lnTo>
                  <a:lnTo>
                    <a:pt x="31" y="36"/>
                  </a:lnTo>
                  <a:lnTo>
                    <a:pt x="28" y="39"/>
                  </a:lnTo>
                  <a:lnTo>
                    <a:pt x="25" y="40"/>
                  </a:lnTo>
                  <a:lnTo>
                    <a:pt x="24" y="42"/>
                  </a:lnTo>
                  <a:lnTo>
                    <a:pt x="23" y="35"/>
                  </a:lnTo>
                  <a:lnTo>
                    <a:pt x="19" y="19"/>
                  </a:lnTo>
                  <a:lnTo>
                    <a:pt x="12" y="5"/>
                  </a:lnTo>
                  <a:lnTo>
                    <a:pt x="4" y="0"/>
                  </a:lnTo>
                  <a:lnTo>
                    <a:pt x="0" y="14"/>
                  </a:lnTo>
                  <a:lnTo>
                    <a:pt x="0" y="26"/>
                  </a:lnTo>
                  <a:lnTo>
                    <a:pt x="4" y="36"/>
                  </a:lnTo>
                  <a:lnTo>
                    <a:pt x="9" y="44"/>
                  </a:lnTo>
                  <a:lnTo>
                    <a:pt x="15" y="51"/>
                  </a:lnTo>
                  <a:lnTo>
                    <a:pt x="20" y="57"/>
                  </a:lnTo>
                  <a:lnTo>
                    <a:pt x="24" y="59"/>
                  </a:lnTo>
                  <a:lnTo>
                    <a:pt x="25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3156" name="Freeform 20">
              <a:extLst>
                <a:ext uri="{FF2B5EF4-FFF2-40B4-BE49-F238E27FC236}">
                  <a16:creationId xmlns:a16="http://schemas.microsoft.com/office/drawing/2014/main" id="{1E01A78D-66E1-45C5-B697-53FFE60B6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" y="3859"/>
              <a:ext cx="29" cy="27"/>
            </a:xfrm>
            <a:custGeom>
              <a:avLst/>
              <a:gdLst>
                <a:gd name="T0" fmla="*/ 10 w 59"/>
                <a:gd name="T1" fmla="*/ 43 h 53"/>
                <a:gd name="T2" fmla="*/ 12 w 59"/>
                <a:gd name="T3" fmla="*/ 45 h 53"/>
                <a:gd name="T4" fmla="*/ 15 w 59"/>
                <a:gd name="T5" fmla="*/ 49 h 53"/>
                <a:gd name="T6" fmla="*/ 20 w 59"/>
                <a:gd name="T7" fmla="*/ 50 h 53"/>
                <a:gd name="T8" fmla="*/ 21 w 59"/>
                <a:gd name="T9" fmla="*/ 51 h 53"/>
                <a:gd name="T10" fmla="*/ 26 w 59"/>
                <a:gd name="T11" fmla="*/ 52 h 53"/>
                <a:gd name="T12" fmla="*/ 31 w 59"/>
                <a:gd name="T13" fmla="*/ 52 h 53"/>
                <a:gd name="T14" fmla="*/ 38 w 59"/>
                <a:gd name="T15" fmla="*/ 53 h 53"/>
                <a:gd name="T16" fmla="*/ 45 w 59"/>
                <a:gd name="T17" fmla="*/ 52 h 53"/>
                <a:gd name="T18" fmla="*/ 51 w 59"/>
                <a:gd name="T19" fmla="*/ 51 h 53"/>
                <a:gd name="T20" fmla="*/ 56 w 59"/>
                <a:gd name="T21" fmla="*/ 49 h 53"/>
                <a:gd name="T22" fmla="*/ 59 w 59"/>
                <a:gd name="T23" fmla="*/ 44 h 53"/>
                <a:gd name="T24" fmla="*/ 59 w 59"/>
                <a:gd name="T25" fmla="*/ 37 h 53"/>
                <a:gd name="T26" fmla="*/ 57 w 59"/>
                <a:gd name="T27" fmla="*/ 31 h 53"/>
                <a:gd name="T28" fmla="*/ 52 w 59"/>
                <a:gd name="T29" fmla="*/ 28 h 53"/>
                <a:gd name="T30" fmla="*/ 46 w 59"/>
                <a:gd name="T31" fmla="*/ 27 h 53"/>
                <a:gd name="T32" fmla="*/ 39 w 59"/>
                <a:gd name="T33" fmla="*/ 27 h 53"/>
                <a:gd name="T34" fmla="*/ 33 w 59"/>
                <a:gd name="T35" fmla="*/ 28 h 53"/>
                <a:gd name="T36" fmla="*/ 27 w 59"/>
                <a:gd name="T37" fmla="*/ 29 h 53"/>
                <a:gd name="T38" fmla="*/ 22 w 59"/>
                <a:gd name="T39" fmla="*/ 31 h 53"/>
                <a:gd name="T40" fmla="*/ 21 w 59"/>
                <a:gd name="T41" fmla="*/ 31 h 53"/>
                <a:gd name="T42" fmla="*/ 20 w 59"/>
                <a:gd name="T43" fmla="*/ 26 h 53"/>
                <a:gd name="T44" fmla="*/ 15 w 59"/>
                <a:gd name="T45" fmla="*/ 13 h 53"/>
                <a:gd name="T46" fmla="*/ 8 w 59"/>
                <a:gd name="T47" fmla="*/ 3 h 53"/>
                <a:gd name="T48" fmla="*/ 0 w 59"/>
                <a:gd name="T49" fmla="*/ 0 h 53"/>
                <a:gd name="T50" fmla="*/ 0 w 59"/>
                <a:gd name="T51" fmla="*/ 17 h 53"/>
                <a:gd name="T52" fmla="*/ 4 w 59"/>
                <a:gd name="T53" fmla="*/ 31 h 53"/>
                <a:gd name="T54" fmla="*/ 7 w 59"/>
                <a:gd name="T55" fmla="*/ 39 h 53"/>
                <a:gd name="T56" fmla="*/ 10 w 59"/>
                <a:gd name="T57" fmla="*/ 4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9" h="53">
                  <a:moveTo>
                    <a:pt x="10" y="43"/>
                  </a:moveTo>
                  <a:lnTo>
                    <a:pt x="12" y="45"/>
                  </a:lnTo>
                  <a:lnTo>
                    <a:pt x="15" y="49"/>
                  </a:lnTo>
                  <a:lnTo>
                    <a:pt x="20" y="50"/>
                  </a:lnTo>
                  <a:lnTo>
                    <a:pt x="21" y="51"/>
                  </a:lnTo>
                  <a:lnTo>
                    <a:pt x="26" y="52"/>
                  </a:lnTo>
                  <a:lnTo>
                    <a:pt x="31" y="52"/>
                  </a:lnTo>
                  <a:lnTo>
                    <a:pt x="38" y="53"/>
                  </a:lnTo>
                  <a:lnTo>
                    <a:pt x="45" y="52"/>
                  </a:lnTo>
                  <a:lnTo>
                    <a:pt x="51" y="51"/>
                  </a:lnTo>
                  <a:lnTo>
                    <a:pt x="56" y="49"/>
                  </a:lnTo>
                  <a:lnTo>
                    <a:pt x="59" y="44"/>
                  </a:lnTo>
                  <a:lnTo>
                    <a:pt x="59" y="37"/>
                  </a:lnTo>
                  <a:lnTo>
                    <a:pt x="57" y="31"/>
                  </a:lnTo>
                  <a:lnTo>
                    <a:pt x="52" y="28"/>
                  </a:lnTo>
                  <a:lnTo>
                    <a:pt x="46" y="27"/>
                  </a:lnTo>
                  <a:lnTo>
                    <a:pt x="39" y="27"/>
                  </a:lnTo>
                  <a:lnTo>
                    <a:pt x="33" y="28"/>
                  </a:lnTo>
                  <a:lnTo>
                    <a:pt x="27" y="29"/>
                  </a:lnTo>
                  <a:lnTo>
                    <a:pt x="22" y="31"/>
                  </a:lnTo>
                  <a:lnTo>
                    <a:pt x="21" y="31"/>
                  </a:lnTo>
                  <a:lnTo>
                    <a:pt x="20" y="26"/>
                  </a:lnTo>
                  <a:lnTo>
                    <a:pt x="15" y="13"/>
                  </a:lnTo>
                  <a:lnTo>
                    <a:pt x="8" y="3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" y="31"/>
                  </a:lnTo>
                  <a:lnTo>
                    <a:pt x="7" y="39"/>
                  </a:lnTo>
                  <a:lnTo>
                    <a:pt x="10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3157" name="Freeform 21">
              <a:extLst>
                <a:ext uri="{FF2B5EF4-FFF2-40B4-BE49-F238E27FC236}">
                  <a16:creationId xmlns:a16="http://schemas.microsoft.com/office/drawing/2014/main" id="{B4DE8CF5-E40B-45C4-A015-CECACE8F5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3855"/>
              <a:ext cx="29" cy="25"/>
            </a:xfrm>
            <a:custGeom>
              <a:avLst/>
              <a:gdLst>
                <a:gd name="T0" fmla="*/ 2 w 58"/>
                <a:gd name="T1" fmla="*/ 33 h 51"/>
                <a:gd name="T2" fmla="*/ 3 w 58"/>
                <a:gd name="T3" fmla="*/ 37 h 51"/>
                <a:gd name="T4" fmla="*/ 8 w 58"/>
                <a:gd name="T5" fmla="*/ 40 h 51"/>
                <a:gd name="T6" fmla="*/ 11 w 58"/>
                <a:gd name="T7" fmla="*/ 45 h 51"/>
                <a:gd name="T8" fmla="*/ 12 w 58"/>
                <a:gd name="T9" fmla="*/ 46 h 51"/>
                <a:gd name="T10" fmla="*/ 18 w 58"/>
                <a:gd name="T11" fmla="*/ 48 h 51"/>
                <a:gd name="T12" fmla="*/ 25 w 58"/>
                <a:gd name="T13" fmla="*/ 51 h 51"/>
                <a:gd name="T14" fmla="*/ 33 w 58"/>
                <a:gd name="T15" fmla="*/ 51 h 51"/>
                <a:gd name="T16" fmla="*/ 42 w 58"/>
                <a:gd name="T17" fmla="*/ 49 h 51"/>
                <a:gd name="T18" fmla="*/ 50 w 58"/>
                <a:gd name="T19" fmla="*/ 47 h 51"/>
                <a:gd name="T20" fmla="*/ 56 w 58"/>
                <a:gd name="T21" fmla="*/ 44 h 51"/>
                <a:gd name="T22" fmla="*/ 58 w 58"/>
                <a:gd name="T23" fmla="*/ 38 h 51"/>
                <a:gd name="T24" fmla="*/ 57 w 58"/>
                <a:gd name="T25" fmla="*/ 32 h 51"/>
                <a:gd name="T26" fmla="*/ 52 w 58"/>
                <a:gd name="T27" fmla="*/ 28 h 51"/>
                <a:gd name="T28" fmla="*/ 47 w 58"/>
                <a:gd name="T29" fmla="*/ 24 h 51"/>
                <a:gd name="T30" fmla="*/ 41 w 58"/>
                <a:gd name="T31" fmla="*/ 23 h 51"/>
                <a:gd name="T32" fmla="*/ 35 w 58"/>
                <a:gd name="T33" fmla="*/ 24 h 51"/>
                <a:gd name="T34" fmla="*/ 28 w 58"/>
                <a:gd name="T35" fmla="*/ 25 h 51"/>
                <a:gd name="T36" fmla="*/ 24 w 58"/>
                <a:gd name="T37" fmla="*/ 26 h 51"/>
                <a:gd name="T38" fmla="*/ 20 w 58"/>
                <a:gd name="T39" fmla="*/ 29 h 51"/>
                <a:gd name="T40" fmla="*/ 19 w 58"/>
                <a:gd name="T41" fmla="*/ 29 h 51"/>
                <a:gd name="T42" fmla="*/ 18 w 58"/>
                <a:gd name="T43" fmla="*/ 24 h 51"/>
                <a:gd name="T44" fmla="*/ 13 w 58"/>
                <a:gd name="T45" fmla="*/ 13 h 51"/>
                <a:gd name="T46" fmla="*/ 8 w 58"/>
                <a:gd name="T47" fmla="*/ 2 h 51"/>
                <a:gd name="T48" fmla="*/ 0 w 58"/>
                <a:gd name="T49" fmla="*/ 0 h 51"/>
                <a:gd name="T50" fmla="*/ 0 w 58"/>
                <a:gd name="T51" fmla="*/ 13 h 51"/>
                <a:gd name="T52" fmla="*/ 1 w 58"/>
                <a:gd name="T53" fmla="*/ 23 h 51"/>
                <a:gd name="T54" fmla="*/ 2 w 58"/>
                <a:gd name="T55" fmla="*/ 31 h 51"/>
                <a:gd name="T56" fmla="*/ 2 w 58"/>
                <a:gd name="T5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8" h="51">
                  <a:moveTo>
                    <a:pt x="2" y="33"/>
                  </a:moveTo>
                  <a:lnTo>
                    <a:pt x="3" y="37"/>
                  </a:lnTo>
                  <a:lnTo>
                    <a:pt x="8" y="40"/>
                  </a:lnTo>
                  <a:lnTo>
                    <a:pt x="11" y="45"/>
                  </a:lnTo>
                  <a:lnTo>
                    <a:pt x="12" y="46"/>
                  </a:lnTo>
                  <a:lnTo>
                    <a:pt x="18" y="48"/>
                  </a:lnTo>
                  <a:lnTo>
                    <a:pt x="25" y="51"/>
                  </a:lnTo>
                  <a:lnTo>
                    <a:pt x="33" y="51"/>
                  </a:lnTo>
                  <a:lnTo>
                    <a:pt x="42" y="49"/>
                  </a:lnTo>
                  <a:lnTo>
                    <a:pt x="50" y="47"/>
                  </a:lnTo>
                  <a:lnTo>
                    <a:pt x="56" y="44"/>
                  </a:lnTo>
                  <a:lnTo>
                    <a:pt x="58" y="38"/>
                  </a:lnTo>
                  <a:lnTo>
                    <a:pt x="57" y="32"/>
                  </a:lnTo>
                  <a:lnTo>
                    <a:pt x="52" y="28"/>
                  </a:lnTo>
                  <a:lnTo>
                    <a:pt x="47" y="24"/>
                  </a:lnTo>
                  <a:lnTo>
                    <a:pt x="41" y="23"/>
                  </a:lnTo>
                  <a:lnTo>
                    <a:pt x="35" y="24"/>
                  </a:lnTo>
                  <a:lnTo>
                    <a:pt x="28" y="25"/>
                  </a:lnTo>
                  <a:lnTo>
                    <a:pt x="24" y="26"/>
                  </a:lnTo>
                  <a:lnTo>
                    <a:pt x="20" y="29"/>
                  </a:lnTo>
                  <a:lnTo>
                    <a:pt x="19" y="29"/>
                  </a:lnTo>
                  <a:lnTo>
                    <a:pt x="18" y="24"/>
                  </a:lnTo>
                  <a:lnTo>
                    <a:pt x="13" y="13"/>
                  </a:lnTo>
                  <a:lnTo>
                    <a:pt x="8" y="2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" y="23"/>
                  </a:lnTo>
                  <a:lnTo>
                    <a:pt x="2" y="31"/>
                  </a:lnTo>
                  <a:lnTo>
                    <a:pt x="2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3158" name="Freeform 22">
              <a:extLst>
                <a:ext uri="{FF2B5EF4-FFF2-40B4-BE49-F238E27FC236}">
                  <a16:creationId xmlns:a16="http://schemas.microsoft.com/office/drawing/2014/main" id="{E1A499C5-81BF-4A1F-9344-635A49AA8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3421"/>
              <a:ext cx="98" cy="116"/>
            </a:xfrm>
            <a:custGeom>
              <a:avLst/>
              <a:gdLst>
                <a:gd name="T0" fmla="*/ 69 w 195"/>
                <a:gd name="T1" fmla="*/ 30 h 232"/>
                <a:gd name="T2" fmla="*/ 54 w 195"/>
                <a:gd name="T3" fmla="*/ 39 h 232"/>
                <a:gd name="T4" fmla="*/ 41 w 195"/>
                <a:gd name="T5" fmla="*/ 50 h 232"/>
                <a:gd name="T6" fmla="*/ 29 w 195"/>
                <a:gd name="T7" fmla="*/ 63 h 232"/>
                <a:gd name="T8" fmla="*/ 19 w 195"/>
                <a:gd name="T9" fmla="*/ 77 h 232"/>
                <a:gd name="T10" fmla="*/ 11 w 195"/>
                <a:gd name="T11" fmla="*/ 92 h 232"/>
                <a:gd name="T12" fmla="*/ 5 w 195"/>
                <a:gd name="T13" fmla="*/ 108 h 232"/>
                <a:gd name="T14" fmla="*/ 2 w 195"/>
                <a:gd name="T15" fmla="*/ 125 h 232"/>
                <a:gd name="T16" fmla="*/ 0 w 195"/>
                <a:gd name="T17" fmla="*/ 142 h 232"/>
                <a:gd name="T18" fmla="*/ 2 w 195"/>
                <a:gd name="T19" fmla="*/ 167 h 232"/>
                <a:gd name="T20" fmla="*/ 11 w 195"/>
                <a:gd name="T21" fmla="*/ 186 h 232"/>
                <a:gd name="T22" fmla="*/ 25 w 195"/>
                <a:gd name="T23" fmla="*/ 203 h 232"/>
                <a:gd name="T24" fmla="*/ 43 w 195"/>
                <a:gd name="T25" fmla="*/ 216 h 232"/>
                <a:gd name="T26" fmla="*/ 64 w 195"/>
                <a:gd name="T27" fmla="*/ 226 h 232"/>
                <a:gd name="T28" fmla="*/ 86 w 195"/>
                <a:gd name="T29" fmla="*/ 231 h 232"/>
                <a:gd name="T30" fmla="*/ 109 w 195"/>
                <a:gd name="T31" fmla="*/ 232 h 232"/>
                <a:gd name="T32" fmla="*/ 131 w 195"/>
                <a:gd name="T33" fmla="*/ 229 h 232"/>
                <a:gd name="T34" fmla="*/ 135 w 195"/>
                <a:gd name="T35" fmla="*/ 229 h 232"/>
                <a:gd name="T36" fmla="*/ 140 w 195"/>
                <a:gd name="T37" fmla="*/ 226 h 232"/>
                <a:gd name="T38" fmla="*/ 143 w 195"/>
                <a:gd name="T39" fmla="*/ 223 h 232"/>
                <a:gd name="T40" fmla="*/ 145 w 195"/>
                <a:gd name="T41" fmla="*/ 218 h 232"/>
                <a:gd name="T42" fmla="*/ 142 w 195"/>
                <a:gd name="T43" fmla="*/ 213 h 232"/>
                <a:gd name="T44" fmla="*/ 138 w 195"/>
                <a:gd name="T45" fmla="*/ 208 h 232"/>
                <a:gd name="T46" fmla="*/ 132 w 195"/>
                <a:gd name="T47" fmla="*/ 203 h 232"/>
                <a:gd name="T48" fmla="*/ 126 w 195"/>
                <a:gd name="T49" fmla="*/ 201 h 232"/>
                <a:gd name="T50" fmla="*/ 115 w 195"/>
                <a:gd name="T51" fmla="*/ 198 h 232"/>
                <a:gd name="T52" fmla="*/ 103 w 195"/>
                <a:gd name="T53" fmla="*/ 195 h 232"/>
                <a:gd name="T54" fmla="*/ 92 w 195"/>
                <a:gd name="T55" fmla="*/ 193 h 232"/>
                <a:gd name="T56" fmla="*/ 81 w 195"/>
                <a:gd name="T57" fmla="*/ 191 h 232"/>
                <a:gd name="T58" fmla="*/ 71 w 195"/>
                <a:gd name="T59" fmla="*/ 187 h 232"/>
                <a:gd name="T60" fmla="*/ 61 w 195"/>
                <a:gd name="T61" fmla="*/ 183 h 232"/>
                <a:gd name="T62" fmla="*/ 51 w 195"/>
                <a:gd name="T63" fmla="*/ 177 h 232"/>
                <a:gd name="T64" fmla="*/ 42 w 195"/>
                <a:gd name="T65" fmla="*/ 168 h 232"/>
                <a:gd name="T66" fmla="*/ 39 w 195"/>
                <a:gd name="T67" fmla="*/ 129 h 232"/>
                <a:gd name="T68" fmla="*/ 48 w 195"/>
                <a:gd name="T69" fmla="*/ 96 h 232"/>
                <a:gd name="T70" fmla="*/ 66 w 195"/>
                <a:gd name="T71" fmla="*/ 71 h 232"/>
                <a:gd name="T72" fmla="*/ 92 w 195"/>
                <a:gd name="T73" fmla="*/ 50 h 232"/>
                <a:gd name="T74" fmla="*/ 119 w 195"/>
                <a:gd name="T75" fmla="*/ 34 h 232"/>
                <a:gd name="T76" fmla="*/ 148 w 195"/>
                <a:gd name="T77" fmla="*/ 22 h 232"/>
                <a:gd name="T78" fmla="*/ 174 w 195"/>
                <a:gd name="T79" fmla="*/ 12 h 232"/>
                <a:gd name="T80" fmla="*/ 195 w 195"/>
                <a:gd name="T81" fmla="*/ 4 h 232"/>
                <a:gd name="T82" fmla="*/ 183 w 195"/>
                <a:gd name="T83" fmla="*/ 1 h 232"/>
                <a:gd name="T84" fmla="*/ 169 w 195"/>
                <a:gd name="T85" fmla="*/ 0 h 232"/>
                <a:gd name="T86" fmla="*/ 153 w 195"/>
                <a:gd name="T87" fmla="*/ 2 h 232"/>
                <a:gd name="T88" fmla="*/ 135 w 195"/>
                <a:gd name="T89" fmla="*/ 4 h 232"/>
                <a:gd name="T90" fmla="*/ 118 w 195"/>
                <a:gd name="T91" fmla="*/ 10 h 232"/>
                <a:gd name="T92" fmla="*/ 101 w 195"/>
                <a:gd name="T93" fmla="*/ 16 h 232"/>
                <a:gd name="T94" fmla="*/ 84 w 195"/>
                <a:gd name="T95" fmla="*/ 23 h 232"/>
                <a:gd name="T96" fmla="*/ 69 w 195"/>
                <a:gd name="T97" fmla="*/ 3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5" h="232">
                  <a:moveTo>
                    <a:pt x="69" y="30"/>
                  </a:moveTo>
                  <a:lnTo>
                    <a:pt x="54" y="39"/>
                  </a:lnTo>
                  <a:lnTo>
                    <a:pt x="41" y="50"/>
                  </a:lnTo>
                  <a:lnTo>
                    <a:pt x="29" y="63"/>
                  </a:lnTo>
                  <a:lnTo>
                    <a:pt x="19" y="77"/>
                  </a:lnTo>
                  <a:lnTo>
                    <a:pt x="11" y="92"/>
                  </a:lnTo>
                  <a:lnTo>
                    <a:pt x="5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7"/>
                  </a:lnTo>
                  <a:lnTo>
                    <a:pt x="11" y="186"/>
                  </a:lnTo>
                  <a:lnTo>
                    <a:pt x="25" y="203"/>
                  </a:lnTo>
                  <a:lnTo>
                    <a:pt x="43" y="216"/>
                  </a:lnTo>
                  <a:lnTo>
                    <a:pt x="64" y="226"/>
                  </a:lnTo>
                  <a:lnTo>
                    <a:pt x="86" y="231"/>
                  </a:lnTo>
                  <a:lnTo>
                    <a:pt x="109" y="232"/>
                  </a:lnTo>
                  <a:lnTo>
                    <a:pt x="131" y="229"/>
                  </a:lnTo>
                  <a:lnTo>
                    <a:pt x="135" y="229"/>
                  </a:lnTo>
                  <a:lnTo>
                    <a:pt x="140" y="226"/>
                  </a:lnTo>
                  <a:lnTo>
                    <a:pt x="143" y="223"/>
                  </a:lnTo>
                  <a:lnTo>
                    <a:pt x="145" y="218"/>
                  </a:lnTo>
                  <a:lnTo>
                    <a:pt x="142" y="213"/>
                  </a:lnTo>
                  <a:lnTo>
                    <a:pt x="138" y="208"/>
                  </a:lnTo>
                  <a:lnTo>
                    <a:pt x="132" y="203"/>
                  </a:lnTo>
                  <a:lnTo>
                    <a:pt x="126" y="201"/>
                  </a:lnTo>
                  <a:lnTo>
                    <a:pt x="115" y="198"/>
                  </a:lnTo>
                  <a:lnTo>
                    <a:pt x="103" y="195"/>
                  </a:lnTo>
                  <a:lnTo>
                    <a:pt x="92" y="193"/>
                  </a:lnTo>
                  <a:lnTo>
                    <a:pt x="81" y="191"/>
                  </a:lnTo>
                  <a:lnTo>
                    <a:pt x="71" y="187"/>
                  </a:lnTo>
                  <a:lnTo>
                    <a:pt x="61" y="183"/>
                  </a:lnTo>
                  <a:lnTo>
                    <a:pt x="51" y="177"/>
                  </a:lnTo>
                  <a:lnTo>
                    <a:pt x="42" y="168"/>
                  </a:lnTo>
                  <a:lnTo>
                    <a:pt x="39" y="129"/>
                  </a:lnTo>
                  <a:lnTo>
                    <a:pt x="48" y="96"/>
                  </a:lnTo>
                  <a:lnTo>
                    <a:pt x="66" y="71"/>
                  </a:lnTo>
                  <a:lnTo>
                    <a:pt x="92" y="50"/>
                  </a:lnTo>
                  <a:lnTo>
                    <a:pt x="119" y="34"/>
                  </a:lnTo>
                  <a:lnTo>
                    <a:pt x="148" y="22"/>
                  </a:lnTo>
                  <a:lnTo>
                    <a:pt x="174" y="12"/>
                  </a:lnTo>
                  <a:lnTo>
                    <a:pt x="195" y="4"/>
                  </a:lnTo>
                  <a:lnTo>
                    <a:pt x="183" y="1"/>
                  </a:lnTo>
                  <a:lnTo>
                    <a:pt x="169" y="0"/>
                  </a:lnTo>
                  <a:lnTo>
                    <a:pt x="153" y="2"/>
                  </a:lnTo>
                  <a:lnTo>
                    <a:pt x="135" y="4"/>
                  </a:lnTo>
                  <a:lnTo>
                    <a:pt x="118" y="10"/>
                  </a:lnTo>
                  <a:lnTo>
                    <a:pt x="101" y="16"/>
                  </a:lnTo>
                  <a:lnTo>
                    <a:pt x="84" y="23"/>
                  </a:lnTo>
                  <a:lnTo>
                    <a:pt x="69" y="30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3159" name="Freeform 23">
              <a:extLst>
                <a:ext uri="{FF2B5EF4-FFF2-40B4-BE49-F238E27FC236}">
                  <a16:creationId xmlns:a16="http://schemas.microsoft.com/office/drawing/2014/main" id="{5C63320C-8DE2-4CC9-AEBD-2D1C499E0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5" y="3419"/>
              <a:ext cx="62" cy="90"/>
            </a:xfrm>
            <a:custGeom>
              <a:avLst/>
              <a:gdLst>
                <a:gd name="T0" fmla="*/ 106 w 126"/>
                <a:gd name="T1" fmla="*/ 59 h 181"/>
                <a:gd name="T2" fmla="*/ 111 w 126"/>
                <a:gd name="T3" fmla="*/ 77 h 181"/>
                <a:gd name="T4" fmla="*/ 110 w 126"/>
                <a:gd name="T5" fmla="*/ 95 h 181"/>
                <a:gd name="T6" fmla="*/ 102 w 126"/>
                <a:gd name="T7" fmla="*/ 108 h 181"/>
                <a:gd name="T8" fmla="*/ 90 w 126"/>
                <a:gd name="T9" fmla="*/ 121 h 181"/>
                <a:gd name="T10" fmla="*/ 76 w 126"/>
                <a:gd name="T11" fmla="*/ 133 h 181"/>
                <a:gd name="T12" fmla="*/ 60 w 126"/>
                <a:gd name="T13" fmla="*/ 144 h 181"/>
                <a:gd name="T14" fmla="*/ 44 w 126"/>
                <a:gd name="T15" fmla="*/ 154 h 181"/>
                <a:gd name="T16" fmla="*/ 30 w 126"/>
                <a:gd name="T17" fmla="*/ 165 h 181"/>
                <a:gd name="T18" fmla="*/ 28 w 126"/>
                <a:gd name="T19" fmla="*/ 168 h 181"/>
                <a:gd name="T20" fmla="*/ 27 w 126"/>
                <a:gd name="T21" fmla="*/ 171 h 181"/>
                <a:gd name="T22" fmla="*/ 27 w 126"/>
                <a:gd name="T23" fmla="*/ 174 h 181"/>
                <a:gd name="T24" fmla="*/ 28 w 126"/>
                <a:gd name="T25" fmla="*/ 177 h 181"/>
                <a:gd name="T26" fmla="*/ 31 w 126"/>
                <a:gd name="T27" fmla="*/ 180 h 181"/>
                <a:gd name="T28" fmla="*/ 35 w 126"/>
                <a:gd name="T29" fmla="*/ 181 h 181"/>
                <a:gd name="T30" fmla="*/ 37 w 126"/>
                <a:gd name="T31" fmla="*/ 181 h 181"/>
                <a:gd name="T32" fmla="*/ 41 w 126"/>
                <a:gd name="T33" fmla="*/ 180 h 181"/>
                <a:gd name="T34" fmla="*/ 59 w 126"/>
                <a:gd name="T35" fmla="*/ 169 h 181"/>
                <a:gd name="T36" fmla="*/ 76 w 126"/>
                <a:gd name="T37" fmla="*/ 158 h 181"/>
                <a:gd name="T38" fmla="*/ 92 w 126"/>
                <a:gd name="T39" fmla="*/ 145 h 181"/>
                <a:gd name="T40" fmla="*/ 107 w 126"/>
                <a:gd name="T41" fmla="*/ 130 h 181"/>
                <a:gd name="T42" fmla="*/ 118 w 126"/>
                <a:gd name="T43" fmla="*/ 114 h 181"/>
                <a:gd name="T44" fmla="*/ 125 w 126"/>
                <a:gd name="T45" fmla="*/ 96 h 181"/>
                <a:gd name="T46" fmla="*/ 126 w 126"/>
                <a:gd name="T47" fmla="*/ 76 h 181"/>
                <a:gd name="T48" fmla="*/ 121 w 126"/>
                <a:gd name="T49" fmla="*/ 55 h 181"/>
                <a:gd name="T50" fmla="*/ 111 w 126"/>
                <a:gd name="T51" fmla="*/ 39 h 181"/>
                <a:gd name="T52" fmla="*/ 96 w 126"/>
                <a:gd name="T53" fmla="*/ 26 h 181"/>
                <a:gd name="T54" fmla="*/ 77 w 126"/>
                <a:gd name="T55" fmla="*/ 15 h 181"/>
                <a:gd name="T56" fmla="*/ 57 w 126"/>
                <a:gd name="T57" fmla="*/ 7 h 181"/>
                <a:gd name="T58" fmla="*/ 36 w 126"/>
                <a:gd name="T59" fmla="*/ 3 h 181"/>
                <a:gd name="T60" fmla="*/ 19 w 126"/>
                <a:gd name="T61" fmla="*/ 0 h 181"/>
                <a:gd name="T62" fmla="*/ 6 w 126"/>
                <a:gd name="T63" fmla="*/ 0 h 181"/>
                <a:gd name="T64" fmla="*/ 0 w 126"/>
                <a:gd name="T65" fmla="*/ 4 h 181"/>
                <a:gd name="T66" fmla="*/ 14 w 126"/>
                <a:gd name="T67" fmla="*/ 9 h 181"/>
                <a:gd name="T68" fmla="*/ 29 w 126"/>
                <a:gd name="T69" fmla="*/ 14 h 181"/>
                <a:gd name="T70" fmla="*/ 45 w 126"/>
                <a:gd name="T71" fmla="*/ 19 h 181"/>
                <a:gd name="T72" fmla="*/ 60 w 126"/>
                <a:gd name="T73" fmla="*/ 23 h 181"/>
                <a:gd name="T74" fmla="*/ 75 w 126"/>
                <a:gd name="T75" fmla="*/ 29 h 181"/>
                <a:gd name="T76" fmla="*/ 88 w 126"/>
                <a:gd name="T77" fmla="*/ 37 h 181"/>
                <a:gd name="T78" fmla="*/ 98 w 126"/>
                <a:gd name="T79" fmla="*/ 46 h 181"/>
                <a:gd name="T80" fmla="*/ 106 w 126"/>
                <a:gd name="T81" fmla="*/ 5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6" h="181">
                  <a:moveTo>
                    <a:pt x="106" y="59"/>
                  </a:moveTo>
                  <a:lnTo>
                    <a:pt x="111" y="77"/>
                  </a:lnTo>
                  <a:lnTo>
                    <a:pt x="110" y="95"/>
                  </a:lnTo>
                  <a:lnTo>
                    <a:pt x="102" y="108"/>
                  </a:lnTo>
                  <a:lnTo>
                    <a:pt x="90" y="121"/>
                  </a:lnTo>
                  <a:lnTo>
                    <a:pt x="76" y="133"/>
                  </a:lnTo>
                  <a:lnTo>
                    <a:pt x="60" y="144"/>
                  </a:lnTo>
                  <a:lnTo>
                    <a:pt x="44" y="154"/>
                  </a:lnTo>
                  <a:lnTo>
                    <a:pt x="30" y="165"/>
                  </a:lnTo>
                  <a:lnTo>
                    <a:pt x="28" y="168"/>
                  </a:lnTo>
                  <a:lnTo>
                    <a:pt x="27" y="171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1" y="180"/>
                  </a:lnTo>
                  <a:lnTo>
                    <a:pt x="35" y="181"/>
                  </a:lnTo>
                  <a:lnTo>
                    <a:pt x="37" y="181"/>
                  </a:lnTo>
                  <a:lnTo>
                    <a:pt x="41" y="180"/>
                  </a:lnTo>
                  <a:lnTo>
                    <a:pt x="59" y="169"/>
                  </a:lnTo>
                  <a:lnTo>
                    <a:pt x="76" y="158"/>
                  </a:lnTo>
                  <a:lnTo>
                    <a:pt x="92" y="145"/>
                  </a:lnTo>
                  <a:lnTo>
                    <a:pt x="107" y="130"/>
                  </a:lnTo>
                  <a:lnTo>
                    <a:pt x="118" y="114"/>
                  </a:lnTo>
                  <a:lnTo>
                    <a:pt x="125" y="96"/>
                  </a:lnTo>
                  <a:lnTo>
                    <a:pt x="126" y="76"/>
                  </a:lnTo>
                  <a:lnTo>
                    <a:pt x="121" y="55"/>
                  </a:lnTo>
                  <a:lnTo>
                    <a:pt x="111" y="39"/>
                  </a:lnTo>
                  <a:lnTo>
                    <a:pt x="96" y="26"/>
                  </a:lnTo>
                  <a:lnTo>
                    <a:pt x="77" y="15"/>
                  </a:lnTo>
                  <a:lnTo>
                    <a:pt x="57" y="7"/>
                  </a:lnTo>
                  <a:lnTo>
                    <a:pt x="36" y="3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5" y="19"/>
                  </a:lnTo>
                  <a:lnTo>
                    <a:pt x="60" y="23"/>
                  </a:lnTo>
                  <a:lnTo>
                    <a:pt x="75" y="29"/>
                  </a:lnTo>
                  <a:lnTo>
                    <a:pt x="88" y="37"/>
                  </a:lnTo>
                  <a:lnTo>
                    <a:pt x="98" y="46"/>
                  </a:lnTo>
                  <a:lnTo>
                    <a:pt x="106" y="5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3160" name="Freeform 24">
              <a:extLst>
                <a:ext uri="{FF2B5EF4-FFF2-40B4-BE49-F238E27FC236}">
                  <a16:creationId xmlns:a16="http://schemas.microsoft.com/office/drawing/2014/main" id="{ECA81149-779F-4702-8F74-D07038A6F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6" y="3398"/>
              <a:ext cx="158" cy="189"/>
            </a:xfrm>
            <a:custGeom>
              <a:avLst/>
              <a:gdLst>
                <a:gd name="T0" fmla="*/ 99 w 317"/>
                <a:gd name="T1" fmla="*/ 70 h 378"/>
                <a:gd name="T2" fmla="*/ 53 w 317"/>
                <a:gd name="T3" fmla="*/ 115 h 378"/>
                <a:gd name="T4" fmla="*/ 18 w 317"/>
                <a:gd name="T5" fmla="*/ 166 h 378"/>
                <a:gd name="T6" fmla="*/ 0 w 317"/>
                <a:gd name="T7" fmla="*/ 226 h 378"/>
                <a:gd name="T8" fmla="*/ 4 w 317"/>
                <a:gd name="T9" fmla="*/ 267 h 378"/>
                <a:gd name="T10" fmla="*/ 10 w 317"/>
                <a:gd name="T11" fmla="*/ 283 h 378"/>
                <a:gd name="T12" fmla="*/ 20 w 317"/>
                <a:gd name="T13" fmla="*/ 298 h 378"/>
                <a:gd name="T14" fmla="*/ 33 w 317"/>
                <a:gd name="T15" fmla="*/ 310 h 378"/>
                <a:gd name="T16" fmla="*/ 56 w 317"/>
                <a:gd name="T17" fmla="*/ 324 h 378"/>
                <a:gd name="T18" fmla="*/ 86 w 317"/>
                <a:gd name="T19" fmla="*/ 339 h 378"/>
                <a:gd name="T20" fmla="*/ 118 w 317"/>
                <a:gd name="T21" fmla="*/ 351 h 378"/>
                <a:gd name="T22" fmla="*/ 150 w 317"/>
                <a:gd name="T23" fmla="*/ 360 h 378"/>
                <a:gd name="T24" fmla="*/ 183 w 317"/>
                <a:gd name="T25" fmla="*/ 367 h 378"/>
                <a:gd name="T26" fmla="*/ 217 w 317"/>
                <a:gd name="T27" fmla="*/ 371 h 378"/>
                <a:gd name="T28" fmla="*/ 250 w 317"/>
                <a:gd name="T29" fmla="*/ 375 h 378"/>
                <a:gd name="T30" fmla="*/ 285 w 317"/>
                <a:gd name="T31" fmla="*/ 377 h 378"/>
                <a:gd name="T32" fmla="*/ 307 w 317"/>
                <a:gd name="T33" fmla="*/ 378 h 378"/>
                <a:gd name="T34" fmla="*/ 315 w 317"/>
                <a:gd name="T35" fmla="*/ 371 h 378"/>
                <a:gd name="T36" fmla="*/ 317 w 317"/>
                <a:gd name="T37" fmla="*/ 361 h 378"/>
                <a:gd name="T38" fmla="*/ 310 w 317"/>
                <a:gd name="T39" fmla="*/ 353 h 378"/>
                <a:gd name="T40" fmla="*/ 289 w 317"/>
                <a:gd name="T41" fmla="*/ 347 h 378"/>
                <a:gd name="T42" fmla="*/ 259 w 317"/>
                <a:gd name="T43" fmla="*/ 341 h 378"/>
                <a:gd name="T44" fmla="*/ 228 w 317"/>
                <a:gd name="T45" fmla="*/ 337 h 378"/>
                <a:gd name="T46" fmla="*/ 197 w 317"/>
                <a:gd name="T47" fmla="*/ 332 h 378"/>
                <a:gd name="T48" fmla="*/ 167 w 317"/>
                <a:gd name="T49" fmla="*/ 326 h 378"/>
                <a:gd name="T50" fmla="*/ 137 w 317"/>
                <a:gd name="T51" fmla="*/ 318 h 378"/>
                <a:gd name="T52" fmla="*/ 109 w 317"/>
                <a:gd name="T53" fmla="*/ 309 h 378"/>
                <a:gd name="T54" fmla="*/ 80 w 317"/>
                <a:gd name="T55" fmla="*/ 298 h 378"/>
                <a:gd name="T56" fmla="*/ 54 w 317"/>
                <a:gd name="T57" fmla="*/ 282 h 378"/>
                <a:gd name="T58" fmla="*/ 38 w 317"/>
                <a:gd name="T59" fmla="*/ 260 h 378"/>
                <a:gd name="T60" fmla="*/ 34 w 317"/>
                <a:gd name="T61" fmla="*/ 232 h 378"/>
                <a:gd name="T62" fmla="*/ 38 w 317"/>
                <a:gd name="T63" fmla="*/ 200 h 378"/>
                <a:gd name="T64" fmla="*/ 51 w 317"/>
                <a:gd name="T65" fmla="*/ 170 h 378"/>
                <a:gd name="T66" fmla="*/ 71 w 317"/>
                <a:gd name="T67" fmla="*/ 138 h 378"/>
                <a:gd name="T68" fmla="*/ 94 w 317"/>
                <a:gd name="T69" fmla="*/ 110 h 378"/>
                <a:gd name="T70" fmla="*/ 121 w 317"/>
                <a:gd name="T71" fmla="*/ 83 h 378"/>
                <a:gd name="T72" fmla="*/ 151 w 317"/>
                <a:gd name="T73" fmla="*/ 57 h 378"/>
                <a:gd name="T74" fmla="*/ 193 w 317"/>
                <a:gd name="T75" fmla="*/ 38 h 378"/>
                <a:gd name="T76" fmla="*/ 234 w 317"/>
                <a:gd name="T77" fmla="*/ 20 h 378"/>
                <a:gd name="T78" fmla="*/ 260 w 317"/>
                <a:gd name="T79" fmla="*/ 7 h 378"/>
                <a:gd name="T80" fmla="*/ 252 w 317"/>
                <a:gd name="T81" fmla="*/ 0 h 378"/>
                <a:gd name="T82" fmla="*/ 218 w 317"/>
                <a:gd name="T83" fmla="*/ 4 h 378"/>
                <a:gd name="T84" fmla="*/ 178 w 317"/>
                <a:gd name="T85" fmla="*/ 18 h 378"/>
                <a:gd name="T86" fmla="*/ 140 w 317"/>
                <a:gd name="T87" fmla="*/ 3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7" h="378">
                  <a:moveTo>
                    <a:pt x="124" y="49"/>
                  </a:moveTo>
                  <a:lnTo>
                    <a:pt x="99" y="70"/>
                  </a:lnTo>
                  <a:lnTo>
                    <a:pt x="75" y="91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8" y="166"/>
                  </a:lnTo>
                  <a:lnTo>
                    <a:pt x="6" y="195"/>
                  </a:lnTo>
                  <a:lnTo>
                    <a:pt x="0" y="226"/>
                  </a:lnTo>
                  <a:lnTo>
                    <a:pt x="2" y="259"/>
                  </a:lnTo>
                  <a:lnTo>
                    <a:pt x="4" y="267"/>
                  </a:lnTo>
                  <a:lnTo>
                    <a:pt x="6" y="276"/>
                  </a:lnTo>
                  <a:lnTo>
                    <a:pt x="10" y="283"/>
                  </a:lnTo>
                  <a:lnTo>
                    <a:pt x="14" y="291"/>
                  </a:lnTo>
                  <a:lnTo>
                    <a:pt x="20" y="298"/>
                  </a:lnTo>
                  <a:lnTo>
                    <a:pt x="27" y="305"/>
                  </a:lnTo>
                  <a:lnTo>
                    <a:pt x="33" y="310"/>
                  </a:lnTo>
                  <a:lnTo>
                    <a:pt x="41" y="315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9"/>
                  </a:lnTo>
                  <a:lnTo>
                    <a:pt x="102" y="345"/>
                  </a:lnTo>
                  <a:lnTo>
                    <a:pt x="118" y="351"/>
                  </a:lnTo>
                  <a:lnTo>
                    <a:pt x="134" y="355"/>
                  </a:lnTo>
                  <a:lnTo>
                    <a:pt x="150" y="360"/>
                  </a:lnTo>
                  <a:lnTo>
                    <a:pt x="166" y="363"/>
                  </a:lnTo>
                  <a:lnTo>
                    <a:pt x="183" y="367"/>
                  </a:lnTo>
                  <a:lnTo>
                    <a:pt x="199" y="369"/>
                  </a:lnTo>
                  <a:lnTo>
                    <a:pt x="217" y="371"/>
                  </a:lnTo>
                  <a:lnTo>
                    <a:pt x="234" y="374"/>
                  </a:lnTo>
                  <a:lnTo>
                    <a:pt x="250" y="375"/>
                  </a:lnTo>
                  <a:lnTo>
                    <a:pt x="267" y="376"/>
                  </a:lnTo>
                  <a:lnTo>
                    <a:pt x="285" y="377"/>
                  </a:lnTo>
                  <a:lnTo>
                    <a:pt x="301" y="378"/>
                  </a:lnTo>
                  <a:lnTo>
                    <a:pt x="307" y="378"/>
                  </a:lnTo>
                  <a:lnTo>
                    <a:pt x="311" y="376"/>
                  </a:lnTo>
                  <a:lnTo>
                    <a:pt x="315" y="371"/>
                  </a:lnTo>
                  <a:lnTo>
                    <a:pt x="317" y="367"/>
                  </a:lnTo>
                  <a:lnTo>
                    <a:pt x="317" y="361"/>
                  </a:lnTo>
                  <a:lnTo>
                    <a:pt x="315" y="356"/>
                  </a:lnTo>
                  <a:lnTo>
                    <a:pt x="310" y="353"/>
                  </a:lnTo>
                  <a:lnTo>
                    <a:pt x="304" y="351"/>
                  </a:lnTo>
                  <a:lnTo>
                    <a:pt x="289" y="347"/>
                  </a:lnTo>
                  <a:lnTo>
                    <a:pt x="274" y="345"/>
                  </a:lnTo>
                  <a:lnTo>
                    <a:pt x="259" y="341"/>
                  </a:lnTo>
                  <a:lnTo>
                    <a:pt x="243" y="339"/>
                  </a:lnTo>
                  <a:lnTo>
                    <a:pt x="228" y="337"/>
                  </a:lnTo>
                  <a:lnTo>
                    <a:pt x="213" y="334"/>
                  </a:lnTo>
                  <a:lnTo>
                    <a:pt x="197" y="332"/>
                  </a:lnTo>
                  <a:lnTo>
                    <a:pt x="182" y="329"/>
                  </a:lnTo>
                  <a:lnTo>
                    <a:pt x="167" y="326"/>
                  </a:lnTo>
                  <a:lnTo>
                    <a:pt x="152" y="323"/>
                  </a:lnTo>
                  <a:lnTo>
                    <a:pt x="137" y="318"/>
                  </a:lnTo>
                  <a:lnTo>
                    <a:pt x="122" y="315"/>
                  </a:lnTo>
                  <a:lnTo>
                    <a:pt x="109" y="309"/>
                  </a:lnTo>
                  <a:lnTo>
                    <a:pt x="94" y="303"/>
                  </a:lnTo>
                  <a:lnTo>
                    <a:pt x="80" y="298"/>
                  </a:lnTo>
                  <a:lnTo>
                    <a:pt x="66" y="290"/>
                  </a:lnTo>
                  <a:lnTo>
                    <a:pt x="54" y="282"/>
                  </a:lnTo>
                  <a:lnTo>
                    <a:pt x="45" y="271"/>
                  </a:lnTo>
                  <a:lnTo>
                    <a:pt x="38" y="260"/>
                  </a:lnTo>
                  <a:lnTo>
                    <a:pt x="35" y="246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3"/>
                  </a:lnTo>
                  <a:lnTo>
                    <a:pt x="71" y="138"/>
                  </a:lnTo>
                  <a:lnTo>
                    <a:pt x="82" y="124"/>
                  </a:lnTo>
                  <a:lnTo>
                    <a:pt x="94" y="110"/>
                  </a:lnTo>
                  <a:lnTo>
                    <a:pt x="106" y="96"/>
                  </a:lnTo>
                  <a:lnTo>
                    <a:pt x="121" y="83"/>
                  </a:lnTo>
                  <a:lnTo>
                    <a:pt x="136" y="69"/>
                  </a:lnTo>
                  <a:lnTo>
                    <a:pt x="151" y="57"/>
                  </a:lnTo>
                  <a:lnTo>
                    <a:pt x="171" y="47"/>
                  </a:lnTo>
                  <a:lnTo>
                    <a:pt x="193" y="38"/>
                  </a:lnTo>
                  <a:lnTo>
                    <a:pt x="214" y="28"/>
                  </a:lnTo>
                  <a:lnTo>
                    <a:pt x="234" y="20"/>
                  </a:lnTo>
                  <a:lnTo>
                    <a:pt x="250" y="14"/>
                  </a:lnTo>
                  <a:lnTo>
                    <a:pt x="260" y="7"/>
                  </a:lnTo>
                  <a:lnTo>
                    <a:pt x="264" y="2"/>
                  </a:lnTo>
                  <a:lnTo>
                    <a:pt x="252" y="0"/>
                  </a:lnTo>
                  <a:lnTo>
                    <a:pt x="236" y="1"/>
                  </a:lnTo>
                  <a:lnTo>
                    <a:pt x="218" y="4"/>
                  </a:lnTo>
                  <a:lnTo>
                    <a:pt x="198" y="10"/>
                  </a:lnTo>
                  <a:lnTo>
                    <a:pt x="178" y="18"/>
                  </a:lnTo>
                  <a:lnTo>
                    <a:pt x="158" y="27"/>
                  </a:lnTo>
                  <a:lnTo>
                    <a:pt x="140" y="38"/>
                  </a:lnTo>
                  <a:lnTo>
                    <a:pt x="124" y="4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3161" name="Freeform 25">
              <a:extLst>
                <a:ext uri="{FF2B5EF4-FFF2-40B4-BE49-F238E27FC236}">
                  <a16:creationId xmlns:a16="http://schemas.microsoft.com/office/drawing/2014/main" id="{B84DD34C-AB52-40CF-9D3F-906F02299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9" y="3392"/>
              <a:ext cx="139" cy="125"/>
            </a:xfrm>
            <a:custGeom>
              <a:avLst/>
              <a:gdLst>
                <a:gd name="T0" fmla="*/ 230 w 277"/>
                <a:gd name="T1" fmla="*/ 77 h 252"/>
                <a:gd name="T2" fmla="*/ 243 w 277"/>
                <a:gd name="T3" fmla="*/ 91 h 252"/>
                <a:gd name="T4" fmla="*/ 251 w 277"/>
                <a:gd name="T5" fmla="*/ 107 h 252"/>
                <a:gd name="T6" fmla="*/ 254 w 277"/>
                <a:gd name="T7" fmla="*/ 124 h 252"/>
                <a:gd name="T8" fmla="*/ 254 w 277"/>
                <a:gd name="T9" fmla="*/ 143 h 252"/>
                <a:gd name="T10" fmla="*/ 252 w 277"/>
                <a:gd name="T11" fmla="*/ 158 h 252"/>
                <a:gd name="T12" fmla="*/ 247 w 277"/>
                <a:gd name="T13" fmla="*/ 170 h 252"/>
                <a:gd name="T14" fmla="*/ 239 w 277"/>
                <a:gd name="T15" fmla="*/ 183 h 252"/>
                <a:gd name="T16" fmla="*/ 231 w 277"/>
                <a:gd name="T17" fmla="*/ 193 h 252"/>
                <a:gd name="T18" fmla="*/ 221 w 277"/>
                <a:gd name="T19" fmla="*/ 205 h 252"/>
                <a:gd name="T20" fmla="*/ 210 w 277"/>
                <a:gd name="T21" fmla="*/ 214 h 252"/>
                <a:gd name="T22" fmla="*/ 200 w 277"/>
                <a:gd name="T23" fmla="*/ 224 h 252"/>
                <a:gd name="T24" fmla="*/ 190 w 277"/>
                <a:gd name="T25" fmla="*/ 235 h 252"/>
                <a:gd name="T26" fmla="*/ 187 w 277"/>
                <a:gd name="T27" fmla="*/ 238 h 252"/>
                <a:gd name="T28" fmla="*/ 187 w 277"/>
                <a:gd name="T29" fmla="*/ 242 h 252"/>
                <a:gd name="T30" fmla="*/ 187 w 277"/>
                <a:gd name="T31" fmla="*/ 245 h 252"/>
                <a:gd name="T32" fmla="*/ 190 w 277"/>
                <a:gd name="T33" fmla="*/ 249 h 252"/>
                <a:gd name="T34" fmla="*/ 193 w 277"/>
                <a:gd name="T35" fmla="*/ 251 h 252"/>
                <a:gd name="T36" fmla="*/ 198 w 277"/>
                <a:gd name="T37" fmla="*/ 252 h 252"/>
                <a:gd name="T38" fmla="*/ 201 w 277"/>
                <a:gd name="T39" fmla="*/ 251 h 252"/>
                <a:gd name="T40" fmla="*/ 205 w 277"/>
                <a:gd name="T41" fmla="*/ 249 h 252"/>
                <a:gd name="T42" fmla="*/ 228 w 277"/>
                <a:gd name="T43" fmla="*/ 234 h 252"/>
                <a:gd name="T44" fmla="*/ 247 w 277"/>
                <a:gd name="T45" fmla="*/ 214 h 252"/>
                <a:gd name="T46" fmla="*/ 262 w 277"/>
                <a:gd name="T47" fmla="*/ 192 h 252"/>
                <a:gd name="T48" fmla="*/ 273 w 277"/>
                <a:gd name="T49" fmla="*/ 167 h 252"/>
                <a:gd name="T50" fmla="*/ 277 w 277"/>
                <a:gd name="T51" fmla="*/ 142 h 252"/>
                <a:gd name="T52" fmla="*/ 275 w 277"/>
                <a:gd name="T53" fmla="*/ 115 h 252"/>
                <a:gd name="T54" fmla="*/ 266 w 277"/>
                <a:gd name="T55" fmla="*/ 91 h 252"/>
                <a:gd name="T56" fmla="*/ 247 w 277"/>
                <a:gd name="T57" fmla="*/ 69 h 252"/>
                <a:gd name="T58" fmla="*/ 233 w 277"/>
                <a:gd name="T59" fmla="*/ 58 h 252"/>
                <a:gd name="T60" fmla="*/ 217 w 277"/>
                <a:gd name="T61" fmla="*/ 48 h 252"/>
                <a:gd name="T62" fmla="*/ 200 w 277"/>
                <a:gd name="T63" fmla="*/ 39 h 252"/>
                <a:gd name="T64" fmla="*/ 181 w 277"/>
                <a:gd name="T65" fmla="*/ 31 h 252"/>
                <a:gd name="T66" fmla="*/ 161 w 277"/>
                <a:gd name="T67" fmla="*/ 23 h 252"/>
                <a:gd name="T68" fmla="*/ 141 w 277"/>
                <a:gd name="T69" fmla="*/ 17 h 252"/>
                <a:gd name="T70" fmla="*/ 121 w 277"/>
                <a:gd name="T71" fmla="*/ 13 h 252"/>
                <a:gd name="T72" fmla="*/ 101 w 277"/>
                <a:gd name="T73" fmla="*/ 8 h 252"/>
                <a:gd name="T74" fmla="*/ 82 w 277"/>
                <a:gd name="T75" fmla="*/ 5 h 252"/>
                <a:gd name="T76" fmla="*/ 64 w 277"/>
                <a:gd name="T77" fmla="*/ 2 h 252"/>
                <a:gd name="T78" fmla="*/ 47 w 277"/>
                <a:gd name="T79" fmla="*/ 0 h 252"/>
                <a:gd name="T80" fmla="*/ 33 w 277"/>
                <a:gd name="T81" fmla="*/ 0 h 252"/>
                <a:gd name="T82" fmla="*/ 21 w 277"/>
                <a:gd name="T83" fmla="*/ 0 h 252"/>
                <a:gd name="T84" fmla="*/ 10 w 277"/>
                <a:gd name="T85" fmla="*/ 0 h 252"/>
                <a:gd name="T86" fmla="*/ 3 w 277"/>
                <a:gd name="T87" fmla="*/ 2 h 252"/>
                <a:gd name="T88" fmla="*/ 0 w 277"/>
                <a:gd name="T89" fmla="*/ 5 h 252"/>
                <a:gd name="T90" fmla="*/ 11 w 277"/>
                <a:gd name="T91" fmla="*/ 7 h 252"/>
                <a:gd name="T92" fmla="*/ 23 w 277"/>
                <a:gd name="T93" fmla="*/ 8 h 252"/>
                <a:gd name="T94" fmla="*/ 37 w 277"/>
                <a:gd name="T95" fmla="*/ 10 h 252"/>
                <a:gd name="T96" fmla="*/ 50 w 277"/>
                <a:gd name="T97" fmla="*/ 13 h 252"/>
                <a:gd name="T98" fmla="*/ 64 w 277"/>
                <a:gd name="T99" fmla="*/ 16 h 252"/>
                <a:gd name="T100" fmla="*/ 80 w 277"/>
                <a:gd name="T101" fmla="*/ 18 h 252"/>
                <a:gd name="T102" fmla="*/ 95 w 277"/>
                <a:gd name="T103" fmla="*/ 22 h 252"/>
                <a:gd name="T104" fmla="*/ 111 w 277"/>
                <a:gd name="T105" fmla="*/ 25 h 252"/>
                <a:gd name="T106" fmla="*/ 126 w 277"/>
                <a:gd name="T107" fmla="*/ 30 h 252"/>
                <a:gd name="T108" fmla="*/ 143 w 277"/>
                <a:gd name="T109" fmla="*/ 35 h 252"/>
                <a:gd name="T110" fmla="*/ 159 w 277"/>
                <a:gd name="T111" fmla="*/ 39 h 252"/>
                <a:gd name="T112" fmla="*/ 174 w 277"/>
                <a:gd name="T113" fmla="*/ 45 h 252"/>
                <a:gd name="T114" fmla="*/ 189 w 277"/>
                <a:gd name="T115" fmla="*/ 52 h 252"/>
                <a:gd name="T116" fmla="*/ 204 w 277"/>
                <a:gd name="T117" fmla="*/ 60 h 252"/>
                <a:gd name="T118" fmla="*/ 217 w 277"/>
                <a:gd name="T119" fmla="*/ 68 h 252"/>
                <a:gd name="T120" fmla="*/ 230 w 277"/>
                <a:gd name="T121" fmla="*/ 7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7" h="252">
                  <a:moveTo>
                    <a:pt x="230" y="77"/>
                  </a:moveTo>
                  <a:lnTo>
                    <a:pt x="243" y="91"/>
                  </a:lnTo>
                  <a:lnTo>
                    <a:pt x="251" y="107"/>
                  </a:lnTo>
                  <a:lnTo>
                    <a:pt x="254" y="124"/>
                  </a:lnTo>
                  <a:lnTo>
                    <a:pt x="254" y="143"/>
                  </a:lnTo>
                  <a:lnTo>
                    <a:pt x="252" y="158"/>
                  </a:lnTo>
                  <a:lnTo>
                    <a:pt x="247" y="170"/>
                  </a:lnTo>
                  <a:lnTo>
                    <a:pt x="239" y="183"/>
                  </a:lnTo>
                  <a:lnTo>
                    <a:pt x="231" y="193"/>
                  </a:lnTo>
                  <a:lnTo>
                    <a:pt x="221" y="205"/>
                  </a:lnTo>
                  <a:lnTo>
                    <a:pt x="210" y="214"/>
                  </a:lnTo>
                  <a:lnTo>
                    <a:pt x="200" y="224"/>
                  </a:lnTo>
                  <a:lnTo>
                    <a:pt x="190" y="235"/>
                  </a:lnTo>
                  <a:lnTo>
                    <a:pt x="187" y="238"/>
                  </a:lnTo>
                  <a:lnTo>
                    <a:pt x="187" y="242"/>
                  </a:lnTo>
                  <a:lnTo>
                    <a:pt x="187" y="245"/>
                  </a:lnTo>
                  <a:lnTo>
                    <a:pt x="190" y="249"/>
                  </a:lnTo>
                  <a:lnTo>
                    <a:pt x="193" y="251"/>
                  </a:lnTo>
                  <a:lnTo>
                    <a:pt x="198" y="252"/>
                  </a:lnTo>
                  <a:lnTo>
                    <a:pt x="201" y="251"/>
                  </a:lnTo>
                  <a:lnTo>
                    <a:pt x="205" y="249"/>
                  </a:lnTo>
                  <a:lnTo>
                    <a:pt x="228" y="234"/>
                  </a:lnTo>
                  <a:lnTo>
                    <a:pt x="247" y="214"/>
                  </a:lnTo>
                  <a:lnTo>
                    <a:pt x="262" y="192"/>
                  </a:lnTo>
                  <a:lnTo>
                    <a:pt x="273" y="167"/>
                  </a:lnTo>
                  <a:lnTo>
                    <a:pt x="277" y="142"/>
                  </a:lnTo>
                  <a:lnTo>
                    <a:pt x="275" y="115"/>
                  </a:lnTo>
                  <a:lnTo>
                    <a:pt x="266" y="91"/>
                  </a:lnTo>
                  <a:lnTo>
                    <a:pt x="247" y="69"/>
                  </a:lnTo>
                  <a:lnTo>
                    <a:pt x="233" y="58"/>
                  </a:lnTo>
                  <a:lnTo>
                    <a:pt x="217" y="48"/>
                  </a:lnTo>
                  <a:lnTo>
                    <a:pt x="200" y="39"/>
                  </a:lnTo>
                  <a:lnTo>
                    <a:pt x="181" y="31"/>
                  </a:lnTo>
                  <a:lnTo>
                    <a:pt x="161" y="23"/>
                  </a:lnTo>
                  <a:lnTo>
                    <a:pt x="141" y="17"/>
                  </a:lnTo>
                  <a:lnTo>
                    <a:pt x="121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4" y="2"/>
                  </a:lnTo>
                  <a:lnTo>
                    <a:pt x="47" y="0"/>
                  </a:lnTo>
                  <a:lnTo>
                    <a:pt x="33" y="0"/>
                  </a:lnTo>
                  <a:lnTo>
                    <a:pt x="21" y="0"/>
                  </a:lnTo>
                  <a:lnTo>
                    <a:pt x="10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11" y="7"/>
                  </a:lnTo>
                  <a:lnTo>
                    <a:pt x="23" y="8"/>
                  </a:lnTo>
                  <a:lnTo>
                    <a:pt x="37" y="10"/>
                  </a:lnTo>
                  <a:lnTo>
                    <a:pt x="50" y="13"/>
                  </a:lnTo>
                  <a:lnTo>
                    <a:pt x="64" y="16"/>
                  </a:lnTo>
                  <a:lnTo>
                    <a:pt x="80" y="18"/>
                  </a:lnTo>
                  <a:lnTo>
                    <a:pt x="95" y="22"/>
                  </a:lnTo>
                  <a:lnTo>
                    <a:pt x="111" y="25"/>
                  </a:lnTo>
                  <a:lnTo>
                    <a:pt x="126" y="30"/>
                  </a:lnTo>
                  <a:lnTo>
                    <a:pt x="143" y="35"/>
                  </a:lnTo>
                  <a:lnTo>
                    <a:pt x="159" y="39"/>
                  </a:lnTo>
                  <a:lnTo>
                    <a:pt x="174" y="45"/>
                  </a:lnTo>
                  <a:lnTo>
                    <a:pt x="189" y="52"/>
                  </a:lnTo>
                  <a:lnTo>
                    <a:pt x="204" y="60"/>
                  </a:lnTo>
                  <a:lnTo>
                    <a:pt x="217" y="68"/>
                  </a:lnTo>
                  <a:lnTo>
                    <a:pt x="230" y="77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3162" name="Freeform 26">
              <a:extLst>
                <a:ext uri="{FF2B5EF4-FFF2-40B4-BE49-F238E27FC236}">
                  <a16:creationId xmlns:a16="http://schemas.microsoft.com/office/drawing/2014/main" id="{1202C525-945F-433A-AAC3-ED6FD6DF0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" y="3450"/>
              <a:ext cx="57" cy="119"/>
            </a:xfrm>
            <a:custGeom>
              <a:avLst/>
              <a:gdLst>
                <a:gd name="T0" fmla="*/ 0 w 112"/>
                <a:gd name="T1" fmla="*/ 130 h 238"/>
                <a:gd name="T2" fmla="*/ 0 w 112"/>
                <a:gd name="T3" fmla="*/ 150 h 238"/>
                <a:gd name="T4" fmla="*/ 4 w 112"/>
                <a:gd name="T5" fmla="*/ 168 h 238"/>
                <a:gd name="T6" fmla="*/ 12 w 112"/>
                <a:gd name="T7" fmla="*/ 185 h 238"/>
                <a:gd name="T8" fmla="*/ 24 w 112"/>
                <a:gd name="T9" fmla="*/ 200 h 238"/>
                <a:gd name="T10" fmla="*/ 38 w 112"/>
                <a:gd name="T11" fmla="*/ 213 h 238"/>
                <a:gd name="T12" fmla="*/ 54 w 112"/>
                <a:gd name="T13" fmla="*/ 225 h 238"/>
                <a:gd name="T14" fmla="*/ 72 w 112"/>
                <a:gd name="T15" fmla="*/ 233 h 238"/>
                <a:gd name="T16" fmla="*/ 91 w 112"/>
                <a:gd name="T17" fmla="*/ 237 h 238"/>
                <a:gd name="T18" fmla="*/ 96 w 112"/>
                <a:gd name="T19" fmla="*/ 238 h 238"/>
                <a:gd name="T20" fmla="*/ 102 w 112"/>
                <a:gd name="T21" fmla="*/ 236 h 238"/>
                <a:gd name="T22" fmla="*/ 107 w 112"/>
                <a:gd name="T23" fmla="*/ 233 h 238"/>
                <a:gd name="T24" fmla="*/ 109 w 112"/>
                <a:gd name="T25" fmla="*/ 228 h 238"/>
                <a:gd name="T26" fmla="*/ 109 w 112"/>
                <a:gd name="T27" fmla="*/ 222 h 238"/>
                <a:gd name="T28" fmla="*/ 108 w 112"/>
                <a:gd name="T29" fmla="*/ 216 h 238"/>
                <a:gd name="T30" fmla="*/ 104 w 112"/>
                <a:gd name="T31" fmla="*/ 212 h 238"/>
                <a:gd name="T32" fmla="*/ 99 w 112"/>
                <a:gd name="T33" fmla="*/ 210 h 238"/>
                <a:gd name="T34" fmla="*/ 80 w 112"/>
                <a:gd name="T35" fmla="*/ 203 h 238"/>
                <a:gd name="T36" fmla="*/ 63 w 112"/>
                <a:gd name="T37" fmla="*/ 193 h 238"/>
                <a:gd name="T38" fmla="*/ 49 w 112"/>
                <a:gd name="T39" fmla="*/ 181 h 238"/>
                <a:gd name="T40" fmla="*/ 39 w 112"/>
                <a:gd name="T41" fmla="*/ 167 h 238"/>
                <a:gd name="T42" fmla="*/ 32 w 112"/>
                <a:gd name="T43" fmla="*/ 150 h 238"/>
                <a:gd name="T44" fmla="*/ 28 w 112"/>
                <a:gd name="T45" fmla="*/ 131 h 238"/>
                <a:gd name="T46" fmla="*/ 28 w 112"/>
                <a:gd name="T47" fmla="*/ 112 h 238"/>
                <a:gd name="T48" fmla="*/ 34 w 112"/>
                <a:gd name="T49" fmla="*/ 91 h 238"/>
                <a:gd name="T50" fmla="*/ 41 w 112"/>
                <a:gd name="T51" fmla="*/ 76 h 238"/>
                <a:gd name="T52" fmla="*/ 50 w 112"/>
                <a:gd name="T53" fmla="*/ 62 h 238"/>
                <a:gd name="T54" fmla="*/ 61 w 112"/>
                <a:gd name="T55" fmla="*/ 50 h 238"/>
                <a:gd name="T56" fmla="*/ 72 w 112"/>
                <a:gd name="T57" fmla="*/ 38 h 238"/>
                <a:gd name="T58" fmla="*/ 83 w 112"/>
                <a:gd name="T59" fmla="*/ 28 h 238"/>
                <a:gd name="T60" fmla="*/ 94 w 112"/>
                <a:gd name="T61" fmla="*/ 19 h 238"/>
                <a:gd name="T62" fmla="*/ 104 w 112"/>
                <a:gd name="T63" fmla="*/ 9 h 238"/>
                <a:gd name="T64" fmla="*/ 112 w 112"/>
                <a:gd name="T65" fmla="*/ 1 h 238"/>
                <a:gd name="T66" fmla="*/ 104 w 112"/>
                <a:gd name="T67" fmla="*/ 0 h 238"/>
                <a:gd name="T68" fmla="*/ 92 w 112"/>
                <a:gd name="T69" fmla="*/ 6 h 238"/>
                <a:gd name="T70" fmla="*/ 74 w 112"/>
                <a:gd name="T71" fmla="*/ 19 h 238"/>
                <a:gd name="T72" fmla="*/ 55 w 112"/>
                <a:gd name="T73" fmla="*/ 36 h 238"/>
                <a:gd name="T74" fmla="*/ 36 w 112"/>
                <a:gd name="T75" fmla="*/ 58 h 238"/>
                <a:gd name="T76" fmla="*/ 19 w 112"/>
                <a:gd name="T77" fmla="*/ 81 h 238"/>
                <a:gd name="T78" fmla="*/ 7 w 112"/>
                <a:gd name="T79" fmla="*/ 106 h 238"/>
                <a:gd name="T80" fmla="*/ 0 w 112"/>
                <a:gd name="T81" fmla="*/ 13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2" h="238">
                  <a:moveTo>
                    <a:pt x="0" y="130"/>
                  </a:moveTo>
                  <a:lnTo>
                    <a:pt x="0" y="150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4" y="225"/>
                  </a:lnTo>
                  <a:lnTo>
                    <a:pt x="72" y="233"/>
                  </a:lnTo>
                  <a:lnTo>
                    <a:pt x="91" y="237"/>
                  </a:lnTo>
                  <a:lnTo>
                    <a:pt x="96" y="238"/>
                  </a:lnTo>
                  <a:lnTo>
                    <a:pt x="102" y="236"/>
                  </a:lnTo>
                  <a:lnTo>
                    <a:pt x="107" y="233"/>
                  </a:lnTo>
                  <a:lnTo>
                    <a:pt x="109" y="228"/>
                  </a:lnTo>
                  <a:lnTo>
                    <a:pt x="109" y="222"/>
                  </a:lnTo>
                  <a:lnTo>
                    <a:pt x="108" y="216"/>
                  </a:lnTo>
                  <a:lnTo>
                    <a:pt x="104" y="212"/>
                  </a:lnTo>
                  <a:lnTo>
                    <a:pt x="99" y="210"/>
                  </a:lnTo>
                  <a:lnTo>
                    <a:pt x="80" y="203"/>
                  </a:lnTo>
                  <a:lnTo>
                    <a:pt x="63" y="193"/>
                  </a:lnTo>
                  <a:lnTo>
                    <a:pt x="49" y="181"/>
                  </a:lnTo>
                  <a:lnTo>
                    <a:pt x="39" y="167"/>
                  </a:lnTo>
                  <a:lnTo>
                    <a:pt x="32" y="150"/>
                  </a:lnTo>
                  <a:lnTo>
                    <a:pt x="28" y="131"/>
                  </a:lnTo>
                  <a:lnTo>
                    <a:pt x="28" y="112"/>
                  </a:lnTo>
                  <a:lnTo>
                    <a:pt x="34" y="91"/>
                  </a:lnTo>
                  <a:lnTo>
                    <a:pt x="41" y="76"/>
                  </a:lnTo>
                  <a:lnTo>
                    <a:pt x="50" y="62"/>
                  </a:lnTo>
                  <a:lnTo>
                    <a:pt x="61" y="50"/>
                  </a:lnTo>
                  <a:lnTo>
                    <a:pt x="72" y="38"/>
                  </a:lnTo>
                  <a:lnTo>
                    <a:pt x="83" y="28"/>
                  </a:lnTo>
                  <a:lnTo>
                    <a:pt x="94" y="19"/>
                  </a:lnTo>
                  <a:lnTo>
                    <a:pt x="104" y="9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92" y="6"/>
                  </a:lnTo>
                  <a:lnTo>
                    <a:pt x="74" y="19"/>
                  </a:lnTo>
                  <a:lnTo>
                    <a:pt x="55" y="36"/>
                  </a:lnTo>
                  <a:lnTo>
                    <a:pt x="36" y="58"/>
                  </a:lnTo>
                  <a:lnTo>
                    <a:pt x="19" y="81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3163" name="Freeform 27">
              <a:extLst>
                <a:ext uri="{FF2B5EF4-FFF2-40B4-BE49-F238E27FC236}">
                  <a16:creationId xmlns:a16="http://schemas.microsoft.com/office/drawing/2014/main" id="{DB950D7D-03A7-4FD5-B2CA-EAE7D0313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3" y="3383"/>
              <a:ext cx="121" cy="155"/>
            </a:xfrm>
            <a:custGeom>
              <a:avLst/>
              <a:gdLst>
                <a:gd name="T0" fmla="*/ 204 w 242"/>
                <a:gd name="T1" fmla="*/ 124 h 310"/>
                <a:gd name="T2" fmla="*/ 215 w 242"/>
                <a:gd name="T3" fmla="*/ 144 h 310"/>
                <a:gd name="T4" fmla="*/ 221 w 242"/>
                <a:gd name="T5" fmla="*/ 164 h 310"/>
                <a:gd name="T6" fmla="*/ 217 w 242"/>
                <a:gd name="T7" fmla="*/ 187 h 310"/>
                <a:gd name="T8" fmla="*/ 205 w 242"/>
                <a:gd name="T9" fmla="*/ 209 h 310"/>
                <a:gd name="T10" fmla="*/ 185 w 242"/>
                <a:gd name="T11" fmla="*/ 229 h 310"/>
                <a:gd name="T12" fmla="*/ 163 w 242"/>
                <a:gd name="T13" fmla="*/ 246 h 310"/>
                <a:gd name="T14" fmla="*/ 140 w 242"/>
                <a:gd name="T15" fmla="*/ 264 h 310"/>
                <a:gd name="T16" fmla="*/ 127 w 242"/>
                <a:gd name="T17" fmla="*/ 278 h 310"/>
                <a:gd name="T18" fmla="*/ 122 w 242"/>
                <a:gd name="T19" fmla="*/ 287 h 310"/>
                <a:gd name="T20" fmla="*/ 118 w 242"/>
                <a:gd name="T21" fmla="*/ 297 h 310"/>
                <a:gd name="T22" fmla="*/ 120 w 242"/>
                <a:gd name="T23" fmla="*/ 306 h 310"/>
                <a:gd name="T24" fmla="*/ 128 w 242"/>
                <a:gd name="T25" fmla="*/ 310 h 310"/>
                <a:gd name="T26" fmla="*/ 137 w 242"/>
                <a:gd name="T27" fmla="*/ 309 h 310"/>
                <a:gd name="T28" fmla="*/ 152 w 242"/>
                <a:gd name="T29" fmla="*/ 293 h 310"/>
                <a:gd name="T30" fmla="*/ 177 w 242"/>
                <a:gd name="T31" fmla="*/ 269 h 310"/>
                <a:gd name="T32" fmla="*/ 204 w 242"/>
                <a:gd name="T33" fmla="*/ 246 h 310"/>
                <a:gd name="T34" fmla="*/ 227 w 242"/>
                <a:gd name="T35" fmla="*/ 219 h 310"/>
                <a:gd name="T36" fmla="*/ 240 w 242"/>
                <a:gd name="T37" fmla="*/ 187 h 310"/>
                <a:gd name="T38" fmla="*/ 238 w 242"/>
                <a:gd name="T39" fmla="*/ 153 h 310"/>
                <a:gd name="T40" fmla="*/ 223 w 242"/>
                <a:gd name="T41" fmla="*/ 121 h 310"/>
                <a:gd name="T42" fmla="*/ 198 w 242"/>
                <a:gd name="T43" fmla="*/ 94 h 310"/>
                <a:gd name="T44" fmla="*/ 174 w 242"/>
                <a:gd name="T45" fmla="*/ 75 h 310"/>
                <a:gd name="T46" fmla="*/ 150 w 242"/>
                <a:gd name="T47" fmla="*/ 60 h 310"/>
                <a:gd name="T48" fmla="*/ 124 w 242"/>
                <a:gd name="T49" fmla="*/ 44 h 310"/>
                <a:gd name="T50" fmla="*/ 97 w 242"/>
                <a:gd name="T51" fmla="*/ 29 h 310"/>
                <a:gd name="T52" fmla="*/ 71 w 242"/>
                <a:gd name="T53" fmla="*/ 16 h 310"/>
                <a:gd name="T54" fmla="*/ 46 w 242"/>
                <a:gd name="T55" fmla="*/ 7 h 310"/>
                <a:gd name="T56" fmla="*/ 24 w 242"/>
                <a:gd name="T57" fmla="*/ 1 h 310"/>
                <a:gd name="T58" fmla="*/ 7 w 242"/>
                <a:gd name="T59" fmla="*/ 1 h 310"/>
                <a:gd name="T60" fmla="*/ 8 w 242"/>
                <a:gd name="T61" fmla="*/ 6 h 310"/>
                <a:gd name="T62" fmla="*/ 28 w 242"/>
                <a:gd name="T63" fmla="*/ 14 h 310"/>
                <a:gd name="T64" fmla="*/ 51 w 242"/>
                <a:gd name="T65" fmla="*/ 24 h 310"/>
                <a:gd name="T66" fmla="*/ 77 w 242"/>
                <a:gd name="T67" fmla="*/ 37 h 310"/>
                <a:gd name="T68" fmla="*/ 105 w 242"/>
                <a:gd name="T69" fmla="*/ 52 h 310"/>
                <a:gd name="T70" fmla="*/ 132 w 242"/>
                <a:gd name="T71" fmla="*/ 69 h 310"/>
                <a:gd name="T72" fmla="*/ 160 w 242"/>
                <a:gd name="T73" fmla="*/ 87 h 310"/>
                <a:gd name="T74" fmla="*/ 184 w 242"/>
                <a:gd name="T75" fmla="*/ 10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2" h="310">
                  <a:moveTo>
                    <a:pt x="196" y="116"/>
                  </a:moveTo>
                  <a:lnTo>
                    <a:pt x="204" y="124"/>
                  </a:lnTo>
                  <a:lnTo>
                    <a:pt x="211" y="133"/>
                  </a:lnTo>
                  <a:lnTo>
                    <a:pt x="215" y="144"/>
                  </a:lnTo>
                  <a:lnTo>
                    <a:pt x="220" y="154"/>
                  </a:lnTo>
                  <a:lnTo>
                    <a:pt x="221" y="164"/>
                  </a:lnTo>
                  <a:lnTo>
                    <a:pt x="221" y="176"/>
                  </a:lnTo>
                  <a:lnTo>
                    <a:pt x="217" y="187"/>
                  </a:lnTo>
                  <a:lnTo>
                    <a:pt x="213" y="198"/>
                  </a:lnTo>
                  <a:lnTo>
                    <a:pt x="205" y="209"/>
                  </a:lnTo>
                  <a:lnTo>
                    <a:pt x="196" y="219"/>
                  </a:lnTo>
                  <a:lnTo>
                    <a:pt x="185" y="229"/>
                  </a:lnTo>
                  <a:lnTo>
                    <a:pt x="174" y="238"/>
                  </a:lnTo>
                  <a:lnTo>
                    <a:pt x="163" y="246"/>
                  </a:lnTo>
                  <a:lnTo>
                    <a:pt x="152" y="255"/>
                  </a:lnTo>
                  <a:lnTo>
                    <a:pt x="140" y="264"/>
                  </a:lnTo>
                  <a:lnTo>
                    <a:pt x="130" y="275"/>
                  </a:lnTo>
                  <a:lnTo>
                    <a:pt x="127" y="278"/>
                  </a:lnTo>
                  <a:lnTo>
                    <a:pt x="124" y="283"/>
                  </a:lnTo>
                  <a:lnTo>
                    <a:pt x="122" y="287"/>
                  </a:lnTo>
                  <a:lnTo>
                    <a:pt x="120" y="292"/>
                  </a:lnTo>
                  <a:lnTo>
                    <a:pt x="118" y="297"/>
                  </a:lnTo>
                  <a:lnTo>
                    <a:pt x="118" y="301"/>
                  </a:lnTo>
                  <a:lnTo>
                    <a:pt x="120" y="306"/>
                  </a:lnTo>
                  <a:lnTo>
                    <a:pt x="123" y="309"/>
                  </a:lnTo>
                  <a:lnTo>
                    <a:pt x="128" y="310"/>
                  </a:lnTo>
                  <a:lnTo>
                    <a:pt x="132" y="310"/>
                  </a:lnTo>
                  <a:lnTo>
                    <a:pt x="137" y="309"/>
                  </a:lnTo>
                  <a:lnTo>
                    <a:pt x="140" y="306"/>
                  </a:lnTo>
                  <a:lnTo>
                    <a:pt x="152" y="293"/>
                  </a:lnTo>
                  <a:lnTo>
                    <a:pt x="164" y="280"/>
                  </a:lnTo>
                  <a:lnTo>
                    <a:pt x="177" y="269"/>
                  </a:lnTo>
                  <a:lnTo>
                    <a:pt x="191" y="257"/>
                  </a:lnTo>
                  <a:lnTo>
                    <a:pt x="204" y="246"/>
                  </a:lnTo>
                  <a:lnTo>
                    <a:pt x="215" y="233"/>
                  </a:lnTo>
                  <a:lnTo>
                    <a:pt x="227" y="219"/>
                  </a:lnTo>
                  <a:lnTo>
                    <a:pt x="235" y="205"/>
                  </a:lnTo>
                  <a:lnTo>
                    <a:pt x="240" y="187"/>
                  </a:lnTo>
                  <a:lnTo>
                    <a:pt x="242" y="170"/>
                  </a:lnTo>
                  <a:lnTo>
                    <a:pt x="238" y="153"/>
                  </a:lnTo>
                  <a:lnTo>
                    <a:pt x="232" y="137"/>
                  </a:lnTo>
                  <a:lnTo>
                    <a:pt x="223" y="121"/>
                  </a:lnTo>
                  <a:lnTo>
                    <a:pt x="212" y="107"/>
                  </a:lnTo>
                  <a:lnTo>
                    <a:pt x="198" y="94"/>
                  </a:lnTo>
                  <a:lnTo>
                    <a:pt x="184" y="83"/>
                  </a:lnTo>
                  <a:lnTo>
                    <a:pt x="174" y="75"/>
                  </a:lnTo>
                  <a:lnTo>
                    <a:pt x="162" y="68"/>
                  </a:lnTo>
                  <a:lnTo>
                    <a:pt x="150" y="60"/>
                  </a:lnTo>
                  <a:lnTo>
                    <a:pt x="137" y="52"/>
                  </a:lnTo>
                  <a:lnTo>
                    <a:pt x="124" y="44"/>
                  </a:lnTo>
                  <a:lnTo>
                    <a:pt x="110" y="35"/>
                  </a:lnTo>
                  <a:lnTo>
                    <a:pt x="97" y="29"/>
                  </a:lnTo>
                  <a:lnTo>
                    <a:pt x="84" y="22"/>
                  </a:lnTo>
                  <a:lnTo>
                    <a:pt x="71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4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3" y="30"/>
                  </a:lnTo>
                  <a:lnTo>
                    <a:pt x="77" y="37"/>
                  </a:lnTo>
                  <a:lnTo>
                    <a:pt x="91" y="44"/>
                  </a:lnTo>
                  <a:lnTo>
                    <a:pt x="105" y="52"/>
                  </a:lnTo>
                  <a:lnTo>
                    <a:pt x="118" y="60"/>
                  </a:lnTo>
                  <a:lnTo>
                    <a:pt x="132" y="69"/>
                  </a:lnTo>
                  <a:lnTo>
                    <a:pt x="146" y="78"/>
                  </a:lnTo>
                  <a:lnTo>
                    <a:pt x="160" y="87"/>
                  </a:lnTo>
                  <a:lnTo>
                    <a:pt x="173" y="96"/>
                  </a:lnTo>
                  <a:lnTo>
                    <a:pt x="184" y="106"/>
                  </a:lnTo>
                  <a:lnTo>
                    <a:pt x="196" y="116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3164" name="Freeform 28">
              <a:extLst>
                <a:ext uri="{FF2B5EF4-FFF2-40B4-BE49-F238E27FC236}">
                  <a16:creationId xmlns:a16="http://schemas.microsoft.com/office/drawing/2014/main" id="{1B5227CA-D5B2-41DA-9034-FE267BBB1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8" y="3619"/>
              <a:ext cx="159" cy="117"/>
            </a:xfrm>
            <a:custGeom>
              <a:avLst/>
              <a:gdLst>
                <a:gd name="T0" fmla="*/ 260 w 319"/>
                <a:gd name="T1" fmla="*/ 51 h 233"/>
                <a:gd name="T2" fmla="*/ 275 w 319"/>
                <a:gd name="T3" fmla="*/ 98 h 233"/>
                <a:gd name="T4" fmla="*/ 292 w 319"/>
                <a:gd name="T5" fmla="*/ 144 h 233"/>
                <a:gd name="T6" fmla="*/ 309 w 319"/>
                <a:gd name="T7" fmla="*/ 189 h 233"/>
                <a:gd name="T8" fmla="*/ 319 w 319"/>
                <a:gd name="T9" fmla="*/ 218 h 233"/>
                <a:gd name="T10" fmla="*/ 316 w 319"/>
                <a:gd name="T11" fmla="*/ 227 h 233"/>
                <a:gd name="T12" fmla="*/ 308 w 319"/>
                <a:gd name="T13" fmla="*/ 233 h 233"/>
                <a:gd name="T14" fmla="*/ 299 w 319"/>
                <a:gd name="T15" fmla="*/ 231 h 233"/>
                <a:gd name="T16" fmla="*/ 285 w 319"/>
                <a:gd name="T17" fmla="*/ 201 h 233"/>
                <a:gd name="T18" fmla="*/ 266 w 319"/>
                <a:gd name="T19" fmla="*/ 136 h 233"/>
                <a:gd name="T20" fmla="*/ 250 w 319"/>
                <a:gd name="T21" fmla="*/ 74 h 233"/>
                <a:gd name="T22" fmla="*/ 240 w 319"/>
                <a:gd name="T23" fmla="*/ 33 h 233"/>
                <a:gd name="T24" fmla="*/ 222 w 319"/>
                <a:gd name="T25" fmla="*/ 27 h 233"/>
                <a:gd name="T26" fmla="*/ 187 w 319"/>
                <a:gd name="T27" fmla="*/ 31 h 233"/>
                <a:gd name="T28" fmla="*/ 151 w 319"/>
                <a:gd name="T29" fmla="*/ 40 h 233"/>
                <a:gd name="T30" fmla="*/ 116 w 319"/>
                <a:gd name="T31" fmla="*/ 51 h 233"/>
                <a:gd name="T32" fmla="*/ 83 w 319"/>
                <a:gd name="T33" fmla="*/ 66 h 233"/>
                <a:gd name="T34" fmla="*/ 53 w 319"/>
                <a:gd name="T35" fmla="*/ 82 h 233"/>
                <a:gd name="T36" fmla="*/ 26 w 319"/>
                <a:gd name="T37" fmla="*/ 97 h 233"/>
                <a:gd name="T38" fmla="*/ 7 w 319"/>
                <a:gd name="T39" fmla="*/ 112 h 233"/>
                <a:gd name="T40" fmla="*/ 0 w 319"/>
                <a:gd name="T41" fmla="*/ 107 h 233"/>
                <a:gd name="T42" fmla="*/ 15 w 319"/>
                <a:gd name="T43" fmla="*/ 81 h 233"/>
                <a:gd name="T44" fmla="*/ 41 w 319"/>
                <a:gd name="T45" fmla="*/ 56 h 233"/>
                <a:gd name="T46" fmla="*/ 72 w 319"/>
                <a:gd name="T47" fmla="*/ 34 h 233"/>
                <a:gd name="T48" fmla="*/ 109 w 319"/>
                <a:gd name="T49" fmla="*/ 18 h 233"/>
                <a:gd name="T50" fmla="*/ 164 w 319"/>
                <a:gd name="T51" fmla="*/ 6 h 233"/>
                <a:gd name="T52" fmla="*/ 217 w 319"/>
                <a:gd name="T53" fmla="*/ 1 h 233"/>
                <a:gd name="T54" fmla="*/ 252 w 319"/>
                <a:gd name="T55" fmla="*/ 0 h 233"/>
                <a:gd name="T56" fmla="*/ 263 w 319"/>
                <a:gd name="T57" fmla="*/ 1 h 233"/>
                <a:gd name="T58" fmla="*/ 270 w 319"/>
                <a:gd name="T59" fmla="*/ 9 h 233"/>
                <a:gd name="T60" fmla="*/ 270 w 319"/>
                <a:gd name="T61" fmla="*/ 20 h 233"/>
                <a:gd name="T62" fmla="*/ 262 w 319"/>
                <a:gd name="T63" fmla="*/ 27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9" h="233">
                  <a:moveTo>
                    <a:pt x="255" y="28"/>
                  </a:moveTo>
                  <a:lnTo>
                    <a:pt x="260" y="51"/>
                  </a:lnTo>
                  <a:lnTo>
                    <a:pt x="267" y="74"/>
                  </a:lnTo>
                  <a:lnTo>
                    <a:pt x="275" y="98"/>
                  </a:lnTo>
                  <a:lnTo>
                    <a:pt x="283" y="121"/>
                  </a:lnTo>
                  <a:lnTo>
                    <a:pt x="292" y="144"/>
                  </a:lnTo>
                  <a:lnTo>
                    <a:pt x="301" y="167"/>
                  </a:lnTo>
                  <a:lnTo>
                    <a:pt x="309" y="189"/>
                  </a:lnTo>
                  <a:lnTo>
                    <a:pt x="318" y="212"/>
                  </a:lnTo>
                  <a:lnTo>
                    <a:pt x="319" y="218"/>
                  </a:lnTo>
                  <a:lnTo>
                    <a:pt x="319" y="223"/>
                  </a:lnTo>
                  <a:lnTo>
                    <a:pt x="316" y="227"/>
                  </a:lnTo>
                  <a:lnTo>
                    <a:pt x="313" y="231"/>
                  </a:lnTo>
                  <a:lnTo>
                    <a:pt x="308" y="233"/>
                  </a:lnTo>
                  <a:lnTo>
                    <a:pt x="304" y="233"/>
                  </a:lnTo>
                  <a:lnTo>
                    <a:pt x="299" y="231"/>
                  </a:lnTo>
                  <a:lnTo>
                    <a:pt x="296" y="226"/>
                  </a:lnTo>
                  <a:lnTo>
                    <a:pt x="285" y="201"/>
                  </a:lnTo>
                  <a:lnTo>
                    <a:pt x="276" y="170"/>
                  </a:lnTo>
                  <a:lnTo>
                    <a:pt x="266" y="136"/>
                  </a:lnTo>
                  <a:lnTo>
                    <a:pt x="258" y="104"/>
                  </a:lnTo>
                  <a:lnTo>
                    <a:pt x="250" y="74"/>
                  </a:lnTo>
                  <a:lnTo>
                    <a:pt x="244" y="50"/>
                  </a:lnTo>
                  <a:lnTo>
                    <a:pt x="240" y="33"/>
                  </a:lnTo>
                  <a:lnTo>
                    <a:pt x="239" y="27"/>
                  </a:lnTo>
                  <a:lnTo>
                    <a:pt x="222" y="27"/>
                  </a:lnTo>
                  <a:lnTo>
                    <a:pt x="205" y="28"/>
                  </a:lnTo>
                  <a:lnTo>
                    <a:pt x="187" y="31"/>
                  </a:lnTo>
                  <a:lnTo>
                    <a:pt x="169" y="34"/>
                  </a:lnTo>
                  <a:lnTo>
                    <a:pt x="151" y="40"/>
                  </a:lnTo>
                  <a:lnTo>
                    <a:pt x="133" y="46"/>
                  </a:lnTo>
                  <a:lnTo>
                    <a:pt x="116" y="51"/>
                  </a:lnTo>
                  <a:lnTo>
                    <a:pt x="99" y="58"/>
                  </a:lnTo>
                  <a:lnTo>
                    <a:pt x="83" y="66"/>
                  </a:lnTo>
                  <a:lnTo>
                    <a:pt x="67" y="74"/>
                  </a:lnTo>
                  <a:lnTo>
                    <a:pt x="53" y="82"/>
                  </a:lnTo>
                  <a:lnTo>
                    <a:pt x="39" y="90"/>
                  </a:lnTo>
                  <a:lnTo>
                    <a:pt x="26" y="97"/>
                  </a:lnTo>
                  <a:lnTo>
                    <a:pt x="16" y="105"/>
                  </a:lnTo>
                  <a:lnTo>
                    <a:pt x="7" y="112"/>
                  </a:lnTo>
                  <a:lnTo>
                    <a:pt x="0" y="118"/>
                  </a:lnTo>
                  <a:lnTo>
                    <a:pt x="0" y="107"/>
                  </a:lnTo>
                  <a:lnTo>
                    <a:pt x="6" y="94"/>
                  </a:lnTo>
                  <a:lnTo>
                    <a:pt x="15" y="81"/>
                  </a:lnTo>
                  <a:lnTo>
                    <a:pt x="27" y="69"/>
                  </a:lnTo>
                  <a:lnTo>
                    <a:pt x="41" y="56"/>
                  </a:lnTo>
                  <a:lnTo>
                    <a:pt x="57" y="43"/>
                  </a:lnTo>
                  <a:lnTo>
                    <a:pt x="72" y="34"/>
                  </a:lnTo>
                  <a:lnTo>
                    <a:pt x="87" y="26"/>
                  </a:lnTo>
                  <a:lnTo>
                    <a:pt x="109" y="18"/>
                  </a:lnTo>
                  <a:lnTo>
                    <a:pt x="136" y="11"/>
                  </a:lnTo>
                  <a:lnTo>
                    <a:pt x="164" y="6"/>
                  </a:lnTo>
                  <a:lnTo>
                    <a:pt x="192" y="3"/>
                  </a:lnTo>
                  <a:lnTo>
                    <a:pt x="217" y="1"/>
                  </a:lnTo>
                  <a:lnTo>
                    <a:pt x="238" y="0"/>
                  </a:lnTo>
                  <a:lnTo>
                    <a:pt x="252" y="0"/>
                  </a:lnTo>
                  <a:lnTo>
                    <a:pt x="258" y="0"/>
                  </a:lnTo>
                  <a:lnTo>
                    <a:pt x="263" y="1"/>
                  </a:lnTo>
                  <a:lnTo>
                    <a:pt x="268" y="4"/>
                  </a:lnTo>
                  <a:lnTo>
                    <a:pt x="270" y="9"/>
                  </a:lnTo>
                  <a:lnTo>
                    <a:pt x="271" y="15"/>
                  </a:lnTo>
                  <a:lnTo>
                    <a:pt x="270" y="20"/>
                  </a:lnTo>
                  <a:lnTo>
                    <a:pt x="267" y="25"/>
                  </a:lnTo>
                  <a:lnTo>
                    <a:pt x="262" y="27"/>
                  </a:lnTo>
                  <a:lnTo>
                    <a:pt x="255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3165" name="Freeform 29">
              <a:extLst>
                <a:ext uri="{FF2B5EF4-FFF2-40B4-BE49-F238E27FC236}">
                  <a16:creationId xmlns:a16="http://schemas.microsoft.com/office/drawing/2014/main" id="{A9267726-081D-4296-A4F0-3D44C3E09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0" y="3679"/>
              <a:ext cx="172" cy="384"/>
            </a:xfrm>
            <a:custGeom>
              <a:avLst/>
              <a:gdLst>
                <a:gd name="T0" fmla="*/ 64 w 344"/>
                <a:gd name="T1" fmla="*/ 231 h 768"/>
                <a:gd name="T2" fmla="*/ 68 w 344"/>
                <a:gd name="T3" fmla="*/ 253 h 768"/>
                <a:gd name="T4" fmla="*/ 84 w 344"/>
                <a:gd name="T5" fmla="*/ 301 h 768"/>
                <a:gd name="T6" fmla="*/ 110 w 344"/>
                <a:gd name="T7" fmla="*/ 365 h 768"/>
                <a:gd name="T8" fmla="*/ 137 w 344"/>
                <a:gd name="T9" fmla="*/ 427 h 768"/>
                <a:gd name="T10" fmla="*/ 164 w 344"/>
                <a:gd name="T11" fmla="*/ 489 h 768"/>
                <a:gd name="T12" fmla="*/ 194 w 344"/>
                <a:gd name="T13" fmla="*/ 550 h 768"/>
                <a:gd name="T14" fmla="*/ 224 w 344"/>
                <a:gd name="T15" fmla="*/ 611 h 768"/>
                <a:gd name="T16" fmla="*/ 255 w 344"/>
                <a:gd name="T17" fmla="*/ 672 h 768"/>
                <a:gd name="T18" fmla="*/ 287 w 344"/>
                <a:gd name="T19" fmla="*/ 733 h 768"/>
                <a:gd name="T20" fmla="*/ 306 w 344"/>
                <a:gd name="T21" fmla="*/ 766 h 768"/>
                <a:gd name="T22" fmla="*/ 316 w 344"/>
                <a:gd name="T23" fmla="*/ 768 h 768"/>
                <a:gd name="T24" fmla="*/ 329 w 344"/>
                <a:gd name="T25" fmla="*/ 768 h 768"/>
                <a:gd name="T26" fmla="*/ 339 w 344"/>
                <a:gd name="T27" fmla="*/ 766 h 768"/>
                <a:gd name="T28" fmla="*/ 344 w 344"/>
                <a:gd name="T29" fmla="*/ 759 h 768"/>
                <a:gd name="T30" fmla="*/ 342 w 344"/>
                <a:gd name="T31" fmla="*/ 750 h 768"/>
                <a:gd name="T32" fmla="*/ 324 w 344"/>
                <a:gd name="T33" fmla="*/ 722 h 768"/>
                <a:gd name="T34" fmla="*/ 298 w 344"/>
                <a:gd name="T35" fmla="*/ 675 h 768"/>
                <a:gd name="T36" fmla="*/ 272 w 344"/>
                <a:gd name="T37" fmla="*/ 628 h 768"/>
                <a:gd name="T38" fmla="*/ 246 w 344"/>
                <a:gd name="T39" fmla="*/ 580 h 768"/>
                <a:gd name="T40" fmla="*/ 210 w 344"/>
                <a:gd name="T41" fmla="*/ 511 h 768"/>
                <a:gd name="T42" fmla="*/ 169 w 344"/>
                <a:gd name="T43" fmla="*/ 426 h 768"/>
                <a:gd name="T44" fmla="*/ 132 w 344"/>
                <a:gd name="T45" fmla="*/ 339 h 768"/>
                <a:gd name="T46" fmla="*/ 100 w 344"/>
                <a:gd name="T47" fmla="*/ 250 h 768"/>
                <a:gd name="T48" fmla="*/ 71 w 344"/>
                <a:gd name="T49" fmla="*/ 176 h 768"/>
                <a:gd name="T50" fmla="*/ 47 w 344"/>
                <a:gd name="T51" fmla="*/ 112 h 768"/>
                <a:gd name="T52" fmla="*/ 27 w 344"/>
                <a:gd name="T53" fmla="*/ 49 h 768"/>
                <a:gd name="T54" fmla="*/ 11 w 344"/>
                <a:gd name="T55" fmla="*/ 8 h 768"/>
                <a:gd name="T56" fmla="*/ 3 w 344"/>
                <a:gd name="T57" fmla="*/ 1 h 768"/>
                <a:gd name="T58" fmla="*/ 0 w 344"/>
                <a:gd name="T59" fmla="*/ 8 h 768"/>
                <a:gd name="T60" fmla="*/ 4 w 344"/>
                <a:gd name="T61" fmla="*/ 38 h 768"/>
                <a:gd name="T62" fmla="*/ 12 w 344"/>
                <a:gd name="T63" fmla="*/ 92 h 768"/>
                <a:gd name="T64" fmla="*/ 25 w 344"/>
                <a:gd name="T65" fmla="*/ 144 h 768"/>
                <a:gd name="T66" fmla="*/ 43 w 344"/>
                <a:gd name="T67" fmla="*/ 19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4" h="768">
                  <a:moveTo>
                    <a:pt x="56" y="216"/>
                  </a:moveTo>
                  <a:lnTo>
                    <a:pt x="64" y="231"/>
                  </a:lnTo>
                  <a:lnTo>
                    <a:pt x="66" y="242"/>
                  </a:lnTo>
                  <a:lnTo>
                    <a:pt x="68" y="253"/>
                  </a:lnTo>
                  <a:lnTo>
                    <a:pt x="72" y="269"/>
                  </a:lnTo>
                  <a:lnTo>
                    <a:pt x="84" y="301"/>
                  </a:lnTo>
                  <a:lnTo>
                    <a:pt x="96" y="334"/>
                  </a:lnTo>
                  <a:lnTo>
                    <a:pt x="110" y="365"/>
                  </a:lnTo>
                  <a:lnTo>
                    <a:pt x="123" y="396"/>
                  </a:lnTo>
                  <a:lnTo>
                    <a:pt x="137" y="427"/>
                  </a:lnTo>
                  <a:lnTo>
                    <a:pt x="150" y="458"/>
                  </a:lnTo>
                  <a:lnTo>
                    <a:pt x="164" y="489"/>
                  </a:lnTo>
                  <a:lnTo>
                    <a:pt x="179" y="520"/>
                  </a:lnTo>
                  <a:lnTo>
                    <a:pt x="194" y="550"/>
                  </a:lnTo>
                  <a:lnTo>
                    <a:pt x="209" y="581"/>
                  </a:lnTo>
                  <a:lnTo>
                    <a:pt x="224" y="611"/>
                  </a:lnTo>
                  <a:lnTo>
                    <a:pt x="240" y="642"/>
                  </a:lnTo>
                  <a:lnTo>
                    <a:pt x="255" y="672"/>
                  </a:lnTo>
                  <a:lnTo>
                    <a:pt x="271" y="703"/>
                  </a:lnTo>
                  <a:lnTo>
                    <a:pt x="287" y="733"/>
                  </a:lnTo>
                  <a:lnTo>
                    <a:pt x="304" y="764"/>
                  </a:lnTo>
                  <a:lnTo>
                    <a:pt x="306" y="766"/>
                  </a:lnTo>
                  <a:lnTo>
                    <a:pt x="310" y="767"/>
                  </a:lnTo>
                  <a:lnTo>
                    <a:pt x="316" y="768"/>
                  </a:lnTo>
                  <a:lnTo>
                    <a:pt x="323" y="768"/>
                  </a:lnTo>
                  <a:lnTo>
                    <a:pt x="329" y="768"/>
                  </a:lnTo>
                  <a:lnTo>
                    <a:pt x="335" y="767"/>
                  </a:lnTo>
                  <a:lnTo>
                    <a:pt x="339" y="766"/>
                  </a:lnTo>
                  <a:lnTo>
                    <a:pt x="342" y="764"/>
                  </a:lnTo>
                  <a:lnTo>
                    <a:pt x="344" y="759"/>
                  </a:lnTo>
                  <a:lnTo>
                    <a:pt x="344" y="755"/>
                  </a:lnTo>
                  <a:lnTo>
                    <a:pt x="342" y="750"/>
                  </a:lnTo>
                  <a:lnTo>
                    <a:pt x="338" y="747"/>
                  </a:lnTo>
                  <a:lnTo>
                    <a:pt x="324" y="722"/>
                  </a:lnTo>
                  <a:lnTo>
                    <a:pt x="312" y="699"/>
                  </a:lnTo>
                  <a:lnTo>
                    <a:pt x="298" y="675"/>
                  </a:lnTo>
                  <a:lnTo>
                    <a:pt x="285" y="651"/>
                  </a:lnTo>
                  <a:lnTo>
                    <a:pt x="272" y="628"/>
                  </a:lnTo>
                  <a:lnTo>
                    <a:pt x="260" y="604"/>
                  </a:lnTo>
                  <a:lnTo>
                    <a:pt x="246" y="580"/>
                  </a:lnTo>
                  <a:lnTo>
                    <a:pt x="233" y="556"/>
                  </a:lnTo>
                  <a:lnTo>
                    <a:pt x="210" y="511"/>
                  </a:lnTo>
                  <a:lnTo>
                    <a:pt x="190" y="468"/>
                  </a:lnTo>
                  <a:lnTo>
                    <a:pt x="169" y="426"/>
                  </a:lnTo>
                  <a:lnTo>
                    <a:pt x="150" y="382"/>
                  </a:lnTo>
                  <a:lnTo>
                    <a:pt x="132" y="339"/>
                  </a:lnTo>
                  <a:lnTo>
                    <a:pt x="116" y="296"/>
                  </a:lnTo>
                  <a:lnTo>
                    <a:pt x="100" y="250"/>
                  </a:lnTo>
                  <a:lnTo>
                    <a:pt x="84" y="202"/>
                  </a:lnTo>
                  <a:lnTo>
                    <a:pt x="71" y="176"/>
                  </a:lnTo>
                  <a:lnTo>
                    <a:pt x="58" y="145"/>
                  </a:lnTo>
                  <a:lnTo>
                    <a:pt x="47" y="112"/>
                  </a:lnTo>
                  <a:lnTo>
                    <a:pt x="37" y="79"/>
                  </a:lnTo>
                  <a:lnTo>
                    <a:pt x="27" y="49"/>
                  </a:lnTo>
                  <a:lnTo>
                    <a:pt x="19" y="25"/>
                  </a:lnTo>
                  <a:lnTo>
                    <a:pt x="11" y="8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8"/>
                  </a:lnTo>
                  <a:lnTo>
                    <a:pt x="0" y="12"/>
                  </a:lnTo>
                  <a:lnTo>
                    <a:pt x="4" y="38"/>
                  </a:lnTo>
                  <a:lnTo>
                    <a:pt x="8" y="66"/>
                  </a:lnTo>
                  <a:lnTo>
                    <a:pt x="12" y="92"/>
                  </a:lnTo>
                  <a:lnTo>
                    <a:pt x="18" y="117"/>
                  </a:lnTo>
                  <a:lnTo>
                    <a:pt x="25" y="144"/>
                  </a:lnTo>
                  <a:lnTo>
                    <a:pt x="33" y="169"/>
                  </a:lnTo>
                  <a:lnTo>
                    <a:pt x="43" y="193"/>
                  </a:lnTo>
                  <a:lnTo>
                    <a:pt x="56" y="2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3166" name="Freeform 30">
              <a:extLst>
                <a:ext uri="{FF2B5EF4-FFF2-40B4-BE49-F238E27FC236}">
                  <a16:creationId xmlns:a16="http://schemas.microsoft.com/office/drawing/2014/main" id="{CBA81604-9A19-4D0A-BE16-5156CC056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0" y="4009"/>
              <a:ext cx="149" cy="79"/>
            </a:xfrm>
            <a:custGeom>
              <a:avLst/>
              <a:gdLst>
                <a:gd name="T0" fmla="*/ 1 w 300"/>
                <a:gd name="T1" fmla="*/ 146 h 159"/>
                <a:gd name="T2" fmla="*/ 0 w 300"/>
                <a:gd name="T3" fmla="*/ 150 h 159"/>
                <a:gd name="T4" fmla="*/ 0 w 300"/>
                <a:gd name="T5" fmla="*/ 153 h 159"/>
                <a:gd name="T6" fmla="*/ 1 w 300"/>
                <a:gd name="T7" fmla="*/ 157 h 159"/>
                <a:gd name="T8" fmla="*/ 5 w 300"/>
                <a:gd name="T9" fmla="*/ 159 h 159"/>
                <a:gd name="T10" fmla="*/ 23 w 300"/>
                <a:gd name="T11" fmla="*/ 150 h 159"/>
                <a:gd name="T12" fmla="*/ 41 w 300"/>
                <a:gd name="T13" fmla="*/ 142 h 159"/>
                <a:gd name="T14" fmla="*/ 59 w 300"/>
                <a:gd name="T15" fmla="*/ 134 h 159"/>
                <a:gd name="T16" fmla="*/ 77 w 300"/>
                <a:gd name="T17" fmla="*/ 126 h 159"/>
                <a:gd name="T18" fmla="*/ 97 w 300"/>
                <a:gd name="T19" fmla="*/ 118 h 159"/>
                <a:gd name="T20" fmla="*/ 115 w 300"/>
                <a:gd name="T21" fmla="*/ 111 h 159"/>
                <a:gd name="T22" fmla="*/ 134 w 300"/>
                <a:gd name="T23" fmla="*/ 103 h 159"/>
                <a:gd name="T24" fmla="*/ 152 w 300"/>
                <a:gd name="T25" fmla="*/ 96 h 159"/>
                <a:gd name="T26" fmla="*/ 171 w 300"/>
                <a:gd name="T27" fmla="*/ 88 h 159"/>
                <a:gd name="T28" fmla="*/ 189 w 300"/>
                <a:gd name="T29" fmla="*/ 80 h 159"/>
                <a:gd name="T30" fmla="*/ 207 w 300"/>
                <a:gd name="T31" fmla="*/ 72 h 159"/>
                <a:gd name="T32" fmla="*/ 225 w 300"/>
                <a:gd name="T33" fmla="*/ 62 h 159"/>
                <a:gd name="T34" fmla="*/ 243 w 300"/>
                <a:gd name="T35" fmla="*/ 53 h 159"/>
                <a:gd name="T36" fmla="*/ 260 w 300"/>
                <a:gd name="T37" fmla="*/ 44 h 159"/>
                <a:gd name="T38" fmla="*/ 278 w 300"/>
                <a:gd name="T39" fmla="*/ 34 h 159"/>
                <a:gd name="T40" fmla="*/ 295 w 300"/>
                <a:gd name="T41" fmla="*/ 22 h 159"/>
                <a:gd name="T42" fmla="*/ 298 w 300"/>
                <a:gd name="T43" fmla="*/ 19 h 159"/>
                <a:gd name="T44" fmla="*/ 300 w 300"/>
                <a:gd name="T45" fmla="*/ 14 h 159"/>
                <a:gd name="T46" fmla="*/ 300 w 300"/>
                <a:gd name="T47" fmla="*/ 9 h 159"/>
                <a:gd name="T48" fmla="*/ 297 w 300"/>
                <a:gd name="T49" fmla="*/ 6 h 159"/>
                <a:gd name="T50" fmla="*/ 294 w 300"/>
                <a:gd name="T51" fmla="*/ 3 h 159"/>
                <a:gd name="T52" fmla="*/ 289 w 300"/>
                <a:gd name="T53" fmla="*/ 0 h 159"/>
                <a:gd name="T54" fmla="*/ 285 w 300"/>
                <a:gd name="T55" fmla="*/ 0 h 159"/>
                <a:gd name="T56" fmla="*/ 281 w 300"/>
                <a:gd name="T57" fmla="*/ 3 h 159"/>
                <a:gd name="T58" fmla="*/ 263 w 300"/>
                <a:gd name="T59" fmla="*/ 13 h 159"/>
                <a:gd name="T60" fmla="*/ 242 w 300"/>
                <a:gd name="T61" fmla="*/ 23 h 159"/>
                <a:gd name="T62" fmla="*/ 220 w 300"/>
                <a:gd name="T63" fmla="*/ 34 h 159"/>
                <a:gd name="T64" fmla="*/ 198 w 300"/>
                <a:gd name="T65" fmla="*/ 45 h 159"/>
                <a:gd name="T66" fmla="*/ 175 w 300"/>
                <a:gd name="T67" fmla="*/ 57 h 159"/>
                <a:gd name="T68" fmla="*/ 151 w 300"/>
                <a:gd name="T69" fmla="*/ 68 h 159"/>
                <a:gd name="T70" fmla="*/ 128 w 300"/>
                <a:gd name="T71" fmla="*/ 78 h 159"/>
                <a:gd name="T72" fmla="*/ 106 w 300"/>
                <a:gd name="T73" fmla="*/ 90 h 159"/>
                <a:gd name="T74" fmla="*/ 84 w 300"/>
                <a:gd name="T75" fmla="*/ 100 h 159"/>
                <a:gd name="T76" fmla="*/ 65 w 300"/>
                <a:gd name="T77" fmla="*/ 110 h 159"/>
                <a:gd name="T78" fmla="*/ 47 w 300"/>
                <a:gd name="T79" fmla="*/ 119 h 159"/>
                <a:gd name="T80" fmla="*/ 31 w 300"/>
                <a:gd name="T81" fmla="*/ 127 h 159"/>
                <a:gd name="T82" fmla="*/ 19 w 300"/>
                <a:gd name="T83" fmla="*/ 134 h 159"/>
                <a:gd name="T84" fmla="*/ 9 w 300"/>
                <a:gd name="T85" fmla="*/ 139 h 159"/>
                <a:gd name="T86" fmla="*/ 4 w 300"/>
                <a:gd name="T87" fmla="*/ 144 h 159"/>
                <a:gd name="T88" fmla="*/ 1 w 300"/>
                <a:gd name="T89" fmla="*/ 146 h 159"/>
                <a:gd name="T90" fmla="*/ 1 w 300"/>
                <a:gd name="T91" fmla="*/ 14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0" h="159">
                  <a:moveTo>
                    <a:pt x="1" y="146"/>
                  </a:moveTo>
                  <a:lnTo>
                    <a:pt x="0" y="150"/>
                  </a:lnTo>
                  <a:lnTo>
                    <a:pt x="0" y="153"/>
                  </a:lnTo>
                  <a:lnTo>
                    <a:pt x="1" y="157"/>
                  </a:lnTo>
                  <a:lnTo>
                    <a:pt x="5" y="159"/>
                  </a:lnTo>
                  <a:lnTo>
                    <a:pt x="23" y="150"/>
                  </a:lnTo>
                  <a:lnTo>
                    <a:pt x="41" y="142"/>
                  </a:lnTo>
                  <a:lnTo>
                    <a:pt x="59" y="134"/>
                  </a:lnTo>
                  <a:lnTo>
                    <a:pt x="77" y="126"/>
                  </a:lnTo>
                  <a:lnTo>
                    <a:pt x="97" y="118"/>
                  </a:lnTo>
                  <a:lnTo>
                    <a:pt x="115" y="111"/>
                  </a:lnTo>
                  <a:lnTo>
                    <a:pt x="134" y="103"/>
                  </a:lnTo>
                  <a:lnTo>
                    <a:pt x="152" y="96"/>
                  </a:lnTo>
                  <a:lnTo>
                    <a:pt x="171" y="88"/>
                  </a:lnTo>
                  <a:lnTo>
                    <a:pt x="189" y="80"/>
                  </a:lnTo>
                  <a:lnTo>
                    <a:pt x="207" y="72"/>
                  </a:lnTo>
                  <a:lnTo>
                    <a:pt x="225" y="62"/>
                  </a:lnTo>
                  <a:lnTo>
                    <a:pt x="243" y="53"/>
                  </a:lnTo>
                  <a:lnTo>
                    <a:pt x="260" y="44"/>
                  </a:lnTo>
                  <a:lnTo>
                    <a:pt x="278" y="34"/>
                  </a:lnTo>
                  <a:lnTo>
                    <a:pt x="295" y="22"/>
                  </a:lnTo>
                  <a:lnTo>
                    <a:pt x="298" y="19"/>
                  </a:lnTo>
                  <a:lnTo>
                    <a:pt x="300" y="14"/>
                  </a:lnTo>
                  <a:lnTo>
                    <a:pt x="300" y="9"/>
                  </a:lnTo>
                  <a:lnTo>
                    <a:pt x="297" y="6"/>
                  </a:lnTo>
                  <a:lnTo>
                    <a:pt x="294" y="3"/>
                  </a:lnTo>
                  <a:lnTo>
                    <a:pt x="289" y="0"/>
                  </a:lnTo>
                  <a:lnTo>
                    <a:pt x="285" y="0"/>
                  </a:lnTo>
                  <a:lnTo>
                    <a:pt x="281" y="3"/>
                  </a:lnTo>
                  <a:lnTo>
                    <a:pt x="263" y="13"/>
                  </a:lnTo>
                  <a:lnTo>
                    <a:pt x="242" y="23"/>
                  </a:lnTo>
                  <a:lnTo>
                    <a:pt x="220" y="34"/>
                  </a:lnTo>
                  <a:lnTo>
                    <a:pt x="198" y="45"/>
                  </a:lnTo>
                  <a:lnTo>
                    <a:pt x="175" y="57"/>
                  </a:lnTo>
                  <a:lnTo>
                    <a:pt x="151" y="68"/>
                  </a:lnTo>
                  <a:lnTo>
                    <a:pt x="128" y="78"/>
                  </a:lnTo>
                  <a:lnTo>
                    <a:pt x="106" y="90"/>
                  </a:lnTo>
                  <a:lnTo>
                    <a:pt x="84" y="100"/>
                  </a:lnTo>
                  <a:lnTo>
                    <a:pt x="65" y="110"/>
                  </a:lnTo>
                  <a:lnTo>
                    <a:pt x="47" y="119"/>
                  </a:lnTo>
                  <a:lnTo>
                    <a:pt x="31" y="127"/>
                  </a:lnTo>
                  <a:lnTo>
                    <a:pt x="19" y="134"/>
                  </a:lnTo>
                  <a:lnTo>
                    <a:pt x="9" y="139"/>
                  </a:lnTo>
                  <a:lnTo>
                    <a:pt x="4" y="144"/>
                  </a:lnTo>
                  <a:lnTo>
                    <a:pt x="1" y="146"/>
                  </a:lnTo>
                  <a:lnTo>
                    <a:pt x="1" y="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3167" name="Freeform 31">
              <a:extLst>
                <a:ext uri="{FF2B5EF4-FFF2-40B4-BE49-F238E27FC236}">
                  <a16:creationId xmlns:a16="http://schemas.microsoft.com/office/drawing/2014/main" id="{4E60AF88-7535-4151-B748-CF97744A2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0" y="3565"/>
              <a:ext cx="41" cy="93"/>
            </a:xfrm>
            <a:custGeom>
              <a:avLst/>
              <a:gdLst>
                <a:gd name="T0" fmla="*/ 31 w 82"/>
                <a:gd name="T1" fmla="*/ 14 h 188"/>
                <a:gd name="T2" fmla="*/ 29 w 82"/>
                <a:gd name="T3" fmla="*/ 8 h 188"/>
                <a:gd name="T4" fmla="*/ 25 w 82"/>
                <a:gd name="T5" fmla="*/ 4 h 188"/>
                <a:gd name="T6" fmla="*/ 19 w 82"/>
                <a:gd name="T7" fmla="*/ 1 h 188"/>
                <a:gd name="T8" fmla="*/ 14 w 82"/>
                <a:gd name="T9" fmla="*/ 0 h 188"/>
                <a:gd name="T10" fmla="*/ 8 w 82"/>
                <a:gd name="T11" fmla="*/ 3 h 188"/>
                <a:gd name="T12" fmla="*/ 3 w 82"/>
                <a:gd name="T13" fmla="*/ 6 h 188"/>
                <a:gd name="T14" fmla="*/ 0 w 82"/>
                <a:gd name="T15" fmla="*/ 12 h 188"/>
                <a:gd name="T16" fmla="*/ 0 w 82"/>
                <a:gd name="T17" fmla="*/ 18 h 188"/>
                <a:gd name="T18" fmla="*/ 6 w 82"/>
                <a:gd name="T19" fmla="*/ 43 h 188"/>
                <a:gd name="T20" fmla="*/ 15 w 82"/>
                <a:gd name="T21" fmla="*/ 72 h 188"/>
                <a:gd name="T22" fmla="*/ 26 w 82"/>
                <a:gd name="T23" fmla="*/ 100 h 188"/>
                <a:gd name="T24" fmla="*/ 40 w 82"/>
                <a:gd name="T25" fmla="*/ 128 h 188"/>
                <a:gd name="T26" fmla="*/ 54 w 82"/>
                <a:gd name="T27" fmla="*/ 152 h 188"/>
                <a:gd name="T28" fmla="*/ 67 w 82"/>
                <a:gd name="T29" fmla="*/ 172 h 188"/>
                <a:gd name="T30" fmla="*/ 76 w 82"/>
                <a:gd name="T31" fmla="*/ 184 h 188"/>
                <a:gd name="T32" fmla="*/ 82 w 82"/>
                <a:gd name="T33" fmla="*/ 188 h 188"/>
                <a:gd name="T34" fmla="*/ 79 w 82"/>
                <a:gd name="T35" fmla="*/ 175 h 188"/>
                <a:gd name="T36" fmla="*/ 74 w 82"/>
                <a:gd name="T37" fmla="*/ 159 h 188"/>
                <a:gd name="T38" fmla="*/ 67 w 82"/>
                <a:gd name="T39" fmla="*/ 138 h 188"/>
                <a:gd name="T40" fmla="*/ 59 w 82"/>
                <a:gd name="T41" fmla="*/ 114 h 188"/>
                <a:gd name="T42" fmla="*/ 50 w 82"/>
                <a:gd name="T43" fmla="*/ 89 h 188"/>
                <a:gd name="T44" fmla="*/ 42 w 82"/>
                <a:gd name="T45" fmla="*/ 64 h 188"/>
                <a:gd name="T46" fmla="*/ 36 w 82"/>
                <a:gd name="T47" fmla="*/ 38 h 188"/>
                <a:gd name="T48" fmla="*/ 31 w 82"/>
                <a:gd name="T49" fmla="*/ 1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188">
                  <a:moveTo>
                    <a:pt x="31" y="14"/>
                  </a:moveTo>
                  <a:lnTo>
                    <a:pt x="29" y="8"/>
                  </a:lnTo>
                  <a:lnTo>
                    <a:pt x="25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3"/>
                  </a:lnTo>
                  <a:lnTo>
                    <a:pt x="3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6" y="43"/>
                  </a:lnTo>
                  <a:lnTo>
                    <a:pt x="15" y="72"/>
                  </a:lnTo>
                  <a:lnTo>
                    <a:pt x="26" y="100"/>
                  </a:lnTo>
                  <a:lnTo>
                    <a:pt x="40" y="128"/>
                  </a:lnTo>
                  <a:lnTo>
                    <a:pt x="54" y="152"/>
                  </a:lnTo>
                  <a:lnTo>
                    <a:pt x="67" y="172"/>
                  </a:lnTo>
                  <a:lnTo>
                    <a:pt x="76" y="184"/>
                  </a:lnTo>
                  <a:lnTo>
                    <a:pt x="82" y="188"/>
                  </a:lnTo>
                  <a:lnTo>
                    <a:pt x="79" y="175"/>
                  </a:lnTo>
                  <a:lnTo>
                    <a:pt x="74" y="159"/>
                  </a:lnTo>
                  <a:lnTo>
                    <a:pt x="67" y="138"/>
                  </a:lnTo>
                  <a:lnTo>
                    <a:pt x="59" y="114"/>
                  </a:lnTo>
                  <a:lnTo>
                    <a:pt x="50" y="89"/>
                  </a:lnTo>
                  <a:lnTo>
                    <a:pt x="42" y="64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3168" name="Freeform 32">
              <a:extLst>
                <a:ext uri="{FF2B5EF4-FFF2-40B4-BE49-F238E27FC236}">
                  <a16:creationId xmlns:a16="http://schemas.microsoft.com/office/drawing/2014/main" id="{7B78720C-686F-442C-8607-AEDBFDF68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2" y="3515"/>
              <a:ext cx="21" cy="47"/>
            </a:xfrm>
            <a:custGeom>
              <a:avLst/>
              <a:gdLst>
                <a:gd name="T0" fmla="*/ 22 w 43"/>
                <a:gd name="T1" fmla="*/ 11 h 95"/>
                <a:gd name="T2" fmla="*/ 21 w 43"/>
                <a:gd name="T3" fmla="*/ 6 h 95"/>
                <a:gd name="T4" fmla="*/ 17 w 43"/>
                <a:gd name="T5" fmla="*/ 3 h 95"/>
                <a:gd name="T6" fmla="*/ 14 w 43"/>
                <a:gd name="T7" fmla="*/ 0 h 95"/>
                <a:gd name="T8" fmla="*/ 9 w 43"/>
                <a:gd name="T9" fmla="*/ 0 h 95"/>
                <a:gd name="T10" fmla="*/ 6 w 43"/>
                <a:gd name="T11" fmla="*/ 1 h 95"/>
                <a:gd name="T12" fmla="*/ 2 w 43"/>
                <a:gd name="T13" fmla="*/ 4 h 95"/>
                <a:gd name="T14" fmla="*/ 0 w 43"/>
                <a:gd name="T15" fmla="*/ 7 h 95"/>
                <a:gd name="T16" fmla="*/ 0 w 43"/>
                <a:gd name="T17" fmla="*/ 12 h 95"/>
                <a:gd name="T18" fmla="*/ 0 w 43"/>
                <a:gd name="T19" fmla="*/ 24 h 95"/>
                <a:gd name="T20" fmla="*/ 4 w 43"/>
                <a:gd name="T21" fmla="*/ 38 h 95"/>
                <a:gd name="T22" fmla="*/ 8 w 43"/>
                <a:gd name="T23" fmla="*/ 52 h 95"/>
                <a:gd name="T24" fmla="*/ 14 w 43"/>
                <a:gd name="T25" fmla="*/ 66 h 95"/>
                <a:gd name="T26" fmla="*/ 21 w 43"/>
                <a:gd name="T27" fmla="*/ 78 h 95"/>
                <a:gd name="T28" fmla="*/ 28 w 43"/>
                <a:gd name="T29" fmla="*/ 88 h 95"/>
                <a:gd name="T30" fmla="*/ 36 w 43"/>
                <a:gd name="T31" fmla="*/ 93 h 95"/>
                <a:gd name="T32" fmla="*/ 42 w 43"/>
                <a:gd name="T33" fmla="*/ 95 h 95"/>
                <a:gd name="T34" fmla="*/ 43 w 43"/>
                <a:gd name="T35" fmla="*/ 76 h 95"/>
                <a:gd name="T36" fmla="*/ 37 w 43"/>
                <a:gd name="T37" fmla="*/ 54 h 95"/>
                <a:gd name="T38" fmla="*/ 30 w 43"/>
                <a:gd name="T39" fmla="*/ 32 h 95"/>
                <a:gd name="T40" fmla="*/ 22 w 43"/>
                <a:gd name="T41" fmla="*/ 1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" h="95">
                  <a:moveTo>
                    <a:pt x="22" y="11"/>
                  </a:moveTo>
                  <a:lnTo>
                    <a:pt x="21" y="6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6"/>
                  </a:lnTo>
                  <a:lnTo>
                    <a:pt x="21" y="78"/>
                  </a:lnTo>
                  <a:lnTo>
                    <a:pt x="28" y="88"/>
                  </a:lnTo>
                  <a:lnTo>
                    <a:pt x="36" y="93"/>
                  </a:lnTo>
                  <a:lnTo>
                    <a:pt x="42" y="95"/>
                  </a:lnTo>
                  <a:lnTo>
                    <a:pt x="43" y="76"/>
                  </a:lnTo>
                  <a:lnTo>
                    <a:pt x="37" y="54"/>
                  </a:lnTo>
                  <a:lnTo>
                    <a:pt x="30" y="32"/>
                  </a:lnTo>
                  <a:lnTo>
                    <a:pt x="22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3169" name="Freeform 33">
              <a:extLst>
                <a:ext uri="{FF2B5EF4-FFF2-40B4-BE49-F238E27FC236}">
                  <a16:creationId xmlns:a16="http://schemas.microsoft.com/office/drawing/2014/main" id="{430737AB-56E1-47DF-ADE4-43190C999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5" y="3480"/>
              <a:ext cx="18" cy="27"/>
            </a:xfrm>
            <a:custGeom>
              <a:avLst/>
              <a:gdLst>
                <a:gd name="T0" fmla="*/ 19 w 36"/>
                <a:gd name="T1" fmla="*/ 7 h 54"/>
                <a:gd name="T2" fmla="*/ 19 w 36"/>
                <a:gd name="T3" fmla="*/ 8 h 54"/>
                <a:gd name="T4" fmla="*/ 19 w 36"/>
                <a:gd name="T5" fmla="*/ 8 h 54"/>
                <a:gd name="T6" fmla="*/ 19 w 36"/>
                <a:gd name="T7" fmla="*/ 8 h 54"/>
                <a:gd name="T8" fmla="*/ 19 w 36"/>
                <a:gd name="T9" fmla="*/ 8 h 54"/>
                <a:gd name="T10" fmla="*/ 18 w 36"/>
                <a:gd name="T11" fmla="*/ 5 h 54"/>
                <a:gd name="T12" fmla="*/ 15 w 36"/>
                <a:gd name="T13" fmla="*/ 1 h 54"/>
                <a:gd name="T14" fmla="*/ 11 w 36"/>
                <a:gd name="T15" fmla="*/ 0 h 54"/>
                <a:gd name="T16" fmla="*/ 7 w 36"/>
                <a:gd name="T17" fmla="*/ 0 h 54"/>
                <a:gd name="T18" fmla="*/ 3 w 36"/>
                <a:gd name="T19" fmla="*/ 1 h 54"/>
                <a:gd name="T20" fmla="*/ 1 w 36"/>
                <a:gd name="T21" fmla="*/ 5 h 54"/>
                <a:gd name="T22" fmla="*/ 0 w 36"/>
                <a:gd name="T23" fmla="*/ 8 h 54"/>
                <a:gd name="T24" fmla="*/ 0 w 36"/>
                <a:gd name="T25" fmla="*/ 12 h 54"/>
                <a:gd name="T26" fmla="*/ 1 w 36"/>
                <a:gd name="T27" fmla="*/ 17 h 54"/>
                <a:gd name="T28" fmla="*/ 3 w 36"/>
                <a:gd name="T29" fmla="*/ 24 h 54"/>
                <a:gd name="T30" fmla="*/ 8 w 36"/>
                <a:gd name="T31" fmla="*/ 32 h 54"/>
                <a:gd name="T32" fmla="*/ 13 w 36"/>
                <a:gd name="T33" fmla="*/ 39 h 54"/>
                <a:gd name="T34" fmla="*/ 19 w 36"/>
                <a:gd name="T35" fmla="*/ 46 h 54"/>
                <a:gd name="T36" fmla="*/ 26 w 36"/>
                <a:gd name="T37" fmla="*/ 51 h 54"/>
                <a:gd name="T38" fmla="*/ 32 w 36"/>
                <a:gd name="T39" fmla="*/ 54 h 54"/>
                <a:gd name="T40" fmla="*/ 36 w 36"/>
                <a:gd name="T41" fmla="*/ 54 h 54"/>
                <a:gd name="T42" fmla="*/ 35 w 36"/>
                <a:gd name="T43" fmla="*/ 43 h 54"/>
                <a:gd name="T44" fmla="*/ 31 w 36"/>
                <a:gd name="T45" fmla="*/ 29 h 54"/>
                <a:gd name="T46" fmla="*/ 24 w 36"/>
                <a:gd name="T47" fmla="*/ 16 h 54"/>
                <a:gd name="T48" fmla="*/ 19 w 36"/>
                <a:gd name="T49" fmla="*/ 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" h="54">
                  <a:moveTo>
                    <a:pt x="19" y="7"/>
                  </a:moveTo>
                  <a:lnTo>
                    <a:pt x="19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8" y="5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3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2"/>
                  </a:lnTo>
                  <a:lnTo>
                    <a:pt x="1" y="17"/>
                  </a:lnTo>
                  <a:lnTo>
                    <a:pt x="3" y="24"/>
                  </a:lnTo>
                  <a:lnTo>
                    <a:pt x="8" y="32"/>
                  </a:lnTo>
                  <a:lnTo>
                    <a:pt x="13" y="39"/>
                  </a:lnTo>
                  <a:lnTo>
                    <a:pt x="19" y="46"/>
                  </a:lnTo>
                  <a:lnTo>
                    <a:pt x="26" y="51"/>
                  </a:lnTo>
                  <a:lnTo>
                    <a:pt x="32" y="54"/>
                  </a:lnTo>
                  <a:lnTo>
                    <a:pt x="36" y="54"/>
                  </a:lnTo>
                  <a:lnTo>
                    <a:pt x="35" y="43"/>
                  </a:lnTo>
                  <a:lnTo>
                    <a:pt x="31" y="29"/>
                  </a:lnTo>
                  <a:lnTo>
                    <a:pt x="24" y="16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3170" name="Freeform 34">
              <a:extLst>
                <a:ext uri="{FF2B5EF4-FFF2-40B4-BE49-F238E27FC236}">
                  <a16:creationId xmlns:a16="http://schemas.microsoft.com/office/drawing/2014/main" id="{49CC51B5-D9C5-448D-B6FC-2D6349A5A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9" y="3458"/>
              <a:ext cx="26" cy="17"/>
            </a:xfrm>
            <a:custGeom>
              <a:avLst/>
              <a:gdLst>
                <a:gd name="T0" fmla="*/ 40 w 50"/>
                <a:gd name="T1" fmla="*/ 27 h 36"/>
                <a:gd name="T2" fmla="*/ 44 w 50"/>
                <a:gd name="T3" fmla="*/ 24 h 36"/>
                <a:gd name="T4" fmla="*/ 49 w 50"/>
                <a:gd name="T5" fmla="*/ 21 h 36"/>
                <a:gd name="T6" fmla="*/ 50 w 50"/>
                <a:gd name="T7" fmla="*/ 16 h 36"/>
                <a:gd name="T8" fmla="*/ 50 w 50"/>
                <a:gd name="T9" fmla="*/ 12 h 36"/>
                <a:gd name="T10" fmla="*/ 48 w 50"/>
                <a:gd name="T11" fmla="*/ 6 h 36"/>
                <a:gd name="T12" fmla="*/ 44 w 50"/>
                <a:gd name="T13" fmla="*/ 3 h 36"/>
                <a:gd name="T14" fmla="*/ 40 w 50"/>
                <a:gd name="T15" fmla="*/ 0 h 36"/>
                <a:gd name="T16" fmla="*/ 34 w 50"/>
                <a:gd name="T17" fmla="*/ 0 h 36"/>
                <a:gd name="T18" fmla="*/ 32 w 50"/>
                <a:gd name="T19" fmla="*/ 0 h 36"/>
                <a:gd name="T20" fmla="*/ 27 w 50"/>
                <a:gd name="T21" fmla="*/ 1 h 36"/>
                <a:gd name="T22" fmla="*/ 20 w 50"/>
                <a:gd name="T23" fmla="*/ 4 h 36"/>
                <a:gd name="T24" fmla="*/ 12 w 50"/>
                <a:gd name="T25" fmla="*/ 8 h 36"/>
                <a:gd name="T26" fmla="*/ 5 w 50"/>
                <a:gd name="T27" fmla="*/ 15 h 36"/>
                <a:gd name="T28" fmla="*/ 2 w 50"/>
                <a:gd name="T29" fmla="*/ 22 h 36"/>
                <a:gd name="T30" fmla="*/ 0 w 50"/>
                <a:gd name="T31" fmla="*/ 29 h 36"/>
                <a:gd name="T32" fmla="*/ 0 w 50"/>
                <a:gd name="T33" fmla="*/ 31 h 36"/>
                <a:gd name="T34" fmla="*/ 3 w 50"/>
                <a:gd name="T35" fmla="*/ 34 h 36"/>
                <a:gd name="T36" fmla="*/ 8 w 50"/>
                <a:gd name="T37" fmla="*/ 36 h 36"/>
                <a:gd name="T38" fmla="*/ 12 w 50"/>
                <a:gd name="T39" fmla="*/ 36 h 36"/>
                <a:gd name="T40" fmla="*/ 17 w 50"/>
                <a:gd name="T41" fmla="*/ 36 h 36"/>
                <a:gd name="T42" fmla="*/ 23 w 50"/>
                <a:gd name="T43" fmla="*/ 34 h 36"/>
                <a:gd name="T44" fmla="*/ 28 w 50"/>
                <a:gd name="T45" fmla="*/ 33 h 36"/>
                <a:gd name="T46" fmla="*/ 34 w 50"/>
                <a:gd name="T47" fmla="*/ 30 h 36"/>
                <a:gd name="T48" fmla="*/ 40 w 50"/>
                <a:gd name="T49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36">
                  <a:moveTo>
                    <a:pt x="40" y="27"/>
                  </a:moveTo>
                  <a:lnTo>
                    <a:pt x="44" y="24"/>
                  </a:lnTo>
                  <a:lnTo>
                    <a:pt x="49" y="21"/>
                  </a:lnTo>
                  <a:lnTo>
                    <a:pt x="50" y="16"/>
                  </a:lnTo>
                  <a:lnTo>
                    <a:pt x="50" y="12"/>
                  </a:lnTo>
                  <a:lnTo>
                    <a:pt x="48" y="6"/>
                  </a:lnTo>
                  <a:lnTo>
                    <a:pt x="44" y="3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27" y="1"/>
                  </a:lnTo>
                  <a:lnTo>
                    <a:pt x="20" y="4"/>
                  </a:lnTo>
                  <a:lnTo>
                    <a:pt x="12" y="8"/>
                  </a:lnTo>
                  <a:lnTo>
                    <a:pt x="5" y="15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3" y="34"/>
                  </a:lnTo>
                  <a:lnTo>
                    <a:pt x="8" y="36"/>
                  </a:lnTo>
                  <a:lnTo>
                    <a:pt x="12" y="36"/>
                  </a:lnTo>
                  <a:lnTo>
                    <a:pt x="17" y="36"/>
                  </a:lnTo>
                  <a:lnTo>
                    <a:pt x="23" y="34"/>
                  </a:lnTo>
                  <a:lnTo>
                    <a:pt x="28" y="33"/>
                  </a:lnTo>
                  <a:lnTo>
                    <a:pt x="34" y="30"/>
                  </a:lnTo>
                  <a:lnTo>
                    <a:pt x="4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3171" name="Freeform 35">
              <a:extLst>
                <a:ext uri="{FF2B5EF4-FFF2-40B4-BE49-F238E27FC236}">
                  <a16:creationId xmlns:a16="http://schemas.microsoft.com/office/drawing/2014/main" id="{5D28B33C-8895-4F24-8C07-B14210DAF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7" y="3673"/>
              <a:ext cx="90" cy="96"/>
            </a:xfrm>
            <a:custGeom>
              <a:avLst/>
              <a:gdLst>
                <a:gd name="T0" fmla="*/ 93 w 179"/>
                <a:gd name="T1" fmla="*/ 2 h 192"/>
                <a:gd name="T2" fmla="*/ 82 w 179"/>
                <a:gd name="T3" fmla="*/ 1 h 192"/>
                <a:gd name="T4" fmla="*/ 73 w 179"/>
                <a:gd name="T5" fmla="*/ 0 h 192"/>
                <a:gd name="T6" fmla="*/ 58 w 179"/>
                <a:gd name="T7" fmla="*/ 1 h 192"/>
                <a:gd name="T8" fmla="*/ 44 w 179"/>
                <a:gd name="T9" fmla="*/ 3 h 192"/>
                <a:gd name="T10" fmla="*/ 32 w 179"/>
                <a:gd name="T11" fmla="*/ 10 h 192"/>
                <a:gd name="T12" fmla="*/ 13 w 179"/>
                <a:gd name="T13" fmla="*/ 27 h 192"/>
                <a:gd name="T14" fmla="*/ 1 w 179"/>
                <a:gd name="T15" fmla="*/ 61 h 192"/>
                <a:gd name="T16" fmla="*/ 2 w 179"/>
                <a:gd name="T17" fmla="*/ 96 h 192"/>
                <a:gd name="T18" fmla="*/ 12 w 179"/>
                <a:gd name="T19" fmla="*/ 133 h 192"/>
                <a:gd name="T20" fmla="*/ 27 w 179"/>
                <a:gd name="T21" fmla="*/ 160 h 192"/>
                <a:gd name="T22" fmla="*/ 44 w 179"/>
                <a:gd name="T23" fmla="*/ 178 h 192"/>
                <a:gd name="T24" fmla="*/ 66 w 179"/>
                <a:gd name="T25" fmla="*/ 188 h 192"/>
                <a:gd name="T26" fmla="*/ 90 w 179"/>
                <a:gd name="T27" fmla="*/ 192 h 192"/>
                <a:gd name="T28" fmla="*/ 120 w 179"/>
                <a:gd name="T29" fmla="*/ 183 h 192"/>
                <a:gd name="T30" fmla="*/ 150 w 179"/>
                <a:gd name="T31" fmla="*/ 163 h 192"/>
                <a:gd name="T32" fmla="*/ 171 w 179"/>
                <a:gd name="T33" fmla="*/ 137 h 192"/>
                <a:gd name="T34" fmla="*/ 179 w 179"/>
                <a:gd name="T35" fmla="*/ 104 h 192"/>
                <a:gd name="T36" fmla="*/ 176 w 179"/>
                <a:gd name="T37" fmla="*/ 82 h 192"/>
                <a:gd name="T38" fmla="*/ 169 w 179"/>
                <a:gd name="T39" fmla="*/ 76 h 192"/>
                <a:gd name="T40" fmla="*/ 160 w 179"/>
                <a:gd name="T41" fmla="*/ 76 h 192"/>
                <a:gd name="T42" fmla="*/ 153 w 179"/>
                <a:gd name="T43" fmla="*/ 84 h 192"/>
                <a:gd name="T44" fmla="*/ 151 w 179"/>
                <a:gd name="T45" fmla="*/ 101 h 192"/>
                <a:gd name="T46" fmla="*/ 143 w 179"/>
                <a:gd name="T47" fmla="*/ 126 h 192"/>
                <a:gd name="T48" fmla="*/ 128 w 179"/>
                <a:gd name="T49" fmla="*/ 145 h 192"/>
                <a:gd name="T50" fmla="*/ 104 w 179"/>
                <a:gd name="T51" fmla="*/ 156 h 192"/>
                <a:gd name="T52" fmla="*/ 72 w 179"/>
                <a:gd name="T53" fmla="*/ 157 h 192"/>
                <a:gd name="T54" fmla="*/ 49 w 179"/>
                <a:gd name="T55" fmla="*/ 141 h 192"/>
                <a:gd name="T56" fmla="*/ 36 w 179"/>
                <a:gd name="T57" fmla="*/ 114 h 192"/>
                <a:gd name="T58" fmla="*/ 28 w 179"/>
                <a:gd name="T59" fmla="*/ 82 h 192"/>
                <a:gd name="T60" fmla="*/ 27 w 179"/>
                <a:gd name="T61" fmla="*/ 58 h 192"/>
                <a:gd name="T62" fmla="*/ 32 w 179"/>
                <a:gd name="T63" fmla="*/ 40 h 192"/>
                <a:gd name="T64" fmla="*/ 43 w 179"/>
                <a:gd name="T65" fmla="*/ 26 h 192"/>
                <a:gd name="T66" fmla="*/ 61 w 179"/>
                <a:gd name="T67" fmla="*/ 17 h 192"/>
                <a:gd name="T68" fmla="*/ 75 w 179"/>
                <a:gd name="T69" fmla="*/ 15 h 192"/>
                <a:gd name="T70" fmla="*/ 94 w 179"/>
                <a:gd name="T71" fmla="*/ 15 h 192"/>
                <a:gd name="T72" fmla="*/ 109 w 179"/>
                <a:gd name="T73" fmla="*/ 16 h 192"/>
                <a:gd name="T74" fmla="*/ 104 w 179"/>
                <a:gd name="T75" fmla="*/ 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9" h="192">
                  <a:moveTo>
                    <a:pt x="99" y="3"/>
                  </a:moveTo>
                  <a:lnTo>
                    <a:pt x="93" y="2"/>
                  </a:lnTo>
                  <a:lnTo>
                    <a:pt x="87" y="2"/>
                  </a:lnTo>
                  <a:lnTo>
                    <a:pt x="82" y="1"/>
                  </a:lnTo>
                  <a:lnTo>
                    <a:pt x="80" y="1"/>
                  </a:lnTo>
                  <a:lnTo>
                    <a:pt x="73" y="0"/>
                  </a:lnTo>
                  <a:lnTo>
                    <a:pt x="65" y="0"/>
                  </a:lnTo>
                  <a:lnTo>
                    <a:pt x="58" y="1"/>
                  </a:lnTo>
                  <a:lnTo>
                    <a:pt x="51" y="2"/>
                  </a:lnTo>
                  <a:lnTo>
                    <a:pt x="44" y="3"/>
                  </a:lnTo>
                  <a:lnTo>
                    <a:pt x="37" y="7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3" y="27"/>
                  </a:lnTo>
                  <a:lnTo>
                    <a:pt x="4" y="43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2" y="96"/>
                  </a:lnTo>
                  <a:lnTo>
                    <a:pt x="6" y="115"/>
                  </a:lnTo>
                  <a:lnTo>
                    <a:pt x="12" y="133"/>
                  </a:lnTo>
                  <a:lnTo>
                    <a:pt x="20" y="149"/>
                  </a:lnTo>
                  <a:lnTo>
                    <a:pt x="27" y="160"/>
                  </a:lnTo>
                  <a:lnTo>
                    <a:pt x="35" y="170"/>
                  </a:lnTo>
                  <a:lnTo>
                    <a:pt x="44" y="178"/>
                  </a:lnTo>
                  <a:lnTo>
                    <a:pt x="55" y="184"/>
                  </a:lnTo>
                  <a:lnTo>
                    <a:pt x="66" y="188"/>
                  </a:lnTo>
                  <a:lnTo>
                    <a:pt x="79" y="192"/>
                  </a:lnTo>
                  <a:lnTo>
                    <a:pt x="90" y="192"/>
                  </a:lnTo>
                  <a:lnTo>
                    <a:pt x="103" y="189"/>
                  </a:lnTo>
                  <a:lnTo>
                    <a:pt x="120" y="183"/>
                  </a:lnTo>
                  <a:lnTo>
                    <a:pt x="136" y="175"/>
                  </a:lnTo>
                  <a:lnTo>
                    <a:pt x="150" y="163"/>
                  </a:lnTo>
                  <a:lnTo>
                    <a:pt x="163" y="150"/>
                  </a:lnTo>
                  <a:lnTo>
                    <a:pt x="171" y="137"/>
                  </a:lnTo>
                  <a:lnTo>
                    <a:pt x="177" y="120"/>
                  </a:lnTo>
                  <a:lnTo>
                    <a:pt x="179" y="104"/>
                  </a:lnTo>
                  <a:lnTo>
                    <a:pt x="177" y="87"/>
                  </a:lnTo>
                  <a:lnTo>
                    <a:pt x="176" y="82"/>
                  </a:lnTo>
                  <a:lnTo>
                    <a:pt x="173" y="78"/>
                  </a:lnTo>
                  <a:lnTo>
                    <a:pt x="169" y="76"/>
                  </a:lnTo>
                  <a:lnTo>
                    <a:pt x="164" y="74"/>
                  </a:lnTo>
                  <a:lnTo>
                    <a:pt x="160" y="76"/>
                  </a:lnTo>
                  <a:lnTo>
                    <a:pt x="155" y="79"/>
                  </a:lnTo>
                  <a:lnTo>
                    <a:pt x="153" y="84"/>
                  </a:lnTo>
                  <a:lnTo>
                    <a:pt x="153" y="88"/>
                  </a:lnTo>
                  <a:lnTo>
                    <a:pt x="151" y="101"/>
                  </a:lnTo>
                  <a:lnTo>
                    <a:pt x="148" y="114"/>
                  </a:lnTo>
                  <a:lnTo>
                    <a:pt x="143" y="126"/>
                  </a:lnTo>
                  <a:lnTo>
                    <a:pt x="136" y="137"/>
                  </a:lnTo>
                  <a:lnTo>
                    <a:pt x="128" y="145"/>
                  </a:lnTo>
                  <a:lnTo>
                    <a:pt x="117" y="152"/>
                  </a:lnTo>
                  <a:lnTo>
                    <a:pt x="104" y="156"/>
                  </a:lnTo>
                  <a:lnTo>
                    <a:pt x="88" y="158"/>
                  </a:lnTo>
                  <a:lnTo>
                    <a:pt x="72" y="157"/>
                  </a:lnTo>
                  <a:lnTo>
                    <a:pt x="59" y="150"/>
                  </a:lnTo>
                  <a:lnTo>
                    <a:pt x="49" y="141"/>
                  </a:lnTo>
                  <a:lnTo>
                    <a:pt x="42" y="129"/>
                  </a:lnTo>
                  <a:lnTo>
                    <a:pt x="36" y="114"/>
                  </a:lnTo>
                  <a:lnTo>
                    <a:pt x="32" y="99"/>
                  </a:lnTo>
                  <a:lnTo>
                    <a:pt x="28" y="82"/>
                  </a:lnTo>
                  <a:lnTo>
                    <a:pt x="27" y="68"/>
                  </a:lnTo>
                  <a:lnTo>
                    <a:pt x="27" y="58"/>
                  </a:lnTo>
                  <a:lnTo>
                    <a:pt x="28" y="49"/>
                  </a:lnTo>
                  <a:lnTo>
                    <a:pt x="32" y="40"/>
                  </a:lnTo>
                  <a:lnTo>
                    <a:pt x="37" y="32"/>
                  </a:lnTo>
                  <a:lnTo>
                    <a:pt x="43" y="26"/>
                  </a:lnTo>
                  <a:lnTo>
                    <a:pt x="51" y="20"/>
                  </a:lnTo>
                  <a:lnTo>
                    <a:pt x="61" y="17"/>
                  </a:lnTo>
                  <a:lnTo>
                    <a:pt x="72" y="15"/>
                  </a:lnTo>
                  <a:lnTo>
                    <a:pt x="75" y="15"/>
                  </a:lnTo>
                  <a:lnTo>
                    <a:pt x="82" y="15"/>
                  </a:lnTo>
                  <a:lnTo>
                    <a:pt x="94" y="15"/>
                  </a:lnTo>
                  <a:lnTo>
                    <a:pt x="105" y="17"/>
                  </a:lnTo>
                  <a:lnTo>
                    <a:pt x="109" y="16"/>
                  </a:lnTo>
                  <a:lnTo>
                    <a:pt x="109" y="11"/>
                  </a:lnTo>
                  <a:lnTo>
                    <a:pt x="104" y="7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3172" name="Freeform 36">
              <a:extLst>
                <a:ext uri="{FF2B5EF4-FFF2-40B4-BE49-F238E27FC236}">
                  <a16:creationId xmlns:a16="http://schemas.microsoft.com/office/drawing/2014/main" id="{8D89F274-9475-4DDB-BABB-62FEFE815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1" y="3916"/>
              <a:ext cx="110" cy="108"/>
            </a:xfrm>
            <a:custGeom>
              <a:avLst/>
              <a:gdLst>
                <a:gd name="T0" fmla="*/ 48 w 220"/>
                <a:gd name="T1" fmla="*/ 8 h 216"/>
                <a:gd name="T2" fmla="*/ 27 w 220"/>
                <a:gd name="T3" fmla="*/ 22 h 216"/>
                <a:gd name="T4" fmla="*/ 12 w 220"/>
                <a:gd name="T5" fmla="*/ 41 h 216"/>
                <a:gd name="T6" fmla="*/ 3 w 220"/>
                <a:gd name="T7" fmla="*/ 64 h 216"/>
                <a:gd name="T8" fmla="*/ 0 w 220"/>
                <a:gd name="T9" fmla="*/ 91 h 216"/>
                <a:gd name="T10" fmla="*/ 5 w 220"/>
                <a:gd name="T11" fmla="*/ 116 h 216"/>
                <a:gd name="T12" fmla="*/ 14 w 220"/>
                <a:gd name="T13" fmla="*/ 140 h 216"/>
                <a:gd name="T14" fmla="*/ 29 w 220"/>
                <a:gd name="T15" fmla="*/ 163 h 216"/>
                <a:gd name="T16" fmla="*/ 51 w 220"/>
                <a:gd name="T17" fmla="*/ 185 h 216"/>
                <a:gd name="T18" fmla="*/ 80 w 220"/>
                <a:gd name="T19" fmla="*/ 206 h 216"/>
                <a:gd name="T20" fmla="*/ 112 w 220"/>
                <a:gd name="T21" fmla="*/ 216 h 216"/>
                <a:gd name="T22" fmla="*/ 145 w 220"/>
                <a:gd name="T23" fmla="*/ 212 h 216"/>
                <a:gd name="T24" fmla="*/ 172 w 220"/>
                <a:gd name="T25" fmla="*/ 192 h 216"/>
                <a:gd name="T26" fmla="*/ 191 w 220"/>
                <a:gd name="T27" fmla="*/ 173 h 216"/>
                <a:gd name="T28" fmla="*/ 206 w 220"/>
                <a:gd name="T29" fmla="*/ 151 h 216"/>
                <a:gd name="T30" fmla="*/ 217 w 220"/>
                <a:gd name="T31" fmla="*/ 127 h 216"/>
                <a:gd name="T32" fmla="*/ 220 w 220"/>
                <a:gd name="T33" fmla="*/ 107 h 216"/>
                <a:gd name="T34" fmla="*/ 216 w 220"/>
                <a:gd name="T35" fmla="*/ 97 h 216"/>
                <a:gd name="T36" fmla="*/ 203 w 220"/>
                <a:gd name="T37" fmla="*/ 93 h 216"/>
                <a:gd name="T38" fmla="*/ 193 w 220"/>
                <a:gd name="T39" fmla="*/ 98 h 216"/>
                <a:gd name="T40" fmla="*/ 190 w 220"/>
                <a:gd name="T41" fmla="*/ 106 h 216"/>
                <a:gd name="T42" fmla="*/ 185 w 220"/>
                <a:gd name="T43" fmla="*/ 121 h 216"/>
                <a:gd name="T44" fmla="*/ 174 w 220"/>
                <a:gd name="T45" fmla="*/ 143 h 216"/>
                <a:gd name="T46" fmla="*/ 156 w 220"/>
                <a:gd name="T47" fmla="*/ 162 h 216"/>
                <a:gd name="T48" fmla="*/ 121 w 220"/>
                <a:gd name="T49" fmla="*/ 169 h 216"/>
                <a:gd name="T50" fmla="*/ 79 w 220"/>
                <a:gd name="T51" fmla="*/ 158 h 216"/>
                <a:gd name="T52" fmla="*/ 46 w 220"/>
                <a:gd name="T53" fmla="*/ 130 h 216"/>
                <a:gd name="T54" fmla="*/ 32 w 220"/>
                <a:gd name="T55" fmla="*/ 91 h 216"/>
                <a:gd name="T56" fmla="*/ 35 w 220"/>
                <a:gd name="T57" fmla="*/ 59 h 216"/>
                <a:gd name="T58" fmla="*/ 46 w 220"/>
                <a:gd name="T59" fmla="*/ 40 h 216"/>
                <a:gd name="T60" fmla="*/ 63 w 220"/>
                <a:gd name="T61" fmla="*/ 24 h 216"/>
                <a:gd name="T62" fmla="*/ 80 w 220"/>
                <a:gd name="T63" fmla="*/ 15 h 216"/>
                <a:gd name="T64" fmla="*/ 87 w 220"/>
                <a:gd name="T65" fmla="*/ 4 h 216"/>
                <a:gd name="T66" fmla="*/ 69 w 220"/>
                <a:gd name="T67" fmla="*/ 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0" h="216">
                  <a:moveTo>
                    <a:pt x="59" y="4"/>
                  </a:moveTo>
                  <a:lnTo>
                    <a:pt x="48" y="8"/>
                  </a:lnTo>
                  <a:lnTo>
                    <a:pt x="37" y="15"/>
                  </a:lnTo>
                  <a:lnTo>
                    <a:pt x="27" y="22"/>
                  </a:lnTo>
                  <a:lnTo>
                    <a:pt x="19" y="31"/>
                  </a:lnTo>
                  <a:lnTo>
                    <a:pt x="12" y="41"/>
                  </a:lnTo>
                  <a:lnTo>
                    <a:pt x="6" y="52"/>
                  </a:lnTo>
                  <a:lnTo>
                    <a:pt x="3" y="64"/>
                  </a:lnTo>
                  <a:lnTo>
                    <a:pt x="0" y="77"/>
                  </a:lnTo>
                  <a:lnTo>
                    <a:pt x="0" y="91"/>
                  </a:lnTo>
                  <a:lnTo>
                    <a:pt x="2" y="104"/>
                  </a:lnTo>
                  <a:lnTo>
                    <a:pt x="5" y="116"/>
                  </a:lnTo>
                  <a:lnTo>
                    <a:pt x="10" y="129"/>
                  </a:lnTo>
                  <a:lnTo>
                    <a:pt x="14" y="140"/>
                  </a:lnTo>
                  <a:lnTo>
                    <a:pt x="21" y="153"/>
                  </a:lnTo>
                  <a:lnTo>
                    <a:pt x="29" y="163"/>
                  </a:lnTo>
                  <a:lnTo>
                    <a:pt x="38" y="174"/>
                  </a:lnTo>
                  <a:lnTo>
                    <a:pt x="51" y="185"/>
                  </a:lnTo>
                  <a:lnTo>
                    <a:pt x="65" y="196"/>
                  </a:lnTo>
                  <a:lnTo>
                    <a:pt x="80" y="206"/>
                  </a:lnTo>
                  <a:lnTo>
                    <a:pt x="96" y="213"/>
                  </a:lnTo>
                  <a:lnTo>
                    <a:pt x="112" y="216"/>
                  </a:lnTo>
                  <a:lnTo>
                    <a:pt x="129" y="216"/>
                  </a:lnTo>
                  <a:lnTo>
                    <a:pt x="145" y="212"/>
                  </a:lnTo>
                  <a:lnTo>
                    <a:pt x="162" y="201"/>
                  </a:lnTo>
                  <a:lnTo>
                    <a:pt x="172" y="192"/>
                  </a:lnTo>
                  <a:lnTo>
                    <a:pt x="182" y="183"/>
                  </a:lnTo>
                  <a:lnTo>
                    <a:pt x="191" y="173"/>
                  </a:lnTo>
                  <a:lnTo>
                    <a:pt x="200" y="162"/>
                  </a:lnTo>
                  <a:lnTo>
                    <a:pt x="206" y="151"/>
                  </a:lnTo>
                  <a:lnTo>
                    <a:pt x="212" y="139"/>
                  </a:lnTo>
                  <a:lnTo>
                    <a:pt x="217" y="127"/>
                  </a:lnTo>
                  <a:lnTo>
                    <a:pt x="219" y="113"/>
                  </a:lnTo>
                  <a:lnTo>
                    <a:pt x="220" y="107"/>
                  </a:lnTo>
                  <a:lnTo>
                    <a:pt x="219" y="101"/>
                  </a:lnTo>
                  <a:lnTo>
                    <a:pt x="216" y="97"/>
                  </a:lnTo>
                  <a:lnTo>
                    <a:pt x="210" y="93"/>
                  </a:lnTo>
                  <a:lnTo>
                    <a:pt x="203" y="93"/>
                  </a:lnTo>
                  <a:lnTo>
                    <a:pt x="197" y="94"/>
                  </a:lnTo>
                  <a:lnTo>
                    <a:pt x="193" y="98"/>
                  </a:lnTo>
                  <a:lnTo>
                    <a:pt x="190" y="104"/>
                  </a:lnTo>
                  <a:lnTo>
                    <a:pt x="190" y="106"/>
                  </a:lnTo>
                  <a:lnTo>
                    <a:pt x="188" y="112"/>
                  </a:lnTo>
                  <a:lnTo>
                    <a:pt x="185" y="121"/>
                  </a:lnTo>
                  <a:lnTo>
                    <a:pt x="180" y="131"/>
                  </a:lnTo>
                  <a:lnTo>
                    <a:pt x="174" y="143"/>
                  </a:lnTo>
                  <a:lnTo>
                    <a:pt x="165" y="153"/>
                  </a:lnTo>
                  <a:lnTo>
                    <a:pt x="156" y="162"/>
                  </a:lnTo>
                  <a:lnTo>
                    <a:pt x="143" y="168"/>
                  </a:lnTo>
                  <a:lnTo>
                    <a:pt x="121" y="169"/>
                  </a:lnTo>
                  <a:lnTo>
                    <a:pt x="99" y="166"/>
                  </a:lnTo>
                  <a:lnTo>
                    <a:pt x="79" y="158"/>
                  </a:lnTo>
                  <a:lnTo>
                    <a:pt x="61" y="145"/>
                  </a:lnTo>
                  <a:lnTo>
                    <a:pt x="46" y="130"/>
                  </a:lnTo>
                  <a:lnTo>
                    <a:pt x="36" y="112"/>
                  </a:lnTo>
                  <a:lnTo>
                    <a:pt x="32" y="91"/>
                  </a:lnTo>
                  <a:lnTo>
                    <a:pt x="32" y="69"/>
                  </a:lnTo>
                  <a:lnTo>
                    <a:pt x="35" y="59"/>
                  </a:lnTo>
                  <a:lnTo>
                    <a:pt x="40" y="50"/>
                  </a:lnTo>
                  <a:lnTo>
                    <a:pt x="46" y="40"/>
                  </a:lnTo>
                  <a:lnTo>
                    <a:pt x="55" y="32"/>
                  </a:lnTo>
                  <a:lnTo>
                    <a:pt x="63" y="24"/>
                  </a:lnTo>
                  <a:lnTo>
                    <a:pt x="72" y="18"/>
                  </a:lnTo>
                  <a:lnTo>
                    <a:pt x="80" y="15"/>
                  </a:lnTo>
                  <a:lnTo>
                    <a:pt x="88" y="13"/>
                  </a:lnTo>
                  <a:lnTo>
                    <a:pt x="87" y="4"/>
                  </a:lnTo>
                  <a:lnTo>
                    <a:pt x="80" y="0"/>
                  </a:lnTo>
                  <a:lnTo>
                    <a:pt x="69" y="1"/>
                  </a:lnTo>
                  <a:lnTo>
                    <a:pt x="5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3173" name="Freeform 37">
              <a:extLst>
                <a:ext uri="{FF2B5EF4-FFF2-40B4-BE49-F238E27FC236}">
                  <a16:creationId xmlns:a16="http://schemas.microsoft.com/office/drawing/2014/main" id="{7452082D-7831-4052-9DC7-025468CB3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7" y="3947"/>
              <a:ext cx="6" cy="5"/>
            </a:xfrm>
            <a:custGeom>
              <a:avLst/>
              <a:gdLst>
                <a:gd name="T0" fmla="*/ 0 w 11"/>
                <a:gd name="T1" fmla="*/ 5 h 11"/>
                <a:gd name="T2" fmla="*/ 1 w 11"/>
                <a:gd name="T3" fmla="*/ 7 h 11"/>
                <a:gd name="T4" fmla="*/ 2 w 11"/>
                <a:gd name="T5" fmla="*/ 9 h 11"/>
                <a:gd name="T6" fmla="*/ 3 w 11"/>
                <a:gd name="T7" fmla="*/ 11 h 11"/>
                <a:gd name="T8" fmla="*/ 6 w 11"/>
                <a:gd name="T9" fmla="*/ 11 h 11"/>
                <a:gd name="T10" fmla="*/ 8 w 11"/>
                <a:gd name="T11" fmla="*/ 11 h 11"/>
                <a:gd name="T12" fmla="*/ 10 w 11"/>
                <a:gd name="T13" fmla="*/ 9 h 11"/>
                <a:gd name="T14" fmla="*/ 11 w 11"/>
                <a:gd name="T15" fmla="*/ 7 h 11"/>
                <a:gd name="T16" fmla="*/ 11 w 11"/>
                <a:gd name="T17" fmla="*/ 5 h 11"/>
                <a:gd name="T18" fmla="*/ 11 w 11"/>
                <a:gd name="T19" fmla="*/ 4 h 11"/>
                <a:gd name="T20" fmla="*/ 10 w 11"/>
                <a:gd name="T21" fmla="*/ 1 h 11"/>
                <a:gd name="T22" fmla="*/ 8 w 11"/>
                <a:gd name="T23" fmla="*/ 0 h 11"/>
                <a:gd name="T24" fmla="*/ 6 w 11"/>
                <a:gd name="T25" fmla="*/ 0 h 11"/>
                <a:gd name="T26" fmla="*/ 3 w 11"/>
                <a:gd name="T27" fmla="*/ 0 h 11"/>
                <a:gd name="T28" fmla="*/ 2 w 11"/>
                <a:gd name="T29" fmla="*/ 1 h 11"/>
                <a:gd name="T30" fmla="*/ 1 w 11"/>
                <a:gd name="T31" fmla="*/ 4 h 11"/>
                <a:gd name="T32" fmla="*/ 0 w 11"/>
                <a:gd name="T33" fmla="*/ 5 h 11"/>
                <a:gd name="T34" fmla="*/ 0 w 11"/>
                <a:gd name="T3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" h="11">
                  <a:moveTo>
                    <a:pt x="0" y="5"/>
                  </a:moveTo>
                  <a:lnTo>
                    <a:pt x="1" y="7"/>
                  </a:lnTo>
                  <a:lnTo>
                    <a:pt x="2" y="9"/>
                  </a:lnTo>
                  <a:lnTo>
                    <a:pt x="3" y="11"/>
                  </a:lnTo>
                  <a:lnTo>
                    <a:pt x="6" y="11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0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3174" name="Freeform 38">
              <a:extLst>
                <a:ext uri="{FF2B5EF4-FFF2-40B4-BE49-F238E27FC236}">
                  <a16:creationId xmlns:a16="http://schemas.microsoft.com/office/drawing/2014/main" id="{83A6EE26-F8FB-4568-846B-23CB449E9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6" y="3936"/>
              <a:ext cx="7" cy="6"/>
            </a:xfrm>
            <a:custGeom>
              <a:avLst/>
              <a:gdLst>
                <a:gd name="T0" fmla="*/ 0 w 14"/>
                <a:gd name="T1" fmla="*/ 7 h 14"/>
                <a:gd name="T2" fmla="*/ 1 w 14"/>
                <a:gd name="T3" fmla="*/ 11 h 14"/>
                <a:gd name="T4" fmla="*/ 2 w 14"/>
                <a:gd name="T5" fmla="*/ 12 h 14"/>
                <a:gd name="T6" fmla="*/ 4 w 14"/>
                <a:gd name="T7" fmla="*/ 14 h 14"/>
                <a:gd name="T8" fmla="*/ 7 w 14"/>
                <a:gd name="T9" fmla="*/ 14 h 14"/>
                <a:gd name="T10" fmla="*/ 10 w 14"/>
                <a:gd name="T11" fmla="*/ 14 h 14"/>
                <a:gd name="T12" fmla="*/ 12 w 14"/>
                <a:gd name="T13" fmla="*/ 12 h 14"/>
                <a:gd name="T14" fmla="*/ 14 w 14"/>
                <a:gd name="T15" fmla="*/ 11 h 14"/>
                <a:gd name="T16" fmla="*/ 14 w 14"/>
                <a:gd name="T17" fmla="*/ 7 h 14"/>
                <a:gd name="T18" fmla="*/ 14 w 14"/>
                <a:gd name="T19" fmla="*/ 5 h 14"/>
                <a:gd name="T20" fmla="*/ 12 w 14"/>
                <a:gd name="T21" fmla="*/ 2 h 14"/>
                <a:gd name="T22" fmla="*/ 10 w 14"/>
                <a:gd name="T23" fmla="*/ 1 h 14"/>
                <a:gd name="T24" fmla="*/ 7 w 14"/>
                <a:gd name="T25" fmla="*/ 0 h 14"/>
                <a:gd name="T26" fmla="*/ 4 w 14"/>
                <a:gd name="T27" fmla="*/ 1 h 14"/>
                <a:gd name="T28" fmla="*/ 2 w 14"/>
                <a:gd name="T29" fmla="*/ 2 h 14"/>
                <a:gd name="T30" fmla="*/ 1 w 14"/>
                <a:gd name="T31" fmla="*/ 5 h 14"/>
                <a:gd name="T32" fmla="*/ 0 w 14"/>
                <a:gd name="T33" fmla="*/ 7 h 14"/>
                <a:gd name="T34" fmla="*/ 0 w 14"/>
                <a:gd name="T35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14">
                  <a:moveTo>
                    <a:pt x="0" y="7"/>
                  </a:moveTo>
                  <a:lnTo>
                    <a:pt x="1" y="11"/>
                  </a:lnTo>
                  <a:lnTo>
                    <a:pt x="2" y="12"/>
                  </a:lnTo>
                  <a:lnTo>
                    <a:pt x="4" y="14"/>
                  </a:lnTo>
                  <a:lnTo>
                    <a:pt x="7" y="14"/>
                  </a:lnTo>
                  <a:lnTo>
                    <a:pt x="10" y="14"/>
                  </a:lnTo>
                  <a:lnTo>
                    <a:pt x="12" y="12"/>
                  </a:lnTo>
                  <a:lnTo>
                    <a:pt x="14" y="11"/>
                  </a:lnTo>
                  <a:lnTo>
                    <a:pt x="14" y="7"/>
                  </a:lnTo>
                  <a:lnTo>
                    <a:pt x="14" y="5"/>
                  </a:lnTo>
                  <a:lnTo>
                    <a:pt x="12" y="2"/>
                  </a:lnTo>
                  <a:lnTo>
                    <a:pt x="10" y="1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3175" name="Freeform 39">
              <a:extLst>
                <a:ext uri="{FF2B5EF4-FFF2-40B4-BE49-F238E27FC236}">
                  <a16:creationId xmlns:a16="http://schemas.microsoft.com/office/drawing/2014/main" id="{BA24249A-C79F-4662-9602-432D1CD5A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1" y="3928"/>
              <a:ext cx="3" cy="3"/>
            </a:xfrm>
            <a:custGeom>
              <a:avLst/>
              <a:gdLst>
                <a:gd name="T0" fmla="*/ 0 w 7"/>
                <a:gd name="T1" fmla="*/ 4 h 7"/>
                <a:gd name="T2" fmla="*/ 0 w 7"/>
                <a:gd name="T3" fmla="*/ 5 h 7"/>
                <a:gd name="T4" fmla="*/ 1 w 7"/>
                <a:gd name="T5" fmla="*/ 6 h 7"/>
                <a:gd name="T6" fmla="*/ 3 w 7"/>
                <a:gd name="T7" fmla="*/ 7 h 7"/>
                <a:gd name="T8" fmla="*/ 4 w 7"/>
                <a:gd name="T9" fmla="*/ 7 h 7"/>
                <a:gd name="T10" fmla="*/ 5 w 7"/>
                <a:gd name="T11" fmla="*/ 7 h 7"/>
                <a:gd name="T12" fmla="*/ 6 w 7"/>
                <a:gd name="T13" fmla="*/ 6 h 7"/>
                <a:gd name="T14" fmla="*/ 7 w 7"/>
                <a:gd name="T15" fmla="*/ 5 h 7"/>
                <a:gd name="T16" fmla="*/ 7 w 7"/>
                <a:gd name="T17" fmla="*/ 4 h 7"/>
                <a:gd name="T18" fmla="*/ 7 w 7"/>
                <a:gd name="T19" fmla="*/ 2 h 7"/>
                <a:gd name="T20" fmla="*/ 6 w 7"/>
                <a:gd name="T21" fmla="*/ 1 h 7"/>
                <a:gd name="T22" fmla="*/ 5 w 7"/>
                <a:gd name="T23" fmla="*/ 0 h 7"/>
                <a:gd name="T24" fmla="*/ 4 w 7"/>
                <a:gd name="T25" fmla="*/ 0 h 7"/>
                <a:gd name="T26" fmla="*/ 3 w 7"/>
                <a:gd name="T27" fmla="*/ 0 h 7"/>
                <a:gd name="T28" fmla="*/ 1 w 7"/>
                <a:gd name="T29" fmla="*/ 1 h 7"/>
                <a:gd name="T30" fmla="*/ 0 w 7"/>
                <a:gd name="T31" fmla="*/ 2 h 7"/>
                <a:gd name="T32" fmla="*/ 0 w 7"/>
                <a:gd name="T33" fmla="*/ 4 h 7"/>
                <a:gd name="T34" fmla="*/ 0 w 7"/>
                <a:gd name="T3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3176" name="Freeform 40">
              <a:extLst>
                <a:ext uri="{FF2B5EF4-FFF2-40B4-BE49-F238E27FC236}">
                  <a16:creationId xmlns:a16="http://schemas.microsoft.com/office/drawing/2014/main" id="{38921D74-4582-4F6E-8375-5657DAC50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3955"/>
              <a:ext cx="3" cy="3"/>
            </a:xfrm>
            <a:custGeom>
              <a:avLst/>
              <a:gdLst>
                <a:gd name="T0" fmla="*/ 0 w 6"/>
                <a:gd name="T1" fmla="*/ 4 h 7"/>
                <a:gd name="T2" fmla="*/ 0 w 6"/>
                <a:gd name="T3" fmla="*/ 5 h 7"/>
                <a:gd name="T4" fmla="*/ 2 w 6"/>
                <a:gd name="T5" fmla="*/ 6 h 7"/>
                <a:gd name="T6" fmla="*/ 3 w 6"/>
                <a:gd name="T7" fmla="*/ 7 h 7"/>
                <a:gd name="T8" fmla="*/ 4 w 6"/>
                <a:gd name="T9" fmla="*/ 7 h 7"/>
                <a:gd name="T10" fmla="*/ 5 w 6"/>
                <a:gd name="T11" fmla="*/ 7 h 7"/>
                <a:gd name="T12" fmla="*/ 5 w 6"/>
                <a:gd name="T13" fmla="*/ 6 h 7"/>
                <a:gd name="T14" fmla="*/ 6 w 6"/>
                <a:gd name="T15" fmla="*/ 5 h 7"/>
                <a:gd name="T16" fmla="*/ 6 w 6"/>
                <a:gd name="T17" fmla="*/ 4 h 7"/>
                <a:gd name="T18" fmla="*/ 6 w 6"/>
                <a:gd name="T19" fmla="*/ 2 h 7"/>
                <a:gd name="T20" fmla="*/ 5 w 6"/>
                <a:gd name="T21" fmla="*/ 1 h 7"/>
                <a:gd name="T22" fmla="*/ 5 w 6"/>
                <a:gd name="T23" fmla="*/ 0 h 7"/>
                <a:gd name="T24" fmla="*/ 4 w 6"/>
                <a:gd name="T25" fmla="*/ 0 h 7"/>
                <a:gd name="T26" fmla="*/ 3 w 6"/>
                <a:gd name="T27" fmla="*/ 0 h 7"/>
                <a:gd name="T28" fmla="*/ 2 w 6"/>
                <a:gd name="T29" fmla="*/ 1 h 7"/>
                <a:gd name="T30" fmla="*/ 0 w 6"/>
                <a:gd name="T31" fmla="*/ 2 h 7"/>
                <a:gd name="T32" fmla="*/ 0 w 6"/>
                <a:gd name="T33" fmla="*/ 4 h 7"/>
                <a:gd name="T34" fmla="*/ 0 w 6"/>
                <a:gd name="T3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7">
                  <a:moveTo>
                    <a:pt x="0" y="4"/>
                  </a:moveTo>
                  <a:lnTo>
                    <a:pt x="0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3177" name="Freeform 41">
              <a:extLst>
                <a:ext uri="{FF2B5EF4-FFF2-40B4-BE49-F238E27FC236}">
                  <a16:creationId xmlns:a16="http://schemas.microsoft.com/office/drawing/2014/main" id="{6090C2B4-35B9-46D1-B6C2-5A1BF35DF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1" y="3965"/>
              <a:ext cx="3" cy="4"/>
            </a:xfrm>
            <a:custGeom>
              <a:avLst/>
              <a:gdLst>
                <a:gd name="T0" fmla="*/ 0 w 6"/>
                <a:gd name="T1" fmla="*/ 3 h 7"/>
                <a:gd name="T2" fmla="*/ 0 w 6"/>
                <a:gd name="T3" fmla="*/ 5 h 7"/>
                <a:gd name="T4" fmla="*/ 2 w 6"/>
                <a:gd name="T5" fmla="*/ 6 h 7"/>
                <a:gd name="T6" fmla="*/ 3 w 6"/>
                <a:gd name="T7" fmla="*/ 7 h 7"/>
                <a:gd name="T8" fmla="*/ 4 w 6"/>
                <a:gd name="T9" fmla="*/ 7 h 7"/>
                <a:gd name="T10" fmla="*/ 5 w 6"/>
                <a:gd name="T11" fmla="*/ 7 h 7"/>
                <a:gd name="T12" fmla="*/ 5 w 6"/>
                <a:gd name="T13" fmla="*/ 6 h 7"/>
                <a:gd name="T14" fmla="*/ 6 w 6"/>
                <a:gd name="T15" fmla="*/ 5 h 7"/>
                <a:gd name="T16" fmla="*/ 6 w 6"/>
                <a:gd name="T17" fmla="*/ 3 h 7"/>
                <a:gd name="T18" fmla="*/ 6 w 6"/>
                <a:gd name="T19" fmla="*/ 2 h 7"/>
                <a:gd name="T20" fmla="*/ 5 w 6"/>
                <a:gd name="T21" fmla="*/ 1 h 7"/>
                <a:gd name="T22" fmla="*/ 5 w 6"/>
                <a:gd name="T23" fmla="*/ 0 h 7"/>
                <a:gd name="T24" fmla="*/ 4 w 6"/>
                <a:gd name="T25" fmla="*/ 0 h 7"/>
                <a:gd name="T26" fmla="*/ 3 w 6"/>
                <a:gd name="T27" fmla="*/ 0 h 7"/>
                <a:gd name="T28" fmla="*/ 2 w 6"/>
                <a:gd name="T29" fmla="*/ 1 h 7"/>
                <a:gd name="T30" fmla="*/ 0 w 6"/>
                <a:gd name="T31" fmla="*/ 2 h 7"/>
                <a:gd name="T32" fmla="*/ 0 w 6"/>
                <a:gd name="T33" fmla="*/ 3 h 7"/>
                <a:gd name="T34" fmla="*/ 0 w 6"/>
                <a:gd name="T3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lnTo>
                    <a:pt x="0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3178" name="Freeform 42">
              <a:extLst>
                <a:ext uri="{FF2B5EF4-FFF2-40B4-BE49-F238E27FC236}">
                  <a16:creationId xmlns:a16="http://schemas.microsoft.com/office/drawing/2014/main" id="{8903A980-9BED-4AB2-B987-DE8B8B33B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8" y="3945"/>
              <a:ext cx="8" cy="8"/>
            </a:xfrm>
            <a:custGeom>
              <a:avLst/>
              <a:gdLst>
                <a:gd name="T0" fmla="*/ 0 w 16"/>
                <a:gd name="T1" fmla="*/ 8 h 16"/>
                <a:gd name="T2" fmla="*/ 0 w 16"/>
                <a:gd name="T3" fmla="*/ 11 h 16"/>
                <a:gd name="T4" fmla="*/ 2 w 16"/>
                <a:gd name="T5" fmla="*/ 13 h 16"/>
                <a:gd name="T6" fmla="*/ 5 w 16"/>
                <a:gd name="T7" fmla="*/ 16 h 16"/>
                <a:gd name="T8" fmla="*/ 8 w 16"/>
                <a:gd name="T9" fmla="*/ 16 h 16"/>
                <a:gd name="T10" fmla="*/ 12 w 16"/>
                <a:gd name="T11" fmla="*/ 16 h 16"/>
                <a:gd name="T12" fmla="*/ 14 w 16"/>
                <a:gd name="T13" fmla="*/ 13 h 16"/>
                <a:gd name="T14" fmla="*/ 16 w 16"/>
                <a:gd name="T15" fmla="*/ 11 h 16"/>
                <a:gd name="T16" fmla="*/ 16 w 16"/>
                <a:gd name="T17" fmla="*/ 8 h 16"/>
                <a:gd name="T18" fmla="*/ 16 w 16"/>
                <a:gd name="T19" fmla="*/ 4 h 16"/>
                <a:gd name="T20" fmla="*/ 14 w 16"/>
                <a:gd name="T21" fmla="*/ 2 h 16"/>
                <a:gd name="T22" fmla="*/ 12 w 16"/>
                <a:gd name="T23" fmla="*/ 0 h 16"/>
                <a:gd name="T24" fmla="*/ 8 w 16"/>
                <a:gd name="T25" fmla="*/ 0 h 16"/>
                <a:gd name="T26" fmla="*/ 5 w 16"/>
                <a:gd name="T27" fmla="*/ 0 h 16"/>
                <a:gd name="T28" fmla="*/ 2 w 16"/>
                <a:gd name="T29" fmla="*/ 2 h 16"/>
                <a:gd name="T30" fmla="*/ 0 w 16"/>
                <a:gd name="T31" fmla="*/ 4 h 16"/>
                <a:gd name="T32" fmla="*/ 0 w 16"/>
                <a:gd name="T33" fmla="*/ 8 h 16"/>
                <a:gd name="T34" fmla="*/ 0 w 16"/>
                <a:gd name="T3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16">
                  <a:moveTo>
                    <a:pt x="0" y="8"/>
                  </a:moveTo>
                  <a:lnTo>
                    <a:pt x="0" y="11"/>
                  </a:lnTo>
                  <a:lnTo>
                    <a:pt x="2" y="13"/>
                  </a:lnTo>
                  <a:lnTo>
                    <a:pt x="5" y="16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4" y="13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3179" name="Freeform 43">
              <a:extLst>
                <a:ext uri="{FF2B5EF4-FFF2-40B4-BE49-F238E27FC236}">
                  <a16:creationId xmlns:a16="http://schemas.microsoft.com/office/drawing/2014/main" id="{FE3CA374-520C-4899-8149-7BE883B70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0" y="3697"/>
              <a:ext cx="5" cy="6"/>
            </a:xfrm>
            <a:custGeom>
              <a:avLst/>
              <a:gdLst>
                <a:gd name="T0" fmla="*/ 0 w 9"/>
                <a:gd name="T1" fmla="*/ 6 h 10"/>
                <a:gd name="T2" fmla="*/ 0 w 9"/>
                <a:gd name="T3" fmla="*/ 7 h 10"/>
                <a:gd name="T4" fmla="*/ 1 w 9"/>
                <a:gd name="T5" fmla="*/ 9 h 10"/>
                <a:gd name="T6" fmla="*/ 2 w 9"/>
                <a:gd name="T7" fmla="*/ 10 h 10"/>
                <a:gd name="T8" fmla="*/ 5 w 9"/>
                <a:gd name="T9" fmla="*/ 10 h 10"/>
                <a:gd name="T10" fmla="*/ 7 w 9"/>
                <a:gd name="T11" fmla="*/ 10 h 10"/>
                <a:gd name="T12" fmla="*/ 8 w 9"/>
                <a:gd name="T13" fmla="*/ 9 h 10"/>
                <a:gd name="T14" fmla="*/ 9 w 9"/>
                <a:gd name="T15" fmla="*/ 7 h 10"/>
                <a:gd name="T16" fmla="*/ 9 w 9"/>
                <a:gd name="T17" fmla="*/ 6 h 10"/>
                <a:gd name="T18" fmla="*/ 9 w 9"/>
                <a:gd name="T19" fmla="*/ 3 h 10"/>
                <a:gd name="T20" fmla="*/ 8 w 9"/>
                <a:gd name="T21" fmla="*/ 1 h 10"/>
                <a:gd name="T22" fmla="*/ 7 w 9"/>
                <a:gd name="T23" fmla="*/ 0 h 10"/>
                <a:gd name="T24" fmla="*/ 5 w 9"/>
                <a:gd name="T25" fmla="*/ 0 h 10"/>
                <a:gd name="T26" fmla="*/ 2 w 9"/>
                <a:gd name="T27" fmla="*/ 0 h 10"/>
                <a:gd name="T28" fmla="*/ 1 w 9"/>
                <a:gd name="T29" fmla="*/ 1 h 10"/>
                <a:gd name="T30" fmla="*/ 0 w 9"/>
                <a:gd name="T31" fmla="*/ 3 h 10"/>
                <a:gd name="T32" fmla="*/ 0 w 9"/>
                <a:gd name="T33" fmla="*/ 6 h 10"/>
                <a:gd name="T34" fmla="*/ 0 w 9"/>
                <a:gd name="T3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" h="10">
                  <a:moveTo>
                    <a:pt x="0" y="6"/>
                  </a:moveTo>
                  <a:lnTo>
                    <a:pt x="0" y="7"/>
                  </a:lnTo>
                  <a:lnTo>
                    <a:pt x="1" y="9"/>
                  </a:lnTo>
                  <a:lnTo>
                    <a:pt x="2" y="10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8" y="9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3180" name="Freeform 44">
              <a:extLst>
                <a:ext uri="{FF2B5EF4-FFF2-40B4-BE49-F238E27FC236}">
                  <a16:creationId xmlns:a16="http://schemas.microsoft.com/office/drawing/2014/main" id="{880893C7-F93A-45CF-B06E-149812A31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1" y="3692"/>
              <a:ext cx="5" cy="5"/>
            </a:xfrm>
            <a:custGeom>
              <a:avLst/>
              <a:gdLst>
                <a:gd name="T0" fmla="*/ 0 w 10"/>
                <a:gd name="T1" fmla="*/ 4 h 9"/>
                <a:gd name="T2" fmla="*/ 0 w 10"/>
                <a:gd name="T3" fmla="*/ 5 h 9"/>
                <a:gd name="T4" fmla="*/ 1 w 10"/>
                <a:gd name="T5" fmla="*/ 8 h 9"/>
                <a:gd name="T6" fmla="*/ 3 w 10"/>
                <a:gd name="T7" fmla="*/ 9 h 9"/>
                <a:gd name="T8" fmla="*/ 5 w 10"/>
                <a:gd name="T9" fmla="*/ 9 h 9"/>
                <a:gd name="T10" fmla="*/ 6 w 10"/>
                <a:gd name="T11" fmla="*/ 9 h 9"/>
                <a:gd name="T12" fmla="*/ 9 w 10"/>
                <a:gd name="T13" fmla="*/ 8 h 9"/>
                <a:gd name="T14" fmla="*/ 10 w 10"/>
                <a:gd name="T15" fmla="*/ 5 h 9"/>
                <a:gd name="T16" fmla="*/ 10 w 10"/>
                <a:gd name="T17" fmla="*/ 4 h 9"/>
                <a:gd name="T18" fmla="*/ 10 w 10"/>
                <a:gd name="T19" fmla="*/ 2 h 9"/>
                <a:gd name="T20" fmla="*/ 9 w 10"/>
                <a:gd name="T21" fmla="*/ 1 h 9"/>
                <a:gd name="T22" fmla="*/ 6 w 10"/>
                <a:gd name="T23" fmla="*/ 0 h 9"/>
                <a:gd name="T24" fmla="*/ 5 w 10"/>
                <a:gd name="T25" fmla="*/ 0 h 9"/>
                <a:gd name="T26" fmla="*/ 3 w 10"/>
                <a:gd name="T27" fmla="*/ 0 h 9"/>
                <a:gd name="T28" fmla="*/ 1 w 10"/>
                <a:gd name="T29" fmla="*/ 1 h 9"/>
                <a:gd name="T30" fmla="*/ 0 w 10"/>
                <a:gd name="T31" fmla="*/ 2 h 9"/>
                <a:gd name="T32" fmla="*/ 0 w 10"/>
                <a:gd name="T33" fmla="*/ 4 h 9"/>
                <a:gd name="T34" fmla="*/ 0 w 10"/>
                <a:gd name="T3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9">
                  <a:moveTo>
                    <a:pt x="0" y="4"/>
                  </a:moveTo>
                  <a:lnTo>
                    <a:pt x="0" y="5"/>
                  </a:lnTo>
                  <a:lnTo>
                    <a:pt x="1" y="8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9" y="8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3181" name="Freeform 45">
              <a:extLst>
                <a:ext uri="{FF2B5EF4-FFF2-40B4-BE49-F238E27FC236}">
                  <a16:creationId xmlns:a16="http://schemas.microsoft.com/office/drawing/2014/main" id="{27B69171-F32D-49B1-8199-6AB8D2EE6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0" y="3687"/>
              <a:ext cx="3" cy="2"/>
            </a:xfrm>
            <a:custGeom>
              <a:avLst/>
              <a:gdLst>
                <a:gd name="T0" fmla="*/ 0 w 6"/>
                <a:gd name="T1" fmla="*/ 2 h 6"/>
                <a:gd name="T2" fmla="*/ 0 w 6"/>
                <a:gd name="T3" fmla="*/ 4 h 6"/>
                <a:gd name="T4" fmla="*/ 1 w 6"/>
                <a:gd name="T5" fmla="*/ 5 h 6"/>
                <a:gd name="T6" fmla="*/ 2 w 6"/>
                <a:gd name="T7" fmla="*/ 6 h 6"/>
                <a:gd name="T8" fmla="*/ 3 w 6"/>
                <a:gd name="T9" fmla="*/ 6 h 6"/>
                <a:gd name="T10" fmla="*/ 4 w 6"/>
                <a:gd name="T11" fmla="*/ 6 h 6"/>
                <a:gd name="T12" fmla="*/ 5 w 6"/>
                <a:gd name="T13" fmla="*/ 5 h 6"/>
                <a:gd name="T14" fmla="*/ 6 w 6"/>
                <a:gd name="T15" fmla="*/ 4 h 6"/>
                <a:gd name="T16" fmla="*/ 6 w 6"/>
                <a:gd name="T17" fmla="*/ 2 h 6"/>
                <a:gd name="T18" fmla="*/ 6 w 6"/>
                <a:gd name="T19" fmla="*/ 1 h 6"/>
                <a:gd name="T20" fmla="*/ 5 w 6"/>
                <a:gd name="T21" fmla="*/ 1 h 6"/>
                <a:gd name="T22" fmla="*/ 4 w 6"/>
                <a:gd name="T23" fmla="*/ 0 h 6"/>
                <a:gd name="T24" fmla="*/ 3 w 6"/>
                <a:gd name="T25" fmla="*/ 0 h 6"/>
                <a:gd name="T26" fmla="*/ 2 w 6"/>
                <a:gd name="T27" fmla="*/ 0 h 6"/>
                <a:gd name="T28" fmla="*/ 1 w 6"/>
                <a:gd name="T29" fmla="*/ 1 h 6"/>
                <a:gd name="T30" fmla="*/ 0 w 6"/>
                <a:gd name="T31" fmla="*/ 1 h 6"/>
                <a:gd name="T32" fmla="*/ 0 w 6"/>
                <a:gd name="T33" fmla="*/ 2 h 6"/>
                <a:gd name="T34" fmla="*/ 0 w 6"/>
                <a:gd name="T3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6">
                  <a:moveTo>
                    <a:pt x="0" y="2"/>
                  </a:move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3182" name="Freeform 46">
              <a:extLst>
                <a:ext uri="{FF2B5EF4-FFF2-40B4-BE49-F238E27FC236}">
                  <a16:creationId xmlns:a16="http://schemas.microsoft.com/office/drawing/2014/main" id="{A244C1BA-FC79-437B-9297-9B2803E23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7" y="3719"/>
              <a:ext cx="3" cy="3"/>
            </a:xfrm>
            <a:custGeom>
              <a:avLst/>
              <a:gdLst>
                <a:gd name="T0" fmla="*/ 0 w 6"/>
                <a:gd name="T1" fmla="*/ 2 h 5"/>
                <a:gd name="T2" fmla="*/ 0 w 6"/>
                <a:gd name="T3" fmla="*/ 3 h 5"/>
                <a:gd name="T4" fmla="*/ 1 w 6"/>
                <a:gd name="T5" fmla="*/ 4 h 5"/>
                <a:gd name="T6" fmla="*/ 2 w 6"/>
                <a:gd name="T7" fmla="*/ 5 h 5"/>
                <a:gd name="T8" fmla="*/ 3 w 6"/>
                <a:gd name="T9" fmla="*/ 5 h 5"/>
                <a:gd name="T10" fmla="*/ 5 w 6"/>
                <a:gd name="T11" fmla="*/ 5 h 5"/>
                <a:gd name="T12" fmla="*/ 5 w 6"/>
                <a:gd name="T13" fmla="*/ 4 h 5"/>
                <a:gd name="T14" fmla="*/ 6 w 6"/>
                <a:gd name="T15" fmla="*/ 3 h 5"/>
                <a:gd name="T16" fmla="*/ 6 w 6"/>
                <a:gd name="T17" fmla="*/ 2 h 5"/>
                <a:gd name="T18" fmla="*/ 6 w 6"/>
                <a:gd name="T19" fmla="*/ 1 h 5"/>
                <a:gd name="T20" fmla="*/ 5 w 6"/>
                <a:gd name="T21" fmla="*/ 1 h 5"/>
                <a:gd name="T22" fmla="*/ 5 w 6"/>
                <a:gd name="T23" fmla="*/ 0 h 5"/>
                <a:gd name="T24" fmla="*/ 3 w 6"/>
                <a:gd name="T25" fmla="*/ 0 h 5"/>
                <a:gd name="T26" fmla="*/ 2 w 6"/>
                <a:gd name="T27" fmla="*/ 0 h 5"/>
                <a:gd name="T28" fmla="*/ 1 w 6"/>
                <a:gd name="T29" fmla="*/ 1 h 5"/>
                <a:gd name="T30" fmla="*/ 0 w 6"/>
                <a:gd name="T31" fmla="*/ 1 h 5"/>
                <a:gd name="T32" fmla="*/ 0 w 6"/>
                <a:gd name="T33" fmla="*/ 2 h 5"/>
                <a:gd name="T34" fmla="*/ 0 w 6"/>
                <a:gd name="T3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5">
                  <a:moveTo>
                    <a:pt x="0" y="2"/>
                  </a:move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3183" name="Freeform 47">
              <a:extLst>
                <a:ext uri="{FF2B5EF4-FFF2-40B4-BE49-F238E27FC236}">
                  <a16:creationId xmlns:a16="http://schemas.microsoft.com/office/drawing/2014/main" id="{13D7E45D-423B-4AE3-B344-DB22D63D6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3698"/>
              <a:ext cx="6" cy="7"/>
            </a:xfrm>
            <a:custGeom>
              <a:avLst/>
              <a:gdLst>
                <a:gd name="T0" fmla="*/ 0 w 13"/>
                <a:gd name="T1" fmla="*/ 7 h 14"/>
                <a:gd name="T2" fmla="*/ 0 w 13"/>
                <a:gd name="T3" fmla="*/ 9 h 14"/>
                <a:gd name="T4" fmla="*/ 2 w 13"/>
                <a:gd name="T5" fmla="*/ 12 h 14"/>
                <a:gd name="T6" fmla="*/ 4 w 13"/>
                <a:gd name="T7" fmla="*/ 13 h 14"/>
                <a:gd name="T8" fmla="*/ 7 w 13"/>
                <a:gd name="T9" fmla="*/ 14 h 14"/>
                <a:gd name="T10" fmla="*/ 9 w 13"/>
                <a:gd name="T11" fmla="*/ 13 h 14"/>
                <a:gd name="T12" fmla="*/ 12 w 13"/>
                <a:gd name="T13" fmla="*/ 12 h 14"/>
                <a:gd name="T14" fmla="*/ 13 w 13"/>
                <a:gd name="T15" fmla="*/ 9 h 14"/>
                <a:gd name="T16" fmla="*/ 13 w 13"/>
                <a:gd name="T17" fmla="*/ 7 h 14"/>
                <a:gd name="T18" fmla="*/ 13 w 13"/>
                <a:gd name="T19" fmla="*/ 5 h 14"/>
                <a:gd name="T20" fmla="*/ 12 w 13"/>
                <a:gd name="T21" fmla="*/ 2 h 14"/>
                <a:gd name="T22" fmla="*/ 9 w 13"/>
                <a:gd name="T23" fmla="*/ 1 h 14"/>
                <a:gd name="T24" fmla="*/ 7 w 13"/>
                <a:gd name="T25" fmla="*/ 0 h 14"/>
                <a:gd name="T26" fmla="*/ 4 w 13"/>
                <a:gd name="T27" fmla="*/ 1 h 14"/>
                <a:gd name="T28" fmla="*/ 2 w 13"/>
                <a:gd name="T29" fmla="*/ 2 h 14"/>
                <a:gd name="T30" fmla="*/ 0 w 13"/>
                <a:gd name="T31" fmla="*/ 5 h 14"/>
                <a:gd name="T32" fmla="*/ 0 w 13"/>
                <a:gd name="T33" fmla="*/ 7 h 14"/>
                <a:gd name="T34" fmla="*/ 0 w 13"/>
                <a:gd name="T35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14">
                  <a:moveTo>
                    <a:pt x="0" y="7"/>
                  </a:moveTo>
                  <a:lnTo>
                    <a:pt x="0" y="9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7" y="14"/>
                  </a:lnTo>
                  <a:lnTo>
                    <a:pt x="9" y="13"/>
                  </a:lnTo>
                  <a:lnTo>
                    <a:pt x="12" y="12"/>
                  </a:lnTo>
                  <a:lnTo>
                    <a:pt x="13" y="9"/>
                  </a:lnTo>
                  <a:lnTo>
                    <a:pt x="13" y="7"/>
                  </a:lnTo>
                  <a:lnTo>
                    <a:pt x="13" y="5"/>
                  </a:lnTo>
                  <a:lnTo>
                    <a:pt x="12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3184" name="Freeform 48">
              <a:extLst>
                <a:ext uri="{FF2B5EF4-FFF2-40B4-BE49-F238E27FC236}">
                  <a16:creationId xmlns:a16="http://schemas.microsoft.com/office/drawing/2014/main" id="{CEA13B72-5EB5-48D7-9110-8166425EA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5" y="3708"/>
              <a:ext cx="5" cy="4"/>
            </a:xfrm>
            <a:custGeom>
              <a:avLst/>
              <a:gdLst>
                <a:gd name="T0" fmla="*/ 0 w 9"/>
                <a:gd name="T1" fmla="*/ 4 h 9"/>
                <a:gd name="T2" fmla="*/ 0 w 9"/>
                <a:gd name="T3" fmla="*/ 5 h 9"/>
                <a:gd name="T4" fmla="*/ 1 w 9"/>
                <a:gd name="T5" fmla="*/ 8 h 9"/>
                <a:gd name="T6" fmla="*/ 3 w 9"/>
                <a:gd name="T7" fmla="*/ 9 h 9"/>
                <a:gd name="T8" fmla="*/ 4 w 9"/>
                <a:gd name="T9" fmla="*/ 9 h 9"/>
                <a:gd name="T10" fmla="*/ 6 w 9"/>
                <a:gd name="T11" fmla="*/ 9 h 9"/>
                <a:gd name="T12" fmla="*/ 8 w 9"/>
                <a:gd name="T13" fmla="*/ 8 h 9"/>
                <a:gd name="T14" fmla="*/ 9 w 9"/>
                <a:gd name="T15" fmla="*/ 5 h 9"/>
                <a:gd name="T16" fmla="*/ 9 w 9"/>
                <a:gd name="T17" fmla="*/ 4 h 9"/>
                <a:gd name="T18" fmla="*/ 9 w 9"/>
                <a:gd name="T19" fmla="*/ 3 h 9"/>
                <a:gd name="T20" fmla="*/ 8 w 9"/>
                <a:gd name="T21" fmla="*/ 1 h 9"/>
                <a:gd name="T22" fmla="*/ 6 w 9"/>
                <a:gd name="T23" fmla="*/ 0 h 9"/>
                <a:gd name="T24" fmla="*/ 4 w 9"/>
                <a:gd name="T25" fmla="*/ 0 h 9"/>
                <a:gd name="T26" fmla="*/ 3 w 9"/>
                <a:gd name="T27" fmla="*/ 0 h 9"/>
                <a:gd name="T28" fmla="*/ 1 w 9"/>
                <a:gd name="T29" fmla="*/ 1 h 9"/>
                <a:gd name="T30" fmla="*/ 0 w 9"/>
                <a:gd name="T31" fmla="*/ 3 h 9"/>
                <a:gd name="T32" fmla="*/ 0 w 9"/>
                <a:gd name="T33" fmla="*/ 4 h 9"/>
                <a:gd name="T34" fmla="*/ 0 w 9"/>
                <a:gd name="T3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" h="9">
                  <a:moveTo>
                    <a:pt x="0" y="4"/>
                  </a:moveTo>
                  <a:lnTo>
                    <a:pt x="0" y="5"/>
                  </a:lnTo>
                  <a:lnTo>
                    <a:pt x="1" y="8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8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3185" name="Freeform 49">
              <a:extLst>
                <a:ext uri="{FF2B5EF4-FFF2-40B4-BE49-F238E27FC236}">
                  <a16:creationId xmlns:a16="http://schemas.microsoft.com/office/drawing/2014/main" id="{6DA5D8FA-CFF6-432E-9A82-EB78504EE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3" y="3795"/>
              <a:ext cx="29" cy="30"/>
            </a:xfrm>
            <a:custGeom>
              <a:avLst/>
              <a:gdLst>
                <a:gd name="T0" fmla="*/ 5 w 57"/>
                <a:gd name="T1" fmla="*/ 52 h 60"/>
                <a:gd name="T2" fmla="*/ 11 w 57"/>
                <a:gd name="T3" fmla="*/ 58 h 60"/>
                <a:gd name="T4" fmla="*/ 19 w 57"/>
                <a:gd name="T5" fmla="*/ 60 h 60"/>
                <a:gd name="T6" fmla="*/ 25 w 57"/>
                <a:gd name="T7" fmla="*/ 60 h 60"/>
                <a:gd name="T8" fmla="*/ 28 w 57"/>
                <a:gd name="T9" fmla="*/ 59 h 60"/>
                <a:gd name="T10" fmla="*/ 30 w 57"/>
                <a:gd name="T11" fmla="*/ 59 h 60"/>
                <a:gd name="T12" fmla="*/ 34 w 57"/>
                <a:gd name="T13" fmla="*/ 57 h 60"/>
                <a:gd name="T14" fmla="*/ 39 w 57"/>
                <a:gd name="T15" fmla="*/ 56 h 60"/>
                <a:gd name="T16" fmla="*/ 46 w 57"/>
                <a:gd name="T17" fmla="*/ 52 h 60"/>
                <a:gd name="T18" fmla="*/ 50 w 57"/>
                <a:gd name="T19" fmla="*/ 49 h 60"/>
                <a:gd name="T20" fmla="*/ 55 w 57"/>
                <a:gd name="T21" fmla="*/ 45 h 60"/>
                <a:gd name="T22" fmla="*/ 57 w 57"/>
                <a:gd name="T23" fmla="*/ 41 h 60"/>
                <a:gd name="T24" fmla="*/ 56 w 57"/>
                <a:gd name="T25" fmla="*/ 36 h 60"/>
                <a:gd name="T26" fmla="*/ 46 w 57"/>
                <a:gd name="T27" fmla="*/ 28 h 60"/>
                <a:gd name="T28" fmla="*/ 35 w 57"/>
                <a:gd name="T29" fmla="*/ 31 h 60"/>
                <a:gd name="T30" fmla="*/ 27 w 57"/>
                <a:gd name="T31" fmla="*/ 38 h 60"/>
                <a:gd name="T32" fmla="*/ 24 w 57"/>
                <a:gd name="T33" fmla="*/ 42 h 60"/>
                <a:gd name="T34" fmla="*/ 23 w 57"/>
                <a:gd name="T35" fmla="*/ 35 h 60"/>
                <a:gd name="T36" fmla="*/ 18 w 57"/>
                <a:gd name="T37" fmla="*/ 21 h 60"/>
                <a:gd name="T38" fmla="*/ 10 w 57"/>
                <a:gd name="T39" fmla="*/ 6 h 60"/>
                <a:gd name="T40" fmla="*/ 1 w 57"/>
                <a:gd name="T41" fmla="*/ 0 h 60"/>
                <a:gd name="T42" fmla="*/ 0 w 57"/>
                <a:gd name="T43" fmla="*/ 15 h 60"/>
                <a:gd name="T44" fmla="*/ 2 w 57"/>
                <a:gd name="T45" fmla="*/ 33 h 60"/>
                <a:gd name="T46" fmla="*/ 4 w 57"/>
                <a:gd name="T47" fmla="*/ 46 h 60"/>
                <a:gd name="T48" fmla="*/ 5 w 57"/>
                <a:gd name="T49" fmla="*/ 5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7" h="60">
                  <a:moveTo>
                    <a:pt x="5" y="52"/>
                  </a:moveTo>
                  <a:lnTo>
                    <a:pt x="11" y="58"/>
                  </a:lnTo>
                  <a:lnTo>
                    <a:pt x="19" y="60"/>
                  </a:lnTo>
                  <a:lnTo>
                    <a:pt x="25" y="60"/>
                  </a:lnTo>
                  <a:lnTo>
                    <a:pt x="28" y="59"/>
                  </a:lnTo>
                  <a:lnTo>
                    <a:pt x="30" y="59"/>
                  </a:lnTo>
                  <a:lnTo>
                    <a:pt x="34" y="57"/>
                  </a:lnTo>
                  <a:lnTo>
                    <a:pt x="39" y="56"/>
                  </a:lnTo>
                  <a:lnTo>
                    <a:pt x="46" y="52"/>
                  </a:lnTo>
                  <a:lnTo>
                    <a:pt x="50" y="49"/>
                  </a:lnTo>
                  <a:lnTo>
                    <a:pt x="55" y="45"/>
                  </a:lnTo>
                  <a:lnTo>
                    <a:pt x="57" y="41"/>
                  </a:lnTo>
                  <a:lnTo>
                    <a:pt x="56" y="36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27" y="38"/>
                  </a:lnTo>
                  <a:lnTo>
                    <a:pt x="24" y="42"/>
                  </a:lnTo>
                  <a:lnTo>
                    <a:pt x="23" y="35"/>
                  </a:lnTo>
                  <a:lnTo>
                    <a:pt x="18" y="21"/>
                  </a:lnTo>
                  <a:lnTo>
                    <a:pt x="10" y="6"/>
                  </a:lnTo>
                  <a:lnTo>
                    <a:pt x="1" y="0"/>
                  </a:lnTo>
                  <a:lnTo>
                    <a:pt x="0" y="15"/>
                  </a:lnTo>
                  <a:lnTo>
                    <a:pt x="2" y="33"/>
                  </a:lnTo>
                  <a:lnTo>
                    <a:pt x="4" y="46"/>
                  </a:lnTo>
                  <a:lnTo>
                    <a:pt x="5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3186" name="Freeform 50">
              <a:extLst>
                <a:ext uri="{FF2B5EF4-FFF2-40B4-BE49-F238E27FC236}">
                  <a16:creationId xmlns:a16="http://schemas.microsoft.com/office/drawing/2014/main" id="{93C16B94-0348-472F-B530-B952C21E9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1" y="3788"/>
              <a:ext cx="28" cy="23"/>
            </a:xfrm>
            <a:custGeom>
              <a:avLst/>
              <a:gdLst>
                <a:gd name="T0" fmla="*/ 18 w 54"/>
                <a:gd name="T1" fmla="*/ 47 h 47"/>
                <a:gd name="T2" fmla="*/ 23 w 54"/>
                <a:gd name="T3" fmla="*/ 47 h 47"/>
                <a:gd name="T4" fmla="*/ 30 w 54"/>
                <a:gd name="T5" fmla="*/ 46 h 47"/>
                <a:gd name="T6" fmla="*/ 37 w 54"/>
                <a:gd name="T7" fmla="*/ 44 h 47"/>
                <a:gd name="T8" fmla="*/ 44 w 54"/>
                <a:gd name="T9" fmla="*/ 43 h 47"/>
                <a:gd name="T10" fmla="*/ 49 w 54"/>
                <a:gd name="T11" fmla="*/ 41 h 47"/>
                <a:gd name="T12" fmla="*/ 53 w 54"/>
                <a:gd name="T13" fmla="*/ 38 h 47"/>
                <a:gd name="T14" fmla="*/ 54 w 54"/>
                <a:gd name="T15" fmla="*/ 34 h 47"/>
                <a:gd name="T16" fmla="*/ 52 w 54"/>
                <a:gd name="T17" fmla="*/ 29 h 47"/>
                <a:gd name="T18" fmla="*/ 43 w 54"/>
                <a:gd name="T19" fmla="*/ 25 h 47"/>
                <a:gd name="T20" fmla="*/ 32 w 54"/>
                <a:gd name="T21" fmla="*/ 26 h 47"/>
                <a:gd name="T22" fmla="*/ 23 w 54"/>
                <a:gd name="T23" fmla="*/ 29 h 47"/>
                <a:gd name="T24" fmla="*/ 20 w 54"/>
                <a:gd name="T25" fmla="*/ 32 h 47"/>
                <a:gd name="T26" fmla="*/ 16 w 54"/>
                <a:gd name="T27" fmla="*/ 23 h 47"/>
                <a:gd name="T28" fmla="*/ 15 w 54"/>
                <a:gd name="T29" fmla="*/ 10 h 47"/>
                <a:gd name="T30" fmla="*/ 12 w 54"/>
                <a:gd name="T31" fmla="*/ 1 h 47"/>
                <a:gd name="T32" fmla="*/ 0 w 54"/>
                <a:gd name="T33" fmla="*/ 0 h 47"/>
                <a:gd name="T34" fmla="*/ 0 w 54"/>
                <a:gd name="T35" fmla="*/ 21 h 47"/>
                <a:gd name="T36" fmla="*/ 7 w 54"/>
                <a:gd name="T37" fmla="*/ 35 h 47"/>
                <a:gd name="T38" fmla="*/ 15 w 54"/>
                <a:gd name="T39" fmla="*/ 44 h 47"/>
                <a:gd name="T40" fmla="*/ 18 w 54"/>
                <a:gd name="T4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47">
                  <a:moveTo>
                    <a:pt x="18" y="47"/>
                  </a:moveTo>
                  <a:lnTo>
                    <a:pt x="23" y="47"/>
                  </a:lnTo>
                  <a:lnTo>
                    <a:pt x="30" y="46"/>
                  </a:lnTo>
                  <a:lnTo>
                    <a:pt x="37" y="44"/>
                  </a:lnTo>
                  <a:lnTo>
                    <a:pt x="44" y="43"/>
                  </a:lnTo>
                  <a:lnTo>
                    <a:pt x="49" y="41"/>
                  </a:lnTo>
                  <a:lnTo>
                    <a:pt x="53" y="38"/>
                  </a:lnTo>
                  <a:lnTo>
                    <a:pt x="54" y="34"/>
                  </a:lnTo>
                  <a:lnTo>
                    <a:pt x="52" y="29"/>
                  </a:lnTo>
                  <a:lnTo>
                    <a:pt x="43" y="25"/>
                  </a:lnTo>
                  <a:lnTo>
                    <a:pt x="32" y="26"/>
                  </a:lnTo>
                  <a:lnTo>
                    <a:pt x="23" y="29"/>
                  </a:lnTo>
                  <a:lnTo>
                    <a:pt x="20" y="32"/>
                  </a:lnTo>
                  <a:lnTo>
                    <a:pt x="16" y="23"/>
                  </a:lnTo>
                  <a:lnTo>
                    <a:pt x="15" y="10"/>
                  </a:lnTo>
                  <a:lnTo>
                    <a:pt x="12" y="1"/>
                  </a:lnTo>
                  <a:lnTo>
                    <a:pt x="0" y="0"/>
                  </a:lnTo>
                  <a:lnTo>
                    <a:pt x="0" y="21"/>
                  </a:lnTo>
                  <a:lnTo>
                    <a:pt x="7" y="35"/>
                  </a:lnTo>
                  <a:lnTo>
                    <a:pt x="15" y="44"/>
                  </a:lnTo>
                  <a:lnTo>
                    <a:pt x="18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3187" name="Freeform 51">
              <a:extLst>
                <a:ext uri="{FF2B5EF4-FFF2-40B4-BE49-F238E27FC236}">
                  <a16:creationId xmlns:a16="http://schemas.microsoft.com/office/drawing/2014/main" id="{B25EBAAC-FAA5-4582-9F3F-19C195B3E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3" y="3777"/>
              <a:ext cx="27" cy="24"/>
            </a:xfrm>
            <a:custGeom>
              <a:avLst/>
              <a:gdLst>
                <a:gd name="T0" fmla="*/ 4 w 54"/>
                <a:gd name="T1" fmla="*/ 37 h 48"/>
                <a:gd name="T2" fmla="*/ 11 w 54"/>
                <a:gd name="T3" fmla="*/ 43 h 48"/>
                <a:gd name="T4" fmla="*/ 17 w 54"/>
                <a:gd name="T5" fmla="*/ 47 h 48"/>
                <a:gd name="T6" fmla="*/ 24 w 54"/>
                <a:gd name="T7" fmla="*/ 48 h 48"/>
                <a:gd name="T8" fmla="*/ 30 w 54"/>
                <a:gd name="T9" fmla="*/ 48 h 48"/>
                <a:gd name="T10" fmla="*/ 35 w 54"/>
                <a:gd name="T11" fmla="*/ 47 h 48"/>
                <a:gd name="T12" fmla="*/ 40 w 54"/>
                <a:gd name="T13" fmla="*/ 45 h 48"/>
                <a:gd name="T14" fmla="*/ 45 w 54"/>
                <a:gd name="T15" fmla="*/ 42 h 48"/>
                <a:gd name="T16" fmla="*/ 47 w 54"/>
                <a:gd name="T17" fmla="*/ 41 h 48"/>
                <a:gd name="T18" fmla="*/ 50 w 54"/>
                <a:gd name="T19" fmla="*/ 40 h 48"/>
                <a:gd name="T20" fmla="*/ 53 w 54"/>
                <a:gd name="T21" fmla="*/ 38 h 48"/>
                <a:gd name="T22" fmla="*/ 54 w 54"/>
                <a:gd name="T23" fmla="*/ 34 h 48"/>
                <a:gd name="T24" fmla="*/ 53 w 54"/>
                <a:gd name="T25" fmla="*/ 32 h 48"/>
                <a:gd name="T26" fmla="*/ 42 w 54"/>
                <a:gd name="T27" fmla="*/ 25 h 48"/>
                <a:gd name="T28" fmla="*/ 32 w 54"/>
                <a:gd name="T29" fmla="*/ 25 h 48"/>
                <a:gd name="T30" fmla="*/ 25 w 54"/>
                <a:gd name="T31" fmla="*/ 27 h 48"/>
                <a:gd name="T32" fmla="*/ 22 w 54"/>
                <a:gd name="T33" fmla="*/ 30 h 48"/>
                <a:gd name="T34" fmla="*/ 20 w 54"/>
                <a:gd name="T35" fmla="*/ 24 h 48"/>
                <a:gd name="T36" fmla="*/ 16 w 54"/>
                <a:gd name="T37" fmla="*/ 12 h 48"/>
                <a:gd name="T38" fmla="*/ 9 w 54"/>
                <a:gd name="T39" fmla="*/ 2 h 48"/>
                <a:gd name="T40" fmla="*/ 1 w 54"/>
                <a:gd name="T41" fmla="*/ 0 h 48"/>
                <a:gd name="T42" fmla="*/ 0 w 54"/>
                <a:gd name="T43" fmla="*/ 11 h 48"/>
                <a:gd name="T44" fmla="*/ 1 w 54"/>
                <a:gd name="T45" fmla="*/ 24 h 48"/>
                <a:gd name="T46" fmla="*/ 3 w 54"/>
                <a:gd name="T47" fmla="*/ 33 h 48"/>
                <a:gd name="T48" fmla="*/ 4 w 54"/>
                <a:gd name="T49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48">
                  <a:moveTo>
                    <a:pt x="4" y="37"/>
                  </a:moveTo>
                  <a:lnTo>
                    <a:pt x="11" y="43"/>
                  </a:lnTo>
                  <a:lnTo>
                    <a:pt x="17" y="47"/>
                  </a:lnTo>
                  <a:lnTo>
                    <a:pt x="24" y="48"/>
                  </a:lnTo>
                  <a:lnTo>
                    <a:pt x="30" y="48"/>
                  </a:lnTo>
                  <a:lnTo>
                    <a:pt x="35" y="47"/>
                  </a:lnTo>
                  <a:lnTo>
                    <a:pt x="40" y="45"/>
                  </a:lnTo>
                  <a:lnTo>
                    <a:pt x="45" y="42"/>
                  </a:lnTo>
                  <a:lnTo>
                    <a:pt x="47" y="41"/>
                  </a:lnTo>
                  <a:lnTo>
                    <a:pt x="50" y="40"/>
                  </a:lnTo>
                  <a:lnTo>
                    <a:pt x="53" y="38"/>
                  </a:lnTo>
                  <a:lnTo>
                    <a:pt x="54" y="34"/>
                  </a:lnTo>
                  <a:lnTo>
                    <a:pt x="53" y="32"/>
                  </a:lnTo>
                  <a:lnTo>
                    <a:pt x="42" y="25"/>
                  </a:lnTo>
                  <a:lnTo>
                    <a:pt x="32" y="25"/>
                  </a:lnTo>
                  <a:lnTo>
                    <a:pt x="25" y="27"/>
                  </a:lnTo>
                  <a:lnTo>
                    <a:pt x="22" y="30"/>
                  </a:lnTo>
                  <a:lnTo>
                    <a:pt x="20" y="24"/>
                  </a:lnTo>
                  <a:lnTo>
                    <a:pt x="16" y="12"/>
                  </a:lnTo>
                  <a:lnTo>
                    <a:pt x="9" y="2"/>
                  </a:lnTo>
                  <a:lnTo>
                    <a:pt x="1" y="0"/>
                  </a:lnTo>
                  <a:lnTo>
                    <a:pt x="0" y="11"/>
                  </a:lnTo>
                  <a:lnTo>
                    <a:pt x="1" y="24"/>
                  </a:lnTo>
                  <a:lnTo>
                    <a:pt x="3" y="33"/>
                  </a:lnTo>
                  <a:lnTo>
                    <a:pt x="4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3188" name="Freeform 52">
              <a:extLst>
                <a:ext uri="{FF2B5EF4-FFF2-40B4-BE49-F238E27FC236}">
                  <a16:creationId xmlns:a16="http://schemas.microsoft.com/office/drawing/2014/main" id="{8FEEE363-E256-4121-865E-E552DFC39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9" y="3842"/>
              <a:ext cx="30" cy="19"/>
            </a:xfrm>
            <a:custGeom>
              <a:avLst/>
              <a:gdLst>
                <a:gd name="T0" fmla="*/ 9 w 59"/>
                <a:gd name="T1" fmla="*/ 34 h 38"/>
                <a:gd name="T2" fmla="*/ 15 w 59"/>
                <a:gd name="T3" fmla="*/ 37 h 38"/>
                <a:gd name="T4" fmla="*/ 24 w 59"/>
                <a:gd name="T5" fmla="*/ 38 h 38"/>
                <a:gd name="T6" fmla="*/ 33 w 59"/>
                <a:gd name="T7" fmla="*/ 38 h 38"/>
                <a:gd name="T8" fmla="*/ 44 w 59"/>
                <a:gd name="T9" fmla="*/ 37 h 38"/>
                <a:gd name="T10" fmla="*/ 52 w 59"/>
                <a:gd name="T11" fmla="*/ 33 h 38"/>
                <a:gd name="T12" fmla="*/ 57 w 59"/>
                <a:gd name="T13" fmla="*/ 29 h 38"/>
                <a:gd name="T14" fmla="*/ 59 w 59"/>
                <a:gd name="T15" fmla="*/ 23 h 38"/>
                <a:gd name="T16" fmla="*/ 55 w 59"/>
                <a:gd name="T17" fmla="*/ 15 h 38"/>
                <a:gd name="T18" fmla="*/ 52 w 59"/>
                <a:gd name="T19" fmla="*/ 12 h 38"/>
                <a:gd name="T20" fmla="*/ 46 w 59"/>
                <a:gd name="T21" fmla="*/ 11 h 38"/>
                <a:gd name="T22" fmla="*/ 40 w 59"/>
                <a:gd name="T23" fmla="*/ 11 h 38"/>
                <a:gd name="T24" fmla="*/ 33 w 59"/>
                <a:gd name="T25" fmla="*/ 14 h 38"/>
                <a:gd name="T26" fmla="*/ 27 w 59"/>
                <a:gd name="T27" fmla="*/ 15 h 38"/>
                <a:gd name="T28" fmla="*/ 23 w 59"/>
                <a:gd name="T29" fmla="*/ 17 h 38"/>
                <a:gd name="T30" fmla="*/ 19 w 59"/>
                <a:gd name="T31" fmla="*/ 18 h 38"/>
                <a:gd name="T32" fmla="*/ 18 w 59"/>
                <a:gd name="T33" fmla="*/ 19 h 38"/>
                <a:gd name="T34" fmla="*/ 17 w 59"/>
                <a:gd name="T35" fmla="*/ 16 h 38"/>
                <a:gd name="T36" fmla="*/ 15 w 59"/>
                <a:gd name="T37" fmla="*/ 10 h 38"/>
                <a:gd name="T38" fmla="*/ 12 w 59"/>
                <a:gd name="T39" fmla="*/ 3 h 38"/>
                <a:gd name="T40" fmla="*/ 11 w 59"/>
                <a:gd name="T41" fmla="*/ 1 h 38"/>
                <a:gd name="T42" fmla="*/ 9 w 59"/>
                <a:gd name="T43" fmla="*/ 0 h 38"/>
                <a:gd name="T44" fmla="*/ 6 w 59"/>
                <a:gd name="T45" fmla="*/ 0 h 38"/>
                <a:gd name="T46" fmla="*/ 2 w 59"/>
                <a:gd name="T47" fmla="*/ 1 h 38"/>
                <a:gd name="T48" fmla="*/ 0 w 59"/>
                <a:gd name="T49" fmla="*/ 3 h 38"/>
                <a:gd name="T50" fmla="*/ 0 w 59"/>
                <a:gd name="T51" fmla="*/ 10 h 38"/>
                <a:gd name="T52" fmla="*/ 3 w 59"/>
                <a:gd name="T53" fmla="*/ 21 h 38"/>
                <a:gd name="T54" fmla="*/ 7 w 59"/>
                <a:gd name="T55" fmla="*/ 30 h 38"/>
                <a:gd name="T56" fmla="*/ 9 w 59"/>
                <a:gd name="T57" fmla="*/ 3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9" h="38">
                  <a:moveTo>
                    <a:pt x="9" y="34"/>
                  </a:moveTo>
                  <a:lnTo>
                    <a:pt x="15" y="37"/>
                  </a:lnTo>
                  <a:lnTo>
                    <a:pt x="24" y="38"/>
                  </a:lnTo>
                  <a:lnTo>
                    <a:pt x="33" y="38"/>
                  </a:lnTo>
                  <a:lnTo>
                    <a:pt x="44" y="37"/>
                  </a:lnTo>
                  <a:lnTo>
                    <a:pt x="52" y="33"/>
                  </a:lnTo>
                  <a:lnTo>
                    <a:pt x="57" y="29"/>
                  </a:lnTo>
                  <a:lnTo>
                    <a:pt x="59" y="23"/>
                  </a:lnTo>
                  <a:lnTo>
                    <a:pt x="55" y="15"/>
                  </a:lnTo>
                  <a:lnTo>
                    <a:pt x="52" y="12"/>
                  </a:lnTo>
                  <a:lnTo>
                    <a:pt x="46" y="11"/>
                  </a:lnTo>
                  <a:lnTo>
                    <a:pt x="40" y="11"/>
                  </a:lnTo>
                  <a:lnTo>
                    <a:pt x="33" y="14"/>
                  </a:lnTo>
                  <a:lnTo>
                    <a:pt x="27" y="15"/>
                  </a:lnTo>
                  <a:lnTo>
                    <a:pt x="23" y="17"/>
                  </a:lnTo>
                  <a:lnTo>
                    <a:pt x="19" y="18"/>
                  </a:lnTo>
                  <a:lnTo>
                    <a:pt x="18" y="19"/>
                  </a:lnTo>
                  <a:lnTo>
                    <a:pt x="17" y="16"/>
                  </a:lnTo>
                  <a:lnTo>
                    <a:pt x="15" y="10"/>
                  </a:lnTo>
                  <a:lnTo>
                    <a:pt x="12" y="3"/>
                  </a:lnTo>
                  <a:lnTo>
                    <a:pt x="11" y="1"/>
                  </a:lnTo>
                  <a:lnTo>
                    <a:pt x="9" y="0"/>
                  </a:lnTo>
                  <a:lnTo>
                    <a:pt x="6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10"/>
                  </a:lnTo>
                  <a:lnTo>
                    <a:pt x="3" y="21"/>
                  </a:lnTo>
                  <a:lnTo>
                    <a:pt x="7" y="30"/>
                  </a:lnTo>
                  <a:lnTo>
                    <a:pt x="9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3189" name="Freeform 53">
              <a:extLst>
                <a:ext uri="{FF2B5EF4-FFF2-40B4-BE49-F238E27FC236}">
                  <a16:creationId xmlns:a16="http://schemas.microsoft.com/office/drawing/2014/main" id="{DFD57A49-622D-40FE-8B07-AC3CF00A2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3" y="3827"/>
              <a:ext cx="25" cy="23"/>
            </a:xfrm>
            <a:custGeom>
              <a:avLst/>
              <a:gdLst>
                <a:gd name="T0" fmla="*/ 11 w 49"/>
                <a:gd name="T1" fmla="*/ 42 h 46"/>
                <a:gd name="T2" fmla="*/ 17 w 49"/>
                <a:gd name="T3" fmla="*/ 43 h 46"/>
                <a:gd name="T4" fmla="*/ 26 w 49"/>
                <a:gd name="T5" fmla="*/ 46 h 46"/>
                <a:gd name="T6" fmla="*/ 36 w 49"/>
                <a:gd name="T7" fmla="*/ 45 h 46"/>
                <a:gd name="T8" fmla="*/ 44 w 49"/>
                <a:gd name="T9" fmla="*/ 40 h 46"/>
                <a:gd name="T10" fmla="*/ 47 w 49"/>
                <a:gd name="T11" fmla="*/ 39 h 46"/>
                <a:gd name="T12" fmla="*/ 48 w 49"/>
                <a:gd name="T13" fmla="*/ 37 h 46"/>
                <a:gd name="T14" fmla="*/ 49 w 49"/>
                <a:gd name="T15" fmla="*/ 34 h 46"/>
                <a:gd name="T16" fmla="*/ 48 w 49"/>
                <a:gd name="T17" fmla="*/ 32 h 46"/>
                <a:gd name="T18" fmla="*/ 47 w 49"/>
                <a:gd name="T19" fmla="*/ 29 h 46"/>
                <a:gd name="T20" fmla="*/ 44 w 49"/>
                <a:gd name="T21" fmla="*/ 26 h 46"/>
                <a:gd name="T22" fmla="*/ 41 w 49"/>
                <a:gd name="T23" fmla="*/ 25 h 46"/>
                <a:gd name="T24" fmla="*/ 36 w 49"/>
                <a:gd name="T25" fmla="*/ 26 h 46"/>
                <a:gd name="T26" fmla="*/ 30 w 49"/>
                <a:gd name="T27" fmla="*/ 29 h 46"/>
                <a:gd name="T28" fmla="*/ 23 w 49"/>
                <a:gd name="T29" fmla="*/ 29 h 46"/>
                <a:gd name="T30" fmla="*/ 18 w 49"/>
                <a:gd name="T31" fmla="*/ 29 h 46"/>
                <a:gd name="T32" fmla="*/ 16 w 49"/>
                <a:gd name="T33" fmla="*/ 29 h 46"/>
                <a:gd name="T34" fmla="*/ 16 w 49"/>
                <a:gd name="T35" fmla="*/ 24 h 46"/>
                <a:gd name="T36" fmla="*/ 16 w 49"/>
                <a:gd name="T37" fmla="*/ 14 h 46"/>
                <a:gd name="T38" fmla="*/ 12 w 49"/>
                <a:gd name="T39" fmla="*/ 3 h 46"/>
                <a:gd name="T40" fmla="*/ 5 w 49"/>
                <a:gd name="T41" fmla="*/ 0 h 46"/>
                <a:gd name="T42" fmla="*/ 0 w 49"/>
                <a:gd name="T43" fmla="*/ 15 h 46"/>
                <a:gd name="T44" fmla="*/ 0 w 49"/>
                <a:gd name="T45" fmla="*/ 27 h 46"/>
                <a:gd name="T46" fmla="*/ 4 w 49"/>
                <a:gd name="T47" fmla="*/ 37 h 46"/>
                <a:gd name="T48" fmla="*/ 11 w 49"/>
                <a:gd name="T4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" h="46">
                  <a:moveTo>
                    <a:pt x="11" y="42"/>
                  </a:moveTo>
                  <a:lnTo>
                    <a:pt x="17" y="43"/>
                  </a:lnTo>
                  <a:lnTo>
                    <a:pt x="26" y="46"/>
                  </a:lnTo>
                  <a:lnTo>
                    <a:pt x="36" y="45"/>
                  </a:lnTo>
                  <a:lnTo>
                    <a:pt x="44" y="40"/>
                  </a:lnTo>
                  <a:lnTo>
                    <a:pt x="47" y="39"/>
                  </a:lnTo>
                  <a:lnTo>
                    <a:pt x="48" y="37"/>
                  </a:lnTo>
                  <a:lnTo>
                    <a:pt x="49" y="34"/>
                  </a:lnTo>
                  <a:lnTo>
                    <a:pt x="48" y="32"/>
                  </a:lnTo>
                  <a:lnTo>
                    <a:pt x="47" y="29"/>
                  </a:lnTo>
                  <a:lnTo>
                    <a:pt x="44" y="26"/>
                  </a:lnTo>
                  <a:lnTo>
                    <a:pt x="41" y="25"/>
                  </a:lnTo>
                  <a:lnTo>
                    <a:pt x="36" y="26"/>
                  </a:lnTo>
                  <a:lnTo>
                    <a:pt x="30" y="29"/>
                  </a:lnTo>
                  <a:lnTo>
                    <a:pt x="23" y="29"/>
                  </a:lnTo>
                  <a:lnTo>
                    <a:pt x="18" y="29"/>
                  </a:lnTo>
                  <a:lnTo>
                    <a:pt x="16" y="29"/>
                  </a:lnTo>
                  <a:lnTo>
                    <a:pt x="16" y="24"/>
                  </a:lnTo>
                  <a:lnTo>
                    <a:pt x="16" y="14"/>
                  </a:lnTo>
                  <a:lnTo>
                    <a:pt x="12" y="3"/>
                  </a:lnTo>
                  <a:lnTo>
                    <a:pt x="5" y="0"/>
                  </a:lnTo>
                  <a:lnTo>
                    <a:pt x="0" y="15"/>
                  </a:lnTo>
                  <a:lnTo>
                    <a:pt x="0" y="27"/>
                  </a:lnTo>
                  <a:lnTo>
                    <a:pt x="4" y="37"/>
                  </a:lnTo>
                  <a:lnTo>
                    <a:pt x="11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3190" name="Freeform 54">
              <a:extLst>
                <a:ext uri="{FF2B5EF4-FFF2-40B4-BE49-F238E27FC236}">
                  <a16:creationId xmlns:a16="http://schemas.microsoft.com/office/drawing/2014/main" id="{773FC359-FAB0-405B-B527-34470AE48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7" y="3819"/>
              <a:ext cx="25" cy="22"/>
            </a:xfrm>
            <a:custGeom>
              <a:avLst/>
              <a:gdLst>
                <a:gd name="T0" fmla="*/ 18 w 51"/>
                <a:gd name="T1" fmla="*/ 41 h 45"/>
                <a:gd name="T2" fmla="*/ 25 w 51"/>
                <a:gd name="T3" fmla="*/ 45 h 45"/>
                <a:gd name="T4" fmla="*/ 32 w 51"/>
                <a:gd name="T5" fmla="*/ 43 h 45"/>
                <a:gd name="T6" fmla="*/ 39 w 51"/>
                <a:gd name="T7" fmla="*/ 41 h 45"/>
                <a:gd name="T8" fmla="*/ 46 w 51"/>
                <a:gd name="T9" fmla="*/ 38 h 45"/>
                <a:gd name="T10" fmla="*/ 49 w 51"/>
                <a:gd name="T11" fmla="*/ 35 h 45"/>
                <a:gd name="T12" fmla="*/ 51 w 51"/>
                <a:gd name="T13" fmla="*/ 33 h 45"/>
                <a:gd name="T14" fmla="*/ 51 w 51"/>
                <a:gd name="T15" fmla="*/ 30 h 45"/>
                <a:gd name="T16" fmla="*/ 49 w 51"/>
                <a:gd name="T17" fmla="*/ 26 h 45"/>
                <a:gd name="T18" fmla="*/ 41 w 51"/>
                <a:gd name="T19" fmla="*/ 22 h 45"/>
                <a:gd name="T20" fmla="*/ 36 w 51"/>
                <a:gd name="T21" fmla="*/ 23 h 45"/>
                <a:gd name="T22" fmla="*/ 31 w 51"/>
                <a:gd name="T23" fmla="*/ 27 h 45"/>
                <a:gd name="T24" fmla="*/ 28 w 51"/>
                <a:gd name="T25" fmla="*/ 31 h 45"/>
                <a:gd name="T26" fmla="*/ 25 w 51"/>
                <a:gd name="T27" fmla="*/ 25 h 45"/>
                <a:gd name="T28" fmla="*/ 20 w 51"/>
                <a:gd name="T29" fmla="*/ 13 h 45"/>
                <a:gd name="T30" fmla="*/ 13 w 51"/>
                <a:gd name="T31" fmla="*/ 3 h 45"/>
                <a:gd name="T32" fmla="*/ 5 w 51"/>
                <a:gd name="T33" fmla="*/ 0 h 45"/>
                <a:gd name="T34" fmla="*/ 0 w 51"/>
                <a:gd name="T35" fmla="*/ 16 h 45"/>
                <a:gd name="T36" fmla="*/ 6 w 51"/>
                <a:gd name="T37" fmla="*/ 28 h 45"/>
                <a:gd name="T38" fmla="*/ 14 w 51"/>
                <a:gd name="T39" fmla="*/ 38 h 45"/>
                <a:gd name="T40" fmla="*/ 18 w 51"/>
                <a:gd name="T41" fmla="*/ 4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45">
                  <a:moveTo>
                    <a:pt x="18" y="41"/>
                  </a:moveTo>
                  <a:lnTo>
                    <a:pt x="25" y="45"/>
                  </a:lnTo>
                  <a:lnTo>
                    <a:pt x="32" y="43"/>
                  </a:lnTo>
                  <a:lnTo>
                    <a:pt x="39" y="41"/>
                  </a:lnTo>
                  <a:lnTo>
                    <a:pt x="46" y="38"/>
                  </a:lnTo>
                  <a:lnTo>
                    <a:pt x="49" y="35"/>
                  </a:lnTo>
                  <a:lnTo>
                    <a:pt x="51" y="33"/>
                  </a:lnTo>
                  <a:lnTo>
                    <a:pt x="51" y="30"/>
                  </a:lnTo>
                  <a:lnTo>
                    <a:pt x="49" y="26"/>
                  </a:lnTo>
                  <a:lnTo>
                    <a:pt x="41" y="22"/>
                  </a:lnTo>
                  <a:lnTo>
                    <a:pt x="36" y="23"/>
                  </a:lnTo>
                  <a:lnTo>
                    <a:pt x="31" y="27"/>
                  </a:lnTo>
                  <a:lnTo>
                    <a:pt x="28" y="31"/>
                  </a:lnTo>
                  <a:lnTo>
                    <a:pt x="25" y="25"/>
                  </a:lnTo>
                  <a:lnTo>
                    <a:pt x="20" y="13"/>
                  </a:lnTo>
                  <a:lnTo>
                    <a:pt x="13" y="3"/>
                  </a:lnTo>
                  <a:lnTo>
                    <a:pt x="5" y="0"/>
                  </a:lnTo>
                  <a:lnTo>
                    <a:pt x="0" y="16"/>
                  </a:lnTo>
                  <a:lnTo>
                    <a:pt x="6" y="28"/>
                  </a:lnTo>
                  <a:lnTo>
                    <a:pt x="14" y="38"/>
                  </a:lnTo>
                  <a:lnTo>
                    <a:pt x="18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3191" name="Freeform 55">
              <a:extLst>
                <a:ext uri="{FF2B5EF4-FFF2-40B4-BE49-F238E27FC236}">
                  <a16:creationId xmlns:a16="http://schemas.microsoft.com/office/drawing/2014/main" id="{F7C673C3-574C-4D7E-A7AA-00F503378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3880"/>
              <a:ext cx="31" cy="32"/>
            </a:xfrm>
            <a:custGeom>
              <a:avLst/>
              <a:gdLst>
                <a:gd name="T0" fmla="*/ 13 w 62"/>
                <a:gd name="T1" fmla="*/ 54 h 64"/>
                <a:gd name="T2" fmla="*/ 15 w 62"/>
                <a:gd name="T3" fmla="*/ 56 h 64"/>
                <a:gd name="T4" fmla="*/ 19 w 62"/>
                <a:gd name="T5" fmla="*/ 58 h 64"/>
                <a:gd name="T6" fmla="*/ 24 w 62"/>
                <a:gd name="T7" fmla="*/ 62 h 64"/>
                <a:gd name="T8" fmla="*/ 30 w 62"/>
                <a:gd name="T9" fmla="*/ 63 h 64"/>
                <a:gd name="T10" fmla="*/ 37 w 62"/>
                <a:gd name="T11" fmla="*/ 64 h 64"/>
                <a:gd name="T12" fmla="*/ 45 w 62"/>
                <a:gd name="T13" fmla="*/ 62 h 64"/>
                <a:gd name="T14" fmla="*/ 52 w 62"/>
                <a:gd name="T15" fmla="*/ 56 h 64"/>
                <a:gd name="T16" fmla="*/ 58 w 62"/>
                <a:gd name="T17" fmla="*/ 47 h 64"/>
                <a:gd name="T18" fmla="*/ 60 w 62"/>
                <a:gd name="T19" fmla="*/ 43 h 64"/>
                <a:gd name="T20" fmla="*/ 61 w 62"/>
                <a:gd name="T21" fmla="*/ 40 h 64"/>
                <a:gd name="T22" fmla="*/ 62 w 62"/>
                <a:gd name="T23" fmla="*/ 36 h 64"/>
                <a:gd name="T24" fmla="*/ 61 w 62"/>
                <a:gd name="T25" fmla="*/ 34 h 64"/>
                <a:gd name="T26" fmla="*/ 55 w 62"/>
                <a:gd name="T27" fmla="*/ 31 h 64"/>
                <a:gd name="T28" fmla="*/ 49 w 62"/>
                <a:gd name="T29" fmla="*/ 30 h 64"/>
                <a:gd name="T30" fmla="*/ 42 w 62"/>
                <a:gd name="T31" fmla="*/ 31 h 64"/>
                <a:gd name="T32" fmla="*/ 36 w 62"/>
                <a:gd name="T33" fmla="*/ 32 h 64"/>
                <a:gd name="T34" fmla="*/ 31 w 62"/>
                <a:gd name="T35" fmla="*/ 35 h 64"/>
                <a:gd name="T36" fmla="*/ 27 w 62"/>
                <a:gd name="T37" fmla="*/ 38 h 64"/>
                <a:gd name="T38" fmla="*/ 24 w 62"/>
                <a:gd name="T39" fmla="*/ 40 h 64"/>
                <a:gd name="T40" fmla="*/ 23 w 62"/>
                <a:gd name="T41" fmla="*/ 41 h 64"/>
                <a:gd name="T42" fmla="*/ 22 w 62"/>
                <a:gd name="T43" fmla="*/ 34 h 64"/>
                <a:gd name="T44" fmla="*/ 17 w 62"/>
                <a:gd name="T45" fmla="*/ 19 h 64"/>
                <a:gd name="T46" fmla="*/ 11 w 62"/>
                <a:gd name="T47" fmla="*/ 4 h 64"/>
                <a:gd name="T48" fmla="*/ 1 w 62"/>
                <a:gd name="T49" fmla="*/ 0 h 64"/>
                <a:gd name="T50" fmla="*/ 0 w 62"/>
                <a:gd name="T51" fmla="*/ 19 h 64"/>
                <a:gd name="T52" fmla="*/ 5 w 62"/>
                <a:gd name="T53" fmla="*/ 36 h 64"/>
                <a:gd name="T54" fmla="*/ 11 w 62"/>
                <a:gd name="T55" fmla="*/ 49 h 64"/>
                <a:gd name="T56" fmla="*/ 13 w 62"/>
                <a:gd name="T57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4">
                  <a:moveTo>
                    <a:pt x="13" y="54"/>
                  </a:moveTo>
                  <a:lnTo>
                    <a:pt x="15" y="56"/>
                  </a:lnTo>
                  <a:lnTo>
                    <a:pt x="19" y="58"/>
                  </a:lnTo>
                  <a:lnTo>
                    <a:pt x="24" y="62"/>
                  </a:lnTo>
                  <a:lnTo>
                    <a:pt x="30" y="63"/>
                  </a:lnTo>
                  <a:lnTo>
                    <a:pt x="37" y="64"/>
                  </a:lnTo>
                  <a:lnTo>
                    <a:pt x="45" y="62"/>
                  </a:lnTo>
                  <a:lnTo>
                    <a:pt x="52" y="56"/>
                  </a:lnTo>
                  <a:lnTo>
                    <a:pt x="58" y="47"/>
                  </a:lnTo>
                  <a:lnTo>
                    <a:pt x="60" y="43"/>
                  </a:lnTo>
                  <a:lnTo>
                    <a:pt x="61" y="40"/>
                  </a:lnTo>
                  <a:lnTo>
                    <a:pt x="62" y="36"/>
                  </a:lnTo>
                  <a:lnTo>
                    <a:pt x="61" y="34"/>
                  </a:lnTo>
                  <a:lnTo>
                    <a:pt x="55" y="31"/>
                  </a:lnTo>
                  <a:lnTo>
                    <a:pt x="49" y="30"/>
                  </a:lnTo>
                  <a:lnTo>
                    <a:pt x="42" y="31"/>
                  </a:lnTo>
                  <a:lnTo>
                    <a:pt x="36" y="32"/>
                  </a:lnTo>
                  <a:lnTo>
                    <a:pt x="31" y="35"/>
                  </a:lnTo>
                  <a:lnTo>
                    <a:pt x="27" y="38"/>
                  </a:lnTo>
                  <a:lnTo>
                    <a:pt x="24" y="40"/>
                  </a:lnTo>
                  <a:lnTo>
                    <a:pt x="23" y="41"/>
                  </a:lnTo>
                  <a:lnTo>
                    <a:pt x="22" y="34"/>
                  </a:lnTo>
                  <a:lnTo>
                    <a:pt x="17" y="19"/>
                  </a:lnTo>
                  <a:lnTo>
                    <a:pt x="11" y="4"/>
                  </a:lnTo>
                  <a:lnTo>
                    <a:pt x="1" y="0"/>
                  </a:lnTo>
                  <a:lnTo>
                    <a:pt x="0" y="19"/>
                  </a:lnTo>
                  <a:lnTo>
                    <a:pt x="5" y="36"/>
                  </a:lnTo>
                  <a:lnTo>
                    <a:pt x="11" y="49"/>
                  </a:lnTo>
                  <a:lnTo>
                    <a:pt x="13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3192" name="Freeform 56">
              <a:extLst>
                <a:ext uri="{FF2B5EF4-FFF2-40B4-BE49-F238E27FC236}">
                  <a16:creationId xmlns:a16="http://schemas.microsoft.com/office/drawing/2014/main" id="{81D9A022-6176-4B97-A0B6-1E94FF5A1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9" y="3868"/>
              <a:ext cx="32" cy="27"/>
            </a:xfrm>
            <a:custGeom>
              <a:avLst/>
              <a:gdLst>
                <a:gd name="T0" fmla="*/ 10 w 62"/>
                <a:gd name="T1" fmla="*/ 44 h 55"/>
                <a:gd name="T2" fmla="*/ 13 w 62"/>
                <a:gd name="T3" fmla="*/ 45 h 55"/>
                <a:gd name="T4" fmla="*/ 16 w 62"/>
                <a:gd name="T5" fmla="*/ 48 h 55"/>
                <a:gd name="T6" fmla="*/ 21 w 62"/>
                <a:gd name="T7" fmla="*/ 50 h 55"/>
                <a:gd name="T8" fmla="*/ 26 w 62"/>
                <a:gd name="T9" fmla="*/ 52 h 55"/>
                <a:gd name="T10" fmla="*/ 32 w 62"/>
                <a:gd name="T11" fmla="*/ 55 h 55"/>
                <a:gd name="T12" fmla="*/ 39 w 62"/>
                <a:gd name="T13" fmla="*/ 55 h 55"/>
                <a:gd name="T14" fmla="*/ 46 w 62"/>
                <a:gd name="T15" fmla="*/ 55 h 55"/>
                <a:gd name="T16" fmla="*/ 52 w 62"/>
                <a:gd name="T17" fmla="*/ 52 h 55"/>
                <a:gd name="T18" fmla="*/ 56 w 62"/>
                <a:gd name="T19" fmla="*/ 50 h 55"/>
                <a:gd name="T20" fmla="*/ 60 w 62"/>
                <a:gd name="T21" fmla="*/ 46 h 55"/>
                <a:gd name="T22" fmla="*/ 62 w 62"/>
                <a:gd name="T23" fmla="*/ 43 h 55"/>
                <a:gd name="T24" fmla="*/ 61 w 62"/>
                <a:gd name="T25" fmla="*/ 38 h 55"/>
                <a:gd name="T26" fmla="*/ 56 w 62"/>
                <a:gd name="T27" fmla="*/ 34 h 55"/>
                <a:gd name="T28" fmla="*/ 51 w 62"/>
                <a:gd name="T29" fmla="*/ 30 h 55"/>
                <a:gd name="T30" fmla="*/ 44 w 62"/>
                <a:gd name="T31" fmla="*/ 29 h 55"/>
                <a:gd name="T32" fmla="*/ 38 w 62"/>
                <a:gd name="T33" fmla="*/ 29 h 55"/>
                <a:gd name="T34" fmla="*/ 31 w 62"/>
                <a:gd name="T35" fmla="*/ 30 h 55"/>
                <a:gd name="T36" fmla="*/ 26 w 62"/>
                <a:gd name="T37" fmla="*/ 32 h 55"/>
                <a:gd name="T38" fmla="*/ 23 w 62"/>
                <a:gd name="T39" fmla="*/ 33 h 55"/>
                <a:gd name="T40" fmla="*/ 22 w 62"/>
                <a:gd name="T41" fmla="*/ 33 h 55"/>
                <a:gd name="T42" fmla="*/ 21 w 62"/>
                <a:gd name="T43" fmla="*/ 27 h 55"/>
                <a:gd name="T44" fmla="*/ 17 w 62"/>
                <a:gd name="T45" fmla="*/ 14 h 55"/>
                <a:gd name="T46" fmla="*/ 11 w 62"/>
                <a:gd name="T47" fmla="*/ 4 h 55"/>
                <a:gd name="T48" fmla="*/ 2 w 62"/>
                <a:gd name="T49" fmla="*/ 0 h 55"/>
                <a:gd name="T50" fmla="*/ 0 w 62"/>
                <a:gd name="T51" fmla="*/ 18 h 55"/>
                <a:gd name="T52" fmla="*/ 3 w 62"/>
                <a:gd name="T53" fmla="*/ 32 h 55"/>
                <a:gd name="T54" fmla="*/ 8 w 62"/>
                <a:gd name="T55" fmla="*/ 41 h 55"/>
                <a:gd name="T56" fmla="*/ 10 w 62"/>
                <a:gd name="T57" fmla="*/ 4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55">
                  <a:moveTo>
                    <a:pt x="10" y="44"/>
                  </a:moveTo>
                  <a:lnTo>
                    <a:pt x="13" y="45"/>
                  </a:lnTo>
                  <a:lnTo>
                    <a:pt x="16" y="48"/>
                  </a:lnTo>
                  <a:lnTo>
                    <a:pt x="21" y="50"/>
                  </a:lnTo>
                  <a:lnTo>
                    <a:pt x="26" y="52"/>
                  </a:lnTo>
                  <a:lnTo>
                    <a:pt x="32" y="55"/>
                  </a:lnTo>
                  <a:lnTo>
                    <a:pt x="39" y="55"/>
                  </a:lnTo>
                  <a:lnTo>
                    <a:pt x="46" y="55"/>
                  </a:lnTo>
                  <a:lnTo>
                    <a:pt x="52" y="52"/>
                  </a:lnTo>
                  <a:lnTo>
                    <a:pt x="56" y="50"/>
                  </a:lnTo>
                  <a:lnTo>
                    <a:pt x="60" y="46"/>
                  </a:lnTo>
                  <a:lnTo>
                    <a:pt x="62" y="43"/>
                  </a:lnTo>
                  <a:lnTo>
                    <a:pt x="61" y="38"/>
                  </a:lnTo>
                  <a:lnTo>
                    <a:pt x="56" y="34"/>
                  </a:lnTo>
                  <a:lnTo>
                    <a:pt x="51" y="30"/>
                  </a:lnTo>
                  <a:lnTo>
                    <a:pt x="44" y="29"/>
                  </a:lnTo>
                  <a:lnTo>
                    <a:pt x="38" y="29"/>
                  </a:lnTo>
                  <a:lnTo>
                    <a:pt x="31" y="30"/>
                  </a:lnTo>
                  <a:lnTo>
                    <a:pt x="26" y="32"/>
                  </a:lnTo>
                  <a:lnTo>
                    <a:pt x="23" y="33"/>
                  </a:lnTo>
                  <a:lnTo>
                    <a:pt x="22" y="33"/>
                  </a:lnTo>
                  <a:lnTo>
                    <a:pt x="21" y="27"/>
                  </a:lnTo>
                  <a:lnTo>
                    <a:pt x="17" y="14"/>
                  </a:lnTo>
                  <a:lnTo>
                    <a:pt x="11" y="4"/>
                  </a:lnTo>
                  <a:lnTo>
                    <a:pt x="2" y="0"/>
                  </a:lnTo>
                  <a:lnTo>
                    <a:pt x="0" y="18"/>
                  </a:lnTo>
                  <a:lnTo>
                    <a:pt x="3" y="32"/>
                  </a:lnTo>
                  <a:lnTo>
                    <a:pt x="8" y="41"/>
                  </a:lnTo>
                  <a:lnTo>
                    <a:pt x="1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3193" name="Freeform 57">
              <a:extLst>
                <a:ext uri="{FF2B5EF4-FFF2-40B4-BE49-F238E27FC236}">
                  <a16:creationId xmlns:a16="http://schemas.microsoft.com/office/drawing/2014/main" id="{97FD83B6-C877-4F26-A8C4-C26262907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5" y="3863"/>
              <a:ext cx="30" cy="25"/>
            </a:xfrm>
            <a:custGeom>
              <a:avLst/>
              <a:gdLst>
                <a:gd name="T0" fmla="*/ 7 w 60"/>
                <a:gd name="T1" fmla="*/ 46 h 50"/>
                <a:gd name="T2" fmla="*/ 13 w 60"/>
                <a:gd name="T3" fmla="*/ 49 h 50"/>
                <a:gd name="T4" fmla="*/ 21 w 60"/>
                <a:gd name="T5" fmla="*/ 50 h 50"/>
                <a:gd name="T6" fmla="*/ 31 w 60"/>
                <a:gd name="T7" fmla="*/ 50 h 50"/>
                <a:gd name="T8" fmla="*/ 42 w 60"/>
                <a:gd name="T9" fmla="*/ 49 h 50"/>
                <a:gd name="T10" fmla="*/ 51 w 60"/>
                <a:gd name="T11" fmla="*/ 46 h 50"/>
                <a:gd name="T12" fmla="*/ 57 w 60"/>
                <a:gd name="T13" fmla="*/ 44 h 50"/>
                <a:gd name="T14" fmla="*/ 60 w 60"/>
                <a:gd name="T15" fmla="*/ 39 h 50"/>
                <a:gd name="T16" fmla="*/ 59 w 60"/>
                <a:gd name="T17" fmla="*/ 34 h 50"/>
                <a:gd name="T18" fmla="*/ 54 w 60"/>
                <a:gd name="T19" fmla="*/ 29 h 50"/>
                <a:gd name="T20" fmla="*/ 49 w 60"/>
                <a:gd name="T21" fmla="*/ 27 h 50"/>
                <a:gd name="T22" fmla="*/ 42 w 60"/>
                <a:gd name="T23" fmla="*/ 26 h 50"/>
                <a:gd name="T24" fmla="*/ 36 w 60"/>
                <a:gd name="T25" fmla="*/ 26 h 50"/>
                <a:gd name="T26" fmla="*/ 30 w 60"/>
                <a:gd name="T27" fmla="*/ 27 h 50"/>
                <a:gd name="T28" fmla="*/ 26 w 60"/>
                <a:gd name="T29" fmla="*/ 28 h 50"/>
                <a:gd name="T30" fmla="*/ 22 w 60"/>
                <a:gd name="T31" fmla="*/ 30 h 50"/>
                <a:gd name="T32" fmla="*/ 21 w 60"/>
                <a:gd name="T33" fmla="*/ 30 h 50"/>
                <a:gd name="T34" fmla="*/ 20 w 60"/>
                <a:gd name="T35" fmla="*/ 24 h 50"/>
                <a:gd name="T36" fmla="*/ 16 w 60"/>
                <a:gd name="T37" fmla="*/ 13 h 50"/>
                <a:gd name="T38" fmla="*/ 11 w 60"/>
                <a:gd name="T39" fmla="*/ 3 h 50"/>
                <a:gd name="T40" fmla="*/ 1 w 60"/>
                <a:gd name="T41" fmla="*/ 0 h 50"/>
                <a:gd name="T42" fmla="*/ 0 w 60"/>
                <a:gd name="T43" fmla="*/ 14 h 50"/>
                <a:gd name="T44" fmla="*/ 2 w 60"/>
                <a:gd name="T45" fmla="*/ 29 h 50"/>
                <a:gd name="T46" fmla="*/ 6 w 60"/>
                <a:gd name="T47" fmla="*/ 42 h 50"/>
                <a:gd name="T48" fmla="*/ 7 w 60"/>
                <a:gd name="T49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50">
                  <a:moveTo>
                    <a:pt x="7" y="46"/>
                  </a:moveTo>
                  <a:lnTo>
                    <a:pt x="13" y="49"/>
                  </a:lnTo>
                  <a:lnTo>
                    <a:pt x="21" y="50"/>
                  </a:lnTo>
                  <a:lnTo>
                    <a:pt x="31" y="50"/>
                  </a:lnTo>
                  <a:lnTo>
                    <a:pt x="42" y="49"/>
                  </a:lnTo>
                  <a:lnTo>
                    <a:pt x="51" y="46"/>
                  </a:lnTo>
                  <a:lnTo>
                    <a:pt x="57" y="44"/>
                  </a:lnTo>
                  <a:lnTo>
                    <a:pt x="60" y="39"/>
                  </a:lnTo>
                  <a:lnTo>
                    <a:pt x="59" y="34"/>
                  </a:lnTo>
                  <a:lnTo>
                    <a:pt x="54" y="29"/>
                  </a:lnTo>
                  <a:lnTo>
                    <a:pt x="49" y="27"/>
                  </a:lnTo>
                  <a:lnTo>
                    <a:pt x="42" y="26"/>
                  </a:lnTo>
                  <a:lnTo>
                    <a:pt x="36" y="26"/>
                  </a:lnTo>
                  <a:lnTo>
                    <a:pt x="30" y="27"/>
                  </a:lnTo>
                  <a:lnTo>
                    <a:pt x="26" y="28"/>
                  </a:lnTo>
                  <a:lnTo>
                    <a:pt x="22" y="30"/>
                  </a:lnTo>
                  <a:lnTo>
                    <a:pt x="21" y="30"/>
                  </a:lnTo>
                  <a:lnTo>
                    <a:pt x="20" y="24"/>
                  </a:lnTo>
                  <a:lnTo>
                    <a:pt x="16" y="13"/>
                  </a:lnTo>
                  <a:lnTo>
                    <a:pt x="11" y="3"/>
                  </a:lnTo>
                  <a:lnTo>
                    <a:pt x="1" y="0"/>
                  </a:lnTo>
                  <a:lnTo>
                    <a:pt x="0" y="14"/>
                  </a:lnTo>
                  <a:lnTo>
                    <a:pt x="2" y="29"/>
                  </a:lnTo>
                  <a:lnTo>
                    <a:pt x="6" y="42"/>
                  </a:lnTo>
                  <a:lnTo>
                    <a:pt x="7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3194" name="Freeform 58">
              <a:extLst>
                <a:ext uri="{FF2B5EF4-FFF2-40B4-BE49-F238E27FC236}">
                  <a16:creationId xmlns:a16="http://schemas.microsoft.com/office/drawing/2014/main" id="{091ABBFE-89CE-47E0-BD76-8571A5DAC5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4" y="3718"/>
              <a:ext cx="143" cy="338"/>
            </a:xfrm>
            <a:custGeom>
              <a:avLst/>
              <a:gdLst>
                <a:gd name="T0" fmla="*/ 10 w 287"/>
                <a:gd name="T1" fmla="*/ 121 h 677"/>
                <a:gd name="T2" fmla="*/ 13 w 287"/>
                <a:gd name="T3" fmla="*/ 193 h 677"/>
                <a:gd name="T4" fmla="*/ 36 w 287"/>
                <a:gd name="T5" fmla="*/ 277 h 677"/>
                <a:gd name="T6" fmla="*/ 66 w 287"/>
                <a:gd name="T7" fmla="*/ 373 h 677"/>
                <a:gd name="T8" fmla="*/ 96 w 287"/>
                <a:gd name="T9" fmla="*/ 467 h 677"/>
                <a:gd name="T10" fmla="*/ 128 w 287"/>
                <a:gd name="T11" fmla="*/ 560 h 677"/>
                <a:gd name="T12" fmla="*/ 154 w 287"/>
                <a:gd name="T13" fmla="*/ 624 h 677"/>
                <a:gd name="T14" fmla="*/ 179 w 287"/>
                <a:gd name="T15" fmla="*/ 649 h 677"/>
                <a:gd name="T16" fmla="*/ 211 w 287"/>
                <a:gd name="T17" fmla="*/ 665 h 677"/>
                <a:gd name="T18" fmla="*/ 248 w 287"/>
                <a:gd name="T19" fmla="*/ 674 h 677"/>
                <a:gd name="T20" fmla="*/ 273 w 287"/>
                <a:gd name="T21" fmla="*/ 675 h 677"/>
                <a:gd name="T22" fmla="*/ 284 w 287"/>
                <a:gd name="T23" fmla="*/ 667 h 677"/>
                <a:gd name="T24" fmla="*/ 287 w 287"/>
                <a:gd name="T25" fmla="*/ 654 h 677"/>
                <a:gd name="T26" fmla="*/ 278 w 287"/>
                <a:gd name="T27" fmla="*/ 643 h 677"/>
                <a:gd name="T28" fmla="*/ 258 w 287"/>
                <a:gd name="T29" fmla="*/ 637 h 677"/>
                <a:gd name="T30" fmla="*/ 232 w 287"/>
                <a:gd name="T31" fmla="*/ 632 h 677"/>
                <a:gd name="T32" fmla="*/ 208 w 287"/>
                <a:gd name="T33" fmla="*/ 624 h 677"/>
                <a:gd name="T34" fmla="*/ 188 w 287"/>
                <a:gd name="T35" fmla="*/ 606 h 677"/>
                <a:gd name="T36" fmla="*/ 171 w 287"/>
                <a:gd name="T37" fmla="*/ 567 h 677"/>
                <a:gd name="T38" fmla="*/ 152 w 287"/>
                <a:gd name="T39" fmla="*/ 516 h 677"/>
                <a:gd name="T40" fmla="*/ 135 w 287"/>
                <a:gd name="T41" fmla="*/ 463 h 677"/>
                <a:gd name="T42" fmla="*/ 119 w 287"/>
                <a:gd name="T43" fmla="*/ 410 h 677"/>
                <a:gd name="T44" fmla="*/ 99 w 287"/>
                <a:gd name="T45" fmla="*/ 349 h 677"/>
                <a:gd name="T46" fmla="*/ 74 w 287"/>
                <a:gd name="T47" fmla="*/ 280 h 677"/>
                <a:gd name="T48" fmla="*/ 51 w 287"/>
                <a:gd name="T49" fmla="*/ 211 h 677"/>
                <a:gd name="T50" fmla="*/ 38 w 287"/>
                <a:gd name="T51" fmla="*/ 141 h 677"/>
                <a:gd name="T52" fmla="*/ 36 w 287"/>
                <a:gd name="T53" fmla="*/ 89 h 677"/>
                <a:gd name="T54" fmla="*/ 28 w 287"/>
                <a:gd name="T55" fmla="*/ 54 h 677"/>
                <a:gd name="T56" fmla="*/ 17 w 287"/>
                <a:gd name="T57" fmla="*/ 22 h 677"/>
                <a:gd name="T58" fmla="*/ 5 w 287"/>
                <a:gd name="T59" fmla="*/ 1 h 677"/>
                <a:gd name="T60" fmla="*/ 4 w 287"/>
                <a:gd name="T61" fmla="*/ 14 h 677"/>
                <a:gd name="T62" fmla="*/ 11 w 287"/>
                <a:gd name="T63" fmla="*/ 61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7" h="677">
                  <a:moveTo>
                    <a:pt x="12" y="84"/>
                  </a:moveTo>
                  <a:lnTo>
                    <a:pt x="10" y="121"/>
                  </a:lnTo>
                  <a:lnTo>
                    <a:pt x="10" y="158"/>
                  </a:lnTo>
                  <a:lnTo>
                    <a:pt x="13" y="193"/>
                  </a:lnTo>
                  <a:lnTo>
                    <a:pt x="21" y="229"/>
                  </a:lnTo>
                  <a:lnTo>
                    <a:pt x="36" y="277"/>
                  </a:lnTo>
                  <a:lnTo>
                    <a:pt x="51" y="326"/>
                  </a:lnTo>
                  <a:lnTo>
                    <a:pt x="66" y="373"/>
                  </a:lnTo>
                  <a:lnTo>
                    <a:pt x="81" y="420"/>
                  </a:lnTo>
                  <a:lnTo>
                    <a:pt x="96" y="467"/>
                  </a:lnTo>
                  <a:lnTo>
                    <a:pt x="112" y="513"/>
                  </a:lnTo>
                  <a:lnTo>
                    <a:pt x="128" y="560"/>
                  </a:lnTo>
                  <a:lnTo>
                    <a:pt x="145" y="608"/>
                  </a:lnTo>
                  <a:lnTo>
                    <a:pt x="154" y="624"/>
                  </a:lnTo>
                  <a:lnTo>
                    <a:pt x="165" y="637"/>
                  </a:lnTo>
                  <a:lnTo>
                    <a:pt x="179" y="649"/>
                  </a:lnTo>
                  <a:lnTo>
                    <a:pt x="194" y="658"/>
                  </a:lnTo>
                  <a:lnTo>
                    <a:pt x="211" y="665"/>
                  </a:lnTo>
                  <a:lnTo>
                    <a:pt x="230" y="671"/>
                  </a:lnTo>
                  <a:lnTo>
                    <a:pt x="248" y="674"/>
                  </a:lnTo>
                  <a:lnTo>
                    <a:pt x="266" y="677"/>
                  </a:lnTo>
                  <a:lnTo>
                    <a:pt x="273" y="675"/>
                  </a:lnTo>
                  <a:lnTo>
                    <a:pt x="279" y="673"/>
                  </a:lnTo>
                  <a:lnTo>
                    <a:pt x="284" y="667"/>
                  </a:lnTo>
                  <a:lnTo>
                    <a:pt x="287" y="660"/>
                  </a:lnTo>
                  <a:lnTo>
                    <a:pt x="287" y="654"/>
                  </a:lnTo>
                  <a:lnTo>
                    <a:pt x="284" y="648"/>
                  </a:lnTo>
                  <a:lnTo>
                    <a:pt x="278" y="643"/>
                  </a:lnTo>
                  <a:lnTo>
                    <a:pt x="271" y="641"/>
                  </a:lnTo>
                  <a:lnTo>
                    <a:pt x="258" y="637"/>
                  </a:lnTo>
                  <a:lnTo>
                    <a:pt x="246" y="635"/>
                  </a:lnTo>
                  <a:lnTo>
                    <a:pt x="232" y="632"/>
                  </a:lnTo>
                  <a:lnTo>
                    <a:pt x="219" y="628"/>
                  </a:lnTo>
                  <a:lnTo>
                    <a:pt x="208" y="624"/>
                  </a:lnTo>
                  <a:lnTo>
                    <a:pt x="197" y="616"/>
                  </a:lnTo>
                  <a:lnTo>
                    <a:pt x="188" y="606"/>
                  </a:lnTo>
                  <a:lnTo>
                    <a:pt x="181" y="594"/>
                  </a:lnTo>
                  <a:lnTo>
                    <a:pt x="171" y="567"/>
                  </a:lnTo>
                  <a:lnTo>
                    <a:pt x="162" y="542"/>
                  </a:lnTo>
                  <a:lnTo>
                    <a:pt x="152" y="516"/>
                  </a:lnTo>
                  <a:lnTo>
                    <a:pt x="144" y="489"/>
                  </a:lnTo>
                  <a:lnTo>
                    <a:pt x="135" y="463"/>
                  </a:lnTo>
                  <a:lnTo>
                    <a:pt x="127" y="436"/>
                  </a:lnTo>
                  <a:lnTo>
                    <a:pt x="119" y="410"/>
                  </a:lnTo>
                  <a:lnTo>
                    <a:pt x="111" y="383"/>
                  </a:lnTo>
                  <a:lnTo>
                    <a:pt x="99" y="349"/>
                  </a:lnTo>
                  <a:lnTo>
                    <a:pt x="87" y="314"/>
                  </a:lnTo>
                  <a:lnTo>
                    <a:pt x="74" y="280"/>
                  </a:lnTo>
                  <a:lnTo>
                    <a:pt x="63" y="245"/>
                  </a:lnTo>
                  <a:lnTo>
                    <a:pt x="51" y="211"/>
                  </a:lnTo>
                  <a:lnTo>
                    <a:pt x="43" y="176"/>
                  </a:lnTo>
                  <a:lnTo>
                    <a:pt x="38" y="141"/>
                  </a:lnTo>
                  <a:lnTo>
                    <a:pt x="37" y="104"/>
                  </a:lnTo>
                  <a:lnTo>
                    <a:pt x="36" y="89"/>
                  </a:lnTo>
                  <a:lnTo>
                    <a:pt x="33" y="72"/>
                  </a:lnTo>
                  <a:lnTo>
                    <a:pt x="28" y="54"/>
                  </a:lnTo>
                  <a:lnTo>
                    <a:pt x="22" y="37"/>
                  </a:lnTo>
                  <a:lnTo>
                    <a:pt x="17" y="22"/>
                  </a:lnTo>
                  <a:lnTo>
                    <a:pt x="11" y="9"/>
                  </a:lnTo>
                  <a:lnTo>
                    <a:pt x="5" y="1"/>
                  </a:lnTo>
                  <a:lnTo>
                    <a:pt x="0" y="0"/>
                  </a:lnTo>
                  <a:lnTo>
                    <a:pt x="4" y="14"/>
                  </a:lnTo>
                  <a:lnTo>
                    <a:pt x="9" y="36"/>
                  </a:lnTo>
                  <a:lnTo>
                    <a:pt x="11" y="61"/>
                  </a:lnTo>
                  <a:lnTo>
                    <a:pt x="12" y="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3195" name="Freeform 59">
              <a:extLst>
                <a:ext uri="{FF2B5EF4-FFF2-40B4-BE49-F238E27FC236}">
                  <a16:creationId xmlns:a16="http://schemas.microsoft.com/office/drawing/2014/main" id="{FB93D0CF-053D-4EDD-9C8A-22CF5A8CE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8" y="3863"/>
              <a:ext cx="34" cy="35"/>
            </a:xfrm>
            <a:custGeom>
              <a:avLst/>
              <a:gdLst>
                <a:gd name="T0" fmla="*/ 66 w 69"/>
                <a:gd name="T1" fmla="*/ 19 h 70"/>
                <a:gd name="T2" fmla="*/ 69 w 69"/>
                <a:gd name="T3" fmla="*/ 15 h 70"/>
                <a:gd name="T4" fmla="*/ 68 w 69"/>
                <a:gd name="T5" fmla="*/ 10 h 70"/>
                <a:gd name="T6" fmla="*/ 66 w 69"/>
                <a:gd name="T7" fmla="*/ 6 h 70"/>
                <a:gd name="T8" fmla="*/ 60 w 69"/>
                <a:gd name="T9" fmla="*/ 2 h 70"/>
                <a:gd name="T10" fmla="*/ 55 w 69"/>
                <a:gd name="T11" fmla="*/ 0 h 70"/>
                <a:gd name="T12" fmla="*/ 49 w 69"/>
                <a:gd name="T13" fmla="*/ 0 h 70"/>
                <a:gd name="T14" fmla="*/ 43 w 69"/>
                <a:gd name="T15" fmla="*/ 1 h 70"/>
                <a:gd name="T16" fmla="*/ 37 w 69"/>
                <a:gd name="T17" fmla="*/ 5 h 70"/>
                <a:gd name="T18" fmla="*/ 32 w 69"/>
                <a:gd name="T19" fmla="*/ 9 h 70"/>
                <a:gd name="T20" fmla="*/ 27 w 69"/>
                <a:gd name="T21" fmla="*/ 16 h 70"/>
                <a:gd name="T22" fmla="*/ 20 w 69"/>
                <a:gd name="T23" fmla="*/ 25 h 70"/>
                <a:gd name="T24" fmla="*/ 13 w 69"/>
                <a:gd name="T25" fmla="*/ 35 h 70"/>
                <a:gd name="T26" fmla="*/ 7 w 69"/>
                <a:gd name="T27" fmla="*/ 45 h 70"/>
                <a:gd name="T28" fmla="*/ 3 w 69"/>
                <a:gd name="T29" fmla="*/ 55 h 70"/>
                <a:gd name="T30" fmla="*/ 0 w 69"/>
                <a:gd name="T31" fmla="*/ 63 h 70"/>
                <a:gd name="T32" fmla="*/ 3 w 69"/>
                <a:gd name="T33" fmla="*/ 70 h 70"/>
                <a:gd name="T34" fmla="*/ 12 w 69"/>
                <a:gd name="T35" fmla="*/ 65 h 70"/>
                <a:gd name="T36" fmla="*/ 21 w 69"/>
                <a:gd name="T37" fmla="*/ 56 h 70"/>
                <a:gd name="T38" fmla="*/ 31 w 69"/>
                <a:gd name="T39" fmla="*/ 48 h 70"/>
                <a:gd name="T40" fmla="*/ 41 w 69"/>
                <a:gd name="T41" fmla="*/ 40 h 70"/>
                <a:gd name="T42" fmla="*/ 50 w 69"/>
                <a:gd name="T43" fmla="*/ 33 h 70"/>
                <a:gd name="T44" fmla="*/ 57 w 69"/>
                <a:gd name="T45" fmla="*/ 27 h 70"/>
                <a:gd name="T46" fmla="*/ 62 w 69"/>
                <a:gd name="T47" fmla="*/ 22 h 70"/>
                <a:gd name="T48" fmla="*/ 66 w 69"/>
                <a:gd name="T49" fmla="*/ 1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0">
                  <a:moveTo>
                    <a:pt x="66" y="19"/>
                  </a:moveTo>
                  <a:lnTo>
                    <a:pt x="69" y="15"/>
                  </a:lnTo>
                  <a:lnTo>
                    <a:pt x="68" y="10"/>
                  </a:lnTo>
                  <a:lnTo>
                    <a:pt x="66" y="6"/>
                  </a:lnTo>
                  <a:lnTo>
                    <a:pt x="60" y="2"/>
                  </a:lnTo>
                  <a:lnTo>
                    <a:pt x="55" y="0"/>
                  </a:lnTo>
                  <a:lnTo>
                    <a:pt x="49" y="0"/>
                  </a:lnTo>
                  <a:lnTo>
                    <a:pt x="43" y="1"/>
                  </a:lnTo>
                  <a:lnTo>
                    <a:pt x="37" y="5"/>
                  </a:lnTo>
                  <a:lnTo>
                    <a:pt x="32" y="9"/>
                  </a:lnTo>
                  <a:lnTo>
                    <a:pt x="27" y="16"/>
                  </a:lnTo>
                  <a:lnTo>
                    <a:pt x="20" y="25"/>
                  </a:lnTo>
                  <a:lnTo>
                    <a:pt x="13" y="35"/>
                  </a:lnTo>
                  <a:lnTo>
                    <a:pt x="7" y="45"/>
                  </a:lnTo>
                  <a:lnTo>
                    <a:pt x="3" y="55"/>
                  </a:lnTo>
                  <a:lnTo>
                    <a:pt x="0" y="63"/>
                  </a:lnTo>
                  <a:lnTo>
                    <a:pt x="3" y="70"/>
                  </a:lnTo>
                  <a:lnTo>
                    <a:pt x="12" y="65"/>
                  </a:lnTo>
                  <a:lnTo>
                    <a:pt x="21" y="56"/>
                  </a:lnTo>
                  <a:lnTo>
                    <a:pt x="31" y="48"/>
                  </a:lnTo>
                  <a:lnTo>
                    <a:pt x="41" y="40"/>
                  </a:lnTo>
                  <a:lnTo>
                    <a:pt x="50" y="33"/>
                  </a:lnTo>
                  <a:lnTo>
                    <a:pt x="57" y="27"/>
                  </a:lnTo>
                  <a:lnTo>
                    <a:pt x="62" y="22"/>
                  </a:lnTo>
                  <a:lnTo>
                    <a:pt x="66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3196" name="Freeform 60">
              <a:extLst>
                <a:ext uri="{FF2B5EF4-FFF2-40B4-BE49-F238E27FC236}">
                  <a16:creationId xmlns:a16="http://schemas.microsoft.com/office/drawing/2014/main" id="{13EC7282-7D5F-4A9C-B6D9-B5F5514E1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0" y="3910"/>
              <a:ext cx="40" cy="11"/>
            </a:xfrm>
            <a:custGeom>
              <a:avLst/>
              <a:gdLst>
                <a:gd name="T0" fmla="*/ 73 w 81"/>
                <a:gd name="T1" fmla="*/ 19 h 23"/>
                <a:gd name="T2" fmla="*/ 76 w 81"/>
                <a:gd name="T3" fmla="*/ 18 h 23"/>
                <a:gd name="T4" fmla="*/ 78 w 81"/>
                <a:gd name="T5" fmla="*/ 15 h 23"/>
                <a:gd name="T6" fmla="*/ 80 w 81"/>
                <a:gd name="T7" fmla="*/ 12 h 23"/>
                <a:gd name="T8" fmla="*/ 81 w 81"/>
                <a:gd name="T9" fmla="*/ 8 h 23"/>
                <a:gd name="T10" fmla="*/ 80 w 81"/>
                <a:gd name="T11" fmla="*/ 5 h 23"/>
                <a:gd name="T12" fmla="*/ 77 w 81"/>
                <a:gd name="T13" fmla="*/ 2 h 23"/>
                <a:gd name="T14" fmla="*/ 74 w 81"/>
                <a:gd name="T15" fmla="*/ 0 h 23"/>
                <a:gd name="T16" fmla="*/ 69 w 81"/>
                <a:gd name="T17" fmla="*/ 0 h 23"/>
                <a:gd name="T18" fmla="*/ 60 w 81"/>
                <a:gd name="T19" fmla="*/ 3 h 23"/>
                <a:gd name="T20" fmla="*/ 48 w 81"/>
                <a:gd name="T21" fmla="*/ 6 h 23"/>
                <a:gd name="T22" fmla="*/ 37 w 81"/>
                <a:gd name="T23" fmla="*/ 8 h 23"/>
                <a:gd name="T24" fmla="*/ 27 w 81"/>
                <a:gd name="T25" fmla="*/ 10 h 23"/>
                <a:gd name="T26" fmla="*/ 16 w 81"/>
                <a:gd name="T27" fmla="*/ 13 h 23"/>
                <a:gd name="T28" fmla="*/ 8 w 81"/>
                <a:gd name="T29" fmla="*/ 15 h 23"/>
                <a:gd name="T30" fmla="*/ 2 w 81"/>
                <a:gd name="T31" fmla="*/ 19 h 23"/>
                <a:gd name="T32" fmla="*/ 0 w 81"/>
                <a:gd name="T33" fmla="*/ 23 h 23"/>
                <a:gd name="T34" fmla="*/ 8 w 81"/>
                <a:gd name="T35" fmla="*/ 23 h 23"/>
                <a:gd name="T36" fmla="*/ 16 w 81"/>
                <a:gd name="T37" fmla="*/ 23 h 23"/>
                <a:gd name="T38" fmla="*/ 25 w 81"/>
                <a:gd name="T39" fmla="*/ 22 h 23"/>
                <a:gd name="T40" fmla="*/ 35 w 81"/>
                <a:gd name="T41" fmla="*/ 22 h 23"/>
                <a:gd name="T42" fmla="*/ 44 w 81"/>
                <a:gd name="T43" fmla="*/ 21 h 23"/>
                <a:gd name="T44" fmla="*/ 53 w 81"/>
                <a:gd name="T45" fmla="*/ 20 h 23"/>
                <a:gd name="T46" fmla="*/ 63 w 81"/>
                <a:gd name="T47" fmla="*/ 20 h 23"/>
                <a:gd name="T48" fmla="*/ 73 w 81"/>
                <a:gd name="T4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23">
                  <a:moveTo>
                    <a:pt x="73" y="19"/>
                  </a:moveTo>
                  <a:lnTo>
                    <a:pt x="76" y="18"/>
                  </a:lnTo>
                  <a:lnTo>
                    <a:pt x="78" y="15"/>
                  </a:lnTo>
                  <a:lnTo>
                    <a:pt x="80" y="12"/>
                  </a:lnTo>
                  <a:lnTo>
                    <a:pt x="81" y="8"/>
                  </a:lnTo>
                  <a:lnTo>
                    <a:pt x="80" y="5"/>
                  </a:lnTo>
                  <a:lnTo>
                    <a:pt x="77" y="2"/>
                  </a:lnTo>
                  <a:lnTo>
                    <a:pt x="74" y="0"/>
                  </a:lnTo>
                  <a:lnTo>
                    <a:pt x="69" y="0"/>
                  </a:lnTo>
                  <a:lnTo>
                    <a:pt x="60" y="3"/>
                  </a:lnTo>
                  <a:lnTo>
                    <a:pt x="48" y="6"/>
                  </a:lnTo>
                  <a:lnTo>
                    <a:pt x="37" y="8"/>
                  </a:lnTo>
                  <a:lnTo>
                    <a:pt x="27" y="10"/>
                  </a:lnTo>
                  <a:lnTo>
                    <a:pt x="16" y="13"/>
                  </a:lnTo>
                  <a:lnTo>
                    <a:pt x="8" y="15"/>
                  </a:lnTo>
                  <a:lnTo>
                    <a:pt x="2" y="19"/>
                  </a:lnTo>
                  <a:lnTo>
                    <a:pt x="0" y="23"/>
                  </a:lnTo>
                  <a:lnTo>
                    <a:pt x="8" y="23"/>
                  </a:lnTo>
                  <a:lnTo>
                    <a:pt x="16" y="23"/>
                  </a:lnTo>
                  <a:lnTo>
                    <a:pt x="25" y="22"/>
                  </a:lnTo>
                  <a:lnTo>
                    <a:pt x="35" y="22"/>
                  </a:lnTo>
                  <a:lnTo>
                    <a:pt x="44" y="21"/>
                  </a:lnTo>
                  <a:lnTo>
                    <a:pt x="53" y="20"/>
                  </a:lnTo>
                  <a:lnTo>
                    <a:pt x="63" y="20"/>
                  </a:lnTo>
                  <a:lnTo>
                    <a:pt x="7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3197" name="Freeform 61">
              <a:extLst>
                <a:ext uri="{FF2B5EF4-FFF2-40B4-BE49-F238E27FC236}">
                  <a16:creationId xmlns:a16="http://schemas.microsoft.com/office/drawing/2014/main" id="{69917C79-6ACE-4599-AF4A-FA090A433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6" y="3948"/>
              <a:ext cx="56" cy="14"/>
            </a:xfrm>
            <a:custGeom>
              <a:avLst/>
              <a:gdLst>
                <a:gd name="T0" fmla="*/ 97 w 112"/>
                <a:gd name="T1" fmla="*/ 29 h 29"/>
                <a:gd name="T2" fmla="*/ 102 w 112"/>
                <a:gd name="T3" fmla="*/ 29 h 29"/>
                <a:gd name="T4" fmla="*/ 106 w 112"/>
                <a:gd name="T5" fmla="*/ 26 h 29"/>
                <a:gd name="T6" fmla="*/ 110 w 112"/>
                <a:gd name="T7" fmla="*/ 22 h 29"/>
                <a:gd name="T8" fmla="*/ 112 w 112"/>
                <a:gd name="T9" fmla="*/ 16 h 29"/>
                <a:gd name="T10" fmla="*/ 111 w 112"/>
                <a:gd name="T11" fmla="*/ 12 h 29"/>
                <a:gd name="T12" fmla="*/ 109 w 112"/>
                <a:gd name="T13" fmla="*/ 7 h 29"/>
                <a:gd name="T14" fmla="*/ 105 w 112"/>
                <a:gd name="T15" fmla="*/ 4 h 29"/>
                <a:gd name="T16" fmla="*/ 99 w 112"/>
                <a:gd name="T17" fmla="*/ 3 h 29"/>
                <a:gd name="T18" fmla="*/ 86 w 112"/>
                <a:gd name="T19" fmla="*/ 3 h 29"/>
                <a:gd name="T20" fmla="*/ 69 w 112"/>
                <a:gd name="T21" fmla="*/ 3 h 29"/>
                <a:gd name="T22" fmla="*/ 53 w 112"/>
                <a:gd name="T23" fmla="*/ 1 h 29"/>
                <a:gd name="T24" fmla="*/ 37 w 112"/>
                <a:gd name="T25" fmla="*/ 1 h 29"/>
                <a:gd name="T26" fmla="*/ 23 w 112"/>
                <a:gd name="T27" fmla="*/ 0 h 29"/>
                <a:gd name="T28" fmla="*/ 11 w 112"/>
                <a:gd name="T29" fmla="*/ 1 h 29"/>
                <a:gd name="T30" fmla="*/ 4 w 112"/>
                <a:gd name="T31" fmla="*/ 4 h 29"/>
                <a:gd name="T32" fmla="*/ 0 w 112"/>
                <a:gd name="T33" fmla="*/ 7 h 29"/>
                <a:gd name="T34" fmla="*/ 8 w 112"/>
                <a:gd name="T35" fmla="*/ 10 h 29"/>
                <a:gd name="T36" fmla="*/ 18 w 112"/>
                <a:gd name="T37" fmla="*/ 13 h 29"/>
                <a:gd name="T38" fmla="*/ 30 w 112"/>
                <a:gd name="T39" fmla="*/ 15 h 29"/>
                <a:gd name="T40" fmla="*/ 43 w 112"/>
                <a:gd name="T41" fmla="*/ 18 h 29"/>
                <a:gd name="T42" fmla="*/ 57 w 112"/>
                <a:gd name="T43" fmla="*/ 20 h 29"/>
                <a:gd name="T44" fmla="*/ 71 w 112"/>
                <a:gd name="T45" fmla="*/ 23 h 29"/>
                <a:gd name="T46" fmla="*/ 84 w 112"/>
                <a:gd name="T47" fmla="*/ 26 h 29"/>
                <a:gd name="T48" fmla="*/ 97 w 112"/>
                <a:gd name="T4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" h="29">
                  <a:moveTo>
                    <a:pt x="97" y="29"/>
                  </a:moveTo>
                  <a:lnTo>
                    <a:pt x="102" y="29"/>
                  </a:lnTo>
                  <a:lnTo>
                    <a:pt x="106" y="26"/>
                  </a:lnTo>
                  <a:lnTo>
                    <a:pt x="110" y="22"/>
                  </a:lnTo>
                  <a:lnTo>
                    <a:pt x="112" y="16"/>
                  </a:lnTo>
                  <a:lnTo>
                    <a:pt x="111" y="12"/>
                  </a:lnTo>
                  <a:lnTo>
                    <a:pt x="109" y="7"/>
                  </a:lnTo>
                  <a:lnTo>
                    <a:pt x="105" y="4"/>
                  </a:lnTo>
                  <a:lnTo>
                    <a:pt x="99" y="3"/>
                  </a:lnTo>
                  <a:lnTo>
                    <a:pt x="86" y="3"/>
                  </a:lnTo>
                  <a:lnTo>
                    <a:pt x="69" y="3"/>
                  </a:lnTo>
                  <a:lnTo>
                    <a:pt x="53" y="1"/>
                  </a:lnTo>
                  <a:lnTo>
                    <a:pt x="37" y="1"/>
                  </a:lnTo>
                  <a:lnTo>
                    <a:pt x="23" y="0"/>
                  </a:lnTo>
                  <a:lnTo>
                    <a:pt x="11" y="1"/>
                  </a:lnTo>
                  <a:lnTo>
                    <a:pt x="4" y="4"/>
                  </a:lnTo>
                  <a:lnTo>
                    <a:pt x="0" y="7"/>
                  </a:lnTo>
                  <a:lnTo>
                    <a:pt x="8" y="10"/>
                  </a:lnTo>
                  <a:lnTo>
                    <a:pt x="18" y="13"/>
                  </a:lnTo>
                  <a:lnTo>
                    <a:pt x="30" y="15"/>
                  </a:lnTo>
                  <a:lnTo>
                    <a:pt x="43" y="18"/>
                  </a:lnTo>
                  <a:lnTo>
                    <a:pt x="57" y="20"/>
                  </a:lnTo>
                  <a:lnTo>
                    <a:pt x="71" y="23"/>
                  </a:lnTo>
                  <a:lnTo>
                    <a:pt x="84" y="26"/>
                  </a:lnTo>
                  <a:lnTo>
                    <a:pt x="97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3198" name="Freeform 62">
              <a:extLst>
                <a:ext uri="{FF2B5EF4-FFF2-40B4-BE49-F238E27FC236}">
                  <a16:creationId xmlns:a16="http://schemas.microsoft.com/office/drawing/2014/main" id="{3EFFE7C2-255F-4030-9F5C-CC0092426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9" y="3744"/>
              <a:ext cx="138" cy="240"/>
            </a:xfrm>
            <a:custGeom>
              <a:avLst/>
              <a:gdLst>
                <a:gd name="T0" fmla="*/ 85 w 275"/>
                <a:gd name="T1" fmla="*/ 238 h 481"/>
                <a:gd name="T2" fmla="*/ 104 w 275"/>
                <a:gd name="T3" fmla="*/ 270 h 481"/>
                <a:gd name="T4" fmla="*/ 123 w 275"/>
                <a:gd name="T5" fmla="*/ 301 h 481"/>
                <a:gd name="T6" fmla="*/ 143 w 275"/>
                <a:gd name="T7" fmla="*/ 331 h 481"/>
                <a:gd name="T8" fmla="*/ 164 w 275"/>
                <a:gd name="T9" fmla="*/ 361 h 481"/>
                <a:gd name="T10" fmla="*/ 184 w 275"/>
                <a:gd name="T11" fmla="*/ 390 h 481"/>
                <a:gd name="T12" fmla="*/ 206 w 275"/>
                <a:gd name="T13" fmla="*/ 419 h 481"/>
                <a:gd name="T14" fmla="*/ 229 w 275"/>
                <a:gd name="T15" fmla="*/ 447 h 481"/>
                <a:gd name="T16" fmla="*/ 252 w 275"/>
                <a:gd name="T17" fmla="*/ 475 h 481"/>
                <a:gd name="T18" fmla="*/ 256 w 275"/>
                <a:gd name="T19" fmla="*/ 479 h 481"/>
                <a:gd name="T20" fmla="*/ 260 w 275"/>
                <a:gd name="T21" fmla="*/ 481 h 481"/>
                <a:gd name="T22" fmla="*/ 265 w 275"/>
                <a:gd name="T23" fmla="*/ 481 h 481"/>
                <a:gd name="T24" fmla="*/ 269 w 275"/>
                <a:gd name="T25" fmla="*/ 479 h 481"/>
                <a:gd name="T26" fmla="*/ 274 w 275"/>
                <a:gd name="T27" fmla="*/ 475 h 481"/>
                <a:gd name="T28" fmla="*/ 275 w 275"/>
                <a:gd name="T29" fmla="*/ 470 h 481"/>
                <a:gd name="T30" fmla="*/ 275 w 275"/>
                <a:gd name="T31" fmla="*/ 466 h 481"/>
                <a:gd name="T32" fmla="*/ 274 w 275"/>
                <a:gd name="T33" fmla="*/ 461 h 481"/>
                <a:gd name="T34" fmla="*/ 257 w 275"/>
                <a:gd name="T35" fmla="*/ 430 h 481"/>
                <a:gd name="T36" fmla="*/ 238 w 275"/>
                <a:gd name="T37" fmla="*/ 399 h 481"/>
                <a:gd name="T38" fmla="*/ 219 w 275"/>
                <a:gd name="T39" fmla="*/ 370 h 481"/>
                <a:gd name="T40" fmla="*/ 198 w 275"/>
                <a:gd name="T41" fmla="*/ 342 h 481"/>
                <a:gd name="T42" fmla="*/ 176 w 275"/>
                <a:gd name="T43" fmla="*/ 313 h 481"/>
                <a:gd name="T44" fmla="*/ 155 w 275"/>
                <a:gd name="T45" fmla="*/ 284 h 481"/>
                <a:gd name="T46" fmla="*/ 135 w 275"/>
                <a:gd name="T47" fmla="*/ 255 h 481"/>
                <a:gd name="T48" fmla="*/ 115 w 275"/>
                <a:gd name="T49" fmla="*/ 224 h 481"/>
                <a:gd name="T50" fmla="*/ 98 w 275"/>
                <a:gd name="T51" fmla="*/ 193 h 481"/>
                <a:gd name="T52" fmla="*/ 80 w 275"/>
                <a:gd name="T53" fmla="*/ 158 h 481"/>
                <a:gd name="T54" fmla="*/ 62 w 275"/>
                <a:gd name="T55" fmla="*/ 120 h 481"/>
                <a:gd name="T56" fmla="*/ 46 w 275"/>
                <a:gd name="T57" fmla="*/ 83 h 481"/>
                <a:gd name="T58" fmla="*/ 30 w 275"/>
                <a:gd name="T59" fmla="*/ 49 h 481"/>
                <a:gd name="T60" fmla="*/ 17 w 275"/>
                <a:gd name="T61" fmla="*/ 23 h 481"/>
                <a:gd name="T62" fmla="*/ 7 w 275"/>
                <a:gd name="T63" fmla="*/ 6 h 481"/>
                <a:gd name="T64" fmla="*/ 0 w 275"/>
                <a:gd name="T65" fmla="*/ 0 h 481"/>
                <a:gd name="T66" fmla="*/ 4 w 275"/>
                <a:gd name="T67" fmla="*/ 14 h 481"/>
                <a:gd name="T68" fmla="*/ 10 w 275"/>
                <a:gd name="T69" fmla="*/ 36 h 481"/>
                <a:gd name="T70" fmla="*/ 19 w 275"/>
                <a:gd name="T71" fmla="*/ 66 h 481"/>
                <a:gd name="T72" fmla="*/ 30 w 275"/>
                <a:gd name="T73" fmla="*/ 99 h 481"/>
                <a:gd name="T74" fmla="*/ 43 w 275"/>
                <a:gd name="T75" fmla="*/ 136 h 481"/>
                <a:gd name="T76" fmla="*/ 55 w 275"/>
                <a:gd name="T77" fmla="*/ 173 h 481"/>
                <a:gd name="T78" fmla="*/ 70 w 275"/>
                <a:gd name="T79" fmla="*/ 207 h 481"/>
                <a:gd name="T80" fmla="*/ 85 w 275"/>
                <a:gd name="T81" fmla="*/ 238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5" h="481">
                  <a:moveTo>
                    <a:pt x="85" y="238"/>
                  </a:moveTo>
                  <a:lnTo>
                    <a:pt x="104" y="270"/>
                  </a:lnTo>
                  <a:lnTo>
                    <a:pt x="123" y="301"/>
                  </a:lnTo>
                  <a:lnTo>
                    <a:pt x="143" y="331"/>
                  </a:lnTo>
                  <a:lnTo>
                    <a:pt x="164" y="361"/>
                  </a:lnTo>
                  <a:lnTo>
                    <a:pt x="184" y="390"/>
                  </a:lnTo>
                  <a:lnTo>
                    <a:pt x="206" y="419"/>
                  </a:lnTo>
                  <a:lnTo>
                    <a:pt x="229" y="447"/>
                  </a:lnTo>
                  <a:lnTo>
                    <a:pt x="252" y="475"/>
                  </a:lnTo>
                  <a:lnTo>
                    <a:pt x="256" y="479"/>
                  </a:lnTo>
                  <a:lnTo>
                    <a:pt x="260" y="481"/>
                  </a:lnTo>
                  <a:lnTo>
                    <a:pt x="265" y="481"/>
                  </a:lnTo>
                  <a:lnTo>
                    <a:pt x="269" y="479"/>
                  </a:lnTo>
                  <a:lnTo>
                    <a:pt x="274" y="475"/>
                  </a:lnTo>
                  <a:lnTo>
                    <a:pt x="275" y="470"/>
                  </a:lnTo>
                  <a:lnTo>
                    <a:pt x="275" y="466"/>
                  </a:lnTo>
                  <a:lnTo>
                    <a:pt x="274" y="461"/>
                  </a:lnTo>
                  <a:lnTo>
                    <a:pt x="257" y="430"/>
                  </a:lnTo>
                  <a:lnTo>
                    <a:pt x="238" y="399"/>
                  </a:lnTo>
                  <a:lnTo>
                    <a:pt x="219" y="370"/>
                  </a:lnTo>
                  <a:lnTo>
                    <a:pt x="198" y="342"/>
                  </a:lnTo>
                  <a:lnTo>
                    <a:pt x="176" y="313"/>
                  </a:lnTo>
                  <a:lnTo>
                    <a:pt x="155" y="284"/>
                  </a:lnTo>
                  <a:lnTo>
                    <a:pt x="135" y="255"/>
                  </a:lnTo>
                  <a:lnTo>
                    <a:pt x="115" y="224"/>
                  </a:lnTo>
                  <a:lnTo>
                    <a:pt x="98" y="193"/>
                  </a:lnTo>
                  <a:lnTo>
                    <a:pt x="80" y="158"/>
                  </a:lnTo>
                  <a:lnTo>
                    <a:pt x="62" y="120"/>
                  </a:lnTo>
                  <a:lnTo>
                    <a:pt x="46" y="83"/>
                  </a:lnTo>
                  <a:lnTo>
                    <a:pt x="30" y="49"/>
                  </a:lnTo>
                  <a:lnTo>
                    <a:pt x="17" y="23"/>
                  </a:lnTo>
                  <a:lnTo>
                    <a:pt x="7" y="6"/>
                  </a:lnTo>
                  <a:lnTo>
                    <a:pt x="0" y="0"/>
                  </a:lnTo>
                  <a:lnTo>
                    <a:pt x="4" y="14"/>
                  </a:lnTo>
                  <a:lnTo>
                    <a:pt x="10" y="36"/>
                  </a:lnTo>
                  <a:lnTo>
                    <a:pt x="19" y="66"/>
                  </a:lnTo>
                  <a:lnTo>
                    <a:pt x="30" y="99"/>
                  </a:lnTo>
                  <a:lnTo>
                    <a:pt x="43" y="136"/>
                  </a:lnTo>
                  <a:lnTo>
                    <a:pt x="55" y="173"/>
                  </a:lnTo>
                  <a:lnTo>
                    <a:pt x="70" y="207"/>
                  </a:lnTo>
                  <a:lnTo>
                    <a:pt x="85" y="2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3199" name="Freeform 63">
              <a:extLst>
                <a:ext uri="{FF2B5EF4-FFF2-40B4-BE49-F238E27FC236}">
                  <a16:creationId xmlns:a16="http://schemas.microsoft.com/office/drawing/2014/main" id="{7D1B78AE-39AE-46E7-804D-551C089B1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1" y="3428"/>
              <a:ext cx="97" cy="118"/>
            </a:xfrm>
            <a:custGeom>
              <a:avLst/>
              <a:gdLst>
                <a:gd name="T0" fmla="*/ 72 w 195"/>
                <a:gd name="T1" fmla="*/ 35 h 235"/>
                <a:gd name="T2" fmla="*/ 58 w 195"/>
                <a:gd name="T3" fmla="*/ 46 h 235"/>
                <a:gd name="T4" fmla="*/ 45 w 195"/>
                <a:gd name="T5" fmla="*/ 57 h 235"/>
                <a:gd name="T6" fmla="*/ 33 w 195"/>
                <a:gd name="T7" fmla="*/ 71 h 235"/>
                <a:gd name="T8" fmla="*/ 22 w 195"/>
                <a:gd name="T9" fmla="*/ 85 h 235"/>
                <a:gd name="T10" fmla="*/ 14 w 195"/>
                <a:gd name="T11" fmla="*/ 100 h 235"/>
                <a:gd name="T12" fmla="*/ 7 w 195"/>
                <a:gd name="T13" fmla="*/ 115 h 235"/>
                <a:gd name="T14" fmla="*/ 3 w 195"/>
                <a:gd name="T15" fmla="*/ 129 h 235"/>
                <a:gd name="T16" fmla="*/ 0 w 195"/>
                <a:gd name="T17" fmla="*/ 146 h 235"/>
                <a:gd name="T18" fmla="*/ 3 w 195"/>
                <a:gd name="T19" fmla="*/ 170 h 235"/>
                <a:gd name="T20" fmla="*/ 12 w 195"/>
                <a:gd name="T21" fmla="*/ 189 h 235"/>
                <a:gd name="T22" fmla="*/ 26 w 195"/>
                <a:gd name="T23" fmla="*/ 207 h 235"/>
                <a:gd name="T24" fmla="*/ 43 w 195"/>
                <a:gd name="T25" fmla="*/ 219 h 235"/>
                <a:gd name="T26" fmla="*/ 64 w 195"/>
                <a:gd name="T27" fmla="*/ 228 h 235"/>
                <a:gd name="T28" fmla="*/ 87 w 195"/>
                <a:gd name="T29" fmla="*/ 234 h 235"/>
                <a:gd name="T30" fmla="*/ 109 w 195"/>
                <a:gd name="T31" fmla="*/ 235 h 235"/>
                <a:gd name="T32" fmla="*/ 130 w 195"/>
                <a:gd name="T33" fmla="*/ 232 h 235"/>
                <a:gd name="T34" fmla="*/ 135 w 195"/>
                <a:gd name="T35" fmla="*/ 232 h 235"/>
                <a:gd name="T36" fmla="*/ 140 w 195"/>
                <a:gd name="T37" fmla="*/ 230 h 235"/>
                <a:gd name="T38" fmla="*/ 143 w 195"/>
                <a:gd name="T39" fmla="*/ 225 h 235"/>
                <a:gd name="T40" fmla="*/ 144 w 195"/>
                <a:gd name="T41" fmla="*/ 220 h 235"/>
                <a:gd name="T42" fmla="*/ 143 w 195"/>
                <a:gd name="T43" fmla="*/ 218 h 235"/>
                <a:gd name="T44" fmla="*/ 140 w 195"/>
                <a:gd name="T45" fmla="*/ 218 h 235"/>
                <a:gd name="T46" fmla="*/ 135 w 195"/>
                <a:gd name="T47" fmla="*/ 217 h 235"/>
                <a:gd name="T48" fmla="*/ 129 w 195"/>
                <a:gd name="T49" fmla="*/ 217 h 235"/>
                <a:gd name="T50" fmla="*/ 122 w 195"/>
                <a:gd name="T51" fmla="*/ 217 h 235"/>
                <a:gd name="T52" fmla="*/ 117 w 195"/>
                <a:gd name="T53" fmla="*/ 217 h 235"/>
                <a:gd name="T54" fmla="*/ 111 w 195"/>
                <a:gd name="T55" fmla="*/ 217 h 235"/>
                <a:gd name="T56" fmla="*/ 107 w 195"/>
                <a:gd name="T57" fmla="*/ 217 h 235"/>
                <a:gd name="T58" fmla="*/ 96 w 195"/>
                <a:gd name="T59" fmla="*/ 216 h 235"/>
                <a:gd name="T60" fmla="*/ 86 w 195"/>
                <a:gd name="T61" fmla="*/ 215 h 235"/>
                <a:gd name="T62" fmla="*/ 74 w 195"/>
                <a:gd name="T63" fmla="*/ 213 h 235"/>
                <a:gd name="T64" fmla="*/ 63 w 195"/>
                <a:gd name="T65" fmla="*/ 210 h 235"/>
                <a:gd name="T66" fmla="*/ 51 w 195"/>
                <a:gd name="T67" fmla="*/ 207 h 235"/>
                <a:gd name="T68" fmla="*/ 40 w 195"/>
                <a:gd name="T69" fmla="*/ 199 h 235"/>
                <a:gd name="T70" fmla="*/ 29 w 195"/>
                <a:gd name="T71" fmla="*/ 188 h 235"/>
                <a:gd name="T72" fmla="*/ 18 w 195"/>
                <a:gd name="T73" fmla="*/ 173 h 235"/>
                <a:gd name="T74" fmla="*/ 15 w 195"/>
                <a:gd name="T75" fmla="*/ 156 h 235"/>
                <a:gd name="T76" fmla="*/ 17 w 195"/>
                <a:gd name="T77" fmla="*/ 140 h 235"/>
                <a:gd name="T78" fmla="*/ 21 w 195"/>
                <a:gd name="T79" fmla="*/ 124 h 235"/>
                <a:gd name="T80" fmla="*/ 28 w 195"/>
                <a:gd name="T81" fmla="*/ 109 h 235"/>
                <a:gd name="T82" fmla="*/ 38 w 195"/>
                <a:gd name="T83" fmla="*/ 95 h 235"/>
                <a:gd name="T84" fmla="*/ 50 w 195"/>
                <a:gd name="T85" fmla="*/ 81 h 235"/>
                <a:gd name="T86" fmla="*/ 63 w 195"/>
                <a:gd name="T87" fmla="*/ 70 h 235"/>
                <a:gd name="T88" fmla="*/ 78 w 195"/>
                <a:gd name="T89" fmla="*/ 58 h 235"/>
                <a:gd name="T90" fmla="*/ 93 w 195"/>
                <a:gd name="T91" fmla="*/ 48 h 235"/>
                <a:gd name="T92" fmla="*/ 109 w 195"/>
                <a:gd name="T93" fmla="*/ 39 h 235"/>
                <a:gd name="T94" fmla="*/ 125 w 195"/>
                <a:gd name="T95" fmla="*/ 31 h 235"/>
                <a:gd name="T96" fmla="*/ 140 w 195"/>
                <a:gd name="T97" fmla="*/ 24 h 235"/>
                <a:gd name="T98" fmla="*/ 156 w 195"/>
                <a:gd name="T99" fmla="*/ 18 h 235"/>
                <a:gd name="T100" fmla="*/ 170 w 195"/>
                <a:gd name="T101" fmla="*/ 12 h 235"/>
                <a:gd name="T102" fmla="*/ 183 w 195"/>
                <a:gd name="T103" fmla="*/ 9 h 235"/>
                <a:gd name="T104" fmla="*/ 195 w 195"/>
                <a:gd name="T105" fmla="*/ 6 h 235"/>
                <a:gd name="T106" fmla="*/ 187 w 195"/>
                <a:gd name="T107" fmla="*/ 2 h 235"/>
                <a:gd name="T108" fmla="*/ 174 w 195"/>
                <a:gd name="T109" fmla="*/ 0 h 235"/>
                <a:gd name="T110" fmla="*/ 159 w 195"/>
                <a:gd name="T111" fmla="*/ 2 h 235"/>
                <a:gd name="T112" fmla="*/ 142 w 195"/>
                <a:gd name="T113" fmla="*/ 5 h 235"/>
                <a:gd name="T114" fmla="*/ 122 w 195"/>
                <a:gd name="T115" fmla="*/ 11 h 235"/>
                <a:gd name="T116" fmla="*/ 104 w 195"/>
                <a:gd name="T117" fmla="*/ 18 h 235"/>
                <a:gd name="T118" fmla="*/ 87 w 195"/>
                <a:gd name="T119" fmla="*/ 27 h 235"/>
                <a:gd name="T120" fmla="*/ 72 w 195"/>
                <a:gd name="T121" fmla="*/ 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5" h="235">
                  <a:moveTo>
                    <a:pt x="72" y="35"/>
                  </a:moveTo>
                  <a:lnTo>
                    <a:pt x="58" y="46"/>
                  </a:lnTo>
                  <a:lnTo>
                    <a:pt x="45" y="57"/>
                  </a:lnTo>
                  <a:lnTo>
                    <a:pt x="33" y="71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3" y="129"/>
                  </a:lnTo>
                  <a:lnTo>
                    <a:pt x="0" y="146"/>
                  </a:lnTo>
                  <a:lnTo>
                    <a:pt x="3" y="170"/>
                  </a:lnTo>
                  <a:lnTo>
                    <a:pt x="12" y="189"/>
                  </a:lnTo>
                  <a:lnTo>
                    <a:pt x="26" y="207"/>
                  </a:lnTo>
                  <a:lnTo>
                    <a:pt x="43" y="219"/>
                  </a:lnTo>
                  <a:lnTo>
                    <a:pt x="64" y="228"/>
                  </a:lnTo>
                  <a:lnTo>
                    <a:pt x="87" y="234"/>
                  </a:lnTo>
                  <a:lnTo>
                    <a:pt x="109" y="235"/>
                  </a:lnTo>
                  <a:lnTo>
                    <a:pt x="130" y="232"/>
                  </a:lnTo>
                  <a:lnTo>
                    <a:pt x="135" y="232"/>
                  </a:lnTo>
                  <a:lnTo>
                    <a:pt x="140" y="230"/>
                  </a:lnTo>
                  <a:lnTo>
                    <a:pt x="143" y="225"/>
                  </a:lnTo>
                  <a:lnTo>
                    <a:pt x="144" y="220"/>
                  </a:lnTo>
                  <a:lnTo>
                    <a:pt x="143" y="218"/>
                  </a:lnTo>
                  <a:lnTo>
                    <a:pt x="140" y="218"/>
                  </a:lnTo>
                  <a:lnTo>
                    <a:pt x="135" y="217"/>
                  </a:lnTo>
                  <a:lnTo>
                    <a:pt x="129" y="217"/>
                  </a:lnTo>
                  <a:lnTo>
                    <a:pt x="122" y="217"/>
                  </a:lnTo>
                  <a:lnTo>
                    <a:pt x="117" y="217"/>
                  </a:lnTo>
                  <a:lnTo>
                    <a:pt x="111" y="217"/>
                  </a:lnTo>
                  <a:lnTo>
                    <a:pt x="107" y="217"/>
                  </a:lnTo>
                  <a:lnTo>
                    <a:pt x="96" y="216"/>
                  </a:lnTo>
                  <a:lnTo>
                    <a:pt x="86" y="215"/>
                  </a:lnTo>
                  <a:lnTo>
                    <a:pt x="74" y="213"/>
                  </a:lnTo>
                  <a:lnTo>
                    <a:pt x="63" y="210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8"/>
                  </a:lnTo>
                  <a:lnTo>
                    <a:pt x="18" y="173"/>
                  </a:lnTo>
                  <a:lnTo>
                    <a:pt x="15" y="156"/>
                  </a:lnTo>
                  <a:lnTo>
                    <a:pt x="17" y="140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8" y="95"/>
                  </a:lnTo>
                  <a:lnTo>
                    <a:pt x="50" y="81"/>
                  </a:lnTo>
                  <a:lnTo>
                    <a:pt x="63" y="70"/>
                  </a:lnTo>
                  <a:lnTo>
                    <a:pt x="78" y="58"/>
                  </a:lnTo>
                  <a:lnTo>
                    <a:pt x="93" y="48"/>
                  </a:lnTo>
                  <a:lnTo>
                    <a:pt x="109" y="39"/>
                  </a:lnTo>
                  <a:lnTo>
                    <a:pt x="125" y="31"/>
                  </a:lnTo>
                  <a:lnTo>
                    <a:pt x="140" y="24"/>
                  </a:lnTo>
                  <a:lnTo>
                    <a:pt x="156" y="18"/>
                  </a:lnTo>
                  <a:lnTo>
                    <a:pt x="170" y="12"/>
                  </a:lnTo>
                  <a:lnTo>
                    <a:pt x="183" y="9"/>
                  </a:lnTo>
                  <a:lnTo>
                    <a:pt x="195" y="6"/>
                  </a:lnTo>
                  <a:lnTo>
                    <a:pt x="187" y="2"/>
                  </a:lnTo>
                  <a:lnTo>
                    <a:pt x="174" y="0"/>
                  </a:lnTo>
                  <a:lnTo>
                    <a:pt x="159" y="2"/>
                  </a:lnTo>
                  <a:lnTo>
                    <a:pt x="142" y="5"/>
                  </a:lnTo>
                  <a:lnTo>
                    <a:pt x="122" y="11"/>
                  </a:lnTo>
                  <a:lnTo>
                    <a:pt x="104" y="18"/>
                  </a:lnTo>
                  <a:lnTo>
                    <a:pt x="87" y="27"/>
                  </a:lnTo>
                  <a:lnTo>
                    <a:pt x="72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3200" name="Freeform 64">
              <a:extLst>
                <a:ext uri="{FF2B5EF4-FFF2-40B4-BE49-F238E27FC236}">
                  <a16:creationId xmlns:a16="http://schemas.microsoft.com/office/drawing/2014/main" id="{A9331A92-DF3B-44A0-9712-5C7D85BA2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8" y="3427"/>
              <a:ext cx="62" cy="91"/>
            </a:xfrm>
            <a:custGeom>
              <a:avLst/>
              <a:gdLst>
                <a:gd name="T0" fmla="*/ 106 w 126"/>
                <a:gd name="T1" fmla="*/ 61 h 183"/>
                <a:gd name="T2" fmla="*/ 110 w 126"/>
                <a:gd name="T3" fmla="*/ 81 h 183"/>
                <a:gd name="T4" fmla="*/ 107 w 126"/>
                <a:gd name="T5" fmla="*/ 97 h 183"/>
                <a:gd name="T6" fmla="*/ 99 w 126"/>
                <a:gd name="T7" fmla="*/ 111 h 183"/>
                <a:gd name="T8" fmla="*/ 88 w 126"/>
                <a:gd name="T9" fmla="*/ 123 h 183"/>
                <a:gd name="T10" fmla="*/ 74 w 126"/>
                <a:gd name="T11" fmla="*/ 135 h 183"/>
                <a:gd name="T12" fmla="*/ 59 w 126"/>
                <a:gd name="T13" fmla="*/ 145 h 183"/>
                <a:gd name="T14" fmla="*/ 43 w 126"/>
                <a:gd name="T15" fmla="*/ 157 h 183"/>
                <a:gd name="T16" fmla="*/ 29 w 126"/>
                <a:gd name="T17" fmla="*/ 167 h 183"/>
                <a:gd name="T18" fmla="*/ 27 w 126"/>
                <a:gd name="T19" fmla="*/ 170 h 183"/>
                <a:gd name="T20" fmla="*/ 26 w 126"/>
                <a:gd name="T21" fmla="*/ 173 h 183"/>
                <a:gd name="T22" fmla="*/ 26 w 126"/>
                <a:gd name="T23" fmla="*/ 176 h 183"/>
                <a:gd name="T24" fmla="*/ 28 w 126"/>
                <a:gd name="T25" fmla="*/ 180 h 183"/>
                <a:gd name="T26" fmla="*/ 30 w 126"/>
                <a:gd name="T27" fmla="*/ 182 h 183"/>
                <a:gd name="T28" fmla="*/ 34 w 126"/>
                <a:gd name="T29" fmla="*/ 183 h 183"/>
                <a:gd name="T30" fmla="*/ 37 w 126"/>
                <a:gd name="T31" fmla="*/ 183 h 183"/>
                <a:gd name="T32" fmla="*/ 41 w 126"/>
                <a:gd name="T33" fmla="*/ 182 h 183"/>
                <a:gd name="T34" fmla="*/ 58 w 126"/>
                <a:gd name="T35" fmla="*/ 172 h 183"/>
                <a:gd name="T36" fmla="*/ 75 w 126"/>
                <a:gd name="T37" fmla="*/ 160 h 183"/>
                <a:gd name="T38" fmla="*/ 91 w 126"/>
                <a:gd name="T39" fmla="*/ 147 h 183"/>
                <a:gd name="T40" fmla="*/ 106 w 126"/>
                <a:gd name="T41" fmla="*/ 132 h 183"/>
                <a:gd name="T42" fmla="*/ 116 w 126"/>
                <a:gd name="T43" fmla="*/ 116 h 183"/>
                <a:gd name="T44" fmla="*/ 123 w 126"/>
                <a:gd name="T45" fmla="*/ 98 h 183"/>
                <a:gd name="T46" fmla="*/ 126 w 126"/>
                <a:gd name="T47" fmla="*/ 78 h 183"/>
                <a:gd name="T48" fmla="*/ 121 w 126"/>
                <a:gd name="T49" fmla="*/ 58 h 183"/>
                <a:gd name="T50" fmla="*/ 111 w 126"/>
                <a:gd name="T51" fmla="*/ 42 h 183"/>
                <a:gd name="T52" fmla="*/ 97 w 126"/>
                <a:gd name="T53" fmla="*/ 28 h 183"/>
                <a:gd name="T54" fmla="*/ 79 w 126"/>
                <a:gd name="T55" fmla="*/ 16 h 183"/>
                <a:gd name="T56" fmla="*/ 60 w 126"/>
                <a:gd name="T57" fmla="*/ 8 h 183"/>
                <a:gd name="T58" fmla="*/ 41 w 126"/>
                <a:gd name="T59" fmla="*/ 3 h 183"/>
                <a:gd name="T60" fmla="*/ 23 w 126"/>
                <a:gd name="T61" fmla="*/ 0 h 183"/>
                <a:gd name="T62" fmla="*/ 9 w 126"/>
                <a:gd name="T63" fmla="*/ 1 h 183"/>
                <a:gd name="T64" fmla="*/ 0 w 126"/>
                <a:gd name="T65" fmla="*/ 6 h 183"/>
                <a:gd name="T66" fmla="*/ 16 w 126"/>
                <a:gd name="T67" fmla="*/ 11 h 183"/>
                <a:gd name="T68" fmla="*/ 32 w 126"/>
                <a:gd name="T69" fmla="*/ 14 h 183"/>
                <a:gd name="T70" fmla="*/ 47 w 126"/>
                <a:gd name="T71" fmla="*/ 17 h 183"/>
                <a:gd name="T72" fmla="*/ 62 w 126"/>
                <a:gd name="T73" fmla="*/ 22 h 183"/>
                <a:gd name="T74" fmla="*/ 76 w 126"/>
                <a:gd name="T75" fmla="*/ 28 h 183"/>
                <a:gd name="T76" fmla="*/ 89 w 126"/>
                <a:gd name="T77" fmla="*/ 36 h 183"/>
                <a:gd name="T78" fmla="*/ 99 w 126"/>
                <a:gd name="T79" fmla="*/ 46 h 183"/>
                <a:gd name="T80" fmla="*/ 106 w 126"/>
                <a:gd name="T81" fmla="*/ 6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6" h="183">
                  <a:moveTo>
                    <a:pt x="106" y="61"/>
                  </a:moveTo>
                  <a:lnTo>
                    <a:pt x="110" y="81"/>
                  </a:lnTo>
                  <a:lnTo>
                    <a:pt x="107" y="97"/>
                  </a:lnTo>
                  <a:lnTo>
                    <a:pt x="99" y="111"/>
                  </a:lnTo>
                  <a:lnTo>
                    <a:pt x="88" y="123"/>
                  </a:lnTo>
                  <a:lnTo>
                    <a:pt x="74" y="135"/>
                  </a:lnTo>
                  <a:lnTo>
                    <a:pt x="59" y="145"/>
                  </a:lnTo>
                  <a:lnTo>
                    <a:pt x="43" y="157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3"/>
                  </a:lnTo>
                  <a:lnTo>
                    <a:pt x="26" y="176"/>
                  </a:lnTo>
                  <a:lnTo>
                    <a:pt x="28" y="180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2"/>
                  </a:lnTo>
                  <a:lnTo>
                    <a:pt x="75" y="160"/>
                  </a:lnTo>
                  <a:lnTo>
                    <a:pt x="91" y="147"/>
                  </a:lnTo>
                  <a:lnTo>
                    <a:pt x="106" y="132"/>
                  </a:lnTo>
                  <a:lnTo>
                    <a:pt x="116" y="116"/>
                  </a:lnTo>
                  <a:lnTo>
                    <a:pt x="123" y="98"/>
                  </a:lnTo>
                  <a:lnTo>
                    <a:pt x="126" y="78"/>
                  </a:lnTo>
                  <a:lnTo>
                    <a:pt x="121" y="58"/>
                  </a:lnTo>
                  <a:lnTo>
                    <a:pt x="111" y="42"/>
                  </a:lnTo>
                  <a:lnTo>
                    <a:pt x="97" y="28"/>
                  </a:lnTo>
                  <a:lnTo>
                    <a:pt x="79" y="16"/>
                  </a:lnTo>
                  <a:lnTo>
                    <a:pt x="60" y="8"/>
                  </a:lnTo>
                  <a:lnTo>
                    <a:pt x="41" y="3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1"/>
                  </a:lnTo>
                  <a:lnTo>
                    <a:pt x="32" y="14"/>
                  </a:lnTo>
                  <a:lnTo>
                    <a:pt x="47" y="17"/>
                  </a:lnTo>
                  <a:lnTo>
                    <a:pt x="62" y="22"/>
                  </a:lnTo>
                  <a:lnTo>
                    <a:pt x="76" y="28"/>
                  </a:lnTo>
                  <a:lnTo>
                    <a:pt x="89" y="36"/>
                  </a:lnTo>
                  <a:lnTo>
                    <a:pt x="99" y="46"/>
                  </a:lnTo>
                  <a:lnTo>
                    <a:pt x="106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3201" name="Freeform 65">
              <a:extLst>
                <a:ext uri="{FF2B5EF4-FFF2-40B4-BE49-F238E27FC236}">
                  <a16:creationId xmlns:a16="http://schemas.microsoft.com/office/drawing/2014/main" id="{E6E6B9D7-D76F-46E5-BC07-102E1FCF6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" y="3406"/>
              <a:ext cx="158" cy="190"/>
            </a:xfrm>
            <a:custGeom>
              <a:avLst/>
              <a:gdLst>
                <a:gd name="T0" fmla="*/ 99 w 317"/>
                <a:gd name="T1" fmla="*/ 70 h 379"/>
                <a:gd name="T2" fmla="*/ 53 w 317"/>
                <a:gd name="T3" fmla="*/ 115 h 379"/>
                <a:gd name="T4" fmla="*/ 17 w 317"/>
                <a:gd name="T5" fmla="*/ 168 h 379"/>
                <a:gd name="T6" fmla="*/ 0 w 317"/>
                <a:gd name="T7" fmla="*/ 228 h 379"/>
                <a:gd name="T8" fmla="*/ 4 w 317"/>
                <a:gd name="T9" fmla="*/ 268 h 379"/>
                <a:gd name="T10" fmla="*/ 10 w 317"/>
                <a:gd name="T11" fmla="*/ 284 h 379"/>
                <a:gd name="T12" fmla="*/ 21 w 317"/>
                <a:gd name="T13" fmla="*/ 299 h 379"/>
                <a:gd name="T14" fmla="*/ 33 w 317"/>
                <a:gd name="T15" fmla="*/ 312 h 379"/>
                <a:gd name="T16" fmla="*/ 55 w 317"/>
                <a:gd name="T17" fmla="*/ 325 h 379"/>
                <a:gd name="T18" fmla="*/ 85 w 317"/>
                <a:gd name="T19" fmla="*/ 340 h 379"/>
                <a:gd name="T20" fmla="*/ 118 w 317"/>
                <a:gd name="T21" fmla="*/ 352 h 379"/>
                <a:gd name="T22" fmla="*/ 150 w 317"/>
                <a:gd name="T23" fmla="*/ 361 h 379"/>
                <a:gd name="T24" fmla="*/ 183 w 317"/>
                <a:gd name="T25" fmla="*/ 368 h 379"/>
                <a:gd name="T26" fmla="*/ 217 w 317"/>
                <a:gd name="T27" fmla="*/ 372 h 379"/>
                <a:gd name="T28" fmla="*/ 251 w 317"/>
                <a:gd name="T29" fmla="*/ 376 h 379"/>
                <a:gd name="T30" fmla="*/ 284 w 317"/>
                <a:gd name="T31" fmla="*/ 378 h 379"/>
                <a:gd name="T32" fmla="*/ 306 w 317"/>
                <a:gd name="T33" fmla="*/ 379 h 379"/>
                <a:gd name="T34" fmla="*/ 314 w 317"/>
                <a:gd name="T35" fmla="*/ 372 h 379"/>
                <a:gd name="T36" fmla="*/ 317 w 317"/>
                <a:gd name="T37" fmla="*/ 361 h 379"/>
                <a:gd name="T38" fmla="*/ 310 w 317"/>
                <a:gd name="T39" fmla="*/ 353 h 379"/>
                <a:gd name="T40" fmla="*/ 289 w 317"/>
                <a:gd name="T41" fmla="*/ 352 h 379"/>
                <a:gd name="T42" fmla="*/ 258 w 317"/>
                <a:gd name="T43" fmla="*/ 351 h 379"/>
                <a:gd name="T44" fmla="*/ 227 w 317"/>
                <a:gd name="T45" fmla="*/ 348 h 379"/>
                <a:gd name="T46" fmla="*/ 196 w 317"/>
                <a:gd name="T47" fmla="*/ 344 h 379"/>
                <a:gd name="T48" fmla="*/ 165 w 317"/>
                <a:gd name="T49" fmla="*/ 338 h 379"/>
                <a:gd name="T50" fmla="*/ 134 w 317"/>
                <a:gd name="T51" fmla="*/ 330 h 379"/>
                <a:gd name="T52" fmla="*/ 104 w 317"/>
                <a:gd name="T53" fmla="*/ 321 h 379"/>
                <a:gd name="T54" fmla="*/ 75 w 317"/>
                <a:gd name="T55" fmla="*/ 307 h 379"/>
                <a:gd name="T56" fmla="*/ 50 w 317"/>
                <a:gd name="T57" fmla="*/ 292 h 379"/>
                <a:gd name="T58" fmla="*/ 35 w 317"/>
                <a:gd name="T59" fmla="*/ 269 h 379"/>
                <a:gd name="T60" fmla="*/ 30 w 317"/>
                <a:gd name="T61" fmla="*/ 239 h 379"/>
                <a:gd name="T62" fmla="*/ 37 w 317"/>
                <a:gd name="T63" fmla="*/ 198 h 379"/>
                <a:gd name="T64" fmla="*/ 50 w 317"/>
                <a:gd name="T65" fmla="*/ 165 h 379"/>
                <a:gd name="T66" fmla="*/ 67 w 317"/>
                <a:gd name="T67" fmla="*/ 137 h 379"/>
                <a:gd name="T68" fmla="*/ 88 w 317"/>
                <a:gd name="T69" fmla="*/ 111 h 379"/>
                <a:gd name="T70" fmla="*/ 112 w 317"/>
                <a:gd name="T71" fmla="*/ 88 h 379"/>
                <a:gd name="T72" fmla="*/ 142 w 317"/>
                <a:gd name="T73" fmla="*/ 64 h 379"/>
                <a:gd name="T74" fmla="*/ 177 w 317"/>
                <a:gd name="T75" fmla="*/ 41 h 379"/>
                <a:gd name="T76" fmla="*/ 215 w 317"/>
                <a:gd name="T77" fmla="*/ 22 h 379"/>
                <a:gd name="T78" fmla="*/ 249 w 317"/>
                <a:gd name="T79" fmla="*/ 7 h 379"/>
                <a:gd name="T80" fmla="*/ 250 w 317"/>
                <a:gd name="T81" fmla="*/ 0 h 379"/>
                <a:gd name="T82" fmla="*/ 217 w 317"/>
                <a:gd name="T83" fmla="*/ 6 h 379"/>
                <a:gd name="T84" fmla="*/ 177 w 317"/>
                <a:gd name="T85" fmla="*/ 19 h 379"/>
                <a:gd name="T86" fmla="*/ 139 w 317"/>
                <a:gd name="T87" fmla="*/ 3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7" h="379">
                  <a:moveTo>
                    <a:pt x="123" y="50"/>
                  </a:moveTo>
                  <a:lnTo>
                    <a:pt x="99" y="70"/>
                  </a:lnTo>
                  <a:lnTo>
                    <a:pt x="75" y="92"/>
                  </a:lnTo>
                  <a:lnTo>
                    <a:pt x="53" y="115"/>
                  </a:lnTo>
                  <a:lnTo>
                    <a:pt x="33" y="140"/>
                  </a:lnTo>
                  <a:lnTo>
                    <a:pt x="17" y="168"/>
                  </a:lnTo>
                  <a:lnTo>
                    <a:pt x="6" y="197"/>
                  </a:lnTo>
                  <a:lnTo>
                    <a:pt x="0" y="228"/>
                  </a:lnTo>
                  <a:lnTo>
                    <a:pt x="1" y="260"/>
                  </a:lnTo>
                  <a:lnTo>
                    <a:pt x="4" y="268"/>
                  </a:lnTo>
                  <a:lnTo>
                    <a:pt x="7" y="277"/>
                  </a:lnTo>
                  <a:lnTo>
                    <a:pt x="10" y="284"/>
                  </a:lnTo>
                  <a:lnTo>
                    <a:pt x="15" y="292"/>
                  </a:lnTo>
                  <a:lnTo>
                    <a:pt x="21" y="299"/>
                  </a:lnTo>
                  <a:lnTo>
                    <a:pt x="27" y="306"/>
                  </a:lnTo>
                  <a:lnTo>
                    <a:pt x="33" y="312"/>
                  </a:lnTo>
                  <a:lnTo>
                    <a:pt x="40" y="316"/>
                  </a:lnTo>
                  <a:lnTo>
                    <a:pt x="55" y="325"/>
                  </a:lnTo>
                  <a:lnTo>
                    <a:pt x="70" y="333"/>
                  </a:lnTo>
                  <a:lnTo>
                    <a:pt x="85" y="340"/>
                  </a:lnTo>
                  <a:lnTo>
                    <a:pt x="101" y="346"/>
                  </a:lnTo>
                  <a:lnTo>
                    <a:pt x="118" y="352"/>
                  </a:lnTo>
                  <a:lnTo>
                    <a:pt x="134" y="356"/>
                  </a:lnTo>
                  <a:lnTo>
                    <a:pt x="150" y="361"/>
                  </a:lnTo>
                  <a:lnTo>
                    <a:pt x="166" y="364"/>
                  </a:lnTo>
                  <a:lnTo>
                    <a:pt x="183" y="368"/>
                  </a:lnTo>
                  <a:lnTo>
                    <a:pt x="200" y="370"/>
                  </a:lnTo>
                  <a:lnTo>
                    <a:pt x="217" y="372"/>
                  </a:lnTo>
                  <a:lnTo>
                    <a:pt x="234" y="375"/>
                  </a:lnTo>
                  <a:lnTo>
                    <a:pt x="251" y="376"/>
                  </a:lnTo>
                  <a:lnTo>
                    <a:pt x="268" y="377"/>
                  </a:lnTo>
                  <a:lnTo>
                    <a:pt x="284" y="378"/>
                  </a:lnTo>
                  <a:lnTo>
                    <a:pt x="302" y="379"/>
                  </a:lnTo>
                  <a:lnTo>
                    <a:pt x="306" y="379"/>
                  </a:lnTo>
                  <a:lnTo>
                    <a:pt x="311" y="376"/>
                  </a:lnTo>
                  <a:lnTo>
                    <a:pt x="314" y="372"/>
                  </a:lnTo>
                  <a:lnTo>
                    <a:pt x="317" y="367"/>
                  </a:lnTo>
                  <a:lnTo>
                    <a:pt x="317" y="361"/>
                  </a:lnTo>
                  <a:lnTo>
                    <a:pt x="314" y="356"/>
                  </a:lnTo>
                  <a:lnTo>
                    <a:pt x="310" y="353"/>
                  </a:lnTo>
                  <a:lnTo>
                    <a:pt x="305" y="352"/>
                  </a:lnTo>
                  <a:lnTo>
                    <a:pt x="289" y="352"/>
                  </a:lnTo>
                  <a:lnTo>
                    <a:pt x="274" y="352"/>
                  </a:lnTo>
                  <a:lnTo>
                    <a:pt x="258" y="351"/>
                  </a:lnTo>
                  <a:lnTo>
                    <a:pt x="243" y="349"/>
                  </a:lnTo>
                  <a:lnTo>
                    <a:pt x="227" y="348"/>
                  </a:lnTo>
                  <a:lnTo>
                    <a:pt x="211" y="346"/>
                  </a:lnTo>
                  <a:lnTo>
                    <a:pt x="196" y="344"/>
                  </a:lnTo>
                  <a:lnTo>
                    <a:pt x="180" y="341"/>
                  </a:lnTo>
                  <a:lnTo>
                    <a:pt x="165" y="338"/>
                  </a:lnTo>
                  <a:lnTo>
                    <a:pt x="149" y="335"/>
                  </a:lnTo>
                  <a:lnTo>
                    <a:pt x="134" y="330"/>
                  </a:lnTo>
                  <a:lnTo>
                    <a:pt x="119" y="325"/>
                  </a:lnTo>
                  <a:lnTo>
                    <a:pt x="104" y="321"/>
                  </a:lnTo>
                  <a:lnTo>
                    <a:pt x="90" y="314"/>
                  </a:lnTo>
                  <a:lnTo>
                    <a:pt x="75" y="307"/>
                  </a:lnTo>
                  <a:lnTo>
                    <a:pt x="61" y="300"/>
                  </a:lnTo>
                  <a:lnTo>
                    <a:pt x="50" y="292"/>
                  </a:lnTo>
                  <a:lnTo>
                    <a:pt x="40" y="280"/>
                  </a:lnTo>
                  <a:lnTo>
                    <a:pt x="35" y="269"/>
                  </a:lnTo>
                  <a:lnTo>
                    <a:pt x="30" y="255"/>
                  </a:lnTo>
                  <a:lnTo>
                    <a:pt x="30" y="239"/>
                  </a:lnTo>
                  <a:lnTo>
                    <a:pt x="32" y="218"/>
                  </a:lnTo>
                  <a:lnTo>
                    <a:pt x="37" y="198"/>
                  </a:lnTo>
                  <a:lnTo>
                    <a:pt x="42" y="183"/>
                  </a:lnTo>
                  <a:lnTo>
                    <a:pt x="50" y="165"/>
                  </a:lnTo>
                  <a:lnTo>
                    <a:pt x="59" y="150"/>
                  </a:lnTo>
                  <a:lnTo>
                    <a:pt x="67" y="137"/>
                  </a:lnTo>
                  <a:lnTo>
                    <a:pt x="77" y="124"/>
                  </a:lnTo>
                  <a:lnTo>
                    <a:pt x="88" y="111"/>
                  </a:lnTo>
                  <a:lnTo>
                    <a:pt x="99" y="100"/>
                  </a:lnTo>
                  <a:lnTo>
                    <a:pt x="112" y="88"/>
                  </a:lnTo>
                  <a:lnTo>
                    <a:pt x="127" y="76"/>
                  </a:lnTo>
                  <a:lnTo>
                    <a:pt x="142" y="64"/>
                  </a:lnTo>
                  <a:lnTo>
                    <a:pt x="159" y="53"/>
                  </a:lnTo>
                  <a:lnTo>
                    <a:pt x="177" y="41"/>
                  </a:lnTo>
                  <a:lnTo>
                    <a:pt x="197" y="31"/>
                  </a:lnTo>
                  <a:lnTo>
                    <a:pt x="215" y="22"/>
                  </a:lnTo>
                  <a:lnTo>
                    <a:pt x="233" y="14"/>
                  </a:lnTo>
                  <a:lnTo>
                    <a:pt x="249" y="7"/>
                  </a:lnTo>
                  <a:lnTo>
                    <a:pt x="263" y="1"/>
                  </a:lnTo>
                  <a:lnTo>
                    <a:pt x="250" y="0"/>
                  </a:lnTo>
                  <a:lnTo>
                    <a:pt x="234" y="1"/>
                  </a:lnTo>
                  <a:lnTo>
                    <a:pt x="217" y="6"/>
                  </a:lnTo>
                  <a:lnTo>
                    <a:pt x="197" y="11"/>
                  </a:lnTo>
                  <a:lnTo>
                    <a:pt x="177" y="19"/>
                  </a:lnTo>
                  <a:lnTo>
                    <a:pt x="158" y="29"/>
                  </a:lnTo>
                  <a:lnTo>
                    <a:pt x="139" y="39"/>
                  </a:lnTo>
                  <a:lnTo>
                    <a:pt x="123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3202" name="Freeform 66">
              <a:extLst>
                <a:ext uri="{FF2B5EF4-FFF2-40B4-BE49-F238E27FC236}">
                  <a16:creationId xmlns:a16="http://schemas.microsoft.com/office/drawing/2014/main" id="{61D967F7-9FAC-4F14-8CF1-12239B613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2" y="3400"/>
              <a:ext cx="138" cy="126"/>
            </a:xfrm>
            <a:custGeom>
              <a:avLst/>
              <a:gdLst>
                <a:gd name="T0" fmla="*/ 230 w 276"/>
                <a:gd name="T1" fmla="*/ 78 h 253"/>
                <a:gd name="T2" fmla="*/ 243 w 276"/>
                <a:gd name="T3" fmla="*/ 92 h 253"/>
                <a:gd name="T4" fmla="*/ 250 w 276"/>
                <a:gd name="T5" fmla="*/ 108 h 253"/>
                <a:gd name="T6" fmla="*/ 254 w 276"/>
                <a:gd name="T7" fmla="*/ 126 h 253"/>
                <a:gd name="T8" fmla="*/ 254 w 276"/>
                <a:gd name="T9" fmla="*/ 144 h 253"/>
                <a:gd name="T10" fmla="*/ 252 w 276"/>
                <a:gd name="T11" fmla="*/ 159 h 253"/>
                <a:gd name="T12" fmla="*/ 247 w 276"/>
                <a:gd name="T13" fmla="*/ 172 h 253"/>
                <a:gd name="T14" fmla="*/ 239 w 276"/>
                <a:gd name="T15" fmla="*/ 184 h 253"/>
                <a:gd name="T16" fmla="*/ 231 w 276"/>
                <a:gd name="T17" fmla="*/ 195 h 253"/>
                <a:gd name="T18" fmla="*/ 221 w 276"/>
                <a:gd name="T19" fmla="*/ 206 h 253"/>
                <a:gd name="T20" fmla="*/ 210 w 276"/>
                <a:gd name="T21" fmla="*/ 215 h 253"/>
                <a:gd name="T22" fmla="*/ 200 w 276"/>
                <a:gd name="T23" fmla="*/ 226 h 253"/>
                <a:gd name="T24" fmla="*/ 190 w 276"/>
                <a:gd name="T25" fmla="*/ 236 h 253"/>
                <a:gd name="T26" fmla="*/ 187 w 276"/>
                <a:gd name="T27" fmla="*/ 239 h 253"/>
                <a:gd name="T28" fmla="*/ 186 w 276"/>
                <a:gd name="T29" fmla="*/ 243 h 253"/>
                <a:gd name="T30" fmla="*/ 187 w 276"/>
                <a:gd name="T31" fmla="*/ 246 h 253"/>
                <a:gd name="T32" fmla="*/ 190 w 276"/>
                <a:gd name="T33" fmla="*/ 250 h 253"/>
                <a:gd name="T34" fmla="*/ 193 w 276"/>
                <a:gd name="T35" fmla="*/ 252 h 253"/>
                <a:gd name="T36" fmla="*/ 197 w 276"/>
                <a:gd name="T37" fmla="*/ 253 h 253"/>
                <a:gd name="T38" fmla="*/ 201 w 276"/>
                <a:gd name="T39" fmla="*/ 252 h 253"/>
                <a:gd name="T40" fmla="*/ 205 w 276"/>
                <a:gd name="T41" fmla="*/ 250 h 253"/>
                <a:gd name="T42" fmla="*/ 228 w 276"/>
                <a:gd name="T43" fmla="*/ 235 h 253"/>
                <a:gd name="T44" fmla="*/ 246 w 276"/>
                <a:gd name="T45" fmla="*/ 215 h 253"/>
                <a:gd name="T46" fmla="*/ 262 w 276"/>
                <a:gd name="T47" fmla="*/ 192 h 253"/>
                <a:gd name="T48" fmla="*/ 273 w 276"/>
                <a:gd name="T49" fmla="*/ 168 h 253"/>
                <a:gd name="T50" fmla="*/ 276 w 276"/>
                <a:gd name="T51" fmla="*/ 142 h 253"/>
                <a:gd name="T52" fmla="*/ 274 w 276"/>
                <a:gd name="T53" fmla="*/ 116 h 253"/>
                <a:gd name="T54" fmla="*/ 264 w 276"/>
                <a:gd name="T55" fmla="*/ 92 h 253"/>
                <a:gd name="T56" fmla="*/ 246 w 276"/>
                <a:gd name="T57" fmla="*/ 70 h 253"/>
                <a:gd name="T58" fmla="*/ 232 w 276"/>
                <a:gd name="T59" fmla="*/ 59 h 253"/>
                <a:gd name="T60" fmla="*/ 216 w 276"/>
                <a:gd name="T61" fmla="*/ 48 h 253"/>
                <a:gd name="T62" fmla="*/ 198 w 276"/>
                <a:gd name="T63" fmla="*/ 39 h 253"/>
                <a:gd name="T64" fmla="*/ 179 w 276"/>
                <a:gd name="T65" fmla="*/ 31 h 253"/>
                <a:gd name="T66" fmla="*/ 160 w 276"/>
                <a:gd name="T67" fmla="*/ 24 h 253"/>
                <a:gd name="T68" fmla="*/ 139 w 276"/>
                <a:gd name="T69" fmla="*/ 19 h 253"/>
                <a:gd name="T70" fmla="*/ 119 w 276"/>
                <a:gd name="T71" fmla="*/ 13 h 253"/>
                <a:gd name="T72" fmla="*/ 99 w 276"/>
                <a:gd name="T73" fmla="*/ 8 h 253"/>
                <a:gd name="T74" fmla="*/ 80 w 276"/>
                <a:gd name="T75" fmla="*/ 5 h 253"/>
                <a:gd name="T76" fmla="*/ 62 w 276"/>
                <a:gd name="T77" fmla="*/ 2 h 253"/>
                <a:gd name="T78" fmla="*/ 46 w 276"/>
                <a:gd name="T79" fmla="*/ 0 h 253"/>
                <a:gd name="T80" fmla="*/ 31 w 276"/>
                <a:gd name="T81" fmla="*/ 0 h 253"/>
                <a:gd name="T82" fmla="*/ 18 w 276"/>
                <a:gd name="T83" fmla="*/ 0 h 253"/>
                <a:gd name="T84" fmla="*/ 9 w 276"/>
                <a:gd name="T85" fmla="*/ 1 h 253"/>
                <a:gd name="T86" fmla="*/ 3 w 276"/>
                <a:gd name="T87" fmla="*/ 4 h 253"/>
                <a:gd name="T88" fmla="*/ 0 w 276"/>
                <a:gd name="T89" fmla="*/ 6 h 253"/>
                <a:gd name="T90" fmla="*/ 11 w 276"/>
                <a:gd name="T91" fmla="*/ 8 h 253"/>
                <a:gd name="T92" fmla="*/ 24 w 276"/>
                <a:gd name="T93" fmla="*/ 9 h 253"/>
                <a:gd name="T94" fmla="*/ 37 w 276"/>
                <a:gd name="T95" fmla="*/ 12 h 253"/>
                <a:gd name="T96" fmla="*/ 50 w 276"/>
                <a:gd name="T97" fmla="*/ 14 h 253"/>
                <a:gd name="T98" fmla="*/ 65 w 276"/>
                <a:gd name="T99" fmla="*/ 16 h 253"/>
                <a:gd name="T100" fmla="*/ 80 w 276"/>
                <a:gd name="T101" fmla="*/ 19 h 253"/>
                <a:gd name="T102" fmla="*/ 95 w 276"/>
                <a:gd name="T103" fmla="*/ 22 h 253"/>
                <a:gd name="T104" fmla="*/ 111 w 276"/>
                <a:gd name="T105" fmla="*/ 25 h 253"/>
                <a:gd name="T106" fmla="*/ 126 w 276"/>
                <a:gd name="T107" fmla="*/ 30 h 253"/>
                <a:gd name="T108" fmla="*/ 142 w 276"/>
                <a:gd name="T109" fmla="*/ 35 h 253"/>
                <a:gd name="T110" fmla="*/ 159 w 276"/>
                <a:gd name="T111" fmla="*/ 40 h 253"/>
                <a:gd name="T112" fmla="*/ 174 w 276"/>
                <a:gd name="T113" fmla="*/ 46 h 253"/>
                <a:gd name="T114" fmla="*/ 188 w 276"/>
                <a:gd name="T115" fmla="*/ 53 h 253"/>
                <a:gd name="T116" fmla="*/ 203 w 276"/>
                <a:gd name="T117" fmla="*/ 60 h 253"/>
                <a:gd name="T118" fmla="*/ 217 w 276"/>
                <a:gd name="T119" fmla="*/ 69 h 253"/>
                <a:gd name="T120" fmla="*/ 230 w 276"/>
                <a:gd name="T121" fmla="*/ 7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6" h="253">
                  <a:moveTo>
                    <a:pt x="230" y="78"/>
                  </a:moveTo>
                  <a:lnTo>
                    <a:pt x="243" y="92"/>
                  </a:lnTo>
                  <a:lnTo>
                    <a:pt x="250" y="108"/>
                  </a:lnTo>
                  <a:lnTo>
                    <a:pt x="254" y="126"/>
                  </a:lnTo>
                  <a:lnTo>
                    <a:pt x="254" y="144"/>
                  </a:lnTo>
                  <a:lnTo>
                    <a:pt x="252" y="159"/>
                  </a:lnTo>
                  <a:lnTo>
                    <a:pt x="247" y="172"/>
                  </a:lnTo>
                  <a:lnTo>
                    <a:pt x="239" y="184"/>
                  </a:lnTo>
                  <a:lnTo>
                    <a:pt x="231" y="195"/>
                  </a:lnTo>
                  <a:lnTo>
                    <a:pt x="221" y="206"/>
                  </a:lnTo>
                  <a:lnTo>
                    <a:pt x="210" y="215"/>
                  </a:lnTo>
                  <a:lnTo>
                    <a:pt x="200" y="226"/>
                  </a:lnTo>
                  <a:lnTo>
                    <a:pt x="190" y="236"/>
                  </a:lnTo>
                  <a:lnTo>
                    <a:pt x="187" y="239"/>
                  </a:lnTo>
                  <a:lnTo>
                    <a:pt x="186" y="243"/>
                  </a:lnTo>
                  <a:lnTo>
                    <a:pt x="187" y="246"/>
                  </a:lnTo>
                  <a:lnTo>
                    <a:pt x="190" y="250"/>
                  </a:lnTo>
                  <a:lnTo>
                    <a:pt x="193" y="252"/>
                  </a:lnTo>
                  <a:lnTo>
                    <a:pt x="197" y="253"/>
                  </a:lnTo>
                  <a:lnTo>
                    <a:pt x="201" y="252"/>
                  </a:lnTo>
                  <a:lnTo>
                    <a:pt x="205" y="250"/>
                  </a:lnTo>
                  <a:lnTo>
                    <a:pt x="228" y="235"/>
                  </a:lnTo>
                  <a:lnTo>
                    <a:pt x="246" y="215"/>
                  </a:lnTo>
                  <a:lnTo>
                    <a:pt x="262" y="192"/>
                  </a:lnTo>
                  <a:lnTo>
                    <a:pt x="273" y="168"/>
                  </a:lnTo>
                  <a:lnTo>
                    <a:pt x="276" y="142"/>
                  </a:lnTo>
                  <a:lnTo>
                    <a:pt x="274" y="116"/>
                  </a:lnTo>
                  <a:lnTo>
                    <a:pt x="264" y="92"/>
                  </a:lnTo>
                  <a:lnTo>
                    <a:pt x="246" y="70"/>
                  </a:lnTo>
                  <a:lnTo>
                    <a:pt x="232" y="59"/>
                  </a:lnTo>
                  <a:lnTo>
                    <a:pt x="216" y="48"/>
                  </a:lnTo>
                  <a:lnTo>
                    <a:pt x="198" y="39"/>
                  </a:lnTo>
                  <a:lnTo>
                    <a:pt x="179" y="31"/>
                  </a:lnTo>
                  <a:lnTo>
                    <a:pt x="160" y="24"/>
                  </a:lnTo>
                  <a:lnTo>
                    <a:pt x="139" y="19"/>
                  </a:lnTo>
                  <a:lnTo>
                    <a:pt x="119" y="13"/>
                  </a:lnTo>
                  <a:lnTo>
                    <a:pt x="99" y="8"/>
                  </a:lnTo>
                  <a:lnTo>
                    <a:pt x="80" y="5"/>
                  </a:lnTo>
                  <a:lnTo>
                    <a:pt x="62" y="2"/>
                  </a:lnTo>
                  <a:lnTo>
                    <a:pt x="46" y="0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3" y="4"/>
                  </a:lnTo>
                  <a:lnTo>
                    <a:pt x="0" y="6"/>
                  </a:lnTo>
                  <a:lnTo>
                    <a:pt x="11" y="8"/>
                  </a:lnTo>
                  <a:lnTo>
                    <a:pt x="24" y="9"/>
                  </a:lnTo>
                  <a:lnTo>
                    <a:pt x="37" y="12"/>
                  </a:lnTo>
                  <a:lnTo>
                    <a:pt x="50" y="14"/>
                  </a:lnTo>
                  <a:lnTo>
                    <a:pt x="65" y="16"/>
                  </a:lnTo>
                  <a:lnTo>
                    <a:pt x="80" y="19"/>
                  </a:lnTo>
                  <a:lnTo>
                    <a:pt x="95" y="22"/>
                  </a:lnTo>
                  <a:lnTo>
                    <a:pt x="111" y="25"/>
                  </a:lnTo>
                  <a:lnTo>
                    <a:pt x="126" y="30"/>
                  </a:lnTo>
                  <a:lnTo>
                    <a:pt x="142" y="35"/>
                  </a:lnTo>
                  <a:lnTo>
                    <a:pt x="159" y="40"/>
                  </a:lnTo>
                  <a:lnTo>
                    <a:pt x="174" y="46"/>
                  </a:lnTo>
                  <a:lnTo>
                    <a:pt x="188" y="53"/>
                  </a:lnTo>
                  <a:lnTo>
                    <a:pt x="203" y="60"/>
                  </a:lnTo>
                  <a:lnTo>
                    <a:pt x="217" y="69"/>
                  </a:lnTo>
                  <a:lnTo>
                    <a:pt x="230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3203" name="Freeform 67">
              <a:extLst>
                <a:ext uri="{FF2B5EF4-FFF2-40B4-BE49-F238E27FC236}">
                  <a16:creationId xmlns:a16="http://schemas.microsoft.com/office/drawing/2014/main" id="{313A569E-EF8B-44EF-AC82-BDCD921EC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4" y="3468"/>
              <a:ext cx="56" cy="118"/>
            </a:xfrm>
            <a:custGeom>
              <a:avLst/>
              <a:gdLst>
                <a:gd name="T0" fmla="*/ 0 w 113"/>
                <a:gd name="T1" fmla="*/ 129 h 237"/>
                <a:gd name="T2" fmla="*/ 0 w 113"/>
                <a:gd name="T3" fmla="*/ 148 h 237"/>
                <a:gd name="T4" fmla="*/ 4 w 113"/>
                <a:gd name="T5" fmla="*/ 167 h 237"/>
                <a:gd name="T6" fmla="*/ 12 w 113"/>
                <a:gd name="T7" fmla="*/ 184 h 237"/>
                <a:gd name="T8" fmla="*/ 24 w 113"/>
                <a:gd name="T9" fmla="*/ 199 h 237"/>
                <a:gd name="T10" fmla="*/ 38 w 113"/>
                <a:gd name="T11" fmla="*/ 212 h 237"/>
                <a:gd name="T12" fmla="*/ 54 w 113"/>
                <a:gd name="T13" fmla="*/ 223 h 237"/>
                <a:gd name="T14" fmla="*/ 72 w 113"/>
                <a:gd name="T15" fmla="*/ 231 h 237"/>
                <a:gd name="T16" fmla="*/ 91 w 113"/>
                <a:gd name="T17" fmla="*/ 236 h 237"/>
                <a:gd name="T18" fmla="*/ 96 w 113"/>
                <a:gd name="T19" fmla="*/ 237 h 237"/>
                <a:gd name="T20" fmla="*/ 102 w 113"/>
                <a:gd name="T21" fmla="*/ 235 h 237"/>
                <a:gd name="T22" fmla="*/ 107 w 113"/>
                <a:gd name="T23" fmla="*/ 231 h 237"/>
                <a:gd name="T24" fmla="*/ 109 w 113"/>
                <a:gd name="T25" fmla="*/ 227 h 237"/>
                <a:gd name="T26" fmla="*/ 109 w 113"/>
                <a:gd name="T27" fmla="*/ 221 h 237"/>
                <a:gd name="T28" fmla="*/ 108 w 113"/>
                <a:gd name="T29" fmla="*/ 215 h 237"/>
                <a:gd name="T30" fmla="*/ 105 w 113"/>
                <a:gd name="T31" fmla="*/ 211 h 237"/>
                <a:gd name="T32" fmla="*/ 99 w 113"/>
                <a:gd name="T33" fmla="*/ 208 h 237"/>
                <a:gd name="T34" fmla="*/ 80 w 113"/>
                <a:gd name="T35" fmla="*/ 201 h 237"/>
                <a:gd name="T36" fmla="*/ 63 w 113"/>
                <a:gd name="T37" fmla="*/ 192 h 237"/>
                <a:gd name="T38" fmla="*/ 49 w 113"/>
                <a:gd name="T39" fmla="*/ 179 h 237"/>
                <a:gd name="T40" fmla="*/ 39 w 113"/>
                <a:gd name="T41" fmla="*/ 166 h 237"/>
                <a:gd name="T42" fmla="*/ 32 w 113"/>
                <a:gd name="T43" fmla="*/ 148 h 237"/>
                <a:gd name="T44" fmla="*/ 29 w 113"/>
                <a:gd name="T45" fmla="*/ 130 h 237"/>
                <a:gd name="T46" fmla="*/ 29 w 113"/>
                <a:gd name="T47" fmla="*/ 110 h 237"/>
                <a:gd name="T48" fmla="*/ 34 w 113"/>
                <a:gd name="T49" fmla="*/ 90 h 237"/>
                <a:gd name="T50" fmla="*/ 42 w 113"/>
                <a:gd name="T51" fmla="*/ 75 h 237"/>
                <a:gd name="T52" fmla="*/ 55 w 113"/>
                <a:gd name="T53" fmla="*/ 60 h 237"/>
                <a:gd name="T54" fmla="*/ 69 w 113"/>
                <a:gd name="T55" fmla="*/ 46 h 237"/>
                <a:gd name="T56" fmla="*/ 84 w 113"/>
                <a:gd name="T57" fmla="*/ 33 h 237"/>
                <a:gd name="T58" fmla="*/ 96 w 113"/>
                <a:gd name="T59" fmla="*/ 23 h 237"/>
                <a:gd name="T60" fmla="*/ 107 w 113"/>
                <a:gd name="T61" fmla="*/ 13 h 237"/>
                <a:gd name="T62" fmla="*/ 113 w 113"/>
                <a:gd name="T63" fmla="*/ 6 h 237"/>
                <a:gd name="T64" fmla="*/ 113 w 113"/>
                <a:gd name="T65" fmla="*/ 0 h 237"/>
                <a:gd name="T66" fmla="*/ 100 w 113"/>
                <a:gd name="T67" fmla="*/ 5 h 237"/>
                <a:gd name="T68" fmla="*/ 84 w 113"/>
                <a:gd name="T69" fmla="*/ 13 h 237"/>
                <a:gd name="T70" fmla="*/ 67 w 113"/>
                <a:gd name="T71" fmla="*/ 26 h 237"/>
                <a:gd name="T72" fmla="*/ 48 w 113"/>
                <a:gd name="T73" fmla="*/ 43 h 237"/>
                <a:gd name="T74" fmla="*/ 31 w 113"/>
                <a:gd name="T75" fmla="*/ 61 h 237"/>
                <a:gd name="T76" fmla="*/ 17 w 113"/>
                <a:gd name="T77" fmla="*/ 83 h 237"/>
                <a:gd name="T78" fmla="*/ 6 w 113"/>
                <a:gd name="T79" fmla="*/ 106 h 237"/>
                <a:gd name="T80" fmla="*/ 0 w 113"/>
                <a:gd name="T81" fmla="*/ 12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3" h="237">
                  <a:moveTo>
                    <a:pt x="0" y="129"/>
                  </a:moveTo>
                  <a:lnTo>
                    <a:pt x="0" y="148"/>
                  </a:lnTo>
                  <a:lnTo>
                    <a:pt x="4" y="167"/>
                  </a:lnTo>
                  <a:lnTo>
                    <a:pt x="12" y="184"/>
                  </a:lnTo>
                  <a:lnTo>
                    <a:pt x="24" y="199"/>
                  </a:lnTo>
                  <a:lnTo>
                    <a:pt x="38" y="212"/>
                  </a:lnTo>
                  <a:lnTo>
                    <a:pt x="54" y="223"/>
                  </a:lnTo>
                  <a:lnTo>
                    <a:pt x="72" y="231"/>
                  </a:lnTo>
                  <a:lnTo>
                    <a:pt x="91" y="236"/>
                  </a:lnTo>
                  <a:lnTo>
                    <a:pt x="96" y="237"/>
                  </a:lnTo>
                  <a:lnTo>
                    <a:pt x="102" y="235"/>
                  </a:lnTo>
                  <a:lnTo>
                    <a:pt x="107" y="231"/>
                  </a:lnTo>
                  <a:lnTo>
                    <a:pt x="109" y="227"/>
                  </a:lnTo>
                  <a:lnTo>
                    <a:pt x="109" y="221"/>
                  </a:lnTo>
                  <a:lnTo>
                    <a:pt x="108" y="215"/>
                  </a:lnTo>
                  <a:lnTo>
                    <a:pt x="105" y="211"/>
                  </a:lnTo>
                  <a:lnTo>
                    <a:pt x="99" y="208"/>
                  </a:lnTo>
                  <a:lnTo>
                    <a:pt x="80" y="201"/>
                  </a:lnTo>
                  <a:lnTo>
                    <a:pt x="63" y="192"/>
                  </a:lnTo>
                  <a:lnTo>
                    <a:pt x="49" y="179"/>
                  </a:lnTo>
                  <a:lnTo>
                    <a:pt x="39" y="166"/>
                  </a:lnTo>
                  <a:lnTo>
                    <a:pt x="32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4" y="90"/>
                  </a:lnTo>
                  <a:lnTo>
                    <a:pt x="42" y="75"/>
                  </a:lnTo>
                  <a:lnTo>
                    <a:pt x="55" y="60"/>
                  </a:lnTo>
                  <a:lnTo>
                    <a:pt x="69" y="46"/>
                  </a:lnTo>
                  <a:lnTo>
                    <a:pt x="84" y="33"/>
                  </a:lnTo>
                  <a:lnTo>
                    <a:pt x="96" y="23"/>
                  </a:lnTo>
                  <a:lnTo>
                    <a:pt x="107" y="13"/>
                  </a:lnTo>
                  <a:lnTo>
                    <a:pt x="113" y="6"/>
                  </a:lnTo>
                  <a:lnTo>
                    <a:pt x="113" y="0"/>
                  </a:lnTo>
                  <a:lnTo>
                    <a:pt x="100" y="5"/>
                  </a:lnTo>
                  <a:lnTo>
                    <a:pt x="84" y="13"/>
                  </a:lnTo>
                  <a:lnTo>
                    <a:pt x="67" y="26"/>
                  </a:lnTo>
                  <a:lnTo>
                    <a:pt x="48" y="43"/>
                  </a:lnTo>
                  <a:lnTo>
                    <a:pt x="31" y="61"/>
                  </a:lnTo>
                  <a:lnTo>
                    <a:pt x="17" y="83"/>
                  </a:lnTo>
                  <a:lnTo>
                    <a:pt x="6" y="106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3204" name="Freeform 68">
              <a:extLst>
                <a:ext uri="{FF2B5EF4-FFF2-40B4-BE49-F238E27FC236}">
                  <a16:creationId xmlns:a16="http://schemas.microsoft.com/office/drawing/2014/main" id="{0887AFDB-F77D-499F-8F5A-5628E8AC8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6" y="3392"/>
              <a:ext cx="121" cy="155"/>
            </a:xfrm>
            <a:custGeom>
              <a:avLst/>
              <a:gdLst>
                <a:gd name="T0" fmla="*/ 204 w 240"/>
                <a:gd name="T1" fmla="*/ 124 h 311"/>
                <a:gd name="T2" fmla="*/ 215 w 240"/>
                <a:gd name="T3" fmla="*/ 144 h 311"/>
                <a:gd name="T4" fmla="*/ 221 w 240"/>
                <a:gd name="T5" fmla="*/ 165 h 311"/>
                <a:gd name="T6" fmla="*/ 217 w 240"/>
                <a:gd name="T7" fmla="*/ 188 h 311"/>
                <a:gd name="T8" fmla="*/ 204 w 240"/>
                <a:gd name="T9" fmla="*/ 209 h 311"/>
                <a:gd name="T10" fmla="*/ 184 w 240"/>
                <a:gd name="T11" fmla="*/ 229 h 311"/>
                <a:gd name="T12" fmla="*/ 162 w 240"/>
                <a:gd name="T13" fmla="*/ 246 h 311"/>
                <a:gd name="T14" fmla="*/ 139 w 240"/>
                <a:gd name="T15" fmla="*/ 265 h 311"/>
                <a:gd name="T16" fmla="*/ 125 w 240"/>
                <a:gd name="T17" fmla="*/ 278 h 311"/>
                <a:gd name="T18" fmla="*/ 121 w 240"/>
                <a:gd name="T19" fmla="*/ 288 h 311"/>
                <a:gd name="T20" fmla="*/ 117 w 240"/>
                <a:gd name="T21" fmla="*/ 297 h 311"/>
                <a:gd name="T22" fmla="*/ 119 w 240"/>
                <a:gd name="T23" fmla="*/ 306 h 311"/>
                <a:gd name="T24" fmla="*/ 128 w 240"/>
                <a:gd name="T25" fmla="*/ 311 h 311"/>
                <a:gd name="T26" fmla="*/ 136 w 240"/>
                <a:gd name="T27" fmla="*/ 309 h 311"/>
                <a:gd name="T28" fmla="*/ 151 w 240"/>
                <a:gd name="T29" fmla="*/ 292 h 311"/>
                <a:gd name="T30" fmla="*/ 176 w 240"/>
                <a:gd name="T31" fmla="*/ 269 h 311"/>
                <a:gd name="T32" fmla="*/ 202 w 240"/>
                <a:gd name="T33" fmla="*/ 246 h 311"/>
                <a:gd name="T34" fmla="*/ 225 w 240"/>
                <a:gd name="T35" fmla="*/ 220 h 311"/>
                <a:gd name="T36" fmla="*/ 239 w 240"/>
                <a:gd name="T37" fmla="*/ 186 h 311"/>
                <a:gd name="T38" fmla="*/ 238 w 240"/>
                <a:gd name="T39" fmla="*/ 152 h 311"/>
                <a:gd name="T40" fmla="*/ 223 w 240"/>
                <a:gd name="T41" fmla="*/ 120 h 311"/>
                <a:gd name="T42" fmla="*/ 199 w 240"/>
                <a:gd name="T43" fmla="*/ 93 h 311"/>
                <a:gd name="T44" fmla="*/ 172 w 240"/>
                <a:gd name="T45" fmla="*/ 76 h 311"/>
                <a:gd name="T46" fmla="*/ 147 w 240"/>
                <a:gd name="T47" fmla="*/ 61 h 311"/>
                <a:gd name="T48" fmla="*/ 119 w 240"/>
                <a:gd name="T49" fmla="*/ 46 h 311"/>
                <a:gd name="T50" fmla="*/ 91 w 240"/>
                <a:gd name="T51" fmla="*/ 31 h 311"/>
                <a:gd name="T52" fmla="*/ 64 w 240"/>
                <a:gd name="T53" fmla="*/ 18 h 311"/>
                <a:gd name="T54" fmla="*/ 39 w 240"/>
                <a:gd name="T55" fmla="*/ 8 h 311"/>
                <a:gd name="T56" fmla="*/ 19 w 240"/>
                <a:gd name="T57" fmla="*/ 1 h 311"/>
                <a:gd name="T58" fmla="*/ 4 w 240"/>
                <a:gd name="T59" fmla="*/ 0 h 311"/>
                <a:gd name="T60" fmla="*/ 10 w 240"/>
                <a:gd name="T61" fmla="*/ 8 h 311"/>
                <a:gd name="T62" fmla="*/ 34 w 240"/>
                <a:gd name="T63" fmla="*/ 20 h 311"/>
                <a:gd name="T64" fmla="*/ 58 w 240"/>
                <a:gd name="T65" fmla="*/ 31 h 311"/>
                <a:gd name="T66" fmla="*/ 84 w 240"/>
                <a:gd name="T67" fmla="*/ 44 h 311"/>
                <a:gd name="T68" fmla="*/ 110 w 240"/>
                <a:gd name="T69" fmla="*/ 58 h 311"/>
                <a:gd name="T70" fmla="*/ 136 w 240"/>
                <a:gd name="T71" fmla="*/ 71 h 311"/>
                <a:gd name="T72" fmla="*/ 161 w 240"/>
                <a:gd name="T73" fmla="*/ 89 h 311"/>
                <a:gd name="T74" fmla="*/ 184 w 240"/>
                <a:gd name="T75" fmla="*/ 106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0" h="311">
                  <a:moveTo>
                    <a:pt x="195" y="116"/>
                  </a:moveTo>
                  <a:lnTo>
                    <a:pt x="204" y="124"/>
                  </a:lnTo>
                  <a:lnTo>
                    <a:pt x="209" y="133"/>
                  </a:lnTo>
                  <a:lnTo>
                    <a:pt x="215" y="144"/>
                  </a:lnTo>
                  <a:lnTo>
                    <a:pt x="218" y="154"/>
                  </a:lnTo>
                  <a:lnTo>
                    <a:pt x="221" y="165"/>
                  </a:lnTo>
                  <a:lnTo>
                    <a:pt x="220" y="176"/>
                  </a:lnTo>
                  <a:lnTo>
                    <a:pt x="217" y="188"/>
                  </a:lnTo>
                  <a:lnTo>
                    <a:pt x="212" y="198"/>
                  </a:lnTo>
                  <a:lnTo>
                    <a:pt x="204" y="209"/>
                  </a:lnTo>
                  <a:lnTo>
                    <a:pt x="194" y="220"/>
                  </a:lnTo>
                  <a:lnTo>
                    <a:pt x="184" y="229"/>
                  </a:lnTo>
                  <a:lnTo>
                    <a:pt x="174" y="238"/>
                  </a:lnTo>
                  <a:lnTo>
                    <a:pt x="162" y="246"/>
                  </a:lnTo>
                  <a:lnTo>
                    <a:pt x="151" y="255"/>
                  </a:lnTo>
                  <a:lnTo>
                    <a:pt x="139" y="265"/>
                  </a:lnTo>
                  <a:lnTo>
                    <a:pt x="129" y="275"/>
                  </a:lnTo>
                  <a:lnTo>
                    <a:pt x="125" y="278"/>
                  </a:lnTo>
                  <a:lnTo>
                    <a:pt x="123" y="283"/>
                  </a:lnTo>
                  <a:lnTo>
                    <a:pt x="121" y="288"/>
                  </a:lnTo>
                  <a:lnTo>
                    <a:pt x="118" y="292"/>
                  </a:lnTo>
                  <a:lnTo>
                    <a:pt x="117" y="297"/>
                  </a:lnTo>
                  <a:lnTo>
                    <a:pt x="117" y="301"/>
                  </a:lnTo>
                  <a:lnTo>
                    <a:pt x="119" y="306"/>
                  </a:lnTo>
                  <a:lnTo>
                    <a:pt x="123" y="309"/>
                  </a:lnTo>
                  <a:lnTo>
                    <a:pt x="128" y="311"/>
                  </a:lnTo>
                  <a:lnTo>
                    <a:pt x="132" y="311"/>
                  </a:lnTo>
                  <a:lnTo>
                    <a:pt x="136" y="309"/>
                  </a:lnTo>
                  <a:lnTo>
                    <a:pt x="139" y="306"/>
                  </a:lnTo>
                  <a:lnTo>
                    <a:pt x="151" y="292"/>
                  </a:lnTo>
                  <a:lnTo>
                    <a:pt x="163" y="281"/>
                  </a:lnTo>
                  <a:lnTo>
                    <a:pt x="176" y="269"/>
                  </a:lnTo>
                  <a:lnTo>
                    <a:pt x="190" y="258"/>
                  </a:lnTo>
                  <a:lnTo>
                    <a:pt x="202" y="246"/>
                  </a:lnTo>
                  <a:lnTo>
                    <a:pt x="215" y="234"/>
                  </a:lnTo>
                  <a:lnTo>
                    <a:pt x="225" y="220"/>
                  </a:lnTo>
                  <a:lnTo>
                    <a:pt x="233" y="205"/>
                  </a:lnTo>
                  <a:lnTo>
                    <a:pt x="239" y="186"/>
                  </a:lnTo>
                  <a:lnTo>
                    <a:pt x="240" y="169"/>
                  </a:lnTo>
                  <a:lnTo>
                    <a:pt x="238" y="152"/>
                  </a:lnTo>
                  <a:lnTo>
                    <a:pt x="232" y="135"/>
                  </a:lnTo>
                  <a:lnTo>
                    <a:pt x="223" y="120"/>
                  </a:lnTo>
                  <a:lnTo>
                    <a:pt x="213" y="105"/>
                  </a:lnTo>
                  <a:lnTo>
                    <a:pt x="199" y="93"/>
                  </a:lnTo>
                  <a:lnTo>
                    <a:pt x="184" y="83"/>
                  </a:lnTo>
                  <a:lnTo>
                    <a:pt x="172" y="76"/>
                  </a:lnTo>
                  <a:lnTo>
                    <a:pt x="160" y="69"/>
                  </a:lnTo>
                  <a:lnTo>
                    <a:pt x="147" y="61"/>
                  </a:lnTo>
                  <a:lnTo>
                    <a:pt x="133" y="54"/>
                  </a:lnTo>
                  <a:lnTo>
                    <a:pt x="119" y="46"/>
                  </a:lnTo>
                  <a:lnTo>
                    <a:pt x="105" y="39"/>
                  </a:lnTo>
                  <a:lnTo>
                    <a:pt x="91" y="31"/>
                  </a:lnTo>
                  <a:lnTo>
                    <a:pt x="77" y="24"/>
                  </a:lnTo>
                  <a:lnTo>
                    <a:pt x="64" y="18"/>
                  </a:lnTo>
                  <a:lnTo>
                    <a:pt x="52" y="13"/>
                  </a:lnTo>
                  <a:lnTo>
                    <a:pt x="39" y="8"/>
                  </a:lnTo>
                  <a:lnTo>
                    <a:pt x="29" y="5"/>
                  </a:lnTo>
                  <a:lnTo>
                    <a:pt x="19" y="1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10" y="8"/>
                  </a:lnTo>
                  <a:lnTo>
                    <a:pt x="22" y="14"/>
                  </a:lnTo>
                  <a:lnTo>
                    <a:pt x="34" y="20"/>
                  </a:lnTo>
                  <a:lnTo>
                    <a:pt x="46" y="25"/>
                  </a:lnTo>
                  <a:lnTo>
                    <a:pt x="58" y="31"/>
                  </a:lnTo>
                  <a:lnTo>
                    <a:pt x="71" y="37"/>
                  </a:lnTo>
                  <a:lnTo>
                    <a:pt x="84" y="44"/>
                  </a:lnTo>
                  <a:lnTo>
                    <a:pt x="96" y="51"/>
                  </a:lnTo>
                  <a:lnTo>
                    <a:pt x="110" y="58"/>
                  </a:lnTo>
                  <a:lnTo>
                    <a:pt x="123" y="64"/>
                  </a:lnTo>
                  <a:lnTo>
                    <a:pt x="136" y="71"/>
                  </a:lnTo>
                  <a:lnTo>
                    <a:pt x="148" y="79"/>
                  </a:lnTo>
                  <a:lnTo>
                    <a:pt x="161" y="89"/>
                  </a:lnTo>
                  <a:lnTo>
                    <a:pt x="172" y="97"/>
                  </a:lnTo>
                  <a:lnTo>
                    <a:pt x="184" y="106"/>
                  </a:lnTo>
                  <a:lnTo>
                    <a:pt x="195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graphicFrame>
        <p:nvGraphicFramePr>
          <p:cNvPr id="1243205" name="Object 69">
            <a:extLst>
              <a:ext uri="{FF2B5EF4-FFF2-40B4-BE49-F238E27FC236}">
                <a16:creationId xmlns:a16="http://schemas.microsoft.com/office/drawing/2014/main" id="{50C701DA-29B1-4699-93BB-CBCB07B219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95488" y="3949700"/>
          <a:ext cx="11128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" name="Clip" r:id="rId6" imgW="1113480" imgH="1131480" progId="MS_ClipArt_Gallery.2">
                  <p:embed/>
                </p:oleObj>
              </mc:Choice>
              <mc:Fallback>
                <p:oleObj name="Clip" r:id="rId6" imgW="1113480" imgH="1131480" progId="MS_ClipArt_Gallery.2">
                  <p:embed/>
                  <p:pic>
                    <p:nvPicPr>
                      <p:cNvPr id="1243205" name="Object 69">
                        <a:extLst>
                          <a:ext uri="{FF2B5EF4-FFF2-40B4-BE49-F238E27FC236}">
                            <a16:creationId xmlns:a16="http://schemas.microsoft.com/office/drawing/2014/main" id="{50C701DA-29B1-4699-93BB-CBCB07B219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5488" y="3949700"/>
                        <a:ext cx="1112837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3206" name="Object 70">
            <a:extLst>
              <a:ext uri="{FF2B5EF4-FFF2-40B4-BE49-F238E27FC236}">
                <a16:creationId xmlns:a16="http://schemas.microsoft.com/office/drawing/2014/main" id="{1AE5A1D1-D672-4654-9C58-096EB539B7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72088" y="3797300"/>
          <a:ext cx="11128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0" name="Clip" r:id="rId7" imgW="1113480" imgH="1131480" progId="MS_ClipArt_Gallery.2">
                  <p:embed/>
                </p:oleObj>
              </mc:Choice>
              <mc:Fallback>
                <p:oleObj name="Clip" r:id="rId7" imgW="1113480" imgH="1131480" progId="MS_ClipArt_Gallery.2">
                  <p:embed/>
                  <p:pic>
                    <p:nvPicPr>
                      <p:cNvPr id="1243206" name="Object 70">
                        <a:extLst>
                          <a:ext uri="{FF2B5EF4-FFF2-40B4-BE49-F238E27FC236}">
                            <a16:creationId xmlns:a16="http://schemas.microsoft.com/office/drawing/2014/main" id="{1AE5A1D1-D672-4654-9C58-096EB539B7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2088" y="3797300"/>
                        <a:ext cx="1112837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3207" name="Object 71">
            <a:extLst>
              <a:ext uri="{FF2B5EF4-FFF2-40B4-BE49-F238E27FC236}">
                <a16:creationId xmlns:a16="http://schemas.microsoft.com/office/drawing/2014/main" id="{AEC93A1F-6CB8-4E99-A0C0-075D162BB7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77088" y="2101850"/>
          <a:ext cx="11128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1" name="Clip" r:id="rId8" imgW="1113480" imgH="1131480" progId="MS_ClipArt_Gallery.2">
                  <p:embed/>
                </p:oleObj>
              </mc:Choice>
              <mc:Fallback>
                <p:oleObj name="Clip" r:id="rId8" imgW="1113480" imgH="1131480" progId="MS_ClipArt_Gallery.2">
                  <p:embed/>
                  <p:pic>
                    <p:nvPicPr>
                      <p:cNvPr id="1243207" name="Object 71">
                        <a:extLst>
                          <a:ext uri="{FF2B5EF4-FFF2-40B4-BE49-F238E27FC236}">
                            <a16:creationId xmlns:a16="http://schemas.microsoft.com/office/drawing/2014/main" id="{AEC93A1F-6CB8-4E99-A0C0-075D162BB7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7088" y="2101850"/>
                        <a:ext cx="1112837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3208" name="Object 72">
            <a:extLst>
              <a:ext uri="{FF2B5EF4-FFF2-40B4-BE49-F238E27FC236}">
                <a16:creationId xmlns:a16="http://schemas.microsoft.com/office/drawing/2014/main" id="{B45EC5F7-3ECE-48DE-8F05-EF7D17F4E43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4438" y="2197100"/>
          <a:ext cx="11128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2" name="Clip" r:id="rId9" imgW="1113480" imgH="1131480" progId="MS_ClipArt_Gallery.2">
                  <p:embed/>
                </p:oleObj>
              </mc:Choice>
              <mc:Fallback>
                <p:oleObj name="Clip" r:id="rId9" imgW="1113480" imgH="1131480" progId="MS_ClipArt_Gallery.2">
                  <p:embed/>
                  <p:pic>
                    <p:nvPicPr>
                      <p:cNvPr id="1243208" name="Object 72">
                        <a:extLst>
                          <a:ext uri="{FF2B5EF4-FFF2-40B4-BE49-F238E27FC236}">
                            <a16:creationId xmlns:a16="http://schemas.microsoft.com/office/drawing/2014/main" id="{B45EC5F7-3ECE-48DE-8F05-EF7D17F4E4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2197100"/>
                        <a:ext cx="1112837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3209" name="Text Box 73">
            <a:extLst>
              <a:ext uri="{FF2B5EF4-FFF2-40B4-BE49-F238E27FC236}">
                <a16:creationId xmlns:a16="http://schemas.microsoft.com/office/drawing/2014/main" id="{9B8D6B59-2437-471A-A137-AF576875F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1025" y="5934075"/>
            <a:ext cx="1031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en-US" sz="2800">
                <a:latin typeface="Times New Roman" panose="02020603050405020304" pitchFamily="18" charset="0"/>
              </a:rPr>
              <a:t>Carey</a:t>
            </a:r>
          </a:p>
        </p:txBody>
      </p:sp>
      <p:sp>
        <p:nvSpPr>
          <p:cNvPr id="1243210" name="Text Box 74">
            <a:extLst>
              <a:ext uri="{FF2B5EF4-FFF2-40B4-BE49-F238E27FC236}">
                <a16:creationId xmlns:a16="http://schemas.microsoft.com/office/drawing/2014/main" id="{6DC2BE5E-504A-49A8-B539-1C64E61C7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4675" y="2181225"/>
            <a:ext cx="796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en-US" sz="2800">
                <a:latin typeface="Times New Roman" panose="02020603050405020304" pitchFamily="18" charset="0"/>
              </a:rPr>
              <a:t>You</a:t>
            </a:r>
          </a:p>
        </p:txBody>
      </p:sp>
      <p:sp>
        <p:nvSpPr>
          <p:cNvPr id="1243211" name="Oval 75">
            <a:extLst>
              <a:ext uri="{FF2B5EF4-FFF2-40B4-BE49-F238E27FC236}">
                <a16:creationId xmlns:a16="http://schemas.microsoft.com/office/drawing/2014/main" id="{84866773-E13A-44F9-8238-528744DA2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4700" y="3733800"/>
            <a:ext cx="3276600" cy="3124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graphicFrame>
        <p:nvGraphicFramePr>
          <p:cNvPr id="1243212" name="Object 76">
            <a:extLst>
              <a:ext uri="{FF2B5EF4-FFF2-40B4-BE49-F238E27FC236}">
                <a16:creationId xmlns:a16="http://schemas.microsoft.com/office/drawing/2014/main" id="{A3AB5B42-F558-4F40-AEF0-2EC6C566DA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9638" y="3911600"/>
          <a:ext cx="11128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3" name="Clip" r:id="rId10" imgW="1113480" imgH="1131480" progId="MS_ClipArt_Gallery.2">
                  <p:embed/>
                </p:oleObj>
              </mc:Choice>
              <mc:Fallback>
                <p:oleObj name="Clip" r:id="rId10" imgW="1113480" imgH="1131480" progId="MS_ClipArt_Gallery.2">
                  <p:embed/>
                  <p:pic>
                    <p:nvPicPr>
                      <p:cNvPr id="1243212" name="Object 76">
                        <a:extLst>
                          <a:ext uri="{FF2B5EF4-FFF2-40B4-BE49-F238E27FC236}">
                            <a16:creationId xmlns:a16="http://schemas.microsoft.com/office/drawing/2014/main" id="{A3AB5B42-F558-4F40-AEF0-2EC6C566DA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638" y="3911600"/>
                        <a:ext cx="1112837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3213" name="Object 77">
            <a:extLst>
              <a:ext uri="{FF2B5EF4-FFF2-40B4-BE49-F238E27FC236}">
                <a16:creationId xmlns:a16="http://schemas.microsoft.com/office/drawing/2014/main" id="{44ED0448-437F-4731-96CD-B5AED8F4FD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38938" y="3625850"/>
          <a:ext cx="11128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4" name="Clip" r:id="rId11" imgW="1113480" imgH="1131480" progId="MS_ClipArt_Gallery.2">
                  <p:embed/>
                </p:oleObj>
              </mc:Choice>
              <mc:Fallback>
                <p:oleObj name="Clip" r:id="rId11" imgW="1113480" imgH="1131480" progId="MS_ClipArt_Gallery.2">
                  <p:embed/>
                  <p:pic>
                    <p:nvPicPr>
                      <p:cNvPr id="1243213" name="Object 77">
                        <a:extLst>
                          <a:ext uri="{FF2B5EF4-FFF2-40B4-BE49-F238E27FC236}">
                            <a16:creationId xmlns:a16="http://schemas.microsoft.com/office/drawing/2014/main" id="{44ED0448-437F-4731-96CD-B5AED8F4FD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8938" y="3625850"/>
                        <a:ext cx="1112837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3214" name="Oval 78">
            <a:extLst>
              <a:ext uri="{FF2B5EF4-FFF2-40B4-BE49-F238E27FC236}">
                <a16:creationId xmlns:a16="http://schemas.microsoft.com/office/drawing/2014/main" id="{1D0DBEFC-46BB-4DD6-8252-EBC76EBB3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2114550"/>
            <a:ext cx="3657600" cy="37338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graphicFrame>
        <p:nvGraphicFramePr>
          <p:cNvPr id="1243215" name="Object 79">
            <a:extLst>
              <a:ext uri="{FF2B5EF4-FFF2-40B4-BE49-F238E27FC236}">
                <a16:creationId xmlns:a16="http://schemas.microsoft.com/office/drawing/2014/main" id="{9FDC325F-E1AF-4E35-8C30-A6A54AD67E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57838" y="2349500"/>
          <a:ext cx="11128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5" name="Clip" r:id="rId12" imgW="1113480" imgH="1131480" progId="MS_ClipArt_Gallery.2">
                  <p:embed/>
                </p:oleObj>
              </mc:Choice>
              <mc:Fallback>
                <p:oleObj name="Clip" r:id="rId12" imgW="1113480" imgH="1131480" progId="MS_ClipArt_Gallery.2">
                  <p:embed/>
                  <p:pic>
                    <p:nvPicPr>
                      <p:cNvPr id="1243215" name="Object 79">
                        <a:extLst>
                          <a:ext uri="{FF2B5EF4-FFF2-40B4-BE49-F238E27FC236}">
                            <a16:creationId xmlns:a16="http://schemas.microsoft.com/office/drawing/2014/main" id="{9FDC325F-E1AF-4E35-8C30-A6A54AD67E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7838" y="2349500"/>
                        <a:ext cx="1112837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3216" name="Oval 80">
            <a:extLst>
              <a:ext uri="{FF2B5EF4-FFF2-40B4-BE49-F238E27FC236}">
                <a16:creationId xmlns:a16="http://schemas.microsoft.com/office/drawing/2014/main" id="{5379F1B7-38D4-4595-9109-0D3284270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266950"/>
            <a:ext cx="3657600" cy="3733800"/>
          </a:xfrm>
          <a:prstGeom prst="ellips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7887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162" name="Rectangle 2">
            <a:extLst>
              <a:ext uri="{FF2B5EF4-FFF2-40B4-BE49-F238E27FC236}">
                <a16:creationId xmlns:a16="http://schemas.microsoft.com/office/drawing/2014/main" id="{6128B5A0-55DF-406F-9451-B002DBA9BD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#3 (Cont’d)</a:t>
            </a:r>
          </a:p>
        </p:txBody>
      </p:sp>
      <p:sp>
        <p:nvSpPr>
          <p:cNvPr id="1244163" name="Rectangle 3">
            <a:extLst>
              <a:ext uri="{FF2B5EF4-FFF2-40B4-BE49-F238E27FC236}">
                <a16:creationId xmlns:a16="http://schemas.microsoft.com/office/drawing/2014/main" id="{96939BA7-A10B-4B0A-ACE5-5218244928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Multi-hop “ad hoc” networking</a:t>
            </a:r>
          </a:p>
        </p:txBody>
      </p:sp>
      <p:graphicFrame>
        <p:nvGraphicFramePr>
          <p:cNvPr id="1244164" name="Object 4">
            <a:extLst>
              <a:ext uri="{FF2B5EF4-FFF2-40B4-BE49-F238E27FC236}">
                <a16:creationId xmlns:a16="http://schemas.microsoft.com/office/drawing/2014/main" id="{BC1DFCC8-D4A8-4FDF-AC62-92D44C7C1E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86188" y="2368550"/>
          <a:ext cx="11128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1" name="Clip" r:id="rId3" imgW="1113480" imgH="1131480" progId="MS_ClipArt_Gallery.2">
                  <p:embed/>
                </p:oleObj>
              </mc:Choice>
              <mc:Fallback>
                <p:oleObj name="Clip" r:id="rId3" imgW="1113480" imgH="1131480" progId="MS_ClipArt_Gallery.2">
                  <p:embed/>
                  <p:pic>
                    <p:nvPicPr>
                      <p:cNvPr id="1244164" name="Object 4">
                        <a:extLst>
                          <a:ext uri="{FF2B5EF4-FFF2-40B4-BE49-F238E27FC236}">
                            <a16:creationId xmlns:a16="http://schemas.microsoft.com/office/drawing/2014/main" id="{BC1DFCC8-D4A8-4FDF-AC62-92D44C7C1E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8" y="2368550"/>
                        <a:ext cx="1112837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4165" name="Object 5">
            <a:extLst>
              <a:ext uri="{FF2B5EF4-FFF2-40B4-BE49-F238E27FC236}">
                <a16:creationId xmlns:a16="http://schemas.microsoft.com/office/drawing/2014/main" id="{B99DF394-EAC9-48E0-BBE9-F62434B7EE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33738" y="5016500"/>
          <a:ext cx="11128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2" name="Clip" r:id="rId5" imgW="1113480" imgH="1131480" progId="MS_ClipArt_Gallery.2">
                  <p:embed/>
                </p:oleObj>
              </mc:Choice>
              <mc:Fallback>
                <p:oleObj name="Clip" r:id="rId5" imgW="1113480" imgH="1131480" progId="MS_ClipArt_Gallery.2">
                  <p:embed/>
                  <p:pic>
                    <p:nvPicPr>
                      <p:cNvPr id="1244165" name="Object 5">
                        <a:extLst>
                          <a:ext uri="{FF2B5EF4-FFF2-40B4-BE49-F238E27FC236}">
                            <a16:creationId xmlns:a16="http://schemas.microsoft.com/office/drawing/2014/main" id="{B99DF394-EAC9-48E0-BBE9-F62434B7EE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3738" y="5016500"/>
                        <a:ext cx="1112837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44166" name="Group 6">
            <a:extLst>
              <a:ext uri="{FF2B5EF4-FFF2-40B4-BE49-F238E27FC236}">
                <a16:creationId xmlns:a16="http://schemas.microsoft.com/office/drawing/2014/main" id="{8FEACFD1-1BD8-4FE9-AE4B-9446D2F409D2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800600" y="5370513"/>
            <a:ext cx="1108075" cy="1119187"/>
            <a:chOff x="3024" y="3383"/>
            <a:chExt cx="698" cy="705"/>
          </a:xfrm>
        </p:grpSpPr>
        <p:sp>
          <p:nvSpPr>
            <p:cNvPr id="1244167" name="Freeform 7">
              <a:extLst>
                <a:ext uri="{FF2B5EF4-FFF2-40B4-BE49-F238E27FC236}">
                  <a16:creationId xmlns:a16="http://schemas.microsoft.com/office/drawing/2014/main" id="{189D0811-977C-46BD-836D-92FF467B2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8" y="3626"/>
              <a:ext cx="309" cy="456"/>
            </a:xfrm>
            <a:custGeom>
              <a:avLst/>
              <a:gdLst>
                <a:gd name="T0" fmla="*/ 233 w 618"/>
                <a:gd name="T1" fmla="*/ 0 h 911"/>
                <a:gd name="T2" fmla="*/ 206 w 618"/>
                <a:gd name="T3" fmla="*/ 0 h 911"/>
                <a:gd name="T4" fmla="*/ 171 w 618"/>
                <a:gd name="T5" fmla="*/ 4 h 911"/>
                <a:gd name="T6" fmla="*/ 131 w 618"/>
                <a:gd name="T7" fmla="*/ 10 h 911"/>
                <a:gd name="T8" fmla="*/ 91 w 618"/>
                <a:gd name="T9" fmla="*/ 20 h 911"/>
                <a:gd name="T10" fmla="*/ 53 w 618"/>
                <a:gd name="T11" fmla="*/ 36 h 911"/>
                <a:gd name="T12" fmla="*/ 23 w 618"/>
                <a:gd name="T13" fmla="*/ 59 h 911"/>
                <a:gd name="T14" fmla="*/ 4 w 618"/>
                <a:gd name="T15" fmla="*/ 88 h 911"/>
                <a:gd name="T16" fmla="*/ 0 w 618"/>
                <a:gd name="T17" fmla="*/ 110 h 911"/>
                <a:gd name="T18" fmla="*/ 2 w 618"/>
                <a:gd name="T19" fmla="*/ 122 h 911"/>
                <a:gd name="T20" fmla="*/ 10 w 618"/>
                <a:gd name="T21" fmla="*/ 158 h 911"/>
                <a:gd name="T22" fmla="*/ 31 w 618"/>
                <a:gd name="T23" fmla="*/ 233 h 911"/>
                <a:gd name="T24" fmla="*/ 60 w 618"/>
                <a:gd name="T25" fmla="*/ 328 h 911"/>
                <a:gd name="T26" fmla="*/ 96 w 618"/>
                <a:gd name="T27" fmla="*/ 435 h 911"/>
                <a:gd name="T28" fmla="*/ 138 w 618"/>
                <a:gd name="T29" fmla="*/ 548 h 911"/>
                <a:gd name="T30" fmla="*/ 184 w 618"/>
                <a:gd name="T31" fmla="*/ 658 h 911"/>
                <a:gd name="T32" fmla="*/ 230 w 618"/>
                <a:gd name="T33" fmla="*/ 760 h 911"/>
                <a:gd name="T34" fmla="*/ 276 w 618"/>
                <a:gd name="T35" fmla="*/ 845 h 911"/>
                <a:gd name="T36" fmla="*/ 305 w 618"/>
                <a:gd name="T37" fmla="*/ 888 h 911"/>
                <a:gd name="T38" fmla="*/ 319 w 618"/>
                <a:gd name="T39" fmla="*/ 904 h 911"/>
                <a:gd name="T40" fmla="*/ 342 w 618"/>
                <a:gd name="T41" fmla="*/ 904 h 911"/>
                <a:gd name="T42" fmla="*/ 382 w 618"/>
                <a:gd name="T43" fmla="*/ 889 h 911"/>
                <a:gd name="T44" fmla="*/ 429 w 618"/>
                <a:gd name="T45" fmla="*/ 871 h 911"/>
                <a:gd name="T46" fmla="*/ 477 w 618"/>
                <a:gd name="T47" fmla="*/ 850 h 911"/>
                <a:gd name="T48" fmla="*/ 525 w 618"/>
                <a:gd name="T49" fmla="*/ 830 h 911"/>
                <a:gd name="T50" fmla="*/ 566 w 618"/>
                <a:gd name="T51" fmla="*/ 810 h 911"/>
                <a:gd name="T52" fmla="*/ 597 w 618"/>
                <a:gd name="T53" fmla="*/ 791 h 911"/>
                <a:gd name="T54" fmla="*/ 616 w 618"/>
                <a:gd name="T55" fmla="*/ 774 h 911"/>
                <a:gd name="T56" fmla="*/ 593 w 618"/>
                <a:gd name="T57" fmla="*/ 733 h 911"/>
                <a:gd name="T58" fmla="*/ 539 w 618"/>
                <a:gd name="T59" fmla="*/ 651 h 911"/>
                <a:gd name="T60" fmla="*/ 480 w 618"/>
                <a:gd name="T61" fmla="*/ 555 h 911"/>
                <a:gd name="T62" fmla="*/ 421 w 618"/>
                <a:gd name="T63" fmla="*/ 449 h 911"/>
                <a:gd name="T64" fmla="*/ 366 w 618"/>
                <a:gd name="T65" fmla="*/ 339 h 911"/>
                <a:gd name="T66" fmla="*/ 316 w 618"/>
                <a:gd name="T67" fmla="*/ 230 h 911"/>
                <a:gd name="T68" fmla="*/ 276 w 618"/>
                <a:gd name="T69" fmla="*/ 129 h 911"/>
                <a:gd name="T70" fmla="*/ 250 w 618"/>
                <a:gd name="T71" fmla="*/ 39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18" h="911">
                  <a:moveTo>
                    <a:pt x="243" y="2"/>
                  </a:moveTo>
                  <a:lnTo>
                    <a:pt x="233" y="0"/>
                  </a:lnTo>
                  <a:lnTo>
                    <a:pt x="221" y="0"/>
                  </a:lnTo>
                  <a:lnTo>
                    <a:pt x="206" y="0"/>
                  </a:lnTo>
                  <a:lnTo>
                    <a:pt x="190" y="2"/>
                  </a:lnTo>
                  <a:lnTo>
                    <a:pt x="171" y="4"/>
                  </a:lnTo>
                  <a:lnTo>
                    <a:pt x="151" y="6"/>
                  </a:lnTo>
                  <a:lnTo>
                    <a:pt x="131" y="10"/>
                  </a:lnTo>
                  <a:lnTo>
                    <a:pt x="110" y="14"/>
                  </a:lnTo>
                  <a:lnTo>
                    <a:pt x="91" y="20"/>
                  </a:lnTo>
                  <a:lnTo>
                    <a:pt x="71" y="28"/>
                  </a:lnTo>
                  <a:lnTo>
                    <a:pt x="53" y="36"/>
                  </a:lnTo>
                  <a:lnTo>
                    <a:pt x="37" y="46"/>
                  </a:lnTo>
                  <a:lnTo>
                    <a:pt x="23" y="59"/>
                  </a:lnTo>
                  <a:lnTo>
                    <a:pt x="12" y="73"/>
                  </a:lnTo>
                  <a:lnTo>
                    <a:pt x="4" y="88"/>
                  </a:lnTo>
                  <a:lnTo>
                    <a:pt x="0" y="105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2" y="122"/>
                  </a:lnTo>
                  <a:lnTo>
                    <a:pt x="3" y="130"/>
                  </a:lnTo>
                  <a:lnTo>
                    <a:pt x="10" y="158"/>
                  </a:lnTo>
                  <a:lnTo>
                    <a:pt x="19" y="192"/>
                  </a:lnTo>
                  <a:lnTo>
                    <a:pt x="31" y="233"/>
                  </a:lnTo>
                  <a:lnTo>
                    <a:pt x="45" y="279"/>
                  </a:lnTo>
                  <a:lnTo>
                    <a:pt x="60" y="328"/>
                  </a:lnTo>
                  <a:lnTo>
                    <a:pt x="78" y="380"/>
                  </a:lnTo>
                  <a:lnTo>
                    <a:pt x="96" y="435"/>
                  </a:lnTo>
                  <a:lnTo>
                    <a:pt x="117" y="490"/>
                  </a:lnTo>
                  <a:lnTo>
                    <a:pt x="138" y="548"/>
                  </a:lnTo>
                  <a:lnTo>
                    <a:pt x="161" y="603"/>
                  </a:lnTo>
                  <a:lnTo>
                    <a:pt x="184" y="658"/>
                  </a:lnTo>
                  <a:lnTo>
                    <a:pt x="207" y="710"/>
                  </a:lnTo>
                  <a:lnTo>
                    <a:pt x="230" y="760"/>
                  </a:lnTo>
                  <a:lnTo>
                    <a:pt x="253" y="804"/>
                  </a:lnTo>
                  <a:lnTo>
                    <a:pt x="276" y="845"/>
                  </a:lnTo>
                  <a:lnTo>
                    <a:pt x="299" y="879"/>
                  </a:lnTo>
                  <a:lnTo>
                    <a:pt x="305" y="888"/>
                  </a:lnTo>
                  <a:lnTo>
                    <a:pt x="312" y="896"/>
                  </a:lnTo>
                  <a:lnTo>
                    <a:pt x="319" y="904"/>
                  </a:lnTo>
                  <a:lnTo>
                    <a:pt x="324" y="911"/>
                  </a:lnTo>
                  <a:lnTo>
                    <a:pt x="342" y="904"/>
                  </a:lnTo>
                  <a:lnTo>
                    <a:pt x="361" y="898"/>
                  </a:lnTo>
                  <a:lnTo>
                    <a:pt x="382" y="889"/>
                  </a:lnTo>
                  <a:lnTo>
                    <a:pt x="405" y="880"/>
                  </a:lnTo>
                  <a:lnTo>
                    <a:pt x="429" y="871"/>
                  </a:lnTo>
                  <a:lnTo>
                    <a:pt x="453" y="861"/>
                  </a:lnTo>
                  <a:lnTo>
                    <a:pt x="477" y="850"/>
                  </a:lnTo>
                  <a:lnTo>
                    <a:pt x="502" y="840"/>
                  </a:lnTo>
                  <a:lnTo>
                    <a:pt x="525" y="830"/>
                  </a:lnTo>
                  <a:lnTo>
                    <a:pt x="547" y="819"/>
                  </a:lnTo>
                  <a:lnTo>
                    <a:pt x="566" y="810"/>
                  </a:lnTo>
                  <a:lnTo>
                    <a:pt x="583" y="800"/>
                  </a:lnTo>
                  <a:lnTo>
                    <a:pt x="597" y="791"/>
                  </a:lnTo>
                  <a:lnTo>
                    <a:pt x="608" y="783"/>
                  </a:lnTo>
                  <a:lnTo>
                    <a:pt x="616" y="774"/>
                  </a:lnTo>
                  <a:lnTo>
                    <a:pt x="618" y="768"/>
                  </a:lnTo>
                  <a:lnTo>
                    <a:pt x="593" y="733"/>
                  </a:lnTo>
                  <a:lnTo>
                    <a:pt x="566" y="695"/>
                  </a:lnTo>
                  <a:lnTo>
                    <a:pt x="539" y="651"/>
                  </a:lnTo>
                  <a:lnTo>
                    <a:pt x="510" y="604"/>
                  </a:lnTo>
                  <a:lnTo>
                    <a:pt x="480" y="555"/>
                  </a:lnTo>
                  <a:lnTo>
                    <a:pt x="451" y="502"/>
                  </a:lnTo>
                  <a:lnTo>
                    <a:pt x="421" y="449"/>
                  </a:lnTo>
                  <a:lnTo>
                    <a:pt x="392" y="394"/>
                  </a:lnTo>
                  <a:lnTo>
                    <a:pt x="366" y="339"/>
                  </a:lnTo>
                  <a:lnTo>
                    <a:pt x="339" y="283"/>
                  </a:lnTo>
                  <a:lnTo>
                    <a:pt x="316" y="230"/>
                  </a:lnTo>
                  <a:lnTo>
                    <a:pt x="294" y="179"/>
                  </a:lnTo>
                  <a:lnTo>
                    <a:pt x="276" y="129"/>
                  </a:lnTo>
                  <a:lnTo>
                    <a:pt x="261" y="82"/>
                  </a:lnTo>
                  <a:lnTo>
                    <a:pt x="250" y="39"/>
                  </a:lnTo>
                  <a:lnTo>
                    <a:pt x="243" y="2"/>
                  </a:lnTo>
                  <a:close/>
                </a:path>
              </a:pathLst>
            </a:custGeom>
            <a:solidFill>
              <a:srgbClr val="F4F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4168" name="Freeform 8">
              <a:extLst>
                <a:ext uri="{FF2B5EF4-FFF2-40B4-BE49-F238E27FC236}">
                  <a16:creationId xmlns:a16="http://schemas.microsoft.com/office/drawing/2014/main" id="{F540B3E1-E780-4DA4-8648-051A7F4D5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" y="3691"/>
              <a:ext cx="167" cy="375"/>
            </a:xfrm>
            <a:custGeom>
              <a:avLst/>
              <a:gdLst>
                <a:gd name="T0" fmla="*/ 38 w 334"/>
                <a:gd name="T1" fmla="*/ 0 h 749"/>
                <a:gd name="T2" fmla="*/ 38 w 334"/>
                <a:gd name="T3" fmla="*/ 1 h 749"/>
                <a:gd name="T4" fmla="*/ 38 w 334"/>
                <a:gd name="T5" fmla="*/ 4 h 749"/>
                <a:gd name="T6" fmla="*/ 37 w 334"/>
                <a:gd name="T7" fmla="*/ 8 h 749"/>
                <a:gd name="T8" fmla="*/ 35 w 334"/>
                <a:gd name="T9" fmla="*/ 15 h 749"/>
                <a:gd name="T10" fmla="*/ 31 w 334"/>
                <a:gd name="T11" fmla="*/ 28 h 749"/>
                <a:gd name="T12" fmla="*/ 26 w 334"/>
                <a:gd name="T13" fmla="*/ 44 h 749"/>
                <a:gd name="T14" fmla="*/ 16 w 334"/>
                <a:gd name="T15" fmla="*/ 66 h 749"/>
                <a:gd name="T16" fmla="*/ 5 w 334"/>
                <a:gd name="T17" fmla="*/ 94 h 749"/>
                <a:gd name="T18" fmla="*/ 0 w 334"/>
                <a:gd name="T19" fmla="*/ 113 h 749"/>
                <a:gd name="T20" fmla="*/ 0 w 334"/>
                <a:gd name="T21" fmla="*/ 142 h 749"/>
                <a:gd name="T22" fmla="*/ 4 w 334"/>
                <a:gd name="T23" fmla="*/ 176 h 749"/>
                <a:gd name="T24" fmla="*/ 11 w 334"/>
                <a:gd name="T25" fmla="*/ 217 h 749"/>
                <a:gd name="T26" fmla="*/ 21 w 334"/>
                <a:gd name="T27" fmla="*/ 260 h 749"/>
                <a:gd name="T28" fmla="*/ 33 w 334"/>
                <a:gd name="T29" fmla="*/ 309 h 749"/>
                <a:gd name="T30" fmla="*/ 46 w 334"/>
                <a:gd name="T31" fmla="*/ 357 h 749"/>
                <a:gd name="T32" fmla="*/ 61 w 334"/>
                <a:gd name="T33" fmla="*/ 408 h 749"/>
                <a:gd name="T34" fmla="*/ 77 w 334"/>
                <a:gd name="T35" fmla="*/ 456 h 749"/>
                <a:gd name="T36" fmla="*/ 94 w 334"/>
                <a:gd name="T37" fmla="*/ 503 h 749"/>
                <a:gd name="T38" fmla="*/ 108 w 334"/>
                <a:gd name="T39" fmla="*/ 547 h 749"/>
                <a:gd name="T40" fmla="*/ 123 w 334"/>
                <a:gd name="T41" fmla="*/ 587 h 749"/>
                <a:gd name="T42" fmla="*/ 137 w 334"/>
                <a:gd name="T43" fmla="*/ 620 h 749"/>
                <a:gd name="T44" fmla="*/ 149 w 334"/>
                <a:gd name="T45" fmla="*/ 647 h 749"/>
                <a:gd name="T46" fmla="*/ 158 w 334"/>
                <a:gd name="T47" fmla="*/ 665 h 749"/>
                <a:gd name="T48" fmla="*/ 165 w 334"/>
                <a:gd name="T49" fmla="*/ 674 h 749"/>
                <a:gd name="T50" fmla="*/ 175 w 334"/>
                <a:gd name="T51" fmla="*/ 682 h 749"/>
                <a:gd name="T52" fmla="*/ 188 w 334"/>
                <a:gd name="T53" fmla="*/ 689 h 749"/>
                <a:gd name="T54" fmla="*/ 203 w 334"/>
                <a:gd name="T55" fmla="*/ 699 h 749"/>
                <a:gd name="T56" fmla="*/ 221 w 334"/>
                <a:gd name="T57" fmla="*/ 707 h 749"/>
                <a:gd name="T58" fmla="*/ 243 w 334"/>
                <a:gd name="T59" fmla="*/ 717 h 749"/>
                <a:gd name="T60" fmla="*/ 268 w 334"/>
                <a:gd name="T61" fmla="*/ 726 h 749"/>
                <a:gd name="T62" fmla="*/ 298 w 334"/>
                <a:gd name="T63" fmla="*/ 738 h 749"/>
                <a:gd name="T64" fmla="*/ 334 w 334"/>
                <a:gd name="T65" fmla="*/ 749 h 749"/>
                <a:gd name="T66" fmla="*/ 311 w 334"/>
                <a:gd name="T67" fmla="*/ 715 h 749"/>
                <a:gd name="T68" fmla="*/ 288 w 334"/>
                <a:gd name="T69" fmla="*/ 674 h 749"/>
                <a:gd name="T70" fmla="*/ 265 w 334"/>
                <a:gd name="T71" fmla="*/ 630 h 749"/>
                <a:gd name="T72" fmla="*/ 242 w 334"/>
                <a:gd name="T73" fmla="*/ 580 h 749"/>
                <a:gd name="T74" fmla="*/ 219 w 334"/>
                <a:gd name="T75" fmla="*/ 528 h 749"/>
                <a:gd name="T76" fmla="*/ 196 w 334"/>
                <a:gd name="T77" fmla="*/ 473 h 749"/>
                <a:gd name="T78" fmla="*/ 173 w 334"/>
                <a:gd name="T79" fmla="*/ 418 h 749"/>
                <a:gd name="T80" fmla="*/ 152 w 334"/>
                <a:gd name="T81" fmla="*/ 360 h 749"/>
                <a:gd name="T82" fmla="*/ 131 w 334"/>
                <a:gd name="T83" fmla="*/ 305 h 749"/>
                <a:gd name="T84" fmla="*/ 113 w 334"/>
                <a:gd name="T85" fmla="*/ 250 h 749"/>
                <a:gd name="T86" fmla="*/ 95 w 334"/>
                <a:gd name="T87" fmla="*/ 198 h 749"/>
                <a:gd name="T88" fmla="*/ 80 w 334"/>
                <a:gd name="T89" fmla="*/ 149 h 749"/>
                <a:gd name="T90" fmla="*/ 66 w 334"/>
                <a:gd name="T91" fmla="*/ 103 h 749"/>
                <a:gd name="T92" fmla="*/ 54 w 334"/>
                <a:gd name="T93" fmla="*/ 62 h 749"/>
                <a:gd name="T94" fmla="*/ 45 w 334"/>
                <a:gd name="T95" fmla="*/ 28 h 749"/>
                <a:gd name="T96" fmla="*/ 38 w 334"/>
                <a:gd name="T97" fmla="*/ 0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4" h="749">
                  <a:moveTo>
                    <a:pt x="38" y="0"/>
                  </a:moveTo>
                  <a:lnTo>
                    <a:pt x="38" y="1"/>
                  </a:lnTo>
                  <a:lnTo>
                    <a:pt x="38" y="4"/>
                  </a:lnTo>
                  <a:lnTo>
                    <a:pt x="37" y="8"/>
                  </a:lnTo>
                  <a:lnTo>
                    <a:pt x="35" y="15"/>
                  </a:lnTo>
                  <a:lnTo>
                    <a:pt x="31" y="28"/>
                  </a:lnTo>
                  <a:lnTo>
                    <a:pt x="26" y="44"/>
                  </a:lnTo>
                  <a:lnTo>
                    <a:pt x="16" y="66"/>
                  </a:lnTo>
                  <a:lnTo>
                    <a:pt x="5" y="94"/>
                  </a:lnTo>
                  <a:lnTo>
                    <a:pt x="0" y="113"/>
                  </a:lnTo>
                  <a:lnTo>
                    <a:pt x="0" y="142"/>
                  </a:lnTo>
                  <a:lnTo>
                    <a:pt x="4" y="176"/>
                  </a:lnTo>
                  <a:lnTo>
                    <a:pt x="11" y="217"/>
                  </a:lnTo>
                  <a:lnTo>
                    <a:pt x="21" y="260"/>
                  </a:lnTo>
                  <a:lnTo>
                    <a:pt x="33" y="309"/>
                  </a:lnTo>
                  <a:lnTo>
                    <a:pt x="46" y="357"/>
                  </a:lnTo>
                  <a:lnTo>
                    <a:pt x="61" y="408"/>
                  </a:lnTo>
                  <a:lnTo>
                    <a:pt x="77" y="456"/>
                  </a:lnTo>
                  <a:lnTo>
                    <a:pt x="94" y="503"/>
                  </a:lnTo>
                  <a:lnTo>
                    <a:pt x="108" y="547"/>
                  </a:lnTo>
                  <a:lnTo>
                    <a:pt x="123" y="587"/>
                  </a:lnTo>
                  <a:lnTo>
                    <a:pt x="137" y="620"/>
                  </a:lnTo>
                  <a:lnTo>
                    <a:pt x="149" y="647"/>
                  </a:lnTo>
                  <a:lnTo>
                    <a:pt x="158" y="665"/>
                  </a:lnTo>
                  <a:lnTo>
                    <a:pt x="165" y="674"/>
                  </a:lnTo>
                  <a:lnTo>
                    <a:pt x="175" y="682"/>
                  </a:lnTo>
                  <a:lnTo>
                    <a:pt x="188" y="689"/>
                  </a:lnTo>
                  <a:lnTo>
                    <a:pt x="203" y="699"/>
                  </a:lnTo>
                  <a:lnTo>
                    <a:pt x="221" y="707"/>
                  </a:lnTo>
                  <a:lnTo>
                    <a:pt x="243" y="717"/>
                  </a:lnTo>
                  <a:lnTo>
                    <a:pt x="268" y="726"/>
                  </a:lnTo>
                  <a:lnTo>
                    <a:pt x="298" y="738"/>
                  </a:lnTo>
                  <a:lnTo>
                    <a:pt x="334" y="749"/>
                  </a:lnTo>
                  <a:lnTo>
                    <a:pt x="311" y="715"/>
                  </a:lnTo>
                  <a:lnTo>
                    <a:pt x="288" y="674"/>
                  </a:lnTo>
                  <a:lnTo>
                    <a:pt x="265" y="630"/>
                  </a:lnTo>
                  <a:lnTo>
                    <a:pt x="242" y="580"/>
                  </a:lnTo>
                  <a:lnTo>
                    <a:pt x="219" y="528"/>
                  </a:lnTo>
                  <a:lnTo>
                    <a:pt x="196" y="473"/>
                  </a:lnTo>
                  <a:lnTo>
                    <a:pt x="173" y="418"/>
                  </a:lnTo>
                  <a:lnTo>
                    <a:pt x="152" y="360"/>
                  </a:lnTo>
                  <a:lnTo>
                    <a:pt x="131" y="305"/>
                  </a:lnTo>
                  <a:lnTo>
                    <a:pt x="113" y="250"/>
                  </a:lnTo>
                  <a:lnTo>
                    <a:pt x="95" y="198"/>
                  </a:lnTo>
                  <a:lnTo>
                    <a:pt x="80" y="149"/>
                  </a:lnTo>
                  <a:lnTo>
                    <a:pt x="66" y="103"/>
                  </a:lnTo>
                  <a:lnTo>
                    <a:pt x="54" y="62"/>
                  </a:lnTo>
                  <a:lnTo>
                    <a:pt x="45" y="2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CCE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4169" name="Freeform 9">
              <a:extLst>
                <a:ext uri="{FF2B5EF4-FFF2-40B4-BE49-F238E27FC236}">
                  <a16:creationId xmlns:a16="http://schemas.microsoft.com/office/drawing/2014/main" id="{4C715F8F-A1DC-454B-B4AA-1CF860764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5" y="3677"/>
              <a:ext cx="75" cy="83"/>
            </a:xfrm>
            <a:custGeom>
              <a:avLst/>
              <a:gdLst>
                <a:gd name="T0" fmla="*/ 21 w 151"/>
                <a:gd name="T1" fmla="*/ 9 h 166"/>
                <a:gd name="T2" fmla="*/ 11 w 151"/>
                <a:gd name="T3" fmla="*/ 19 h 166"/>
                <a:gd name="T4" fmla="*/ 4 w 151"/>
                <a:gd name="T5" fmla="*/ 34 h 166"/>
                <a:gd name="T6" fmla="*/ 0 w 151"/>
                <a:gd name="T7" fmla="*/ 54 h 166"/>
                <a:gd name="T8" fmla="*/ 0 w 151"/>
                <a:gd name="T9" fmla="*/ 74 h 166"/>
                <a:gd name="T10" fmla="*/ 3 w 151"/>
                <a:gd name="T11" fmla="*/ 96 h 166"/>
                <a:gd name="T12" fmla="*/ 9 w 151"/>
                <a:gd name="T13" fmla="*/ 118 h 166"/>
                <a:gd name="T14" fmla="*/ 17 w 151"/>
                <a:gd name="T15" fmla="*/ 136 h 166"/>
                <a:gd name="T16" fmla="*/ 28 w 151"/>
                <a:gd name="T17" fmla="*/ 151 h 166"/>
                <a:gd name="T18" fmla="*/ 41 w 151"/>
                <a:gd name="T19" fmla="*/ 161 h 166"/>
                <a:gd name="T20" fmla="*/ 56 w 151"/>
                <a:gd name="T21" fmla="*/ 165 h 166"/>
                <a:gd name="T22" fmla="*/ 72 w 151"/>
                <a:gd name="T23" fmla="*/ 166 h 166"/>
                <a:gd name="T24" fmla="*/ 88 w 151"/>
                <a:gd name="T25" fmla="*/ 163 h 166"/>
                <a:gd name="T26" fmla="*/ 103 w 151"/>
                <a:gd name="T27" fmla="*/ 157 h 166"/>
                <a:gd name="T28" fmla="*/ 117 w 151"/>
                <a:gd name="T29" fmla="*/ 149 h 166"/>
                <a:gd name="T30" fmla="*/ 128 w 151"/>
                <a:gd name="T31" fmla="*/ 141 h 166"/>
                <a:gd name="T32" fmla="*/ 137 w 151"/>
                <a:gd name="T33" fmla="*/ 131 h 166"/>
                <a:gd name="T34" fmla="*/ 149 w 151"/>
                <a:gd name="T35" fmla="*/ 104 h 166"/>
                <a:gd name="T36" fmla="*/ 151 w 151"/>
                <a:gd name="T37" fmla="*/ 71 h 166"/>
                <a:gd name="T38" fmla="*/ 146 w 151"/>
                <a:gd name="T39" fmla="*/ 40 h 166"/>
                <a:gd name="T40" fmla="*/ 131 w 151"/>
                <a:gd name="T41" fmla="*/ 21 h 166"/>
                <a:gd name="T42" fmla="*/ 120 w 151"/>
                <a:gd name="T43" fmla="*/ 17 h 166"/>
                <a:gd name="T44" fmla="*/ 109 w 151"/>
                <a:gd name="T45" fmla="*/ 11 h 166"/>
                <a:gd name="T46" fmla="*/ 96 w 151"/>
                <a:gd name="T47" fmla="*/ 6 h 166"/>
                <a:gd name="T48" fmla="*/ 82 w 151"/>
                <a:gd name="T49" fmla="*/ 2 h 166"/>
                <a:gd name="T50" fmla="*/ 67 w 151"/>
                <a:gd name="T51" fmla="*/ 0 h 166"/>
                <a:gd name="T52" fmla="*/ 52 w 151"/>
                <a:gd name="T53" fmla="*/ 0 h 166"/>
                <a:gd name="T54" fmla="*/ 37 w 151"/>
                <a:gd name="T55" fmla="*/ 2 h 166"/>
                <a:gd name="T56" fmla="*/ 21 w 151"/>
                <a:gd name="T57" fmla="*/ 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1" h="166">
                  <a:moveTo>
                    <a:pt x="21" y="9"/>
                  </a:moveTo>
                  <a:lnTo>
                    <a:pt x="11" y="19"/>
                  </a:lnTo>
                  <a:lnTo>
                    <a:pt x="4" y="34"/>
                  </a:lnTo>
                  <a:lnTo>
                    <a:pt x="0" y="54"/>
                  </a:lnTo>
                  <a:lnTo>
                    <a:pt x="0" y="74"/>
                  </a:lnTo>
                  <a:lnTo>
                    <a:pt x="3" y="96"/>
                  </a:lnTo>
                  <a:lnTo>
                    <a:pt x="9" y="118"/>
                  </a:lnTo>
                  <a:lnTo>
                    <a:pt x="17" y="136"/>
                  </a:lnTo>
                  <a:lnTo>
                    <a:pt x="28" y="151"/>
                  </a:lnTo>
                  <a:lnTo>
                    <a:pt x="41" y="161"/>
                  </a:lnTo>
                  <a:lnTo>
                    <a:pt x="56" y="165"/>
                  </a:lnTo>
                  <a:lnTo>
                    <a:pt x="72" y="166"/>
                  </a:lnTo>
                  <a:lnTo>
                    <a:pt x="88" y="163"/>
                  </a:lnTo>
                  <a:lnTo>
                    <a:pt x="103" y="157"/>
                  </a:lnTo>
                  <a:lnTo>
                    <a:pt x="117" y="149"/>
                  </a:lnTo>
                  <a:lnTo>
                    <a:pt x="128" y="141"/>
                  </a:lnTo>
                  <a:lnTo>
                    <a:pt x="137" y="131"/>
                  </a:lnTo>
                  <a:lnTo>
                    <a:pt x="149" y="104"/>
                  </a:lnTo>
                  <a:lnTo>
                    <a:pt x="151" y="71"/>
                  </a:lnTo>
                  <a:lnTo>
                    <a:pt x="146" y="40"/>
                  </a:lnTo>
                  <a:lnTo>
                    <a:pt x="131" y="21"/>
                  </a:lnTo>
                  <a:lnTo>
                    <a:pt x="120" y="17"/>
                  </a:lnTo>
                  <a:lnTo>
                    <a:pt x="109" y="11"/>
                  </a:lnTo>
                  <a:lnTo>
                    <a:pt x="96" y="6"/>
                  </a:lnTo>
                  <a:lnTo>
                    <a:pt x="82" y="2"/>
                  </a:lnTo>
                  <a:lnTo>
                    <a:pt x="67" y="0"/>
                  </a:lnTo>
                  <a:lnTo>
                    <a:pt x="52" y="0"/>
                  </a:lnTo>
                  <a:lnTo>
                    <a:pt x="37" y="2"/>
                  </a:lnTo>
                  <a:lnTo>
                    <a:pt x="21" y="9"/>
                  </a:lnTo>
                  <a:close/>
                </a:path>
              </a:pathLst>
            </a:custGeom>
            <a:solidFill>
              <a:srgbClr val="CCE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4170" name="Freeform 10">
              <a:extLst>
                <a:ext uri="{FF2B5EF4-FFF2-40B4-BE49-F238E27FC236}">
                  <a16:creationId xmlns:a16="http://schemas.microsoft.com/office/drawing/2014/main" id="{39D408C0-A962-4F22-91FD-2154F31387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" y="3917"/>
              <a:ext cx="96" cy="100"/>
            </a:xfrm>
            <a:custGeom>
              <a:avLst/>
              <a:gdLst>
                <a:gd name="T0" fmla="*/ 25 w 193"/>
                <a:gd name="T1" fmla="*/ 23 h 202"/>
                <a:gd name="T2" fmla="*/ 16 w 193"/>
                <a:gd name="T3" fmla="*/ 36 h 202"/>
                <a:gd name="T4" fmla="*/ 9 w 193"/>
                <a:gd name="T5" fmla="*/ 49 h 202"/>
                <a:gd name="T6" fmla="*/ 4 w 193"/>
                <a:gd name="T7" fmla="*/ 63 h 202"/>
                <a:gd name="T8" fmla="*/ 0 w 193"/>
                <a:gd name="T9" fmla="*/ 78 h 202"/>
                <a:gd name="T10" fmla="*/ 0 w 193"/>
                <a:gd name="T11" fmla="*/ 93 h 202"/>
                <a:gd name="T12" fmla="*/ 4 w 193"/>
                <a:gd name="T13" fmla="*/ 108 h 202"/>
                <a:gd name="T14" fmla="*/ 9 w 193"/>
                <a:gd name="T15" fmla="*/ 122 h 202"/>
                <a:gd name="T16" fmla="*/ 20 w 193"/>
                <a:gd name="T17" fmla="*/ 136 h 202"/>
                <a:gd name="T18" fmla="*/ 32 w 193"/>
                <a:gd name="T19" fmla="*/ 150 h 202"/>
                <a:gd name="T20" fmla="*/ 45 w 193"/>
                <a:gd name="T21" fmla="*/ 162 h 202"/>
                <a:gd name="T22" fmla="*/ 60 w 193"/>
                <a:gd name="T23" fmla="*/ 176 h 202"/>
                <a:gd name="T24" fmla="*/ 75 w 193"/>
                <a:gd name="T25" fmla="*/ 187 h 202"/>
                <a:gd name="T26" fmla="*/ 89 w 193"/>
                <a:gd name="T27" fmla="*/ 196 h 202"/>
                <a:gd name="T28" fmla="*/ 104 w 193"/>
                <a:gd name="T29" fmla="*/ 202 h 202"/>
                <a:gd name="T30" fmla="*/ 116 w 193"/>
                <a:gd name="T31" fmla="*/ 202 h 202"/>
                <a:gd name="T32" fmla="*/ 129 w 193"/>
                <a:gd name="T33" fmla="*/ 197 h 202"/>
                <a:gd name="T34" fmla="*/ 141 w 193"/>
                <a:gd name="T35" fmla="*/ 190 h 202"/>
                <a:gd name="T36" fmla="*/ 153 w 193"/>
                <a:gd name="T37" fmla="*/ 183 h 202"/>
                <a:gd name="T38" fmla="*/ 164 w 193"/>
                <a:gd name="T39" fmla="*/ 176 h 202"/>
                <a:gd name="T40" fmla="*/ 174 w 193"/>
                <a:gd name="T41" fmla="*/ 170 h 202"/>
                <a:gd name="T42" fmla="*/ 182 w 193"/>
                <a:gd name="T43" fmla="*/ 162 h 202"/>
                <a:gd name="T44" fmla="*/ 188 w 193"/>
                <a:gd name="T45" fmla="*/ 153 h 202"/>
                <a:gd name="T46" fmla="*/ 192 w 193"/>
                <a:gd name="T47" fmla="*/ 143 h 202"/>
                <a:gd name="T48" fmla="*/ 193 w 193"/>
                <a:gd name="T49" fmla="*/ 130 h 202"/>
                <a:gd name="T50" fmla="*/ 191 w 193"/>
                <a:gd name="T51" fmla="*/ 114 h 202"/>
                <a:gd name="T52" fmla="*/ 187 w 193"/>
                <a:gd name="T53" fmla="*/ 97 h 202"/>
                <a:gd name="T54" fmla="*/ 178 w 193"/>
                <a:gd name="T55" fmla="*/ 77 h 202"/>
                <a:gd name="T56" fmla="*/ 168 w 193"/>
                <a:gd name="T57" fmla="*/ 58 h 202"/>
                <a:gd name="T58" fmla="*/ 157 w 193"/>
                <a:gd name="T59" fmla="*/ 40 h 202"/>
                <a:gd name="T60" fmla="*/ 144 w 193"/>
                <a:gd name="T61" fmla="*/ 24 h 202"/>
                <a:gd name="T62" fmla="*/ 129 w 193"/>
                <a:gd name="T63" fmla="*/ 13 h 202"/>
                <a:gd name="T64" fmla="*/ 115 w 193"/>
                <a:gd name="T65" fmla="*/ 6 h 202"/>
                <a:gd name="T66" fmla="*/ 101 w 193"/>
                <a:gd name="T67" fmla="*/ 3 h 202"/>
                <a:gd name="T68" fmla="*/ 88 w 193"/>
                <a:gd name="T69" fmla="*/ 0 h 202"/>
                <a:gd name="T70" fmla="*/ 74 w 193"/>
                <a:gd name="T71" fmla="*/ 1 h 202"/>
                <a:gd name="T72" fmla="*/ 62 w 193"/>
                <a:gd name="T73" fmla="*/ 3 h 202"/>
                <a:gd name="T74" fmla="*/ 51 w 193"/>
                <a:gd name="T75" fmla="*/ 6 h 202"/>
                <a:gd name="T76" fmla="*/ 40 w 193"/>
                <a:gd name="T77" fmla="*/ 11 h 202"/>
                <a:gd name="T78" fmla="*/ 32 w 193"/>
                <a:gd name="T79" fmla="*/ 16 h 202"/>
                <a:gd name="T80" fmla="*/ 25 w 193"/>
                <a:gd name="T81" fmla="*/ 23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3" h="202">
                  <a:moveTo>
                    <a:pt x="25" y="23"/>
                  </a:moveTo>
                  <a:lnTo>
                    <a:pt x="16" y="36"/>
                  </a:lnTo>
                  <a:lnTo>
                    <a:pt x="9" y="49"/>
                  </a:lnTo>
                  <a:lnTo>
                    <a:pt x="4" y="63"/>
                  </a:lnTo>
                  <a:lnTo>
                    <a:pt x="0" y="78"/>
                  </a:lnTo>
                  <a:lnTo>
                    <a:pt x="0" y="93"/>
                  </a:lnTo>
                  <a:lnTo>
                    <a:pt x="4" y="108"/>
                  </a:lnTo>
                  <a:lnTo>
                    <a:pt x="9" y="122"/>
                  </a:lnTo>
                  <a:lnTo>
                    <a:pt x="20" y="136"/>
                  </a:lnTo>
                  <a:lnTo>
                    <a:pt x="32" y="150"/>
                  </a:lnTo>
                  <a:lnTo>
                    <a:pt x="45" y="162"/>
                  </a:lnTo>
                  <a:lnTo>
                    <a:pt x="60" y="176"/>
                  </a:lnTo>
                  <a:lnTo>
                    <a:pt x="75" y="187"/>
                  </a:lnTo>
                  <a:lnTo>
                    <a:pt x="89" y="196"/>
                  </a:lnTo>
                  <a:lnTo>
                    <a:pt x="104" y="202"/>
                  </a:lnTo>
                  <a:lnTo>
                    <a:pt x="116" y="202"/>
                  </a:lnTo>
                  <a:lnTo>
                    <a:pt x="129" y="197"/>
                  </a:lnTo>
                  <a:lnTo>
                    <a:pt x="141" y="190"/>
                  </a:lnTo>
                  <a:lnTo>
                    <a:pt x="153" y="183"/>
                  </a:lnTo>
                  <a:lnTo>
                    <a:pt x="164" y="176"/>
                  </a:lnTo>
                  <a:lnTo>
                    <a:pt x="174" y="170"/>
                  </a:lnTo>
                  <a:lnTo>
                    <a:pt x="182" y="162"/>
                  </a:lnTo>
                  <a:lnTo>
                    <a:pt x="188" y="153"/>
                  </a:lnTo>
                  <a:lnTo>
                    <a:pt x="192" y="143"/>
                  </a:lnTo>
                  <a:lnTo>
                    <a:pt x="193" y="130"/>
                  </a:lnTo>
                  <a:lnTo>
                    <a:pt x="191" y="114"/>
                  </a:lnTo>
                  <a:lnTo>
                    <a:pt x="187" y="97"/>
                  </a:lnTo>
                  <a:lnTo>
                    <a:pt x="178" y="77"/>
                  </a:lnTo>
                  <a:lnTo>
                    <a:pt x="168" y="58"/>
                  </a:lnTo>
                  <a:lnTo>
                    <a:pt x="157" y="40"/>
                  </a:lnTo>
                  <a:lnTo>
                    <a:pt x="144" y="24"/>
                  </a:lnTo>
                  <a:lnTo>
                    <a:pt x="129" y="13"/>
                  </a:lnTo>
                  <a:lnTo>
                    <a:pt x="115" y="6"/>
                  </a:lnTo>
                  <a:lnTo>
                    <a:pt x="101" y="3"/>
                  </a:lnTo>
                  <a:lnTo>
                    <a:pt x="88" y="0"/>
                  </a:lnTo>
                  <a:lnTo>
                    <a:pt x="74" y="1"/>
                  </a:lnTo>
                  <a:lnTo>
                    <a:pt x="62" y="3"/>
                  </a:lnTo>
                  <a:lnTo>
                    <a:pt x="51" y="6"/>
                  </a:lnTo>
                  <a:lnTo>
                    <a:pt x="40" y="11"/>
                  </a:lnTo>
                  <a:lnTo>
                    <a:pt x="32" y="16"/>
                  </a:lnTo>
                  <a:lnTo>
                    <a:pt x="25" y="23"/>
                  </a:lnTo>
                  <a:close/>
                </a:path>
              </a:pathLst>
            </a:custGeom>
            <a:solidFill>
              <a:srgbClr val="CCE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4171" name="Freeform 11">
              <a:extLst>
                <a:ext uri="{FF2B5EF4-FFF2-40B4-BE49-F238E27FC236}">
                  <a16:creationId xmlns:a16="http://schemas.microsoft.com/office/drawing/2014/main" id="{9CA467AA-3EB8-4E75-B1BD-937CB886F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8" y="3667"/>
              <a:ext cx="88" cy="96"/>
            </a:xfrm>
            <a:custGeom>
              <a:avLst/>
              <a:gdLst>
                <a:gd name="T0" fmla="*/ 90 w 177"/>
                <a:gd name="T1" fmla="*/ 2 h 192"/>
                <a:gd name="T2" fmla="*/ 73 w 177"/>
                <a:gd name="T3" fmla="*/ 0 h 192"/>
                <a:gd name="T4" fmla="*/ 52 w 177"/>
                <a:gd name="T5" fmla="*/ 1 h 192"/>
                <a:gd name="T6" fmla="*/ 34 w 177"/>
                <a:gd name="T7" fmla="*/ 9 h 192"/>
                <a:gd name="T8" fmla="*/ 13 w 177"/>
                <a:gd name="T9" fmla="*/ 30 h 192"/>
                <a:gd name="T10" fmla="*/ 0 w 177"/>
                <a:gd name="T11" fmla="*/ 63 h 192"/>
                <a:gd name="T12" fmla="*/ 1 w 177"/>
                <a:gd name="T13" fmla="*/ 99 h 192"/>
                <a:gd name="T14" fmla="*/ 12 w 177"/>
                <a:gd name="T15" fmla="*/ 135 h 192"/>
                <a:gd name="T16" fmla="*/ 26 w 177"/>
                <a:gd name="T17" fmla="*/ 161 h 192"/>
                <a:gd name="T18" fmla="*/ 44 w 177"/>
                <a:gd name="T19" fmla="*/ 178 h 192"/>
                <a:gd name="T20" fmla="*/ 66 w 177"/>
                <a:gd name="T21" fmla="*/ 190 h 192"/>
                <a:gd name="T22" fmla="*/ 89 w 177"/>
                <a:gd name="T23" fmla="*/ 192 h 192"/>
                <a:gd name="T24" fmla="*/ 119 w 177"/>
                <a:gd name="T25" fmla="*/ 183 h 192"/>
                <a:gd name="T26" fmla="*/ 149 w 177"/>
                <a:gd name="T27" fmla="*/ 163 h 192"/>
                <a:gd name="T28" fmla="*/ 169 w 177"/>
                <a:gd name="T29" fmla="*/ 137 h 192"/>
                <a:gd name="T30" fmla="*/ 177 w 177"/>
                <a:gd name="T31" fmla="*/ 105 h 192"/>
                <a:gd name="T32" fmla="*/ 174 w 177"/>
                <a:gd name="T33" fmla="*/ 83 h 192"/>
                <a:gd name="T34" fmla="*/ 167 w 177"/>
                <a:gd name="T35" fmla="*/ 76 h 192"/>
                <a:gd name="T36" fmla="*/ 158 w 177"/>
                <a:gd name="T37" fmla="*/ 77 h 192"/>
                <a:gd name="T38" fmla="*/ 152 w 177"/>
                <a:gd name="T39" fmla="*/ 84 h 192"/>
                <a:gd name="T40" fmla="*/ 150 w 177"/>
                <a:gd name="T41" fmla="*/ 101 h 192"/>
                <a:gd name="T42" fmla="*/ 143 w 177"/>
                <a:gd name="T43" fmla="*/ 127 h 192"/>
                <a:gd name="T44" fmla="*/ 127 w 177"/>
                <a:gd name="T45" fmla="*/ 146 h 192"/>
                <a:gd name="T46" fmla="*/ 103 w 177"/>
                <a:gd name="T47" fmla="*/ 158 h 192"/>
                <a:gd name="T48" fmla="*/ 70 w 177"/>
                <a:gd name="T49" fmla="*/ 158 h 192"/>
                <a:gd name="T50" fmla="*/ 47 w 177"/>
                <a:gd name="T51" fmla="*/ 142 h 192"/>
                <a:gd name="T52" fmla="*/ 35 w 177"/>
                <a:gd name="T53" fmla="*/ 115 h 192"/>
                <a:gd name="T54" fmla="*/ 27 w 177"/>
                <a:gd name="T55" fmla="*/ 84 h 192"/>
                <a:gd name="T56" fmla="*/ 26 w 177"/>
                <a:gd name="T57" fmla="*/ 61 h 192"/>
                <a:gd name="T58" fmla="*/ 32 w 177"/>
                <a:gd name="T59" fmla="*/ 45 h 192"/>
                <a:gd name="T60" fmla="*/ 43 w 177"/>
                <a:gd name="T61" fmla="*/ 31 h 192"/>
                <a:gd name="T62" fmla="*/ 58 w 177"/>
                <a:gd name="T63" fmla="*/ 21 h 192"/>
                <a:gd name="T64" fmla="*/ 68 w 177"/>
                <a:gd name="T65" fmla="*/ 20 h 192"/>
                <a:gd name="T66" fmla="*/ 83 w 177"/>
                <a:gd name="T67" fmla="*/ 20 h 192"/>
                <a:gd name="T68" fmla="*/ 99 w 177"/>
                <a:gd name="T69" fmla="*/ 20 h 192"/>
                <a:gd name="T70" fmla="*/ 102 w 177"/>
                <a:gd name="T71" fmla="*/ 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7" h="192">
                  <a:moveTo>
                    <a:pt x="98" y="5"/>
                  </a:moveTo>
                  <a:lnTo>
                    <a:pt x="90" y="2"/>
                  </a:lnTo>
                  <a:lnTo>
                    <a:pt x="82" y="0"/>
                  </a:lnTo>
                  <a:lnTo>
                    <a:pt x="73" y="0"/>
                  </a:lnTo>
                  <a:lnTo>
                    <a:pt x="62" y="0"/>
                  </a:lnTo>
                  <a:lnTo>
                    <a:pt x="52" y="1"/>
                  </a:lnTo>
                  <a:lnTo>
                    <a:pt x="43" y="5"/>
                  </a:lnTo>
                  <a:lnTo>
                    <a:pt x="34" y="9"/>
                  </a:lnTo>
                  <a:lnTo>
                    <a:pt x="26" y="15"/>
                  </a:lnTo>
                  <a:lnTo>
                    <a:pt x="13" y="30"/>
                  </a:lnTo>
                  <a:lnTo>
                    <a:pt x="5" y="46"/>
                  </a:lnTo>
                  <a:lnTo>
                    <a:pt x="0" y="63"/>
                  </a:lnTo>
                  <a:lnTo>
                    <a:pt x="0" y="81"/>
                  </a:lnTo>
                  <a:lnTo>
                    <a:pt x="1" y="99"/>
                  </a:lnTo>
                  <a:lnTo>
                    <a:pt x="6" y="116"/>
                  </a:lnTo>
                  <a:lnTo>
                    <a:pt x="12" y="135"/>
                  </a:lnTo>
                  <a:lnTo>
                    <a:pt x="19" y="151"/>
                  </a:lnTo>
                  <a:lnTo>
                    <a:pt x="26" y="161"/>
                  </a:lnTo>
                  <a:lnTo>
                    <a:pt x="34" y="170"/>
                  </a:lnTo>
                  <a:lnTo>
                    <a:pt x="44" y="178"/>
                  </a:lnTo>
                  <a:lnTo>
                    <a:pt x="54" y="185"/>
                  </a:lnTo>
                  <a:lnTo>
                    <a:pt x="66" y="190"/>
                  </a:lnTo>
                  <a:lnTo>
                    <a:pt x="77" y="192"/>
                  </a:lnTo>
                  <a:lnTo>
                    <a:pt x="89" y="192"/>
                  </a:lnTo>
                  <a:lnTo>
                    <a:pt x="102" y="190"/>
                  </a:lnTo>
                  <a:lnTo>
                    <a:pt x="119" y="183"/>
                  </a:lnTo>
                  <a:lnTo>
                    <a:pt x="135" y="175"/>
                  </a:lnTo>
                  <a:lnTo>
                    <a:pt x="149" y="163"/>
                  </a:lnTo>
                  <a:lnTo>
                    <a:pt x="161" y="151"/>
                  </a:lnTo>
                  <a:lnTo>
                    <a:pt x="169" y="137"/>
                  </a:lnTo>
                  <a:lnTo>
                    <a:pt x="175" y="122"/>
                  </a:lnTo>
                  <a:lnTo>
                    <a:pt x="177" y="105"/>
                  </a:lnTo>
                  <a:lnTo>
                    <a:pt x="175" y="87"/>
                  </a:lnTo>
                  <a:lnTo>
                    <a:pt x="174" y="83"/>
                  </a:lnTo>
                  <a:lnTo>
                    <a:pt x="172" y="78"/>
                  </a:lnTo>
                  <a:lnTo>
                    <a:pt x="167" y="76"/>
                  </a:lnTo>
                  <a:lnTo>
                    <a:pt x="163" y="76"/>
                  </a:lnTo>
                  <a:lnTo>
                    <a:pt x="158" y="77"/>
                  </a:lnTo>
                  <a:lnTo>
                    <a:pt x="154" y="79"/>
                  </a:lnTo>
                  <a:lnTo>
                    <a:pt x="152" y="84"/>
                  </a:lnTo>
                  <a:lnTo>
                    <a:pt x="151" y="89"/>
                  </a:lnTo>
                  <a:lnTo>
                    <a:pt x="150" y="101"/>
                  </a:lnTo>
                  <a:lnTo>
                    <a:pt x="148" y="114"/>
                  </a:lnTo>
                  <a:lnTo>
                    <a:pt x="143" y="127"/>
                  </a:lnTo>
                  <a:lnTo>
                    <a:pt x="136" y="137"/>
                  </a:lnTo>
                  <a:lnTo>
                    <a:pt x="127" y="146"/>
                  </a:lnTo>
                  <a:lnTo>
                    <a:pt x="115" y="153"/>
                  </a:lnTo>
                  <a:lnTo>
                    <a:pt x="103" y="158"/>
                  </a:lnTo>
                  <a:lnTo>
                    <a:pt x="87" y="160"/>
                  </a:lnTo>
                  <a:lnTo>
                    <a:pt x="70" y="158"/>
                  </a:lnTo>
                  <a:lnTo>
                    <a:pt x="58" y="152"/>
                  </a:lnTo>
                  <a:lnTo>
                    <a:pt x="47" y="142"/>
                  </a:lnTo>
                  <a:lnTo>
                    <a:pt x="41" y="129"/>
                  </a:lnTo>
                  <a:lnTo>
                    <a:pt x="35" y="115"/>
                  </a:lnTo>
                  <a:lnTo>
                    <a:pt x="30" y="99"/>
                  </a:lnTo>
                  <a:lnTo>
                    <a:pt x="27" y="84"/>
                  </a:lnTo>
                  <a:lnTo>
                    <a:pt x="26" y="69"/>
                  </a:lnTo>
                  <a:lnTo>
                    <a:pt x="26" y="61"/>
                  </a:lnTo>
                  <a:lnTo>
                    <a:pt x="28" y="53"/>
                  </a:lnTo>
                  <a:lnTo>
                    <a:pt x="32" y="45"/>
                  </a:lnTo>
                  <a:lnTo>
                    <a:pt x="37" y="37"/>
                  </a:lnTo>
                  <a:lnTo>
                    <a:pt x="43" y="31"/>
                  </a:lnTo>
                  <a:lnTo>
                    <a:pt x="50" y="25"/>
                  </a:lnTo>
                  <a:lnTo>
                    <a:pt x="58" y="21"/>
                  </a:lnTo>
                  <a:lnTo>
                    <a:pt x="66" y="20"/>
                  </a:lnTo>
                  <a:lnTo>
                    <a:pt x="68" y="20"/>
                  </a:lnTo>
                  <a:lnTo>
                    <a:pt x="74" y="18"/>
                  </a:lnTo>
                  <a:lnTo>
                    <a:pt x="83" y="20"/>
                  </a:lnTo>
                  <a:lnTo>
                    <a:pt x="93" y="21"/>
                  </a:lnTo>
                  <a:lnTo>
                    <a:pt x="99" y="20"/>
                  </a:lnTo>
                  <a:lnTo>
                    <a:pt x="103" y="15"/>
                  </a:lnTo>
                  <a:lnTo>
                    <a:pt x="102" y="9"/>
                  </a:lnTo>
                  <a:lnTo>
                    <a:pt x="98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4172" name="Freeform 12">
              <a:extLst>
                <a:ext uri="{FF2B5EF4-FFF2-40B4-BE49-F238E27FC236}">
                  <a16:creationId xmlns:a16="http://schemas.microsoft.com/office/drawing/2014/main" id="{56533C0A-1678-455D-B29A-8A9C82B83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3913"/>
              <a:ext cx="110" cy="108"/>
            </a:xfrm>
            <a:custGeom>
              <a:avLst/>
              <a:gdLst>
                <a:gd name="T0" fmla="*/ 47 w 219"/>
                <a:gd name="T1" fmla="*/ 7 h 216"/>
                <a:gd name="T2" fmla="*/ 26 w 219"/>
                <a:gd name="T3" fmla="*/ 22 h 216"/>
                <a:gd name="T4" fmla="*/ 11 w 219"/>
                <a:gd name="T5" fmla="*/ 40 h 216"/>
                <a:gd name="T6" fmla="*/ 2 w 219"/>
                <a:gd name="T7" fmla="*/ 65 h 216"/>
                <a:gd name="T8" fmla="*/ 0 w 219"/>
                <a:gd name="T9" fmla="*/ 90 h 216"/>
                <a:gd name="T10" fmla="*/ 5 w 219"/>
                <a:gd name="T11" fmla="*/ 116 h 216"/>
                <a:gd name="T12" fmla="*/ 14 w 219"/>
                <a:gd name="T13" fmla="*/ 141 h 216"/>
                <a:gd name="T14" fmla="*/ 29 w 219"/>
                <a:gd name="T15" fmla="*/ 164 h 216"/>
                <a:gd name="T16" fmla="*/ 51 w 219"/>
                <a:gd name="T17" fmla="*/ 185 h 216"/>
                <a:gd name="T18" fmla="*/ 79 w 219"/>
                <a:gd name="T19" fmla="*/ 206 h 216"/>
                <a:gd name="T20" fmla="*/ 112 w 219"/>
                <a:gd name="T21" fmla="*/ 216 h 216"/>
                <a:gd name="T22" fmla="*/ 145 w 219"/>
                <a:gd name="T23" fmla="*/ 211 h 216"/>
                <a:gd name="T24" fmla="*/ 171 w 219"/>
                <a:gd name="T25" fmla="*/ 192 h 216"/>
                <a:gd name="T26" fmla="*/ 191 w 219"/>
                <a:gd name="T27" fmla="*/ 173 h 216"/>
                <a:gd name="T28" fmla="*/ 206 w 219"/>
                <a:gd name="T29" fmla="*/ 151 h 216"/>
                <a:gd name="T30" fmla="*/ 216 w 219"/>
                <a:gd name="T31" fmla="*/ 127 h 216"/>
                <a:gd name="T32" fmla="*/ 219 w 219"/>
                <a:gd name="T33" fmla="*/ 107 h 216"/>
                <a:gd name="T34" fmla="*/ 214 w 219"/>
                <a:gd name="T35" fmla="*/ 97 h 216"/>
                <a:gd name="T36" fmla="*/ 202 w 219"/>
                <a:gd name="T37" fmla="*/ 93 h 216"/>
                <a:gd name="T38" fmla="*/ 192 w 219"/>
                <a:gd name="T39" fmla="*/ 98 h 216"/>
                <a:gd name="T40" fmla="*/ 189 w 219"/>
                <a:gd name="T41" fmla="*/ 106 h 216"/>
                <a:gd name="T42" fmla="*/ 184 w 219"/>
                <a:gd name="T43" fmla="*/ 121 h 216"/>
                <a:gd name="T44" fmla="*/ 173 w 219"/>
                <a:gd name="T45" fmla="*/ 142 h 216"/>
                <a:gd name="T46" fmla="*/ 155 w 219"/>
                <a:gd name="T47" fmla="*/ 161 h 216"/>
                <a:gd name="T48" fmla="*/ 121 w 219"/>
                <a:gd name="T49" fmla="*/ 169 h 216"/>
                <a:gd name="T50" fmla="*/ 78 w 219"/>
                <a:gd name="T51" fmla="*/ 158 h 216"/>
                <a:gd name="T52" fmla="*/ 46 w 219"/>
                <a:gd name="T53" fmla="*/ 130 h 216"/>
                <a:gd name="T54" fmla="*/ 31 w 219"/>
                <a:gd name="T55" fmla="*/ 91 h 216"/>
                <a:gd name="T56" fmla="*/ 34 w 219"/>
                <a:gd name="T57" fmla="*/ 59 h 216"/>
                <a:gd name="T58" fmla="*/ 47 w 219"/>
                <a:gd name="T59" fmla="*/ 40 h 216"/>
                <a:gd name="T60" fmla="*/ 63 w 219"/>
                <a:gd name="T61" fmla="*/ 24 h 216"/>
                <a:gd name="T62" fmla="*/ 80 w 219"/>
                <a:gd name="T63" fmla="*/ 13 h 216"/>
                <a:gd name="T64" fmla="*/ 85 w 219"/>
                <a:gd name="T65" fmla="*/ 4 h 216"/>
                <a:gd name="T66" fmla="*/ 69 w 219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9" h="216">
                  <a:moveTo>
                    <a:pt x="59" y="2"/>
                  </a:moveTo>
                  <a:lnTo>
                    <a:pt x="47" y="7"/>
                  </a:lnTo>
                  <a:lnTo>
                    <a:pt x="37" y="14"/>
                  </a:lnTo>
                  <a:lnTo>
                    <a:pt x="26" y="22"/>
                  </a:lnTo>
                  <a:lnTo>
                    <a:pt x="18" y="31"/>
                  </a:lnTo>
                  <a:lnTo>
                    <a:pt x="11" y="40"/>
                  </a:lnTo>
                  <a:lnTo>
                    <a:pt x="6" y="52"/>
                  </a:lnTo>
                  <a:lnTo>
                    <a:pt x="2" y="65"/>
                  </a:lnTo>
                  <a:lnTo>
                    <a:pt x="0" y="77"/>
                  </a:lnTo>
                  <a:lnTo>
                    <a:pt x="0" y="90"/>
                  </a:lnTo>
                  <a:lnTo>
                    <a:pt x="1" y="104"/>
                  </a:lnTo>
                  <a:lnTo>
                    <a:pt x="5" y="116"/>
                  </a:lnTo>
                  <a:lnTo>
                    <a:pt x="9" y="129"/>
                  </a:lnTo>
                  <a:lnTo>
                    <a:pt x="14" y="141"/>
                  </a:lnTo>
                  <a:lnTo>
                    <a:pt x="21" y="152"/>
                  </a:lnTo>
                  <a:lnTo>
                    <a:pt x="29" y="164"/>
                  </a:lnTo>
                  <a:lnTo>
                    <a:pt x="38" y="174"/>
                  </a:lnTo>
                  <a:lnTo>
                    <a:pt x="51" y="185"/>
                  </a:lnTo>
                  <a:lnTo>
                    <a:pt x="64" y="196"/>
                  </a:lnTo>
                  <a:lnTo>
                    <a:pt x="79" y="206"/>
                  </a:lnTo>
                  <a:lnTo>
                    <a:pt x="95" y="213"/>
                  </a:lnTo>
                  <a:lnTo>
                    <a:pt x="112" y="216"/>
                  </a:lnTo>
                  <a:lnTo>
                    <a:pt x="129" y="216"/>
                  </a:lnTo>
                  <a:lnTo>
                    <a:pt x="145" y="211"/>
                  </a:lnTo>
                  <a:lnTo>
                    <a:pt x="161" y="200"/>
                  </a:lnTo>
                  <a:lnTo>
                    <a:pt x="171" y="192"/>
                  </a:lnTo>
                  <a:lnTo>
                    <a:pt x="182" y="183"/>
                  </a:lnTo>
                  <a:lnTo>
                    <a:pt x="191" y="173"/>
                  </a:lnTo>
                  <a:lnTo>
                    <a:pt x="199" y="162"/>
                  </a:lnTo>
                  <a:lnTo>
                    <a:pt x="206" y="151"/>
                  </a:lnTo>
                  <a:lnTo>
                    <a:pt x="212" y="139"/>
                  </a:lnTo>
                  <a:lnTo>
                    <a:pt x="216" y="127"/>
                  </a:lnTo>
                  <a:lnTo>
                    <a:pt x="219" y="113"/>
                  </a:lnTo>
                  <a:lnTo>
                    <a:pt x="219" y="107"/>
                  </a:lnTo>
                  <a:lnTo>
                    <a:pt x="217" y="101"/>
                  </a:lnTo>
                  <a:lnTo>
                    <a:pt x="214" y="97"/>
                  </a:lnTo>
                  <a:lnTo>
                    <a:pt x="208" y="93"/>
                  </a:lnTo>
                  <a:lnTo>
                    <a:pt x="202" y="93"/>
                  </a:lnTo>
                  <a:lnTo>
                    <a:pt x="197" y="94"/>
                  </a:lnTo>
                  <a:lnTo>
                    <a:pt x="192" y="98"/>
                  </a:lnTo>
                  <a:lnTo>
                    <a:pt x="189" y="104"/>
                  </a:lnTo>
                  <a:lnTo>
                    <a:pt x="189" y="106"/>
                  </a:lnTo>
                  <a:lnTo>
                    <a:pt x="186" y="112"/>
                  </a:lnTo>
                  <a:lnTo>
                    <a:pt x="184" y="121"/>
                  </a:lnTo>
                  <a:lnTo>
                    <a:pt x="179" y="131"/>
                  </a:lnTo>
                  <a:lnTo>
                    <a:pt x="173" y="142"/>
                  </a:lnTo>
                  <a:lnTo>
                    <a:pt x="164" y="153"/>
                  </a:lnTo>
                  <a:lnTo>
                    <a:pt x="155" y="161"/>
                  </a:lnTo>
                  <a:lnTo>
                    <a:pt x="143" y="168"/>
                  </a:lnTo>
                  <a:lnTo>
                    <a:pt x="121" y="169"/>
                  </a:lnTo>
                  <a:lnTo>
                    <a:pt x="99" y="166"/>
                  </a:lnTo>
                  <a:lnTo>
                    <a:pt x="78" y="158"/>
                  </a:lnTo>
                  <a:lnTo>
                    <a:pt x="61" y="145"/>
                  </a:lnTo>
                  <a:lnTo>
                    <a:pt x="46" y="130"/>
                  </a:lnTo>
                  <a:lnTo>
                    <a:pt x="36" y="112"/>
                  </a:lnTo>
                  <a:lnTo>
                    <a:pt x="31" y="91"/>
                  </a:lnTo>
                  <a:lnTo>
                    <a:pt x="31" y="69"/>
                  </a:lnTo>
                  <a:lnTo>
                    <a:pt x="34" y="59"/>
                  </a:lnTo>
                  <a:lnTo>
                    <a:pt x="39" y="50"/>
                  </a:lnTo>
                  <a:lnTo>
                    <a:pt x="47" y="40"/>
                  </a:lnTo>
                  <a:lnTo>
                    <a:pt x="55" y="31"/>
                  </a:lnTo>
                  <a:lnTo>
                    <a:pt x="63" y="24"/>
                  </a:lnTo>
                  <a:lnTo>
                    <a:pt x="72" y="17"/>
                  </a:lnTo>
                  <a:lnTo>
                    <a:pt x="80" y="13"/>
                  </a:lnTo>
                  <a:lnTo>
                    <a:pt x="87" y="9"/>
                  </a:lnTo>
                  <a:lnTo>
                    <a:pt x="85" y="4"/>
                  </a:lnTo>
                  <a:lnTo>
                    <a:pt x="78" y="0"/>
                  </a:lnTo>
                  <a:lnTo>
                    <a:pt x="69" y="0"/>
                  </a:lnTo>
                  <a:lnTo>
                    <a:pt x="5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4173" name="Freeform 13">
              <a:extLst>
                <a:ext uri="{FF2B5EF4-FFF2-40B4-BE49-F238E27FC236}">
                  <a16:creationId xmlns:a16="http://schemas.microsoft.com/office/drawing/2014/main" id="{AD73E87B-258A-4942-AD70-767D210CA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8" y="3785"/>
              <a:ext cx="28" cy="30"/>
            </a:xfrm>
            <a:custGeom>
              <a:avLst/>
              <a:gdLst>
                <a:gd name="T0" fmla="*/ 6 w 56"/>
                <a:gd name="T1" fmla="*/ 52 h 60"/>
                <a:gd name="T2" fmla="*/ 11 w 56"/>
                <a:gd name="T3" fmla="*/ 57 h 60"/>
                <a:gd name="T4" fmla="*/ 19 w 56"/>
                <a:gd name="T5" fmla="*/ 60 h 60"/>
                <a:gd name="T6" fmla="*/ 25 w 56"/>
                <a:gd name="T7" fmla="*/ 60 h 60"/>
                <a:gd name="T8" fmla="*/ 29 w 56"/>
                <a:gd name="T9" fmla="*/ 59 h 60"/>
                <a:gd name="T10" fmla="*/ 31 w 56"/>
                <a:gd name="T11" fmla="*/ 57 h 60"/>
                <a:gd name="T12" fmla="*/ 37 w 56"/>
                <a:gd name="T13" fmla="*/ 56 h 60"/>
                <a:gd name="T14" fmla="*/ 44 w 56"/>
                <a:gd name="T15" fmla="*/ 53 h 60"/>
                <a:gd name="T16" fmla="*/ 50 w 56"/>
                <a:gd name="T17" fmla="*/ 48 h 60"/>
                <a:gd name="T18" fmla="*/ 54 w 56"/>
                <a:gd name="T19" fmla="*/ 45 h 60"/>
                <a:gd name="T20" fmla="*/ 56 w 56"/>
                <a:gd name="T21" fmla="*/ 41 h 60"/>
                <a:gd name="T22" fmla="*/ 56 w 56"/>
                <a:gd name="T23" fmla="*/ 39 h 60"/>
                <a:gd name="T24" fmla="*/ 55 w 56"/>
                <a:gd name="T25" fmla="*/ 36 h 60"/>
                <a:gd name="T26" fmla="*/ 53 w 56"/>
                <a:gd name="T27" fmla="*/ 32 h 60"/>
                <a:gd name="T28" fmla="*/ 49 w 56"/>
                <a:gd name="T29" fmla="*/ 31 h 60"/>
                <a:gd name="T30" fmla="*/ 46 w 56"/>
                <a:gd name="T31" fmla="*/ 30 h 60"/>
                <a:gd name="T32" fmla="*/ 42 w 56"/>
                <a:gd name="T33" fmla="*/ 31 h 60"/>
                <a:gd name="T34" fmla="*/ 38 w 56"/>
                <a:gd name="T35" fmla="*/ 33 h 60"/>
                <a:gd name="T36" fmla="*/ 31 w 56"/>
                <a:gd name="T37" fmla="*/ 37 h 60"/>
                <a:gd name="T38" fmla="*/ 25 w 56"/>
                <a:gd name="T39" fmla="*/ 40 h 60"/>
                <a:gd name="T40" fmla="*/ 23 w 56"/>
                <a:gd name="T41" fmla="*/ 41 h 60"/>
                <a:gd name="T42" fmla="*/ 21 w 56"/>
                <a:gd name="T43" fmla="*/ 34 h 60"/>
                <a:gd name="T44" fmla="*/ 16 w 56"/>
                <a:gd name="T45" fmla="*/ 20 h 60"/>
                <a:gd name="T46" fmla="*/ 9 w 56"/>
                <a:gd name="T47" fmla="*/ 6 h 60"/>
                <a:gd name="T48" fmla="*/ 1 w 56"/>
                <a:gd name="T49" fmla="*/ 0 h 60"/>
                <a:gd name="T50" fmla="*/ 0 w 56"/>
                <a:gd name="T51" fmla="*/ 14 h 60"/>
                <a:gd name="T52" fmla="*/ 2 w 56"/>
                <a:gd name="T53" fmla="*/ 31 h 60"/>
                <a:gd name="T54" fmla="*/ 4 w 56"/>
                <a:gd name="T55" fmla="*/ 46 h 60"/>
                <a:gd name="T56" fmla="*/ 6 w 56"/>
                <a:gd name="T57" fmla="*/ 5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60">
                  <a:moveTo>
                    <a:pt x="6" y="52"/>
                  </a:moveTo>
                  <a:lnTo>
                    <a:pt x="11" y="57"/>
                  </a:lnTo>
                  <a:lnTo>
                    <a:pt x="19" y="60"/>
                  </a:lnTo>
                  <a:lnTo>
                    <a:pt x="25" y="60"/>
                  </a:lnTo>
                  <a:lnTo>
                    <a:pt x="29" y="59"/>
                  </a:lnTo>
                  <a:lnTo>
                    <a:pt x="31" y="57"/>
                  </a:lnTo>
                  <a:lnTo>
                    <a:pt x="37" y="56"/>
                  </a:lnTo>
                  <a:lnTo>
                    <a:pt x="44" y="53"/>
                  </a:lnTo>
                  <a:lnTo>
                    <a:pt x="50" y="48"/>
                  </a:lnTo>
                  <a:lnTo>
                    <a:pt x="54" y="45"/>
                  </a:lnTo>
                  <a:lnTo>
                    <a:pt x="56" y="41"/>
                  </a:lnTo>
                  <a:lnTo>
                    <a:pt x="56" y="39"/>
                  </a:lnTo>
                  <a:lnTo>
                    <a:pt x="55" y="36"/>
                  </a:lnTo>
                  <a:lnTo>
                    <a:pt x="53" y="32"/>
                  </a:lnTo>
                  <a:lnTo>
                    <a:pt x="49" y="31"/>
                  </a:lnTo>
                  <a:lnTo>
                    <a:pt x="46" y="30"/>
                  </a:lnTo>
                  <a:lnTo>
                    <a:pt x="42" y="31"/>
                  </a:lnTo>
                  <a:lnTo>
                    <a:pt x="38" y="33"/>
                  </a:lnTo>
                  <a:lnTo>
                    <a:pt x="31" y="37"/>
                  </a:lnTo>
                  <a:lnTo>
                    <a:pt x="25" y="40"/>
                  </a:lnTo>
                  <a:lnTo>
                    <a:pt x="23" y="41"/>
                  </a:lnTo>
                  <a:lnTo>
                    <a:pt x="21" y="34"/>
                  </a:lnTo>
                  <a:lnTo>
                    <a:pt x="16" y="20"/>
                  </a:lnTo>
                  <a:lnTo>
                    <a:pt x="9" y="6"/>
                  </a:lnTo>
                  <a:lnTo>
                    <a:pt x="1" y="0"/>
                  </a:lnTo>
                  <a:lnTo>
                    <a:pt x="0" y="14"/>
                  </a:lnTo>
                  <a:lnTo>
                    <a:pt x="2" y="31"/>
                  </a:lnTo>
                  <a:lnTo>
                    <a:pt x="4" y="46"/>
                  </a:lnTo>
                  <a:lnTo>
                    <a:pt x="6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4174" name="Freeform 14">
              <a:extLst>
                <a:ext uri="{FF2B5EF4-FFF2-40B4-BE49-F238E27FC236}">
                  <a16:creationId xmlns:a16="http://schemas.microsoft.com/office/drawing/2014/main" id="{7E84D7D7-F7A0-42CC-9471-0C707FD3E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5" y="3779"/>
              <a:ext cx="28" cy="23"/>
            </a:xfrm>
            <a:custGeom>
              <a:avLst/>
              <a:gdLst>
                <a:gd name="T0" fmla="*/ 11 w 55"/>
                <a:gd name="T1" fmla="*/ 43 h 47"/>
                <a:gd name="T2" fmla="*/ 13 w 55"/>
                <a:gd name="T3" fmla="*/ 44 h 47"/>
                <a:gd name="T4" fmla="*/ 16 w 55"/>
                <a:gd name="T5" fmla="*/ 46 h 47"/>
                <a:gd name="T6" fmla="*/ 19 w 55"/>
                <a:gd name="T7" fmla="*/ 47 h 47"/>
                <a:gd name="T8" fmla="*/ 21 w 55"/>
                <a:gd name="T9" fmla="*/ 47 h 47"/>
                <a:gd name="T10" fmla="*/ 28 w 55"/>
                <a:gd name="T11" fmla="*/ 47 h 47"/>
                <a:gd name="T12" fmla="*/ 36 w 55"/>
                <a:gd name="T13" fmla="*/ 45 h 47"/>
                <a:gd name="T14" fmla="*/ 42 w 55"/>
                <a:gd name="T15" fmla="*/ 44 h 47"/>
                <a:gd name="T16" fmla="*/ 49 w 55"/>
                <a:gd name="T17" fmla="*/ 40 h 47"/>
                <a:gd name="T18" fmla="*/ 52 w 55"/>
                <a:gd name="T19" fmla="*/ 38 h 47"/>
                <a:gd name="T20" fmla="*/ 54 w 55"/>
                <a:gd name="T21" fmla="*/ 36 h 47"/>
                <a:gd name="T22" fmla="*/ 55 w 55"/>
                <a:gd name="T23" fmla="*/ 32 h 47"/>
                <a:gd name="T24" fmla="*/ 54 w 55"/>
                <a:gd name="T25" fmla="*/ 30 h 47"/>
                <a:gd name="T26" fmla="*/ 44 w 55"/>
                <a:gd name="T27" fmla="*/ 25 h 47"/>
                <a:gd name="T28" fmla="*/ 33 w 55"/>
                <a:gd name="T29" fmla="*/ 27 h 47"/>
                <a:gd name="T30" fmla="*/ 25 w 55"/>
                <a:gd name="T31" fmla="*/ 30 h 47"/>
                <a:gd name="T32" fmla="*/ 22 w 55"/>
                <a:gd name="T33" fmla="*/ 32 h 47"/>
                <a:gd name="T34" fmla="*/ 16 w 55"/>
                <a:gd name="T35" fmla="*/ 24 h 47"/>
                <a:gd name="T36" fmla="*/ 13 w 55"/>
                <a:gd name="T37" fmla="*/ 12 h 47"/>
                <a:gd name="T38" fmla="*/ 8 w 55"/>
                <a:gd name="T39" fmla="*/ 2 h 47"/>
                <a:gd name="T40" fmla="*/ 2 w 55"/>
                <a:gd name="T41" fmla="*/ 0 h 47"/>
                <a:gd name="T42" fmla="*/ 0 w 55"/>
                <a:gd name="T43" fmla="*/ 15 h 47"/>
                <a:gd name="T44" fmla="*/ 3 w 55"/>
                <a:gd name="T45" fmla="*/ 29 h 47"/>
                <a:gd name="T46" fmla="*/ 9 w 55"/>
                <a:gd name="T47" fmla="*/ 39 h 47"/>
                <a:gd name="T48" fmla="*/ 11 w 55"/>
                <a:gd name="T49" fmla="*/ 4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" h="47">
                  <a:moveTo>
                    <a:pt x="11" y="43"/>
                  </a:moveTo>
                  <a:lnTo>
                    <a:pt x="13" y="44"/>
                  </a:lnTo>
                  <a:lnTo>
                    <a:pt x="16" y="46"/>
                  </a:lnTo>
                  <a:lnTo>
                    <a:pt x="19" y="47"/>
                  </a:lnTo>
                  <a:lnTo>
                    <a:pt x="21" y="47"/>
                  </a:lnTo>
                  <a:lnTo>
                    <a:pt x="28" y="47"/>
                  </a:lnTo>
                  <a:lnTo>
                    <a:pt x="36" y="45"/>
                  </a:lnTo>
                  <a:lnTo>
                    <a:pt x="42" y="44"/>
                  </a:lnTo>
                  <a:lnTo>
                    <a:pt x="49" y="40"/>
                  </a:lnTo>
                  <a:lnTo>
                    <a:pt x="52" y="38"/>
                  </a:lnTo>
                  <a:lnTo>
                    <a:pt x="54" y="36"/>
                  </a:lnTo>
                  <a:lnTo>
                    <a:pt x="55" y="32"/>
                  </a:lnTo>
                  <a:lnTo>
                    <a:pt x="54" y="30"/>
                  </a:lnTo>
                  <a:lnTo>
                    <a:pt x="44" y="25"/>
                  </a:lnTo>
                  <a:lnTo>
                    <a:pt x="33" y="27"/>
                  </a:lnTo>
                  <a:lnTo>
                    <a:pt x="25" y="30"/>
                  </a:lnTo>
                  <a:lnTo>
                    <a:pt x="22" y="32"/>
                  </a:lnTo>
                  <a:lnTo>
                    <a:pt x="16" y="24"/>
                  </a:lnTo>
                  <a:lnTo>
                    <a:pt x="13" y="12"/>
                  </a:lnTo>
                  <a:lnTo>
                    <a:pt x="8" y="2"/>
                  </a:lnTo>
                  <a:lnTo>
                    <a:pt x="2" y="0"/>
                  </a:lnTo>
                  <a:lnTo>
                    <a:pt x="0" y="15"/>
                  </a:lnTo>
                  <a:lnTo>
                    <a:pt x="3" y="29"/>
                  </a:lnTo>
                  <a:lnTo>
                    <a:pt x="9" y="39"/>
                  </a:lnTo>
                  <a:lnTo>
                    <a:pt x="11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4175" name="Freeform 15">
              <a:extLst>
                <a:ext uri="{FF2B5EF4-FFF2-40B4-BE49-F238E27FC236}">
                  <a16:creationId xmlns:a16="http://schemas.microsoft.com/office/drawing/2014/main" id="{7271C423-A82C-4B39-9BAB-89FE308B8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9" y="3768"/>
              <a:ext cx="25" cy="24"/>
            </a:xfrm>
            <a:custGeom>
              <a:avLst/>
              <a:gdLst>
                <a:gd name="T0" fmla="*/ 4 w 51"/>
                <a:gd name="T1" fmla="*/ 37 h 49"/>
                <a:gd name="T2" fmla="*/ 7 w 51"/>
                <a:gd name="T3" fmla="*/ 45 h 49"/>
                <a:gd name="T4" fmla="*/ 16 w 51"/>
                <a:gd name="T5" fmla="*/ 49 h 49"/>
                <a:gd name="T6" fmla="*/ 24 w 51"/>
                <a:gd name="T7" fmla="*/ 49 h 49"/>
                <a:gd name="T8" fmla="*/ 28 w 51"/>
                <a:gd name="T9" fmla="*/ 49 h 49"/>
                <a:gd name="T10" fmla="*/ 35 w 51"/>
                <a:gd name="T11" fmla="*/ 46 h 49"/>
                <a:gd name="T12" fmla="*/ 43 w 51"/>
                <a:gd name="T13" fmla="*/ 42 h 49"/>
                <a:gd name="T14" fmla="*/ 48 w 51"/>
                <a:gd name="T15" fmla="*/ 37 h 49"/>
                <a:gd name="T16" fmla="*/ 51 w 51"/>
                <a:gd name="T17" fmla="*/ 33 h 49"/>
                <a:gd name="T18" fmla="*/ 50 w 51"/>
                <a:gd name="T19" fmla="*/ 29 h 49"/>
                <a:gd name="T20" fmla="*/ 47 w 51"/>
                <a:gd name="T21" fmla="*/ 28 h 49"/>
                <a:gd name="T22" fmla="*/ 44 w 51"/>
                <a:gd name="T23" fmla="*/ 27 h 49"/>
                <a:gd name="T24" fmla="*/ 40 w 51"/>
                <a:gd name="T25" fmla="*/ 27 h 49"/>
                <a:gd name="T26" fmla="*/ 21 w 51"/>
                <a:gd name="T27" fmla="*/ 30 h 49"/>
                <a:gd name="T28" fmla="*/ 19 w 51"/>
                <a:gd name="T29" fmla="*/ 24 h 49"/>
                <a:gd name="T30" fmla="*/ 14 w 51"/>
                <a:gd name="T31" fmla="*/ 13 h 49"/>
                <a:gd name="T32" fmla="*/ 7 w 51"/>
                <a:gd name="T33" fmla="*/ 3 h 49"/>
                <a:gd name="T34" fmla="*/ 0 w 51"/>
                <a:gd name="T35" fmla="*/ 0 h 49"/>
                <a:gd name="T36" fmla="*/ 0 w 51"/>
                <a:gd name="T37" fmla="*/ 12 h 49"/>
                <a:gd name="T38" fmla="*/ 1 w 51"/>
                <a:gd name="T39" fmla="*/ 24 h 49"/>
                <a:gd name="T40" fmla="*/ 2 w 51"/>
                <a:gd name="T41" fmla="*/ 34 h 49"/>
                <a:gd name="T42" fmla="*/ 4 w 51"/>
                <a:gd name="T43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1" h="49">
                  <a:moveTo>
                    <a:pt x="4" y="37"/>
                  </a:moveTo>
                  <a:lnTo>
                    <a:pt x="7" y="45"/>
                  </a:lnTo>
                  <a:lnTo>
                    <a:pt x="16" y="49"/>
                  </a:lnTo>
                  <a:lnTo>
                    <a:pt x="24" y="49"/>
                  </a:lnTo>
                  <a:lnTo>
                    <a:pt x="28" y="49"/>
                  </a:lnTo>
                  <a:lnTo>
                    <a:pt x="35" y="46"/>
                  </a:lnTo>
                  <a:lnTo>
                    <a:pt x="43" y="42"/>
                  </a:lnTo>
                  <a:lnTo>
                    <a:pt x="48" y="37"/>
                  </a:lnTo>
                  <a:lnTo>
                    <a:pt x="51" y="33"/>
                  </a:lnTo>
                  <a:lnTo>
                    <a:pt x="50" y="29"/>
                  </a:lnTo>
                  <a:lnTo>
                    <a:pt x="47" y="28"/>
                  </a:lnTo>
                  <a:lnTo>
                    <a:pt x="44" y="27"/>
                  </a:lnTo>
                  <a:lnTo>
                    <a:pt x="40" y="27"/>
                  </a:lnTo>
                  <a:lnTo>
                    <a:pt x="21" y="30"/>
                  </a:lnTo>
                  <a:lnTo>
                    <a:pt x="19" y="24"/>
                  </a:lnTo>
                  <a:lnTo>
                    <a:pt x="14" y="13"/>
                  </a:lnTo>
                  <a:lnTo>
                    <a:pt x="7" y="3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" y="24"/>
                  </a:lnTo>
                  <a:lnTo>
                    <a:pt x="2" y="34"/>
                  </a:lnTo>
                  <a:lnTo>
                    <a:pt x="4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4176" name="Freeform 16">
              <a:extLst>
                <a:ext uri="{FF2B5EF4-FFF2-40B4-BE49-F238E27FC236}">
                  <a16:creationId xmlns:a16="http://schemas.microsoft.com/office/drawing/2014/main" id="{C1911804-C4E3-4EBB-BA52-B72334CCA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5" y="3833"/>
              <a:ext cx="27" cy="19"/>
            </a:xfrm>
            <a:custGeom>
              <a:avLst/>
              <a:gdLst>
                <a:gd name="T0" fmla="*/ 7 w 54"/>
                <a:gd name="T1" fmla="*/ 37 h 38"/>
                <a:gd name="T2" fmla="*/ 10 w 54"/>
                <a:gd name="T3" fmla="*/ 38 h 38"/>
                <a:gd name="T4" fmla="*/ 13 w 54"/>
                <a:gd name="T5" fmla="*/ 38 h 38"/>
                <a:gd name="T6" fmla="*/ 18 w 54"/>
                <a:gd name="T7" fmla="*/ 38 h 38"/>
                <a:gd name="T8" fmla="*/ 19 w 54"/>
                <a:gd name="T9" fmla="*/ 38 h 38"/>
                <a:gd name="T10" fmla="*/ 25 w 54"/>
                <a:gd name="T11" fmla="*/ 37 h 38"/>
                <a:gd name="T12" fmla="*/ 31 w 54"/>
                <a:gd name="T13" fmla="*/ 36 h 38"/>
                <a:gd name="T14" fmla="*/ 38 w 54"/>
                <a:gd name="T15" fmla="*/ 34 h 38"/>
                <a:gd name="T16" fmla="*/ 44 w 54"/>
                <a:gd name="T17" fmla="*/ 30 h 38"/>
                <a:gd name="T18" fmla="*/ 50 w 54"/>
                <a:gd name="T19" fmla="*/ 28 h 38"/>
                <a:gd name="T20" fmla="*/ 53 w 54"/>
                <a:gd name="T21" fmla="*/ 24 h 38"/>
                <a:gd name="T22" fmla="*/ 54 w 54"/>
                <a:gd name="T23" fmla="*/ 21 h 38"/>
                <a:gd name="T24" fmla="*/ 52 w 54"/>
                <a:gd name="T25" fmla="*/ 16 h 38"/>
                <a:gd name="T26" fmla="*/ 49 w 54"/>
                <a:gd name="T27" fmla="*/ 14 h 38"/>
                <a:gd name="T28" fmla="*/ 44 w 54"/>
                <a:gd name="T29" fmla="*/ 14 h 38"/>
                <a:gd name="T30" fmla="*/ 38 w 54"/>
                <a:gd name="T31" fmla="*/ 14 h 38"/>
                <a:gd name="T32" fmla="*/ 31 w 54"/>
                <a:gd name="T33" fmla="*/ 15 h 38"/>
                <a:gd name="T34" fmla="*/ 26 w 54"/>
                <a:gd name="T35" fmla="*/ 18 h 38"/>
                <a:gd name="T36" fmla="*/ 21 w 54"/>
                <a:gd name="T37" fmla="*/ 19 h 38"/>
                <a:gd name="T38" fmla="*/ 18 w 54"/>
                <a:gd name="T39" fmla="*/ 21 h 38"/>
                <a:gd name="T40" fmla="*/ 16 w 54"/>
                <a:gd name="T41" fmla="*/ 21 h 38"/>
                <a:gd name="T42" fmla="*/ 15 w 54"/>
                <a:gd name="T43" fmla="*/ 18 h 38"/>
                <a:gd name="T44" fmla="*/ 13 w 54"/>
                <a:gd name="T45" fmla="*/ 12 h 38"/>
                <a:gd name="T46" fmla="*/ 10 w 54"/>
                <a:gd name="T47" fmla="*/ 6 h 38"/>
                <a:gd name="T48" fmla="*/ 8 w 54"/>
                <a:gd name="T49" fmla="*/ 4 h 38"/>
                <a:gd name="T50" fmla="*/ 6 w 54"/>
                <a:gd name="T51" fmla="*/ 1 h 38"/>
                <a:gd name="T52" fmla="*/ 5 w 54"/>
                <a:gd name="T53" fmla="*/ 0 h 38"/>
                <a:gd name="T54" fmla="*/ 3 w 54"/>
                <a:gd name="T55" fmla="*/ 0 h 38"/>
                <a:gd name="T56" fmla="*/ 0 w 54"/>
                <a:gd name="T57" fmla="*/ 3 h 38"/>
                <a:gd name="T58" fmla="*/ 0 w 54"/>
                <a:gd name="T59" fmla="*/ 9 h 38"/>
                <a:gd name="T60" fmla="*/ 3 w 54"/>
                <a:gd name="T61" fmla="*/ 21 h 38"/>
                <a:gd name="T62" fmla="*/ 6 w 54"/>
                <a:gd name="T63" fmla="*/ 32 h 38"/>
                <a:gd name="T64" fmla="*/ 7 w 54"/>
                <a:gd name="T65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4" h="38">
                  <a:moveTo>
                    <a:pt x="7" y="37"/>
                  </a:moveTo>
                  <a:lnTo>
                    <a:pt x="10" y="38"/>
                  </a:lnTo>
                  <a:lnTo>
                    <a:pt x="13" y="38"/>
                  </a:lnTo>
                  <a:lnTo>
                    <a:pt x="18" y="38"/>
                  </a:lnTo>
                  <a:lnTo>
                    <a:pt x="19" y="38"/>
                  </a:lnTo>
                  <a:lnTo>
                    <a:pt x="25" y="37"/>
                  </a:lnTo>
                  <a:lnTo>
                    <a:pt x="31" y="36"/>
                  </a:lnTo>
                  <a:lnTo>
                    <a:pt x="38" y="34"/>
                  </a:lnTo>
                  <a:lnTo>
                    <a:pt x="44" y="30"/>
                  </a:lnTo>
                  <a:lnTo>
                    <a:pt x="50" y="28"/>
                  </a:lnTo>
                  <a:lnTo>
                    <a:pt x="53" y="24"/>
                  </a:lnTo>
                  <a:lnTo>
                    <a:pt x="54" y="21"/>
                  </a:lnTo>
                  <a:lnTo>
                    <a:pt x="52" y="16"/>
                  </a:lnTo>
                  <a:lnTo>
                    <a:pt x="49" y="14"/>
                  </a:lnTo>
                  <a:lnTo>
                    <a:pt x="44" y="14"/>
                  </a:lnTo>
                  <a:lnTo>
                    <a:pt x="38" y="14"/>
                  </a:lnTo>
                  <a:lnTo>
                    <a:pt x="31" y="15"/>
                  </a:lnTo>
                  <a:lnTo>
                    <a:pt x="26" y="18"/>
                  </a:lnTo>
                  <a:lnTo>
                    <a:pt x="21" y="19"/>
                  </a:lnTo>
                  <a:lnTo>
                    <a:pt x="18" y="21"/>
                  </a:lnTo>
                  <a:lnTo>
                    <a:pt x="16" y="21"/>
                  </a:lnTo>
                  <a:lnTo>
                    <a:pt x="15" y="18"/>
                  </a:lnTo>
                  <a:lnTo>
                    <a:pt x="13" y="12"/>
                  </a:lnTo>
                  <a:lnTo>
                    <a:pt x="10" y="6"/>
                  </a:lnTo>
                  <a:lnTo>
                    <a:pt x="8" y="4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3" y="21"/>
                  </a:lnTo>
                  <a:lnTo>
                    <a:pt x="6" y="32"/>
                  </a:lnTo>
                  <a:lnTo>
                    <a:pt x="7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4177" name="Freeform 17">
              <a:extLst>
                <a:ext uri="{FF2B5EF4-FFF2-40B4-BE49-F238E27FC236}">
                  <a16:creationId xmlns:a16="http://schemas.microsoft.com/office/drawing/2014/main" id="{F1CD42D8-DB11-41FA-8586-4C7C9C736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8" y="3818"/>
              <a:ext cx="24" cy="23"/>
            </a:xfrm>
            <a:custGeom>
              <a:avLst/>
              <a:gdLst>
                <a:gd name="T0" fmla="*/ 10 w 47"/>
                <a:gd name="T1" fmla="*/ 41 h 46"/>
                <a:gd name="T2" fmla="*/ 16 w 47"/>
                <a:gd name="T3" fmla="*/ 43 h 46"/>
                <a:gd name="T4" fmla="*/ 25 w 47"/>
                <a:gd name="T5" fmla="*/ 46 h 46"/>
                <a:gd name="T6" fmla="*/ 36 w 47"/>
                <a:gd name="T7" fmla="*/ 44 h 46"/>
                <a:gd name="T8" fmla="*/ 44 w 47"/>
                <a:gd name="T9" fmla="*/ 40 h 46"/>
                <a:gd name="T10" fmla="*/ 46 w 47"/>
                <a:gd name="T11" fmla="*/ 39 h 46"/>
                <a:gd name="T12" fmla="*/ 47 w 47"/>
                <a:gd name="T13" fmla="*/ 36 h 46"/>
                <a:gd name="T14" fmla="*/ 47 w 47"/>
                <a:gd name="T15" fmla="*/ 33 h 46"/>
                <a:gd name="T16" fmla="*/ 47 w 47"/>
                <a:gd name="T17" fmla="*/ 31 h 46"/>
                <a:gd name="T18" fmla="*/ 46 w 47"/>
                <a:gd name="T19" fmla="*/ 28 h 46"/>
                <a:gd name="T20" fmla="*/ 43 w 47"/>
                <a:gd name="T21" fmla="*/ 26 h 46"/>
                <a:gd name="T22" fmla="*/ 39 w 47"/>
                <a:gd name="T23" fmla="*/ 25 h 46"/>
                <a:gd name="T24" fmla="*/ 36 w 47"/>
                <a:gd name="T25" fmla="*/ 25 h 46"/>
                <a:gd name="T26" fmla="*/ 29 w 47"/>
                <a:gd name="T27" fmla="*/ 27 h 46"/>
                <a:gd name="T28" fmla="*/ 22 w 47"/>
                <a:gd name="T29" fmla="*/ 28 h 46"/>
                <a:gd name="T30" fmla="*/ 16 w 47"/>
                <a:gd name="T31" fmla="*/ 27 h 46"/>
                <a:gd name="T32" fmla="*/ 14 w 47"/>
                <a:gd name="T33" fmla="*/ 27 h 46"/>
                <a:gd name="T34" fmla="*/ 14 w 47"/>
                <a:gd name="T35" fmla="*/ 23 h 46"/>
                <a:gd name="T36" fmla="*/ 14 w 47"/>
                <a:gd name="T37" fmla="*/ 12 h 46"/>
                <a:gd name="T38" fmla="*/ 11 w 47"/>
                <a:gd name="T39" fmla="*/ 2 h 46"/>
                <a:gd name="T40" fmla="*/ 5 w 47"/>
                <a:gd name="T41" fmla="*/ 0 h 46"/>
                <a:gd name="T42" fmla="*/ 1 w 47"/>
                <a:gd name="T43" fmla="*/ 9 h 46"/>
                <a:gd name="T44" fmla="*/ 0 w 47"/>
                <a:gd name="T45" fmla="*/ 20 h 46"/>
                <a:gd name="T46" fmla="*/ 2 w 47"/>
                <a:gd name="T47" fmla="*/ 32 h 46"/>
                <a:gd name="T48" fmla="*/ 10 w 47"/>
                <a:gd name="T49" fmla="*/ 4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46">
                  <a:moveTo>
                    <a:pt x="10" y="41"/>
                  </a:moveTo>
                  <a:lnTo>
                    <a:pt x="16" y="43"/>
                  </a:lnTo>
                  <a:lnTo>
                    <a:pt x="25" y="46"/>
                  </a:lnTo>
                  <a:lnTo>
                    <a:pt x="36" y="44"/>
                  </a:lnTo>
                  <a:lnTo>
                    <a:pt x="44" y="40"/>
                  </a:lnTo>
                  <a:lnTo>
                    <a:pt x="46" y="39"/>
                  </a:lnTo>
                  <a:lnTo>
                    <a:pt x="47" y="36"/>
                  </a:lnTo>
                  <a:lnTo>
                    <a:pt x="47" y="33"/>
                  </a:lnTo>
                  <a:lnTo>
                    <a:pt x="47" y="31"/>
                  </a:lnTo>
                  <a:lnTo>
                    <a:pt x="46" y="28"/>
                  </a:lnTo>
                  <a:lnTo>
                    <a:pt x="43" y="26"/>
                  </a:lnTo>
                  <a:lnTo>
                    <a:pt x="39" y="25"/>
                  </a:lnTo>
                  <a:lnTo>
                    <a:pt x="36" y="25"/>
                  </a:lnTo>
                  <a:lnTo>
                    <a:pt x="29" y="27"/>
                  </a:lnTo>
                  <a:lnTo>
                    <a:pt x="22" y="28"/>
                  </a:lnTo>
                  <a:lnTo>
                    <a:pt x="16" y="27"/>
                  </a:lnTo>
                  <a:lnTo>
                    <a:pt x="14" y="27"/>
                  </a:lnTo>
                  <a:lnTo>
                    <a:pt x="14" y="23"/>
                  </a:lnTo>
                  <a:lnTo>
                    <a:pt x="14" y="12"/>
                  </a:lnTo>
                  <a:lnTo>
                    <a:pt x="11" y="2"/>
                  </a:lnTo>
                  <a:lnTo>
                    <a:pt x="5" y="0"/>
                  </a:lnTo>
                  <a:lnTo>
                    <a:pt x="1" y="9"/>
                  </a:lnTo>
                  <a:lnTo>
                    <a:pt x="0" y="20"/>
                  </a:lnTo>
                  <a:lnTo>
                    <a:pt x="2" y="32"/>
                  </a:lnTo>
                  <a:lnTo>
                    <a:pt x="1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4178" name="Freeform 18">
              <a:extLst>
                <a:ext uri="{FF2B5EF4-FFF2-40B4-BE49-F238E27FC236}">
                  <a16:creationId xmlns:a16="http://schemas.microsoft.com/office/drawing/2014/main" id="{B82BDF1A-3DAB-42AD-89DF-12027668B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" y="3810"/>
              <a:ext cx="23" cy="21"/>
            </a:xfrm>
            <a:custGeom>
              <a:avLst/>
              <a:gdLst>
                <a:gd name="T0" fmla="*/ 15 w 46"/>
                <a:gd name="T1" fmla="*/ 42 h 44"/>
                <a:gd name="T2" fmla="*/ 24 w 46"/>
                <a:gd name="T3" fmla="*/ 44 h 44"/>
                <a:gd name="T4" fmla="*/ 33 w 46"/>
                <a:gd name="T5" fmla="*/ 43 h 44"/>
                <a:gd name="T6" fmla="*/ 41 w 46"/>
                <a:gd name="T7" fmla="*/ 37 h 44"/>
                <a:gd name="T8" fmla="*/ 46 w 46"/>
                <a:gd name="T9" fmla="*/ 28 h 44"/>
                <a:gd name="T10" fmla="*/ 44 w 46"/>
                <a:gd name="T11" fmla="*/ 24 h 44"/>
                <a:gd name="T12" fmla="*/ 42 w 46"/>
                <a:gd name="T13" fmla="*/ 23 h 44"/>
                <a:gd name="T14" fmla="*/ 38 w 46"/>
                <a:gd name="T15" fmla="*/ 22 h 44"/>
                <a:gd name="T16" fmla="*/ 34 w 46"/>
                <a:gd name="T17" fmla="*/ 23 h 44"/>
                <a:gd name="T18" fmla="*/ 32 w 46"/>
                <a:gd name="T19" fmla="*/ 26 h 44"/>
                <a:gd name="T20" fmla="*/ 30 w 46"/>
                <a:gd name="T21" fmla="*/ 28 h 44"/>
                <a:gd name="T22" fmla="*/ 26 w 46"/>
                <a:gd name="T23" fmla="*/ 29 h 44"/>
                <a:gd name="T24" fmla="*/ 24 w 46"/>
                <a:gd name="T25" fmla="*/ 31 h 44"/>
                <a:gd name="T26" fmla="*/ 21 w 46"/>
                <a:gd name="T27" fmla="*/ 26 h 44"/>
                <a:gd name="T28" fmla="*/ 16 w 46"/>
                <a:gd name="T29" fmla="*/ 14 h 44"/>
                <a:gd name="T30" fmla="*/ 8 w 46"/>
                <a:gd name="T31" fmla="*/ 4 h 44"/>
                <a:gd name="T32" fmla="*/ 0 w 46"/>
                <a:gd name="T33" fmla="*/ 0 h 44"/>
                <a:gd name="T34" fmla="*/ 1 w 46"/>
                <a:gd name="T35" fmla="*/ 14 h 44"/>
                <a:gd name="T36" fmla="*/ 7 w 46"/>
                <a:gd name="T37" fmla="*/ 28 h 44"/>
                <a:gd name="T38" fmla="*/ 12 w 46"/>
                <a:gd name="T39" fmla="*/ 37 h 44"/>
                <a:gd name="T40" fmla="*/ 15 w 46"/>
                <a:gd name="T41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44">
                  <a:moveTo>
                    <a:pt x="15" y="42"/>
                  </a:moveTo>
                  <a:lnTo>
                    <a:pt x="24" y="44"/>
                  </a:lnTo>
                  <a:lnTo>
                    <a:pt x="33" y="43"/>
                  </a:lnTo>
                  <a:lnTo>
                    <a:pt x="41" y="37"/>
                  </a:lnTo>
                  <a:lnTo>
                    <a:pt x="46" y="28"/>
                  </a:lnTo>
                  <a:lnTo>
                    <a:pt x="44" y="24"/>
                  </a:lnTo>
                  <a:lnTo>
                    <a:pt x="42" y="23"/>
                  </a:lnTo>
                  <a:lnTo>
                    <a:pt x="38" y="22"/>
                  </a:lnTo>
                  <a:lnTo>
                    <a:pt x="34" y="23"/>
                  </a:lnTo>
                  <a:lnTo>
                    <a:pt x="32" y="26"/>
                  </a:lnTo>
                  <a:lnTo>
                    <a:pt x="30" y="28"/>
                  </a:lnTo>
                  <a:lnTo>
                    <a:pt x="26" y="29"/>
                  </a:lnTo>
                  <a:lnTo>
                    <a:pt x="24" y="31"/>
                  </a:lnTo>
                  <a:lnTo>
                    <a:pt x="21" y="26"/>
                  </a:lnTo>
                  <a:lnTo>
                    <a:pt x="16" y="14"/>
                  </a:lnTo>
                  <a:lnTo>
                    <a:pt x="8" y="4"/>
                  </a:lnTo>
                  <a:lnTo>
                    <a:pt x="0" y="0"/>
                  </a:lnTo>
                  <a:lnTo>
                    <a:pt x="1" y="14"/>
                  </a:lnTo>
                  <a:lnTo>
                    <a:pt x="7" y="28"/>
                  </a:lnTo>
                  <a:lnTo>
                    <a:pt x="12" y="37"/>
                  </a:lnTo>
                  <a:lnTo>
                    <a:pt x="15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4179" name="Freeform 19">
              <a:extLst>
                <a:ext uri="{FF2B5EF4-FFF2-40B4-BE49-F238E27FC236}">
                  <a16:creationId xmlns:a16="http://schemas.microsoft.com/office/drawing/2014/main" id="{E9DD50B5-B210-4158-8FD0-BEC658A1E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0" y="3871"/>
              <a:ext cx="32" cy="30"/>
            </a:xfrm>
            <a:custGeom>
              <a:avLst/>
              <a:gdLst>
                <a:gd name="T0" fmla="*/ 25 w 65"/>
                <a:gd name="T1" fmla="*/ 60 h 61"/>
                <a:gd name="T2" fmla="*/ 30 w 65"/>
                <a:gd name="T3" fmla="*/ 61 h 61"/>
                <a:gd name="T4" fmla="*/ 35 w 65"/>
                <a:gd name="T5" fmla="*/ 61 h 61"/>
                <a:gd name="T6" fmla="*/ 39 w 65"/>
                <a:gd name="T7" fmla="*/ 61 h 61"/>
                <a:gd name="T8" fmla="*/ 45 w 65"/>
                <a:gd name="T9" fmla="*/ 60 h 61"/>
                <a:gd name="T10" fmla="*/ 48 w 65"/>
                <a:gd name="T11" fmla="*/ 58 h 61"/>
                <a:gd name="T12" fmla="*/ 53 w 65"/>
                <a:gd name="T13" fmla="*/ 54 h 61"/>
                <a:gd name="T14" fmla="*/ 57 w 65"/>
                <a:gd name="T15" fmla="*/ 52 h 61"/>
                <a:gd name="T16" fmla="*/ 60 w 65"/>
                <a:gd name="T17" fmla="*/ 47 h 61"/>
                <a:gd name="T18" fmla="*/ 63 w 65"/>
                <a:gd name="T19" fmla="*/ 45 h 61"/>
                <a:gd name="T20" fmla="*/ 65 w 65"/>
                <a:gd name="T21" fmla="*/ 42 h 61"/>
                <a:gd name="T22" fmla="*/ 65 w 65"/>
                <a:gd name="T23" fmla="*/ 38 h 61"/>
                <a:gd name="T24" fmla="*/ 62 w 65"/>
                <a:gd name="T25" fmla="*/ 35 h 61"/>
                <a:gd name="T26" fmla="*/ 55 w 65"/>
                <a:gd name="T27" fmla="*/ 31 h 61"/>
                <a:gd name="T28" fmla="*/ 50 w 65"/>
                <a:gd name="T29" fmla="*/ 30 h 61"/>
                <a:gd name="T30" fmla="*/ 43 w 65"/>
                <a:gd name="T31" fmla="*/ 31 h 61"/>
                <a:gd name="T32" fmla="*/ 37 w 65"/>
                <a:gd name="T33" fmla="*/ 34 h 61"/>
                <a:gd name="T34" fmla="*/ 31 w 65"/>
                <a:gd name="T35" fmla="*/ 36 h 61"/>
                <a:gd name="T36" fmla="*/ 28 w 65"/>
                <a:gd name="T37" fmla="*/ 39 h 61"/>
                <a:gd name="T38" fmla="*/ 25 w 65"/>
                <a:gd name="T39" fmla="*/ 40 h 61"/>
                <a:gd name="T40" fmla="*/ 24 w 65"/>
                <a:gd name="T41" fmla="*/ 42 h 61"/>
                <a:gd name="T42" fmla="*/ 23 w 65"/>
                <a:gd name="T43" fmla="*/ 35 h 61"/>
                <a:gd name="T44" fmla="*/ 19 w 65"/>
                <a:gd name="T45" fmla="*/ 19 h 61"/>
                <a:gd name="T46" fmla="*/ 12 w 65"/>
                <a:gd name="T47" fmla="*/ 5 h 61"/>
                <a:gd name="T48" fmla="*/ 4 w 65"/>
                <a:gd name="T49" fmla="*/ 0 h 61"/>
                <a:gd name="T50" fmla="*/ 0 w 65"/>
                <a:gd name="T51" fmla="*/ 14 h 61"/>
                <a:gd name="T52" fmla="*/ 0 w 65"/>
                <a:gd name="T53" fmla="*/ 26 h 61"/>
                <a:gd name="T54" fmla="*/ 4 w 65"/>
                <a:gd name="T55" fmla="*/ 36 h 61"/>
                <a:gd name="T56" fmla="*/ 9 w 65"/>
                <a:gd name="T57" fmla="*/ 44 h 61"/>
                <a:gd name="T58" fmla="*/ 15 w 65"/>
                <a:gd name="T59" fmla="*/ 51 h 61"/>
                <a:gd name="T60" fmla="*/ 20 w 65"/>
                <a:gd name="T61" fmla="*/ 57 h 61"/>
                <a:gd name="T62" fmla="*/ 24 w 65"/>
                <a:gd name="T63" fmla="*/ 59 h 61"/>
                <a:gd name="T64" fmla="*/ 25 w 65"/>
                <a:gd name="T6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1">
                  <a:moveTo>
                    <a:pt x="25" y="60"/>
                  </a:moveTo>
                  <a:lnTo>
                    <a:pt x="30" y="61"/>
                  </a:lnTo>
                  <a:lnTo>
                    <a:pt x="35" y="61"/>
                  </a:lnTo>
                  <a:lnTo>
                    <a:pt x="39" y="61"/>
                  </a:lnTo>
                  <a:lnTo>
                    <a:pt x="45" y="60"/>
                  </a:lnTo>
                  <a:lnTo>
                    <a:pt x="48" y="58"/>
                  </a:lnTo>
                  <a:lnTo>
                    <a:pt x="53" y="54"/>
                  </a:lnTo>
                  <a:lnTo>
                    <a:pt x="57" y="52"/>
                  </a:lnTo>
                  <a:lnTo>
                    <a:pt x="60" y="47"/>
                  </a:lnTo>
                  <a:lnTo>
                    <a:pt x="63" y="45"/>
                  </a:lnTo>
                  <a:lnTo>
                    <a:pt x="65" y="42"/>
                  </a:lnTo>
                  <a:lnTo>
                    <a:pt x="65" y="38"/>
                  </a:lnTo>
                  <a:lnTo>
                    <a:pt x="62" y="35"/>
                  </a:lnTo>
                  <a:lnTo>
                    <a:pt x="55" y="31"/>
                  </a:lnTo>
                  <a:lnTo>
                    <a:pt x="50" y="30"/>
                  </a:lnTo>
                  <a:lnTo>
                    <a:pt x="43" y="31"/>
                  </a:lnTo>
                  <a:lnTo>
                    <a:pt x="37" y="34"/>
                  </a:lnTo>
                  <a:lnTo>
                    <a:pt x="31" y="36"/>
                  </a:lnTo>
                  <a:lnTo>
                    <a:pt x="28" y="39"/>
                  </a:lnTo>
                  <a:lnTo>
                    <a:pt x="25" y="40"/>
                  </a:lnTo>
                  <a:lnTo>
                    <a:pt x="24" y="42"/>
                  </a:lnTo>
                  <a:lnTo>
                    <a:pt x="23" y="35"/>
                  </a:lnTo>
                  <a:lnTo>
                    <a:pt x="19" y="19"/>
                  </a:lnTo>
                  <a:lnTo>
                    <a:pt x="12" y="5"/>
                  </a:lnTo>
                  <a:lnTo>
                    <a:pt x="4" y="0"/>
                  </a:lnTo>
                  <a:lnTo>
                    <a:pt x="0" y="14"/>
                  </a:lnTo>
                  <a:lnTo>
                    <a:pt x="0" y="26"/>
                  </a:lnTo>
                  <a:lnTo>
                    <a:pt x="4" y="36"/>
                  </a:lnTo>
                  <a:lnTo>
                    <a:pt x="9" y="44"/>
                  </a:lnTo>
                  <a:lnTo>
                    <a:pt x="15" y="51"/>
                  </a:lnTo>
                  <a:lnTo>
                    <a:pt x="20" y="57"/>
                  </a:lnTo>
                  <a:lnTo>
                    <a:pt x="24" y="59"/>
                  </a:lnTo>
                  <a:lnTo>
                    <a:pt x="25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4180" name="Freeform 20">
              <a:extLst>
                <a:ext uri="{FF2B5EF4-FFF2-40B4-BE49-F238E27FC236}">
                  <a16:creationId xmlns:a16="http://schemas.microsoft.com/office/drawing/2014/main" id="{C41F2613-A519-4AC4-B9C4-D4C967217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" y="3859"/>
              <a:ext cx="29" cy="27"/>
            </a:xfrm>
            <a:custGeom>
              <a:avLst/>
              <a:gdLst>
                <a:gd name="T0" fmla="*/ 10 w 59"/>
                <a:gd name="T1" fmla="*/ 43 h 53"/>
                <a:gd name="T2" fmla="*/ 12 w 59"/>
                <a:gd name="T3" fmla="*/ 45 h 53"/>
                <a:gd name="T4" fmla="*/ 15 w 59"/>
                <a:gd name="T5" fmla="*/ 49 h 53"/>
                <a:gd name="T6" fmla="*/ 20 w 59"/>
                <a:gd name="T7" fmla="*/ 50 h 53"/>
                <a:gd name="T8" fmla="*/ 21 w 59"/>
                <a:gd name="T9" fmla="*/ 51 h 53"/>
                <a:gd name="T10" fmla="*/ 26 w 59"/>
                <a:gd name="T11" fmla="*/ 52 h 53"/>
                <a:gd name="T12" fmla="*/ 31 w 59"/>
                <a:gd name="T13" fmla="*/ 52 h 53"/>
                <a:gd name="T14" fmla="*/ 38 w 59"/>
                <a:gd name="T15" fmla="*/ 53 h 53"/>
                <a:gd name="T16" fmla="*/ 45 w 59"/>
                <a:gd name="T17" fmla="*/ 52 h 53"/>
                <a:gd name="T18" fmla="*/ 51 w 59"/>
                <a:gd name="T19" fmla="*/ 51 h 53"/>
                <a:gd name="T20" fmla="*/ 56 w 59"/>
                <a:gd name="T21" fmla="*/ 49 h 53"/>
                <a:gd name="T22" fmla="*/ 59 w 59"/>
                <a:gd name="T23" fmla="*/ 44 h 53"/>
                <a:gd name="T24" fmla="*/ 59 w 59"/>
                <a:gd name="T25" fmla="*/ 37 h 53"/>
                <a:gd name="T26" fmla="*/ 57 w 59"/>
                <a:gd name="T27" fmla="*/ 31 h 53"/>
                <a:gd name="T28" fmla="*/ 52 w 59"/>
                <a:gd name="T29" fmla="*/ 28 h 53"/>
                <a:gd name="T30" fmla="*/ 46 w 59"/>
                <a:gd name="T31" fmla="*/ 27 h 53"/>
                <a:gd name="T32" fmla="*/ 39 w 59"/>
                <a:gd name="T33" fmla="*/ 27 h 53"/>
                <a:gd name="T34" fmla="*/ 33 w 59"/>
                <a:gd name="T35" fmla="*/ 28 h 53"/>
                <a:gd name="T36" fmla="*/ 27 w 59"/>
                <a:gd name="T37" fmla="*/ 29 h 53"/>
                <a:gd name="T38" fmla="*/ 22 w 59"/>
                <a:gd name="T39" fmla="*/ 31 h 53"/>
                <a:gd name="T40" fmla="*/ 21 w 59"/>
                <a:gd name="T41" fmla="*/ 31 h 53"/>
                <a:gd name="T42" fmla="*/ 20 w 59"/>
                <a:gd name="T43" fmla="*/ 26 h 53"/>
                <a:gd name="T44" fmla="*/ 15 w 59"/>
                <a:gd name="T45" fmla="*/ 13 h 53"/>
                <a:gd name="T46" fmla="*/ 8 w 59"/>
                <a:gd name="T47" fmla="*/ 3 h 53"/>
                <a:gd name="T48" fmla="*/ 0 w 59"/>
                <a:gd name="T49" fmla="*/ 0 h 53"/>
                <a:gd name="T50" fmla="*/ 0 w 59"/>
                <a:gd name="T51" fmla="*/ 17 h 53"/>
                <a:gd name="T52" fmla="*/ 4 w 59"/>
                <a:gd name="T53" fmla="*/ 31 h 53"/>
                <a:gd name="T54" fmla="*/ 7 w 59"/>
                <a:gd name="T55" fmla="*/ 39 h 53"/>
                <a:gd name="T56" fmla="*/ 10 w 59"/>
                <a:gd name="T57" fmla="*/ 4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9" h="53">
                  <a:moveTo>
                    <a:pt x="10" y="43"/>
                  </a:moveTo>
                  <a:lnTo>
                    <a:pt x="12" y="45"/>
                  </a:lnTo>
                  <a:lnTo>
                    <a:pt x="15" y="49"/>
                  </a:lnTo>
                  <a:lnTo>
                    <a:pt x="20" y="50"/>
                  </a:lnTo>
                  <a:lnTo>
                    <a:pt x="21" y="51"/>
                  </a:lnTo>
                  <a:lnTo>
                    <a:pt x="26" y="52"/>
                  </a:lnTo>
                  <a:lnTo>
                    <a:pt x="31" y="52"/>
                  </a:lnTo>
                  <a:lnTo>
                    <a:pt x="38" y="53"/>
                  </a:lnTo>
                  <a:lnTo>
                    <a:pt x="45" y="52"/>
                  </a:lnTo>
                  <a:lnTo>
                    <a:pt x="51" y="51"/>
                  </a:lnTo>
                  <a:lnTo>
                    <a:pt x="56" y="49"/>
                  </a:lnTo>
                  <a:lnTo>
                    <a:pt x="59" y="44"/>
                  </a:lnTo>
                  <a:lnTo>
                    <a:pt x="59" y="37"/>
                  </a:lnTo>
                  <a:lnTo>
                    <a:pt x="57" y="31"/>
                  </a:lnTo>
                  <a:lnTo>
                    <a:pt x="52" y="28"/>
                  </a:lnTo>
                  <a:lnTo>
                    <a:pt x="46" y="27"/>
                  </a:lnTo>
                  <a:lnTo>
                    <a:pt x="39" y="27"/>
                  </a:lnTo>
                  <a:lnTo>
                    <a:pt x="33" y="28"/>
                  </a:lnTo>
                  <a:lnTo>
                    <a:pt x="27" y="29"/>
                  </a:lnTo>
                  <a:lnTo>
                    <a:pt x="22" y="31"/>
                  </a:lnTo>
                  <a:lnTo>
                    <a:pt x="21" y="31"/>
                  </a:lnTo>
                  <a:lnTo>
                    <a:pt x="20" y="26"/>
                  </a:lnTo>
                  <a:lnTo>
                    <a:pt x="15" y="13"/>
                  </a:lnTo>
                  <a:lnTo>
                    <a:pt x="8" y="3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" y="31"/>
                  </a:lnTo>
                  <a:lnTo>
                    <a:pt x="7" y="39"/>
                  </a:lnTo>
                  <a:lnTo>
                    <a:pt x="10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4181" name="Freeform 21">
              <a:extLst>
                <a:ext uri="{FF2B5EF4-FFF2-40B4-BE49-F238E27FC236}">
                  <a16:creationId xmlns:a16="http://schemas.microsoft.com/office/drawing/2014/main" id="{233BEA98-4786-43DE-B44D-F0A397FB0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3855"/>
              <a:ext cx="29" cy="25"/>
            </a:xfrm>
            <a:custGeom>
              <a:avLst/>
              <a:gdLst>
                <a:gd name="T0" fmla="*/ 2 w 58"/>
                <a:gd name="T1" fmla="*/ 33 h 51"/>
                <a:gd name="T2" fmla="*/ 3 w 58"/>
                <a:gd name="T3" fmla="*/ 37 h 51"/>
                <a:gd name="T4" fmla="*/ 8 w 58"/>
                <a:gd name="T5" fmla="*/ 40 h 51"/>
                <a:gd name="T6" fmla="*/ 11 w 58"/>
                <a:gd name="T7" fmla="*/ 45 h 51"/>
                <a:gd name="T8" fmla="*/ 12 w 58"/>
                <a:gd name="T9" fmla="*/ 46 h 51"/>
                <a:gd name="T10" fmla="*/ 18 w 58"/>
                <a:gd name="T11" fmla="*/ 48 h 51"/>
                <a:gd name="T12" fmla="*/ 25 w 58"/>
                <a:gd name="T13" fmla="*/ 51 h 51"/>
                <a:gd name="T14" fmla="*/ 33 w 58"/>
                <a:gd name="T15" fmla="*/ 51 h 51"/>
                <a:gd name="T16" fmla="*/ 42 w 58"/>
                <a:gd name="T17" fmla="*/ 49 h 51"/>
                <a:gd name="T18" fmla="*/ 50 w 58"/>
                <a:gd name="T19" fmla="*/ 47 h 51"/>
                <a:gd name="T20" fmla="*/ 56 w 58"/>
                <a:gd name="T21" fmla="*/ 44 h 51"/>
                <a:gd name="T22" fmla="*/ 58 w 58"/>
                <a:gd name="T23" fmla="*/ 38 h 51"/>
                <a:gd name="T24" fmla="*/ 57 w 58"/>
                <a:gd name="T25" fmla="*/ 32 h 51"/>
                <a:gd name="T26" fmla="*/ 52 w 58"/>
                <a:gd name="T27" fmla="*/ 28 h 51"/>
                <a:gd name="T28" fmla="*/ 47 w 58"/>
                <a:gd name="T29" fmla="*/ 24 h 51"/>
                <a:gd name="T30" fmla="*/ 41 w 58"/>
                <a:gd name="T31" fmla="*/ 23 h 51"/>
                <a:gd name="T32" fmla="*/ 35 w 58"/>
                <a:gd name="T33" fmla="*/ 24 h 51"/>
                <a:gd name="T34" fmla="*/ 28 w 58"/>
                <a:gd name="T35" fmla="*/ 25 h 51"/>
                <a:gd name="T36" fmla="*/ 24 w 58"/>
                <a:gd name="T37" fmla="*/ 26 h 51"/>
                <a:gd name="T38" fmla="*/ 20 w 58"/>
                <a:gd name="T39" fmla="*/ 29 h 51"/>
                <a:gd name="T40" fmla="*/ 19 w 58"/>
                <a:gd name="T41" fmla="*/ 29 h 51"/>
                <a:gd name="T42" fmla="*/ 18 w 58"/>
                <a:gd name="T43" fmla="*/ 24 h 51"/>
                <a:gd name="T44" fmla="*/ 13 w 58"/>
                <a:gd name="T45" fmla="*/ 13 h 51"/>
                <a:gd name="T46" fmla="*/ 8 w 58"/>
                <a:gd name="T47" fmla="*/ 2 h 51"/>
                <a:gd name="T48" fmla="*/ 0 w 58"/>
                <a:gd name="T49" fmla="*/ 0 h 51"/>
                <a:gd name="T50" fmla="*/ 0 w 58"/>
                <a:gd name="T51" fmla="*/ 13 h 51"/>
                <a:gd name="T52" fmla="*/ 1 w 58"/>
                <a:gd name="T53" fmla="*/ 23 h 51"/>
                <a:gd name="T54" fmla="*/ 2 w 58"/>
                <a:gd name="T55" fmla="*/ 31 h 51"/>
                <a:gd name="T56" fmla="*/ 2 w 58"/>
                <a:gd name="T5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8" h="51">
                  <a:moveTo>
                    <a:pt x="2" y="33"/>
                  </a:moveTo>
                  <a:lnTo>
                    <a:pt x="3" y="37"/>
                  </a:lnTo>
                  <a:lnTo>
                    <a:pt x="8" y="40"/>
                  </a:lnTo>
                  <a:lnTo>
                    <a:pt x="11" y="45"/>
                  </a:lnTo>
                  <a:lnTo>
                    <a:pt x="12" y="46"/>
                  </a:lnTo>
                  <a:lnTo>
                    <a:pt x="18" y="48"/>
                  </a:lnTo>
                  <a:lnTo>
                    <a:pt x="25" y="51"/>
                  </a:lnTo>
                  <a:lnTo>
                    <a:pt x="33" y="51"/>
                  </a:lnTo>
                  <a:lnTo>
                    <a:pt x="42" y="49"/>
                  </a:lnTo>
                  <a:lnTo>
                    <a:pt x="50" y="47"/>
                  </a:lnTo>
                  <a:lnTo>
                    <a:pt x="56" y="44"/>
                  </a:lnTo>
                  <a:lnTo>
                    <a:pt x="58" y="38"/>
                  </a:lnTo>
                  <a:lnTo>
                    <a:pt x="57" y="32"/>
                  </a:lnTo>
                  <a:lnTo>
                    <a:pt x="52" y="28"/>
                  </a:lnTo>
                  <a:lnTo>
                    <a:pt x="47" y="24"/>
                  </a:lnTo>
                  <a:lnTo>
                    <a:pt x="41" y="23"/>
                  </a:lnTo>
                  <a:lnTo>
                    <a:pt x="35" y="24"/>
                  </a:lnTo>
                  <a:lnTo>
                    <a:pt x="28" y="25"/>
                  </a:lnTo>
                  <a:lnTo>
                    <a:pt x="24" y="26"/>
                  </a:lnTo>
                  <a:lnTo>
                    <a:pt x="20" y="29"/>
                  </a:lnTo>
                  <a:lnTo>
                    <a:pt x="19" y="29"/>
                  </a:lnTo>
                  <a:lnTo>
                    <a:pt x="18" y="24"/>
                  </a:lnTo>
                  <a:lnTo>
                    <a:pt x="13" y="13"/>
                  </a:lnTo>
                  <a:lnTo>
                    <a:pt x="8" y="2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" y="23"/>
                  </a:lnTo>
                  <a:lnTo>
                    <a:pt x="2" y="31"/>
                  </a:lnTo>
                  <a:lnTo>
                    <a:pt x="2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4182" name="Freeform 22">
              <a:extLst>
                <a:ext uri="{FF2B5EF4-FFF2-40B4-BE49-F238E27FC236}">
                  <a16:creationId xmlns:a16="http://schemas.microsoft.com/office/drawing/2014/main" id="{E031A9C6-C041-44AA-B140-36ADC3532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3421"/>
              <a:ext cx="98" cy="116"/>
            </a:xfrm>
            <a:custGeom>
              <a:avLst/>
              <a:gdLst>
                <a:gd name="T0" fmla="*/ 69 w 195"/>
                <a:gd name="T1" fmla="*/ 30 h 232"/>
                <a:gd name="T2" fmla="*/ 54 w 195"/>
                <a:gd name="T3" fmla="*/ 39 h 232"/>
                <a:gd name="T4" fmla="*/ 41 w 195"/>
                <a:gd name="T5" fmla="*/ 50 h 232"/>
                <a:gd name="T6" fmla="*/ 29 w 195"/>
                <a:gd name="T7" fmla="*/ 63 h 232"/>
                <a:gd name="T8" fmla="*/ 19 w 195"/>
                <a:gd name="T9" fmla="*/ 77 h 232"/>
                <a:gd name="T10" fmla="*/ 11 w 195"/>
                <a:gd name="T11" fmla="*/ 92 h 232"/>
                <a:gd name="T12" fmla="*/ 5 w 195"/>
                <a:gd name="T13" fmla="*/ 108 h 232"/>
                <a:gd name="T14" fmla="*/ 2 w 195"/>
                <a:gd name="T15" fmla="*/ 125 h 232"/>
                <a:gd name="T16" fmla="*/ 0 w 195"/>
                <a:gd name="T17" fmla="*/ 142 h 232"/>
                <a:gd name="T18" fmla="*/ 2 w 195"/>
                <a:gd name="T19" fmla="*/ 167 h 232"/>
                <a:gd name="T20" fmla="*/ 11 w 195"/>
                <a:gd name="T21" fmla="*/ 186 h 232"/>
                <a:gd name="T22" fmla="*/ 25 w 195"/>
                <a:gd name="T23" fmla="*/ 203 h 232"/>
                <a:gd name="T24" fmla="*/ 43 w 195"/>
                <a:gd name="T25" fmla="*/ 216 h 232"/>
                <a:gd name="T26" fmla="*/ 64 w 195"/>
                <a:gd name="T27" fmla="*/ 226 h 232"/>
                <a:gd name="T28" fmla="*/ 86 w 195"/>
                <a:gd name="T29" fmla="*/ 231 h 232"/>
                <a:gd name="T30" fmla="*/ 109 w 195"/>
                <a:gd name="T31" fmla="*/ 232 h 232"/>
                <a:gd name="T32" fmla="*/ 131 w 195"/>
                <a:gd name="T33" fmla="*/ 229 h 232"/>
                <a:gd name="T34" fmla="*/ 135 w 195"/>
                <a:gd name="T35" fmla="*/ 229 h 232"/>
                <a:gd name="T36" fmla="*/ 140 w 195"/>
                <a:gd name="T37" fmla="*/ 226 h 232"/>
                <a:gd name="T38" fmla="*/ 143 w 195"/>
                <a:gd name="T39" fmla="*/ 223 h 232"/>
                <a:gd name="T40" fmla="*/ 145 w 195"/>
                <a:gd name="T41" fmla="*/ 218 h 232"/>
                <a:gd name="T42" fmla="*/ 142 w 195"/>
                <a:gd name="T43" fmla="*/ 213 h 232"/>
                <a:gd name="T44" fmla="*/ 138 w 195"/>
                <a:gd name="T45" fmla="*/ 208 h 232"/>
                <a:gd name="T46" fmla="*/ 132 w 195"/>
                <a:gd name="T47" fmla="*/ 203 h 232"/>
                <a:gd name="T48" fmla="*/ 126 w 195"/>
                <a:gd name="T49" fmla="*/ 201 h 232"/>
                <a:gd name="T50" fmla="*/ 115 w 195"/>
                <a:gd name="T51" fmla="*/ 198 h 232"/>
                <a:gd name="T52" fmla="*/ 103 w 195"/>
                <a:gd name="T53" fmla="*/ 195 h 232"/>
                <a:gd name="T54" fmla="*/ 92 w 195"/>
                <a:gd name="T55" fmla="*/ 193 h 232"/>
                <a:gd name="T56" fmla="*/ 81 w 195"/>
                <a:gd name="T57" fmla="*/ 191 h 232"/>
                <a:gd name="T58" fmla="*/ 71 w 195"/>
                <a:gd name="T59" fmla="*/ 187 h 232"/>
                <a:gd name="T60" fmla="*/ 61 w 195"/>
                <a:gd name="T61" fmla="*/ 183 h 232"/>
                <a:gd name="T62" fmla="*/ 51 w 195"/>
                <a:gd name="T63" fmla="*/ 177 h 232"/>
                <a:gd name="T64" fmla="*/ 42 w 195"/>
                <a:gd name="T65" fmla="*/ 168 h 232"/>
                <a:gd name="T66" fmla="*/ 39 w 195"/>
                <a:gd name="T67" fmla="*/ 129 h 232"/>
                <a:gd name="T68" fmla="*/ 48 w 195"/>
                <a:gd name="T69" fmla="*/ 96 h 232"/>
                <a:gd name="T70" fmla="*/ 66 w 195"/>
                <a:gd name="T71" fmla="*/ 71 h 232"/>
                <a:gd name="T72" fmla="*/ 92 w 195"/>
                <a:gd name="T73" fmla="*/ 50 h 232"/>
                <a:gd name="T74" fmla="*/ 119 w 195"/>
                <a:gd name="T75" fmla="*/ 34 h 232"/>
                <a:gd name="T76" fmla="*/ 148 w 195"/>
                <a:gd name="T77" fmla="*/ 22 h 232"/>
                <a:gd name="T78" fmla="*/ 174 w 195"/>
                <a:gd name="T79" fmla="*/ 12 h 232"/>
                <a:gd name="T80" fmla="*/ 195 w 195"/>
                <a:gd name="T81" fmla="*/ 4 h 232"/>
                <a:gd name="T82" fmla="*/ 183 w 195"/>
                <a:gd name="T83" fmla="*/ 1 h 232"/>
                <a:gd name="T84" fmla="*/ 169 w 195"/>
                <a:gd name="T85" fmla="*/ 0 h 232"/>
                <a:gd name="T86" fmla="*/ 153 w 195"/>
                <a:gd name="T87" fmla="*/ 2 h 232"/>
                <a:gd name="T88" fmla="*/ 135 w 195"/>
                <a:gd name="T89" fmla="*/ 4 h 232"/>
                <a:gd name="T90" fmla="*/ 118 w 195"/>
                <a:gd name="T91" fmla="*/ 10 h 232"/>
                <a:gd name="T92" fmla="*/ 101 w 195"/>
                <a:gd name="T93" fmla="*/ 16 h 232"/>
                <a:gd name="T94" fmla="*/ 84 w 195"/>
                <a:gd name="T95" fmla="*/ 23 h 232"/>
                <a:gd name="T96" fmla="*/ 69 w 195"/>
                <a:gd name="T97" fmla="*/ 3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5" h="232">
                  <a:moveTo>
                    <a:pt x="69" y="30"/>
                  </a:moveTo>
                  <a:lnTo>
                    <a:pt x="54" y="39"/>
                  </a:lnTo>
                  <a:lnTo>
                    <a:pt x="41" y="50"/>
                  </a:lnTo>
                  <a:lnTo>
                    <a:pt x="29" y="63"/>
                  </a:lnTo>
                  <a:lnTo>
                    <a:pt x="19" y="77"/>
                  </a:lnTo>
                  <a:lnTo>
                    <a:pt x="11" y="92"/>
                  </a:lnTo>
                  <a:lnTo>
                    <a:pt x="5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7"/>
                  </a:lnTo>
                  <a:lnTo>
                    <a:pt x="11" y="186"/>
                  </a:lnTo>
                  <a:lnTo>
                    <a:pt x="25" y="203"/>
                  </a:lnTo>
                  <a:lnTo>
                    <a:pt x="43" y="216"/>
                  </a:lnTo>
                  <a:lnTo>
                    <a:pt x="64" y="226"/>
                  </a:lnTo>
                  <a:lnTo>
                    <a:pt x="86" y="231"/>
                  </a:lnTo>
                  <a:lnTo>
                    <a:pt x="109" y="232"/>
                  </a:lnTo>
                  <a:lnTo>
                    <a:pt x="131" y="229"/>
                  </a:lnTo>
                  <a:lnTo>
                    <a:pt x="135" y="229"/>
                  </a:lnTo>
                  <a:lnTo>
                    <a:pt x="140" y="226"/>
                  </a:lnTo>
                  <a:lnTo>
                    <a:pt x="143" y="223"/>
                  </a:lnTo>
                  <a:lnTo>
                    <a:pt x="145" y="218"/>
                  </a:lnTo>
                  <a:lnTo>
                    <a:pt x="142" y="213"/>
                  </a:lnTo>
                  <a:lnTo>
                    <a:pt x="138" y="208"/>
                  </a:lnTo>
                  <a:lnTo>
                    <a:pt x="132" y="203"/>
                  </a:lnTo>
                  <a:lnTo>
                    <a:pt x="126" y="201"/>
                  </a:lnTo>
                  <a:lnTo>
                    <a:pt x="115" y="198"/>
                  </a:lnTo>
                  <a:lnTo>
                    <a:pt x="103" y="195"/>
                  </a:lnTo>
                  <a:lnTo>
                    <a:pt x="92" y="193"/>
                  </a:lnTo>
                  <a:lnTo>
                    <a:pt x="81" y="191"/>
                  </a:lnTo>
                  <a:lnTo>
                    <a:pt x="71" y="187"/>
                  </a:lnTo>
                  <a:lnTo>
                    <a:pt x="61" y="183"/>
                  </a:lnTo>
                  <a:lnTo>
                    <a:pt x="51" y="177"/>
                  </a:lnTo>
                  <a:lnTo>
                    <a:pt x="42" y="168"/>
                  </a:lnTo>
                  <a:lnTo>
                    <a:pt x="39" y="129"/>
                  </a:lnTo>
                  <a:lnTo>
                    <a:pt x="48" y="96"/>
                  </a:lnTo>
                  <a:lnTo>
                    <a:pt x="66" y="71"/>
                  </a:lnTo>
                  <a:lnTo>
                    <a:pt x="92" y="50"/>
                  </a:lnTo>
                  <a:lnTo>
                    <a:pt x="119" y="34"/>
                  </a:lnTo>
                  <a:lnTo>
                    <a:pt x="148" y="22"/>
                  </a:lnTo>
                  <a:lnTo>
                    <a:pt x="174" y="12"/>
                  </a:lnTo>
                  <a:lnTo>
                    <a:pt x="195" y="4"/>
                  </a:lnTo>
                  <a:lnTo>
                    <a:pt x="183" y="1"/>
                  </a:lnTo>
                  <a:lnTo>
                    <a:pt x="169" y="0"/>
                  </a:lnTo>
                  <a:lnTo>
                    <a:pt x="153" y="2"/>
                  </a:lnTo>
                  <a:lnTo>
                    <a:pt x="135" y="4"/>
                  </a:lnTo>
                  <a:lnTo>
                    <a:pt x="118" y="10"/>
                  </a:lnTo>
                  <a:lnTo>
                    <a:pt x="101" y="16"/>
                  </a:lnTo>
                  <a:lnTo>
                    <a:pt x="84" y="23"/>
                  </a:lnTo>
                  <a:lnTo>
                    <a:pt x="69" y="30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4183" name="Freeform 23">
              <a:extLst>
                <a:ext uri="{FF2B5EF4-FFF2-40B4-BE49-F238E27FC236}">
                  <a16:creationId xmlns:a16="http://schemas.microsoft.com/office/drawing/2014/main" id="{3206DA7B-04D3-4076-8D8D-185B4D52C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5" y="3419"/>
              <a:ext cx="62" cy="90"/>
            </a:xfrm>
            <a:custGeom>
              <a:avLst/>
              <a:gdLst>
                <a:gd name="T0" fmla="*/ 106 w 126"/>
                <a:gd name="T1" fmla="*/ 59 h 181"/>
                <a:gd name="T2" fmla="*/ 111 w 126"/>
                <a:gd name="T3" fmla="*/ 77 h 181"/>
                <a:gd name="T4" fmla="*/ 110 w 126"/>
                <a:gd name="T5" fmla="*/ 95 h 181"/>
                <a:gd name="T6" fmla="*/ 102 w 126"/>
                <a:gd name="T7" fmla="*/ 108 h 181"/>
                <a:gd name="T8" fmla="*/ 90 w 126"/>
                <a:gd name="T9" fmla="*/ 121 h 181"/>
                <a:gd name="T10" fmla="*/ 76 w 126"/>
                <a:gd name="T11" fmla="*/ 133 h 181"/>
                <a:gd name="T12" fmla="*/ 60 w 126"/>
                <a:gd name="T13" fmla="*/ 144 h 181"/>
                <a:gd name="T14" fmla="*/ 44 w 126"/>
                <a:gd name="T15" fmla="*/ 154 h 181"/>
                <a:gd name="T16" fmla="*/ 30 w 126"/>
                <a:gd name="T17" fmla="*/ 165 h 181"/>
                <a:gd name="T18" fmla="*/ 28 w 126"/>
                <a:gd name="T19" fmla="*/ 168 h 181"/>
                <a:gd name="T20" fmla="*/ 27 w 126"/>
                <a:gd name="T21" fmla="*/ 171 h 181"/>
                <a:gd name="T22" fmla="*/ 27 w 126"/>
                <a:gd name="T23" fmla="*/ 174 h 181"/>
                <a:gd name="T24" fmla="*/ 28 w 126"/>
                <a:gd name="T25" fmla="*/ 177 h 181"/>
                <a:gd name="T26" fmla="*/ 31 w 126"/>
                <a:gd name="T27" fmla="*/ 180 h 181"/>
                <a:gd name="T28" fmla="*/ 35 w 126"/>
                <a:gd name="T29" fmla="*/ 181 h 181"/>
                <a:gd name="T30" fmla="*/ 37 w 126"/>
                <a:gd name="T31" fmla="*/ 181 h 181"/>
                <a:gd name="T32" fmla="*/ 41 w 126"/>
                <a:gd name="T33" fmla="*/ 180 h 181"/>
                <a:gd name="T34" fmla="*/ 59 w 126"/>
                <a:gd name="T35" fmla="*/ 169 h 181"/>
                <a:gd name="T36" fmla="*/ 76 w 126"/>
                <a:gd name="T37" fmla="*/ 158 h 181"/>
                <a:gd name="T38" fmla="*/ 92 w 126"/>
                <a:gd name="T39" fmla="*/ 145 h 181"/>
                <a:gd name="T40" fmla="*/ 107 w 126"/>
                <a:gd name="T41" fmla="*/ 130 h 181"/>
                <a:gd name="T42" fmla="*/ 118 w 126"/>
                <a:gd name="T43" fmla="*/ 114 h 181"/>
                <a:gd name="T44" fmla="*/ 125 w 126"/>
                <a:gd name="T45" fmla="*/ 96 h 181"/>
                <a:gd name="T46" fmla="*/ 126 w 126"/>
                <a:gd name="T47" fmla="*/ 76 h 181"/>
                <a:gd name="T48" fmla="*/ 121 w 126"/>
                <a:gd name="T49" fmla="*/ 55 h 181"/>
                <a:gd name="T50" fmla="*/ 111 w 126"/>
                <a:gd name="T51" fmla="*/ 39 h 181"/>
                <a:gd name="T52" fmla="*/ 96 w 126"/>
                <a:gd name="T53" fmla="*/ 26 h 181"/>
                <a:gd name="T54" fmla="*/ 77 w 126"/>
                <a:gd name="T55" fmla="*/ 15 h 181"/>
                <a:gd name="T56" fmla="*/ 57 w 126"/>
                <a:gd name="T57" fmla="*/ 7 h 181"/>
                <a:gd name="T58" fmla="*/ 36 w 126"/>
                <a:gd name="T59" fmla="*/ 3 h 181"/>
                <a:gd name="T60" fmla="*/ 19 w 126"/>
                <a:gd name="T61" fmla="*/ 0 h 181"/>
                <a:gd name="T62" fmla="*/ 6 w 126"/>
                <a:gd name="T63" fmla="*/ 0 h 181"/>
                <a:gd name="T64" fmla="*/ 0 w 126"/>
                <a:gd name="T65" fmla="*/ 4 h 181"/>
                <a:gd name="T66" fmla="*/ 14 w 126"/>
                <a:gd name="T67" fmla="*/ 9 h 181"/>
                <a:gd name="T68" fmla="*/ 29 w 126"/>
                <a:gd name="T69" fmla="*/ 14 h 181"/>
                <a:gd name="T70" fmla="*/ 45 w 126"/>
                <a:gd name="T71" fmla="*/ 19 h 181"/>
                <a:gd name="T72" fmla="*/ 60 w 126"/>
                <a:gd name="T73" fmla="*/ 23 h 181"/>
                <a:gd name="T74" fmla="*/ 75 w 126"/>
                <a:gd name="T75" fmla="*/ 29 h 181"/>
                <a:gd name="T76" fmla="*/ 88 w 126"/>
                <a:gd name="T77" fmla="*/ 37 h 181"/>
                <a:gd name="T78" fmla="*/ 98 w 126"/>
                <a:gd name="T79" fmla="*/ 46 h 181"/>
                <a:gd name="T80" fmla="*/ 106 w 126"/>
                <a:gd name="T81" fmla="*/ 5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6" h="181">
                  <a:moveTo>
                    <a:pt x="106" y="59"/>
                  </a:moveTo>
                  <a:lnTo>
                    <a:pt x="111" y="77"/>
                  </a:lnTo>
                  <a:lnTo>
                    <a:pt x="110" y="95"/>
                  </a:lnTo>
                  <a:lnTo>
                    <a:pt x="102" y="108"/>
                  </a:lnTo>
                  <a:lnTo>
                    <a:pt x="90" y="121"/>
                  </a:lnTo>
                  <a:lnTo>
                    <a:pt x="76" y="133"/>
                  </a:lnTo>
                  <a:lnTo>
                    <a:pt x="60" y="144"/>
                  </a:lnTo>
                  <a:lnTo>
                    <a:pt x="44" y="154"/>
                  </a:lnTo>
                  <a:lnTo>
                    <a:pt x="30" y="165"/>
                  </a:lnTo>
                  <a:lnTo>
                    <a:pt x="28" y="168"/>
                  </a:lnTo>
                  <a:lnTo>
                    <a:pt x="27" y="171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1" y="180"/>
                  </a:lnTo>
                  <a:lnTo>
                    <a:pt x="35" y="181"/>
                  </a:lnTo>
                  <a:lnTo>
                    <a:pt x="37" y="181"/>
                  </a:lnTo>
                  <a:lnTo>
                    <a:pt x="41" y="180"/>
                  </a:lnTo>
                  <a:lnTo>
                    <a:pt x="59" y="169"/>
                  </a:lnTo>
                  <a:lnTo>
                    <a:pt x="76" y="158"/>
                  </a:lnTo>
                  <a:lnTo>
                    <a:pt x="92" y="145"/>
                  </a:lnTo>
                  <a:lnTo>
                    <a:pt x="107" y="130"/>
                  </a:lnTo>
                  <a:lnTo>
                    <a:pt x="118" y="114"/>
                  </a:lnTo>
                  <a:lnTo>
                    <a:pt x="125" y="96"/>
                  </a:lnTo>
                  <a:lnTo>
                    <a:pt x="126" y="76"/>
                  </a:lnTo>
                  <a:lnTo>
                    <a:pt x="121" y="55"/>
                  </a:lnTo>
                  <a:lnTo>
                    <a:pt x="111" y="39"/>
                  </a:lnTo>
                  <a:lnTo>
                    <a:pt x="96" y="26"/>
                  </a:lnTo>
                  <a:lnTo>
                    <a:pt x="77" y="15"/>
                  </a:lnTo>
                  <a:lnTo>
                    <a:pt x="57" y="7"/>
                  </a:lnTo>
                  <a:lnTo>
                    <a:pt x="36" y="3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5" y="19"/>
                  </a:lnTo>
                  <a:lnTo>
                    <a:pt x="60" y="23"/>
                  </a:lnTo>
                  <a:lnTo>
                    <a:pt x="75" y="29"/>
                  </a:lnTo>
                  <a:lnTo>
                    <a:pt x="88" y="37"/>
                  </a:lnTo>
                  <a:lnTo>
                    <a:pt x="98" y="46"/>
                  </a:lnTo>
                  <a:lnTo>
                    <a:pt x="106" y="5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4184" name="Freeform 24">
              <a:extLst>
                <a:ext uri="{FF2B5EF4-FFF2-40B4-BE49-F238E27FC236}">
                  <a16:creationId xmlns:a16="http://schemas.microsoft.com/office/drawing/2014/main" id="{7191DB8A-A992-4EA3-AC79-357328891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6" y="3398"/>
              <a:ext cx="158" cy="189"/>
            </a:xfrm>
            <a:custGeom>
              <a:avLst/>
              <a:gdLst>
                <a:gd name="T0" fmla="*/ 99 w 317"/>
                <a:gd name="T1" fmla="*/ 70 h 378"/>
                <a:gd name="T2" fmla="*/ 53 w 317"/>
                <a:gd name="T3" fmla="*/ 115 h 378"/>
                <a:gd name="T4" fmla="*/ 18 w 317"/>
                <a:gd name="T5" fmla="*/ 166 h 378"/>
                <a:gd name="T6" fmla="*/ 0 w 317"/>
                <a:gd name="T7" fmla="*/ 226 h 378"/>
                <a:gd name="T8" fmla="*/ 4 w 317"/>
                <a:gd name="T9" fmla="*/ 267 h 378"/>
                <a:gd name="T10" fmla="*/ 10 w 317"/>
                <a:gd name="T11" fmla="*/ 283 h 378"/>
                <a:gd name="T12" fmla="*/ 20 w 317"/>
                <a:gd name="T13" fmla="*/ 298 h 378"/>
                <a:gd name="T14" fmla="*/ 33 w 317"/>
                <a:gd name="T15" fmla="*/ 310 h 378"/>
                <a:gd name="T16" fmla="*/ 56 w 317"/>
                <a:gd name="T17" fmla="*/ 324 h 378"/>
                <a:gd name="T18" fmla="*/ 86 w 317"/>
                <a:gd name="T19" fmla="*/ 339 h 378"/>
                <a:gd name="T20" fmla="*/ 118 w 317"/>
                <a:gd name="T21" fmla="*/ 351 h 378"/>
                <a:gd name="T22" fmla="*/ 150 w 317"/>
                <a:gd name="T23" fmla="*/ 360 h 378"/>
                <a:gd name="T24" fmla="*/ 183 w 317"/>
                <a:gd name="T25" fmla="*/ 367 h 378"/>
                <a:gd name="T26" fmla="*/ 217 w 317"/>
                <a:gd name="T27" fmla="*/ 371 h 378"/>
                <a:gd name="T28" fmla="*/ 250 w 317"/>
                <a:gd name="T29" fmla="*/ 375 h 378"/>
                <a:gd name="T30" fmla="*/ 285 w 317"/>
                <a:gd name="T31" fmla="*/ 377 h 378"/>
                <a:gd name="T32" fmla="*/ 307 w 317"/>
                <a:gd name="T33" fmla="*/ 378 h 378"/>
                <a:gd name="T34" fmla="*/ 315 w 317"/>
                <a:gd name="T35" fmla="*/ 371 h 378"/>
                <a:gd name="T36" fmla="*/ 317 w 317"/>
                <a:gd name="T37" fmla="*/ 361 h 378"/>
                <a:gd name="T38" fmla="*/ 310 w 317"/>
                <a:gd name="T39" fmla="*/ 353 h 378"/>
                <a:gd name="T40" fmla="*/ 289 w 317"/>
                <a:gd name="T41" fmla="*/ 347 h 378"/>
                <a:gd name="T42" fmla="*/ 259 w 317"/>
                <a:gd name="T43" fmla="*/ 341 h 378"/>
                <a:gd name="T44" fmla="*/ 228 w 317"/>
                <a:gd name="T45" fmla="*/ 337 h 378"/>
                <a:gd name="T46" fmla="*/ 197 w 317"/>
                <a:gd name="T47" fmla="*/ 332 h 378"/>
                <a:gd name="T48" fmla="*/ 167 w 317"/>
                <a:gd name="T49" fmla="*/ 326 h 378"/>
                <a:gd name="T50" fmla="*/ 137 w 317"/>
                <a:gd name="T51" fmla="*/ 318 h 378"/>
                <a:gd name="T52" fmla="*/ 109 w 317"/>
                <a:gd name="T53" fmla="*/ 309 h 378"/>
                <a:gd name="T54" fmla="*/ 80 w 317"/>
                <a:gd name="T55" fmla="*/ 298 h 378"/>
                <a:gd name="T56" fmla="*/ 54 w 317"/>
                <a:gd name="T57" fmla="*/ 282 h 378"/>
                <a:gd name="T58" fmla="*/ 38 w 317"/>
                <a:gd name="T59" fmla="*/ 260 h 378"/>
                <a:gd name="T60" fmla="*/ 34 w 317"/>
                <a:gd name="T61" fmla="*/ 232 h 378"/>
                <a:gd name="T62" fmla="*/ 38 w 317"/>
                <a:gd name="T63" fmla="*/ 200 h 378"/>
                <a:gd name="T64" fmla="*/ 51 w 317"/>
                <a:gd name="T65" fmla="*/ 170 h 378"/>
                <a:gd name="T66" fmla="*/ 71 w 317"/>
                <a:gd name="T67" fmla="*/ 138 h 378"/>
                <a:gd name="T68" fmla="*/ 94 w 317"/>
                <a:gd name="T69" fmla="*/ 110 h 378"/>
                <a:gd name="T70" fmla="*/ 121 w 317"/>
                <a:gd name="T71" fmla="*/ 83 h 378"/>
                <a:gd name="T72" fmla="*/ 151 w 317"/>
                <a:gd name="T73" fmla="*/ 57 h 378"/>
                <a:gd name="T74" fmla="*/ 193 w 317"/>
                <a:gd name="T75" fmla="*/ 38 h 378"/>
                <a:gd name="T76" fmla="*/ 234 w 317"/>
                <a:gd name="T77" fmla="*/ 20 h 378"/>
                <a:gd name="T78" fmla="*/ 260 w 317"/>
                <a:gd name="T79" fmla="*/ 7 h 378"/>
                <a:gd name="T80" fmla="*/ 252 w 317"/>
                <a:gd name="T81" fmla="*/ 0 h 378"/>
                <a:gd name="T82" fmla="*/ 218 w 317"/>
                <a:gd name="T83" fmla="*/ 4 h 378"/>
                <a:gd name="T84" fmla="*/ 178 w 317"/>
                <a:gd name="T85" fmla="*/ 18 h 378"/>
                <a:gd name="T86" fmla="*/ 140 w 317"/>
                <a:gd name="T87" fmla="*/ 3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7" h="378">
                  <a:moveTo>
                    <a:pt x="124" y="49"/>
                  </a:moveTo>
                  <a:lnTo>
                    <a:pt x="99" y="70"/>
                  </a:lnTo>
                  <a:lnTo>
                    <a:pt x="75" y="91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8" y="166"/>
                  </a:lnTo>
                  <a:lnTo>
                    <a:pt x="6" y="195"/>
                  </a:lnTo>
                  <a:lnTo>
                    <a:pt x="0" y="226"/>
                  </a:lnTo>
                  <a:lnTo>
                    <a:pt x="2" y="259"/>
                  </a:lnTo>
                  <a:lnTo>
                    <a:pt x="4" y="267"/>
                  </a:lnTo>
                  <a:lnTo>
                    <a:pt x="6" y="276"/>
                  </a:lnTo>
                  <a:lnTo>
                    <a:pt x="10" y="283"/>
                  </a:lnTo>
                  <a:lnTo>
                    <a:pt x="14" y="291"/>
                  </a:lnTo>
                  <a:lnTo>
                    <a:pt x="20" y="298"/>
                  </a:lnTo>
                  <a:lnTo>
                    <a:pt x="27" y="305"/>
                  </a:lnTo>
                  <a:lnTo>
                    <a:pt x="33" y="310"/>
                  </a:lnTo>
                  <a:lnTo>
                    <a:pt x="41" y="315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9"/>
                  </a:lnTo>
                  <a:lnTo>
                    <a:pt x="102" y="345"/>
                  </a:lnTo>
                  <a:lnTo>
                    <a:pt x="118" y="351"/>
                  </a:lnTo>
                  <a:lnTo>
                    <a:pt x="134" y="355"/>
                  </a:lnTo>
                  <a:lnTo>
                    <a:pt x="150" y="360"/>
                  </a:lnTo>
                  <a:lnTo>
                    <a:pt x="166" y="363"/>
                  </a:lnTo>
                  <a:lnTo>
                    <a:pt x="183" y="367"/>
                  </a:lnTo>
                  <a:lnTo>
                    <a:pt x="199" y="369"/>
                  </a:lnTo>
                  <a:lnTo>
                    <a:pt x="217" y="371"/>
                  </a:lnTo>
                  <a:lnTo>
                    <a:pt x="234" y="374"/>
                  </a:lnTo>
                  <a:lnTo>
                    <a:pt x="250" y="375"/>
                  </a:lnTo>
                  <a:lnTo>
                    <a:pt x="267" y="376"/>
                  </a:lnTo>
                  <a:lnTo>
                    <a:pt x="285" y="377"/>
                  </a:lnTo>
                  <a:lnTo>
                    <a:pt x="301" y="378"/>
                  </a:lnTo>
                  <a:lnTo>
                    <a:pt x="307" y="378"/>
                  </a:lnTo>
                  <a:lnTo>
                    <a:pt x="311" y="376"/>
                  </a:lnTo>
                  <a:lnTo>
                    <a:pt x="315" y="371"/>
                  </a:lnTo>
                  <a:lnTo>
                    <a:pt x="317" y="367"/>
                  </a:lnTo>
                  <a:lnTo>
                    <a:pt x="317" y="361"/>
                  </a:lnTo>
                  <a:lnTo>
                    <a:pt x="315" y="356"/>
                  </a:lnTo>
                  <a:lnTo>
                    <a:pt x="310" y="353"/>
                  </a:lnTo>
                  <a:lnTo>
                    <a:pt x="304" y="351"/>
                  </a:lnTo>
                  <a:lnTo>
                    <a:pt x="289" y="347"/>
                  </a:lnTo>
                  <a:lnTo>
                    <a:pt x="274" y="345"/>
                  </a:lnTo>
                  <a:lnTo>
                    <a:pt x="259" y="341"/>
                  </a:lnTo>
                  <a:lnTo>
                    <a:pt x="243" y="339"/>
                  </a:lnTo>
                  <a:lnTo>
                    <a:pt x="228" y="337"/>
                  </a:lnTo>
                  <a:lnTo>
                    <a:pt x="213" y="334"/>
                  </a:lnTo>
                  <a:lnTo>
                    <a:pt x="197" y="332"/>
                  </a:lnTo>
                  <a:lnTo>
                    <a:pt x="182" y="329"/>
                  </a:lnTo>
                  <a:lnTo>
                    <a:pt x="167" y="326"/>
                  </a:lnTo>
                  <a:lnTo>
                    <a:pt x="152" y="323"/>
                  </a:lnTo>
                  <a:lnTo>
                    <a:pt x="137" y="318"/>
                  </a:lnTo>
                  <a:lnTo>
                    <a:pt x="122" y="315"/>
                  </a:lnTo>
                  <a:lnTo>
                    <a:pt x="109" y="309"/>
                  </a:lnTo>
                  <a:lnTo>
                    <a:pt x="94" y="303"/>
                  </a:lnTo>
                  <a:lnTo>
                    <a:pt x="80" y="298"/>
                  </a:lnTo>
                  <a:lnTo>
                    <a:pt x="66" y="290"/>
                  </a:lnTo>
                  <a:lnTo>
                    <a:pt x="54" y="282"/>
                  </a:lnTo>
                  <a:lnTo>
                    <a:pt x="45" y="271"/>
                  </a:lnTo>
                  <a:lnTo>
                    <a:pt x="38" y="260"/>
                  </a:lnTo>
                  <a:lnTo>
                    <a:pt x="35" y="246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3"/>
                  </a:lnTo>
                  <a:lnTo>
                    <a:pt x="71" y="138"/>
                  </a:lnTo>
                  <a:lnTo>
                    <a:pt x="82" y="124"/>
                  </a:lnTo>
                  <a:lnTo>
                    <a:pt x="94" y="110"/>
                  </a:lnTo>
                  <a:lnTo>
                    <a:pt x="106" y="96"/>
                  </a:lnTo>
                  <a:lnTo>
                    <a:pt x="121" y="83"/>
                  </a:lnTo>
                  <a:lnTo>
                    <a:pt x="136" y="69"/>
                  </a:lnTo>
                  <a:lnTo>
                    <a:pt x="151" y="57"/>
                  </a:lnTo>
                  <a:lnTo>
                    <a:pt x="171" y="47"/>
                  </a:lnTo>
                  <a:lnTo>
                    <a:pt x="193" y="38"/>
                  </a:lnTo>
                  <a:lnTo>
                    <a:pt x="214" y="28"/>
                  </a:lnTo>
                  <a:lnTo>
                    <a:pt x="234" y="20"/>
                  </a:lnTo>
                  <a:lnTo>
                    <a:pt x="250" y="14"/>
                  </a:lnTo>
                  <a:lnTo>
                    <a:pt x="260" y="7"/>
                  </a:lnTo>
                  <a:lnTo>
                    <a:pt x="264" y="2"/>
                  </a:lnTo>
                  <a:lnTo>
                    <a:pt x="252" y="0"/>
                  </a:lnTo>
                  <a:lnTo>
                    <a:pt x="236" y="1"/>
                  </a:lnTo>
                  <a:lnTo>
                    <a:pt x="218" y="4"/>
                  </a:lnTo>
                  <a:lnTo>
                    <a:pt x="198" y="10"/>
                  </a:lnTo>
                  <a:lnTo>
                    <a:pt x="178" y="18"/>
                  </a:lnTo>
                  <a:lnTo>
                    <a:pt x="158" y="27"/>
                  </a:lnTo>
                  <a:lnTo>
                    <a:pt x="140" y="38"/>
                  </a:lnTo>
                  <a:lnTo>
                    <a:pt x="124" y="4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4185" name="Freeform 25">
              <a:extLst>
                <a:ext uri="{FF2B5EF4-FFF2-40B4-BE49-F238E27FC236}">
                  <a16:creationId xmlns:a16="http://schemas.microsoft.com/office/drawing/2014/main" id="{F3F2D92F-2A95-48E8-B7DB-76EE0DF142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9" y="3392"/>
              <a:ext cx="139" cy="125"/>
            </a:xfrm>
            <a:custGeom>
              <a:avLst/>
              <a:gdLst>
                <a:gd name="T0" fmla="*/ 230 w 277"/>
                <a:gd name="T1" fmla="*/ 77 h 252"/>
                <a:gd name="T2" fmla="*/ 243 w 277"/>
                <a:gd name="T3" fmla="*/ 91 h 252"/>
                <a:gd name="T4" fmla="*/ 251 w 277"/>
                <a:gd name="T5" fmla="*/ 107 h 252"/>
                <a:gd name="T6" fmla="*/ 254 w 277"/>
                <a:gd name="T7" fmla="*/ 124 h 252"/>
                <a:gd name="T8" fmla="*/ 254 w 277"/>
                <a:gd name="T9" fmla="*/ 143 h 252"/>
                <a:gd name="T10" fmla="*/ 252 w 277"/>
                <a:gd name="T11" fmla="*/ 158 h 252"/>
                <a:gd name="T12" fmla="*/ 247 w 277"/>
                <a:gd name="T13" fmla="*/ 170 h 252"/>
                <a:gd name="T14" fmla="*/ 239 w 277"/>
                <a:gd name="T15" fmla="*/ 183 h 252"/>
                <a:gd name="T16" fmla="*/ 231 w 277"/>
                <a:gd name="T17" fmla="*/ 193 h 252"/>
                <a:gd name="T18" fmla="*/ 221 w 277"/>
                <a:gd name="T19" fmla="*/ 205 h 252"/>
                <a:gd name="T20" fmla="*/ 210 w 277"/>
                <a:gd name="T21" fmla="*/ 214 h 252"/>
                <a:gd name="T22" fmla="*/ 200 w 277"/>
                <a:gd name="T23" fmla="*/ 224 h 252"/>
                <a:gd name="T24" fmla="*/ 190 w 277"/>
                <a:gd name="T25" fmla="*/ 235 h 252"/>
                <a:gd name="T26" fmla="*/ 187 w 277"/>
                <a:gd name="T27" fmla="*/ 238 h 252"/>
                <a:gd name="T28" fmla="*/ 187 w 277"/>
                <a:gd name="T29" fmla="*/ 242 h 252"/>
                <a:gd name="T30" fmla="*/ 187 w 277"/>
                <a:gd name="T31" fmla="*/ 245 h 252"/>
                <a:gd name="T32" fmla="*/ 190 w 277"/>
                <a:gd name="T33" fmla="*/ 249 h 252"/>
                <a:gd name="T34" fmla="*/ 193 w 277"/>
                <a:gd name="T35" fmla="*/ 251 h 252"/>
                <a:gd name="T36" fmla="*/ 198 w 277"/>
                <a:gd name="T37" fmla="*/ 252 h 252"/>
                <a:gd name="T38" fmla="*/ 201 w 277"/>
                <a:gd name="T39" fmla="*/ 251 h 252"/>
                <a:gd name="T40" fmla="*/ 205 w 277"/>
                <a:gd name="T41" fmla="*/ 249 h 252"/>
                <a:gd name="T42" fmla="*/ 228 w 277"/>
                <a:gd name="T43" fmla="*/ 234 h 252"/>
                <a:gd name="T44" fmla="*/ 247 w 277"/>
                <a:gd name="T45" fmla="*/ 214 h 252"/>
                <a:gd name="T46" fmla="*/ 262 w 277"/>
                <a:gd name="T47" fmla="*/ 192 h 252"/>
                <a:gd name="T48" fmla="*/ 273 w 277"/>
                <a:gd name="T49" fmla="*/ 167 h 252"/>
                <a:gd name="T50" fmla="*/ 277 w 277"/>
                <a:gd name="T51" fmla="*/ 142 h 252"/>
                <a:gd name="T52" fmla="*/ 275 w 277"/>
                <a:gd name="T53" fmla="*/ 115 h 252"/>
                <a:gd name="T54" fmla="*/ 266 w 277"/>
                <a:gd name="T55" fmla="*/ 91 h 252"/>
                <a:gd name="T56" fmla="*/ 247 w 277"/>
                <a:gd name="T57" fmla="*/ 69 h 252"/>
                <a:gd name="T58" fmla="*/ 233 w 277"/>
                <a:gd name="T59" fmla="*/ 58 h 252"/>
                <a:gd name="T60" fmla="*/ 217 w 277"/>
                <a:gd name="T61" fmla="*/ 48 h 252"/>
                <a:gd name="T62" fmla="*/ 200 w 277"/>
                <a:gd name="T63" fmla="*/ 39 h 252"/>
                <a:gd name="T64" fmla="*/ 181 w 277"/>
                <a:gd name="T65" fmla="*/ 31 h 252"/>
                <a:gd name="T66" fmla="*/ 161 w 277"/>
                <a:gd name="T67" fmla="*/ 23 h 252"/>
                <a:gd name="T68" fmla="*/ 141 w 277"/>
                <a:gd name="T69" fmla="*/ 17 h 252"/>
                <a:gd name="T70" fmla="*/ 121 w 277"/>
                <a:gd name="T71" fmla="*/ 13 h 252"/>
                <a:gd name="T72" fmla="*/ 101 w 277"/>
                <a:gd name="T73" fmla="*/ 8 h 252"/>
                <a:gd name="T74" fmla="*/ 82 w 277"/>
                <a:gd name="T75" fmla="*/ 5 h 252"/>
                <a:gd name="T76" fmla="*/ 64 w 277"/>
                <a:gd name="T77" fmla="*/ 2 h 252"/>
                <a:gd name="T78" fmla="*/ 47 w 277"/>
                <a:gd name="T79" fmla="*/ 0 h 252"/>
                <a:gd name="T80" fmla="*/ 33 w 277"/>
                <a:gd name="T81" fmla="*/ 0 h 252"/>
                <a:gd name="T82" fmla="*/ 21 w 277"/>
                <a:gd name="T83" fmla="*/ 0 h 252"/>
                <a:gd name="T84" fmla="*/ 10 w 277"/>
                <a:gd name="T85" fmla="*/ 0 h 252"/>
                <a:gd name="T86" fmla="*/ 3 w 277"/>
                <a:gd name="T87" fmla="*/ 2 h 252"/>
                <a:gd name="T88" fmla="*/ 0 w 277"/>
                <a:gd name="T89" fmla="*/ 5 h 252"/>
                <a:gd name="T90" fmla="*/ 11 w 277"/>
                <a:gd name="T91" fmla="*/ 7 h 252"/>
                <a:gd name="T92" fmla="*/ 23 w 277"/>
                <a:gd name="T93" fmla="*/ 8 h 252"/>
                <a:gd name="T94" fmla="*/ 37 w 277"/>
                <a:gd name="T95" fmla="*/ 10 h 252"/>
                <a:gd name="T96" fmla="*/ 50 w 277"/>
                <a:gd name="T97" fmla="*/ 13 h 252"/>
                <a:gd name="T98" fmla="*/ 64 w 277"/>
                <a:gd name="T99" fmla="*/ 16 h 252"/>
                <a:gd name="T100" fmla="*/ 80 w 277"/>
                <a:gd name="T101" fmla="*/ 18 h 252"/>
                <a:gd name="T102" fmla="*/ 95 w 277"/>
                <a:gd name="T103" fmla="*/ 22 h 252"/>
                <a:gd name="T104" fmla="*/ 111 w 277"/>
                <a:gd name="T105" fmla="*/ 25 h 252"/>
                <a:gd name="T106" fmla="*/ 126 w 277"/>
                <a:gd name="T107" fmla="*/ 30 h 252"/>
                <a:gd name="T108" fmla="*/ 143 w 277"/>
                <a:gd name="T109" fmla="*/ 35 h 252"/>
                <a:gd name="T110" fmla="*/ 159 w 277"/>
                <a:gd name="T111" fmla="*/ 39 h 252"/>
                <a:gd name="T112" fmla="*/ 174 w 277"/>
                <a:gd name="T113" fmla="*/ 45 h 252"/>
                <a:gd name="T114" fmla="*/ 189 w 277"/>
                <a:gd name="T115" fmla="*/ 52 h 252"/>
                <a:gd name="T116" fmla="*/ 204 w 277"/>
                <a:gd name="T117" fmla="*/ 60 h 252"/>
                <a:gd name="T118" fmla="*/ 217 w 277"/>
                <a:gd name="T119" fmla="*/ 68 h 252"/>
                <a:gd name="T120" fmla="*/ 230 w 277"/>
                <a:gd name="T121" fmla="*/ 7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7" h="252">
                  <a:moveTo>
                    <a:pt x="230" y="77"/>
                  </a:moveTo>
                  <a:lnTo>
                    <a:pt x="243" y="91"/>
                  </a:lnTo>
                  <a:lnTo>
                    <a:pt x="251" y="107"/>
                  </a:lnTo>
                  <a:lnTo>
                    <a:pt x="254" y="124"/>
                  </a:lnTo>
                  <a:lnTo>
                    <a:pt x="254" y="143"/>
                  </a:lnTo>
                  <a:lnTo>
                    <a:pt x="252" y="158"/>
                  </a:lnTo>
                  <a:lnTo>
                    <a:pt x="247" y="170"/>
                  </a:lnTo>
                  <a:lnTo>
                    <a:pt x="239" y="183"/>
                  </a:lnTo>
                  <a:lnTo>
                    <a:pt x="231" y="193"/>
                  </a:lnTo>
                  <a:lnTo>
                    <a:pt x="221" y="205"/>
                  </a:lnTo>
                  <a:lnTo>
                    <a:pt x="210" y="214"/>
                  </a:lnTo>
                  <a:lnTo>
                    <a:pt x="200" y="224"/>
                  </a:lnTo>
                  <a:lnTo>
                    <a:pt x="190" y="235"/>
                  </a:lnTo>
                  <a:lnTo>
                    <a:pt x="187" y="238"/>
                  </a:lnTo>
                  <a:lnTo>
                    <a:pt x="187" y="242"/>
                  </a:lnTo>
                  <a:lnTo>
                    <a:pt x="187" y="245"/>
                  </a:lnTo>
                  <a:lnTo>
                    <a:pt x="190" y="249"/>
                  </a:lnTo>
                  <a:lnTo>
                    <a:pt x="193" y="251"/>
                  </a:lnTo>
                  <a:lnTo>
                    <a:pt x="198" y="252"/>
                  </a:lnTo>
                  <a:lnTo>
                    <a:pt x="201" y="251"/>
                  </a:lnTo>
                  <a:lnTo>
                    <a:pt x="205" y="249"/>
                  </a:lnTo>
                  <a:lnTo>
                    <a:pt x="228" y="234"/>
                  </a:lnTo>
                  <a:lnTo>
                    <a:pt x="247" y="214"/>
                  </a:lnTo>
                  <a:lnTo>
                    <a:pt x="262" y="192"/>
                  </a:lnTo>
                  <a:lnTo>
                    <a:pt x="273" y="167"/>
                  </a:lnTo>
                  <a:lnTo>
                    <a:pt x="277" y="142"/>
                  </a:lnTo>
                  <a:lnTo>
                    <a:pt x="275" y="115"/>
                  </a:lnTo>
                  <a:lnTo>
                    <a:pt x="266" y="91"/>
                  </a:lnTo>
                  <a:lnTo>
                    <a:pt x="247" y="69"/>
                  </a:lnTo>
                  <a:lnTo>
                    <a:pt x="233" y="58"/>
                  </a:lnTo>
                  <a:lnTo>
                    <a:pt x="217" y="48"/>
                  </a:lnTo>
                  <a:lnTo>
                    <a:pt x="200" y="39"/>
                  </a:lnTo>
                  <a:lnTo>
                    <a:pt x="181" y="31"/>
                  </a:lnTo>
                  <a:lnTo>
                    <a:pt x="161" y="23"/>
                  </a:lnTo>
                  <a:lnTo>
                    <a:pt x="141" y="17"/>
                  </a:lnTo>
                  <a:lnTo>
                    <a:pt x="121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4" y="2"/>
                  </a:lnTo>
                  <a:lnTo>
                    <a:pt x="47" y="0"/>
                  </a:lnTo>
                  <a:lnTo>
                    <a:pt x="33" y="0"/>
                  </a:lnTo>
                  <a:lnTo>
                    <a:pt x="21" y="0"/>
                  </a:lnTo>
                  <a:lnTo>
                    <a:pt x="10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11" y="7"/>
                  </a:lnTo>
                  <a:lnTo>
                    <a:pt x="23" y="8"/>
                  </a:lnTo>
                  <a:lnTo>
                    <a:pt x="37" y="10"/>
                  </a:lnTo>
                  <a:lnTo>
                    <a:pt x="50" y="13"/>
                  </a:lnTo>
                  <a:lnTo>
                    <a:pt x="64" y="16"/>
                  </a:lnTo>
                  <a:lnTo>
                    <a:pt x="80" y="18"/>
                  </a:lnTo>
                  <a:lnTo>
                    <a:pt x="95" y="22"/>
                  </a:lnTo>
                  <a:lnTo>
                    <a:pt x="111" y="25"/>
                  </a:lnTo>
                  <a:lnTo>
                    <a:pt x="126" y="30"/>
                  </a:lnTo>
                  <a:lnTo>
                    <a:pt x="143" y="35"/>
                  </a:lnTo>
                  <a:lnTo>
                    <a:pt x="159" y="39"/>
                  </a:lnTo>
                  <a:lnTo>
                    <a:pt x="174" y="45"/>
                  </a:lnTo>
                  <a:lnTo>
                    <a:pt x="189" y="52"/>
                  </a:lnTo>
                  <a:lnTo>
                    <a:pt x="204" y="60"/>
                  </a:lnTo>
                  <a:lnTo>
                    <a:pt x="217" y="68"/>
                  </a:lnTo>
                  <a:lnTo>
                    <a:pt x="230" y="77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4186" name="Freeform 26">
              <a:extLst>
                <a:ext uri="{FF2B5EF4-FFF2-40B4-BE49-F238E27FC236}">
                  <a16:creationId xmlns:a16="http://schemas.microsoft.com/office/drawing/2014/main" id="{AA97778A-083C-4DF0-ADDD-4D259AC20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" y="3450"/>
              <a:ext cx="57" cy="119"/>
            </a:xfrm>
            <a:custGeom>
              <a:avLst/>
              <a:gdLst>
                <a:gd name="T0" fmla="*/ 0 w 112"/>
                <a:gd name="T1" fmla="*/ 130 h 238"/>
                <a:gd name="T2" fmla="*/ 0 w 112"/>
                <a:gd name="T3" fmla="*/ 150 h 238"/>
                <a:gd name="T4" fmla="*/ 4 w 112"/>
                <a:gd name="T5" fmla="*/ 168 h 238"/>
                <a:gd name="T6" fmla="*/ 12 w 112"/>
                <a:gd name="T7" fmla="*/ 185 h 238"/>
                <a:gd name="T8" fmla="*/ 24 w 112"/>
                <a:gd name="T9" fmla="*/ 200 h 238"/>
                <a:gd name="T10" fmla="*/ 38 w 112"/>
                <a:gd name="T11" fmla="*/ 213 h 238"/>
                <a:gd name="T12" fmla="*/ 54 w 112"/>
                <a:gd name="T13" fmla="*/ 225 h 238"/>
                <a:gd name="T14" fmla="*/ 72 w 112"/>
                <a:gd name="T15" fmla="*/ 233 h 238"/>
                <a:gd name="T16" fmla="*/ 91 w 112"/>
                <a:gd name="T17" fmla="*/ 237 h 238"/>
                <a:gd name="T18" fmla="*/ 96 w 112"/>
                <a:gd name="T19" fmla="*/ 238 h 238"/>
                <a:gd name="T20" fmla="*/ 102 w 112"/>
                <a:gd name="T21" fmla="*/ 236 h 238"/>
                <a:gd name="T22" fmla="*/ 107 w 112"/>
                <a:gd name="T23" fmla="*/ 233 h 238"/>
                <a:gd name="T24" fmla="*/ 109 w 112"/>
                <a:gd name="T25" fmla="*/ 228 h 238"/>
                <a:gd name="T26" fmla="*/ 109 w 112"/>
                <a:gd name="T27" fmla="*/ 222 h 238"/>
                <a:gd name="T28" fmla="*/ 108 w 112"/>
                <a:gd name="T29" fmla="*/ 216 h 238"/>
                <a:gd name="T30" fmla="*/ 104 w 112"/>
                <a:gd name="T31" fmla="*/ 212 h 238"/>
                <a:gd name="T32" fmla="*/ 99 w 112"/>
                <a:gd name="T33" fmla="*/ 210 h 238"/>
                <a:gd name="T34" fmla="*/ 80 w 112"/>
                <a:gd name="T35" fmla="*/ 203 h 238"/>
                <a:gd name="T36" fmla="*/ 63 w 112"/>
                <a:gd name="T37" fmla="*/ 193 h 238"/>
                <a:gd name="T38" fmla="*/ 49 w 112"/>
                <a:gd name="T39" fmla="*/ 181 h 238"/>
                <a:gd name="T40" fmla="*/ 39 w 112"/>
                <a:gd name="T41" fmla="*/ 167 h 238"/>
                <a:gd name="T42" fmla="*/ 32 w 112"/>
                <a:gd name="T43" fmla="*/ 150 h 238"/>
                <a:gd name="T44" fmla="*/ 28 w 112"/>
                <a:gd name="T45" fmla="*/ 131 h 238"/>
                <a:gd name="T46" fmla="*/ 28 w 112"/>
                <a:gd name="T47" fmla="*/ 112 h 238"/>
                <a:gd name="T48" fmla="*/ 34 w 112"/>
                <a:gd name="T49" fmla="*/ 91 h 238"/>
                <a:gd name="T50" fmla="*/ 41 w 112"/>
                <a:gd name="T51" fmla="*/ 76 h 238"/>
                <a:gd name="T52" fmla="*/ 50 w 112"/>
                <a:gd name="T53" fmla="*/ 62 h 238"/>
                <a:gd name="T54" fmla="*/ 61 w 112"/>
                <a:gd name="T55" fmla="*/ 50 h 238"/>
                <a:gd name="T56" fmla="*/ 72 w 112"/>
                <a:gd name="T57" fmla="*/ 38 h 238"/>
                <a:gd name="T58" fmla="*/ 83 w 112"/>
                <a:gd name="T59" fmla="*/ 28 h 238"/>
                <a:gd name="T60" fmla="*/ 94 w 112"/>
                <a:gd name="T61" fmla="*/ 19 h 238"/>
                <a:gd name="T62" fmla="*/ 104 w 112"/>
                <a:gd name="T63" fmla="*/ 9 h 238"/>
                <a:gd name="T64" fmla="*/ 112 w 112"/>
                <a:gd name="T65" fmla="*/ 1 h 238"/>
                <a:gd name="T66" fmla="*/ 104 w 112"/>
                <a:gd name="T67" fmla="*/ 0 h 238"/>
                <a:gd name="T68" fmla="*/ 92 w 112"/>
                <a:gd name="T69" fmla="*/ 6 h 238"/>
                <a:gd name="T70" fmla="*/ 74 w 112"/>
                <a:gd name="T71" fmla="*/ 19 h 238"/>
                <a:gd name="T72" fmla="*/ 55 w 112"/>
                <a:gd name="T73" fmla="*/ 36 h 238"/>
                <a:gd name="T74" fmla="*/ 36 w 112"/>
                <a:gd name="T75" fmla="*/ 58 h 238"/>
                <a:gd name="T76" fmla="*/ 19 w 112"/>
                <a:gd name="T77" fmla="*/ 81 h 238"/>
                <a:gd name="T78" fmla="*/ 7 w 112"/>
                <a:gd name="T79" fmla="*/ 106 h 238"/>
                <a:gd name="T80" fmla="*/ 0 w 112"/>
                <a:gd name="T81" fmla="*/ 13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2" h="238">
                  <a:moveTo>
                    <a:pt x="0" y="130"/>
                  </a:moveTo>
                  <a:lnTo>
                    <a:pt x="0" y="150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4" y="225"/>
                  </a:lnTo>
                  <a:lnTo>
                    <a:pt x="72" y="233"/>
                  </a:lnTo>
                  <a:lnTo>
                    <a:pt x="91" y="237"/>
                  </a:lnTo>
                  <a:lnTo>
                    <a:pt x="96" y="238"/>
                  </a:lnTo>
                  <a:lnTo>
                    <a:pt x="102" y="236"/>
                  </a:lnTo>
                  <a:lnTo>
                    <a:pt x="107" y="233"/>
                  </a:lnTo>
                  <a:lnTo>
                    <a:pt x="109" y="228"/>
                  </a:lnTo>
                  <a:lnTo>
                    <a:pt x="109" y="222"/>
                  </a:lnTo>
                  <a:lnTo>
                    <a:pt x="108" y="216"/>
                  </a:lnTo>
                  <a:lnTo>
                    <a:pt x="104" y="212"/>
                  </a:lnTo>
                  <a:lnTo>
                    <a:pt x="99" y="210"/>
                  </a:lnTo>
                  <a:lnTo>
                    <a:pt x="80" y="203"/>
                  </a:lnTo>
                  <a:lnTo>
                    <a:pt x="63" y="193"/>
                  </a:lnTo>
                  <a:lnTo>
                    <a:pt x="49" y="181"/>
                  </a:lnTo>
                  <a:lnTo>
                    <a:pt x="39" y="167"/>
                  </a:lnTo>
                  <a:lnTo>
                    <a:pt x="32" y="150"/>
                  </a:lnTo>
                  <a:lnTo>
                    <a:pt x="28" y="131"/>
                  </a:lnTo>
                  <a:lnTo>
                    <a:pt x="28" y="112"/>
                  </a:lnTo>
                  <a:lnTo>
                    <a:pt x="34" y="91"/>
                  </a:lnTo>
                  <a:lnTo>
                    <a:pt x="41" y="76"/>
                  </a:lnTo>
                  <a:lnTo>
                    <a:pt x="50" y="62"/>
                  </a:lnTo>
                  <a:lnTo>
                    <a:pt x="61" y="50"/>
                  </a:lnTo>
                  <a:lnTo>
                    <a:pt x="72" y="38"/>
                  </a:lnTo>
                  <a:lnTo>
                    <a:pt x="83" y="28"/>
                  </a:lnTo>
                  <a:lnTo>
                    <a:pt x="94" y="19"/>
                  </a:lnTo>
                  <a:lnTo>
                    <a:pt x="104" y="9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92" y="6"/>
                  </a:lnTo>
                  <a:lnTo>
                    <a:pt x="74" y="19"/>
                  </a:lnTo>
                  <a:lnTo>
                    <a:pt x="55" y="36"/>
                  </a:lnTo>
                  <a:lnTo>
                    <a:pt x="36" y="58"/>
                  </a:lnTo>
                  <a:lnTo>
                    <a:pt x="19" y="81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4187" name="Freeform 27">
              <a:extLst>
                <a:ext uri="{FF2B5EF4-FFF2-40B4-BE49-F238E27FC236}">
                  <a16:creationId xmlns:a16="http://schemas.microsoft.com/office/drawing/2014/main" id="{9B86B81C-6EE0-4AE2-ABA1-79A8ED8F0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3" y="3383"/>
              <a:ext cx="121" cy="155"/>
            </a:xfrm>
            <a:custGeom>
              <a:avLst/>
              <a:gdLst>
                <a:gd name="T0" fmla="*/ 204 w 242"/>
                <a:gd name="T1" fmla="*/ 124 h 310"/>
                <a:gd name="T2" fmla="*/ 215 w 242"/>
                <a:gd name="T3" fmla="*/ 144 h 310"/>
                <a:gd name="T4" fmla="*/ 221 w 242"/>
                <a:gd name="T5" fmla="*/ 164 h 310"/>
                <a:gd name="T6" fmla="*/ 217 w 242"/>
                <a:gd name="T7" fmla="*/ 187 h 310"/>
                <a:gd name="T8" fmla="*/ 205 w 242"/>
                <a:gd name="T9" fmla="*/ 209 h 310"/>
                <a:gd name="T10" fmla="*/ 185 w 242"/>
                <a:gd name="T11" fmla="*/ 229 h 310"/>
                <a:gd name="T12" fmla="*/ 163 w 242"/>
                <a:gd name="T13" fmla="*/ 246 h 310"/>
                <a:gd name="T14" fmla="*/ 140 w 242"/>
                <a:gd name="T15" fmla="*/ 264 h 310"/>
                <a:gd name="T16" fmla="*/ 127 w 242"/>
                <a:gd name="T17" fmla="*/ 278 h 310"/>
                <a:gd name="T18" fmla="*/ 122 w 242"/>
                <a:gd name="T19" fmla="*/ 287 h 310"/>
                <a:gd name="T20" fmla="*/ 118 w 242"/>
                <a:gd name="T21" fmla="*/ 297 h 310"/>
                <a:gd name="T22" fmla="*/ 120 w 242"/>
                <a:gd name="T23" fmla="*/ 306 h 310"/>
                <a:gd name="T24" fmla="*/ 128 w 242"/>
                <a:gd name="T25" fmla="*/ 310 h 310"/>
                <a:gd name="T26" fmla="*/ 137 w 242"/>
                <a:gd name="T27" fmla="*/ 309 h 310"/>
                <a:gd name="T28" fmla="*/ 152 w 242"/>
                <a:gd name="T29" fmla="*/ 293 h 310"/>
                <a:gd name="T30" fmla="*/ 177 w 242"/>
                <a:gd name="T31" fmla="*/ 269 h 310"/>
                <a:gd name="T32" fmla="*/ 204 w 242"/>
                <a:gd name="T33" fmla="*/ 246 h 310"/>
                <a:gd name="T34" fmla="*/ 227 w 242"/>
                <a:gd name="T35" fmla="*/ 219 h 310"/>
                <a:gd name="T36" fmla="*/ 240 w 242"/>
                <a:gd name="T37" fmla="*/ 187 h 310"/>
                <a:gd name="T38" fmla="*/ 238 w 242"/>
                <a:gd name="T39" fmla="*/ 153 h 310"/>
                <a:gd name="T40" fmla="*/ 223 w 242"/>
                <a:gd name="T41" fmla="*/ 121 h 310"/>
                <a:gd name="T42" fmla="*/ 198 w 242"/>
                <a:gd name="T43" fmla="*/ 94 h 310"/>
                <a:gd name="T44" fmla="*/ 174 w 242"/>
                <a:gd name="T45" fmla="*/ 75 h 310"/>
                <a:gd name="T46" fmla="*/ 150 w 242"/>
                <a:gd name="T47" fmla="*/ 60 h 310"/>
                <a:gd name="T48" fmla="*/ 124 w 242"/>
                <a:gd name="T49" fmla="*/ 44 h 310"/>
                <a:gd name="T50" fmla="*/ 97 w 242"/>
                <a:gd name="T51" fmla="*/ 29 h 310"/>
                <a:gd name="T52" fmla="*/ 71 w 242"/>
                <a:gd name="T53" fmla="*/ 16 h 310"/>
                <a:gd name="T54" fmla="*/ 46 w 242"/>
                <a:gd name="T55" fmla="*/ 7 h 310"/>
                <a:gd name="T56" fmla="*/ 24 w 242"/>
                <a:gd name="T57" fmla="*/ 1 h 310"/>
                <a:gd name="T58" fmla="*/ 7 w 242"/>
                <a:gd name="T59" fmla="*/ 1 h 310"/>
                <a:gd name="T60" fmla="*/ 8 w 242"/>
                <a:gd name="T61" fmla="*/ 6 h 310"/>
                <a:gd name="T62" fmla="*/ 28 w 242"/>
                <a:gd name="T63" fmla="*/ 14 h 310"/>
                <a:gd name="T64" fmla="*/ 51 w 242"/>
                <a:gd name="T65" fmla="*/ 24 h 310"/>
                <a:gd name="T66" fmla="*/ 77 w 242"/>
                <a:gd name="T67" fmla="*/ 37 h 310"/>
                <a:gd name="T68" fmla="*/ 105 w 242"/>
                <a:gd name="T69" fmla="*/ 52 h 310"/>
                <a:gd name="T70" fmla="*/ 132 w 242"/>
                <a:gd name="T71" fmla="*/ 69 h 310"/>
                <a:gd name="T72" fmla="*/ 160 w 242"/>
                <a:gd name="T73" fmla="*/ 87 h 310"/>
                <a:gd name="T74" fmla="*/ 184 w 242"/>
                <a:gd name="T75" fmla="*/ 10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2" h="310">
                  <a:moveTo>
                    <a:pt x="196" y="116"/>
                  </a:moveTo>
                  <a:lnTo>
                    <a:pt x="204" y="124"/>
                  </a:lnTo>
                  <a:lnTo>
                    <a:pt x="211" y="133"/>
                  </a:lnTo>
                  <a:lnTo>
                    <a:pt x="215" y="144"/>
                  </a:lnTo>
                  <a:lnTo>
                    <a:pt x="220" y="154"/>
                  </a:lnTo>
                  <a:lnTo>
                    <a:pt x="221" y="164"/>
                  </a:lnTo>
                  <a:lnTo>
                    <a:pt x="221" y="176"/>
                  </a:lnTo>
                  <a:lnTo>
                    <a:pt x="217" y="187"/>
                  </a:lnTo>
                  <a:lnTo>
                    <a:pt x="213" y="198"/>
                  </a:lnTo>
                  <a:lnTo>
                    <a:pt x="205" y="209"/>
                  </a:lnTo>
                  <a:lnTo>
                    <a:pt x="196" y="219"/>
                  </a:lnTo>
                  <a:lnTo>
                    <a:pt x="185" y="229"/>
                  </a:lnTo>
                  <a:lnTo>
                    <a:pt x="174" y="238"/>
                  </a:lnTo>
                  <a:lnTo>
                    <a:pt x="163" y="246"/>
                  </a:lnTo>
                  <a:lnTo>
                    <a:pt x="152" y="255"/>
                  </a:lnTo>
                  <a:lnTo>
                    <a:pt x="140" y="264"/>
                  </a:lnTo>
                  <a:lnTo>
                    <a:pt x="130" y="275"/>
                  </a:lnTo>
                  <a:lnTo>
                    <a:pt x="127" y="278"/>
                  </a:lnTo>
                  <a:lnTo>
                    <a:pt x="124" y="283"/>
                  </a:lnTo>
                  <a:lnTo>
                    <a:pt x="122" y="287"/>
                  </a:lnTo>
                  <a:lnTo>
                    <a:pt x="120" y="292"/>
                  </a:lnTo>
                  <a:lnTo>
                    <a:pt x="118" y="297"/>
                  </a:lnTo>
                  <a:lnTo>
                    <a:pt x="118" y="301"/>
                  </a:lnTo>
                  <a:lnTo>
                    <a:pt x="120" y="306"/>
                  </a:lnTo>
                  <a:lnTo>
                    <a:pt x="123" y="309"/>
                  </a:lnTo>
                  <a:lnTo>
                    <a:pt x="128" y="310"/>
                  </a:lnTo>
                  <a:lnTo>
                    <a:pt x="132" y="310"/>
                  </a:lnTo>
                  <a:lnTo>
                    <a:pt x="137" y="309"/>
                  </a:lnTo>
                  <a:lnTo>
                    <a:pt x="140" y="306"/>
                  </a:lnTo>
                  <a:lnTo>
                    <a:pt x="152" y="293"/>
                  </a:lnTo>
                  <a:lnTo>
                    <a:pt x="164" y="280"/>
                  </a:lnTo>
                  <a:lnTo>
                    <a:pt x="177" y="269"/>
                  </a:lnTo>
                  <a:lnTo>
                    <a:pt x="191" y="257"/>
                  </a:lnTo>
                  <a:lnTo>
                    <a:pt x="204" y="246"/>
                  </a:lnTo>
                  <a:lnTo>
                    <a:pt x="215" y="233"/>
                  </a:lnTo>
                  <a:lnTo>
                    <a:pt x="227" y="219"/>
                  </a:lnTo>
                  <a:lnTo>
                    <a:pt x="235" y="205"/>
                  </a:lnTo>
                  <a:lnTo>
                    <a:pt x="240" y="187"/>
                  </a:lnTo>
                  <a:lnTo>
                    <a:pt x="242" y="170"/>
                  </a:lnTo>
                  <a:lnTo>
                    <a:pt x="238" y="153"/>
                  </a:lnTo>
                  <a:lnTo>
                    <a:pt x="232" y="137"/>
                  </a:lnTo>
                  <a:lnTo>
                    <a:pt x="223" y="121"/>
                  </a:lnTo>
                  <a:lnTo>
                    <a:pt x="212" y="107"/>
                  </a:lnTo>
                  <a:lnTo>
                    <a:pt x="198" y="94"/>
                  </a:lnTo>
                  <a:lnTo>
                    <a:pt x="184" y="83"/>
                  </a:lnTo>
                  <a:lnTo>
                    <a:pt x="174" y="75"/>
                  </a:lnTo>
                  <a:lnTo>
                    <a:pt x="162" y="68"/>
                  </a:lnTo>
                  <a:lnTo>
                    <a:pt x="150" y="60"/>
                  </a:lnTo>
                  <a:lnTo>
                    <a:pt x="137" y="52"/>
                  </a:lnTo>
                  <a:lnTo>
                    <a:pt x="124" y="44"/>
                  </a:lnTo>
                  <a:lnTo>
                    <a:pt x="110" y="35"/>
                  </a:lnTo>
                  <a:lnTo>
                    <a:pt x="97" y="29"/>
                  </a:lnTo>
                  <a:lnTo>
                    <a:pt x="84" y="22"/>
                  </a:lnTo>
                  <a:lnTo>
                    <a:pt x="71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4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3" y="30"/>
                  </a:lnTo>
                  <a:lnTo>
                    <a:pt x="77" y="37"/>
                  </a:lnTo>
                  <a:lnTo>
                    <a:pt x="91" y="44"/>
                  </a:lnTo>
                  <a:lnTo>
                    <a:pt x="105" y="52"/>
                  </a:lnTo>
                  <a:lnTo>
                    <a:pt x="118" y="60"/>
                  </a:lnTo>
                  <a:lnTo>
                    <a:pt x="132" y="69"/>
                  </a:lnTo>
                  <a:lnTo>
                    <a:pt x="146" y="78"/>
                  </a:lnTo>
                  <a:lnTo>
                    <a:pt x="160" y="87"/>
                  </a:lnTo>
                  <a:lnTo>
                    <a:pt x="173" y="96"/>
                  </a:lnTo>
                  <a:lnTo>
                    <a:pt x="184" y="106"/>
                  </a:lnTo>
                  <a:lnTo>
                    <a:pt x="196" y="116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4188" name="Freeform 28">
              <a:extLst>
                <a:ext uri="{FF2B5EF4-FFF2-40B4-BE49-F238E27FC236}">
                  <a16:creationId xmlns:a16="http://schemas.microsoft.com/office/drawing/2014/main" id="{387381FF-9C7E-40FD-90D9-F0FF3522E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8" y="3619"/>
              <a:ext cx="159" cy="117"/>
            </a:xfrm>
            <a:custGeom>
              <a:avLst/>
              <a:gdLst>
                <a:gd name="T0" fmla="*/ 260 w 319"/>
                <a:gd name="T1" fmla="*/ 51 h 233"/>
                <a:gd name="T2" fmla="*/ 275 w 319"/>
                <a:gd name="T3" fmla="*/ 98 h 233"/>
                <a:gd name="T4" fmla="*/ 292 w 319"/>
                <a:gd name="T5" fmla="*/ 144 h 233"/>
                <a:gd name="T6" fmla="*/ 309 w 319"/>
                <a:gd name="T7" fmla="*/ 189 h 233"/>
                <a:gd name="T8" fmla="*/ 319 w 319"/>
                <a:gd name="T9" fmla="*/ 218 h 233"/>
                <a:gd name="T10" fmla="*/ 316 w 319"/>
                <a:gd name="T11" fmla="*/ 227 h 233"/>
                <a:gd name="T12" fmla="*/ 308 w 319"/>
                <a:gd name="T13" fmla="*/ 233 h 233"/>
                <a:gd name="T14" fmla="*/ 299 w 319"/>
                <a:gd name="T15" fmla="*/ 231 h 233"/>
                <a:gd name="T16" fmla="*/ 285 w 319"/>
                <a:gd name="T17" fmla="*/ 201 h 233"/>
                <a:gd name="T18" fmla="*/ 266 w 319"/>
                <a:gd name="T19" fmla="*/ 136 h 233"/>
                <a:gd name="T20" fmla="*/ 250 w 319"/>
                <a:gd name="T21" fmla="*/ 74 h 233"/>
                <a:gd name="T22" fmla="*/ 240 w 319"/>
                <a:gd name="T23" fmla="*/ 33 h 233"/>
                <a:gd name="T24" fmla="*/ 222 w 319"/>
                <a:gd name="T25" fmla="*/ 27 h 233"/>
                <a:gd name="T26" fmla="*/ 187 w 319"/>
                <a:gd name="T27" fmla="*/ 31 h 233"/>
                <a:gd name="T28" fmla="*/ 151 w 319"/>
                <a:gd name="T29" fmla="*/ 40 h 233"/>
                <a:gd name="T30" fmla="*/ 116 w 319"/>
                <a:gd name="T31" fmla="*/ 51 h 233"/>
                <a:gd name="T32" fmla="*/ 83 w 319"/>
                <a:gd name="T33" fmla="*/ 66 h 233"/>
                <a:gd name="T34" fmla="*/ 53 w 319"/>
                <a:gd name="T35" fmla="*/ 82 h 233"/>
                <a:gd name="T36" fmla="*/ 26 w 319"/>
                <a:gd name="T37" fmla="*/ 97 h 233"/>
                <a:gd name="T38" fmla="*/ 7 w 319"/>
                <a:gd name="T39" fmla="*/ 112 h 233"/>
                <a:gd name="T40" fmla="*/ 0 w 319"/>
                <a:gd name="T41" fmla="*/ 107 h 233"/>
                <a:gd name="T42" fmla="*/ 15 w 319"/>
                <a:gd name="T43" fmla="*/ 81 h 233"/>
                <a:gd name="T44" fmla="*/ 41 w 319"/>
                <a:gd name="T45" fmla="*/ 56 h 233"/>
                <a:gd name="T46" fmla="*/ 72 w 319"/>
                <a:gd name="T47" fmla="*/ 34 h 233"/>
                <a:gd name="T48" fmla="*/ 109 w 319"/>
                <a:gd name="T49" fmla="*/ 18 h 233"/>
                <a:gd name="T50" fmla="*/ 164 w 319"/>
                <a:gd name="T51" fmla="*/ 6 h 233"/>
                <a:gd name="T52" fmla="*/ 217 w 319"/>
                <a:gd name="T53" fmla="*/ 1 h 233"/>
                <a:gd name="T54" fmla="*/ 252 w 319"/>
                <a:gd name="T55" fmla="*/ 0 h 233"/>
                <a:gd name="T56" fmla="*/ 263 w 319"/>
                <a:gd name="T57" fmla="*/ 1 h 233"/>
                <a:gd name="T58" fmla="*/ 270 w 319"/>
                <a:gd name="T59" fmla="*/ 9 h 233"/>
                <a:gd name="T60" fmla="*/ 270 w 319"/>
                <a:gd name="T61" fmla="*/ 20 h 233"/>
                <a:gd name="T62" fmla="*/ 262 w 319"/>
                <a:gd name="T63" fmla="*/ 27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9" h="233">
                  <a:moveTo>
                    <a:pt x="255" y="28"/>
                  </a:moveTo>
                  <a:lnTo>
                    <a:pt x="260" y="51"/>
                  </a:lnTo>
                  <a:lnTo>
                    <a:pt x="267" y="74"/>
                  </a:lnTo>
                  <a:lnTo>
                    <a:pt x="275" y="98"/>
                  </a:lnTo>
                  <a:lnTo>
                    <a:pt x="283" y="121"/>
                  </a:lnTo>
                  <a:lnTo>
                    <a:pt x="292" y="144"/>
                  </a:lnTo>
                  <a:lnTo>
                    <a:pt x="301" y="167"/>
                  </a:lnTo>
                  <a:lnTo>
                    <a:pt x="309" y="189"/>
                  </a:lnTo>
                  <a:lnTo>
                    <a:pt x="318" y="212"/>
                  </a:lnTo>
                  <a:lnTo>
                    <a:pt x="319" y="218"/>
                  </a:lnTo>
                  <a:lnTo>
                    <a:pt x="319" y="223"/>
                  </a:lnTo>
                  <a:lnTo>
                    <a:pt x="316" y="227"/>
                  </a:lnTo>
                  <a:lnTo>
                    <a:pt x="313" y="231"/>
                  </a:lnTo>
                  <a:lnTo>
                    <a:pt x="308" y="233"/>
                  </a:lnTo>
                  <a:lnTo>
                    <a:pt x="304" y="233"/>
                  </a:lnTo>
                  <a:lnTo>
                    <a:pt x="299" y="231"/>
                  </a:lnTo>
                  <a:lnTo>
                    <a:pt x="296" y="226"/>
                  </a:lnTo>
                  <a:lnTo>
                    <a:pt x="285" y="201"/>
                  </a:lnTo>
                  <a:lnTo>
                    <a:pt x="276" y="170"/>
                  </a:lnTo>
                  <a:lnTo>
                    <a:pt x="266" y="136"/>
                  </a:lnTo>
                  <a:lnTo>
                    <a:pt x="258" y="104"/>
                  </a:lnTo>
                  <a:lnTo>
                    <a:pt x="250" y="74"/>
                  </a:lnTo>
                  <a:lnTo>
                    <a:pt x="244" y="50"/>
                  </a:lnTo>
                  <a:lnTo>
                    <a:pt x="240" y="33"/>
                  </a:lnTo>
                  <a:lnTo>
                    <a:pt x="239" y="27"/>
                  </a:lnTo>
                  <a:lnTo>
                    <a:pt x="222" y="27"/>
                  </a:lnTo>
                  <a:lnTo>
                    <a:pt x="205" y="28"/>
                  </a:lnTo>
                  <a:lnTo>
                    <a:pt x="187" y="31"/>
                  </a:lnTo>
                  <a:lnTo>
                    <a:pt x="169" y="34"/>
                  </a:lnTo>
                  <a:lnTo>
                    <a:pt x="151" y="40"/>
                  </a:lnTo>
                  <a:lnTo>
                    <a:pt x="133" y="46"/>
                  </a:lnTo>
                  <a:lnTo>
                    <a:pt x="116" y="51"/>
                  </a:lnTo>
                  <a:lnTo>
                    <a:pt x="99" y="58"/>
                  </a:lnTo>
                  <a:lnTo>
                    <a:pt x="83" y="66"/>
                  </a:lnTo>
                  <a:lnTo>
                    <a:pt x="67" y="74"/>
                  </a:lnTo>
                  <a:lnTo>
                    <a:pt x="53" y="82"/>
                  </a:lnTo>
                  <a:lnTo>
                    <a:pt x="39" y="90"/>
                  </a:lnTo>
                  <a:lnTo>
                    <a:pt x="26" y="97"/>
                  </a:lnTo>
                  <a:lnTo>
                    <a:pt x="16" y="105"/>
                  </a:lnTo>
                  <a:lnTo>
                    <a:pt x="7" y="112"/>
                  </a:lnTo>
                  <a:lnTo>
                    <a:pt x="0" y="118"/>
                  </a:lnTo>
                  <a:lnTo>
                    <a:pt x="0" y="107"/>
                  </a:lnTo>
                  <a:lnTo>
                    <a:pt x="6" y="94"/>
                  </a:lnTo>
                  <a:lnTo>
                    <a:pt x="15" y="81"/>
                  </a:lnTo>
                  <a:lnTo>
                    <a:pt x="27" y="69"/>
                  </a:lnTo>
                  <a:lnTo>
                    <a:pt x="41" y="56"/>
                  </a:lnTo>
                  <a:lnTo>
                    <a:pt x="57" y="43"/>
                  </a:lnTo>
                  <a:lnTo>
                    <a:pt x="72" y="34"/>
                  </a:lnTo>
                  <a:lnTo>
                    <a:pt x="87" y="26"/>
                  </a:lnTo>
                  <a:lnTo>
                    <a:pt x="109" y="18"/>
                  </a:lnTo>
                  <a:lnTo>
                    <a:pt x="136" y="11"/>
                  </a:lnTo>
                  <a:lnTo>
                    <a:pt x="164" y="6"/>
                  </a:lnTo>
                  <a:lnTo>
                    <a:pt x="192" y="3"/>
                  </a:lnTo>
                  <a:lnTo>
                    <a:pt x="217" y="1"/>
                  </a:lnTo>
                  <a:lnTo>
                    <a:pt x="238" y="0"/>
                  </a:lnTo>
                  <a:lnTo>
                    <a:pt x="252" y="0"/>
                  </a:lnTo>
                  <a:lnTo>
                    <a:pt x="258" y="0"/>
                  </a:lnTo>
                  <a:lnTo>
                    <a:pt x="263" y="1"/>
                  </a:lnTo>
                  <a:lnTo>
                    <a:pt x="268" y="4"/>
                  </a:lnTo>
                  <a:lnTo>
                    <a:pt x="270" y="9"/>
                  </a:lnTo>
                  <a:lnTo>
                    <a:pt x="271" y="15"/>
                  </a:lnTo>
                  <a:lnTo>
                    <a:pt x="270" y="20"/>
                  </a:lnTo>
                  <a:lnTo>
                    <a:pt x="267" y="25"/>
                  </a:lnTo>
                  <a:lnTo>
                    <a:pt x="262" y="27"/>
                  </a:lnTo>
                  <a:lnTo>
                    <a:pt x="255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4189" name="Freeform 29">
              <a:extLst>
                <a:ext uri="{FF2B5EF4-FFF2-40B4-BE49-F238E27FC236}">
                  <a16:creationId xmlns:a16="http://schemas.microsoft.com/office/drawing/2014/main" id="{6665F429-1EB3-456C-8F5A-19C5AF18B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0" y="3679"/>
              <a:ext cx="172" cy="384"/>
            </a:xfrm>
            <a:custGeom>
              <a:avLst/>
              <a:gdLst>
                <a:gd name="T0" fmla="*/ 64 w 344"/>
                <a:gd name="T1" fmla="*/ 231 h 768"/>
                <a:gd name="T2" fmla="*/ 68 w 344"/>
                <a:gd name="T3" fmla="*/ 253 h 768"/>
                <a:gd name="T4" fmla="*/ 84 w 344"/>
                <a:gd name="T5" fmla="*/ 301 h 768"/>
                <a:gd name="T6" fmla="*/ 110 w 344"/>
                <a:gd name="T7" fmla="*/ 365 h 768"/>
                <a:gd name="T8" fmla="*/ 137 w 344"/>
                <a:gd name="T9" fmla="*/ 427 h 768"/>
                <a:gd name="T10" fmla="*/ 164 w 344"/>
                <a:gd name="T11" fmla="*/ 489 h 768"/>
                <a:gd name="T12" fmla="*/ 194 w 344"/>
                <a:gd name="T13" fmla="*/ 550 h 768"/>
                <a:gd name="T14" fmla="*/ 224 w 344"/>
                <a:gd name="T15" fmla="*/ 611 h 768"/>
                <a:gd name="T16" fmla="*/ 255 w 344"/>
                <a:gd name="T17" fmla="*/ 672 h 768"/>
                <a:gd name="T18" fmla="*/ 287 w 344"/>
                <a:gd name="T19" fmla="*/ 733 h 768"/>
                <a:gd name="T20" fmla="*/ 306 w 344"/>
                <a:gd name="T21" fmla="*/ 766 h 768"/>
                <a:gd name="T22" fmla="*/ 316 w 344"/>
                <a:gd name="T23" fmla="*/ 768 h 768"/>
                <a:gd name="T24" fmla="*/ 329 w 344"/>
                <a:gd name="T25" fmla="*/ 768 h 768"/>
                <a:gd name="T26" fmla="*/ 339 w 344"/>
                <a:gd name="T27" fmla="*/ 766 h 768"/>
                <a:gd name="T28" fmla="*/ 344 w 344"/>
                <a:gd name="T29" fmla="*/ 759 h 768"/>
                <a:gd name="T30" fmla="*/ 342 w 344"/>
                <a:gd name="T31" fmla="*/ 750 h 768"/>
                <a:gd name="T32" fmla="*/ 324 w 344"/>
                <a:gd name="T33" fmla="*/ 722 h 768"/>
                <a:gd name="T34" fmla="*/ 298 w 344"/>
                <a:gd name="T35" fmla="*/ 675 h 768"/>
                <a:gd name="T36" fmla="*/ 272 w 344"/>
                <a:gd name="T37" fmla="*/ 628 h 768"/>
                <a:gd name="T38" fmla="*/ 246 w 344"/>
                <a:gd name="T39" fmla="*/ 580 h 768"/>
                <a:gd name="T40" fmla="*/ 210 w 344"/>
                <a:gd name="T41" fmla="*/ 511 h 768"/>
                <a:gd name="T42" fmla="*/ 169 w 344"/>
                <a:gd name="T43" fmla="*/ 426 h 768"/>
                <a:gd name="T44" fmla="*/ 132 w 344"/>
                <a:gd name="T45" fmla="*/ 339 h 768"/>
                <a:gd name="T46" fmla="*/ 100 w 344"/>
                <a:gd name="T47" fmla="*/ 250 h 768"/>
                <a:gd name="T48" fmla="*/ 71 w 344"/>
                <a:gd name="T49" fmla="*/ 176 h 768"/>
                <a:gd name="T50" fmla="*/ 47 w 344"/>
                <a:gd name="T51" fmla="*/ 112 h 768"/>
                <a:gd name="T52" fmla="*/ 27 w 344"/>
                <a:gd name="T53" fmla="*/ 49 h 768"/>
                <a:gd name="T54" fmla="*/ 11 w 344"/>
                <a:gd name="T55" fmla="*/ 8 h 768"/>
                <a:gd name="T56" fmla="*/ 3 w 344"/>
                <a:gd name="T57" fmla="*/ 1 h 768"/>
                <a:gd name="T58" fmla="*/ 0 w 344"/>
                <a:gd name="T59" fmla="*/ 8 h 768"/>
                <a:gd name="T60" fmla="*/ 4 w 344"/>
                <a:gd name="T61" fmla="*/ 38 h 768"/>
                <a:gd name="T62" fmla="*/ 12 w 344"/>
                <a:gd name="T63" fmla="*/ 92 h 768"/>
                <a:gd name="T64" fmla="*/ 25 w 344"/>
                <a:gd name="T65" fmla="*/ 144 h 768"/>
                <a:gd name="T66" fmla="*/ 43 w 344"/>
                <a:gd name="T67" fmla="*/ 19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4" h="768">
                  <a:moveTo>
                    <a:pt x="56" y="216"/>
                  </a:moveTo>
                  <a:lnTo>
                    <a:pt x="64" y="231"/>
                  </a:lnTo>
                  <a:lnTo>
                    <a:pt x="66" y="242"/>
                  </a:lnTo>
                  <a:lnTo>
                    <a:pt x="68" y="253"/>
                  </a:lnTo>
                  <a:lnTo>
                    <a:pt x="72" y="269"/>
                  </a:lnTo>
                  <a:lnTo>
                    <a:pt x="84" y="301"/>
                  </a:lnTo>
                  <a:lnTo>
                    <a:pt x="96" y="334"/>
                  </a:lnTo>
                  <a:lnTo>
                    <a:pt x="110" y="365"/>
                  </a:lnTo>
                  <a:lnTo>
                    <a:pt x="123" y="396"/>
                  </a:lnTo>
                  <a:lnTo>
                    <a:pt x="137" y="427"/>
                  </a:lnTo>
                  <a:lnTo>
                    <a:pt x="150" y="458"/>
                  </a:lnTo>
                  <a:lnTo>
                    <a:pt x="164" y="489"/>
                  </a:lnTo>
                  <a:lnTo>
                    <a:pt x="179" y="520"/>
                  </a:lnTo>
                  <a:lnTo>
                    <a:pt x="194" y="550"/>
                  </a:lnTo>
                  <a:lnTo>
                    <a:pt x="209" y="581"/>
                  </a:lnTo>
                  <a:lnTo>
                    <a:pt x="224" y="611"/>
                  </a:lnTo>
                  <a:lnTo>
                    <a:pt x="240" y="642"/>
                  </a:lnTo>
                  <a:lnTo>
                    <a:pt x="255" y="672"/>
                  </a:lnTo>
                  <a:lnTo>
                    <a:pt x="271" y="703"/>
                  </a:lnTo>
                  <a:lnTo>
                    <a:pt x="287" y="733"/>
                  </a:lnTo>
                  <a:lnTo>
                    <a:pt x="304" y="764"/>
                  </a:lnTo>
                  <a:lnTo>
                    <a:pt x="306" y="766"/>
                  </a:lnTo>
                  <a:lnTo>
                    <a:pt x="310" y="767"/>
                  </a:lnTo>
                  <a:lnTo>
                    <a:pt x="316" y="768"/>
                  </a:lnTo>
                  <a:lnTo>
                    <a:pt x="323" y="768"/>
                  </a:lnTo>
                  <a:lnTo>
                    <a:pt x="329" y="768"/>
                  </a:lnTo>
                  <a:lnTo>
                    <a:pt x="335" y="767"/>
                  </a:lnTo>
                  <a:lnTo>
                    <a:pt x="339" y="766"/>
                  </a:lnTo>
                  <a:lnTo>
                    <a:pt x="342" y="764"/>
                  </a:lnTo>
                  <a:lnTo>
                    <a:pt x="344" y="759"/>
                  </a:lnTo>
                  <a:lnTo>
                    <a:pt x="344" y="755"/>
                  </a:lnTo>
                  <a:lnTo>
                    <a:pt x="342" y="750"/>
                  </a:lnTo>
                  <a:lnTo>
                    <a:pt x="338" y="747"/>
                  </a:lnTo>
                  <a:lnTo>
                    <a:pt x="324" y="722"/>
                  </a:lnTo>
                  <a:lnTo>
                    <a:pt x="312" y="699"/>
                  </a:lnTo>
                  <a:lnTo>
                    <a:pt x="298" y="675"/>
                  </a:lnTo>
                  <a:lnTo>
                    <a:pt x="285" y="651"/>
                  </a:lnTo>
                  <a:lnTo>
                    <a:pt x="272" y="628"/>
                  </a:lnTo>
                  <a:lnTo>
                    <a:pt x="260" y="604"/>
                  </a:lnTo>
                  <a:lnTo>
                    <a:pt x="246" y="580"/>
                  </a:lnTo>
                  <a:lnTo>
                    <a:pt x="233" y="556"/>
                  </a:lnTo>
                  <a:lnTo>
                    <a:pt x="210" y="511"/>
                  </a:lnTo>
                  <a:lnTo>
                    <a:pt x="190" y="468"/>
                  </a:lnTo>
                  <a:lnTo>
                    <a:pt x="169" y="426"/>
                  </a:lnTo>
                  <a:lnTo>
                    <a:pt x="150" y="382"/>
                  </a:lnTo>
                  <a:lnTo>
                    <a:pt x="132" y="339"/>
                  </a:lnTo>
                  <a:lnTo>
                    <a:pt x="116" y="296"/>
                  </a:lnTo>
                  <a:lnTo>
                    <a:pt x="100" y="250"/>
                  </a:lnTo>
                  <a:lnTo>
                    <a:pt x="84" y="202"/>
                  </a:lnTo>
                  <a:lnTo>
                    <a:pt x="71" y="176"/>
                  </a:lnTo>
                  <a:lnTo>
                    <a:pt x="58" y="145"/>
                  </a:lnTo>
                  <a:lnTo>
                    <a:pt x="47" y="112"/>
                  </a:lnTo>
                  <a:lnTo>
                    <a:pt x="37" y="79"/>
                  </a:lnTo>
                  <a:lnTo>
                    <a:pt x="27" y="49"/>
                  </a:lnTo>
                  <a:lnTo>
                    <a:pt x="19" y="25"/>
                  </a:lnTo>
                  <a:lnTo>
                    <a:pt x="11" y="8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8"/>
                  </a:lnTo>
                  <a:lnTo>
                    <a:pt x="0" y="12"/>
                  </a:lnTo>
                  <a:lnTo>
                    <a:pt x="4" y="38"/>
                  </a:lnTo>
                  <a:lnTo>
                    <a:pt x="8" y="66"/>
                  </a:lnTo>
                  <a:lnTo>
                    <a:pt x="12" y="92"/>
                  </a:lnTo>
                  <a:lnTo>
                    <a:pt x="18" y="117"/>
                  </a:lnTo>
                  <a:lnTo>
                    <a:pt x="25" y="144"/>
                  </a:lnTo>
                  <a:lnTo>
                    <a:pt x="33" y="169"/>
                  </a:lnTo>
                  <a:lnTo>
                    <a:pt x="43" y="193"/>
                  </a:lnTo>
                  <a:lnTo>
                    <a:pt x="56" y="2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4190" name="Freeform 30">
              <a:extLst>
                <a:ext uri="{FF2B5EF4-FFF2-40B4-BE49-F238E27FC236}">
                  <a16:creationId xmlns:a16="http://schemas.microsoft.com/office/drawing/2014/main" id="{5C163D04-3429-40E5-A830-681F4B093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0" y="4009"/>
              <a:ext cx="149" cy="79"/>
            </a:xfrm>
            <a:custGeom>
              <a:avLst/>
              <a:gdLst>
                <a:gd name="T0" fmla="*/ 1 w 300"/>
                <a:gd name="T1" fmla="*/ 146 h 159"/>
                <a:gd name="T2" fmla="*/ 0 w 300"/>
                <a:gd name="T3" fmla="*/ 150 h 159"/>
                <a:gd name="T4" fmla="*/ 0 w 300"/>
                <a:gd name="T5" fmla="*/ 153 h 159"/>
                <a:gd name="T6" fmla="*/ 1 w 300"/>
                <a:gd name="T7" fmla="*/ 157 h 159"/>
                <a:gd name="T8" fmla="*/ 5 w 300"/>
                <a:gd name="T9" fmla="*/ 159 h 159"/>
                <a:gd name="T10" fmla="*/ 23 w 300"/>
                <a:gd name="T11" fmla="*/ 150 h 159"/>
                <a:gd name="T12" fmla="*/ 41 w 300"/>
                <a:gd name="T13" fmla="*/ 142 h 159"/>
                <a:gd name="T14" fmla="*/ 59 w 300"/>
                <a:gd name="T15" fmla="*/ 134 h 159"/>
                <a:gd name="T16" fmla="*/ 77 w 300"/>
                <a:gd name="T17" fmla="*/ 126 h 159"/>
                <a:gd name="T18" fmla="*/ 97 w 300"/>
                <a:gd name="T19" fmla="*/ 118 h 159"/>
                <a:gd name="T20" fmla="*/ 115 w 300"/>
                <a:gd name="T21" fmla="*/ 111 h 159"/>
                <a:gd name="T22" fmla="*/ 134 w 300"/>
                <a:gd name="T23" fmla="*/ 103 h 159"/>
                <a:gd name="T24" fmla="*/ 152 w 300"/>
                <a:gd name="T25" fmla="*/ 96 h 159"/>
                <a:gd name="T26" fmla="*/ 171 w 300"/>
                <a:gd name="T27" fmla="*/ 88 h 159"/>
                <a:gd name="T28" fmla="*/ 189 w 300"/>
                <a:gd name="T29" fmla="*/ 80 h 159"/>
                <a:gd name="T30" fmla="*/ 207 w 300"/>
                <a:gd name="T31" fmla="*/ 72 h 159"/>
                <a:gd name="T32" fmla="*/ 225 w 300"/>
                <a:gd name="T33" fmla="*/ 62 h 159"/>
                <a:gd name="T34" fmla="*/ 243 w 300"/>
                <a:gd name="T35" fmla="*/ 53 h 159"/>
                <a:gd name="T36" fmla="*/ 260 w 300"/>
                <a:gd name="T37" fmla="*/ 44 h 159"/>
                <a:gd name="T38" fmla="*/ 278 w 300"/>
                <a:gd name="T39" fmla="*/ 34 h 159"/>
                <a:gd name="T40" fmla="*/ 295 w 300"/>
                <a:gd name="T41" fmla="*/ 22 h 159"/>
                <a:gd name="T42" fmla="*/ 298 w 300"/>
                <a:gd name="T43" fmla="*/ 19 h 159"/>
                <a:gd name="T44" fmla="*/ 300 w 300"/>
                <a:gd name="T45" fmla="*/ 14 h 159"/>
                <a:gd name="T46" fmla="*/ 300 w 300"/>
                <a:gd name="T47" fmla="*/ 9 h 159"/>
                <a:gd name="T48" fmla="*/ 297 w 300"/>
                <a:gd name="T49" fmla="*/ 6 h 159"/>
                <a:gd name="T50" fmla="*/ 294 w 300"/>
                <a:gd name="T51" fmla="*/ 3 h 159"/>
                <a:gd name="T52" fmla="*/ 289 w 300"/>
                <a:gd name="T53" fmla="*/ 0 h 159"/>
                <a:gd name="T54" fmla="*/ 285 w 300"/>
                <a:gd name="T55" fmla="*/ 0 h 159"/>
                <a:gd name="T56" fmla="*/ 281 w 300"/>
                <a:gd name="T57" fmla="*/ 3 h 159"/>
                <a:gd name="T58" fmla="*/ 263 w 300"/>
                <a:gd name="T59" fmla="*/ 13 h 159"/>
                <a:gd name="T60" fmla="*/ 242 w 300"/>
                <a:gd name="T61" fmla="*/ 23 h 159"/>
                <a:gd name="T62" fmla="*/ 220 w 300"/>
                <a:gd name="T63" fmla="*/ 34 h 159"/>
                <a:gd name="T64" fmla="*/ 198 w 300"/>
                <a:gd name="T65" fmla="*/ 45 h 159"/>
                <a:gd name="T66" fmla="*/ 175 w 300"/>
                <a:gd name="T67" fmla="*/ 57 h 159"/>
                <a:gd name="T68" fmla="*/ 151 w 300"/>
                <a:gd name="T69" fmla="*/ 68 h 159"/>
                <a:gd name="T70" fmla="*/ 128 w 300"/>
                <a:gd name="T71" fmla="*/ 78 h 159"/>
                <a:gd name="T72" fmla="*/ 106 w 300"/>
                <a:gd name="T73" fmla="*/ 90 h 159"/>
                <a:gd name="T74" fmla="*/ 84 w 300"/>
                <a:gd name="T75" fmla="*/ 100 h 159"/>
                <a:gd name="T76" fmla="*/ 65 w 300"/>
                <a:gd name="T77" fmla="*/ 110 h 159"/>
                <a:gd name="T78" fmla="*/ 47 w 300"/>
                <a:gd name="T79" fmla="*/ 119 h 159"/>
                <a:gd name="T80" fmla="*/ 31 w 300"/>
                <a:gd name="T81" fmla="*/ 127 h 159"/>
                <a:gd name="T82" fmla="*/ 19 w 300"/>
                <a:gd name="T83" fmla="*/ 134 h 159"/>
                <a:gd name="T84" fmla="*/ 9 w 300"/>
                <a:gd name="T85" fmla="*/ 139 h 159"/>
                <a:gd name="T86" fmla="*/ 4 w 300"/>
                <a:gd name="T87" fmla="*/ 144 h 159"/>
                <a:gd name="T88" fmla="*/ 1 w 300"/>
                <a:gd name="T89" fmla="*/ 146 h 159"/>
                <a:gd name="T90" fmla="*/ 1 w 300"/>
                <a:gd name="T91" fmla="*/ 14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0" h="159">
                  <a:moveTo>
                    <a:pt x="1" y="146"/>
                  </a:moveTo>
                  <a:lnTo>
                    <a:pt x="0" y="150"/>
                  </a:lnTo>
                  <a:lnTo>
                    <a:pt x="0" y="153"/>
                  </a:lnTo>
                  <a:lnTo>
                    <a:pt x="1" y="157"/>
                  </a:lnTo>
                  <a:lnTo>
                    <a:pt x="5" y="159"/>
                  </a:lnTo>
                  <a:lnTo>
                    <a:pt x="23" y="150"/>
                  </a:lnTo>
                  <a:lnTo>
                    <a:pt x="41" y="142"/>
                  </a:lnTo>
                  <a:lnTo>
                    <a:pt x="59" y="134"/>
                  </a:lnTo>
                  <a:lnTo>
                    <a:pt x="77" y="126"/>
                  </a:lnTo>
                  <a:lnTo>
                    <a:pt x="97" y="118"/>
                  </a:lnTo>
                  <a:lnTo>
                    <a:pt x="115" y="111"/>
                  </a:lnTo>
                  <a:lnTo>
                    <a:pt x="134" y="103"/>
                  </a:lnTo>
                  <a:lnTo>
                    <a:pt x="152" y="96"/>
                  </a:lnTo>
                  <a:lnTo>
                    <a:pt x="171" y="88"/>
                  </a:lnTo>
                  <a:lnTo>
                    <a:pt x="189" y="80"/>
                  </a:lnTo>
                  <a:lnTo>
                    <a:pt x="207" y="72"/>
                  </a:lnTo>
                  <a:lnTo>
                    <a:pt x="225" y="62"/>
                  </a:lnTo>
                  <a:lnTo>
                    <a:pt x="243" y="53"/>
                  </a:lnTo>
                  <a:lnTo>
                    <a:pt x="260" y="44"/>
                  </a:lnTo>
                  <a:lnTo>
                    <a:pt x="278" y="34"/>
                  </a:lnTo>
                  <a:lnTo>
                    <a:pt x="295" y="22"/>
                  </a:lnTo>
                  <a:lnTo>
                    <a:pt x="298" y="19"/>
                  </a:lnTo>
                  <a:lnTo>
                    <a:pt x="300" y="14"/>
                  </a:lnTo>
                  <a:lnTo>
                    <a:pt x="300" y="9"/>
                  </a:lnTo>
                  <a:lnTo>
                    <a:pt x="297" y="6"/>
                  </a:lnTo>
                  <a:lnTo>
                    <a:pt x="294" y="3"/>
                  </a:lnTo>
                  <a:lnTo>
                    <a:pt x="289" y="0"/>
                  </a:lnTo>
                  <a:lnTo>
                    <a:pt x="285" y="0"/>
                  </a:lnTo>
                  <a:lnTo>
                    <a:pt x="281" y="3"/>
                  </a:lnTo>
                  <a:lnTo>
                    <a:pt x="263" y="13"/>
                  </a:lnTo>
                  <a:lnTo>
                    <a:pt x="242" y="23"/>
                  </a:lnTo>
                  <a:lnTo>
                    <a:pt x="220" y="34"/>
                  </a:lnTo>
                  <a:lnTo>
                    <a:pt x="198" y="45"/>
                  </a:lnTo>
                  <a:lnTo>
                    <a:pt x="175" y="57"/>
                  </a:lnTo>
                  <a:lnTo>
                    <a:pt x="151" y="68"/>
                  </a:lnTo>
                  <a:lnTo>
                    <a:pt x="128" y="78"/>
                  </a:lnTo>
                  <a:lnTo>
                    <a:pt x="106" y="90"/>
                  </a:lnTo>
                  <a:lnTo>
                    <a:pt x="84" y="100"/>
                  </a:lnTo>
                  <a:lnTo>
                    <a:pt x="65" y="110"/>
                  </a:lnTo>
                  <a:lnTo>
                    <a:pt x="47" y="119"/>
                  </a:lnTo>
                  <a:lnTo>
                    <a:pt x="31" y="127"/>
                  </a:lnTo>
                  <a:lnTo>
                    <a:pt x="19" y="134"/>
                  </a:lnTo>
                  <a:lnTo>
                    <a:pt x="9" y="139"/>
                  </a:lnTo>
                  <a:lnTo>
                    <a:pt x="4" y="144"/>
                  </a:lnTo>
                  <a:lnTo>
                    <a:pt x="1" y="146"/>
                  </a:lnTo>
                  <a:lnTo>
                    <a:pt x="1" y="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4191" name="Freeform 31">
              <a:extLst>
                <a:ext uri="{FF2B5EF4-FFF2-40B4-BE49-F238E27FC236}">
                  <a16:creationId xmlns:a16="http://schemas.microsoft.com/office/drawing/2014/main" id="{86995752-36A6-4288-8ED2-22DCFDAA1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0" y="3565"/>
              <a:ext cx="41" cy="93"/>
            </a:xfrm>
            <a:custGeom>
              <a:avLst/>
              <a:gdLst>
                <a:gd name="T0" fmla="*/ 31 w 82"/>
                <a:gd name="T1" fmla="*/ 14 h 188"/>
                <a:gd name="T2" fmla="*/ 29 w 82"/>
                <a:gd name="T3" fmla="*/ 8 h 188"/>
                <a:gd name="T4" fmla="*/ 25 w 82"/>
                <a:gd name="T5" fmla="*/ 4 h 188"/>
                <a:gd name="T6" fmla="*/ 19 w 82"/>
                <a:gd name="T7" fmla="*/ 1 h 188"/>
                <a:gd name="T8" fmla="*/ 14 w 82"/>
                <a:gd name="T9" fmla="*/ 0 h 188"/>
                <a:gd name="T10" fmla="*/ 8 w 82"/>
                <a:gd name="T11" fmla="*/ 3 h 188"/>
                <a:gd name="T12" fmla="*/ 3 w 82"/>
                <a:gd name="T13" fmla="*/ 6 h 188"/>
                <a:gd name="T14" fmla="*/ 0 w 82"/>
                <a:gd name="T15" fmla="*/ 12 h 188"/>
                <a:gd name="T16" fmla="*/ 0 w 82"/>
                <a:gd name="T17" fmla="*/ 18 h 188"/>
                <a:gd name="T18" fmla="*/ 6 w 82"/>
                <a:gd name="T19" fmla="*/ 43 h 188"/>
                <a:gd name="T20" fmla="*/ 15 w 82"/>
                <a:gd name="T21" fmla="*/ 72 h 188"/>
                <a:gd name="T22" fmla="*/ 26 w 82"/>
                <a:gd name="T23" fmla="*/ 100 h 188"/>
                <a:gd name="T24" fmla="*/ 40 w 82"/>
                <a:gd name="T25" fmla="*/ 128 h 188"/>
                <a:gd name="T26" fmla="*/ 54 w 82"/>
                <a:gd name="T27" fmla="*/ 152 h 188"/>
                <a:gd name="T28" fmla="*/ 67 w 82"/>
                <a:gd name="T29" fmla="*/ 172 h 188"/>
                <a:gd name="T30" fmla="*/ 76 w 82"/>
                <a:gd name="T31" fmla="*/ 184 h 188"/>
                <a:gd name="T32" fmla="*/ 82 w 82"/>
                <a:gd name="T33" fmla="*/ 188 h 188"/>
                <a:gd name="T34" fmla="*/ 79 w 82"/>
                <a:gd name="T35" fmla="*/ 175 h 188"/>
                <a:gd name="T36" fmla="*/ 74 w 82"/>
                <a:gd name="T37" fmla="*/ 159 h 188"/>
                <a:gd name="T38" fmla="*/ 67 w 82"/>
                <a:gd name="T39" fmla="*/ 138 h 188"/>
                <a:gd name="T40" fmla="*/ 59 w 82"/>
                <a:gd name="T41" fmla="*/ 114 h 188"/>
                <a:gd name="T42" fmla="*/ 50 w 82"/>
                <a:gd name="T43" fmla="*/ 89 h 188"/>
                <a:gd name="T44" fmla="*/ 42 w 82"/>
                <a:gd name="T45" fmla="*/ 64 h 188"/>
                <a:gd name="T46" fmla="*/ 36 w 82"/>
                <a:gd name="T47" fmla="*/ 38 h 188"/>
                <a:gd name="T48" fmla="*/ 31 w 82"/>
                <a:gd name="T49" fmla="*/ 1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188">
                  <a:moveTo>
                    <a:pt x="31" y="14"/>
                  </a:moveTo>
                  <a:lnTo>
                    <a:pt x="29" y="8"/>
                  </a:lnTo>
                  <a:lnTo>
                    <a:pt x="25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3"/>
                  </a:lnTo>
                  <a:lnTo>
                    <a:pt x="3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6" y="43"/>
                  </a:lnTo>
                  <a:lnTo>
                    <a:pt x="15" y="72"/>
                  </a:lnTo>
                  <a:lnTo>
                    <a:pt x="26" y="100"/>
                  </a:lnTo>
                  <a:lnTo>
                    <a:pt x="40" y="128"/>
                  </a:lnTo>
                  <a:lnTo>
                    <a:pt x="54" y="152"/>
                  </a:lnTo>
                  <a:lnTo>
                    <a:pt x="67" y="172"/>
                  </a:lnTo>
                  <a:lnTo>
                    <a:pt x="76" y="184"/>
                  </a:lnTo>
                  <a:lnTo>
                    <a:pt x="82" y="188"/>
                  </a:lnTo>
                  <a:lnTo>
                    <a:pt x="79" y="175"/>
                  </a:lnTo>
                  <a:lnTo>
                    <a:pt x="74" y="159"/>
                  </a:lnTo>
                  <a:lnTo>
                    <a:pt x="67" y="138"/>
                  </a:lnTo>
                  <a:lnTo>
                    <a:pt x="59" y="114"/>
                  </a:lnTo>
                  <a:lnTo>
                    <a:pt x="50" y="89"/>
                  </a:lnTo>
                  <a:lnTo>
                    <a:pt x="42" y="64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4192" name="Freeform 32">
              <a:extLst>
                <a:ext uri="{FF2B5EF4-FFF2-40B4-BE49-F238E27FC236}">
                  <a16:creationId xmlns:a16="http://schemas.microsoft.com/office/drawing/2014/main" id="{AEDCBF62-5558-4F81-8B08-60D6EC82B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2" y="3515"/>
              <a:ext cx="21" cy="47"/>
            </a:xfrm>
            <a:custGeom>
              <a:avLst/>
              <a:gdLst>
                <a:gd name="T0" fmla="*/ 22 w 43"/>
                <a:gd name="T1" fmla="*/ 11 h 95"/>
                <a:gd name="T2" fmla="*/ 21 w 43"/>
                <a:gd name="T3" fmla="*/ 6 h 95"/>
                <a:gd name="T4" fmla="*/ 17 w 43"/>
                <a:gd name="T5" fmla="*/ 3 h 95"/>
                <a:gd name="T6" fmla="*/ 14 w 43"/>
                <a:gd name="T7" fmla="*/ 0 h 95"/>
                <a:gd name="T8" fmla="*/ 9 w 43"/>
                <a:gd name="T9" fmla="*/ 0 h 95"/>
                <a:gd name="T10" fmla="*/ 6 w 43"/>
                <a:gd name="T11" fmla="*/ 1 h 95"/>
                <a:gd name="T12" fmla="*/ 2 w 43"/>
                <a:gd name="T13" fmla="*/ 4 h 95"/>
                <a:gd name="T14" fmla="*/ 0 w 43"/>
                <a:gd name="T15" fmla="*/ 7 h 95"/>
                <a:gd name="T16" fmla="*/ 0 w 43"/>
                <a:gd name="T17" fmla="*/ 12 h 95"/>
                <a:gd name="T18" fmla="*/ 0 w 43"/>
                <a:gd name="T19" fmla="*/ 24 h 95"/>
                <a:gd name="T20" fmla="*/ 4 w 43"/>
                <a:gd name="T21" fmla="*/ 38 h 95"/>
                <a:gd name="T22" fmla="*/ 8 w 43"/>
                <a:gd name="T23" fmla="*/ 52 h 95"/>
                <a:gd name="T24" fmla="*/ 14 w 43"/>
                <a:gd name="T25" fmla="*/ 66 h 95"/>
                <a:gd name="T26" fmla="*/ 21 w 43"/>
                <a:gd name="T27" fmla="*/ 78 h 95"/>
                <a:gd name="T28" fmla="*/ 28 w 43"/>
                <a:gd name="T29" fmla="*/ 88 h 95"/>
                <a:gd name="T30" fmla="*/ 36 w 43"/>
                <a:gd name="T31" fmla="*/ 93 h 95"/>
                <a:gd name="T32" fmla="*/ 42 w 43"/>
                <a:gd name="T33" fmla="*/ 95 h 95"/>
                <a:gd name="T34" fmla="*/ 43 w 43"/>
                <a:gd name="T35" fmla="*/ 76 h 95"/>
                <a:gd name="T36" fmla="*/ 37 w 43"/>
                <a:gd name="T37" fmla="*/ 54 h 95"/>
                <a:gd name="T38" fmla="*/ 30 w 43"/>
                <a:gd name="T39" fmla="*/ 32 h 95"/>
                <a:gd name="T40" fmla="*/ 22 w 43"/>
                <a:gd name="T41" fmla="*/ 1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" h="95">
                  <a:moveTo>
                    <a:pt x="22" y="11"/>
                  </a:moveTo>
                  <a:lnTo>
                    <a:pt x="21" y="6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6"/>
                  </a:lnTo>
                  <a:lnTo>
                    <a:pt x="21" y="78"/>
                  </a:lnTo>
                  <a:lnTo>
                    <a:pt x="28" y="88"/>
                  </a:lnTo>
                  <a:lnTo>
                    <a:pt x="36" y="93"/>
                  </a:lnTo>
                  <a:lnTo>
                    <a:pt x="42" y="95"/>
                  </a:lnTo>
                  <a:lnTo>
                    <a:pt x="43" y="76"/>
                  </a:lnTo>
                  <a:lnTo>
                    <a:pt x="37" y="54"/>
                  </a:lnTo>
                  <a:lnTo>
                    <a:pt x="30" y="32"/>
                  </a:lnTo>
                  <a:lnTo>
                    <a:pt x="22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4193" name="Freeform 33">
              <a:extLst>
                <a:ext uri="{FF2B5EF4-FFF2-40B4-BE49-F238E27FC236}">
                  <a16:creationId xmlns:a16="http://schemas.microsoft.com/office/drawing/2014/main" id="{EDE72012-F3C7-423D-95E4-755BED48A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5" y="3480"/>
              <a:ext cx="18" cy="27"/>
            </a:xfrm>
            <a:custGeom>
              <a:avLst/>
              <a:gdLst>
                <a:gd name="T0" fmla="*/ 19 w 36"/>
                <a:gd name="T1" fmla="*/ 7 h 54"/>
                <a:gd name="T2" fmla="*/ 19 w 36"/>
                <a:gd name="T3" fmla="*/ 8 h 54"/>
                <a:gd name="T4" fmla="*/ 19 w 36"/>
                <a:gd name="T5" fmla="*/ 8 h 54"/>
                <a:gd name="T6" fmla="*/ 19 w 36"/>
                <a:gd name="T7" fmla="*/ 8 h 54"/>
                <a:gd name="T8" fmla="*/ 19 w 36"/>
                <a:gd name="T9" fmla="*/ 8 h 54"/>
                <a:gd name="T10" fmla="*/ 18 w 36"/>
                <a:gd name="T11" fmla="*/ 5 h 54"/>
                <a:gd name="T12" fmla="*/ 15 w 36"/>
                <a:gd name="T13" fmla="*/ 1 h 54"/>
                <a:gd name="T14" fmla="*/ 11 w 36"/>
                <a:gd name="T15" fmla="*/ 0 h 54"/>
                <a:gd name="T16" fmla="*/ 7 w 36"/>
                <a:gd name="T17" fmla="*/ 0 h 54"/>
                <a:gd name="T18" fmla="*/ 3 w 36"/>
                <a:gd name="T19" fmla="*/ 1 h 54"/>
                <a:gd name="T20" fmla="*/ 1 w 36"/>
                <a:gd name="T21" fmla="*/ 5 h 54"/>
                <a:gd name="T22" fmla="*/ 0 w 36"/>
                <a:gd name="T23" fmla="*/ 8 h 54"/>
                <a:gd name="T24" fmla="*/ 0 w 36"/>
                <a:gd name="T25" fmla="*/ 12 h 54"/>
                <a:gd name="T26" fmla="*/ 1 w 36"/>
                <a:gd name="T27" fmla="*/ 17 h 54"/>
                <a:gd name="T28" fmla="*/ 3 w 36"/>
                <a:gd name="T29" fmla="*/ 24 h 54"/>
                <a:gd name="T30" fmla="*/ 8 w 36"/>
                <a:gd name="T31" fmla="*/ 32 h 54"/>
                <a:gd name="T32" fmla="*/ 13 w 36"/>
                <a:gd name="T33" fmla="*/ 39 h 54"/>
                <a:gd name="T34" fmla="*/ 19 w 36"/>
                <a:gd name="T35" fmla="*/ 46 h 54"/>
                <a:gd name="T36" fmla="*/ 26 w 36"/>
                <a:gd name="T37" fmla="*/ 51 h 54"/>
                <a:gd name="T38" fmla="*/ 32 w 36"/>
                <a:gd name="T39" fmla="*/ 54 h 54"/>
                <a:gd name="T40" fmla="*/ 36 w 36"/>
                <a:gd name="T41" fmla="*/ 54 h 54"/>
                <a:gd name="T42" fmla="*/ 35 w 36"/>
                <a:gd name="T43" fmla="*/ 43 h 54"/>
                <a:gd name="T44" fmla="*/ 31 w 36"/>
                <a:gd name="T45" fmla="*/ 29 h 54"/>
                <a:gd name="T46" fmla="*/ 24 w 36"/>
                <a:gd name="T47" fmla="*/ 16 h 54"/>
                <a:gd name="T48" fmla="*/ 19 w 36"/>
                <a:gd name="T49" fmla="*/ 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" h="54">
                  <a:moveTo>
                    <a:pt x="19" y="7"/>
                  </a:moveTo>
                  <a:lnTo>
                    <a:pt x="19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8" y="5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3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2"/>
                  </a:lnTo>
                  <a:lnTo>
                    <a:pt x="1" y="17"/>
                  </a:lnTo>
                  <a:lnTo>
                    <a:pt x="3" y="24"/>
                  </a:lnTo>
                  <a:lnTo>
                    <a:pt x="8" y="32"/>
                  </a:lnTo>
                  <a:lnTo>
                    <a:pt x="13" y="39"/>
                  </a:lnTo>
                  <a:lnTo>
                    <a:pt x="19" y="46"/>
                  </a:lnTo>
                  <a:lnTo>
                    <a:pt x="26" y="51"/>
                  </a:lnTo>
                  <a:lnTo>
                    <a:pt x="32" y="54"/>
                  </a:lnTo>
                  <a:lnTo>
                    <a:pt x="36" y="54"/>
                  </a:lnTo>
                  <a:lnTo>
                    <a:pt x="35" y="43"/>
                  </a:lnTo>
                  <a:lnTo>
                    <a:pt x="31" y="29"/>
                  </a:lnTo>
                  <a:lnTo>
                    <a:pt x="24" y="16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4194" name="Freeform 34">
              <a:extLst>
                <a:ext uri="{FF2B5EF4-FFF2-40B4-BE49-F238E27FC236}">
                  <a16:creationId xmlns:a16="http://schemas.microsoft.com/office/drawing/2014/main" id="{0B1D3B6A-4206-4B6F-A760-92751D5A1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9" y="3458"/>
              <a:ext cx="26" cy="17"/>
            </a:xfrm>
            <a:custGeom>
              <a:avLst/>
              <a:gdLst>
                <a:gd name="T0" fmla="*/ 40 w 50"/>
                <a:gd name="T1" fmla="*/ 27 h 36"/>
                <a:gd name="T2" fmla="*/ 44 w 50"/>
                <a:gd name="T3" fmla="*/ 24 h 36"/>
                <a:gd name="T4" fmla="*/ 49 w 50"/>
                <a:gd name="T5" fmla="*/ 21 h 36"/>
                <a:gd name="T6" fmla="*/ 50 w 50"/>
                <a:gd name="T7" fmla="*/ 16 h 36"/>
                <a:gd name="T8" fmla="*/ 50 w 50"/>
                <a:gd name="T9" fmla="*/ 12 h 36"/>
                <a:gd name="T10" fmla="*/ 48 w 50"/>
                <a:gd name="T11" fmla="*/ 6 h 36"/>
                <a:gd name="T12" fmla="*/ 44 w 50"/>
                <a:gd name="T13" fmla="*/ 3 h 36"/>
                <a:gd name="T14" fmla="*/ 40 w 50"/>
                <a:gd name="T15" fmla="*/ 0 h 36"/>
                <a:gd name="T16" fmla="*/ 34 w 50"/>
                <a:gd name="T17" fmla="*/ 0 h 36"/>
                <a:gd name="T18" fmla="*/ 32 w 50"/>
                <a:gd name="T19" fmla="*/ 0 h 36"/>
                <a:gd name="T20" fmla="*/ 27 w 50"/>
                <a:gd name="T21" fmla="*/ 1 h 36"/>
                <a:gd name="T22" fmla="*/ 20 w 50"/>
                <a:gd name="T23" fmla="*/ 4 h 36"/>
                <a:gd name="T24" fmla="*/ 12 w 50"/>
                <a:gd name="T25" fmla="*/ 8 h 36"/>
                <a:gd name="T26" fmla="*/ 5 w 50"/>
                <a:gd name="T27" fmla="*/ 15 h 36"/>
                <a:gd name="T28" fmla="*/ 2 w 50"/>
                <a:gd name="T29" fmla="*/ 22 h 36"/>
                <a:gd name="T30" fmla="*/ 0 w 50"/>
                <a:gd name="T31" fmla="*/ 29 h 36"/>
                <a:gd name="T32" fmla="*/ 0 w 50"/>
                <a:gd name="T33" fmla="*/ 31 h 36"/>
                <a:gd name="T34" fmla="*/ 3 w 50"/>
                <a:gd name="T35" fmla="*/ 34 h 36"/>
                <a:gd name="T36" fmla="*/ 8 w 50"/>
                <a:gd name="T37" fmla="*/ 36 h 36"/>
                <a:gd name="T38" fmla="*/ 12 w 50"/>
                <a:gd name="T39" fmla="*/ 36 h 36"/>
                <a:gd name="T40" fmla="*/ 17 w 50"/>
                <a:gd name="T41" fmla="*/ 36 h 36"/>
                <a:gd name="T42" fmla="*/ 23 w 50"/>
                <a:gd name="T43" fmla="*/ 34 h 36"/>
                <a:gd name="T44" fmla="*/ 28 w 50"/>
                <a:gd name="T45" fmla="*/ 33 h 36"/>
                <a:gd name="T46" fmla="*/ 34 w 50"/>
                <a:gd name="T47" fmla="*/ 30 h 36"/>
                <a:gd name="T48" fmla="*/ 40 w 50"/>
                <a:gd name="T49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36">
                  <a:moveTo>
                    <a:pt x="40" y="27"/>
                  </a:moveTo>
                  <a:lnTo>
                    <a:pt x="44" y="24"/>
                  </a:lnTo>
                  <a:lnTo>
                    <a:pt x="49" y="21"/>
                  </a:lnTo>
                  <a:lnTo>
                    <a:pt x="50" y="16"/>
                  </a:lnTo>
                  <a:lnTo>
                    <a:pt x="50" y="12"/>
                  </a:lnTo>
                  <a:lnTo>
                    <a:pt x="48" y="6"/>
                  </a:lnTo>
                  <a:lnTo>
                    <a:pt x="44" y="3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27" y="1"/>
                  </a:lnTo>
                  <a:lnTo>
                    <a:pt x="20" y="4"/>
                  </a:lnTo>
                  <a:lnTo>
                    <a:pt x="12" y="8"/>
                  </a:lnTo>
                  <a:lnTo>
                    <a:pt x="5" y="15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3" y="34"/>
                  </a:lnTo>
                  <a:lnTo>
                    <a:pt x="8" y="36"/>
                  </a:lnTo>
                  <a:lnTo>
                    <a:pt x="12" y="36"/>
                  </a:lnTo>
                  <a:lnTo>
                    <a:pt x="17" y="36"/>
                  </a:lnTo>
                  <a:lnTo>
                    <a:pt x="23" y="34"/>
                  </a:lnTo>
                  <a:lnTo>
                    <a:pt x="28" y="33"/>
                  </a:lnTo>
                  <a:lnTo>
                    <a:pt x="34" y="30"/>
                  </a:lnTo>
                  <a:lnTo>
                    <a:pt x="4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4195" name="Freeform 35">
              <a:extLst>
                <a:ext uri="{FF2B5EF4-FFF2-40B4-BE49-F238E27FC236}">
                  <a16:creationId xmlns:a16="http://schemas.microsoft.com/office/drawing/2014/main" id="{25C383F3-F20A-42DE-BEEE-B3084BC37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7" y="3673"/>
              <a:ext cx="90" cy="96"/>
            </a:xfrm>
            <a:custGeom>
              <a:avLst/>
              <a:gdLst>
                <a:gd name="T0" fmla="*/ 93 w 179"/>
                <a:gd name="T1" fmla="*/ 2 h 192"/>
                <a:gd name="T2" fmla="*/ 82 w 179"/>
                <a:gd name="T3" fmla="*/ 1 h 192"/>
                <a:gd name="T4" fmla="*/ 73 w 179"/>
                <a:gd name="T5" fmla="*/ 0 h 192"/>
                <a:gd name="T6" fmla="*/ 58 w 179"/>
                <a:gd name="T7" fmla="*/ 1 h 192"/>
                <a:gd name="T8" fmla="*/ 44 w 179"/>
                <a:gd name="T9" fmla="*/ 3 h 192"/>
                <a:gd name="T10" fmla="*/ 32 w 179"/>
                <a:gd name="T11" fmla="*/ 10 h 192"/>
                <a:gd name="T12" fmla="*/ 13 w 179"/>
                <a:gd name="T13" fmla="*/ 27 h 192"/>
                <a:gd name="T14" fmla="*/ 1 w 179"/>
                <a:gd name="T15" fmla="*/ 61 h 192"/>
                <a:gd name="T16" fmla="*/ 2 w 179"/>
                <a:gd name="T17" fmla="*/ 96 h 192"/>
                <a:gd name="T18" fmla="*/ 12 w 179"/>
                <a:gd name="T19" fmla="*/ 133 h 192"/>
                <a:gd name="T20" fmla="*/ 27 w 179"/>
                <a:gd name="T21" fmla="*/ 160 h 192"/>
                <a:gd name="T22" fmla="*/ 44 w 179"/>
                <a:gd name="T23" fmla="*/ 178 h 192"/>
                <a:gd name="T24" fmla="*/ 66 w 179"/>
                <a:gd name="T25" fmla="*/ 188 h 192"/>
                <a:gd name="T26" fmla="*/ 90 w 179"/>
                <a:gd name="T27" fmla="*/ 192 h 192"/>
                <a:gd name="T28" fmla="*/ 120 w 179"/>
                <a:gd name="T29" fmla="*/ 183 h 192"/>
                <a:gd name="T30" fmla="*/ 150 w 179"/>
                <a:gd name="T31" fmla="*/ 163 h 192"/>
                <a:gd name="T32" fmla="*/ 171 w 179"/>
                <a:gd name="T33" fmla="*/ 137 h 192"/>
                <a:gd name="T34" fmla="*/ 179 w 179"/>
                <a:gd name="T35" fmla="*/ 104 h 192"/>
                <a:gd name="T36" fmla="*/ 176 w 179"/>
                <a:gd name="T37" fmla="*/ 82 h 192"/>
                <a:gd name="T38" fmla="*/ 169 w 179"/>
                <a:gd name="T39" fmla="*/ 76 h 192"/>
                <a:gd name="T40" fmla="*/ 160 w 179"/>
                <a:gd name="T41" fmla="*/ 76 h 192"/>
                <a:gd name="T42" fmla="*/ 153 w 179"/>
                <a:gd name="T43" fmla="*/ 84 h 192"/>
                <a:gd name="T44" fmla="*/ 151 w 179"/>
                <a:gd name="T45" fmla="*/ 101 h 192"/>
                <a:gd name="T46" fmla="*/ 143 w 179"/>
                <a:gd name="T47" fmla="*/ 126 h 192"/>
                <a:gd name="T48" fmla="*/ 128 w 179"/>
                <a:gd name="T49" fmla="*/ 145 h 192"/>
                <a:gd name="T50" fmla="*/ 104 w 179"/>
                <a:gd name="T51" fmla="*/ 156 h 192"/>
                <a:gd name="T52" fmla="*/ 72 w 179"/>
                <a:gd name="T53" fmla="*/ 157 h 192"/>
                <a:gd name="T54" fmla="*/ 49 w 179"/>
                <a:gd name="T55" fmla="*/ 141 h 192"/>
                <a:gd name="T56" fmla="*/ 36 w 179"/>
                <a:gd name="T57" fmla="*/ 114 h 192"/>
                <a:gd name="T58" fmla="*/ 28 w 179"/>
                <a:gd name="T59" fmla="*/ 82 h 192"/>
                <a:gd name="T60" fmla="*/ 27 w 179"/>
                <a:gd name="T61" fmla="*/ 58 h 192"/>
                <a:gd name="T62" fmla="*/ 32 w 179"/>
                <a:gd name="T63" fmla="*/ 40 h 192"/>
                <a:gd name="T64" fmla="*/ 43 w 179"/>
                <a:gd name="T65" fmla="*/ 26 h 192"/>
                <a:gd name="T66" fmla="*/ 61 w 179"/>
                <a:gd name="T67" fmla="*/ 17 h 192"/>
                <a:gd name="T68" fmla="*/ 75 w 179"/>
                <a:gd name="T69" fmla="*/ 15 h 192"/>
                <a:gd name="T70" fmla="*/ 94 w 179"/>
                <a:gd name="T71" fmla="*/ 15 h 192"/>
                <a:gd name="T72" fmla="*/ 109 w 179"/>
                <a:gd name="T73" fmla="*/ 16 h 192"/>
                <a:gd name="T74" fmla="*/ 104 w 179"/>
                <a:gd name="T75" fmla="*/ 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9" h="192">
                  <a:moveTo>
                    <a:pt x="99" y="3"/>
                  </a:moveTo>
                  <a:lnTo>
                    <a:pt x="93" y="2"/>
                  </a:lnTo>
                  <a:lnTo>
                    <a:pt x="87" y="2"/>
                  </a:lnTo>
                  <a:lnTo>
                    <a:pt x="82" y="1"/>
                  </a:lnTo>
                  <a:lnTo>
                    <a:pt x="80" y="1"/>
                  </a:lnTo>
                  <a:lnTo>
                    <a:pt x="73" y="0"/>
                  </a:lnTo>
                  <a:lnTo>
                    <a:pt x="65" y="0"/>
                  </a:lnTo>
                  <a:lnTo>
                    <a:pt x="58" y="1"/>
                  </a:lnTo>
                  <a:lnTo>
                    <a:pt x="51" y="2"/>
                  </a:lnTo>
                  <a:lnTo>
                    <a:pt x="44" y="3"/>
                  </a:lnTo>
                  <a:lnTo>
                    <a:pt x="37" y="7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3" y="27"/>
                  </a:lnTo>
                  <a:lnTo>
                    <a:pt x="4" y="43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2" y="96"/>
                  </a:lnTo>
                  <a:lnTo>
                    <a:pt x="6" y="115"/>
                  </a:lnTo>
                  <a:lnTo>
                    <a:pt x="12" y="133"/>
                  </a:lnTo>
                  <a:lnTo>
                    <a:pt x="20" y="149"/>
                  </a:lnTo>
                  <a:lnTo>
                    <a:pt x="27" y="160"/>
                  </a:lnTo>
                  <a:lnTo>
                    <a:pt x="35" y="170"/>
                  </a:lnTo>
                  <a:lnTo>
                    <a:pt x="44" y="178"/>
                  </a:lnTo>
                  <a:lnTo>
                    <a:pt x="55" y="184"/>
                  </a:lnTo>
                  <a:lnTo>
                    <a:pt x="66" y="188"/>
                  </a:lnTo>
                  <a:lnTo>
                    <a:pt x="79" y="192"/>
                  </a:lnTo>
                  <a:lnTo>
                    <a:pt x="90" y="192"/>
                  </a:lnTo>
                  <a:lnTo>
                    <a:pt x="103" y="189"/>
                  </a:lnTo>
                  <a:lnTo>
                    <a:pt x="120" y="183"/>
                  </a:lnTo>
                  <a:lnTo>
                    <a:pt x="136" y="175"/>
                  </a:lnTo>
                  <a:lnTo>
                    <a:pt x="150" y="163"/>
                  </a:lnTo>
                  <a:lnTo>
                    <a:pt x="163" y="150"/>
                  </a:lnTo>
                  <a:lnTo>
                    <a:pt x="171" y="137"/>
                  </a:lnTo>
                  <a:lnTo>
                    <a:pt x="177" y="120"/>
                  </a:lnTo>
                  <a:lnTo>
                    <a:pt x="179" y="104"/>
                  </a:lnTo>
                  <a:lnTo>
                    <a:pt x="177" y="87"/>
                  </a:lnTo>
                  <a:lnTo>
                    <a:pt x="176" y="82"/>
                  </a:lnTo>
                  <a:lnTo>
                    <a:pt x="173" y="78"/>
                  </a:lnTo>
                  <a:lnTo>
                    <a:pt x="169" y="76"/>
                  </a:lnTo>
                  <a:lnTo>
                    <a:pt x="164" y="74"/>
                  </a:lnTo>
                  <a:lnTo>
                    <a:pt x="160" y="76"/>
                  </a:lnTo>
                  <a:lnTo>
                    <a:pt x="155" y="79"/>
                  </a:lnTo>
                  <a:lnTo>
                    <a:pt x="153" y="84"/>
                  </a:lnTo>
                  <a:lnTo>
                    <a:pt x="153" y="88"/>
                  </a:lnTo>
                  <a:lnTo>
                    <a:pt x="151" y="101"/>
                  </a:lnTo>
                  <a:lnTo>
                    <a:pt x="148" y="114"/>
                  </a:lnTo>
                  <a:lnTo>
                    <a:pt x="143" y="126"/>
                  </a:lnTo>
                  <a:lnTo>
                    <a:pt x="136" y="137"/>
                  </a:lnTo>
                  <a:lnTo>
                    <a:pt x="128" y="145"/>
                  </a:lnTo>
                  <a:lnTo>
                    <a:pt x="117" y="152"/>
                  </a:lnTo>
                  <a:lnTo>
                    <a:pt x="104" y="156"/>
                  </a:lnTo>
                  <a:lnTo>
                    <a:pt x="88" y="158"/>
                  </a:lnTo>
                  <a:lnTo>
                    <a:pt x="72" y="157"/>
                  </a:lnTo>
                  <a:lnTo>
                    <a:pt x="59" y="150"/>
                  </a:lnTo>
                  <a:lnTo>
                    <a:pt x="49" y="141"/>
                  </a:lnTo>
                  <a:lnTo>
                    <a:pt x="42" y="129"/>
                  </a:lnTo>
                  <a:lnTo>
                    <a:pt x="36" y="114"/>
                  </a:lnTo>
                  <a:lnTo>
                    <a:pt x="32" y="99"/>
                  </a:lnTo>
                  <a:lnTo>
                    <a:pt x="28" y="82"/>
                  </a:lnTo>
                  <a:lnTo>
                    <a:pt x="27" y="68"/>
                  </a:lnTo>
                  <a:lnTo>
                    <a:pt x="27" y="58"/>
                  </a:lnTo>
                  <a:lnTo>
                    <a:pt x="28" y="49"/>
                  </a:lnTo>
                  <a:lnTo>
                    <a:pt x="32" y="40"/>
                  </a:lnTo>
                  <a:lnTo>
                    <a:pt x="37" y="32"/>
                  </a:lnTo>
                  <a:lnTo>
                    <a:pt x="43" y="26"/>
                  </a:lnTo>
                  <a:lnTo>
                    <a:pt x="51" y="20"/>
                  </a:lnTo>
                  <a:lnTo>
                    <a:pt x="61" y="17"/>
                  </a:lnTo>
                  <a:lnTo>
                    <a:pt x="72" y="15"/>
                  </a:lnTo>
                  <a:lnTo>
                    <a:pt x="75" y="15"/>
                  </a:lnTo>
                  <a:lnTo>
                    <a:pt x="82" y="15"/>
                  </a:lnTo>
                  <a:lnTo>
                    <a:pt x="94" y="15"/>
                  </a:lnTo>
                  <a:lnTo>
                    <a:pt x="105" y="17"/>
                  </a:lnTo>
                  <a:lnTo>
                    <a:pt x="109" y="16"/>
                  </a:lnTo>
                  <a:lnTo>
                    <a:pt x="109" y="11"/>
                  </a:lnTo>
                  <a:lnTo>
                    <a:pt x="104" y="7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4196" name="Freeform 36">
              <a:extLst>
                <a:ext uri="{FF2B5EF4-FFF2-40B4-BE49-F238E27FC236}">
                  <a16:creationId xmlns:a16="http://schemas.microsoft.com/office/drawing/2014/main" id="{C15A5C41-0BBC-4B1F-901B-6EBE6C02C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1" y="3916"/>
              <a:ext cx="110" cy="108"/>
            </a:xfrm>
            <a:custGeom>
              <a:avLst/>
              <a:gdLst>
                <a:gd name="T0" fmla="*/ 48 w 220"/>
                <a:gd name="T1" fmla="*/ 8 h 216"/>
                <a:gd name="T2" fmla="*/ 27 w 220"/>
                <a:gd name="T3" fmla="*/ 22 h 216"/>
                <a:gd name="T4" fmla="*/ 12 w 220"/>
                <a:gd name="T5" fmla="*/ 41 h 216"/>
                <a:gd name="T6" fmla="*/ 3 w 220"/>
                <a:gd name="T7" fmla="*/ 64 h 216"/>
                <a:gd name="T8" fmla="*/ 0 w 220"/>
                <a:gd name="T9" fmla="*/ 91 h 216"/>
                <a:gd name="T10" fmla="*/ 5 w 220"/>
                <a:gd name="T11" fmla="*/ 116 h 216"/>
                <a:gd name="T12" fmla="*/ 14 w 220"/>
                <a:gd name="T13" fmla="*/ 140 h 216"/>
                <a:gd name="T14" fmla="*/ 29 w 220"/>
                <a:gd name="T15" fmla="*/ 163 h 216"/>
                <a:gd name="T16" fmla="*/ 51 w 220"/>
                <a:gd name="T17" fmla="*/ 185 h 216"/>
                <a:gd name="T18" fmla="*/ 80 w 220"/>
                <a:gd name="T19" fmla="*/ 206 h 216"/>
                <a:gd name="T20" fmla="*/ 112 w 220"/>
                <a:gd name="T21" fmla="*/ 216 h 216"/>
                <a:gd name="T22" fmla="*/ 145 w 220"/>
                <a:gd name="T23" fmla="*/ 212 h 216"/>
                <a:gd name="T24" fmla="*/ 172 w 220"/>
                <a:gd name="T25" fmla="*/ 192 h 216"/>
                <a:gd name="T26" fmla="*/ 191 w 220"/>
                <a:gd name="T27" fmla="*/ 173 h 216"/>
                <a:gd name="T28" fmla="*/ 206 w 220"/>
                <a:gd name="T29" fmla="*/ 151 h 216"/>
                <a:gd name="T30" fmla="*/ 217 w 220"/>
                <a:gd name="T31" fmla="*/ 127 h 216"/>
                <a:gd name="T32" fmla="*/ 220 w 220"/>
                <a:gd name="T33" fmla="*/ 107 h 216"/>
                <a:gd name="T34" fmla="*/ 216 w 220"/>
                <a:gd name="T35" fmla="*/ 97 h 216"/>
                <a:gd name="T36" fmla="*/ 203 w 220"/>
                <a:gd name="T37" fmla="*/ 93 h 216"/>
                <a:gd name="T38" fmla="*/ 193 w 220"/>
                <a:gd name="T39" fmla="*/ 98 h 216"/>
                <a:gd name="T40" fmla="*/ 190 w 220"/>
                <a:gd name="T41" fmla="*/ 106 h 216"/>
                <a:gd name="T42" fmla="*/ 185 w 220"/>
                <a:gd name="T43" fmla="*/ 121 h 216"/>
                <a:gd name="T44" fmla="*/ 174 w 220"/>
                <a:gd name="T45" fmla="*/ 143 h 216"/>
                <a:gd name="T46" fmla="*/ 156 w 220"/>
                <a:gd name="T47" fmla="*/ 162 h 216"/>
                <a:gd name="T48" fmla="*/ 121 w 220"/>
                <a:gd name="T49" fmla="*/ 169 h 216"/>
                <a:gd name="T50" fmla="*/ 79 w 220"/>
                <a:gd name="T51" fmla="*/ 158 h 216"/>
                <a:gd name="T52" fmla="*/ 46 w 220"/>
                <a:gd name="T53" fmla="*/ 130 h 216"/>
                <a:gd name="T54" fmla="*/ 32 w 220"/>
                <a:gd name="T55" fmla="*/ 91 h 216"/>
                <a:gd name="T56" fmla="*/ 35 w 220"/>
                <a:gd name="T57" fmla="*/ 59 h 216"/>
                <a:gd name="T58" fmla="*/ 46 w 220"/>
                <a:gd name="T59" fmla="*/ 40 h 216"/>
                <a:gd name="T60" fmla="*/ 63 w 220"/>
                <a:gd name="T61" fmla="*/ 24 h 216"/>
                <a:gd name="T62" fmla="*/ 80 w 220"/>
                <a:gd name="T63" fmla="*/ 15 h 216"/>
                <a:gd name="T64" fmla="*/ 87 w 220"/>
                <a:gd name="T65" fmla="*/ 4 h 216"/>
                <a:gd name="T66" fmla="*/ 69 w 220"/>
                <a:gd name="T67" fmla="*/ 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0" h="216">
                  <a:moveTo>
                    <a:pt x="59" y="4"/>
                  </a:moveTo>
                  <a:lnTo>
                    <a:pt x="48" y="8"/>
                  </a:lnTo>
                  <a:lnTo>
                    <a:pt x="37" y="15"/>
                  </a:lnTo>
                  <a:lnTo>
                    <a:pt x="27" y="22"/>
                  </a:lnTo>
                  <a:lnTo>
                    <a:pt x="19" y="31"/>
                  </a:lnTo>
                  <a:lnTo>
                    <a:pt x="12" y="41"/>
                  </a:lnTo>
                  <a:lnTo>
                    <a:pt x="6" y="52"/>
                  </a:lnTo>
                  <a:lnTo>
                    <a:pt x="3" y="64"/>
                  </a:lnTo>
                  <a:lnTo>
                    <a:pt x="0" y="77"/>
                  </a:lnTo>
                  <a:lnTo>
                    <a:pt x="0" y="91"/>
                  </a:lnTo>
                  <a:lnTo>
                    <a:pt x="2" y="104"/>
                  </a:lnTo>
                  <a:lnTo>
                    <a:pt x="5" y="116"/>
                  </a:lnTo>
                  <a:lnTo>
                    <a:pt x="10" y="129"/>
                  </a:lnTo>
                  <a:lnTo>
                    <a:pt x="14" y="140"/>
                  </a:lnTo>
                  <a:lnTo>
                    <a:pt x="21" y="153"/>
                  </a:lnTo>
                  <a:lnTo>
                    <a:pt x="29" y="163"/>
                  </a:lnTo>
                  <a:lnTo>
                    <a:pt x="38" y="174"/>
                  </a:lnTo>
                  <a:lnTo>
                    <a:pt x="51" y="185"/>
                  </a:lnTo>
                  <a:lnTo>
                    <a:pt x="65" y="196"/>
                  </a:lnTo>
                  <a:lnTo>
                    <a:pt x="80" y="206"/>
                  </a:lnTo>
                  <a:lnTo>
                    <a:pt x="96" y="213"/>
                  </a:lnTo>
                  <a:lnTo>
                    <a:pt x="112" y="216"/>
                  </a:lnTo>
                  <a:lnTo>
                    <a:pt x="129" y="216"/>
                  </a:lnTo>
                  <a:lnTo>
                    <a:pt x="145" y="212"/>
                  </a:lnTo>
                  <a:lnTo>
                    <a:pt x="162" y="201"/>
                  </a:lnTo>
                  <a:lnTo>
                    <a:pt x="172" y="192"/>
                  </a:lnTo>
                  <a:lnTo>
                    <a:pt x="182" y="183"/>
                  </a:lnTo>
                  <a:lnTo>
                    <a:pt x="191" y="173"/>
                  </a:lnTo>
                  <a:lnTo>
                    <a:pt x="200" y="162"/>
                  </a:lnTo>
                  <a:lnTo>
                    <a:pt x="206" y="151"/>
                  </a:lnTo>
                  <a:lnTo>
                    <a:pt x="212" y="139"/>
                  </a:lnTo>
                  <a:lnTo>
                    <a:pt x="217" y="127"/>
                  </a:lnTo>
                  <a:lnTo>
                    <a:pt x="219" y="113"/>
                  </a:lnTo>
                  <a:lnTo>
                    <a:pt x="220" y="107"/>
                  </a:lnTo>
                  <a:lnTo>
                    <a:pt x="219" y="101"/>
                  </a:lnTo>
                  <a:lnTo>
                    <a:pt x="216" y="97"/>
                  </a:lnTo>
                  <a:lnTo>
                    <a:pt x="210" y="93"/>
                  </a:lnTo>
                  <a:lnTo>
                    <a:pt x="203" y="93"/>
                  </a:lnTo>
                  <a:lnTo>
                    <a:pt x="197" y="94"/>
                  </a:lnTo>
                  <a:lnTo>
                    <a:pt x="193" y="98"/>
                  </a:lnTo>
                  <a:lnTo>
                    <a:pt x="190" y="104"/>
                  </a:lnTo>
                  <a:lnTo>
                    <a:pt x="190" y="106"/>
                  </a:lnTo>
                  <a:lnTo>
                    <a:pt x="188" y="112"/>
                  </a:lnTo>
                  <a:lnTo>
                    <a:pt x="185" y="121"/>
                  </a:lnTo>
                  <a:lnTo>
                    <a:pt x="180" y="131"/>
                  </a:lnTo>
                  <a:lnTo>
                    <a:pt x="174" y="143"/>
                  </a:lnTo>
                  <a:lnTo>
                    <a:pt x="165" y="153"/>
                  </a:lnTo>
                  <a:lnTo>
                    <a:pt x="156" y="162"/>
                  </a:lnTo>
                  <a:lnTo>
                    <a:pt x="143" y="168"/>
                  </a:lnTo>
                  <a:lnTo>
                    <a:pt x="121" y="169"/>
                  </a:lnTo>
                  <a:lnTo>
                    <a:pt x="99" y="166"/>
                  </a:lnTo>
                  <a:lnTo>
                    <a:pt x="79" y="158"/>
                  </a:lnTo>
                  <a:lnTo>
                    <a:pt x="61" y="145"/>
                  </a:lnTo>
                  <a:lnTo>
                    <a:pt x="46" y="130"/>
                  </a:lnTo>
                  <a:lnTo>
                    <a:pt x="36" y="112"/>
                  </a:lnTo>
                  <a:lnTo>
                    <a:pt x="32" y="91"/>
                  </a:lnTo>
                  <a:lnTo>
                    <a:pt x="32" y="69"/>
                  </a:lnTo>
                  <a:lnTo>
                    <a:pt x="35" y="59"/>
                  </a:lnTo>
                  <a:lnTo>
                    <a:pt x="40" y="50"/>
                  </a:lnTo>
                  <a:lnTo>
                    <a:pt x="46" y="40"/>
                  </a:lnTo>
                  <a:lnTo>
                    <a:pt x="55" y="32"/>
                  </a:lnTo>
                  <a:lnTo>
                    <a:pt x="63" y="24"/>
                  </a:lnTo>
                  <a:lnTo>
                    <a:pt x="72" y="18"/>
                  </a:lnTo>
                  <a:lnTo>
                    <a:pt x="80" y="15"/>
                  </a:lnTo>
                  <a:lnTo>
                    <a:pt x="88" y="13"/>
                  </a:lnTo>
                  <a:lnTo>
                    <a:pt x="87" y="4"/>
                  </a:lnTo>
                  <a:lnTo>
                    <a:pt x="80" y="0"/>
                  </a:lnTo>
                  <a:lnTo>
                    <a:pt x="69" y="1"/>
                  </a:lnTo>
                  <a:lnTo>
                    <a:pt x="5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4197" name="Freeform 37">
              <a:extLst>
                <a:ext uri="{FF2B5EF4-FFF2-40B4-BE49-F238E27FC236}">
                  <a16:creationId xmlns:a16="http://schemas.microsoft.com/office/drawing/2014/main" id="{7DD26C15-A999-473A-853D-F01594AB8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7" y="3947"/>
              <a:ext cx="6" cy="5"/>
            </a:xfrm>
            <a:custGeom>
              <a:avLst/>
              <a:gdLst>
                <a:gd name="T0" fmla="*/ 0 w 11"/>
                <a:gd name="T1" fmla="*/ 5 h 11"/>
                <a:gd name="T2" fmla="*/ 1 w 11"/>
                <a:gd name="T3" fmla="*/ 7 h 11"/>
                <a:gd name="T4" fmla="*/ 2 w 11"/>
                <a:gd name="T5" fmla="*/ 9 h 11"/>
                <a:gd name="T6" fmla="*/ 3 w 11"/>
                <a:gd name="T7" fmla="*/ 11 h 11"/>
                <a:gd name="T8" fmla="*/ 6 w 11"/>
                <a:gd name="T9" fmla="*/ 11 h 11"/>
                <a:gd name="T10" fmla="*/ 8 w 11"/>
                <a:gd name="T11" fmla="*/ 11 h 11"/>
                <a:gd name="T12" fmla="*/ 10 w 11"/>
                <a:gd name="T13" fmla="*/ 9 h 11"/>
                <a:gd name="T14" fmla="*/ 11 w 11"/>
                <a:gd name="T15" fmla="*/ 7 h 11"/>
                <a:gd name="T16" fmla="*/ 11 w 11"/>
                <a:gd name="T17" fmla="*/ 5 h 11"/>
                <a:gd name="T18" fmla="*/ 11 w 11"/>
                <a:gd name="T19" fmla="*/ 4 h 11"/>
                <a:gd name="T20" fmla="*/ 10 w 11"/>
                <a:gd name="T21" fmla="*/ 1 h 11"/>
                <a:gd name="T22" fmla="*/ 8 w 11"/>
                <a:gd name="T23" fmla="*/ 0 h 11"/>
                <a:gd name="T24" fmla="*/ 6 w 11"/>
                <a:gd name="T25" fmla="*/ 0 h 11"/>
                <a:gd name="T26" fmla="*/ 3 w 11"/>
                <a:gd name="T27" fmla="*/ 0 h 11"/>
                <a:gd name="T28" fmla="*/ 2 w 11"/>
                <a:gd name="T29" fmla="*/ 1 h 11"/>
                <a:gd name="T30" fmla="*/ 1 w 11"/>
                <a:gd name="T31" fmla="*/ 4 h 11"/>
                <a:gd name="T32" fmla="*/ 0 w 11"/>
                <a:gd name="T33" fmla="*/ 5 h 11"/>
                <a:gd name="T34" fmla="*/ 0 w 11"/>
                <a:gd name="T3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" h="11">
                  <a:moveTo>
                    <a:pt x="0" y="5"/>
                  </a:moveTo>
                  <a:lnTo>
                    <a:pt x="1" y="7"/>
                  </a:lnTo>
                  <a:lnTo>
                    <a:pt x="2" y="9"/>
                  </a:lnTo>
                  <a:lnTo>
                    <a:pt x="3" y="11"/>
                  </a:lnTo>
                  <a:lnTo>
                    <a:pt x="6" y="11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0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4198" name="Freeform 38">
              <a:extLst>
                <a:ext uri="{FF2B5EF4-FFF2-40B4-BE49-F238E27FC236}">
                  <a16:creationId xmlns:a16="http://schemas.microsoft.com/office/drawing/2014/main" id="{750475F4-6DEE-4A32-98D1-12FA96A844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6" y="3936"/>
              <a:ext cx="7" cy="6"/>
            </a:xfrm>
            <a:custGeom>
              <a:avLst/>
              <a:gdLst>
                <a:gd name="T0" fmla="*/ 0 w 14"/>
                <a:gd name="T1" fmla="*/ 7 h 14"/>
                <a:gd name="T2" fmla="*/ 1 w 14"/>
                <a:gd name="T3" fmla="*/ 11 h 14"/>
                <a:gd name="T4" fmla="*/ 2 w 14"/>
                <a:gd name="T5" fmla="*/ 12 h 14"/>
                <a:gd name="T6" fmla="*/ 4 w 14"/>
                <a:gd name="T7" fmla="*/ 14 h 14"/>
                <a:gd name="T8" fmla="*/ 7 w 14"/>
                <a:gd name="T9" fmla="*/ 14 h 14"/>
                <a:gd name="T10" fmla="*/ 10 w 14"/>
                <a:gd name="T11" fmla="*/ 14 h 14"/>
                <a:gd name="T12" fmla="*/ 12 w 14"/>
                <a:gd name="T13" fmla="*/ 12 h 14"/>
                <a:gd name="T14" fmla="*/ 14 w 14"/>
                <a:gd name="T15" fmla="*/ 11 h 14"/>
                <a:gd name="T16" fmla="*/ 14 w 14"/>
                <a:gd name="T17" fmla="*/ 7 h 14"/>
                <a:gd name="T18" fmla="*/ 14 w 14"/>
                <a:gd name="T19" fmla="*/ 5 h 14"/>
                <a:gd name="T20" fmla="*/ 12 w 14"/>
                <a:gd name="T21" fmla="*/ 2 h 14"/>
                <a:gd name="T22" fmla="*/ 10 w 14"/>
                <a:gd name="T23" fmla="*/ 1 h 14"/>
                <a:gd name="T24" fmla="*/ 7 w 14"/>
                <a:gd name="T25" fmla="*/ 0 h 14"/>
                <a:gd name="T26" fmla="*/ 4 w 14"/>
                <a:gd name="T27" fmla="*/ 1 h 14"/>
                <a:gd name="T28" fmla="*/ 2 w 14"/>
                <a:gd name="T29" fmla="*/ 2 h 14"/>
                <a:gd name="T30" fmla="*/ 1 w 14"/>
                <a:gd name="T31" fmla="*/ 5 h 14"/>
                <a:gd name="T32" fmla="*/ 0 w 14"/>
                <a:gd name="T33" fmla="*/ 7 h 14"/>
                <a:gd name="T34" fmla="*/ 0 w 14"/>
                <a:gd name="T35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14">
                  <a:moveTo>
                    <a:pt x="0" y="7"/>
                  </a:moveTo>
                  <a:lnTo>
                    <a:pt x="1" y="11"/>
                  </a:lnTo>
                  <a:lnTo>
                    <a:pt x="2" y="12"/>
                  </a:lnTo>
                  <a:lnTo>
                    <a:pt x="4" y="14"/>
                  </a:lnTo>
                  <a:lnTo>
                    <a:pt x="7" y="14"/>
                  </a:lnTo>
                  <a:lnTo>
                    <a:pt x="10" y="14"/>
                  </a:lnTo>
                  <a:lnTo>
                    <a:pt x="12" y="12"/>
                  </a:lnTo>
                  <a:lnTo>
                    <a:pt x="14" y="11"/>
                  </a:lnTo>
                  <a:lnTo>
                    <a:pt x="14" y="7"/>
                  </a:lnTo>
                  <a:lnTo>
                    <a:pt x="14" y="5"/>
                  </a:lnTo>
                  <a:lnTo>
                    <a:pt x="12" y="2"/>
                  </a:lnTo>
                  <a:lnTo>
                    <a:pt x="10" y="1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4199" name="Freeform 39">
              <a:extLst>
                <a:ext uri="{FF2B5EF4-FFF2-40B4-BE49-F238E27FC236}">
                  <a16:creationId xmlns:a16="http://schemas.microsoft.com/office/drawing/2014/main" id="{1AB5200C-37DE-46AB-9791-87567DBBE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1" y="3928"/>
              <a:ext cx="3" cy="3"/>
            </a:xfrm>
            <a:custGeom>
              <a:avLst/>
              <a:gdLst>
                <a:gd name="T0" fmla="*/ 0 w 7"/>
                <a:gd name="T1" fmla="*/ 4 h 7"/>
                <a:gd name="T2" fmla="*/ 0 w 7"/>
                <a:gd name="T3" fmla="*/ 5 h 7"/>
                <a:gd name="T4" fmla="*/ 1 w 7"/>
                <a:gd name="T5" fmla="*/ 6 h 7"/>
                <a:gd name="T6" fmla="*/ 3 w 7"/>
                <a:gd name="T7" fmla="*/ 7 h 7"/>
                <a:gd name="T8" fmla="*/ 4 w 7"/>
                <a:gd name="T9" fmla="*/ 7 h 7"/>
                <a:gd name="T10" fmla="*/ 5 w 7"/>
                <a:gd name="T11" fmla="*/ 7 h 7"/>
                <a:gd name="T12" fmla="*/ 6 w 7"/>
                <a:gd name="T13" fmla="*/ 6 h 7"/>
                <a:gd name="T14" fmla="*/ 7 w 7"/>
                <a:gd name="T15" fmla="*/ 5 h 7"/>
                <a:gd name="T16" fmla="*/ 7 w 7"/>
                <a:gd name="T17" fmla="*/ 4 h 7"/>
                <a:gd name="T18" fmla="*/ 7 w 7"/>
                <a:gd name="T19" fmla="*/ 2 h 7"/>
                <a:gd name="T20" fmla="*/ 6 w 7"/>
                <a:gd name="T21" fmla="*/ 1 h 7"/>
                <a:gd name="T22" fmla="*/ 5 w 7"/>
                <a:gd name="T23" fmla="*/ 0 h 7"/>
                <a:gd name="T24" fmla="*/ 4 w 7"/>
                <a:gd name="T25" fmla="*/ 0 h 7"/>
                <a:gd name="T26" fmla="*/ 3 w 7"/>
                <a:gd name="T27" fmla="*/ 0 h 7"/>
                <a:gd name="T28" fmla="*/ 1 w 7"/>
                <a:gd name="T29" fmla="*/ 1 h 7"/>
                <a:gd name="T30" fmla="*/ 0 w 7"/>
                <a:gd name="T31" fmla="*/ 2 h 7"/>
                <a:gd name="T32" fmla="*/ 0 w 7"/>
                <a:gd name="T33" fmla="*/ 4 h 7"/>
                <a:gd name="T34" fmla="*/ 0 w 7"/>
                <a:gd name="T3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4200" name="Freeform 40">
              <a:extLst>
                <a:ext uri="{FF2B5EF4-FFF2-40B4-BE49-F238E27FC236}">
                  <a16:creationId xmlns:a16="http://schemas.microsoft.com/office/drawing/2014/main" id="{760D6184-1A55-47DF-AA10-0DE86B83F2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3955"/>
              <a:ext cx="3" cy="3"/>
            </a:xfrm>
            <a:custGeom>
              <a:avLst/>
              <a:gdLst>
                <a:gd name="T0" fmla="*/ 0 w 6"/>
                <a:gd name="T1" fmla="*/ 4 h 7"/>
                <a:gd name="T2" fmla="*/ 0 w 6"/>
                <a:gd name="T3" fmla="*/ 5 h 7"/>
                <a:gd name="T4" fmla="*/ 2 w 6"/>
                <a:gd name="T5" fmla="*/ 6 h 7"/>
                <a:gd name="T6" fmla="*/ 3 w 6"/>
                <a:gd name="T7" fmla="*/ 7 h 7"/>
                <a:gd name="T8" fmla="*/ 4 w 6"/>
                <a:gd name="T9" fmla="*/ 7 h 7"/>
                <a:gd name="T10" fmla="*/ 5 w 6"/>
                <a:gd name="T11" fmla="*/ 7 h 7"/>
                <a:gd name="T12" fmla="*/ 5 w 6"/>
                <a:gd name="T13" fmla="*/ 6 h 7"/>
                <a:gd name="T14" fmla="*/ 6 w 6"/>
                <a:gd name="T15" fmla="*/ 5 h 7"/>
                <a:gd name="T16" fmla="*/ 6 w 6"/>
                <a:gd name="T17" fmla="*/ 4 h 7"/>
                <a:gd name="T18" fmla="*/ 6 w 6"/>
                <a:gd name="T19" fmla="*/ 2 h 7"/>
                <a:gd name="T20" fmla="*/ 5 w 6"/>
                <a:gd name="T21" fmla="*/ 1 h 7"/>
                <a:gd name="T22" fmla="*/ 5 w 6"/>
                <a:gd name="T23" fmla="*/ 0 h 7"/>
                <a:gd name="T24" fmla="*/ 4 w 6"/>
                <a:gd name="T25" fmla="*/ 0 h 7"/>
                <a:gd name="T26" fmla="*/ 3 w 6"/>
                <a:gd name="T27" fmla="*/ 0 h 7"/>
                <a:gd name="T28" fmla="*/ 2 w 6"/>
                <a:gd name="T29" fmla="*/ 1 h 7"/>
                <a:gd name="T30" fmla="*/ 0 w 6"/>
                <a:gd name="T31" fmla="*/ 2 h 7"/>
                <a:gd name="T32" fmla="*/ 0 w 6"/>
                <a:gd name="T33" fmla="*/ 4 h 7"/>
                <a:gd name="T34" fmla="*/ 0 w 6"/>
                <a:gd name="T3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7">
                  <a:moveTo>
                    <a:pt x="0" y="4"/>
                  </a:moveTo>
                  <a:lnTo>
                    <a:pt x="0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4201" name="Freeform 41">
              <a:extLst>
                <a:ext uri="{FF2B5EF4-FFF2-40B4-BE49-F238E27FC236}">
                  <a16:creationId xmlns:a16="http://schemas.microsoft.com/office/drawing/2014/main" id="{1C78C179-B66D-4DB2-9393-006A226F67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1" y="3965"/>
              <a:ext cx="3" cy="4"/>
            </a:xfrm>
            <a:custGeom>
              <a:avLst/>
              <a:gdLst>
                <a:gd name="T0" fmla="*/ 0 w 6"/>
                <a:gd name="T1" fmla="*/ 3 h 7"/>
                <a:gd name="T2" fmla="*/ 0 w 6"/>
                <a:gd name="T3" fmla="*/ 5 h 7"/>
                <a:gd name="T4" fmla="*/ 2 w 6"/>
                <a:gd name="T5" fmla="*/ 6 h 7"/>
                <a:gd name="T6" fmla="*/ 3 w 6"/>
                <a:gd name="T7" fmla="*/ 7 h 7"/>
                <a:gd name="T8" fmla="*/ 4 w 6"/>
                <a:gd name="T9" fmla="*/ 7 h 7"/>
                <a:gd name="T10" fmla="*/ 5 w 6"/>
                <a:gd name="T11" fmla="*/ 7 h 7"/>
                <a:gd name="T12" fmla="*/ 5 w 6"/>
                <a:gd name="T13" fmla="*/ 6 h 7"/>
                <a:gd name="T14" fmla="*/ 6 w 6"/>
                <a:gd name="T15" fmla="*/ 5 h 7"/>
                <a:gd name="T16" fmla="*/ 6 w 6"/>
                <a:gd name="T17" fmla="*/ 3 h 7"/>
                <a:gd name="T18" fmla="*/ 6 w 6"/>
                <a:gd name="T19" fmla="*/ 2 h 7"/>
                <a:gd name="T20" fmla="*/ 5 w 6"/>
                <a:gd name="T21" fmla="*/ 1 h 7"/>
                <a:gd name="T22" fmla="*/ 5 w 6"/>
                <a:gd name="T23" fmla="*/ 0 h 7"/>
                <a:gd name="T24" fmla="*/ 4 w 6"/>
                <a:gd name="T25" fmla="*/ 0 h 7"/>
                <a:gd name="T26" fmla="*/ 3 w 6"/>
                <a:gd name="T27" fmla="*/ 0 h 7"/>
                <a:gd name="T28" fmla="*/ 2 w 6"/>
                <a:gd name="T29" fmla="*/ 1 h 7"/>
                <a:gd name="T30" fmla="*/ 0 w 6"/>
                <a:gd name="T31" fmla="*/ 2 h 7"/>
                <a:gd name="T32" fmla="*/ 0 w 6"/>
                <a:gd name="T33" fmla="*/ 3 h 7"/>
                <a:gd name="T34" fmla="*/ 0 w 6"/>
                <a:gd name="T3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lnTo>
                    <a:pt x="0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4202" name="Freeform 42">
              <a:extLst>
                <a:ext uri="{FF2B5EF4-FFF2-40B4-BE49-F238E27FC236}">
                  <a16:creationId xmlns:a16="http://schemas.microsoft.com/office/drawing/2014/main" id="{E632FDE7-64DF-4F1B-AED1-1071DEE0E7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8" y="3945"/>
              <a:ext cx="8" cy="8"/>
            </a:xfrm>
            <a:custGeom>
              <a:avLst/>
              <a:gdLst>
                <a:gd name="T0" fmla="*/ 0 w 16"/>
                <a:gd name="T1" fmla="*/ 8 h 16"/>
                <a:gd name="T2" fmla="*/ 0 w 16"/>
                <a:gd name="T3" fmla="*/ 11 h 16"/>
                <a:gd name="T4" fmla="*/ 2 w 16"/>
                <a:gd name="T5" fmla="*/ 13 h 16"/>
                <a:gd name="T6" fmla="*/ 5 w 16"/>
                <a:gd name="T7" fmla="*/ 16 h 16"/>
                <a:gd name="T8" fmla="*/ 8 w 16"/>
                <a:gd name="T9" fmla="*/ 16 h 16"/>
                <a:gd name="T10" fmla="*/ 12 w 16"/>
                <a:gd name="T11" fmla="*/ 16 h 16"/>
                <a:gd name="T12" fmla="*/ 14 w 16"/>
                <a:gd name="T13" fmla="*/ 13 h 16"/>
                <a:gd name="T14" fmla="*/ 16 w 16"/>
                <a:gd name="T15" fmla="*/ 11 h 16"/>
                <a:gd name="T16" fmla="*/ 16 w 16"/>
                <a:gd name="T17" fmla="*/ 8 h 16"/>
                <a:gd name="T18" fmla="*/ 16 w 16"/>
                <a:gd name="T19" fmla="*/ 4 h 16"/>
                <a:gd name="T20" fmla="*/ 14 w 16"/>
                <a:gd name="T21" fmla="*/ 2 h 16"/>
                <a:gd name="T22" fmla="*/ 12 w 16"/>
                <a:gd name="T23" fmla="*/ 0 h 16"/>
                <a:gd name="T24" fmla="*/ 8 w 16"/>
                <a:gd name="T25" fmla="*/ 0 h 16"/>
                <a:gd name="T26" fmla="*/ 5 w 16"/>
                <a:gd name="T27" fmla="*/ 0 h 16"/>
                <a:gd name="T28" fmla="*/ 2 w 16"/>
                <a:gd name="T29" fmla="*/ 2 h 16"/>
                <a:gd name="T30" fmla="*/ 0 w 16"/>
                <a:gd name="T31" fmla="*/ 4 h 16"/>
                <a:gd name="T32" fmla="*/ 0 w 16"/>
                <a:gd name="T33" fmla="*/ 8 h 16"/>
                <a:gd name="T34" fmla="*/ 0 w 16"/>
                <a:gd name="T3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16">
                  <a:moveTo>
                    <a:pt x="0" y="8"/>
                  </a:moveTo>
                  <a:lnTo>
                    <a:pt x="0" y="11"/>
                  </a:lnTo>
                  <a:lnTo>
                    <a:pt x="2" y="13"/>
                  </a:lnTo>
                  <a:lnTo>
                    <a:pt x="5" y="16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4" y="13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4203" name="Freeform 43">
              <a:extLst>
                <a:ext uri="{FF2B5EF4-FFF2-40B4-BE49-F238E27FC236}">
                  <a16:creationId xmlns:a16="http://schemas.microsoft.com/office/drawing/2014/main" id="{9193A978-81B2-43AB-8E05-B1006DDDF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0" y="3697"/>
              <a:ext cx="5" cy="6"/>
            </a:xfrm>
            <a:custGeom>
              <a:avLst/>
              <a:gdLst>
                <a:gd name="T0" fmla="*/ 0 w 9"/>
                <a:gd name="T1" fmla="*/ 6 h 10"/>
                <a:gd name="T2" fmla="*/ 0 w 9"/>
                <a:gd name="T3" fmla="*/ 7 h 10"/>
                <a:gd name="T4" fmla="*/ 1 w 9"/>
                <a:gd name="T5" fmla="*/ 9 h 10"/>
                <a:gd name="T6" fmla="*/ 2 w 9"/>
                <a:gd name="T7" fmla="*/ 10 h 10"/>
                <a:gd name="T8" fmla="*/ 5 w 9"/>
                <a:gd name="T9" fmla="*/ 10 h 10"/>
                <a:gd name="T10" fmla="*/ 7 w 9"/>
                <a:gd name="T11" fmla="*/ 10 h 10"/>
                <a:gd name="T12" fmla="*/ 8 w 9"/>
                <a:gd name="T13" fmla="*/ 9 h 10"/>
                <a:gd name="T14" fmla="*/ 9 w 9"/>
                <a:gd name="T15" fmla="*/ 7 h 10"/>
                <a:gd name="T16" fmla="*/ 9 w 9"/>
                <a:gd name="T17" fmla="*/ 6 h 10"/>
                <a:gd name="T18" fmla="*/ 9 w 9"/>
                <a:gd name="T19" fmla="*/ 3 h 10"/>
                <a:gd name="T20" fmla="*/ 8 w 9"/>
                <a:gd name="T21" fmla="*/ 1 h 10"/>
                <a:gd name="T22" fmla="*/ 7 w 9"/>
                <a:gd name="T23" fmla="*/ 0 h 10"/>
                <a:gd name="T24" fmla="*/ 5 w 9"/>
                <a:gd name="T25" fmla="*/ 0 h 10"/>
                <a:gd name="T26" fmla="*/ 2 w 9"/>
                <a:gd name="T27" fmla="*/ 0 h 10"/>
                <a:gd name="T28" fmla="*/ 1 w 9"/>
                <a:gd name="T29" fmla="*/ 1 h 10"/>
                <a:gd name="T30" fmla="*/ 0 w 9"/>
                <a:gd name="T31" fmla="*/ 3 h 10"/>
                <a:gd name="T32" fmla="*/ 0 w 9"/>
                <a:gd name="T33" fmla="*/ 6 h 10"/>
                <a:gd name="T34" fmla="*/ 0 w 9"/>
                <a:gd name="T3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" h="10">
                  <a:moveTo>
                    <a:pt x="0" y="6"/>
                  </a:moveTo>
                  <a:lnTo>
                    <a:pt x="0" y="7"/>
                  </a:lnTo>
                  <a:lnTo>
                    <a:pt x="1" y="9"/>
                  </a:lnTo>
                  <a:lnTo>
                    <a:pt x="2" y="10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8" y="9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4204" name="Freeform 44">
              <a:extLst>
                <a:ext uri="{FF2B5EF4-FFF2-40B4-BE49-F238E27FC236}">
                  <a16:creationId xmlns:a16="http://schemas.microsoft.com/office/drawing/2014/main" id="{FFA12D5B-F9D8-4B9A-A69E-9E840BFDC4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1" y="3692"/>
              <a:ext cx="5" cy="5"/>
            </a:xfrm>
            <a:custGeom>
              <a:avLst/>
              <a:gdLst>
                <a:gd name="T0" fmla="*/ 0 w 10"/>
                <a:gd name="T1" fmla="*/ 4 h 9"/>
                <a:gd name="T2" fmla="*/ 0 w 10"/>
                <a:gd name="T3" fmla="*/ 5 h 9"/>
                <a:gd name="T4" fmla="*/ 1 w 10"/>
                <a:gd name="T5" fmla="*/ 8 h 9"/>
                <a:gd name="T6" fmla="*/ 3 w 10"/>
                <a:gd name="T7" fmla="*/ 9 h 9"/>
                <a:gd name="T8" fmla="*/ 5 w 10"/>
                <a:gd name="T9" fmla="*/ 9 h 9"/>
                <a:gd name="T10" fmla="*/ 6 w 10"/>
                <a:gd name="T11" fmla="*/ 9 h 9"/>
                <a:gd name="T12" fmla="*/ 9 w 10"/>
                <a:gd name="T13" fmla="*/ 8 h 9"/>
                <a:gd name="T14" fmla="*/ 10 w 10"/>
                <a:gd name="T15" fmla="*/ 5 h 9"/>
                <a:gd name="T16" fmla="*/ 10 w 10"/>
                <a:gd name="T17" fmla="*/ 4 h 9"/>
                <a:gd name="T18" fmla="*/ 10 w 10"/>
                <a:gd name="T19" fmla="*/ 2 h 9"/>
                <a:gd name="T20" fmla="*/ 9 w 10"/>
                <a:gd name="T21" fmla="*/ 1 h 9"/>
                <a:gd name="T22" fmla="*/ 6 w 10"/>
                <a:gd name="T23" fmla="*/ 0 h 9"/>
                <a:gd name="T24" fmla="*/ 5 w 10"/>
                <a:gd name="T25" fmla="*/ 0 h 9"/>
                <a:gd name="T26" fmla="*/ 3 w 10"/>
                <a:gd name="T27" fmla="*/ 0 h 9"/>
                <a:gd name="T28" fmla="*/ 1 w 10"/>
                <a:gd name="T29" fmla="*/ 1 h 9"/>
                <a:gd name="T30" fmla="*/ 0 w 10"/>
                <a:gd name="T31" fmla="*/ 2 h 9"/>
                <a:gd name="T32" fmla="*/ 0 w 10"/>
                <a:gd name="T33" fmla="*/ 4 h 9"/>
                <a:gd name="T34" fmla="*/ 0 w 10"/>
                <a:gd name="T3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9">
                  <a:moveTo>
                    <a:pt x="0" y="4"/>
                  </a:moveTo>
                  <a:lnTo>
                    <a:pt x="0" y="5"/>
                  </a:lnTo>
                  <a:lnTo>
                    <a:pt x="1" y="8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9" y="8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4205" name="Freeform 45">
              <a:extLst>
                <a:ext uri="{FF2B5EF4-FFF2-40B4-BE49-F238E27FC236}">
                  <a16:creationId xmlns:a16="http://schemas.microsoft.com/office/drawing/2014/main" id="{159789FD-442C-41E9-AF77-20C876EA1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0" y="3687"/>
              <a:ext cx="3" cy="2"/>
            </a:xfrm>
            <a:custGeom>
              <a:avLst/>
              <a:gdLst>
                <a:gd name="T0" fmla="*/ 0 w 6"/>
                <a:gd name="T1" fmla="*/ 2 h 6"/>
                <a:gd name="T2" fmla="*/ 0 w 6"/>
                <a:gd name="T3" fmla="*/ 4 h 6"/>
                <a:gd name="T4" fmla="*/ 1 w 6"/>
                <a:gd name="T5" fmla="*/ 5 h 6"/>
                <a:gd name="T6" fmla="*/ 2 w 6"/>
                <a:gd name="T7" fmla="*/ 6 h 6"/>
                <a:gd name="T8" fmla="*/ 3 w 6"/>
                <a:gd name="T9" fmla="*/ 6 h 6"/>
                <a:gd name="T10" fmla="*/ 4 w 6"/>
                <a:gd name="T11" fmla="*/ 6 h 6"/>
                <a:gd name="T12" fmla="*/ 5 w 6"/>
                <a:gd name="T13" fmla="*/ 5 h 6"/>
                <a:gd name="T14" fmla="*/ 6 w 6"/>
                <a:gd name="T15" fmla="*/ 4 h 6"/>
                <a:gd name="T16" fmla="*/ 6 w 6"/>
                <a:gd name="T17" fmla="*/ 2 h 6"/>
                <a:gd name="T18" fmla="*/ 6 w 6"/>
                <a:gd name="T19" fmla="*/ 1 h 6"/>
                <a:gd name="T20" fmla="*/ 5 w 6"/>
                <a:gd name="T21" fmla="*/ 1 h 6"/>
                <a:gd name="T22" fmla="*/ 4 w 6"/>
                <a:gd name="T23" fmla="*/ 0 h 6"/>
                <a:gd name="T24" fmla="*/ 3 w 6"/>
                <a:gd name="T25" fmla="*/ 0 h 6"/>
                <a:gd name="T26" fmla="*/ 2 w 6"/>
                <a:gd name="T27" fmla="*/ 0 h 6"/>
                <a:gd name="T28" fmla="*/ 1 w 6"/>
                <a:gd name="T29" fmla="*/ 1 h 6"/>
                <a:gd name="T30" fmla="*/ 0 w 6"/>
                <a:gd name="T31" fmla="*/ 1 h 6"/>
                <a:gd name="T32" fmla="*/ 0 w 6"/>
                <a:gd name="T33" fmla="*/ 2 h 6"/>
                <a:gd name="T34" fmla="*/ 0 w 6"/>
                <a:gd name="T3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6">
                  <a:moveTo>
                    <a:pt x="0" y="2"/>
                  </a:move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4206" name="Freeform 46">
              <a:extLst>
                <a:ext uri="{FF2B5EF4-FFF2-40B4-BE49-F238E27FC236}">
                  <a16:creationId xmlns:a16="http://schemas.microsoft.com/office/drawing/2014/main" id="{BC465E11-D50F-41BA-A783-7B7869BEF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7" y="3719"/>
              <a:ext cx="3" cy="3"/>
            </a:xfrm>
            <a:custGeom>
              <a:avLst/>
              <a:gdLst>
                <a:gd name="T0" fmla="*/ 0 w 6"/>
                <a:gd name="T1" fmla="*/ 2 h 5"/>
                <a:gd name="T2" fmla="*/ 0 w 6"/>
                <a:gd name="T3" fmla="*/ 3 h 5"/>
                <a:gd name="T4" fmla="*/ 1 w 6"/>
                <a:gd name="T5" fmla="*/ 4 h 5"/>
                <a:gd name="T6" fmla="*/ 2 w 6"/>
                <a:gd name="T7" fmla="*/ 5 h 5"/>
                <a:gd name="T8" fmla="*/ 3 w 6"/>
                <a:gd name="T9" fmla="*/ 5 h 5"/>
                <a:gd name="T10" fmla="*/ 5 w 6"/>
                <a:gd name="T11" fmla="*/ 5 h 5"/>
                <a:gd name="T12" fmla="*/ 5 w 6"/>
                <a:gd name="T13" fmla="*/ 4 h 5"/>
                <a:gd name="T14" fmla="*/ 6 w 6"/>
                <a:gd name="T15" fmla="*/ 3 h 5"/>
                <a:gd name="T16" fmla="*/ 6 w 6"/>
                <a:gd name="T17" fmla="*/ 2 h 5"/>
                <a:gd name="T18" fmla="*/ 6 w 6"/>
                <a:gd name="T19" fmla="*/ 1 h 5"/>
                <a:gd name="T20" fmla="*/ 5 w 6"/>
                <a:gd name="T21" fmla="*/ 1 h 5"/>
                <a:gd name="T22" fmla="*/ 5 w 6"/>
                <a:gd name="T23" fmla="*/ 0 h 5"/>
                <a:gd name="T24" fmla="*/ 3 w 6"/>
                <a:gd name="T25" fmla="*/ 0 h 5"/>
                <a:gd name="T26" fmla="*/ 2 w 6"/>
                <a:gd name="T27" fmla="*/ 0 h 5"/>
                <a:gd name="T28" fmla="*/ 1 w 6"/>
                <a:gd name="T29" fmla="*/ 1 h 5"/>
                <a:gd name="T30" fmla="*/ 0 w 6"/>
                <a:gd name="T31" fmla="*/ 1 h 5"/>
                <a:gd name="T32" fmla="*/ 0 w 6"/>
                <a:gd name="T33" fmla="*/ 2 h 5"/>
                <a:gd name="T34" fmla="*/ 0 w 6"/>
                <a:gd name="T3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5">
                  <a:moveTo>
                    <a:pt x="0" y="2"/>
                  </a:move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4207" name="Freeform 47">
              <a:extLst>
                <a:ext uri="{FF2B5EF4-FFF2-40B4-BE49-F238E27FC236}">
                  <a16:creationId xmlns:a16="http://schemas.microsoft.com/office/drawing/2014/main" id="{41CD6242-FDFA-4A7F-93DA-70615AF9B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3698"/>
              <a:ext cx="6" cy="7"/>
            </a:xfrm>
            <a:custGeom>
              <a:avLst/>
              <a:gdLst>
                <a:gd name="T0" fmla="*/ 0 w 13"/>
                <a:gd name="T1" fmla="*/ 7 h 14"/>
                <a:gd name="T2" fmla="*/ 0 w 13"/>
                <a:gd name="T3" fmla="*/ 9 h 14"/>
                <a:gd name="T4" fmla="*/ 2 w 13"/>
                <a:gd name="T5" fmla="*/ 12 h 14"/>
                <a:gd name="T6" fmla="*/ 4 w 13"/>
                <a:gd name="T7" fmla="*/ 13 h 14"/>
                <a:gd name="T8" fmla="*/ 7 w 13"/>
                <a:gd name="T9" fmla="*/ 14 h 14"/>
                <a:gd name="T10" fmla="*/ 9 w 13"/>
                <a:gd name="T11" fmla="*/ 13 h 14"/>
                <a:gd name="T12" fmla="*/ 12 w 13"/>
                <a:gd name="T13" fmla="*/ 12 h 14"/>
                <a:gd name="T14" fmla="*/ 13 w 13"/>
                <a:gd name="T15" fmla="*/ 9 h 14"/>
                <a:gd name="T16" fmla="*/ 13 w 13"/>
                <a:gd name="T17" fmla="*/ 7 h 14"/>
                <a:gd name="T18" fmla="*/ 13 w 13"/>
                <a:gd name="T19" fmla="*/ 5 h 14"/>
                <a:gd name="T20" fmla="*/ 12 w 13"/>
                <a:gd name="T21" fmla="*/ 2 h 14"/>
                <a:gd name="T22" fmla="*/ 9 w 13"/>
                <a:gd name="T23" fmla="*/ 1 h 14"/>
                <a:gd name="T24" fmla="*/ 7 w 13"/>
                <a:gd name="T25" fmla="*/ 0 h 14"/>
                <a:gd name="T26" fmla="*/ 4 w 13"/>
                <a:gd name="T27" fmla="*/ 1 h 14"/>
                <a:gd name="T28" fmla="*/ 2 w 13"/>
                <a:gd name="T29" fmla="*/ 2 h 14"/>
                <a:gd name="T30" fmla="*/ 0 w 13"/>
                <a:gd name="T31" fmla="*/ 5 h 14"/>
                <a:gd name="T32" fmla="*/ 0 w 13"/>
                <a:gd name="T33" fmla="*/ 7 h 14"/>
                <a:gd name="T34" fmla="*/ 0 w 13"/>
                <a:gd name="T35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14">
                  <a:moveTo>
                    <a:pt x="0" y="7"/>
                  </a:moveTo>
                  <a:lnTo>
                    <a:pt x="0" y="9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7" y="14"/>
                  </a:lnTo>
                  <a:lnTo>
                    <a:pt x="9" y="13"/>
                  </a:lnTo>
                  <a:lnTo>
                    <a:pt x="12" y="12"/>
                  </a:lnTo>
                  <a:lnTo>
                    <a:pt x="13" y="9"/>
                  </a:lnTo>
                  <a:lnTo>
                    <a:pt x="13" y="7"/>
                  </a:lnTo>
                  <a:lnTo>
                    <a:pt x="13" y="5"/>
                  </a:lnTo>
                  <a:lnTo>
                    <a:pt x="12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4208" name="Freeform 48">
              <a:extLst>
                <a:ext uri="{FF2B5EF4-FFF2-40B4-BE49-F238E27FC236}">
                  <a16:creationId xmlns:a16="http://schemas.microsoft.com/office/drawing/2014/main" id="{8E850391-A0D0-4C5A-8CE7-00FBC8B3A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5" y="3708"/>
              <a:ext cx="5" cy="4"/>
            </a:xfrm>
            <a:custGeom>
              <a:avLst/>
              <a:gdLst>
                <a:gd name="T0" fmla="*/ 0 w 9"/>
                <a:gd name="T1" fmla="*/ 4 h 9"/>
                <a:gd name="T2" fmla="*/ 0 w 9"/>
                <a:gd name="T3" fmla="*/ 5 h 9"/>
                <a:gd name="T4" fmla="*/ 1 w 9"/>
                <a:gd name="T5" fmla="*/ 8 h 9"/>
                <a:gd name="T6" fmla="*/ 3 w 9"/>
                <a:gd name="T7" fmla="*/ 9 h 9"/>
                <a:gd name="T8" fmla="*/ 4 w 9"/>
                <a:gd name="T9" fmla="*/ 9 h 9"/>
                <a:gd name="T10" fmla="*/ 6 w 9"/>
                <a:gd name="T11" fmla="*/ 9 h 9"/>
                <a:gd name="T12" fmla="*/ 8 w 9"/>
                <a:gd name="T13" fmla="*/ 8 h 9"/>
                <a:gd name="T14" fmla="*/ 9 w 9"/>
                <a:gd name="T15" fmla="*/ 5 h 9"/>
                <a:gd name="T16" fmla="*/ 9 w 9"/>
                <a:gd name="T17" fmla="*/ 4 h 9"/>
                <a:gd name="T18" fmla="*/ 9 w 9"/>
                <a:gd name="T19" fmla="*/ 3 h 9"/>
                <a:gd name="T20" fmla="*/ 8 w 9"/>
                <a:gd name="T21" fmla="*/ 1 h 9"/>
                <a:gd name="T22" fmla="*/ 6 w 9"/>
                <a:gd name="T23" fmla="*/ 0 h 9"/>
                <a:gd name="T24" fmla="*/ 4 w 9"/>
                <a:gd name="T25" fmla="*/ 0 h 9"/>
                <a:gd name="T26" fmla="*/ 3 w 9"/>
                <a:gd name="T27" fmla="*/ 0 h 9"/>
                <a:gd name="T28" fmla="*/ 1 w 9"/>
                <a:gd name="T29" fmla="*/ 1 h 9"/>
                <a:gd name="T30" fmla="*/ 0 w 9"/>
                <a:gd name="T31" fmla="*/ 3 h 9"/>
                <a:gd name="T32" fmla="*/ 0 w 9"/>
                <a:gd name="T33" fmla="*/ 4 h 9"/>
                <a:gd name="T34" fmla="*/ 0 w 9"/>
                <a:gd name="T3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" h="9">
                  <a:moveTo>
                    <a:pt x="0" y="4"/>
                  </a:moveTo>
                  <a:lnTo>
                    <a:pt x="0" y="5"/>
                  </a:lnTo>
                  <a:lnTo>
                    <a:pt x="1" y="8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8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4209" name="Freeform 49">
              <a:extLst>
                <a:ext uri="{FF2B5EF4-FFF2-40B4-BE49-F238E27FC236}">
                  <a16:creationId xmlns:a16="http://schemas.microsoft.com/office/drawing/2014/main" id="{9B5CBAAA-5B67-4BD4-9CC8-90AB651BA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3" y="3795"/>
              <a:ext cx="29" cy="30"/>
            </a:xfrm>
            <a:custGeom>
              <a:avLst/>
              <a:gdLst>
                <a:gd name="T0" fmla="*/ 5 w 57"/>
                <a:gd name="T1" fmla="*/ 52 h 60"/>
                <a:gd name="T2" fmla="*/ 11 w 57"/>
                <a:gd name="T3" fmla="*/ 58 h 60"/>
                <a:gd name="T4" fmla="*/ 19 w 57"/>
                <a:gd name="T5" fmla="*/ 60 h 60"/>
                <a:gd name="T6" fmla="*/ 25 w 57"/>
                <a:gd name="T7" fmla="*/ 60 h 60"/>
                <a:gd name="T8" fmla="*/ 28 w 57"/>
                <a:gd name="T9" fmla="*/ 59 h 60"/>
                <a:gd name="T10" fmla="*/ 30 w 57"/>
                <a:gd name="T11" fmla="*/ 59 h 60"/>
                <a:gd name="T12" fmla="*/ 34 w 57"/>
                <a:gd name="T13" fmla="*/ 57 h 60"/>
                <a:gd name="T14" fmla="*/ 39 w 57"/>
                <a:gd name="T15" fmla="*/ 56 h 60"/>
                <a:gd name="T16" fmla="*/ 46 w 57"/>
                <a:gd name="T17" fmla="*/ 52 h 60"/>
                <a:gd name="T18" fmla="*/ 50 w 57"/>
                <a:gd name="T19" fmla="*/ 49 h 60"/>
                <a:gd name="T20" fmla="*/ 55 w 57"/>
                <a:gd name="T21" fmla="*/ 45 h 60"/>
                <a:gd name="T22" fmla="*/ 57 w 57"/>
                <a:gd name="T23" fmla="*/ 41 h 60"/>
                <a:gd name="T24" fmla="*/ 56 w 57"/>
                <a:gd name="T25" fmla="*/ 36 h 60"/>
                <a:gd name="T26" fmla="*/ 46 w 57"/>
                <a:gd name="T27" fmla="*/ 28 h 60"/>
                <a:gd name="T28" fmla="*/ 35 w 57"/>
                <a:gd name="T29" fmla="*/ 31 h 60"/>
                <a:gd name="T30" fmla="*/ 27 w 57"/>
                <a:gd name="T31" fmla="*/ 38 h 60"/>
                <a:gd name="T32" fmla="*/ 24 w 57"/>
                <a:gd name="T33" fmla="*/ 42 h 60"/>
                <a:gd name="T34" fmla="*/ 23 w 57"/>
                <a:gd name="T35" fmla="*/ 35 h 60"/>
                <a:gd name="T36" fmla="*/ 18 w 57"/>
                <a:gd name="T37" fmla="*/ 21 h 60"/>
                <a:gd name="T38" fmla="*/ 10 w 57"/>
                <a:gd name="T39" fmla="*/ 6 h 60"/>
                <a:gd name="T40" fmla="*/ 1 w 57"/>
                <a:gd name="T41" fmla="*/ 0 h 60"/>
                <a:gd name="T42" fmla="*/ 0 w 57"/>
                <a:gd name="T43" fmla="*/ 15 h 60"/>
                <a:gd name="T44" fmla="*/ 2 w 57"/>
                <a:gd name="T45" fmla="*/ 33 h 60"/>
                <a:gd name="T46" fmla="*/ 4 w 57"/>
                <a:gd name="T47" fmla="*/ 46 h 60"/>
                <a:gd name="T48" fmla="*/ 5 w 57"/>
                <a:gd name="T49" fmla="*/ 5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7" h="60">
                  <a:moveTo>
                    <a:pt x="5" y="52"/>
                  </a:moveTo>
                  <a:lnTo>
                    <a:pt x="11" y="58"/>
                  </a:lnTo>
                  <a:lnTo>
                    <a:pt x="19" y="60"/>
                  </a:lnTo>
                  <a:lnTo>
                    <a:pt x="25" y="60"/>
                  </a:lnTo>
                  <a:lnTo>
                    <a:pt x="28" y="59"/>
                  </a:lnTo>
                  <a:lnTo>
                    <a:pt x="30" y="59"/>
                  </a:lnTo>
                  <a:lnTo>
                    <a:pt x="34" y="57"/>
                  </a:lnTo>
                  <a:lnTo>
                    <a:pt x="39" y="56"/>
                  </a:lnTo>
                  <a:lnTo>
                    <a:pt x="46" y="52"/>
                  </a:lnTo>
                  <a:lnTo>
                    <a:pt x="50" y="49"/>
                  </a:lnTo>
                  <a:lnTo>
                    <a:pt x="55" y="45"/>
                  </a:lnTo>
                  <a:lnTo>
                    <a:pt x="57" y="41"/>
                  </a:lnTo>
                  <a:lnTo>
                    <a:pt x="56" y="36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27" y="38"/>
                  </a:lnTo>
                  <a:lnTo>
                    <a:pt x="24" y="42"/>
                  </a:lnTo>
                  <a:lnTo>
                    <a:pt x="23" y="35"/>
                  </a:lnTo>
                  <a:lnTo>
                    <a:pt x="18" y="21"/>
                  </a:lnTo>
                  <a:lnTo>
                    <a:pt x="10" y="6"/>
                  </a:lnTo>
                  <a:lnTo>
                    <a:pt x="1" y="0"/>
                  </a:lnTo>
                  <a:lnTo>
                    <a:pt x="0" y="15"/>
                  </a:lnTo>
                  <a:lnTo>
                    <a:pt x="2" y="33"/>
                  </a:lnTo>
                  <a:lnTo>
                    <a:pt x="4" y="46"/>
                  </a:lnTo>
                  <a:lnTo>
                    <a:pt x="5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4210" name="Freeform 50">
              <a:extLst>
                <a:ext uri="{FF2B5EF4-FFF2-40B4-BE49-F238E27FC236}">
                  <a16:creationId xmlns:a16="http://schemas.microsoft.com/office/drawing/2014/main" id="{1D00927A-4502-4ABA-A68E-D4E475C63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1" y="3788"/>
              <a:ext cx="28" cy="23"/>
            </a:xfrm>
            <a:custGeom>
              <a:avLst/>
              <a:gdLst>
                <a:gd name="T0" fmla="*/ 18 w 54"/>
                <a:gd name="T1" fmla="*/ 47 h 47"/>
                <a:gd name="T2" fmla="*/ 23 w 54"/>
                <a:gd name="T3" fmla="*/ 47 h 47"/>
                <a:gd name="T4" fmla="*/ 30 w 54"/>
                <a:gd name="T5" fmla="*/ 46 h 47"/>
                <a:gd name="T6" fmla="*/ 37 w 54"/>
                <a:gd name="T7" fmla="*/ 44 h 47"/>
                <a:gd name="T8" fmla="*/ 44 w 54"/>
                <a:gd name="T9" fmla="*/ 43 h 47"/>
                <a:gd name="T10" fmla="*/ 49 w 54"/>
                <a:gd name="T11" fmla="*/ 41 h 47"/>
                <a:gd name="T12" fmla="*/ 53 w 54"/>
                <a:gd name="T13" fmla="*/ 38 h 47"/>
                <a:gd name="T14" fmla="*/ 54 w 54"/>
                <a:gd name="T15" fmla="*/ 34 h 47"/>
                <a:gd name="T16" fmla="*/ 52 w 54"/>
                <a:gd name="T17" fmla="*/ 29 h 47"/>
                <a:gd name="T18" fmla="*/ 43 w 54"/>
                <a:gd name="T19" fmla="*/ 25 h 47"/>
                <a:gd name="T20" fmla="*/ 32 w 54"/>
                <a:gd name="T21" fmla="*/ 26 h 47"/>
                <a:gd name="T22" fmla="*/ 23 w 54"/>
                <a:gd name="T23" fmla="*/ 29 h 47"/>
                <a:gd name="T24" fmla="*/ 20 w 54"/>
                <a:gd name="T25" fmla="*/ 32 h 47"/>
                <a:gd name="T26" fmla="*/ 16 w 54"/>
                <a:gd name="T27" fmla="*/ 23 h 47"/>
                <a:gd name="T28" fmla="*/ 15 w 54"/>
                <a:gd name="T29" fmla="*/ 10 h 47"/>
                <a:gd name="T30" fmla="*/ 12 w 54"/>
                <a:gd name="T31" fmla="*/ 1 h 47"/>
                <a:gd name="T32" fmla="*/ 0 w 54"/>
                <a:gd name="T33" fmla="*/ 0 h 47"/>
                <a:gd name="T34" fmla="*/ 0 w 54"/>
                <a:gd name="T35" fmla="*/ 21 h 47"/>
                <a:gd name="T36" fmla="*/ 7 w 54"/>
                <a:gd name="T37" fmla="*/ 35 h 47"/>
                <a:gd name="T38" fmla="*/ 15 w 54"/>
                <a:gd name="T39" fmla="*/ 44 h 47"/>
                <a:gd name="T40" fmla="*/ 18 w 54"/>
                <a:gd name="T4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47">
                  <a:moveTo>
                    <a:pt x="18" y="47"/>
                  </a:moveTo>
                  <a:lnTo>
                    <a:pt x="23" y="47"/>
                  </a:lnTo>
                  <a:lnTo>
                    <a:pt x="30" y="46"/>
                  </a:lnTo>
                  <a:lnTo>
                    <a:pt x="37" y="44"/>
                  </a:lnTo>
                  <a:lnTo>
                    <a:pt x="44" y="43"/>
                  </a:lnTo>
                  <a:lnTo>
                    <a:pt x="49" y="41"/>
                  </a:lnTo>
                  <a:lnTo>
                    <a:pt x="53" y="38"/>
                  </a:lnTo>
                  <a:lnTo>
                    <a:pt x="54" y="34"/>
                  </a:lnTo>
                  <a:lnTo>
                    <a:pt x="52" y="29"/>
                  </a:lnTo>
                  <a:lnTo>
                    <a:pt x="43" y="25"/>
                  </a:lnTo>
                  <a:lnTo>
                    <a:pt x="32" y="26"/>
                  </a:lnTo>
                  <a:lnTo>
                    <a:pt x="23" y="29"/>
                  </a:lnTo>
                  <a:lnTo>
                    <a:pt x="20" y="32"/>
                  </a:lnTo>
                  <a:lnTo>
                    <a:pt x="16" y="23"/>
                  </a:lnTo>
                  <a:lnTo>
                    <a:pt x="15" y="10"/>
                  </a:lnTo>
                  <a:lnTo>
                    <a:pt x="12" y="1"/>
                  </a:lnTo>
                  <a:lnTo>
                    <a:pt x="0" y="0"/>
                  </a:lnTo>
                  <a:lnTo>
                    <a:pt x="0" y="21"/>
                  </a:lnTo>
                  <a:lnTo>
                    <a:pt x="7" y="35"/>
                  </a:lnTo>
                  <a:lnTo>
                    <a:pt x="15" y="44"/>
                  </a:lnTo>
                  <a:lnTo>
                    <a:pt x="18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4211" name="Freeform 51">
              <a:extLst>
                <a:ext uri="{FF2B5EF4-FFF2-40B4-BE49-F238E27FC236}">
                  <a16:creationId xmlns:a16="http://schemas.microsoft.com/office/drawing/2014/main" id="{109394A4-CB42-41F2-850A-28C2AFDA88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3" y="3777"/>
              <a:ext cx="27" cy="24"/>
            </a:xfrm>
            <a:custGeom>
              <a:avLst/>
              <a:gdLst>
                <a:gd name="T0" fmla="*/ 4 w 54"/>
                <a:gd name="T1" fmla="*/ 37 h 48"/>
                <a:gd name="T2" fmla="*/ 11 w 54"/>
                <a:gd name="T3" fmla="*/ 43 h 48"/>
                <a:gd name="T4" fmla="*/ 17 w 54"/>
                <a:gd name="T5" fmla="*/ 47 h 48"/>
                <a:gd name="T6" fmla="*/ 24 w 54"/>
                <a:gd name="T7" fmla="*/ 48 h 48"/>
                <a:gd name="T8" fmla="*/ 30 w 54"/>
                <a:gd name="T9" fmla="*/ 48 h 48"/>
                <a:gd name="T10" fmla="*/ 35 w 54"/>
                <a:gd name="T11" fmla="*/ 47 h 48"/>
                <a:gd name="T12" fmla="*/ 40 w 54"/>
                <a:gd name="T13" fmla="*/ 45 h 48"/>
                <a:gd name="T14" fmla="*/ 45 w 54"/>
                <a:gd name="T15" fmla="*/ 42 h 48"/>
                <a:gd name="T16" fmla="*/ 47 w 54"/>
                <a:gd name="T17" fmla="*/ 41 h 48"/>
                <a:gd name="T18" fmla="*/ 50 w 54"/>
                <a:gd name="T19" fmla="*/ 40 h 48"/>
                <a:gd name="T20" fmla="*/ 53 w 54"/>
                <a:gd name="T21" fmla="*/ 38 h 48"/>
                <a:gd name="T22" fmla="*/ 54 w 54"/>
                <a:gd name="T23" fmla="*/ 34 h 48"/>
                <a:gd name="T24" fmla="*/ 53 w 54"/>
                <a:gd name="T25" fmla="*/ 32 h 48"/>
                <a:gd name="T26" fmla="*/ 42 w 54"/>
                <a:gd name="T27" fmla="*/ 25 h 48"/>
                <a:gd name="T28" fmla="*/ 32 w 54"/>
                <a:gd name="T29" fmla="*/ 25 h 48"/>
                <a:gd name="T30" fmla="*/ 25 w 54"/>
                <a:gd name="T31" fmla="*/ 27 h 48"/>
                <a:gd name="T32" fmla="*/ 22 w 54"/>
                <a:gd name="T33" fmla="*/ 30 h 48"/>
                <a:gd name="T34" fmla="*/ 20 w 54"/>
                <a:gd name="T35" fmla="*/ 24 h 48"/>
                <a:gd name="T36" fmla="*/ 16 w 54"/>
                <a:gd name="T37" fmla="*/ 12 h 48"/>
                <a:gd name="T38" fmla="*/ 9 w 54"/>
                <a:gd name="T39" fmla="*/ 2 h 48"/>
                <a:gd name="T40" fmla="*/ 1 w 54"/>
                <a:gd name="T41" fmla="*/ 0 h 48"/>
                <a:gd name="T42" fmla="*/ 0 w 54"/>
                <a:gd name="T43" fmla="*/ 11 h 48"/>
                <a:gd name="T44" fmla="*/ 1 w 54"/>
                <a:gd name="T45" fmla="*/ 24 h 48"/>
                <a:gd name="T46" fmla="*/ 3 w 54"/>
                <a:gd name="T47" fmla="*/ 33 h 48"/>
                <a:gd name="T48" fmla="*/ 4 w 54"/>
                <a:gd name="T49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48">
                  <a:moveTo>
                    <a:pt x="4" y="37"/>
                  </a:moveTo>
                  <a:lnTo>
                    <a:pt x="11" y="43"/>
                  </a:lnTo>
                  <a:lnTo>
                    <a:pt x="17" y="47"/>
                  </a:lnTo>
                  <a:lnTo>
                    <a:pt x="24" y="48"/>
                  </a:lnTo>
                  <a:lnTo>
                    <a:pt x="30" y="48"/>
                  </a:lnTo>
                  <a:lnTo>
                    <a:pt x="35" y="47"/>
                  </a:lnTo>
                  <a:lnTo>
                    <a:pt x="40" y="45"/>
                  </a:lnTo>
                  <a:lnTo>
                    <a:pt x="45" y="42"/>
                  </a:lnTo>
                  <a:lnTo>
                    <a:pt x="47" y="41"/>
                  </a:lnTo>
                  <a:lnTo>
                    <a:pt x="50" y="40"/>
                  </a:lnTo>
                  <a:lnTo>
                    <a:pt x="53" y="38"/>
                  </a:lnTo>
                  <a:lnTo>
                    <a:pt x="54" y="34"/>
                  </a:lnTo>
                  <a:lnTo>
                    <a:pt x="53" y="32"/>
                  </a:lnTo>
                  <a:lnTo>
                    <a:pt x="42" y="25"/>
                  </a:lnTo>
                  <a:lnTo>
                    <a:pt x="32" y="25"/>
                  </a:lnTo>
                  <a:lnTo>
                    <a:pt x="25" y="27"/>
                  </a:lnTo>
                  <a:lnTo>
                    <a:pt x="22" y="30"/>
                  </a:lnTo>
                  <a:lnTo>
                    <a:pt x="20" y="24"/>
                  </a:lnTo>
                  <a:lnTo>
                    <a:pt x="16" y="12"/>
                  </a:lnTo>
                  <a:lnTo>
                    <a:pt x="9" y="2"/>
                  </a:lnTo>
                  <a:lnTo>
                    <a:pt x="1" y="0"/>
                  </a:lnTo>
                  <a:lnTo>
                    <a:pt x="0" y="11"/>
                  </a:lnTo>
                  <a:lnTo>
                    <a:pt x="1" y="24"/>
                  </a:lnTo>
                  <a:lnTo>
                    <a:pt x="3" y="33"/>
                  </a:lnTo>
                  <a:lnTo>
                    <a:pt x="4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4212" name="Freeform 52">
              <a:extLst>
                <a:ext uri="{FF2B5EF4-FFF2-40B4-BE49-F238E27FC236}">
                  <a16:creationId xmlns:a16="http://schemas.microsoft.com/office/drawing/2014/main" id="{D0C01380-D8C5-47DE-9409-F3CAB2F3B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9" y="3842"/>
              <a:ext cx="30" cy="19"/>
            </a:xfrm>
            <a:custGeom>
              <a:avLst/>
              <a:gdLst>
                <a:gd name="T0" fmla="*/ 9 w 59"/>
                <a:gd name="T1" fmla="*/ 34 h 38"/>
                <a:gd name="T2" fmla="*/ 15 w 59"/>
                <a:gd name="T3" fmla="*/ 37 h 38"/>
                <a:gd name="T4" fmla="*/ 24 w 59"/>
                <a:gd name="T5" fmla="*/ 38 h 38"/>
                <a:gd name="T6" fmla="*/ 33 w 59"/>
                <a:gd name="T7" fmla="*/ 38 h 38"/>
                <a:gd name="T8" fmla="*/ 44 w 59"/>
                <a:gd name="T9" fmla="*/ 37 h 38"/>
                <a:gd name="T10" fmla="*/ 52 w 59"/>
                <a:gd name="T11" fmla="*/ 33 h 38"/>
                <a:gd name="T12" fmla="*/ 57 w 59"/>
                <a:gd name="T13" fmla="*/ 29 h 38"/>
                <a:gd name="T14" fmla="*/ 59 w 59"/>
                <a:gd name="T15" fmla="*/ 23 h 38"/>
                <a:gd name="T16" fmla="*/ 55 w 59"/>
                <a:gd name="T17" fmla="*/ 15 h 38"/>
                <a:gd name="T18" fmla="*/ 52 w 59"/>
                <a:gd name="T19" fmla="*/ 12 h 38"/>
                <a:gd name="T20" fmla="*/ 46 w 59"/>
                <a:gd name="T21" fmla="*/ 11 h 38"/>
                <a:gd name="T22" fmla="*/ 40 w 59"/>
                <a:gd name="T23" fmla="*/ 11 h 38"/>
                <a:gd name="T24" fmla="*/ 33 w 59"/>
                <a:gd name="T25" fmla="*/ 14 h 38"/>
                <a:gd name="T26" fmla="*/ 27 w 59"/>
                <a:gd name="T27" fmla="*/ 15 h 38"/>
                <a:gd name="T28" fmla="*/ 23 w 59"/>
                <a:gd name="T29" fmla="*/ 17 h 38"/>
                <a:gd name="T30" fmla="*/ 19 w 59"/>
                <a:gd name="T31" fmla="*/ 18 h 38"/>
                <a:gd name="T32" fmla="*/ 18 w 59"/>
                <a:gd name="T33" fmla="*/ 19 h 38"/>
                <a:gd name="T34" fmla="*/ 17 w 59"/>
                <a:gd name="T35" fmla="*/ 16 h 38"/>
                <a:gd name="T36" fmla="*/ 15 w 59"/>
                <a:gd name="T37" fmla="*/ 10 h 38"/>
                <a:gd name="T38" fmla="*/ 12 w 59"/>
                <a:gd name="T39" fmla="*/ 3 h 38"/>
                <a:gd name="T40" fmla="*/ 11 w 59"/>
                <a:gd name="T41" fmla="*/ 1 h 38"/>
                <a:gd name="T42" fmla="*/ 9 w 59"/>
                <a:gd name="T43" fmla="*/ 0 h 38"/>
                <a:gd name="T44" fmla="*/ 6 w 59"/>
                <a:gd name="T45" fmla="*/ 0 h 38"/>
                <a:gd name="T46" fmla="*/ 2 w 59"/>
                <a:gd name="T47" fmla="*/ 1 h 38"/>
                <a:gd name="T48" fmla="*/ 0 w 59"/>
                <a:gd name="T49" fmla="*/ 3 h 38"/>
                <a:gd name="T50" fmla="*/ 0 w 59"/>
                <a:gd name="T51" fmla="*/ 10 h 38"/>
                <a:gd name="T52" fmla="*/ 3 w 59"/>
                <a:gd name="T53" fmla="*/ 21 h 38"/>
                <a:gd name="T54" fmla="*/ 7 w 59"/>
                <a:gd name="T55" fmla="*/ 30 h 38"/>
                <a:gd name="T56" fmla="*/ 9 w 59"/>
                <a:gd name="T57" fmla="*/ 3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9" h="38">
                  <a:moveTo>
                    <a:pt x="9" y="34"/>
                  </a:moveTo>
                  <a:lnTo>
                    <a:pt x="15" y="37"/>
                  </a:lnTo>
                  <a:lnTo>
                    <a:pt x="24" y="38"/>
                  </a:lnTo>
                  <a:lnTo>
                    <a:pt x="33" y="38"/>
                  </a:lnTo>
                  <a:lnTo>
                    <a:pt x="44" y="37"/>
                  </a:lnTo>
                  <a:lnTo>
                    <a:pt x="52" y="33"/>
                  </a:lnTo>
                  <a:lnTo>
                    <a:pt x="57" y="29"/>
                  </a:lnTo>
                  <a:lnTo>
                    <a:pt x="59" y="23"/>
                  </a:lnTo>
                  <a:lnTo>
                    <a:pt x="55" y="15"/>
                  </a:lnTo>
                  <a:lnTo>
                    <a:pt x="52" y="12"/>
                  </a:lnTo>
                  <a:lnTo>
                    <a:pt x="46" y="11"/>
                  </a:lnTo>
                  <a:lnTo>
                    <a:pt x="40" y="11"/>
                  </a:lnTo>
                  <a:lnTo>
                    <a:pt x="33" y="14"/>
                  </a:lnTo>
                  <a:lnTo>
                    <a:pt x="27" y="15"/>
                  </a:lnTo>
                  <a:lnTo>
                    <a:pt x="23" y="17"/>
                  </a:lnTo>
                  <a:lnTo>
                    <a:pt x="19" y="18"/>
                  </a:lnTo>
                  <a:lnTo>
                    <a:pt x="18" y="19"/>
                  </a:lnTo>
                  <a:lnTo>
                    <a:pt x="17" y="16"/>
                  </a:lnTo>
                  <a:lnTo>
                    <a:pt x="15" y="10"/>
                  </a:lnTo>
                  <a:lnTo>
                    <a:pt x="12" y="3"/>
                  </a:lnTo>
                  <a:lnTo>
                    <a:pt x="11" y="1"/>
                  </a:lnTo>
                  <a:lnTo>
                    <a:pt x="9" y="0"/>
                  </a:lnTo>
                  <a:lnTo>
                    <a:pt x="6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10"/>
                  </a:lnTo>
                  <a:lnTo>
                    <a:pt x="3" y="21"/>
                  </a:lnTo>
                  <a:lnTo>
                    <a:pt x="7" y="30"/>
                  </a:lnTo>
                  <a:lnTo>
                    <a:pt x="9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4213" name="Freeform 53">
              <a:extLst>
                <a:ext uri="{FF2B5EF4-FFF2-40B4-BE49-F238E27FC236}">
                  <a16:creationId xmlns:a16="http://schemas.microsoft.com/office/drawing/2014/main" id="{57F9C053-9991-4920-999A-58E47F52D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3" y="3827"/>
              <a:ext cx="25" cy="23"/>
            </a:xfrm>
            <a:custGeom>
              <a:avLst/>
              <a:gdLst>
                <a:gd name="T0" fmla="*/ 11 w 49"/>
                <a:gd name="T1" fmla="*/ 42 h 46"/>
                <a:gd name="T2" fmla="*/ 17 w 49"/>
                <a:gd name="T3" fmla="*/ 43 h 46"/>
                <a:gd name="T4" fmla="*/ 26 w 49"/>
                <a:gd name="T5" fmla="*/ 46 h 46"/>
                <a:gd name="T6" fmla="*/ 36 w 49"/>
                <a:gd name="T7" fmla="*/ 45 h 46"/>
                <a:gd name="T8" fmla="*/ 44 w 49"/>
                <a:gd name="T9" fmla="*/ 40 h 46"/>
                <a:gd name="T10" fmla="*/ 47 w 49"/>
                <a:gd name="T11" fmla="*/ 39 h 46"/>
                <a:gd name="T12" fmla="*/ 48 w 49"/>
                <a:gd name="T13" fmla="*/ 37 h 46"/>
                <a:gd name="T14" fmla="*/ 49 w 49"/>
                <a:gd name="T15" fmla="*/ 34 h 46"/>
                <a:gd name="T16" fmla="*/ 48 w 49"/>
                <a:gd name="T17" fmla="*/ 32 h 46"/>
                <a:gd name="T18" fmla="*/ 47 w 49"/>
                <a:gd name="T19" fmla="*/ 29 h 46"/>
                <a:gd name="T20" fmla="*/ 44 w 49"/>
                <a:gd name="T21" fmla="*/ 26 h 46"/>
                <a:gd name="T22" fmla="*/ 41 w 49"/>
                <a:gd name="T23" fmla="*/ 25 h 46"/>
                <a:gd name="T24" fmla="*/ 36 w 49"/>
                <a:gd name="T25" fmla="*/ 26 h 46"/>
                <a:gd name="T26" fmla="*/ 30 w 49"/>
                <a:gd name="T27" fmla="*/ 29 h 46"/>
                <a:gd name="T28" fmla="*/ 23 w 49"/>
                <a:gd name="T29" fmla="*/ 29 h 46"/>
                <a:gd name="T30" fmla="*/ 18 w 49"/>
                <a:gd name="T31" fmla="*/ 29 h 46"/>
                <a:gd name="T32" fmla="*/ 16 w 49"/>
                <a:gd name="T33" fmla="*/ 29 h 46"/>
                <a:gd name="T34" fmla="*/ 16 w 49"/>
                <a:gd name="T35" fmla="*/ 24 h 46"/>
                <a:gd name="T36" fmla="*/ 16 w 49"/>
                <a:gd name="T37" fmla="*/ 14 h 46"/>
                <a:gd name="T38" fmla="*/ 12 w 49"/>
                <a:gd name="T39" fmla="*/ 3 h 46"/>
                <a:gd name="T40" fmla="*/ 5 w 49"/>
                <a:gd name="T41" fmla="*/ 0 h 46"/>
                <a:gd name="T42" fmla="*/ 0 w 49"/>
                <a:gd name="T43" fmla="*/ 15 h 46"/>
                <a:gd name="T44" fmla="*/ 0 w 49"/>
                <a:gd name="T45" fmla="*/ 27 h 46"/>
                <a:gd name="T46" fmla="*/ 4 w 49"/>
                <a:gd name="T47" fmla="*/ 37 h 46"/>
                <a:gd name="T48" fmla="*/ 11 w 49"/>
                <a:gd name="T4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" h="46">
                  <a:moveTo>
                    <a:pt x="11" y="42"/>
                  </a:moveTo>
                  <a:lnTo>
                    <a:pt x="17" y="43"/>
                  </a:lnTo>
                  <a:lnTo>
                    <a:pt x="26" y="46"/>
                  </a:lnTo>
                  <a:lnTo>
                    <a:pt x="36" y="45"/>
                  </a:lnTo>
                  <a:lnTo>
                    <a:pt x="44" y="40"/>
                  </a:lnTo>
                  <a:lnTo>
                    <a:pt x="47" y="39"/>
                  </a:lnTo>
                  <a:lnTo>
                    <a:pt x="48" y="37"/>
                  </a:lnTo>
                  <a:lnTo>
                    <a:pt x="49" y="34"/>
                  </a:lnTo>
                  <a:lnTo>
                    <a:pt x="48" y="32"/>
                  </a:lnTo>
                  <a:lnTo>
                    <a:pt x="47" y="29"/>
                  </a:lnTo>
                  <a:lnTo>
                    <a:pt x="44" y="26"/>
                  </a:lnTo>
                  <a:lnTo>
                    <a:pt x="41" y="25"/>
                  </a:lnTo>
                  <a:lnTo>
                    <a:pt x="36" y="26"/>
                  </a:lnTo>
                  <a:lnTo>
                    <a:pt x="30" y="29"/>
                  </a:lnTo>
                  <a:lnTo>
                    <a:pt x="23" y="29"/>
                  </a:lnTo>
                  <a:lnTo>
                    <a:pt x="18" y="29"/>
                  </a:lnTo>
                  <a:lnTo>
                    <a:pt x="16" y="29"/>
                  </a:lnTo>
                  <a:lnTo>
                    <a:pt x="16" y="24"/>
                  </a:lnTo>
                  <a:lnTo>
                    <a:pt x="16" y="14"/>
                  </a:lnTo>
                  <a:lnTo>
                    <a:pt x="12" y="3"/>
                  </a:lnTo>
                  <a:lnTo>
                    <a:pt x="5" y="0"/>
                  </a:lnTo>
                  <a:lnTo>
                    <a:pt x="0" y="15"/>
                  </a:lnTo>
                  <a:lnTo>
                    <a:pt x="0" y="27"/>
                  </a:lnTo>
                  <a:lnTo>
                    <a:pt x="4" y="37"/>
                  </a:lnTo>
                  <a:lnTo>
                    <a:pt x="11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4214" name="Freeform 54">
              <a:extLst>
                <a:ext uri="{FF2B5EF4-FFF2-40B4-BE49-F238E27FC236}">
                  <a16:creationId xmlns:a16="http://schemas.microsoft.com/office/drawing/2014/main" id="{82C28A54-45EA-42F5-B9A9-759C88B70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7" y="3819"/>
              <a:ext cx="25" cy="22"/>
            </a:xfrm>
            <a:custGeom>
              <a:avLst/>
              <a:gdLst>
                <a:gd name="T0" fmla="*/ 18 w 51"/>
                <a:gd name="T1" fmla="*/ 41 h 45"/>
                <a:gd name="T2" fmla="*/ 25 w 51"/>
                <a:gd name="T3" fmla="*/ 45 h 45"/>
                <a:gd name="T4" fmla="*/ 32 w 51"/>
                <a:gd name="T5" fmla="*/ 43 h 45"/>
                <a:gd name="T6" fmla="*/ 39 w 51"/>
                <a:gd name="T7" fmla="*/ 41 h 45"/>
                <a:gd name="T8" fmla="*/ 46 w 51"/>
                <a:gd name="T9" fmla="*/ 38 h 45"/>
                <a:gd name="T10" fmla="*/ 49 w 51"/>
                <a:gd name="T11" fmla="*/ 35 h 45"/>
                <a:gd name="T12" fmla="*/ 51 w 51"/>
                <a:gd name="T13" fmla="*/ 33 h 45"/>
                <a:gd name="T14" fmla="*/ 51 w 51"/>
                <a:gd name="T15" fmla="*/ 30 h 45"/>
                <a:gd name="T16" fmla="*/ 49 w 51"/>
                <a:gd name="T17" fmla="*/ 26 h 45"/>
                <a:gd name="T18" fmla="*/ 41 w 51"/>
                <a:gd name="T19" fmla="*/ 22 h 45"/>
                <a:gd name="T20" fmla="*/ 36 w 51"/>
                <a:gd name="T21" fmla="*/ 23 h 45"/>
                <a:gd name="T22" fmla="*/ 31 w 51"/>
                <a:gd name="T23" fmla="*/ 27 h 45"/>
                <a:gd name="T24" fmla="*/ 28 w 51"/>
                <a:gd name="T25" fmla="*/ 31 h 45"/>
                <a:gd name="T26" fmla="*/ 25 w 51"/>
                <a:gd name="T27" fmla="*/ 25 h 45"/>
                <a:gd name="T28" fmla="*/ 20 w 51"/>
                <a:gd name="T29" fmla="*/ 13 h 45"/>
                <a:gd name="T30" fmla="*/ 13 w 51"/>
                <a:gd name="T31" fmla="*/ 3 h 45"/>
                <a:gd name="T32" fmla="*/ 5 w 51"/>
                <a:gd name="T33" fmla="*/ 0 h 45"/>
                <a:gd name="T34" fmla="*/ 0 w 51"/>
                <a:gd name="T35" fmla="*/ 16 h 45"/>
                <a:gd name="T36" fmla="*/ 6 w 51"/>
                <a:gd name="T37" fmla="*/ 28 h 45"/>
                <a:gd name="T38" fmla="*/ 14 w 51"/>
                <a:gd name="T39" fmla="*/ 38 h 45"/>
                <a:gd name="T40" fmla="*/ 18 w 51"/>
                <a:gd name="T41" fmla="*/ 4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45">
                  <a:moveTo>
                    <a:pt x="18" y="41"/>
                  </a:moveTo>
                  <a:lnTo>
                    <a:pt x="25" y="45"/>
                  </a:lnTo>
                  <a:lnTo>
                    <a:pt x="32" y="43"/>
                  </a:lnTo>
                  <a:lnTo>
                    <a:pt x="39" y="41"/>
                  </a:lnTo>
                  <a:lnTo>
                    <a:pt x="46" y="38"/>
                  </a:lnTo>
                  <a:lnTo>
                    <a:pt x="49" y="35"/>
                  </a:lnTo>
                  <a:lnTo>
                    <a:pt x="51" y="33"/>
                  </a:lnTo>
                  <a:lnTo>
                    <a:pt x="51" y="30"/>
                  </a:lnTo>
                  <a:lnTo>
                    <a:pt x="49" y="26"/>
                  </a:lnTo>
                  <a:lnTo>
                    <a:pt x="41" y="22"/>
                  </a:lnTo>
                  <a:lnTo>
                    <a:pt x="36" y="23"/>
                  </a:lnTo>
                  <a:lnTo>
                    <a:pt x="31" y="27"/>
                  </a:lnTo>
                  <a:lnTo>
                    <a:pt x="28" y="31"/>
                  </a:lnTo>
                  <a:lnTo>
                    <a:pt x="25" y="25"/>
                  </a:lnTo>
                  <a:lnTo>
                    <a:pt x="20" y="13"/>
                  </a:lnTo>
                  <a:lnTo>
                    <a:pt x="13" y="3"/>
                  </a:lnTo>
                  <a:lnTo>
                    <a:pt x="5" y="0"/>
                  </a:lnTo>
                  <a:lnTo>
                    <a:pt x="0" y="16"/>
                  </a:lnTo>
                  <a:lnTo>
                    <a:pt x="6" y="28"/>
                  </a:lnTo>
                  <a:lnTo>
                    <a:pt x="14" y="38"/>
                  </a:lnTo>
                  <a:lnTo>
                    <a:pt x="18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4215" name="Freeform 55">
              <a:extLst>
                <a:ext uri="{FF2B5EF4-FFF2-40B4-BE49-F238E27FC236}">
                  <a16:creationId xmlns:a16="http://schemas.microsoft.com/office/drawing/2014/main" id="{EB23AB9C-E4FF-4D4D-A1D2-AF30B5AEE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3880"/>
              <a:ext cx="31" cy="32"/>
            </a:xfrm>
            <a:custGeom>
              <a:avLst/>
              <a:gdLst>
                <a:gd name="T0" fmla="*/ 13 w 62"/>
                <a:gd name="T1" fmla="*/ 54 h 64"/>
                <a:gd name="T2" fmla="*/ 15 w 62"/>
                <a:gd name="T3" fmla="*/ 56 h 64"/>
                <a:gd name="T4" fmla="*/ 19 w 62"/>
                <a:gd name="T5" fmla="*/ 58 h 64"/>
                <a:gd name="T6" fmla="*/ 24 w 62"/>
                <a:gd name="T7" fmla="*/ 62 h 64"/>
                <a:gd name="T8" fmla="*/ 30 w 62"/>
                <a:gd name="T9" fmla="*/ 63 h 64"/>
                <a:gd name="T10" fmla="*/ 37 w 62"/>
                <a:gd name="T11" fmla="*/ 64 h 64"/>
                <a:gd name="T12" fmla="*/ 45 w 62"/>
                <a:gd name="T13" fmla="*/ 62 h 64"/>
                <a:gd name="T14" fmla="*/ 52 w 62"/>
                <a:gd name="T15" fmla="*/ 56 h 64"/>
                <a:gd name="T16" fmla="*/ 58 w 62"/>
                <a:gd name="T17" fmla="*/ 47 h 64"/>
                <a:gd name="T18" fmla="*/ 60 w 62"/>
                <a:gd name="T19" fmla="*/ 43 h 64"/>
                <a:gd name="T20" fmla="*/ 61 w 62"/>
                <a:gd name="T21" fmla="*/ 40 h 64"/>
                <a:gd name="T22" fmla="*/ 62 w 62"/>
                <a:gd name="T23" fmla="*/ 36 h 64"/>
                <a:gd name="T24" fmla="*/ 61 w 62"/>
                <a:gd name="T25" fmla="*/ 34 h 64"/>
                <a:gd name="T26" fmla="*/ 55 w 62"/>
                <a:gd name="T27" fmla="*/ 31 h 64"/>
                <a:gd name="T28" fmla="*/ 49 w 62"/>
                <a:gd name="T29" fmla="*/ 30 h 64"/>
                <a:gd name="T30" fmla="*/ 42 w 62"/>
                <a:gd name="T31" fmla="*/ 31 h 64"/>
                <a:gd name="T32" fmla="*/ 36 w 62"/>
                <a:gd name="T33" fmla="*/ 32 h 64"/>
                <a:gd name="T34" fmla="*/ 31 w 62"/>
                <a:gd name="T35" fmla="*/ 35 h 64"/>
                <a:gd name="T36" fmla="*/ 27 w 62"/>
                <a:gd name="T37" fmla="*/ 38 h 64"/>
                <a:gd name="T38" fmla="*/ 24 w 62"/>
                <a:gd name="T39" fmla="*/ 40 h 64"/>
                <a:gd name="T40" fmla="*/ 23 w 62"/>
                <a:gd name="T41" fmla="*/ 41 h 64"/>
                <a:gd name="T42" fmla="*/ 22 w 62"/>
                <a:gd name="T43" fmla="*/ 34 h 64"/>
                <a:gd name="T44" fmla="*/ 17 w 62"/>
                <a:gd name="T45" fmla="*/ 19 h 64"/>
                <a:gd name="T46" fmla="*/ 11 w 62"/>
                <a:gd name="T47" fmla="*/ 4 h 64"/>
                <a:gd name="T48" fmla="*/ 1 w 62"/>
                <a:gd name="T49" fmla="*/ 0 h 64"/>
                <a:gd name="T50" fmla="*/ 0 w 62"/>
                <a:gd name="T51" fmla="*/ 19 h 64"/>
                <a:gd name="T52" fmla="*/ 5 w 62"/>
                <a:gd name="T53" fmla="*/ 36 h 64"/>
                <a:gd name="T54" fmla="*/ 11 w 62"/>
                <a:gd name="T55" fmla="*/ 49 h 64"/>
                <a:gd name="T56" fmla="*/ 13 w 62"/>
                <a:gd name="T57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4">
                  <a:moveTo>
                    <a:pt x="13" y="54"/>
                  </a:moveTo>
                  <a:lnTo>
                    <a:pt x="15" y="56"/>
                  </a:lnTo>
                  <a:lnTo>
                    <a:pt x="19" y="58"/>
                  </a:lnTo>
                  <a:lnTo>
                    <a:pt x="24" y="62"/>
                  </a:lnTo>
                  <a:lnTo>
                    <a:pt x="30" y="63"/>
                  </a:lnTo>
                  <a:lnTo>
                    <a:pt x="37" y="64"/>
                  </a:lnTo>
                  <a:lnTo>
                    <a:pt x="45" y="62"/>
                  </a:lnTo>
                  <a:lnTo>
                    <a:pt x="52" y="56"/>
                  </a:lnTo>
                  <a:lnTo>
                    <a:pt x="58" y="47"/>
                  </a:lnTo>
                  <a:lnTo>
                    <a:pt x="60" y="43"/>
                  </a:lnTo>
                  <a:lnTo>
                    <a:pt x="61" y="40"/>
                  </a:lnTo>
                  <a:lnTo>
                    <a:pt x="62" y="36"/>
                  </a:lnTo>
                  <a:lnTo>
                    <a:pt x="61" y="34"/>
                  </a:lnTo>
                  <a:lnTo>
                    <a:pt x="55" y="31"/>
                  </a:lnTo>
                  <a:lnTo>
                    <a:pt x="49" y="30"/>
                  </a:lnTo>
                  <a:lnTo>
                    <a:pt x="42" y="31"/>
                  </a:lnTo>
                  <a:lnTo>
                    <a:pt x="36" y="32"/>
                  </a:lnTo>
                  <a:lnTo>
                    <a:pt x="31" y="35"/>
                  </a:lnTo>
                  <a:lnTo>
                    <a:pt x="27" y="38"/>
                  </a:lnTo>
                  <a:lnTo>
                    <a:pt x="24" y="40"/>
                  </a:lnTo>
                  <a:lnTo>
                    <a:pt x="23" y="41"/>
                  </a:lnTo>
                  <a:lnTo>
                    <a:pt x="22" y="34"/>
                  </a:lnTo>
                  <a:lnTo>
                    <a:pt x="17" y="19"/>
                  </a:lnTo>
                  <a:lnTo>
                    <a:pt x="11" y="4"/>
                  </a:lnTo>
                  <a:lnTo>
                    <a:pt x="1" y="0"/>
                  </a:lnTo>
                  <a:lnTo>
                    <a:pt x="0" y="19"/>
                  </a:lnTo>
                  <a:lnTo>
                    <a:pt x="5" y="36"/>
                  </a:lnTo>
                  <a:lnTo>
                    <a:pt x="11" y="49"/>
                  </a:lnTo>
                  <a:lnTo>
                    <a:pt x="13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4216" name="Freeform 56">
              <a:extLst>
                <a:ext uri="{FF2B5EF4-FFF2-40B4-BE49-F238E27FC236}">
                  <a16:creationId xmlns:a16="http://schemas.microsoft.com/office/drawing/2014/main" id="{ECE555C5-3F1C-41BB-8F91-0C03D35AD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9" y="3868"/>
              <a:ext cx="32" cy="27"/>
            </a:xfrm>
            <a:custGeom>
              <a:avLst/>
              <a:gdLst>
                <a:gd name="T0" fmla="*/ 10 w 62"/>
                <a:gd name="T1" fmla="*/ 44 h 55"/>
                <a:gd name="T2" fmla="*/ 13 w 62"/>
                <a:gd name="T3" fmla="*/ 45 h 55"/>
                <a:gd name="T4" fmla="*/ 16 w 62"/>
                <a:gd name="T5" fmla="*/ 48 h 55"/>
                <a:gd name="T6" fmla="*/ 21 w 62"/>
                <a:gd name="T7" fmla="*/ 50 h 55"/>
                <a:gd name="T8" fmla="*/ 26 w 62"/>
                <a:gd name="T9" fmla="*/ 52 h 55"/>
                <a:gd name="T10" fmla="*/ 32 w 62"/>
                <a:gd name="T11" fmla="*/ 55 h 55"/>
                <a:gd name="T12" fmla="*/ 39 w 62"/>
                <a:gd name="T13" fmla="*/ 55 h 55"/>
                <a:gd name="T14" fmla="*/ 46 w 62"/>
                <a:gd name="T15" fmla="*/ 55 h 55"/>
                <a:gd name="T16" fmla="*/ 52 w 62"/>
                <a:gd name="T17" fmla="*/ 52 h 55"/>
                <a:gd name="T18" fmla="*/ 56 w 62"/>
                <a:gd name="T19" fmla="*/ 50 h 55"/>
                <a:gd name="T20" fmla="*/ 60 w 62"/>
                <a:gd name="T21" fmla="*/ 46 h 55"/>
                <a:gd name="T22" fmla="*/ 62 w 62"/>
                <a:gd name="T23" fmla="*/ 43 h 55"/>
                <a:gd name="T24" fmla="*/ 61 w 62"/>
                <a:gd name="T25" fmla="*/ 38 h 55"/>
                <a:gd name="T26" fmla="*/ 56 w 62"/>
                <a:gd name="T27" fmla="*/ 34 h 55"/>
                <a:gd name="T28" fmla="*/ 51 w 62"/>
                <a:gd name="T29" fmla="*/ 30 h 55"/>
                <a:gd name="T30" fmla="*/ 44 w 62"/>
                <a:gd name="T31" fmla="*/ 29 h 55"/>
                <a:gd name="T32" fmla="*/ 38 w 62"/>
                <a:gd name="T33" fmla="*/ 29 h 55"/>
                <a:gd name="T34" fmla="*/ 31 w 62"/>
                <a:gd name="T35" fmla="*/ 30 h 55"/>
                <a:gd name="T36" fmla="*/ 26 w 62"/>
                <a:gd name="T37" fmla="*/ 32 h 55"/>
                <a:gd name="T38" fmla="*/ 23 w 62"/>
                <a:gd name="T39" fmla="*/ 33 h 55"/>
                <a:gd name="T40" fmla="*/ 22 w 62"/>
                <a:gd name="T41" fmla="*/ 33 h 55"/>
                <a:gd name="T42" fmla="*/ 21 w 62"/>
                <a:gd name="T43" fmla="*/ 27 h 55"/>
                <a:gd name="T44" fmla="*/ 17 w 62"/>
                <a:gd name="T45" fmla="*/ 14 h 55"/>
                <a:gd name="T46" fmla="*/ 11 w 62"/>
                <a:gd name="T47" fmla="*/ 4 h 55"/>
                <a:gd name="T48" fmla="*/ 2 w 62"/>
                <a:gd name="T49" fmla="*/ 0 h 55"/>
                <a:gd name="T50" fmla="*/ 0 w 62"/>
                <a:gd name="T51" fmla="*/ 18 h 55"/>
                <a:gd name="T52" fmla="*/ 3 w 62"/>
                <a:gd name="T53" fmla="*/ 32 h 55"/>
                <a:gd name="T54" fmla="*/ 8 w 62"/>
                <a:gd name="T55" fmla="*/ 41 h 55"/>
                <a:gd name="T56" fmla="*/ 10 w 62"/>
                <a:gd name="T57" fmla="*/ 4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55">
                  <a:moveTo>
                    <a:pt x="10" y="44"/>
                  </a:moveTo>
                  <a:lnTo>
                    <a:pt x="13" y="45"/>
                  </a:lnTo>
                  <a:lnTo>
                    <a:pt x="16" y="48"/>
                  </a:lnTo>
                  <a:lnTo>
                    <a:pt x="21" y="50"/>
                  </a:lnTo>
                  <a:lnTo>
                    <a:pt x="26" y="52"/>
                  </a:lnTo>
                  <a:lnTo>
                    <a:pt x="32" y="55"/>
                  </a:lnTo>
                  <a:lnTo>
                    <a:pt x="39" y="55"/>
                  </a:lnTo>
                  <a:lnTo>
                    <a:pt x="46" y="55"/>
                  </a:lnTo>
                  <a:lnTo>
                    <a:pt x="52" y="52"/>
                  </a:lnTo>
                  <a:lnTo>
                    <a:pt x="56" y="50"/>
                  </a:lnTo>
                  <a:lnTo>
                    <a:pt x="60" y="46"/>
                  </a:lnTo>
                  <a:lnTo>
                    <a:pt x="62" y="43"/>
                  </a:lnTo>
                  <a:lnTo>
                    <a:pt x="61" y="38"/>
                  </a:lnTo>
                  <a:lnTo>
                    <a:pt x="56" y="34"/>
                  </a:lnTo>
                  <a:lnTo>
                    <a:pt x="51" y="30"/>
                  </a:lnTo>
                  <a:lnTo>
                    <a:pt x="44" y="29"/>
                  </a:lnTo>
                  <a:lnTo>
                    <a:pt x="38" y="29"/>
                  </a:lnTo>
                  <a:lnTo>
                    <a:pt x="31" y="30"/>
                  </a:lnTo>
                  <a:lnTo>
                    <a:pt x="26" y="32"/>
                  </a:lnTo>
                  <a:lnTo>
                    <a:pt x="23" y="33"/>
                  </a:lnTo>
                  <a:lnTo>
                    <a:pt x="22" y="33"/>
                  </a:lnTo>
                  <a:lnTo>
                    <a:pt x="21" y="27"/>
                  </a:lnTo>
                  <a:lnTo>
                    <a:pt x="17" y="14"/>
                  </a:lnTo>
                  <a:lnTo>
                    <a:pt x="11" y="4"/>
                  </a:lnTo>
                  <a:lnTo>
                    <a:pt x="2" y="0"/>
                  </a:lnTo>
                  <a:lnTo>
                    <a:pt x="0" y="18"/>
                  </a:lnTo>
                  <a:lnTo>
                    <a:pt x="3" y="32"/>
                  </a:lnTo>
                  <a:lnTo>
                    <a:pt x="8" y="41"/>
                  </a:lnTo>
                  <a:lnTo>
                    <a:pt x="1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4217" name="Freeform 57">
              <a:extLst>
                <a:ext uri="{FF2B5EF4-FFF2-40B4-BE49-F238E27FC236}">
                  <a16:creationId xmlns:a16="http://schemas.microsoft.com/office/drawing/2014/main" id="{A9EA2FF9-EF65-45FB-B5D0-11366581A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5" y="3863"/>
              <a:ext cx="30" cy="25"/>
            </a:xfrm>
            <a:custGeom>
              <a:avLst/>
              <a:gdLst>
                <a:gd name="T0" fmla="*/ 7 w 60"/>
                <a:gd name="T1" fmla="*/ 46 h 50"/>
                <a:gd name="T2" fmla="*/ 13 w 60"/>
                <a:gd name="T3" fmla="*/ 49 h 50"/>
                <a:gd name="T4" fmla="*/ 21 w 60"/>
                <a:gd name="T5" fmla="*/ 50 h 50"/>
                <a:gd name="T6" fmla="*/ 31 w 60"/>
                <a:gd name="T7" fmla="*/ 50 h 50"/>
                <a:gd name="T8" fmla="*/ 42 w 60"/>
                <a:gd name="T9" fmla="*/ 49 h 50"/>
                <a:gd name="T10" fmla="*/ 51 w 60"/>
                <a:gd name="T11" fmla="*/ 46 h 50"/>
                <a:gd name="T12" fmla="*/ 57 w 60"/>
                <a:gd name="T13" fmla="*/ 44 h 50"/>
                <a:gd name="T14" fmla="*/ 60 w 60"/>
                <a:gd name="T15" fmla="*/ 39 h 50"/>
                <a:gd name="T16" fmla="*/ 59 w 60"/>
                <a:gd name="T17" fmla="*/ 34 h 50"/>
                <a:gd name="T18" fmla="*/ 54 w 60"/>
                <a:gd name="T19" fmla="*/ 29 h 50"/>
                <a:gd name="T20" fmla="*/ 49 w 60"/>
                <a:gd name="T21" fmla="*/ 27 h 50"/>
                <a:gd name="T22" fmla="*/ 42 w 60"/>
                <a:gd name="T23" fmla="*/ 26 h 50"/>
                <a:gd name="T24" fmla="*/ 36 w 60"/>
                <a:gd name="T25" fmla="*/ 26 h 50"/>
                <a:gd name="T26" fmla="*/ 30 w 60"/>
                <a:gd name="T27" fmla="*/ 27 h 50"/>
                <a:gd name="T28" fmla="*/ 26 w 60"/>
                <a:gd name="T29" fmla="*/ 28 h 50"/>
                <a:gd name="T30" fmla="*/ 22 w 60"/>
                <a:gd name="T31" fmla="*/ 30 h 50"/>
                <a:gd name="T32" fmla="*/ 21 w 60"/>
                <a:gd name="T33" fmla="*/ 30 h 50"/>
                <a:gd name="T34" fmla="*/ 20 w 60"/>
                <a:gd name="T35" fmla="*/ 24 h 50"/>
                <a:gd name="T36" fmla="*/ 16 w 60"/>
                <a:gd name="T37" fmla="*/ 13 h 50"/>
                <a:gd name="T38" fmla="*/ 11 w 60"/>
                <a:gd name="T39" fmla="*/ 3 h 50"/>
                <a:gd name="T40" fmla="*/ 1 w 60"/>
                <a:gd name="T41" fmla="*/ 0 h 50"/>
                <a:gd name="T42" fmla="*/ 0 w 60"/>
                <a:gd name="T43" fmla="*/ 14 h 50"/>
                <a:gd name="T44" fmla="*/ 2 w 60"/>
                <a:gd name="T45" fmla="*/ 29 h 50"/>
                <a:gd name="T46" fmla="*/ 6 w 60"/>
                <a:gd name="T47" fmla="*/ 42 h 50"/>
                <a:gd name="T48" fmla="*/ 7 w 60"/>
                <a:gd name="T49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50">
                  <a:moveTo>
                    <a:pt x="7" y="46"/>
                  </a:moveTo>
                  <a:lnTo>
                    <a:pt x="13" y="49"/>
                  </a:lnTo>
                  <a:lnTo>
                    <a:pt x="21" y="50"/>
                  </a:lnTo>
                  <a:lnTo>
                    <a:pt x="31" y="50"/>
                  </a:lnTo>
                  <a:lnTo>
                    <a:pt x="42" y="49"/>
                  </a:lnTo>
                  <a:lnTo>
                    <a:pt x="51" y="46"/>
                  </a:lnTo>
                  <a:lnTo>
                    <a:pt x="57" y="44"/>
                  </a:lnTo>
                  <a:lnTo>
                    <a:pt x="60" y="39"/>
                  </a:lnTo>
                  <a:lnTo>
                    <a:pt x="59" y="34"/>
                  </a:lnTo>
                  <a:lnTo>
                    <a:pt x="54" y="29"/>
                  </a:lnTo>
                  <a:lnTo>
                    <a:pt x="49" y="27"/>
                  </a:lnTo>
                  <a:lnTo>
                    <a:pt x="42" y="26"/>
                  </a:lnTo>
                  <a:lnTo>
                    <a:pt x="36" y="26"/>
                  </a:lnTo>
                  <a:lnTo>
                    <a:pt x="30" y="27"/>
                  </a:lnTo>
                  <a:lnTo>
                    <a:pt x="26" y="28"/>
                  </a:lnTo>
                  <a:lnTo>
                    <a:pt x="22" y="30"/>
                  </a:lnTo>
                  <a:lnTo>
                    <a:pt x="21" y="30"/>
                  </a:lnTo>
                  <a:lnTo>
                    <a:pt x="20" y="24"/>
                  </a:lnTo>
                  <a:lnTo>
                    <a:pt x="16" y="13"/>
                  </a:lnTo>
                  <a:lnTo>
                    <a:pt x="11" y="3"/>
                  </a:lnTo>
                  <a:lnTo>
                    <a:pt x="1" y="0"/>
                  </a:lnTo>
                  <a:lnTo>
                    <a:pt x="0" y="14"/>
                  </a:lnTo>
                  <a:lnTo>
                    <a:pt x="2" y="29"/>
                  </a:lnTo>
                  <a:lnTo>
                    <a:pt x="6" y="42"/>
                  </a:lnTo>
                  <a:lnTo>
                    <a:pt x="7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4218" name="Freeform 58">
              <a:extLst>
                <a:ext uri="{FF2B5EF4-FFF2-40B4-BE49-F238E27FC236}">
                  <a16:creationId xmlns:a16="http://schemas.microsoft.com/office/drawing/2014/main" id="{2BF6FE0A-18A7-4CA5-BFA0-2BD5A0B7B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4" y="3718"/>
              <a:ext cx="143" cy="338"/>
            </a:xfrm>
            <a:custGeom>
              <a:avLst/>
              <a:gdLst>
                <a:gd name="T0" fmla="*/ 10 w 287"/>
                <a:gd name="T1" fmla="*/ 121 h 677"/>
                <a:gd name="T2" fmla="*/ 13 w 287"/>
                <a:gd name="T3" fmla="*/ 193 h 677"/>
                <a:gd name="T4" fmla="*/ 36 w 287"/>
                <a:gd name="T5" fmla="*/ 277 h 677"/>
                <a:gd name="T6" fmla="*/ 66 w 287"/>
                <a:gd name="T7" fmla="*/ 373 h 677"/>
                <a:gd name="T8" fmla="*/ 96 w 287"/>
                <a:gd name="T9" fmla="*/ 467 h 677"/>
                <a:gd name="T10" fmla="*/ 128 w 287"/>
                <a:gd name="T11" fmla="*/ 560 h 677"/>
                <a:gd name="T12" fmla="*/ 154 w 287"/>
                <a:gd name="T13" fmla="*/ 624 h 677"/>
                <a:gd name="T14" fmla="*/ 179 w 287"/>
                <a:gd name="T15" fmla="*/ 649 h 677"/>
                <a:gd name="T16" fmla="*/ 211 w 287"/>
                <a:gd name="T17" fmla="*/ 665 h 677"/>
                <a:gd name="T18" fmla="*/ 248 w 287"/>
                <a:gd name="T19" fmla="*/ 674 h 677"/>
                <a:gd name="T20" fmla="*/ 273 w 287"/>
                <a:gd name="T21" fmla="*/ 675 h 677"/>
                <a:gd name="T22" fmla="*/ 284 w 287"/>
                <a:gd name="T23" fmla="*/ 667 h 677"/>
                <a:gd name="T24" fmla="*/ 287 w 287"/>
                <a:gd name="T25" fmla="*/ 654 h 677"/>
                <a:gd name="T26" fmla="*/ 278 w 287"/>
                <a:gd name="T27" fmla="*/ 643 h 677"/>
                <a:gd name="T28" fmla="*/ 258 w 287"/>
                <a:gd name="T29" fmla="*/ 637 h 677"/>
                <a:gd name="T30" fmla="*/ 232 w 287"/>
                <a:gd name="T31" fmla="*/ 632 h 677"/>
                <a:gd name="T32" fmla="*/ 208 w 287"/>
                <a:gd name="T33" fmla="*/ 624 h 677"/>
                <a:gd name="T34" fmla="*/ 188 w 287"/>
                <a:gd name="T35" fmla="*/ 606 h 677"/>
                <a:gd name="T36" fmla="*/ 171 w 287"/>
                <a:gd name="T37" fmla="*/ 567 h 677"/>
                <a:gd name="T38" fmla="*/ 152 w 287"/>
                <a:gd name="T39" fmla="*/ 516 h 677"/>
                <a:gd name="T40" fmla="*/ 135 w 287"/>
                <a:gd name="T41" fmla="*/ 463 h 677"/>
                <a:gd name="T42" fmla="*/ 119 w 287"/>
                <a:gd name="T43" fmla="*/ 410 h 677"/>
                <a:gd name="T44" fmla="*/ 99 w 287"/>
                <a:gd name="T45" fmla="*/ 349 h 677"/>
                <a:gd name="T46" fmla="*/ 74 w 287"/>
                <a:gd name="T47" fmla="*/ 280 h 677"/>
                <a:gd name="T48" fmla="*/ 51 w 287"/>
                <a:gd name="T49" fmla="*/ 211 h 677"/>
                <a:gd name="T50" fmla="*/ 38 w 287"/>
                <a:gd name="T51" fmla="*/ 141 h 677"/>
                <a:gd name="T52" fmla="*/ 36 w 287"/>
                <a:gd name="T53" fmla="*/ 89 h 677"/>
                <a:gd name="T54" fmla="*/ 28 w 287"/>
                <a:gd name="T55" fmla="*/ 54 h 677"/>
                <a:gd name="T56" fmla="*/ 17 w 287"/>
                <a:gd name="T57" fmla="*/ 22 h 677"/>
                <a:gd name="T58" fmla="*/ 5 w 287"/>
                <a:gd name="T59" fmla="*/ 1 h 677"/>
                <a:gd name="T60" fmla="*/ 4 w 287"/>
                <a:gd name="T61" fmla="*/ 14 h 677"/>
                <a:gd name="T62" fmla="*/ 11 w 287"/>
                <a:gd name="T63" fmla="*/ 61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7" h="677">
                  <a:moveTo>
                    <a:pt x="12" y="84"/>
                  </a:moveTo>
                  <a:lnTo>
                    <a:pt x="10" y="121"/>
                  </a:lnTo>
                  <a:lnTo>
                    <a:pt x="10" y="158"/>
                  </a:lnTo>
                  <a:lnTo>
                    <a:pt x="13" y="193"/>
                  </a:lnTo>
                  <a:lnTo>
                    <a:pt x="21" y="229"/>
                  </a:lnTo>
                  <a:lnTo>
                    <a:pt x="36" y="277"/>
                  </a:lnTo>
                  <a:lnTo>
                    <a:pt x="51" y="326"/>
                  </a:lnTo>
                  <a:lnTo>
                    <a:pt x="66" y="373"/>
                  </a:lnTo>
                  <a:lnTo>
                    <a:pt x="81" y="420"/>
                  </a:lnTo>
                  <a:lnTo>
                    <a:pt x="96" y="467"/>
                  </a:lnTo>
                  <a:lnTo>
                    <a:pt x="112" y="513"/>
                  </a:lnTo>
                  <a:lnTo>
                    <a:pt x="128" y="560"/>
                  </a:lnTo>
                  <a:lnTo>
                    <a:pt x="145" y="608"/>
                  </a:lnTo>
                  <a:lnTo>
                    <a:pt x="154" y="624"/>
                  </a:lnTo>
                  <a:lnTo>
                    <a:pt x="165" y="637"/>
                  </a:lnTo>
                  <a:lnTo>
                    <a:pt x="179" y="649"/>
                  </a:lnTo>
                  <a:lnTo>
                    <a:pt x="194" y="658"/>
                  </a:lnTo>
                  <a:lnTo>
                    <a:pt x="211" y="665"/>
                  </a:lnTo>
                  <a:lnTo>
                    <a:pt x="230" y="671"/>
                  </a:lnTo>
                  <a:lnTo>
                    <a:pt x="248" y="674"/>
                  </a:lnTo>
                  <a:lnTo>
                    <a:pt x="266" y="677"/>
                  </a:lnTo>
                  <a:lnTo>
                    <a:pt x="273" y="675"/>
                  </a:lnTo>
                  <a:lnTo>
                    <a:pt x="279" y="673"/>
                  </a:lnTo>
                  <a:lnTo>
                    <a:pt x="284" y="667"/>
                  </a:lnTo>
                  <a:lnTo>
                    <a:pt x="287" y="660"/>
                  </a:lnTo>
                  <a:lnTo>
                    <a:pt x="287" y="654"/>
                  </a:lnTo>
                  <a:lnTo>
                    <a:pt x="284" y="648"/>
                  </a:lnTo>
                  <a:lnTo>
                    <a:pt x="278" y="643"/>
                  </a:lnTo>
                  <a:lnTo>
                    <a:pt x="271" y="641"/>
                  </a:lnTo>
                  <a:lnTo>
                    <a:pt x="258" y="637"/>
                  </a:lnTo>
                  <a:lnTo>
                    <a:pt x="246" y="635"/>
                  </a:lnTo>
                  <a:lnTo>
                    <a:pt x="232" y="632"/>
                  </a:lnTo>
                  <a:lnTo>
                    <a:pt x="219" y="628"/>
                  </a:lnTo>
                  <a:lnTo>
                    <a:pt x="208" y="624"/>
                  </a:lnTo>
                  <a:lnTo>
                    <a:pt x="197" y="616"/>
                  </a:lnTo>
                  <a:lnTo>
                    <a:pt x="188" y="606"/>
                  </a:lnTo>
                  <a:lnTo>
                    <a:pt x="181" y="594"/>
                  </a:lnTo>
                  <a:lnTo>
                    <a:pt x="171" y="567"/>
                  </a:lnTo>
                  <a:lnTo>
                    <a:pt x="162" y="542"/>
                  </a:lnTo>
                  <a:lnTo>
                    <a:pt x="152" y="516"/>
                  </a:lnTo>
                  <a:lnTo>
                    <a:pt x="144" y="489"/>
                  </a:lnTo>
                  <a:lnTo>
                    <a:pt x="135" y="463"/>
                  </a:lnTo>
                  <a:lnTo>
                    <a:pt x="127" y="436"/>
                  </a:lnTo>
                  <a:lnTo>
                    <a:pt x="119" y="410"/>
                  </a:lnTo>
                  <a:lnTo>
                    <a:pt x="111" y="383"/>
                  </a:lnTo>
                  <a:lnTo>
                    <a:pt x="99" y="349"/>
                  </a:lnTo>
                  <a:lnTo>
                    <a:pt x="87" y="314"/>
                  </a:lnTo>
                  <a:lnTo>
                    <a:pt x="74" y="280"/>
                  </a:lnTo>
                  <a:lnTo>
                    <a:pt x="63" y="245"/>
                  </a:lnTo>
                  <a:lnTo>
                    <a:pt x="51" y="211"/>
                  </a:lnTo>
                  <a:lnTo>
                    <a:pt x="43" y="176"/>
                  </a:lnTo>
                  <a:lnTo>
                    <a:pt x="38" y="141"/>
                  </a:lnTo>
                  <a:lnTo>
                    <a:pt x="37" y="104"/>
                  </a:lnTo>
                  <a:lnTo>
                    <a:pt x="36" y="89"/>
                  </a:lnTo>
                  <a:lnTo>
                    <a:pt x="33" y="72"/>
                  </a:lnTo>
                  <a:lnTo>
                    <a:pt x="28" y="54"/>
                  </a:lnTo>
                  <a:lnTo>
                    <a:pt x="22" y="37"/>
                  </a:lnTo>
                  <a:lnTo>
                    <a:pt x="17" y="22"/>
                  </a:lnTo>
                  <a:lnTo>
                    <a:pt x="11" y="9"/>
                  </a:lnTo>
                  <a:lnTo>
                    <a:pt x="5" y="1"/>
                  </a:lnTo>
                  <a:lnTo>
                    <a:pt x="0" y="0"/>
                  </a:lnTo>
                  <a:lnTo>
                    <a:pt x="4" y="14"/>
                  </a:lnTo>
                  <a:lnTo>
                    <a:pt x="9" y="36"/>
                  </a:lnTo>
                  <a:lnTo>
                    <a:pt x="11" y="61"/>
                  </a:lnTo>
                  <a:lnTo>
                    <a:pt x="12" y="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4219" name="Freeform 59">
              <a:extLst>
                <a:ext uri="{FF2B5EF4-FFF2-40B4-BE49-F238E27FC236}">
                  <a16:creationId xmlns:a16="http://schemas.microsoft.com/office/drawing/2014/main" id="{9E289B34-31D2-4500-B882-48A20BB23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8" y="3863"/>
              <a:ext cx="34" cy="35"/>
            </a:xfrm>
            <a:custGeom>
              <a:avLst/>
              <a:gdLst>
                <a:gd name="T0" fmla="*/ 66 w 69"/>
                <a:gd name="T1" fmla="*/ 19 h 70"/>
                <a:gd name="T2" fmla="*/ 69 w 69"/>
                <a:gd name="T3" fmla="*/ 15 h 70"/>
                <a:gd name="T4" fmla="*/ 68 w 69"/>
                <a:gd name="T5" fmla="*/ 10 h 70"/>
                <a:gd name="T6" fmla="*/ 66 w 69"/>
                <a:gd name="T7" fmla="*/ 6 h 70"/>
                <a:gd name="T8" fmla="*/ 60 w 69"/>
                <a:gd name="T9" fmla="*/ 2 h 70"/>
                <a:gd name="T10" fmla="*/ 55 w 69"/>
                <a:gd name="T11" fmla="*/ 0 h 70"/>
                <a:gd name="T12" fmla="*/ 49 w 69"/>
                <a:gd name="T13" fmla="*/ 0 h 70"/>
                <a:gd name="T14" fmla="*/ 43 w 69"/>
                <a:gd name="T15" fmla="*/ 1 h 70"/>
                <a:gd name="T16" fmla="*/ 37 w 69"/>
                <a:gd name="T17" fmla="*/ 5 h 70"/>
                <a:gd name="T18" fmla="*/ 32 w 69"/>
                <a:gd name="T19" fmla="*/ 9 h 70"/>
                <a:gd name="T20" fmla="*/ 27 w 69"/>
                <a:gd name="T21" fmla="*/ 16 h 70"/>
                <a:gd name="T22" fmla="*/ 20 w 69"/>
                <a:gd name="T23" fmla="*/ 25 h 70"/>
                <a:gd name="T24" fmla="*/ 13 w 69"/>
                <a:gd name="T25" fmla="*/ 35 h 70"/>
                <a:gd name="T26" fmla="*/ 7 w 69"/>
                <a:gd name="T27" fmla="*/ 45 h 70"/>
                <a:gd name="T28" fmla="*/ 3 w 69"/>
                <a:gd name="T29" fmla="*/ 55 h 70"/>
                <a:gd name="T30" fmla="*/ 0 w 69"/>
                <a:gd name="T31" fmla="*/ 63 h 70"/>
                <a:gd name="T32" fmla="*/ 3 w 69"/>
                <a:gd name="T33" fmla="*/ 70 h 70"/>
                <a:gd name="T34" fmla="*/ 12 w 69"/>
                <a:gd name="T35" fmla="*/ 65 h 70"/>
                <a:gd name="T36" fmla="*/ 21 w 69"/>
                <a:gd name="T37" fmla="*/ 56 h 70"/>
                <a:gd name="T38" fmla="*/ 31 w 69"/>
                <a:gd name="T39" fmla="*/ 48 h 70"/>
                <a:gd name="T40" fmla="*/ 41 w 69"/>
                <a:gd name="T41" fmla="*/ 40 h 70"/>
                <a:gd name="T42" fmla="*/ 50 w 69"/>
                <a:gd name="T43" fmla="*/ 33 h 70"/>
                <a:gd name="T44" fmla="*/ 57 w 69"/>
                <a:gd name="T45" fmla="*/ 27 h 70"/>
                <a:gd name="T46" fmla="*/ 62 w 69"/>
                <a:gd name="T47" fmla="*/ 22 h 70"/>
                <a:gd name="T48" fmla="*/ 66 w 69"/>
                <a:gd name="T49" fmla="*/ 1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0">
                  <a:moveTo>
                    <a:pt x="66" y="19"/>
                  </a:moveTo>
                  <a:lnTo>
                    <a:pt x="69" y="15"/>
                  </a:lnTo>
                  <a:lnTo>
                    <a:pt x="68" y="10"/>
                  </a:lnTo>
                  <a:lnTo>
                    <a:pt x="66" y="6"/>
                  </a:lnTo>
                  <a:lnTo>
                    <a:pt x="60" y="2"/>
                  </a:lnTo>
                  <a:lnTo>
                    <a:pt x="55" y="0"/>
                  </a:lnTo>
                  <a:lnTo>
                    <a:pt x="49" y="0"/>
                  </a:lnTo>
                  <a:lnTo>
                    <a:pt x="43" y="1"/>
                  </a:lnTo>
                  <a:lnTo>
                    <a:pt x="37" y="5"/>
                  </a:lnTo>
                  <a:lnTo>
                    <a:pt x="32" y="9"/>
                  </a:lnTo>
                  <a:lnTo>
                    <a:pt x="27" y="16"/>
                  </a:lnTo>
                  <a:lnTo>
                    <a:pt x="20" y="25"/>
                  </a:lnTo>
                  <a:lnTo>
                    <a:pt x="13" y="35"/>
                  </a:lnTo>
                  <a:lnTo>
                    <a:pt x="7" y="45"/>
                  </a:lnTo>
                  <a:lnTo>
                    <a:pt x="3" y="55"/>
                  </a:lnTo>
                  <a:lnTo>
                    <a:pt x="0" y="63"/>
                  </a:lnTo>
                  <a:lnTo>
                    <a:pt x="3" y="70"/>
                  </a:lnTo>
                  <a:lnTo>
                    <a:pt x="12" y="65"/>
                  </a:lnTo>
                  <a:lnTo>
                    <a:pt x="21" y="56"/>
                  </a:lnTo>
                  <a:lnTo>
                    <a:pt x="31" y="48"/>
                  </a:lnTo>
                  <a:lnTo>
                    <a:pt x="41" y="40"/>
                  </a:lnTo>
                  <a:lnTo>
                    <a:pt x="50" y="33"/>
                  </a:lnTo>
                  <a:lnTo>
                    <a:pt x="57" y="27"/>
                  </a:lnTo>
                  <a:lnTo>
                    <a:pt x="62" y="22"/>
                  </a:lnTo>
                  <a:lnTo>
                    <a:pt x="66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4220" name="Freeform 60">
              <a:extLst>
                <a:ext uri="{FF2B5EF4-FFF2-40B4-BE49-F238E27FC236}">
                  <a16:creationId xmlns:a16="http://schemas.microsoft.com/office/drawing/2014/main" id="{48A934B1-E198-4B7C-8215-74098352C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0" y="3910"/>
              <a:ext cx="40" cy="11"/>
            </a:xfrm>
            <a:custGeom>
              <a:avLst/>
              <a:gdLst>
                <a:gd name="T0" fmla="*/ 73 w 81"/>
                <a:gd name="T1" fmla="*/ 19 h 23"/>
                <a:gd name="T2" fmla="*/ 76 w 81"/>
                <a:gd name="T3" fmla="*/ 18 h 23"/>
                <a:gd name="T4" fmla="*/ 78 w 81"/>
                <a:gd name="T5" fmla="*/ 15 h 23"/>
                <a:gd name="T6" fmla="*/ 80 w 81"/>
                <a:gd name="T7" fmla="*/ 12 h 23"/>
                <a:gd name="T8" fmla="*/ 81 w 81"/>
                <a:gd name="T9" fmla="*/ 8 h 23"/>
                <a:gd name="T10" fmla="*/ 80 w 81"/>
                <a:gd name="T11" fmla="*/ 5 h 23"/>
                <a:gd name="T12" fmla="*/ 77 w 81"/>
                <a:gd name="T13" fmla="*/ 2 h 23"/>
                <a:gd name="T14" fmla="*/ 74 w 81"/>
                <a:gd name="T15" fmla="*/ 0 h 23"/>
                <a:gd name="T16" fmla="*/ 69 w 81"/>
                <a:gd name="T17" fmla="*/ 0 h 23"/>
                <a:gd name="T18" fmla="*/ 60 w 81"/>
                <a:gd name="T19" fmla="*/ 3 h 23"/>
                <a:gd name="T20" fmla="*/ 48 w 81"/>
                <a:gd name="T21" fmla="*/ 6 h 23"/>
                <a:gd name="T22" fmla="*/ 37 w 81"/>
                <a:gd name="T23" fmla="*/ 8 h 23"/>
                <a:gd name="T24" fmla="*/ 27 w 81"/>
                <a:gd name="T25" fmla="*/ 10 h 23"/>
                <a:gd name="T26" fmla="*/ 16 w 81"/>
                <a:gd name="T27" fmla="*/ 13 h 23"/>
                <a:gd name="T28" fmla="*/ 8 w 81"/>
                <a:gd name="T29" fmla="*/ 15 h 23"/>
                <a:gd name="T30" fmla="*/ 2 w 81"/>
                <a:gd name="T31" fmla="*/ 19 h 23"/>
                <a:gd name="T32" fmla="*/ 0 w 81"/>
                <a:gd name="T33" fmla="*/ 23 h 23"/>
                <a:gd name="T34" fmla="*/ 8 w 81"/>
                <a:gd name="T35" fmla="*/ 23 h 23"/>
                <a:gd name="T36" fmla="*/ 16 w 81"/>
                <a:gd name="T37" fmla="*/ 23 h 23"/>
                <a:gd name="T38" fmla="*/ 25 w 81"/>
                <a:gd name="T39" fmla="*/ 22 h 23"/>
                <a:gd name="T40" fmla="*/ 35 w 81"/>
                <a:gd name="T41" fmla="*/ 22 h 23"/>
                <a:gd name="T42" fmla="*/ 44 w 81"/>
                <a:gd name="T43" fmla="*/ 21 h 23"/>
                <a:gd name="T44" fmla="*/ 53 w 81"/>
                <a:gd name="T45" fmla="*/ 20 h 23"/>
                <a:gd name="T46" fmla="*/ 63 w 81"/>
                <a:gd name="T47" fmla="*/ 20 h 23"/>
                <a:gd name="T48" fmla="*/ 73 w 81"/>
                <a:gd name="T4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23">
                  <a:moveTo>
                    <a:pt x="73" y="19"/>
                  </a:moveTo>
                  <a:lnTo>
                    <a:pt x="76" y="18"/>
                  </a:lnTo>
                  <a:lnTo>
                    <a:pt x="78" y="15"/>
                  </a:lnTo>
                  <a:lnTo>
                    <a:pt x="80" y="12"/>
                  </a:lnTo>
                  <a:lnTo>
                    <a:pt x="81" y="8"/>
                  </a:lnTo>
                  <a:lnTo>
                    <a:pt x="80" y="5"/>
                  </a:lnTo>
                  <a:lnTo>
                    <a:pt x="77" y="2"/>
                  </a:lnTo>
                  <a:lnTo>
                    <a:pt x="74" y="0"/>
                  </a:lnTo>
                  <a:lnTo>
                    <a:pt x="69" y="0"/>
                  </a:lnTo>
                  <a:lnTo>
                    <a:pt x="60" y="3"/>
                  </a:lnTo>
                  <a:lnTo>
                    <a:pt x="48" y="6"/>
                  </a:lnTo>
                  <a:lnTo>
                    <a:pt x="37" y="8"/>
                  </a:lnTo>
                  <a:lnTo>
                    <a:pt x="27" y="10"/>
                  </a:lnTo>
                  <a:lnTo>
                    <a:pt x="16" y="13"/>
                  </a:lnTo>
                  <a:lnTo>
                    <a:pt x="8" y="15"/>
                  </a:lnTo>
                  <a:lnTo>
                    <a:pt x="2" y="19"/>
                  </a:lnTo>
                  <a:lnTo>
                    <a:pt x="0" y="23"/>
                  </a:lnTo>
                  <a:lnTo>
                    <a:pt x="8" y="23"/>
                  </a:lnTo>
                  <a:lnTo>
                    <a:pt x="16" y="23"/>
                  </a:lnTo>
                  <a:lnTo>
                    <a:pt x="25" y="22"/>
                  </a:lnTo>
                  <a:lnTo>
                    <a:pt x="35" y="22"/>
                  </a:lnTo>
                  <a:lnTo>
                    <a:pt x="44" y="21"/>
                  </a:lnTo>
                  <a:lnTo>
                    <a:pt x="53" y="20"/>
                  </a:lnTo>
                  <a:lnTo>
                    <a:pt x="63" y="20"/>
                  </a:lnTo>
                  <a:lnTo>
                    <a:pt x="7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4221" name="Freeform 61">
              <a:extLst>
                <a:ext uri="{FF2B5EF4-FFF2-40B4-BE49-F238E27FC236}">
                  <a16:creationId xmlns:a16="http://schemas.microsoft.com/office/drawing/2014/main" id="{0464C877-AEB2-4C85-954F-871116B3A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6" y="3948"/>
              <a:ext cx="56" cy="14"/>
            </a:xfrm>
            <a:custGeom>
              <a:avLst/>
              <a:gdLst>
                <a:gd name="T0" fmla="*/ 97 w 112"/>
                <a:gd name="T1" fmla="*/ 29 h 29"/>
                <a:gd name="T2" fmla="*/ 102 w 112"/>
                <a:gd name="T3" fmla="*/ 29 h 29"/>
                <a:gd name="T4" fmla="*/ 106 w 112"/>
                <a:gd name="T5" fmla="*/ 26 h 29"/>
                <a:gd name="T6" fmla="*/ 110 w 112"/>
                <a:gd name="T7" fmla="*/ 22 h 29"/>
                <a:gd name="T8" fmla="*/ 112 w 112"/>
                <a:gd name="T9" fmla="*/ 16 h 29"/>
                <a:gd name="T10" fmla="*/ 111 w 112"/>
                <a:gd name="T11" fmla="*/ 12 h 29"/>
                <a:gd name="T12" fmla="*/ 109 w 112"/>
                <a:gd name="T13" fmla="*/ 7 h 29"/>
                <a:gd name="T14" fmla="*/ 105 w 112"/>
                <a:gd name="T15" fmla="*/ 4 h 29"/>
                <a:gd name="T16" fmla="*/ 99 w 112"/>
                <a:gd name="T17" fmla="*/ 3 h 29"/>
                <a:gd name="T18" fmla="*/ 86 w 112"/>
                <a:gd name="T19" fmla="*/ 3 h 29"/>
                <a:gd name="T20" fmla="*/ 69 w 112"/>
                <a:gd name="T21" fmla="*/ 3 h 29"/>
                <a:gd name="T22" fmla="*/ 53 w 112"/>
                <a:gd name="T23" fmla="*/ 1 h 29"/>
                <a:gd name="T24" fmla="*/ 37 w 112"/>
                <a:gd name="T25" fmla="*/ 1 h 29"/>
                <a:gd name="T26" fmla="*/ 23 w 112"/>
                <a:gd name="T27" fmla="*/ 0 h 29"/>
                <a:gd name="T28" fmla="*/ 11 w 112"/>
                <a:gd name="T29" fmla="*/ 1 h 29"/>
                <a:gd name="T30" fmla="*/ 4 w 112"/>
                <a:gd name="T31" fmla="*/ 4 h 29"/>
                <a:gd name="T32" fmla="*/ 0 w 112"/>
                <a:gd name="T33" fmla="*/ 7 h 29"/>
                <a:gd name="T34" fmla="*/ 8 w 112"/>
                <a:gd name="T35" fmla="*/ 10 h 29"/>
                <a:gd name="T36" fmla="*/ 18 w 112"/>
                <a:gd name="T37" fmla="*/ 13 h 29"/>
                <a:gd name="T38" fmla="*/ 30 w 112"/>
                <a:gd name="T39" fmla="*/ 15 h 29"/>
                <a:gd name="T40" fmla="*/ 43 w 112"/>
                <a:gd name="T41" fmla="*/ 18 h 29"/>
                <a:gd name="T42" fmla="*/ 57 w 112"/>
                <a:gd name="T43" fmla="*/ 20 h 29"/>
                <a:gd name="T44" fmla="*/ 71 w 112"/>
                <a:gd name="T45" fmla="*/ 23 h 29"/>
                <a:gd name="T46" fmla="*/ 84 w 112"/>
                <a:gd name="T47" fmla="*/ 26 h 29"/>
                <a:gd name="T48" fmla="*/ 97 w 112"/>
                <a:gd name="T4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" h="29">
                  <a:moveTo>
                    <a:pt x="97" y="29"/>
                  </a:moveTo>
                  <a:lnTo>
                    <a:pt x="102" y="29"/>
                  </a:lnTo>
                  <a:lnTo>
                    <a:pt x="106" y="26"/>
                  </a:lnTo>
                  <a:lnTo>
                    <a:pt x="110" y="22"/>
                  </a:lnTo>
                  <a:lnTo>
                    <a:pt x="112" y="16"/>
                  </a:lnTo>
                  <a:lnTo>
                    <a:pt x="111" y="12"/>
                  </a:lnTo>
                  <a:lnTo>
                    <a:pt x="109" y="7"/>
                  </a:lnTo>
                  <a:lnTo>
                    <a:pt x="105" y="4"/>
                  </a:lnTo>
                  <a:lnTo>
                    <a:pt x="99" y="3"/>
                  </a:lnTo>
                  <a:lnTo>
                    <a:pt x="86" y="3"/>
                  </a:lnTo>
                  <a:lnTo>
                    <a:pt x="69" y="3"/>
                  </a:lnTo>
                  <a:lnTo>
                    <a:pt x="53" y="1"/>
                  </a:lnTo>
                  <a:lnTo>
                    <a:pt x="37" y="1"/>
                  </a:lnTo>
                  <a:lnTo>
                    <a:pt x="23" y="0"/>
                  </a:lnTo>
                  <a:lnTo>
                    <a:pt x="11" y="1"/>
                  </a:lnTo>
                  <a:lnTo>
                    <a:pt x="4" y="4"/>
                  </a:lnTo>
                  <a:lnTo>
                    <a:pt x="0" y="7"/>
                  </a:lnTo>
                  <a:lnTo>
                    <a:pt x="8" y="10"/>
                  </a:lnTo>
                  <a:lnTo>
                    <a:pt x="18" y="13"/>
                  </a:lnTo>
                  <a:lnTo>
                    <a:pt x="30" y="15"/>
                  </a:lnTo>
                  <a:lnTo>
                    <a:pt x="43" y="18"/>
                  </a:lnTo>
                  <a:lnTo>
                    <a:pt x="57" y="20"/>
                  </a:lnTo>
                  <a:lnTo>
                    <a:pt x="71" y="23"/>
                  </a:lnTo>
                  <a:lnTo>
                    <a:pt x="84" y="26"/>
                  </a:lnTo>
                  <a:lnTo>
                    <a:pt x="97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4222" name="Freeform 62">
              <a:extLst>
                <a:ext uri="{FF2B5EF4-FFF2-40B4-BE49-F238E27FC236}">
                  <a16:creationId xmlns:a16="http://schemas.microsoft.com/office/drawing/2014/main" id="{3ADF1D8B-6555-4006-9655-CB9CC74405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9" y="3744"/>
              <a:ext cx="138" cy="240"/>
            </a:xfrm>
            <a:custGeom>
              <a:avLst/>
              <a:gdLst>
                <a:gd name="T0" fmla="*/ 85 w 275"/>
                <a:gd name="T1" fmla="*/ 238 h 481"/>
                <a:gd name="T2" fmla="*/ 104 w 275"/>
                <a:gd name="T3" fmla="*/ 270 h 481"/>
                <a:gd name="T4" fmla="*/ 123 w 275"/>
                <a:gd name="T5" fmla="*/ 301 h 481"/>
                <a:gd name="T6" fmla="*/ 143 w 275"/>
                <a:gd name="T7" fmla="*/ 331 h 481"/>
                <a:gd name="T8" fmla="*/ 164 w 275"/>
                <a:gd name="T9" fmla="*/ 361 h 481"/>
                <a:gd name="T10" fmla="*/ 184 w 275"/>
                <a:gd name="T11" fmla="*/ 390 h 481"/>
                <a:gd name="T12" fmla="*/ 206 w 275"/>
                <a:gd name="T13" fmla="*/ 419 h 481"/>
                <a:gd name="T14" fmla="*/ 229 w 275"/>
                <a:gd name="T15" fmla="*/ 447 h 481"/>
                <a:gd name="T16" fmla="*/ 252 w 275"/>
                <a:gd name="T17" fmla="*/ 475 h 481"/>
                <a:gd name="T18" fmla="*/ 256 w 275"/>
                <a:gd name="T19" fmla="*/ 479 h 481"/>
                <a:gd name="T20" fmla="*/ 260 w 275"/>
                <a:gd name="T21" fmla="*/ 481 h 481"/>
                <a:gd name="T22" fmla="*/ 265 w 275"/>
                <a:gd name="T23" fmla="*/ 481 h 481"/>
                <a:gd name="T24" fmla="*/ 269 w 275"/>
                <a:gd name="T25" fmla="*/ 479 h 481"/>
                <a:gd name="T26" fmla="*/ 274 w 275"/>
                <a:gd name="T27" fmla="*/ 475 h 481"/>
                <a:gd name="T28" fmla="*/ 275 w 275"/>
                <a:gd name="T29" fmla="*/ 470 h 481"/>
                <a:gd name="T30" fmla="*/ 275 w 275"/>
                <a:gd name="T31" fmla="*/ 466 h 481"/>
                <a:gd name="T32" fmla="*/ 274 w 275"/>
                <a:gd name="T33" fmla="*/ 461 h 481"/>
                <a:gd name="T34" fmla="*/ 257 w 275"/>
                <a:gd name="T35" fmla="*/ 430 h 481"/>
                <a:gd name="T36" fmla="*/ 238 w 275"/>
                <a:gd name="T37" fmla="*/ 399 h 481"/>
                <a:gd name="T38" fmla="*/ 219 w 275"/>
                <a:gd name="T39" fmla="*/ 370 h 481"/>
                <a:gd name="T40" fmla="*/ 198 w 275"/>
                <a:gd name="T41" fmla="*/ 342 h 481"/>
                <a:gd name="T42" fmla="*/ 176 w 275"/>
                <a:gd name="T43" fmla="*/ 313 h 481"/>
                <a:gd name="T44" fmla="*/ 155 w 275"/>
                <a:gd name="T45" fmla="*/ 284 h 481"/>
                <a:gd name="T46" fmla="*/ 135 w 275"/>
                <a:gd name="T47" fmla="*/ 255 h 481"/>
                <a:gd name="T48" fmla="*/ 115 w 275"/>
                <a:gd name="T49" fmla="*/ 224 h 481"/>
                <a:gd name="T50" fmla="*/ 98 w 275"/>
                <a:gd name="T51" fmla="*/ 193 h 481"/>
                <a:gd name="T52" fmla="*/ 80 w 275"/>
                <a:gd name="T53" fmla="*/ 158 h 481"/>
                <a:gd name="T54" fmla="*/ 62 w 275"/>
                <a:gd name="T55" fmla="*/ 120 h 481"/>
                <a:gd name="T56" fmla="*/ 46 w 275"/>
                <a:gd name="T57" fmla="*/ 83 h 481"/>
                <a:gd name="T58" fmla="*/ 30 w 275"/>
                <a:gd name="T59" fmla="*/ 49 h 481"/>
                <a:gd name="T60" fmla="*/ 17 w 275"/>
                <a:gd name="T61" fmla="*/ 23 h 481"/>
                <a:gd name="T62" fmla="*/ 7 w 275"/>
                <a:gd name="T63" fmla="*/ 6 h 481"/>
                <a:gd name="T64" fmla="*/ 0 w 275"/>
                <a:gd name="T65" fmla="*/ 0 h 481"/>
                <a:gd name="T66" fmla="*/ 4 w 275"/>
                <a:gd name="T67" fmla="*/ 14 h 481"/>
                <a:gd name="T68" fmla="*/ 10 w 275"/>
                <a:gd name="T69" fmla="*/ 36 h 481"/>
                <a:gd name="T70" fmla="*/ 19 w 275"/>
                <a:gd name="T71" fmla="*/ 66 h 481"/>
                <a:gd name="T72" fmla="*/ 30 w 275"/>
                <a:gd name="T73" fmla="*/ 99 h 481"/>
                <a:gd name="T74" fmla="*/ 43 w 275"/>
                <a:gd name="T75" fmla="*/ 136 h 481"/>
                <a:gd name="T76" fmla="*/ 55 w 275"/>
                <a:gd name="T77" fmla="*/ 173 h 481"/>
                <a:gd name="T78" fmla="*/ 70 w 275"/>
                <a:gd name="T79" fmla="*/ 207 h 481"/>
                <a:gd name="T80" fmla="*/ 85 w 275"/>
                <a:gd name="T81" fmla="*/ 238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5" h="481">
                  <a:moveTo>
                    <a:pt x="85" y="238"/>
                  </a:moveTo>
                  <a:lnTo>
                    <a:pt x="104" y="270"/>
                  </a:lnTo>
                  <a:lnTo>
                    <a:pt x="123" y="301"/>
                  </a:lnTo>
                  <a:lnTo>
                    <a:pt x="143" y="331"/>
                  </a:lnTo>
                  <a:lnTo>
                    <a:pt x="164" y="361"/>
                  </a:lnTo>
                  <a:lnTo>
                    <a:pt x="184" y="390"/>
                  </a:lnTo>
                  <a:lnTo>
                    <a:pt x="206" y="419"/>
                  </a:lnTo>
                  <a:lnTo>
                    <a:pt x="229" y="447"/>
                  </a:lnTo>
                  <a:lnTo>
                    <a:pt x="252" y="475"/>
                  </a:lnTo>
                  <a:lnTo>
                    <a:pt x="256" y="479"/>
                  </a:lnTo>
                  <a:lnTo>
                    <a:pt x="260" y="481"/>
                  </a:lnTo>
                  <a:lnTo>
                    <a:pt x="265" y="481"/>
                  </a:lnTo>
                  <a:lnTo>
                    <a:pt x="269" y="479"/>
                  </a:lnTo>
                  <a:lnTo>
                    <a:pt x="274" y="475"/>
                  </a:lnTo>
                  <a:lnTo>
                    <a:pt x="275" y="470"/>
                  </a:lnTo>
                  <a:lnTo>
                    <a:pt x="275" y="466"/>
                  </a:lnTo>
                  <a:lnTo>
                    <a:pt x="274" y="461"/>
                  </a:lnTo>
                  <a:lnTo>
                    <a:pt x="257" y="430"/>
                  </a:lnTo>
                  <a:lnTo>
                    <a:pt x="238" y="399"/>
                  </a:lnTo>
                  <a:lnTo>
                    <a:pt x="219" y="370"/>
                  </a:lnTo>
                  <a:lnTo>
                    <a:pt x="198" y="342"/>
                  </a:lnTo>
                  <a:lnTo>
                    <a:pt x="176" y="313"/>
                  </a:lnTo>
                  <a:lnTo>
                    <a:pt x="155" y="284"/>
                  </a:lnTo>
                  <a:lnTo>
                    <a:pt x="135" y="255"/>
                  </a:lnTo>
                  <a:lnTo>
                    <a:pt x="115" y="224"/>
                  </a:lnTo>
                  <a:lnTo>
                    <a:pt x="98" y="193"/>
                  </a:lnTo>
                  <a:lnTo>
                    <a:pt x="80" y="158"/>
                  </a:lnTo>
                  <a:lnTo>
                    <a:pt x="62" y="120"/>
                  </a:lnTo>
                  <a:lnTo>
                    <a:pt x="46" y="83"/>
                  </a:lnTo>
                  <a:lnTo>
                    <a:pt x="30" y="49"/>
                  </a:lnTo>
                  <a:lnTo>
                    <a:pt x="17" y="23"/>
                  </a:lnTo>
                  <a:lnTo>
                    <a:pt x="7" y="6"/>
                  </a:lnTo>
                  <a:lnTo>
                    <a:pt x="0" y="0"/>
                  </a:lnTo>
                  <a:lnTo>
                    <a:pt x="4" y="14"/>
                  </a:lnTo>
                  <a:lnTo>
                    <a:pt x="10" y="36"/>
                  </a:lnTo>
                  <a:lnTo>
                    <a:pt x="19" y="66"/>
                  </a:lnTo>
                  <a:lnTo>
                    <a:pt x="30" y="99"/>
                  </a:lnTo>
                  <a:lnTo>
                    <a:pt x="43" y="136"/>
                  </a:lnTo>
                  <a:lnTo>
                    <a:pt x="55" y="173"/>
                  </a:lnTo>
                  <a:lnTo>
                    <a:pt x="70" y="207"/>
                  </a:lnTo>
                  <a:lnTo>
                    <a:pt x="85" y="2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4223" name="Freeform 63">
              <a:extLst>
                <a:ext uri="{FF2B5EF4-FFF2-40B4-BE49-F238E27FC236}">
                  <a16:creationId xmlns:a16="http://schemas.microsoft.com/office/drawing/2014/main" id="{DF411ABC-87DD-4D89-8758-97554FB22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1" y="3428"/>
              <a:ext cx="97" cy="118"/>
            </a:xfrm>
            <a:custGeom>
              <a:avLst/>
              <a:gdLst>
                <a:gd name="T0" fmla="*/ 72 w 195"/>
                <a:gd name="T1" fmla="*/ 35 h 235"/>
                <a:gd name="T2" fmla="*/ 58 w 195"/>
                <a:gd name="T3" fmla="*/ 46 h 235"/>
                <a:gd name="T4" fmla="*/ 45 w 195"/>
                <a:gd name="T5" fmla="*/ 57 h 235"/>
                <a:gd name="T6" fmla="*/ 33 w 195"/>
                <a:gd name="T7" fmla="*/ 71 h 235"/>
                <a:gd name="T8" fmla="*/ 22 w 195"/>
                <a:gd name="T9" fmla="*/ 85 h 235"/>
                <a:gd name="T10" fmla="*/ 14 w 195"/>
                <a:gd name="T11" fmla="*/ 100 h 235"/>
                <a:gd name="T12" fmla="*/ 7 w 195"/>
                <a:gd name="T13" fmla="*/ 115 h 235"/>
                <a:gd name="T14" fmla="*/ 3 w 195"/>
                <a:gd name="T15" fmla="*/ 129 h 235"/>
                <a:gd name="T16" fmla="*/ 0 w 195"/>
                <a:gd name="T17" fmla="*/ 146 h 235"/>
                <a:gd name="T18" fmla="*/ 3 w 195"/>
                <a:gd name="T19" fmla="*/ 170 h 235"/>
                <a:gd name="T20" fmla="*/ 12 w 195"/>
                <a:gd name="T21" fmla="*/ 189 h 235"/>
                <a:gd name="T22" fmla="*/ 26 w 195"/>
                <a:gd name="T23" fmla="*/ 207 h 235"/>
                <a:gd name="T24" fmla="*/ 43 w 195"/>
                <a:gd name="T25" fmla="*/ 219 h 235"/>
                <a:gd name="T26" fmla="*/ 64 w 195"/>
                <a:gd name="T27" fmla="*/ 228 h 235"/>
                <a:gd name="T28" fmla="*/ 87 w 195"/>
                <a:gd name="T29" fmla="*/ 234 h 235"/>
                <a:gd name="T30" fmla="*/ 109 w 195"/>
                <a:gd name="T31" fmla="*/ 235 h 235"/>
                <a:gd name="T32" fmla="*/ 130 w 195"/>
                <a:gd name="T33" fmla="*/ 232 h 235"/>
                <a:gd name="T34" fmla="*/ 135 w 195"/>
                <a:gd name="T35" fmla="*/ 232 h 235"/>
                <a:gd name="T36" fmla="*/ 140 w 195"/>
                <a:gd name="T37" fmla="*/ 230 h 235"/>
                <a:gd name="T38" fmla="*/ 143 w 195"/>
                <a:gd name="T39" fmla="*/ 225 h 235"/>
                <a:gd name="T40" fmla="*/ 144 w 195"/>
                <a:gd name="T41" fmla="*/ 220 h 235"/>
                <a:gd name="T42" fmla="*/ 143 w 195"/>
                <a:gd name="T43" fmla="*/ 218 h 235"/>
                <a:gd name="T44" fmla="*/ 140 w 195"/>
                <a:gd name="T45" fmla="*/ 218 h 235"/>
                <a:gd name="T46" fmla="*/ 135 w 195"/>
                <a:gd name="T47" fmla="*/ 217 h 235"/>
                <a:gd name="T48" fmla="*/ 129 w 195"/>
                <a:gd name="T49" fmla="*/ 217 h 235"/>
                <a:gd name="T50" fmla="*/ 122 w 195"/>
                <a:gd name="T51" fmla="*/ 217 h 235"/>
                <a:gd name="T52" fmla="*/ 117 w 195"/>
                <a:gd name="T53" fmla="*/ 217 h 235"/>
                <a:gd name="T54" fmla="*/ 111 w 195"/>
                <a:gd name="T55" fmla="*/ 217 h 235"/>
                <a:gd name="T56" fmla="*/ 107 w 195"/>
                <a:gd name="T57" fmla="*/ 217 h 235"/>
                <a:gd name="T58" fmla="*/ 96 w 195"/>
                <a:gd name="T59" fmla="*/ 216 h 235"/>
                <a:gd name="T60" fmla="*/ 86 w 195"/>
                <a:gd name="T61" fmla="*/ 215 h 235"/>
                <a:gd name="T62" fmla="*/ 74 w 195"/>
                <a:gd name="T63" fmla="*/ 213 h 235"/>
                <a:gd name="T64" fmla="*/ 63 w 195"/>
                <a:gd name="T65" fmla="*/ 210 h 235"/>
                <a:gd name="T66" fmla="*/ 51 w 195"/>
                <a:gd name="T67" fmla="*/ 207 h 235"/>
                <a:gd name="T68" fmla="*/ 40 w 195"/>
                <a:gd name="T69" fmla="*/ 199 h 235"/>
                <a:gd name="T70" fmla="*/ 29 w 195"/>
                <a:gd name="T71" fmla="*/ 188 h 235"/>
                <a:gd name="T72" fmla="*/ 18 w 195"/>
                <a:gd name="T73" fmla="*/ 173 h 235"/>
                <a:gd name="T74" fmla="*/ 15 w 195"/>
                <a:gd name="T75" fmla="*/ 156 h 235"/>
                <a:gd name="T76" fmla="*/ 17 w 195"/>
                <a:gd name="T77" fmla="*/ 140 h 235"/>
                <a:gd name="T78" fmla="*/ 21 w 195"/>
                <a:gd name="T79" fmla="*/ 124 h 235"/>
                <a:gd name="T80" fmla="*/ 28 w 195"/>
                <a:gd name="T81" fmla="*/ 109 h 235"/>
                <a:gd name="T82" fmla="*/ 38 w 195"/>
                <a:gd name="T83" fmla="*/ 95 h 235"/>
                <a:gd name="T84" fmla="*/ 50 w 195"/>
                <a:gd name="T85" fmla="*/ 81 h 235"/>
                <a:gd name="T86" fmla="*/ 63 w 195"/>
                <a:gd name="T87" fmla="*/ 70 h 235"/>
                <a:gd name="T88" fmla="*/ 78 w 195"/>
                <a:gd name="T89" fmla="*/ 58 h 235"/>
                <a:gd name="T90" fmla="*/ 93 w 195"/>
                <a:gd name="T91" fmla="*/ 48 h 235"/>
                <a:gd name="T92" fmla="*/ 109 w 195"/>
                <a:gd name="T93" fmla="*/ 39 h 235"/>
                <a:gd name="T94" fmla="*/ 125 w 195"/>
                <a:gd name="T95" fmla="*/ 31 h 235"/>
                <a:gd name="T96" fmla="*/ 140 w 195"/>
                <a:gd name="T97" fmla="*/ 24 h 235"/>
                <a:gd name="T98" fmla="*/ 156 w 195"/>
                <a:gd name="T99" fmla="*/ 18 h 235"/>
                <a:gd name="T100" fmla="*/ 170 w 195"/>
                <a:gd name="T101" fmla="*/ 12 h 235"/>
                <a:gd name="T102" fmla="*/ 183 w 195"/>
                <a:gd name="T103" fmla="*/ 9 h 235"/>
                <a:gd name="T104" fmla="*/ 195 w 195"/>
                <a:gd name="T105" fmla="*/ 6 h 235"/>
                <a:gd name="T106" fmla="*/ 187 w 195"/>
                <a:gd name="T107" fmla="*/ 2 h 235"/>
                <a:gd name="T108" fmla="*/ 174 w 195"/>
                <a:gd name="T109" fmla="*/ 0 h 235"/>
                <a:gd name="T110" fmla="*/ 159 w 195"/>
                <a:gd name="T111" fmla="*/ 2 h 235"/>
                <a:gd name="T112" fmla="*/ 142 w 195"/>
                <a:gd name="T113" fmla="*/ 5 h 235"/>
                <a:gd name="T114" fmla="*/ 122 w 195"/>
                <a:gd name="T115" fmla="*/ 11 h 235"/>
                <a:gd name="T116" fmla="*/ 104 w 195"/>
                <a:gd name="T117" fmla="*/ 18 h 235"/>
                <a:gd name="T118" fmla="*/ 87 w 195"/>
                <a:gd name="T119" fmla="*/ 27 h 235"/>
                <a:gd name="T120" fmla="*/ 72 w 195"/>
                <a:gd name="T121" fmla="*/ 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5" h="235">
                  <a:moveTo>
                    <a:pt x="72" y="35"/>
                  </a:moveTo>
                  <a:lnTo>
                    <a:pt x="58" y="46"/>
                  </a:lnTo>
                  <a:lnTo>
                    <a:pt x="45" y="57"/>
                  </a:lnTo>
                  <a:lnTo>
                    <a:pt x="33" y="71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3" y="129"/>
                  </a:lnTo>
                  <a:lnTo>
                    <a:pt x="0" y="146"/>
                  </a:lnTo>
                  <a:lnTo>
                    <a:pt x="3" y="170"/>
                  </a:lnTo>
                  <a:lnTo>
                    <a:pt x="12" y="189"/>
                  </a:lnTo>
                  <a:lnTo>
                    <a:pt x="26" y="207"/>
                  </a:lnTo>
                  <a:lnTo>
                    <a:pt x="43" y="219"/>
                  </a:lnTo>
                  <a:lnTo>
                    <a:pt x="64" y="228"/>
                  </a:lnTo>
                  <a:lnTo>
                    <a:pt x="87" y="234"/>
                  </a:lnTo>
                  <a:lnTo>
                    <a:pt x="109" y="235"/>
                  </a:lnTo>
                  <a:lnTo>
                    <a:pt x="130" y="232"/>
                  </a:lnTo>
                  <a:lnTo>
                    <a:pt x="135" y="232"/>
                  </a:lnTo>
                  <a:lnTo>
                    <a:pt x="140" y="230"/>
                  </a:lnTo>
                  <a:lnTo>
                    <a:pt x="143" y="225"/>
                  </a:lnTo>
                  <a:lnTo>
                    <a:pt x="144" y="220"/>
                  </a:lnTo>
                  <a:lnTo>
                    <a:pt x="143" y="218"/>
                  </a:lnTo>
                  <a:lnTo>
                    <a:pt x="140" y="218"/>
                  </a:lnTo>
                  <a:lnTo>
                    <a:pt x="135" y="217"/>
                  </a:lnTo>
                  <a:lnTo>
                    <a:pt x="129" y="217"/>
                  </a:lnTo>
                  <a:lnTo>
                    <a:pt x="122" y="217"/>
                  </a:lnTo>
                  <a:lnTo>
                    <a:pt x="117" y="217"/>
                  </a:lnTo>
                  <a:lnTo>
                    <a:pt x="111" y="217"/>
                  </a:lnTo>
                  <a:lnTo>
                    <a:pt x="107" y="217"/>
                  </a:lnTo>
                  <a:lnTo>
                    <a:pt x="96" y="216"/>
                  </a:lnTo>
                  <a:lnTo>
                    <a:pt x="86" y="215"/>
                  </a:lnTo>
                  <a:lnTo>
                    <a:pt x="74" y="213"/>
                  </a:lnTo>
                  <a:lnTo>
                    <a:pt x="63" y="210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8"/>
                  </a:lnTo>
                  <a:lnTo>
                    <a:pt x="18" y="173"/>
                  </a:lnTo>
                  <a:lnTo>
                    <a:pt x="15" y="156"/>
                  </a:lnTo>
                  <a:lnTo>
                    <a:pt x="17" y="140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8" y="95"/>
                  </a:lnTo>
                  <a:lnTo>
                    <a:pt x="50" y="81"/>
                  </a:lnTo>
                  <a:lnTo>
                    <a:pt x="63" y="70"/>
                  </a:lnTo>
                  <a:lnTo>
                    <a:pt x="78" y="58"/>
                  </a:lnTo>
                  <a:lnTo>
                    <a:pt x="93" y="48"/>
                  </a:lnTo>
                  <a:lnTo>
                    <a:pt x="109" y="39"/>
                  </a:lnTo>
                  <a:lnTo>
                    <a:pt x="125" y="31"/>
                  </a:lnTo>
                  <a:lnTo>
                    <a:pt x="140" y="24"/>
                  </a:lnTo>
                  <a:lnTo>
                    <a:pt x="156" y="18"/>
                  </a:lnTo>
                  <a:lnTo>
                    <a:pt x="170" y="12"/>
                  </a:lnTo>
                  <a:lnTo>
                    <a:pt x="183" y="9"/>
                  </a:lnTo>
                  <a:lnTo>
                    <a:pt x="195" y="6"/>
                  </a:lnTo>
                  <a:lnTo>
                    <a:pt x="187" y="2"/>
                  </a:lnTo>
                  <a:lnTo>
                    <a:pt x="174" y="0"/>
                  </a:lnTo>
                  <a:lnTo>
                    <a:pt x="159" y="2"/>
                  </a:lnTo>
                  <a:lnTo>
                    <a:pt x="142" y="5"/>
                  </a:lnTo>
                  <a:lnTo>
                    <a:pt x="122" y="11"/>
                  </a:lnTo>
                  <a:lnTo>
                    <a:pt x="104" y="18"/>
                  </a:lnTo>
                  <a:lnTo>
                    <a:pt x="87" y="27"/>
                  </a:lnTo>
                  <a:lnTo>
                    <a:pt x="72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4224" name="Freeform 64">
              <a:extLst>
                <a:ext uri="{FF2B5EF4-FFF2-40B4-BE49-F238E27FC236}">
                  <a16:creationId xmlns:a16="http://schemas.microsoft.com/office/drawing/2014/main" id="{A9690F2F-467C-4E50-B4DE-BFC2A8647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8" y="3427"/>
              <a:ext cx="62" cy="91"/>
            </a:xfrm>
            <a:custGeom>
              <a:avLst/>
              <a:gdLst>
                <a:gd name="T0" fmla="*/ 106 w 126"/>
                <a:gd name="T1" fmla="*/ 61 h 183"/>
                <a:gd name="T2" fmla="*/ 110 w 126"/>
                <a:gd name="T3" fmla="*/ 81 h 183"/>
                <a:gd name="T4" fmla="*/ 107 w 126"/>
                <a:gd name="T5" fmla="*/ 97 h 183"/>
                <a:gd name="T6" fmla="*/ 99 w 126"/>
                <a:gd name="T7" fmla="*/ 111 h 183"/>
                <a:gd name="T8" fmla="*/ 88 w 126"/>
                <a:gd name="T9" fmla="*/ 123 h 183"/>
                <a:gd name="T10" fmla="*/ 74 w 126"/>
                <a:gd name="T11" fmla="*/ 135 h 183"/>
                <a:gd name="T12" fmla="*/ 59 w 126"/>
                <a:gd name="T13" fmla="*/ 145 h 183"/>
                <a:gd name="T14" fmla="*/ 43 w 126"/>
                <a:gd name="T15" fmla="*/ 157 h 183"/>
                <a:gd name="T16" fmla="*/ 29 w 126"/>
                <a:gd name="T17" fmla="*/ 167 h 183"/>
                <a:gd name="T18" fmla="*/ 27 w 126"/>
                <a:gd name="T19" fmla="*/ 170 h 183"/>
                <a:gd name="T20" fmla="*/ 26 w 126"/>
                <a:gd name="T21" fmla="*/ 173 h 183"/>
                <a:gd name="T22" fmla="*/ 26 w 126"/>
                <a:gd name="T23" fmla="*/ 176 h 183"/>
                <a:gd name="T24" fmla="*/ 28 w 126"/>
                <a:gd name="T25" fmla="*/ 180 h 183"/>
                <a:gd name="T26" fmla="*/ 30 w 126"/>
                <a:gd name="T27" fmla="*/ 182 h 183"/>
                <a:gd name="T28" fmla="*/ 34 w 126"/>
                <a:gd name="T29" fmla="*/ 183 h 183"/>
                <a:gd name="T30" fmla="*/ 37 w 126"/>
                <a:gd name="T31" fmla="*/ 183 h 183"/>
                <a:gd name="T32" fmla="*/ 41 w 126"/>
                <a:gd name="T33" fmla="*/ 182 h 183"/>
                <a:gd name="T34" fmla="*/ 58 w 126"/>
                <a:gd name="T35" fmla="*/ 172 h 183"/>
                <a:gd name="T36" fmla="*/ 75 w 126"/>
                <a:gd name="T37" fmla="*/ 160 h 183"/>
                <a:gd name="T38" fmla="*/ 91 w 126"/>
                <a:gd name="T39" fmla="*/ 147 h 183"/>
                <a:gd name="T40" fmla="*/ 106 w 126"/>
                <a:gd name="T41" fmla="*/ 132 h 183"/>
                <a:gd name="T42" fmla="*/ 116 w 126"/>
                <a:gd name="T43" fmla="*/ 116 h 183"/>
                <a:gd name="T44" fmla="*/ 123 w 126"/>
                <a:gd name="T45" fmla="*/ 98 h 183"/>
                <a:gd name="T46" fmla="*/ 126 w 126"/>
                <a:gd name="T47" fmla="*/ 78 h 183"/>
                <a:gd name="T48" fmla="*/ 121 w 126"/>
                <a:gd name="T49" fmla="*/ 58 h 183"/>
                <a:gd name="T50" fmla="*/ 111 w 126"/>
                <a:gd name="T51" fmla="*/ 42 h 183"/>
                <a:gd name="T52" fmla="*/ 97 w 126"/>
                <a:gd name="T53" fmla="*/ 28 h 183"/>
                <a:gd name="T54" fmla="*/ 79 w 126"/>
                <a:gd name="T55" fmla="*/ 16 h 183"/>
                <a:gd name="T56" fmla="*/ 60 w 126"/>
                <a:gd name="T57" fmla="*/ 8 h 183"/>
                <a:gd name="T58" fmla="*/ 41 w 126"/>
                <a:gd name="T59" fmla="*/ 3 h 183"/>
                <a:gd name="T60" fmla="*/ 23 w 126"/>
                <a:gd name="T61" fmla="*/ 0 h 183"/>
                <a:gd name="T62" fmla="*/ 9 w 126"/>
                <a:gd name="T63" fmla="*/ 1 h 183"/>
                <a:gd name="T64" fmla="*/ 0 w 126"/>
                <a:gd name="T65" fmla="*/ 6 h 183"/>
                <a:gd name="T66" fmla="*/ 16 w 126"/>
                <a:gd name="T67" fmla="*/ 11 h 183"/>
                <a:gd name="T68" fmla="*/ 32 w 126"/>
                <a:gd name="T69" fmla="*/ 14 h 183"/>
                <a:gd name="T70" fmla="*/ 47 w 126"/>
                <a:gd name="T71" fmla="*/ 17 h 183"/>
                <a:gd name="T72" fmla="*/ 62 w 126"/>
                <a:gd name="T73" fmla="*/ 22 h 183"/>
                <a:gd name="T74" fmla="*/ 76 w 126"/>
                <a:gd name="T75" fmla="*/ 28 h 183"/>
                <a:gd name="T76" fmla="*/ 89 w 126"/>
                <a:gd name="T77" fmla="*/ 36 h 183"/>
                <a:gd name="T78" fmla="*/ 99 w 126"/>
                <a:gd name="T79" fmla="*/ 46 h 183"/>
                <a:gd name="T80" fmla="*/ 106 w 126"/>
                <a:gd name="T81" fmla="*/ 6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6" h="183">
                  <a:moveTo>
                    <a:pt x="106" y="61"/>
                  </a:moveTo>
                  <a:lnTo>
                    <a:pt x="110" y="81"/>
                  </a:lnTo>
                  <a:lnTo>
                    <a:pt x="107" y="97"/>
                  </a:lnTo>
                  <a:lnTo>
                    <a:pt x="99" y="111"/>
                  </a:lnTo>
                  <a:lnTo>
                    <a:pt x="88" y="123"/>
                  </a:lnTo>
                  <a:lnTo>
                    <a:pt x="74" y="135"/>
                  </a:lnTo>
                  <a:lnTo>
                    <a:pt x="59" y="145"/>
                  </a:lnTo>
                  <a:lnTo>
                    <a:pt x="43" y="157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3"/>
                  </a:lnTo>
                  <a:lnTo>
                    <a:pt x="26" y="176"/>
                  </a:lnTo>
                  <a:lnTo>
                    <a:pt x="28" y="180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2"/>
                  </a:lnTo>
                  <a:lnTo>
                    <a:pt x="75" y="160"/>
                  </a:lnTo>
                  <a:lnTo>
                    <a:pt x="91" y="147"/>
                  </a:lnTo>
                  <a:lnTo>
                    <a:pt x="106" y="132"/>
                  </a:lnTo>
                  <a:lnTo>
                    <a:pt x="116" y="116"/>
                  </a:lnTo>
                  <a:lnTo>
                    <a:pt x="123" y="98"/>
                  </a:lnTo>
                  <a:lnTo>
                    <a:pt x="126" y="78"/>
                  </a:lnTo>
                  <a:lnTo>
                    <a:pt x="121" y="58"/>
                  </a:lnTo>
                  <a:lnTo>
                    <a:pt x="111" y="42"/>
                  </a:lnTo>
                  <a:lnTo>
                    <a:pt x="97" y="28"/>
                  </a:lnTo>
                  <a:lnTo>
                    <a:pt x="79" y="16"/>
                  </a:lnTo>
                  <a:lnTo>
                    <a:pt x="60" y="8"/>
                  </a:lnTo>
                  <a:lnTo>
                    <a:pt x="41" y="3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1"/>
                  </a:lnTo>
                  <a:lnTo>
                    <a:pt x="32" y="14"/>
                  </a:lnTo>
                  <a:lnTo>
                    <a:pt x="47" y="17"/>
                  </a:lnTo>
                  <a:lnTo>
                    <a:pt x="62" y="22"/>
                  </a:lnTo>
                  <a:lnTo>
                    <a:pt x="76" y="28"/>
                  </a:lnTo>
                  <a:lnTo>
                    <a:pt x="89" y="36"/>
                  </a:lnTo>
                  <a:lnTo>
                    <a:pt x="99" y="46"/>
                  </a:lnTo>
                  <a:lnTo>
                    <a:pt x="106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4225" name="Freeform 65">
              <a:extLst>
                <a:ext uri="{FF2B5EF4-FFF2-40B4-BE49-F238E27FC236}">
                  <a16:creationId xmlns:a16="http://schemas.microsoft.com/office/drawing/2014/main" id="{A01F7DBE-207B-4221-BCAC-42406E3D5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" y="3406"/>
              <a:ext cx="158" cy="190"/>
            </a:xfrm>
            <a:custGeom>
              <a:avLst/>
              <a:gdLst>
                <a:gd name="T0" fmla="*/ 99 w 317"/>
                <a:gd name="T1" fmla="*/ 70 h 379"/>
                <a:gd name="T2" fmla="*/ 53 w 317"/>
                <a:gd name="T3" fmla="*/ 115 h 379"/>
                <a:gd name="T4" fmla="*/ 17 w 317"/>
                <a:gd name="T5" fmla="*/ 168 h 379"/>
                <a:gd name="T6" fmla="*/ 0 w 317"/>
                <a:gd name="T7" fmla="*/ 228 h 379"/>
                <a:gd name="T8" fmla="*/ 4 w 317"/>
                <a:gd name="T9" fmla="*/ 268 h 379"/>
                <a:gd name="T10" fmla="*/ 10 w 317"/>
                <a:gd name="T11" fmla="*/ 284 h 379"/>
                <a:gd name="T12" fmla="*/ 21 w 317"/>
                <a:gd name="T13" fmla="*/ 299 h 379"/>
                <a:gd name="T14" fmla="*/ 33 w 317"/>
                <a:gd name="T15" fmla="*/ 312 h 379"/>
                <a:gd name="T16" fmla="*/ 55 w 317"/>
                <a:gd name="T17" fmla="*/ 325 h 379"/>
                <a:gd name="T18" fmla="*/ 85 w 317"/>
                <a:gd name="T19" fmla="*/ 340 h 379"/>
                <a:gd name="T20" fmla="*/ 118 w 317"/>
                <a:gd name="T21" fmla="*/ 352 h 379"/>
                <a:gd name="T22" fmla="*/ 150 w 317"/>
                <a:gd name="T23" fmla="*/ 361 h 379"/>
                <a:gd name="T24" fmla="*/ 183 w 317"/>
                <a:gd name="T25" fmla="*/ 368 h 379"/>
                <a:gd name="T26" fmla="*/ 217 w 317"/>
                <a:gd name="T27" fmla="*/ 372 h 379"/>
                <a:gd name="T28" fmla="*/ 251 w 317"/>
                <a:gd name="T29" fmla="*/ 376 h 379"/>
                <a:gd name="T30" fmla="*/ 284 w 317"/>
                <a:gd name="T31" fmla="*/ 378 h 379"/>
                <a:gd name="T32" fmla="*/ 306 w 317"/>
                <a:gd name="T33" fmla="*/ 379 h 379"/>
                <a:gd name="T34" fmla="*/ 314 w 317"/>
                <a:gd name="T35" fmla="*/ 372 h 379"/>
                <a:gd name="T36" fmla="*/ 317 w 317"/>
                <a:gd name="T37" fmla="*/ 361 h 379"/>
                <a:gd name="T38" fmla="*/ 310 w 317"/>
                <a:gd name="T39" fmla="*/ 353 h 379"/>
                <a:gd name="T40" fmla="*/ 289 w 317"/>
                <a:gd name="T41" fmla="*/ 352 h 379"/>
                <a:gd name="T42" fmla="*/ 258 w 317"/>
                <a:gd name="T43" fmla="*/ 351 h 379"/>
                <a:gd name="T44" fmla="*/ 227 w 317"/>
                <a:gd name="T45" fmla="*/ 348 h 379"/>
                <a:gd name="T46" fmla="*/ 196 w 317"/>
                <a:gd name="T47" fmla="*/ 344 h 379"/>
                <a:gd name="T48" fmla="*/ 165 w 317"/>
                <a:gd name="T49" fmla="*/ 338 h 379"/>
                <a:gd name="T50" fmla="*/ 134 w 317"/>
                <a:gd name="T51" fmla="*/ 330 h 379"/>
                <a:gd name="T52" fmla="*/ 104 w 317"/>
                <a:gd name="T53" fmla="*/ 321 h 379"/>
                <a:gd name="T54" fmla="*/ 75 w 317"/>
                <a:gd name="T55" fmla="*/ 307 h 379"/>
                <a:gd name="T56" fmla="*/ 50 w 317"/>
                <a:gd name="T57" fmla="*/ 292 h 379"/>
                <a:gd name="T58" fmla="*/ 35 w 317"/>
                <a:gd name="T59" fmla="*/ 269 h 379"/>
                <a:gd name="T60" fmla="*/ 30 w 317"/>
                <a:gd name="T61" fmla="*/ 239 h 379"/>
                <a:gd name="T62" fmla="*/ 37 w 317"/>
                <a:gd name="T63" fmla="*/ 198 h 379"/>
                <a:gd name="T64" fmla="*/ 50 w 317"/>
                <a:gd name="T65" fmla="*/ 165 h 379"/>
                <a:gd name="T66" fmla="*/ 67 w 317"/>
                <a:gd name="T67" fmla="*/ 137 h 379"/>
                <a:gd name="T68" fmla="*/ 88 w 317"/>
                <a:gd name="T69" fmla="*/ 111 h 379"/>
                <a:gd name="T70" fmla="*/ 112 w 317"/>
                <a:gd name="T71" fmla="*/ 88 h 379"/>
                <a:gd name="T72" fmla="*/ 142 w 317"/>
                <a:gd name="T73" fmla="*/ 64 h 379"/>
                <a:gd name="T74" fmla="*/ 177 w 317"/>
                <a:gd name="T75" fmla="*/ 41 h 379"/>
                <a:gd name="T76" fmla="*/ 215 w 317"/>
                <a:gd name="T77" fmla="*/ 22 h 379"/>
                <a:gd name="T78" fmla="*/ 249 w 317"/>
                <a:gd name="T79" fmla="*/ 7 h 379"/>
                <a:gd name="T80" fmla="*/ 250 w 317"/>
                <a:gd name="T81" fmla="*/ 0 h 379"/>
                <a:gd name="T82" fmla="*/ 217 w 317"/>
                <a:gd name="T83" fmla="*/ 6 h 379"/>
                <a:gd name="T84" fmla="*/ 177 w 317"/>
                <a:gd name="T85" fmla="*/ 19 h 379"/>
                <a:gd name="T86" fmla="*/ 139 w 317"/>
                <a:gd name="T87" fmla="*/ 3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7" h="379">
                  <a:moveTo>
                    <a:pt x="123" y="50"/>
                  </a:moveTo>
                  <a:lnTo>
                    <a:pt x="99" y="70"/>
                  </a:lnTo>
                  <a:lnTo>
                    <a:pt x="75" y="92"/>
                  </a:lnTo>
                  <a:lnTo>
                    <a:pt x="53" y="115"/>
                  </a:lnTo>
                  <a:lnTo>
                    <a:pt x="33" y="140"/>
                  </a:lnTo>
                  <a:lnTo>
                    <a:pt x="17" y="168"/>
                  </a:lnTo>
                  <a:lnTo>
                    <a:pt x="6" y="197"/>
                  </a:lnTo>
                  <a:lnTo>
                    <a:pt x="0" y="228"/>
                  </a:lnTo>
                  <a:lnTo>
                    <a:pt x="1" y="260"/>
                  </a:lnTo>
                  <a:lnTo>
                    <a:pt x="4" y="268"/>
                  </a:lnTo>
                  <a:lnTo>
                    <a:pt x="7" y="277"/>
                  </a:lnTo>
                  <a:lnTo>
                    <a:pt x="10" y="284"/>
                  </a:lnTo>
                  <a:lnTo>
                    <a:pt x="15" y="292"/>
                  </a:lnTo>
                  <a:lnTo>
                    <a:pt x="21" y="299"/>
                  </a:lnTo>
                  <a:lnTo>
                    <a:pt x="27" y="306"/>
                  </a:lnTo>
                  <a:lnTo>
                    <a:pt x="33" y="312"/>
                  </a:lnTo>
                  <a:lnTo>
                    <a:pt x="40" y="316"/>
                  </a:lnTo>
                  <a:lnTo>
                    <a:pt x="55" y="325"/>
                  </a:lnTo>
                  <a:lnTo>
                    <a:pt x="70" y="333"/>
                  </a:lnTo>
                  <a:lnTo>
                    <a:pt x="85" y="340"/>
                  </a:lnTo>
                  <a:lnTo>
                    <a:pt x="101" y="346"/>
                  </a:lnTo>
                  <a:lnTo>
                    <a:pt x="118" y="352"/>
                  </a:lnTo>
                  <a:lnTo>
                    <a:pt x="134" y="356"/>
                  </a:lnTo>
                  <a:lnTo>
                    <a:pt x="150" y="361"/>
                  </a:lnTo>
                  <a:lnTo>
                    <a:pt x="166" y="364"/>
                  </a:lnTo>
                  <a:lnTo>
                    <a:pt x="183" y="368"/>
                  </a:lnTo>
                  <a:lnTo>
                    <a:pt x="200" y="370"/>
                  </a:lnTo>
                  <a:lnTo>
                    <a:pt x="217" y="372"/>
                  </a:lnTo>
                  <a:lnTo>
                    <a:pt x="234" y="375"/>
                  </a:lnTo>
                  <a:lnTo>
                    <a:pt x="251" y="376"/>
                  </a:lnTo>
                  <a:lnTo>
                    <a:pt x="268" y="377"/>
                  </a:lnTo>
                  <a:lnTo>
                    <a:pt x="284" y="378"/>
                  </a:lnTo>
                  <a:lnTo>
                    <a:pt x="302" y="379"/>
                  </a:lnTo>
                  <a:lnTo>
                    <a:pt x="306" y="379"/>
                  </a:lnTo>
                  <a:lnTo>
                    <a:pt x="311" y="376"/>
                  </a:lnTo>
                  <a:lnTo>
                    <a:pt x="314" y="372"/>
                  </a:lnTo>
                  <a:lnTo>
                    <a:pt x="317" y="367"/>
                  </a:lnTo>
                  <a:lnTo>
                    <a:pt x="317" y="361"/>
                  </a:lnTo>
                  <a:lnTo>
                    <a:pt x="314" y="356"/>
                  </a:lnTo>
                  <a:lnTo>
                    <a:pt x="310" y="353"/>
                  </a:lnTo>
                  <a:lnTo>
                    <a:pt x="305" y="352"/>
                  </a:lnTo>
                  <a:lnTo>
                    <a:pt x="289" y="352"/>
                  </a:lnTo>
                  <a:lnTo>
                    <a:pt x="274" y="352"/>
                  </a:lnTo>
                  <a:lnTo>
                    <a:pt x="258" y="351"/>
                  </a:lnTo>
                  <a:lnTo>
                    <a:pt x="243" y="349"/>
                  </a:lnTo>
                  <a:lnTo>
                    <a:pt x="227" y="348"/>
                  </a:lnTo>
                  <a:lnTo>
                    <a:pt x="211" y="346"/>
                  </a:lnTo>
                  <a:lnTo>
                    <a:pt x="196" y="344"/>
                  </a:lnTo>
                  <a:lnTo>
                    <a:pt x="180" y="341"/>
                  </a:lnTo>
                  <a:lnTo>
                    <a:pt x="165" y="338"/>
                  </a:lnTo>
                  <a:lnTo>
                    <a:pt x="149" y="335"/>
                  </a:lnTo>
                  <a:lnTo>
                    <a:pt x="134" y="330"/>
                  </a:lnTo>
                  <a:lnTo>
                    <a:pt x="119" y="325"/>
                  </a:lnTo>
                  <a:lnTo>
                    <a:pt x="104" y="321"/>
                  </a:lnTo>
                  <a:lnTo>
                    <a:pt x="90" y="314"/>
                  </a:lnTo>
                  <a:lnTo>
                    <a:pt x="75" y="307"/>
                  </a:lnTo>
                  <a:lnTo>
                    <a:pt x="61" y="300"/>
                  </a:lnTo>
                  <a:lnTo>
                    <a:pt x="50" y="292"/>
                  </a:lnTo>
                  <a:lnTo>
                    <a:pt x="40" y="280"/>
                  </a:lnTo>
                  <a:lnTo>
                    <a:pt x="35" y="269"/>
                  </a:lnTo>
                  <a:lnTo>
                    <a:pt x="30" y="255"/>
                  </a:lnTo>
                  <a:lnTo>
                    <a:pt x="30" y="239"/>
                  </a:lnTo>
                  <a:lnTo>
                    <a:pt x="32" y="218"/>
                  </a:lnTo>
                  <a:lnTo>
                    <a:pt x="37" y="198"/>
                  </a:lnTo>
                  <a:lnTo>
                    <a:pt x="42" y="183"/>
                  </a:lnTo>
                  <a:lnTo>
                    <a:pt x="50" y="165"/>
                  </a:lnTo>
                  <a:lnTo>
                    <a:pt x="59" y="150"/>
                  </a:lnTo>
                  <a:lnTo>
                    <a:pt x="67" y="137"/>
                  </a:lnTo>
                  <a:lnTo>
                    <a:pt x="77" y="124"/>
                  </a:lnTo>
                  <a:lnTo>
                    <a:pt x="88" y="111"/>
                  </a:lnTo>
                  <a:lnTo>
                    <a:pt x="99" y="100"/>
                  </a:lnTo>
                  <a:lnTo>
                    <a:pt x="112" y="88"/>
                  </a:lnTo>
                  <a:lnTo>
                    <a:pt x="127" y="76"/>
                  </a:lnTo>
                  <a:lnTo>
                    <a:pt x="142" y="64"/>
                  </a:lnTo>
                  <a:lnTo>
                    <a:pt x="159" y="53"/>
                  </a:lnTo>
                  <a:lnTo>
                    <a:pt x="177" y="41"/>
                  </a:lnTo>
                  <a:lnTo>
                    <a:pt x="197" y="31"/>
                  </a:lnTo>
                  <a:lnTo>
                    <a:pt x="215" y="22"/>
                  </a:lnTo>
                  <a:lnTo>
                    <a:pt x="233" y="14"/>
                  </a:lnTo>
                  <a:lnTo>
                    <a:pt x="249" y="7"/>
                  </a:lnTo>
                  <a:lnTo>
                    <a:pt x="263" y="1"/>
                  </a:lnTo>
                  <a:lnTo>
                    <a:pt x="250" y="0"/>
                  </a:lnTo>
                  <a:lnTo>
                    <a:pt x="234" y="1"/>
                  </a:lnTo>
                  <a:lnTo>
                    <a:pt x="217" y="6"/>
                  </a:lnTo>
                  <a:lnTo>
                    <a:pt x="197" y="11"/>
                  </a:lnTo>
                  <a:lnTo>
                    <a:pt x="177" y="19"/>
                  </a:lnTo>
                  <a:lnTo>
                    <a:pt x="158" y="29"/>
                  </a:lnTo>
                  <a:lnTo>
                    <a:pt x="139" y="39"/>
                  </a:lnTo>
                  <a:lnTo>
                    <a:pt x="123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4226" name="Freeform 66">
              <a:extLst>
                <a:ext uri="{FF2B5EF4-FFF2-40B4-BE49-F238E27FC236}">
                  <a16:creationId xmlns:a16="http://schemas.microsoft.com/office/drawing/2014/main" id="{44FDF9BC-0BB6-455C-B266-72C8CEA12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2" y="3400"/>
              <a:ext cx="138" cy="126"/>
            </a:xfrm>
            <a:custGeom>
              <a:avLst/>
              <a:gdLst>
                <a:gd name="T0" fmla="*/ 230 w 276"/>
                <a:gd name="T1" fmla="*/ 78 h 253"/>
                <a:gd name="T2" fmla="*/ 243 w 276"/>
                <a:gd name="T3" fmla="*/ 92 h 253"/>
                <a:gd name="T4" fmla="*/ 250 w 276"/>
                <a:gd name="T5" fmla="*/ 108 h 253"/>
                <a:gd name="T6" fmla="*/ 254 w 276"/>
                <a:gd name="T7" fmla="*/ 126 h 253"/>
                <a:gd name="T8" fmla="*/ 254 w 276"/>
                <a:gd name="T9" fmla="*/ 144 h 253"/>
                <a:gd name="T10" fmla="*/ 252 w 276"/>
                <a:gd name="T11" fmla="*/ 159 h 253"/>
                <a:gd name="T12" fmla="*/ 247 w 276"/>
                <a:gd name="T13" fmla="*/ 172 h 253"/>
                <a:gd name="T14" fmla="*/ 239 w 276"/>
                <a:gd name="T15" fmla="*/ 184 h 253"/>
                <a:gd name="T16" fmla="*/ 231 w 276"/>
                <a:gd name="T17" fmla="*/ 195 h 253"/>
                <a:gd name="T18" fmla="*/ 221 w 276"/>
                <a:gd name="T19" fmla="*/ 206 h 253"/>
                <a:gd name="T20" fmla="*/ 210 w 276"/>
                <a:gd name="T21" fmla="*/ 215 h 253"/>
                <a:gd name="T22" fmla="*/ 200 w 276"/>
                <a:gd name="T23" fmla="*/ 226 h 253"/>
                <a:gd name="T24" fmla="*/ 190 w 276"/>
                <a:gd name="T25" fmla="*/ 236 h 253"/>
                <a:gd name="T26" fmla="*/ 187 w 276"/>
                <a:gd name="T27" fmla="*/ 239 h 253"/>
                <a:gd name="T28" fmla="*/ 186 w 276"/>
                <a:gd name="T29" fmla="*/ 243 h 253"/>
                <a:gd name="T30" fmla="*/ 187 w 276"/>
                <a:gd name="T31" fmla="*/ 246 h 253"/>
                <a:gd name="T32" fmla="*/ 190 w 276"/>
                <a:gd name="T33" fmla="*/ 250 h 253"/>
                <a:gd name="T34" fmla="*/ 193 w 276"/>
                <a:gd name="T35" fmla="*/ 252 h 253"/>
                <a:gd name="T36" fmla="*/ 197 w 276"/>
                <a:gd name="T37" fmla="*/ 253 h 253"/>
                <a:gd name="T38" fmla="*/ 201 w 276"/>
                <a:gd name="T39" fmla="*/ 252 h 253"/>
                <a:gd name="T40" fmla="*/ 205 w 276"/>
                <a:gd name="T41" fmla="*/ 250 h 253"/>
                <a:gd name="T42" fmla="*/ 228 w 276"/>
                <a:gd name="T43" fmla="*/ 235 h 253"/>
                <a:gd name="T44" fmla="*/ 246 w 276"/>
                <a:gd name="T45" fmla="*/ 215 h 253"/>
                <a:gd name="T46" fmla="*/ 262 w 276"/>
                <a:gd name="T47" fmla="*/ 192 h 253"/>
                <a:gd name="T48" fmla="*/ 273 w 276"/>
                <a:gd name="T49" fmla="*/ 168 h 253"/>
                <a:gd name="T50" fmla="*/ 276 w 276"/>
                <a:gd name="T51" fmla="*/ 142 h 253"/>
                <a:gd name="T52" fmla="*/ 274 w 276"/>
                <a:gd name="T53" fmla="*/ 116 h 253"/>
                <a:gd name="T54" fmla="*/ 264 w 276"/>
                <a:gd name="T55" fmla="*/ 92 h 253"/>
                <a:gd name="T56" fmla="*/ 246 w 276"/>
                <a:gd name="T57" fmla="*/ 70 h 253"/>
                <a:gd name="T58" fmla="*/ 232 w 276"/>
                <a:gd name="T59" fmla="*/ 59 h 253"/>
                <a:gd name="T60" fmla="*/ 216 w 276"/>
                <a:gd name="T61" fmla="*/ 48 h 253"/>
                <a:gd name="T62" fmla="*/ 198 w 276"/>
                <a:gd name="T63" fmla="*/ 39 h 253"/>
                <a:gd name="T64" fmla="*/ 179 w 276"/>
                <a:gd name="T65" fmla="*/ 31 h 253"/>
                <a:gd name="T66" fmla="*/ 160 w 276"/>
                <a:gd name="T67" fmla="*/ 24 h 253"/>
                <a:gd name="T68" fmla="*/ 139 w 276"/>
                <a:gd name="T69" fmla="*/ 19 h 253"/>
                <a:gd name="T70" fmla="*/ 119 w 276"/>
                <a:gd name="T71" fmla="*/ 13 h 253"/>
                <a:gd name="T72" fmla="*/ 99 w 276"/>
                <a:gd name="T73" fmla="*/ 8 h 253"/>
                <a:gd name="T74" fmla="*/ 80 w 276"/>
                <a:gd name="T75" fmla="*/ 5 h 253"/>
                <a:gd name="T76" fmla="*/ 62 w 276"/>
                <a:gd name="T77" fmla="*/ 2 h 253"/>
                <a:gd name="T78" fmla="*/ 46 w 276"/>
                <a:gd name="T79" fmla="*/ 0 h 253"/>
                <a:gd name="T80" fmla="*/ 31 w 276"/>
                <a:gd name="T81" fmla="*/ 0 h 253"/>
                <a:gd name="T82" fmla="*/ 18 w 276"/>
                <a:gd name="T83" fmla="*/ 0 h 253"/>
                <a:gd name="T84" fmla="*/ 9 w 276"/>
                <a:gd name="T85" fmla="*/ 1 h 253"/>
                <a:gd name="T86" fmla="*/ 3 w 276"/>
                <a:gd name="T87" fmla="*/ 4 h 253"/>
                <a:gd name="T88" fmla="*/ 0 w 276"/>
                <a:gd name="T89" fmla="*/ 6 h 253"/>
                <a:gd name="T90" fmla="*/ 11 w 276"/>
                <a:gd name="T91" fmla="*/ 8 h 253"/>
                <a:gd name="T92" fmla="*/ 24 w 276"/>
                <a:gd name="T93" fmla="*/ 9 h 253"/>
                <a:gd name="T94" fmla="*/ 37 w 276"/>
                <a:gd name="T95" fmla="*/ 12 h 253"/>
                <a:gd name="T96" fmla="*/ 50 w 276"/>
                <a:gd name="T97" fmla="*/ 14 h 253"/>
                <a:gd name="T98" fmla="*/ 65 w 276"/>
                <a:gd name="T99" fmla="*/ 16 h 253"/>
                <a:gd name="T100" fmla="*/ 80 w 276"/>
                <a:gd name="T101" fmla="*/ 19 h 253"/>
                <a:gd name="T102" fmla="*/ 95 w 276"/>
                <a:gd name="T103" fmla="*/ 22 h 253"/>
                <a:gd name="T104" fmla="*/ 111 w 276"/>
                <a:gd name="T105" fmla="*/ 25 h 253"/>
                <a:gd name="T106" fmla="*/ 126 w 276"/>
                <a:gd name="T107" fmla="*/ 30 h 253"/>
                <a:gd name="T108" fmla="*/ 142 w 276"/>
                <a:gd name="T109" fmla="*/ 35 h 253"/>
                <a:gd name="T110" fmla="*/ 159 w 276"/>
                <a:gd name="T111" fmla="*/ 40 h 253"/>
                <a:gd name="T112" fmla="*/ 174 w 276"/>
                <a:gd name="T113" fmla="*/ 46 h 253"/>
                <a:gd name="T114" fmla="*/ 188 w 276"/>
                <a:gd name="T115" fmla="*/ 53 h 253"/>
                <a:gd name="T116" fmla="*/ 203 w 276"/>
                <a:gd name="T117" fmla="*/ 60 h 253"/>
                <a:gd name="T118" fmla="*/ 217 w 276"/>
                <a:gd name="T119" fmla="*/ 69 h 253"/>
                <a:gd name="T120" fmla="*/ 230 w 276"/>
                <a:gd name="T121" fmla="*/ 7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6" h="253">
                  <a:moveTo>
                    <a:pt x="230" y="78"/>
                  </a:moveTo>
                  <a:lnTo>
                    <a:pt x="243" y="92"/>
                  </a:lnTo>
                  <a:lnTo>
                    <a:pt x="250" y="108"/>
                  </a:lnTo>
                  <a:lnTo>
                    <a:pt x="254" y="126"/>
                  </a:lnTo>
                  <a:lnTo>
                    <a:pt x="254" y="144"/>
                  </a:lnTo>
                  <a:lnTo>
                    <a:pt x="252" y="159"/>
                  </a:lnTo>
                  <a:lnTo>
                    <a:pt x="247" y="172"/>
                  </a:lnTo>
                  <a:lnTo>
                    <a:pt x="239" y="184"/>
                  </a:lnTo>
                  <a:lnTo>
                    <a:pt x="231" y="195"/>
                  </a:lnTo>
                  <a:lnTo>
                    <a:pt x="221" y="206"/>
                  </a:lnTo>
                  <a:lnTo>
                    <a:pt x="210" y="215"/>
                  </a:lnTo>
                  <a:lnTo>
                    <a:pt x="200" y="226"/>
                  </a:lnTo>
                  <a:lnTo>
                    <a:pt x="190" y="236"/>
                  </a:lnTo>
                  <a:lnTo>
                    <a:pt x="187" y="239"/>
                  </a:lnTo>
                  <a:lnTo>
                    <a:pt x="186" y="243"/>
                  </a:lnTo>
                  <a:lnTo>
                    <a:pt x="187" y="246"/>
                  </a:lnTo>
                  <a:lnTo>
                    <a:pt x="190" y="250"/>
                  </a:lnTo>
                  <a:lnTo>
                    <a:pt x="193" y="252"/>
                  </a:lnTo>
                  <a:lnTo>
                    <a:pt x="197" y="253"/>
                  </a:lnTo>
                  <a:lnTo>
                    <a:pt x="201" y="252"/>
                  </a:lnTo>
                  <a:lnTo>
                    <a:pt x="205" y="250"/>
                  </a:lnTo>
                  <a:lnTo>
                    <a:pt x="228" y="235"/>
                  </a:lnTo>
                  <a:lnTo>
                    <a:pt x="246" y="215"/>
                  </a:lnTo>
                  <a:lnTo>
                    <a:pt x="262" y="192"/>
                  </a:lnTo>
                  <a:lnTo>
                    <a:pt x="273" y="168"/>
                  </a:lnTo>
                  <a:lnTo>
                    <a:pt x="276" y="142"/>
                  </a:lnTo>
                  <a:lnTo>
                    <a:pt x="274" y="116"/>
                  </a:lnTo>
                  <a:lnTo>
                    <a:pt x="264" y="92"/>
                  </a:lnTo>
                  <a:lnTo>
                    <a:pt x="246" y="70"/>
                  </a:lnTo>
                  <a:lnTo>
                    <a:pt x="232" y="59"/>
                  </a:lnTo>
                  <a:lnTo>
                    <a:pt x="216" y="48"/>
                  </a:lnTo>
                  <a:lnTo>
                    <a:pt x="198" y="39"/>
                  </a:lnTo>
                  <a:lnTo>
                    <a:pt x="179" y="31"/>
                  </a:lnTo>
                  <a:lnTo>
                    <a:pt x="160" y="24"/>
                  </a:lnTo>
                  <a:lnTo>
                    <a:pt x="139" y="19"/>
                  </a:lnTo>
                  <a:lnTo>
                    <a:pt x="119" y="13"/>
                  </a:lnTo>
                  <a:lnTo>
                    <a:pt x="99" y="8"/>
                  </a:lnTo>
                  <a:lnTo>
                    <a:pt x="80" y="5"/>
                  </a:lnTo>
                  <a:lnTo>
                    <a:pt x="62" y="2"/>
                  </a:lnTo>
                  <a:lnTo>
                    <a:pt x="46" y="0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3" y="4"/>
                  </a:lnTo>
                  <a:lnTo>
                    <a:pt x="0" y="6"/>
                  </a:lnTo>
                  <a:lnTo>
                    <a:pt x="11" y="8"/>
                  </a:lnTo>
                  <a:lnTo>
                    <a:pt x="24" y="9"/>
                  </a:lnTo>
                  <a:lnTo>
                    <a:pt x="37" y="12"/>
                  </a:lnTo>
                  <a:lnTo>
                    <a:pt x="50" y="14"/>
                  </a:lnTo>
                  <a:lnTo>
                    <a:pt x="65" y="16"/>
                  </a:lnTo>
                  <a:lnTo>
                    <a:pt x="80" y="19"/>
                  </a:lnTo>
                  <a:lnTo>
                    <a:pt x="95" y="22"/>
                  </a:lnTo>
                  <a:lnTo>
                    <a:pt x="111" y="25"/>
                  </a:lnTo>
                  <a:lnTo>
                    <a:pt x="126" y="30"/>
                  </a:lnTo>
                  <a:lnTo>
                    <a:pt x="142" y="35"/>
                  </a:lnTo>
                  <a:lnTo>
                    <a:pt x="159" y="40"/>
                  </a:lnTo>
                  <a:lnTo>
                    <a:pt x="174" y="46"/>
                  </a:lnTo>
                  <a:lnTo>
                    <a:pt x="188" y="53"/>
                  </a:lnTo>
                  <a:lnTo>
                    <a:pt x="203" y="60"/>
                  </a:lnTo>
                  <a:lnTo>
                    <a:pt x="217" y="69"/>
                  </a:lnTo>
                  <a:lnTo>
                    <a:pt x="230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4227" name="Freeform 67">
              <a:extLst>
                <a:ext uri="{FF2B5EF4-FFF2-40B4-BE49-F238E27FC236}">
                  <a16:creationId xmlns:a16="http://schemas.microsoft.com/office/drawing/2014/main" id="{C3A25176-3701-4E34-B582-AC6A9DAB9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4" y="3468"/>
              <a:ext cx="56" cy="118"/>
            </a:xfrm>
            <a:custGeom>
              <a:avLst/>
              <a:gdLst>
                <a:gd name="T0" fmla="*/ 0 w 113"/>
                <a:gd name="T1" fmla="*/ 129 h 237"/>
                <a:gd name="T2" fmla="*/ 0 w 113"/>
                <a:gd name="T3" fmla="*/ 148 h 237"/>
                <a:gd name="T4" fmla="*/ 4 w 113"/>
                <a:gd name="T5" fmla="*/ 167 h 237"/>
                <a:gd name="T6" fmla="*/ 12 w 113"/>
                <a:gd name="T7" fmla="*/ 184 h 237"/>
                <a:gd name="T8" fmla="*/ 24 w 113"/>
                <a:gd name="T9" fmla="*/ 199 h 237"/>
                <a:gd name="T10" fmla="*/ 38 w 113"/>
                <a:gd name="T11" fmla="*/ 212 h 237"/>
                <a:gd name="T12" fmla="*/ 54 w 113"/>
                <a:gd name="T13" fmla="*/ 223 h 237"/>
                <a:gd name="T14" fmla="*/ 72 w 113"/>
                <a:gd name="T15" fmla="*/ 231 h 237"/>
                <a:gd name="T16" fmla="*/ 91 w 113"/>
                <a:gd name="T17" fmla="*/ 236 h 237"/>
                <a:gd name="T18" fmla="*/ 96 w 113"/>
                <a:gd name="T19" fmla="*/ 237 h 237"/>
                <a:gd name="T20" fmla="*/ 102 w 113"/>
                <a:gd name="T21" fmla="*/ 235 h 237"/>
                <a:gd name="T22" fmla="*/ 107 w 113"/>
                <a:gd name="T23" fmla="*/ 231 h 237"/>
                <a:gd name="T24" fmla="*/ 109 w 113"/>
                <a:gd name="T25" fmla="*/ 227 h 237"/>
                <a:gd name="T26" fmla="*/ 109 w 113"/>
                <a:gd name="T27" fmla="*/ 221 h 237"/>
                <a:gd name="T28" fmla="*/ 108 w 113"/>
                <a:gd name="T29" fmla="*/ 215 h 237"/>
                <a:gd name="T30" fmla="*/ 105 w 113"/>
                <a:gd name="T31" fmla="*/ 211 h 237"/>
                <a:gd name="T32" fmla="*/ 99 w 113"/>
                <a:gd name="T33" fmla="*/ 208 h 237"/>
                <a:gd name="T34" fmla="*/ 80 w 113"/>
                <a:gd name="T35" fmla="*/ 201 h 237"/>
                <a:gd name="T36" fmla="*/ 63 w 113"/>
                <a:gd name="T37" fmla="*/ 192 h 237"/>
                <a:gd name="T38" fmla="*/ 49 w 113"/>
                <a:gd name="T39" fmla="*/ 179 h 237"/>
                <a:gd name="T40" fmla="*/ 39 w 113"/>
                <a:gd name="T41" fmla="*/ 166 h 237"/>
                <a:gd name="T42" fmla="*/ 32 w 113"/>
                <a:gd name="T43" fmla="*/ 148 h 237"/>
                <a:gd name="T44" fmla="*/ 29 w 113"/>
                <a:gd name="T45" fmla="*/ 130 h 237"/>
                <a:gd name="T46" fmla="*/ 29 w 113"/>
                <a:gd name="T47" fmla="*/ 110 h 237"/>
                <a:gd name="T48" fmla="*/ 34 w 113"/>
                <a:gd name="T49" fmla="*/ 90 h 237"/>
                <a:gd name="T50" fmla="*/ 42 w 113"/>
                <a:gd name="T51" fmla="*/ 75 h 237"/>
                <a:gd name="T52" fmla="*/ 55 w 113"/>
                <a:gd name="T53" fmla="*/ 60 h 237"/>
                <a:gd name="T54" fmla="*/ 69 w 113"/>
                <a:gd name="T55" fmla="*/ 46 h 237"/>
                <a:gd name="T56" fmla="*/ 84 w 113"/>
                <a:gd name="T57" fmla="*/ 33 h 237"/>
                <a:gd name="T58" fmla="*/ 96 w 113"/>
                <a:gd name="T59" fmla="*/ 23 h 237"/>
                <a:gd name="T60" fmla="*/ 107 w 113"/>
                <a:gd name="T61" fmla="*/ 13 h 237"/>
                <a:gd name="T62" fmla="*/ 113 w 113"/>
                <a:gd name="T63" fmla="*/ 6 h 237"/>
                <a:gd name="T64" fmla="*/ 113 w 113"/>
                <a:gd name="T65" fmla="*/ 0 h 237"/>
                <a:gd name="T66" fmla="*/ 100 w 113"/>
                <a:gd name="T67" fmla="*/ 5 h 237"/>
                <a:gd name="T68" fmla="*/ 84 w 113"/>
                <a:gd name="T69" fmla="*/ 13 h 237"/>
                <a:gd name="T70" fmla="*/ 67 w 113"/>
                <a:gd name="T71" fmla="*/ 26 h 237"/>
                <a:gd name="T72" fmla="*/ 48 w 113"/>
                <a:gd name="T73" fmla="*/ 43 h 237"/>
                <a:gd name="T74" fmla="*/ 31 w 113"/>
                <a:gd name="T75" fmla="*/ 61 h 237"/>
                <a:gd name="T76" fmla="*/ 17 w 113"/>
                <a:gd name="T77" fmla="*/ 83 h 237"/>
                <a:gd name="T78" fmla="*/ 6 w 113"/>
                <a:gd name="T79" fmla="*/ 106 h 237"/>
                <a:gd name="T80" fmla="*/ 0 w 113"/>
                <a:gd name="T81" fmla="*/ 12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3" h="237">
                  <a:moveTo>
                    <a:pt x="0" y="129"/>
                  </a:moveTo>
                  <a:lnTo>
                    <a:pt x="0" y="148"/>
                  </a:lnTo>
                  <a:lnTo>
                    <a:pt x="4" y="167"/>
                  </a:lnTo>
                  <a:lnTo>
                    <a:pt x="12" y="184"/>
                  </a:lnTo>
                  <a:lnTo>
                    <a:pt x="24" y="199"/>
                  </a:lnTo>
                  <a:lnTo>
                    <a:pt x="38" y="212"/>
                  </a:lnTo>
                  <a:lnTo>
                    <a:pt x="54" y="223"/>
                  </a:lnTo>
                  <a:lnTo>
                    <a:pt x="72" y="231"/>
                  </a:lnTo>
                  <a:lnTo>
                    <a:pt x="91" y="236"/>
                  </a:lnTo>
                  <a:lnTo>
                    <a:pt x="96" y="237"/>
                  </a:lnTo>
                  <a:lnTo>
                    <a:pt x="102" y="235"/>
                  </a:lnTo>
                  <a:lnTo>
                    <a:pt x="107" y="231"/>
                  </a:lnTo>
                  <a:lnTo>
                    <a:pt x="109" y="227"/>
                  </a:lnTo>
                  <a:lnTo>
                    <a:pt x="109" y="221"/>
                  </a:lnTo>
                  <a:lnTo>
                    <a:pt x="108" y="215"/>
                  </a:lnTo>
                  <a:lnTo>
                    <a:pt x="105" y="211"/>
                  </a:lnTo>
                  <a:lnTo>
                    <a:pt x="99" y="208"/>
                  </a:lnTo>
                  <a:lnTo>
                    <a:pt x="80" y="201"/>
                  </a:lnTo>
                  <a:lnTo>
                    <a:pt x="63" y="192"/>
                  </a:lnTo>
                  <a:lnTo>
                    <a:pt x="49" y="179"/>
                  </a:lnTo>
                  <a:lnTo>
                    <a:pt x="39" y="166"/>
                  </a:lnTo>
                  <a:lnTo>
                    <a:pt x="32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4" y="90"/>
                  </a:lnTo>
                  <a:lnTo>
                    <a:pt x="42" y="75"/>
                  </a:lnTo>
                  <a:lnTo>
                    <a:pt x="55" y="60"/>
                  </a:lnTo>
                  <a:lnTo>
                    <a:pt x="69" y="46"/>
                  </a:lnTo>
                  <a:lnTo>
                    <a:pt x="84" y="33"/>
                  </a:lnTo>
                  <a:lnTo>
                    <a:pt x="96" y="23"/>
                  </a:lnTo>
                  <a:lnTo>
                    <a:pt x="107" y="13"/>
                  </a:lnTo>
                  <a:lnTo>
                    <a:pt x="113" y="6"/>
                  </a:lnTo>
                  <a:lnTo>
                    <a:pt x="113" y="0"/>
                  </a:lnTo>
                  <a:lnTo>
                    <a:pt x="100" y="5"/>
                  </a:lnTo>
                  <a:lnTo>
                    <a:pt x="84" y="13"/>
                  </a:lnTo>
                  <a:lnTo>
                    <a:pt x="67" y="26"/>
                  </a:lnTo>
                  <a:lnTo>
                    <a:pt x="48" y="43"/>
                  </a:lnTo>
                  <a:lnTo>
                    <a:pt x="31" y="61"/>
                  </a:lnTo>
                  <a:lnTo>
                    <a:pt x="17" y="83"/>
                  </a:lnTo>
                  <a:lnTo>
                    <a:pt x="6" y="106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4228" name="Freeform 68">
              <a:extLst>
                <a:ext uri="{FF2B5EF4-FFF2-40B4-BE49-F238E27FC236}">
                  <a16:creationId xmlns:a16="http://schemas.microsoft.com/office/drawing/2014/main" id="{519292EF-7F39-4097-9D98-4042FE08E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6" y="3392"/>
              <a:ext cx="121" cy="155"/>
            </a:xfrm>
            <a:custGeom>
              <a:avLst/>
              <a:gdLst>
                <a:gd name="T0" fmla="*/ 204 w 240"/>
                <a:gd name="T1" fmla="*/ 124 h 311"/>
                <a:gd name="T2" fmla="*/ 215 w 240"/>
                <a:gd name="T3" fmla="*/ 144 h 311"/>
                <a:gd name="T4" fmla="*/ 221 w 240"/>
                <a:gd name="T5" fmla="*/ 165 h 311"/>
                <a:gd name="T6" fmla="*/ 217 w 240"/>
                <a:gd name="T7" fmla="*/ 188 h 311"/>
                <a:gd name="T8" fmla="*/ 204 w 240"/>
                <a:gd name="T9" fmla="*/ 209 h 311"/>
                <a:gd name="T10" fmla="*/ 184 w 240"/>
                <a:gd name="T11" fmla="*/ 229 h 311"/>
                <a:gd name="T12" fmla="*/ 162 w 240"/>
                <a:gd name="T13" fmla="*/ 246 h 311"/>
                <a:gd name="T14" fmla="*/ 139 w 240"/>
                <a:gd name="T15" fmla="*/ 265 h 311"/>
                <a:gd name="T16" fmla="*/ 125 w 240"/>
                <a:gd name="T17" fmla="*/ 278 h 311"/>
                <a:gd name="T18" fmla="*/ 121 w 240"/>
                <a:gd name="T19" fmla="*/ 288 h 311"/>
                <a:gd name="T20" fmla="*/ 117 w 240"/>
                <a:gd name="T21" fmla="*/ 297 h 311"/>
                <a:gd name="T22" fmla="*/ 119 w 240"/>
                <a:gd name="T23" fmla="*/ 306 h 311"/>
                <a:gd name="T24" fmla="*/ 128 w 240"/>
                <a:gd name="T25" fmla="*/ 311 h 311"/>
                <a:gd name="T26" fmla="*/ 136 w 240"/>
                <a:gd name="T27" fmla="*/ 309 h 311"/>
                <a:gd name="T28" fmla="*/ 151 w 240"/>
                <a:gd name="T29" fmla="*/ 292 h 311"/>
                <a:gd name="T30" fmla="*/ 176 w 240"/>
                <a:gd name="T31" fmla="*/ 269 h 311"/>
                <a:gd name="T32" fmla="*/ 202 w 240"/>
                <a:gd name="T33" fmla="*/ 246 h 311"/>
                <a:gd name="T34" fmla="*/ 225 w 240"/>
                <a:gd name="T35" fmla="*/ 220 h 311"/>
                <a:gd name="T36" fmla="*/ 239 w 240"/>
                <a:gd name="T37" fmla="*/ 186 h 311"/>
                <a:gd name="T38" fmla="*/ 238 w 240"/>
                <a:gd name="T39" fmla="*/ 152 h 311"/>
                <a:gd name="T40" fmla="*/ 223 w 240"/>
                <a:gd name="T41" fmla="*/ 120 h 311"/>
                <a:gd name="T42" fmla="*/ 199 w 240"/>
                <a:gd name="T43" fmla="*/ 93 h 311"/>
                <a:gd name="T44" fmla="*/ 172 w 240"/>
                <a:gd name="T45" fmla="*/ 76 h 311"/>
                <a:gd name="T46" fmla="*/ 147 w 240"/>
                <a:gd name="T47" fmla="*/ 61 h 311"/>
                <a:gd name="T48" fmla="*/ 119 w 240"/>
                <a:gd name="T49" fmla="*/ 46 h 311"/>
                <a:gd name="T50" fmla="*/ 91 w 240"/>
                <a:gd name="T51" fmla="*/ 31 h 311"/>
                <a:gd name="T52" fmla="*/ 64 w 240"/>
                <a:gd name="T53" fmla="*/ 18 h 311"/>
                <a:gd name="T54" fmla="*/ 39 w 240"/>
                <a:gd name="T55" fmla="*/ 8 h 311"/>
                <a:gd name="T56" fmla="*/ 19 w 240"/>
                <a:gd name="T57" fmla="*/ 1 h 311"/>
                <a:gd name="T58" fmla="*/ 4 w 240"/>
                <a:gd name="T59" fmla="*/ 0 h 311"/>
                <a:gd name="T60" fmla="*/ 10 w 240"/>
                <a:gd name="T61" fmla="*/ 8 h 311"/>
                <a:gd name="T62" fmla="*/ 34 w 240"/>
                <a:gd name="T63" fmla="*/ 20 h 311"/>
                <a:gd name="T64" fmla="*/ 58 w 240"/>
                <a:gd name="T65" fmla="*/ 31 h 311"/>
                <a:gd name="T66" fmla="*/ 84 w 240"/>
                <a:gd name="T67" fmla="*/ 44 h 311"/>
                <a:gd name="T68" fmla="*/ 110 w 240"/>
                <a:gd name="T69" fmla="*/ 58 h 311"/>
                <a:gd name="T70" fmla="*/ 136 w 240"/>
                <a:gd name="T71" fmla="*/ 71 h 311"/>
                <a:gd name="T72" fmla="*/ 161 w 240"/>
                <a:gd name="T73" fmla="*/ 89 h 311"/>
                <a:gd name="T74" fmla="*/ 184 w 240"/>
                <a:gd name="T75" fmla="*/ 106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0" h="311">
                  <a:moveTo>
                    <a:pt x="195" y="116"/>
                  </a:moveTo>
                  <a:lnTo>
                    <a:pt x="204" y="124"/>
                  </a:lnTo>
                  <a:lnTo>
                    <a:pt x="209" y="133"/>
                  </a:lnTo>
                  <a:lnTo>
                    <a:pt x="215" y="144"/>
                  </a:lnTo>
                  <a:lnTo>
                    <a:pt x="218" y="154"/>
                  </a:lnTo>
                  <a:lnTo>
                    <a:pt x="221" y="165"/>
                  </a:lnTo>
                  <a:lnTo>
                    <a:pt x="220" y="176"/>
                  </a:lnTo>
                  <a:lnTo>
                    <a:pt x="217" y="188"/>
                  </a:lnTo>
                  <a:lnTo>
                    <a:pt x="212" y="198"/>
                  </a:lnTo>
                  <a:lnTo>
                    <a:pt x="204" y="209"/>
                  </a:lnTo>
                  <a:lnTo>
                    <a:pt x="194" y="220"/>
                  </a:lnTo>
                  <a:lnTo>
                    <a:pt x="184" y="229"/>
                  </a:lnTo>
                  <a:lnTo>
                    <a:pt x="174" y="238"/>
                  </a:lnTo>
                  <a:lnTo>
                    <a:pt x="162" y="246"/>
                  </a:lnTo>
                  <a:lnTo>
                    <a:pt x="151" y="255"/>
                  </a:lnTo>
                  <a:lnTo>
                    <a:pt x="139" y="265"/>
                  </a:lnTo>
                  <a:lnTo>
                    <a:pt x="129" y="275"/>
                  </a:lnTo>
                  <a:lnTo>
                    <a:pt x="125" y="278"/>
                  </a:lnTo>
                  <a:lnTo>
                    <a:pt x="123" y="283"/>
                  </a:lnTo>
                  <a:lnTo>
                    <a:pt x="121" y="288"/>
                  </a:lnTo>
                  <a:lnTo>
                    <a:pt x="118" y="292"/>
                  </a:lnTo>
                  <a:lnTo>
                    <a:pt x="117" y="297"/>
                  </a:lnTo>
                  <a:lnTo>
                    <a:pt x="117" y="301"/>
                  </a:lnTo>
                  <a:lnTo>
                    <a:pt x="119" y="306"/>
                  </a:lnTo>
                  <a:lnTo>
                    <a:pt x="123" y="309"/>
                  </a:lnTo>
                  <a:lnTo>
                    <a:pt x="128" y="311"/>
                  </a:lnTo>
                  <a:lnTo>
                    <a:pt x="132" y="311"/>
                  </a:lnTo>
                  <a:lnTo>
                    <a:pt x="136" y="309"/>
                  </a:lnTo>
                  <a:lnTo>
                    <a:pt x="139" y="306"/>
                  </a:lnTo>
                  <a:lnTo>
                    <a:pt x="151" y="292"/>
                  </a:lnTo>
                  <a:lnTo>
                    <a:pt x="163" y="281"/>
                  </a:lnTo>
                  <a:lnTo>
                    <a:pt x="176" y="269"/>
                  </a:lnTo>
                  <a:lnTo>
                    <a:pt x="190" y="258"/>
                  </a:lnTo>
                  <a:lnTo>
                    <a:pt x="202" y="246"/>
                  </a:lnTo>
                  <a:lnTo>
                    <a:pt x="215" y="234"/>
                  </a:lnTo>
                  <a:lnTo>
                    <a:pt x="225" y="220"/>
                  </a:lnTo>
                  <a:lnTo>
                    <a:pt x="233" y="205"/>
                  </a:lnTo>
                  <a:lnTo>
                    <a:pt x="239" y="186"/>
                  </a:lnTo>
                  <a:lnTo>
                    <a:pt x="240" y="169"/>
                  </a:lnTo>
                  <a:lnTo>
                    <a:pt x="238" y="152"/>
                  </a:lnTo>
                  <a:lnTo>
                    <a:pt x="232" y="135"/>
                  </a:lnTo>
                  <a:lnTo>
                    <a:pt x="223" y="120"/>
                  </a:lnTo>
                  <a:lnTo>
                    <a:pt x="213" y="105"/>
                  </a:lnTo>
                  <a:lnTo>
                    <a:pt x="199" y="93"/>
                  </a:lnTo>
                  <a:lnTo>
                    <a:pt x="184" y="83"/>
                  </a:lnTo>
                  <a:lnTo>
                    <a:pt x="172" y="76"/>
                  </a:lnTo>
                  <a:lnTo>
                    <a:pt x="160" y="69"/>
                  </a:lnTo>
                  <a:lnTo>
                    <a:pt x="147" y="61"/>
                  </a:lnTo>
                  <a:lnTo>
                    <a:pt x="133" y="54"/>
                  </a:lnTo>
                  <a:lnTo>
                    <a:pt x="119" y="46"/>
                  </a:lnTo>
                  <a:lnTo>
                    <a:pt x="105" y="39"/>
                  </a:lnTo>
                  <a:lnTo>
                    <a:pt x="91" y="31"/>
                  </a:lnTo>
                  <a:lnTo>
                    <a:pt x="77" y="24"/>
                  </a:lnTo>
                  <a:lnTo>
                    <a:pt x="64" y="18"/>
                  </a:lnTo>
                  <a:lnTo>
                    <a:pt x="52" y="13"/>
                  </a:lnTo>
                  <a:lnTo>
                    <a:pt x="39" y="8"/>
                  </a:lnTo>
                  <a:lnTo>
                    <a:pt x="29" y="5"/>
                  </a:lnTo>
                  <a:lnTo>
                    <a:pt x="19" y="1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10" y="8"/>
                  </a:lnTo>
                  <a:lnTo>
                    <a:pt x="22" y="14"/>
                  </a:lnTo>
                  <a:lnTo>
                    <a:pt x="34" y="20"/>
                  </a:lnTo>
                  <a:lnTo>
                    <a:pt x="46" y="25"/>
                  </a:lnTo>
                  <a:lnTo>
                    <a:pt x="58" y="31"/>
                  </a:lnTo>
                  <a:lnTo>
                    <a:pt x="71" y="37"/>
                  </a:lnTo>
                  <a:lnTo>
                    <a:pt x="84" y="44"/>
                  </a:lnTo>
                  <a:lnTo>
                    <a:pt x="96" y="51"/>
                  </a:lnTo>
                  <a:lnTo>
                    <a:pt x="110" y="58"/>
                  </a:lnTo>
                  <a:lnTo>
                    <a:pt x="123" y="64"/>
                  </a:lnTo>
                  <a:lnTo>
                    <a:pt x="136" y="71"/>
                  </a:lnTo>
                  <a:lnTo>
                    <a:pt x="148" y="79"/>
                  </a:lnTo>
                  <a:lnTo>
                    <a:pt x="161" y="89"/>
                  </a:lnTo>
                  <a:lnTo>
                    <a:pt x="172" y="97"/>
                  </a:lnTo>
                  <a:lnTo>
                    <a:pt x="184" y="106"/>
                  </a:lnTo>
                  <a:lnTo>
                    <a:pt x="195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graphicFrame>
        <p:nvGraphicFramePr>
          <p:cNvPr id="1244229" name="Object 69">
            <a:extLst>
              <a:ext uri="{FF2B5EF4-FFF2-40B4-BE49-F238E27FC236}">
                <a16:creationId xmlns:a16="http://schemas.microsoft.com/office/drawing/2014/main" id="{07DA1D9B-2AD3-4CDF-A033-1C4FBA2B2F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95488" y="3949700"/>
          <a:ext cx="11128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3" name="Clip" r:id="rId6" imgW="1113480" imgH="1131480" progId="MS_ClipArt_Gallery.2">
                  <p:embed/>
                </p:oleObj>
              </mc:Choice>
              <mc:Fallback>
                <p:oleObj name="Clip" r:id="rId6" imgW="1113480" imgH="1131480" progId="MS_ClipArt_Gallery.2">
                  <p:embed/>
                  <p:pic>
                    <p:nvPicPr>
                      <p:cNvPr id="1244229" name="Object 69">
                        <a:extLst>
                          <a:ext uri="{FF2B5EF4-FFF2-40B4-BE49-F238E27FC236}">
                            <a16:creationId xmlns:a16="http://schemas.microsoft.com/office/drawing/2014/main" id="{07DA1D9B-2AD3-4CDF-A033-1C4FBA2B2F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5488" y="3949700"/>
                        <a:ext cx="1112837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4230" name="Object 70">
            <a:extLst>
              <a:ext uri="{FF2B5EF4-FFF2-40B4-BE49-F238E27FC236}">
                <a16:creationId xmlns:a16="http://schemas.microsoft.com/office/drawing/2014/main" id="{B5EF110D-3A97-4369-9F00-5414DD01F8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72088" y="3797300"/>
          <a:ext cx="11128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4" name="Clip" r:id="rId7" imgW="1113480" imgH="1131480" progId="MS_ClipArt_Gallery.2">
                  <p:embed/>
                </p:oleObj>
              </mc:Choice>
              <mc:Fallback>
                <p:oleObj name="Clip" r:id="rId7" imgW="1113480" imgH="1131480" progId="MS_ClipArt_Gallery.2">
                  <p:embed/>
                  <p:pic>
                    <p:nvPicPr>
                      <p:cNvPr id="1244230" name="Object 70">
                        <a:extLst>
                          <a:ext uri="{FF2B5EF4-FFF2-40B4-BE49-F238E27FC236}">
                            <a16:creationId xmlns:a16="http://schemas.microsoft.com/office/drawing/2014/main" id="{B5EF110D-3A97-4369-9F00-5414DD01F8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2088" y="3797300"/>
                        <a:ext cx="1112837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4231" name="Object 71">
            <a:extLst>
              <a:ext uri="{FF2B5EF4-FFF2-40B4-BE49-F238E27FC236}">
                <a16:creationId xmlns:a16="http://schemas.microsoft.com/office/drawing/2014/main" id="{02EEF2FC-8E80-4F0F-ADA9-CBFA6D958F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77088" y="2101850"/>
          <a:ext cx="11128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5" name="Clip" r:id="rId8" imgW="1113480" imgH="1131480" progId="MS_ClipArt_Gallery.2">
                  <p:embed/>
                </p:oleObj>
              </mc:Choice>
              <mc:Fallback>
                <p:oleObj name="Clip" r:id="rId8" imgW="1113480" imgH="1131480" progId="MS_ClipArt_Gallery.2">
                  <p:embed/>
                  <p:pic>
                    <p:nvPicPr>
                      <p:cNvPr id="1244231" name="Object 71">
                        <a:extLst>
                          <a:ext uri="{FF2B5EF4-FFF2-40B4-BE49-F238E27FC236}">
                            <a16:creationId xmlns:a16="http://schemas.microsoft.com/office/drawing/2014/main" id="{02EEF2FC-8E80-4F0F-ADA9-CBFA6D958F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7088" y="2101850"/>
                        <a:ext cx="1112837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4232" name="Object 72">
            <a:extLst>
              <a:ext uri="{FF2B5EF4-FFF2-40B4-BE49-F238E27FC236}">
                <a16:creationId xmlns:a16="http://schemas.microsoft.com/office/drawing/2014/main" id="{94E94856-A3D5-48C1-BF06-71495B1D5B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4438" y="2197100"/>
          <a:ext cx="11128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6" name="Clip" r:id="rId9" imgW="1113480" imgH="1131480" progId="MS_ClipArt_Gallery.2">
                  <p:embed/>
                </p:oleObj>
              </mc:Choice>
              <mc:Fallback>
                <p:oleObj name="Clip" r:id="rId9" imgW="1113480" imgH="1131480" progId="MS_ClipArt_Gallery.2">
                  <p:embed/>
                  <p:pic>
                    <p:nvPicPr>
                      <p:cNvPr id="1244232" name="Object 72">
                        <a:extLst>
                          <a:ext uri="{FF2B5EF4-FFF2-40B4-BE49-F238E27FC236}">
                            <a16:creationId xmlns:a16="http://schemas.microsoft.com/office/drawing/2014/main" id="{94E94856-A3D5-48C1-BF06-71495B1D5B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2197100"/>
                        <a:ext cx="1112837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4233" name="Text Box 73">
            <a:extLst>
              <a:ext uri="{FF2B5EF4-FFF2-40B4-BE49-F238E27FC236}">
                <a16:creationId xmlns:a16="http://schemas.microsoft.com/office/drawing/2014/main" id="{9C49AFC6-912C-4E65-B82D-F22C83A2D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1025" y="5934075"/>
            <a:ext cx="1031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en-US" sz="2800">
                <a:latin typeface="Times New Roman" panose="02020603050405020304" pitchFamily="18" charset="0"/>
              </a:rPr>
              <a:t>Carey</a:t>
            </a:r>
          </a:p>
        </p:txBody>
      </p:sp>
      <p:sp>
        <p:nvSpPr>
          <p:cNvPr id="1244234" name="Text Box 74">
            <a:extLst>
              <a:ext uri="{FF2B5EF4-FFF2-40B4-BE49-F238E27FC236}">
                <a16:creationId xmlns:a16="http://schemas.microsoft.com/office/drawing/2014/main" id="{55D47656-9806-4694-B86E-3EFFB7552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4675" y="2181225"/>
            <a:ext cx="796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en-US" sz="2800">
                <a:latin typeface="Times New Roman" panose="02020603050405020304" pitchFamily="18" charset="0"/>
              </a:rPr>
              <a:t>You</a:t>
            </a:r>
          </a:p>
        </p:txBody>
      </p:sp>
      <p:sp>
        <p:nvSpPr>
          <p:cNvPr id="1244235" name="Oval 75">
            <a:extLst>
              <a:ext uri="{FF2B5EF4-FFF2-40B4-BE49-F238E27FC236}">
                <a16:creationId xmlns:a16="http://schemas.microsoft.com/office/drawing/2014/main" id="{CE434EF8-66A3-45F0-BFDB-A1DBB90E1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4700" y="3733800"/>
            <a:ext cx="3276600" cy="3124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graphicFrame>
        <p:nvGraphicFramePr>
          <p:cNvPr id="1244236" name="Object 76">
            <a:extLst>
              <a:ext uri="{FF2B5EF4-FFF2-40B4-BE49-F238E27FC236}">
                <a16:creationId xmlns:a16="http://schemas.microsoft.com/office/drawing/2014/main" id="{72AAF3E7-5F6F-4AC4-8F0F-4D5BF47FF6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9638" y="3911600"/>
          <a:ext cx="11128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7" name="Clip" r:id="rId10" imgW="1113480" imgH="1131480" progId="MS_ClipArt_Gallery.2">
                  <p:embed/>
                </p:oleObj>
              </mc:Choice>
              <mc:Fallback>
                <p:oleObj name="Clip" r:id="rId10" imgW="1113480" imgH="1131480" progId="MS_ClipArt_Gallery.2">
                  <p:embed/>
                  <p:pic>
                    <p:nvPicPr>
                      <p:cNvPr id="1244236" name="Object 76">
                        <a:extLst>
                          <a:ext uri="{FF2B5EF4-FFF2-40B4-BE49-F238E27FC236}">
                            <a16:creationId xmlns:a16="http://schemas.microsoft.com/office/drawing/2014/main" id="{72AAF3E7-5F6F-4AC4-8F0F-4D5BF47FF6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638" y="3911600"/>
                        <a:ext cx="1112837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4237" name="Object 77">
            <a:extLst>
              <a:ext uri="{FF2B5EF4-FFF2-40B4-BE49-F238E27FC236}">
                <a16:creationId xmlns:a16="http://schemas.microsoft.com/office/drawing/2014/main" id="{A0B620AE-7AC2-4F99-BD13-5C1991A151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38938" y="3625850"/>
          <a:ext cx="11128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8" name="Clip" r:id="rId11" imgW="1113480" imgH="1131480" progId="MS_ClipArt_Gallery.2">
                  <p:embed/>
                </p:oleObj>
              </mc:Choice>
              <mc:Fallback>
                <p:oleObj name="Clip" r:id="rId11" imgW="1113480" imgH="1131480" progId="MS_ClipArt_Gallery.2">
                  <p:embed/>
                  <p:pic>
                    <p:nvPicPr>
                      <p:cNvPr id="1244237" name="Object 77">
                        <a:extLst>
                          <a:ext uri="{FF2B5EF4-FFF2-40B4-BE49-F238E27FC236}">
                            <a16:creationId xmlns:a16="http://schemas.microsoft.com/office/drawing/2014/main" id="{A0B620AE-7AC2-4F99-BD13-5C1991A151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8938" y="3625850"/>
                        <a:ext cx="1112837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4238" name="Object 78">
            <a:extLst>
              <a:ext uri="{FF2B5EF4-FFF2-40B4-BE49-F238E27FC236}">
                <a16:creationId xmlns:a16="http://schemas.microsoft.com/office/drawing/2014/main" id="{85A38BAB-4BB7-4E70-8B42-92E93C7BC8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57838" y="2349500"/>
          <a:ext cx="11128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9" name="Clip" r:id="rId12" imgW="1113480" imgH="1131480" progId="MS_ClipArt_Gallery.2">
                  <p:embed/>
                </p:oleObj>
              </mc:Choice>
              <mc:Fallback>
                <p:oleObj name="Clip" r:id="rId12" imgW="1113480" imgH="1131480" progId="MS_ClipArt_Gallery.2">
                  <p:embed/>
                  <p:pic>
                    <p:nvPicPr>
                      <p:cNvPr id="1244238" name="Object 78">
                        <a:extLst>
                          <a:ext uri="{FF2B5EF4-FFF2-40B4-BE49-F238E27FC236}">
                            <a16:creationId xmlns:a16="http://schemas.microsoft.com/office/drawing/2014/main" id="{85A38BAB-4BB7-4E70-8B42-92E93C7BC8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7838" y="2349500"/>
                        <a:ext cx="1112837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4239" name="Oval 79">
            <a:extLst>
              <a:ext uri="{FF2B5EF4-FFF2-40B4-BE49-F238E27FC236}">
                <a16:creationId xmlns:a16="http://schemas.microsoft.com/office/drawing/2014/main" id="{F38A4ED9-CE7E-47E2-9E54-F1DAF3FFE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266950"/>
            <a:ext cx="3657600" cy="3733800"/>
          </a:xfrm>
          <a:prstGeom prst="ellips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244240" name="Oval 80">
            <a:extLst>
              <a:ext uri="{FF2B5EF4-FFF2-40B4-BE49-F238E27FC236}">
                <a16:creationId xmlns:a16="http://schemas.microsoft.com/office/drawing/2014/main" id="{1DF998AB-6DB1-4174-B845-726756620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1950" y="1200150"/>
            <a:ext cx="3429000" cy="3505200"/>
          </a:xfrm>
          <a:prstGeom prst="ellipse">
            <a:avLst/>
          </a:prstGeom>
          <a:noFill/>
          <a:ln w="9525">
            <a:solidFill>
              <a:srgbClr val="FF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7099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186" name="Rectangle 2">
            <a:extLst>
              <a:ext uri="{FF2B5EF4-FFF2-40B4-BE49-F238E27FC236}">
                <a16:creationId xmlns:a16="http://schemas.microsoft.com/office/drawing/2014/main" id="{AF3FAB06-55A7-4137-8908-07B7A3BF4D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#3 (Cont’d)</a:t>
            </a:r>
          </a:p>
        </p:txBody>
      </p:sp>
      <p:sp>
        <p:nvSpPr>
          <p:cNvPr id="1245187" name="Rectangle 3">
            <a:extLst>
              <a:ext uri="{FF2B5EF4-FFF2-40B4-BE49-F238E27FC236}">
                <a16:creationId xmlns:a16="http://schemas.microsoft.com/office/drawing/2014/main" id="{B85FA2F6-AA06-435A-AF56-BEDAA8BFCC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Multi-hop “ad hoc” networking</a:t>
            </a:r>
          </a:p>
        </p:txBody>
      </p:sp>
      <p:graphicFrame>
        <p:nvGraphicFramePr>
          <p:cNvPr id="1245188" name="Object 4">
            <a:extLst>
              <a:ext uri="{FF2B5EF4-FFF2-40B4-BE49-F238E27FC236}">
                <a16:creationId xmlns:a16="http://schemas.microsoft.com/office/drawing/2014/main" id="{7BE4398D-44D5-4542-BF9D-1B1D30F18E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86188" y="2368550"/>
          <a:ext cx="11128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5" name="Clip" r:id="rId3" imgW="1113480" imgH="1131480" progId="MS_ClipArt_Gallery.2">
                  <p:embed/>
                </p:oleObj>
              </mc:Choice>
              <mc:Fallback>
                <p:oleObj name="Clip" r:id="rId3" imgW="1113480" imgH="1131480" progId="MS_ClipArt_Gallery.2">
                  <p:embed/>
                  <p:pic>
                    <p:nvPicPr>
                      <p:cNvPr id="1245188" name="Object 4">
                        <a:extLst>
                          <a:ext uri="{FF2B5EF4-FFF2-40B4-BE49-F238E27FC236}">
                            <a16:creationId xmlns:a16="http://schemas.microsoft.com/office/drawing/2014/main" id="{7BE4398D-44D5-4542-BF9D-1B1D30F18E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8" y="2368550"/>
                        <a:ext cx="1112837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5189" name="Object 5">
            <a:extLst>
              <a:ext uri="{FF2B5EF4-FFF2-40B4-BE49-F238E27FC236}">
                <a16:creationId xmlns:a16="http://schemas.microsoft.com/office/drawing/2014/main" id="{623E4CB6-F74B-4109-AF54-B7034F1F3E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33738" y="5016500"/>
          <a:ext cx="11128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6" name="Clip" r:id="rId5" imgW="1113480" imgH="1131480" progId="MS_ClipArt_Gallery.2">
                  <p:embed/>
                </p:oleObj>
              </mc:Choice>
              <mc:Fallback>
                <p:oleObj name="Clip" r:id="rId5" imgW="1113480" imgH="1131480" progId="MS_ClipArt_Gallery.2">
                  <p:embed/>
                  <p:pic>
                    <p:nvPicPr>
                      <p:cNvPr id="1245189" name="Object 5">
                        <a:extLst>
                          <a:ext uri="{FF2B5EF4-FFF2-40B4-BE49-F238E27FC236}">
                            <a16:creationId xmlns:a16="http://schemas.microsoft.com/office/drawing/2014/main" id="{623E4CB6-F74B-4109-AF54-B7034F1F3E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3738" y="5016500"/>
                        <a:ext cx="1112837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45190" name="Group 6">
            <a:extLst>
              <a:ext uri="{FF2B5EF4-FFF2-40B4-BE49-F238E27FC236}">
                <a16:creationId xmlns:a16="http://schemas.microsoft.com/office/drawing/2014/main" id="{59214F63-51A2-4E88-BE17-18C2A83F7C41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800600" y="5370513"/>
            <a:ext cx="1108075" cy="1119187"/>
            <a:chOff x="3024" y="3383"/>
            <a:chExt cx="698" cy="705"/>
          </a:xfrm>
        </p:grpSpPr>
        <p:sp>
          <p:nvSpPr>
            <p:cNvPr id="1245191" name="Freeform 7">
              <a:extLst>
                <a:ext uri="{FF2B5EF4-FFF2-40B4-BE49-F238E27FC236}">
                  <a16:creationId xmlns:a16="http://schemas.microsoft.com/office/drawing/2014/main" id="{D9168B17-D5E9-4828-8950-C804C9FF0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8" y="3626"/>
              <a:ext cx="309" cy="456"/>
            </a:xfrm>
            <a:custGeom>
              <a:avLst/>
              <a:gdLst>
                <a:gd name="T0" fmla="*/ 233 w 618"/>
                <a:gd name="T1" fmla="*/ 0 h 911"/>
                <a:gd name="T2" fmla="*/ 206 w 618"/>
                <a:gd name="T3" fmla="*/ 0 h 911"/>
                <a:gd name="T4" fmla="*/ 171 w 618"/>
                <a:gd name="T5" fmla="*/ 4 h 911"/>
                <a:gd name="T6" fmla="*/ 131 w 618"/>
                <a:gd name="T7" fmla="*/ 10 h 911"/>
                <a:gd name="T8" fmla="*/ 91 w 618"/>
                <a:gd name="T9" fmla="*/ 20 h 911"/>
                <a:gd name="T10" fmla="*/ 53 w 618"/>
                <a:gd name="T11" fmla="*/ 36 h 911"/>
                <a:gd name="T12" fmla="*/ 23 w 618"/>
                <a:gd name="T13" fmla="*/ 59 h 911"/>
                <a:gd name="T14" fmla="*/ 4 w 618"/>
                <a:gd name="T15" fmla="*/ 88 h 911"/>
                <a:gd name="T16" fmla="*/ 0 w 618"/>
                <a:gd name="T17" fmla="*/ 110 h 911"/>
                <a:gd name="T18" fmla="*/ 2 w 618"/>
                <a:gd name="T19" fmla="*/ 122 h 911"/>
                <a:gd name="T20" fmla="*/ 10 w 618"/>
                <a:gd name="T21" fmla="*/ 158 h 911"/>
                <a:gd name="T22" fmla="*/ 31 w 618"/>
                <a:gd name="T23" fmla="*/ 233 h 911"/>
                <a:gd name="T24" fmla="*/ 60 w 618"/>
                <a:gd name="T25" fmla="*/ 328 h 911"/>
                <a:gd name="T26" fmla="*/ 96 w 618"/>
                <a:gd name="T27" fmla="*/ 435 h 911"/>
                <a:gd name="T28" fmla="*/ 138 w 618"/>
                <a:gd name="T29" fmla="*/ 548 h 911"/>
                <a:gd name="T30" fmla="*/ 184 w 618"/>
                <a:gd name="T31" fmla="*/ 658 h 911"/>
                <a:gd name="T32" fmla="*/ 230 w 618"/>
                <a:gd name="T33" fmla="*/ 760 h 911"/>
                <a:gd name="T34" fmla="*/ 276 w 618"/>
                <a:gd name="T35" fmla="*/ 845 h 911"/>
                <a:gd name="T36" fmla="*/ 305 w 618"/>
                <a:gd name="T37" fmla="*/ 888 h 911"/>
                <a:gd name="T38" fmla="*/ 319 w 618"/>
                <a:gd name="T39" fmla="*/ 904 h 911"/>
                <a:gd name="T40" fmla="*/ 342 w 618"/>
                <a:gd name="T41" fmla="*/ 904 h 911"/>
                <a:gd name="T42" fmla="*/ 382 w 618"/>
                <a:gd name="T43" fmla="*/ 889 h 911"/>
                <a:gd name="T44" fmla="*/ 429 w 618"/>
                <a:gd name="T45" fmla="*/ 871 h 911"/>
                <a:gd name="T46" fmla="*/ 477 w 618"/>
                <a:gd name="T47" fmla="*/ 850 h 911"/>
                <a:gd name="T48" fmla="*/ 525 w 618"/>
                <a:gd name="T49" fmla="*/ 830 h 911"/>
                <a:gd name="T50" fmla="*/ 566 w 618"/>
                <a:gd name="T51" fmla="*/ 810 h 911"/>
                <a:gd name="T52" fmla="*/ 597 w 618"/>
                <a:gd name="T53" fmla="*/ 791 h 911"/>
                <a:gd name="T54" fmla="*/ 616 w 618"/>
                <a:gd name="T55" fmla="*/ 774 h 911"/>
                <a:gd name="T56" fmla="*/ 593 w 618"/>
                <a:gd name="T57" fmla="*/ 733 h 911"/>
                <a:gd name="T58" fmla="*/ 539 w 618"/>
                <a:gd name="T59" fmla="*/ 651 h 911"/>
                <a:gd name="T60" fmla="*/ 480 w 618"/>
                <a:gd name="T61" fmla="*/ 555 h 911"/>
                <a:gd name="T62" fmla="*/ 421 w 618"/>
                <a:gd name="T63" fmla="*/ 449 h 911"/>
                <a:gd name="T64" fmla="*/ 366 w 618"/>
                <a:gd name="T65" fmla="*/ 339 h 911"/>
                <a:gd name="T66" fmla="*/ 316 w 618"/>
                <a:gd name="T67" fmla="*/ 230 h 911"/>
                <a:gd name="T68" fmla="*/ 276 w 618"/>
                <a:gd name="T69" fmla="*/ 129 h 911"/>
                <a:gd name="T70" fmla="*/ 250 w 618"/>
                <a:gd name="T71" fmla="*/ 39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18" h="911">
                  <a:moveTo>
                    <a:pt x="243" y="2"/>
                  </a:moveTo>
                  <a:lnTo>
                    <a:pt x="233" y="0"/>
                  </a:lnTo>
                  <a:lnTo>
                    <a:pt x="221" y="0"/>
                  </a:lnTo>
                  <a:lnTo>
                    <a:pt x="206" y="0"/>
                  </a:lnTo>
                  <a:lnTo>
                    <a:pt x="190" y="2"/>
                  </a:lnTo>
                  <a:lnTo>
                    <a:pt x="171" y="4"/>
                  </a:lnTo>
                  <a:lnTo>
                    <a:pt x="151" y="6"/>
                  </a:lnTo>
                  <a:lnTo>
                    <a:pt x="131" y="10"/>
                  </a:lnTo>
                  <a:lnTo>
                    <a:pt x="110" y="14"/>
                  </a:lnTo>
                  <a:lnTo>
                    <a:pt x="91" y="20"/>
                  </a:lnTo>
                  <a:lnTo>
                    <a:pt x="71" y="28"/>
                  </a:lnTo>
                  <a:lnTo>
                    <a:pt x="53" y="36"/>
                  </a:lnTo>
                  <a:lnTo>
                    <a:pt x="37" y="46"/>
                  </a:lnTo>
                  <a:lnTo>
                    <a:pt x="23" y="59"/>
                  </a:lnTo>
                  <a:lnTo>
                    <a:pt x="12" y="73"/>
                  </a:lnTo>
                  <a:lnTo>
                    <a:pt x="4" y="88"/>
                  </a:lnTo>
                  <a:lnTo>
                    <a:pt x="0" y="105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2" y="122"/>
                  </a:lnTo>
                  <a:lnTo>
                    <a:pt x="3" y="130"/>
                  </a:lnTo>
                  <a:lnTo>
                    <a:pt x="10" y="158"/>
                  </a:lnTo>
                  <a:lnTo>
                    <a:pt x="19" y="192"/>
                  </a:lnTo>
                  <a:lnTo>
                    <a:pt x="31" y="233"/>
                  </a:lnTo>
                  <a:lnTo>
                    <a:pt x="45" y="279"/>
                  </a:lnTo>
                  <a:lnTo>
                    <a:pt x="60" y="328"/>
                  </a:lnTo>
                  <a:lnTo>
                    <a:pt x="78" y="380"/>
                  </a:lnTo>
                  <a:lnTo>
                    <a:pt x="96" y="435"/>
                  </a:lnTo>
                  <a:lnTo>
                    <a:pt x="117" y="490"/>
                  </a:lnTo>
                  <a:lnTo>
                    <a:pt x="138" y="548"/>
                  </a:lnTo>
                  <a:lnTo>
                    <a:pt x="161" y="603"/>
                  </a:lnTo>
                  <a:lnTo>
                    <a:pt x="184" y="658"/>
                  </a:lnTo>
                  <a:lnTo>
                    <a:pt x="207" y="710"/>
                  </a:lnTo>
                  <a:lnTo>
                    <a:pt x="230" y="760"/>
                  </a:lnTo>
                  <a:lnTo>
                    <a:pt x="253" y="804"/>
                  </a:lnTo>
                  <a:lnTo>
                    <a:pt x="276" y="845"/>
                  </a:lnTo>
                  <a:lnTo>
                    <a:pt x="299" y="879"/>
                  </a:lnTo>
                  <a:lnTo>
                    <a:pt x="305" y="888"/>
                  </a:lnTo>
                  <a:lnTo>
                    <a:pt x="312" y="896"/>
                  </a:lnTo>
                  <a:lnTo>
                    <a:pt x="319" y="904"/>
                  </a:lnTo>
                  <a:lnTo>
                    <a:pt x="324" y="911"/>
                  </a:lnTo>
                  <a:lnTo>
                    <a:pt x="342" y="904"/>
                  </a:lnTo>
                  <a:lnTo>
                    <a:pt x="361" y="898"/>
                  </a:lnTo>
                  <a:lnTo>
                    <a:pt x="382" y="889"/>
                  </a:lnTo>
                  <a:lnTo>
                    <a:pt x="405" y="880"/>
                  </a:lnTo>
                  <a:lnTo>
                    <a:pt x="429" y="871"/>
                  </a:lnTo>
                  <a:lnTo>
                    <a:pt x="453" y="861"/>
                  </a:lnTo>
                  <a:lnTo>
                    <a:pt x="477" y="850"/>
                  </a:lnTo>
                  <a:lnTo>
                    <a:pt x="502" y="840"/>
                  </a:lnTo>
                  <a:lnTo>
                    <a:pt x="525" y="830"/>
                  </a:lnTo>
                  <a:lnTo>
                    <a:pt x="547" y="819"/>
                  </a:lnTo>
                  <a:lnTo>
                    <a:pt x="566" y="810"/>
                  </a:lnTo>
                  <a:lnTo>
                    <a:pt x="583" y="800"/>
                  </a:lnTo>
                  <a:lnTo>
                    <a:pt x="597" y="791"/>
                  </a:lnTo>
                  <a:lnTo>
                    <a:pt x="608" y="783"/>
                  </a:lnTo>
                  <a:lnTo>
                    <a:pt x="616" y="774"/>
                  </a:lnTo>
                  <a:lnTo>
                    <a:pt x="618" y="768"/>
                  </a:lnTo>
                  <a:lnTo>
                    <a:pt x="593" y="733"/>
                  </a:lnTo>
                  <a:lnTo>
                    <a:pt x="566" y="695"/>
                  </a:lnTo>
                  <a:lnTo>
                    <a:pt x="539" y="651"/>
                  </a:lnTo>
                  <a:lnTo>
                    <a:pt x="510" y="604"/>
                  </a:lnTo>
                  <a:lnTo>
                    <a:pt x="480" y="555"/>
                  </a:lnTo>
                  <a:lnTo>
                    <a:pt x="451" y="502"/>
                  </a:lnTo>
                  <a:lnTo>
                    <a:pt x="421" y="449"/>
                  </a:lnTo>
                  <a:lnTo>
                    <a:pt x="392" y="394"/>
                  </a:lnTo>
                  <a:lnTo>
                    <a:pt x="366" y="339"/>
                  </a:lnTo>
                  <a:lnTo>
                    <a:pt x="339" y="283"/>
                  </a:lnTo>
                  <a:lnTo>
                    <a:pt x="316" y="230"/>
                  </a:lnTo>
                  <a:lnTo>
                    <a:pt x="294" y="179"/>
                  </a:lnTo>
                  <a:lnTo>
                    <a:pt x="276" y="129"/>
                  </a:lnTo>
                  <a:lnTo>
                    <a:pt x="261" y="82"/>
                  </a:lnTo>
                  <a:lnTo>
                    <a:pt x="250" y="39"/>
                  </a:lnTo>
                  <a:lnTo>
                    <a:pt x="243" y="2"/>
                  </a:lnTo>
                  <a:close/>
                </a:path>
              </a:pathLst>
            </a:custGeom>
            <a:solidFill>
              <a:srgbClr val="F4F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5192" name="Freeform 8">
              <a:extLst>
                <a:ext uri="{FF2B5EF4-FFF2-40B4-BE49-F238E27FC236}">
                  <a16:creationId xmlns:a16="http://schemas.microsoft.com/office/drawing/2014/main" id="{3F235E86-1255-4BC0-97EE-73A6B2A70B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" y="3691"/>
              <a:ext cx="167" cy="375"/>
            </a:xfrm>
            <a:custGeom>
              <a:avLst/>
              <a:gdLst>
                <a:gd name="T0" fmla="*/ 38 w 334"/>
                <a:gd name="T1" fmla="*/ 0 h 749"/>
                <a:gd name="T2" fmla="*/ 38 w 334"/>
                <a:gd name="T3" fmla="*/ 1 h 749"/>
                <a:gd name="T4" fmla="*/ 38 w 334"/>
                <a:gd name="T5" fmla="*/ 4 h 749"/>
                <a:gd name="T6" fmla="*/ 37 w 334"/>
                <a:gd name="T7" fmla="*/ 8 h 749"/>
                <a:gd name="T8" fmla="*/ 35 w 334"/>
                <a:gd name="T9" fmla="*/ 15 h 749"/>
                <a:gd name="T10" fmla="*/ 31 w 334"/>
                <a:gd name="T11" fmla="*/ 28 h 749"/>
                <a:gd name="T12" fmla="*/ 26 w 334"/>
                <a:gd name="T13" fmla="*/ 44 h 749"/>
                <a:gd name="T14" fmla="*/ 16 w 334"/>
                <a:gd name="T15" fmla="*/ 66 h 749"/>
                <a:gd name="T16" fmla="*/ 5 w 334"/>
                <a:gd name="T17" fmla="*/ 94 h 749"/>
                <a:gd name="T18" fmla="*/ 0 w 334"/>
                <a:gd name="T19" fmla="*/ 113 h 749"/>
                <a:gd name="T20" fmla="*/ 0 w 334"/>
                <a:gd name="T21" fmla="*/ 142 h 749"/>
                <a:gd name="T22" fmla="*/ 4 w 334"/>
                <a:gd name="T23" fmla="*/ 176 h 749"/>
                <a:gd name="T24" fmla="*/ 11 w 334"/>
                <a:gd name="T25" fmla="*/ 217 h 749"/>
                <a:gd name="T26" fmla="*/ 21 w 334"/>
                <a:gd name="T27" fmla="*/ 260 h 749"/>
                <a:gd name="T28" fmla="*/ 33 w 334"/>
                <a:gd name="T29" fmla="*/ 309 h 749"/>
                <a:gd name="T30" fmla="*/ 46 w 334"/>
                <a:gd name="T31" fmla="*/ 357 h 749"/>
                <a:gd name="T32" fmla="*/ 61 w 334"/>
                <a:gd name="T33" fmla="*/ 408 h 749"/>
                <a:gd name="T34" fmla="*/ 77 w 334"/>
                <a:gd name="T35" fmla="*/ 456 h 749"/>
                <a:gd name="T36" fmla="*/ 94 w 334"/>
                <a:gd name="T37" fmla="*/ 503 h 749"/>
                <a:gd name="T38" fmla="*/ 108 w 334"/>
                <a:gd name="T39" fmla="*/ 547 h 749"/>
                <a:gd name="T40" fmla="*/ 123 w 334"/>
                <a:gd name="T41" fmla="*/ 587 h 749"/>
                <a:gd name="T42" fmla="*/ 137 w 334"/>
                <a:gd name="T43" fmla="*/ 620 h 749"/>
                <a:gd name="T44" fmla="*/ 149 w 334"/>
                <a:gd name="T45" fmla="*/ 647 h 749"/>
                <a:gd name="T46" fmla="*/ 158 w 334"/>
                <a:gd name="T47" fmla="*/ 665 h 749"/>
                <a:gd name="T48" fmla="*/ 165 w 334"/>
                <a:gd name="T49" fmla="*/ 674 h 749"/>
                <a:gd name="T50" fmla="*/ 175 w 334"/>
                <a:gd name="T51" fmla="*/ 682 h 749"/>
                <a:gd name="T52" fmla="*/ 188 w 334"/>
                <a:gd name="T53" fmla="*/ 689 h 749"/>
                <a:gd name="T54" fmla="*/ 203 w 334"/>
                <a:gd name="T55" fmla="*/ 699 h 749"/>
                <a:gd name="T56" fmla="*/ 221 w 334"/>
                <a:gd name="T57" fmla="*/ 707 h 749"/>
                <a:gd name="T58" fmla="*/ 243 w 334"/>
                <a:gd name="T59" fmla="*/ 717 h 749"/>
                <a:gd name="T60" fmla="*/ 268 w 334"/>
                <a:gd name="T61" fmla="*/ 726 h 749"/>
                <a:gd name="T62" fmla="*/ 298 w 334"/>
                <a:gd name="T63" fmla="*/ 738 h 749"/>
                <a:gd name="T64" fmla="*/ 334 w 334"/>
                <a:gd name="T65" fmla="*/ 749 h 749"/>
                <a:gd name="T66" fmla="*/ 311 w 334"/>
                <a:gd name="T67" fmla="*/ 715 h 749"/>
                <a:gd name="T68" fmla="*/ 288 w 334"/>
                <a:gd name="T69" fmla="*/ 674 h 749"/>
                <a:gd name="T70" fmla="*/ 265 w 334"/>
                <a:gd name="T71" fmla="*/ 630 h 749"/>
                <a:gd name="T72" fmla="*/ 242 w 334"/>
                <a:gd name="T73" fmla="*/ 580 h 749"/>
                <a:gd name="T74" fmla="*/ 219 w 334"/>
                <a:gd name="T75" fmla="*/ 528 h 749"/>
                <a:gd name="T76" fmla="*/ 196 w 334"/>
                <a:gd name="T77" fmla="*/ 473 h 749"/>
                <a:gd name="T78" fmla="*/ 173 w 334"/>
                <a:gd name="T79" fmla="*/ 418 h 749"/>
                <a:gd name="T80" fmla="*/ 152 w 334"/>
                <a:gd name="T81" fmla="*/ 360 h 749"/>
                <a:gd name="T82" fmla="*/ 131 w 334"/>
                <a:gd name="T83" fmla="*/ 305 h 749"/>
                <a:gd name="T84" fmla="*/ 113 w 334"/>
                <a:gd name="T85" fmla="*/ 250 h 749"/>
                <a:gd name="T86" fmla="*/ 95 w 334"/>
                <a:gd name="T87" fmla="*/ 198 h 749"/>
                <a:gd name="T88" fmla="*/ 80 w 334"/>
                <a:gd name="T89" fmla="*/ 149 h 749"/>
                <a:gd name="T90" fmla="*/ 66 w 334"/>
                <a:gd name="T91" fmla="*/ 103 h 749"/>
                <a:gd name="T92" fmla="*/ 54 w 334"/>
                <a:gd name="T93" fmla="*/ 62 h 749"/>
                <a:gd name="T94" fmla="*/ 45 w 334"/>
                <a:gd name="T95" fmla="*/ 28 h 749"/>
                <a:gd name="T96" fmla="*/ 38 w 334"/>
                <a:gd name="T97" fmla="*/ 0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4" h="749">
                  <a:moveTo>
                    <a:pt x="38" y="0"/>
                  </a:moveTo>
                  <a:lnTo>
                    <a:pt x="38" y="1"/>
                  </a:lnTo>
                  <a:lnTo>
                    <a:pt x="38" y="4"/>
                  </a:lnTo>
                  <a:lnTo>
                    <a:pt x="37" y="8"/>
                  </a:lnTo>
                  <a:lnTo>
                    <a:pt x="35" y="15"/>
                  </a:lnTo>
                  <a:lnTo>
                    <a:pt x="31" y="28"/>
                  </a:lnTo>
                  <a:lnTo>
                    <a:pt x="26" y="44"/>
                  </a:lnTo>
                  <a:lnTo>
                    <a:pt x="16" y="66"/>
                  </a:lnTo>
                  <a:lnTo>
                    <a:pt x="5" y="94"/>
                  </a:lnTo>
                  <a:lnTo>
                    <a:pt x="0" y="113"/>
                  </a:lnTo>
                  <a:lnTo>
                    <a:pt x="0" y="142"/>
                  </a:lnTo>
                  <a:lnTo>
                    <a:pt x="4" y="176"/>
                  </a:lnTo>
                  <a:lnTo>
                    <a:pt x="11" y="217"/>
                  </a:lnTo>
                  <a:lnTo>
                    <a:pt x="21" y="260"/>
                  </a:lnTo>
                  <a:lnTo>
                    <a:pt x="33" y="309"/>
                  </a:lnTo>
                  <a:lnTo>
                    <a:pt x="46" y="357"/>
                  </a:lnTo>
                  <a:lnTo>
                    <a:pt x="61" y="408"/>
                  </a:lnTo>
                  <a:lnTo>
                    <a:pt x="77" y="456"/>
                  </a:lnTo>
                  <a:lnTo>
                    <a:pt x="94" y="503"/>
                  </a:lnTo>
                  <a:lnTo>
                    <a:pt x="108" y="547"/>
                  </a:lnTo>
                  <a:lnTo>
                    <a:pt x="123" y="587"/>
                  </a:lnTo>
                  <a:lnTo>
                    <a:pt x="137" y="620"/>
                  </a:lnTo>
                  <a:lnTo>
                    <a:pt x="149" y="647"/>
                  </a:lnTo>
                  <a:lnTo>
                    <a:pt x="158" y="665"/>
                  </a:lnTo>
                  <a:lnTo>
                    <a:pt x="165" y="674"/>
                  </a:lnTo>
                  <a:lnTo>
                    <a:pt x="175" y="682"/>
                  </a:lnTo>
                  <a:lnTo>
                    <a:pt x="188" y="689"/>
                  </a:lnTo>
                  <a:lnTo>
                    <a:pt x="203" y="699"/>
                  </a:lnTo>
                  <a:lnTo>
                    <a:pt x="221" y="707"/>
                  </a:lnTo>
                  <a:lnTo>
                    <a:pt x="243" y="717"/>
                  </a:lnTo>
                  <a:lnTo>
                    <a:pt x="268" y="726"/>
                  </a:lnTo>
                  <a:lnTo>
                    <a:pt x="298" y="738"/>
                  </a:lnTo>
                  <a:lnTo>
                    <a:pt x="334" y="749"/>
                  </a:lnTo>
                  <a:lnTo>
                    <a:pt x="311" y="715"/>
                  </a:lnTo>
                  <a:lnTo>
                    <a:pt x="288" y="674"/>
                  </a:lnTo>
                  <a:lnTo>
                    <a:pt x="265" y="630"/>
                  </a:lnTo>
                  <a:lnTo>
                    <a:pt x="242" y="580"/>
                  </a:lnTo>
                  <a:lnTo>
                    <a:pt x="219" y="528"/>
                  </a:lnTo>
                  <a:lnTo>
                    <a:pt x="196" y="473"/>
                  </a:lnTo>
                  <a:lnTo>
                    <a:pt x="173" y="418"/>
                  </a:lnTo>
                  <a:lnTo>
                    <a:pt x="152" y="360"/>
                  </a:lnTo>
                  <a:lnTo>
                    <a:pt x="131" y="305"/>
                  </a:lnTo>
                  <a:lnTo>
                    <a:pt x="113" y="250"/>
                  </a:lnTo>
                  <a:lnTo>
                    <a:pt x="95" y="198"/>
                  </a:lnTo>
                  <a:lnTo>
                    <a:pt x="80" y="149"/>
                  </a:lnTo>
                  <a:lnTo>
                    <a:pt x="66" y="103"/>
                  </a:lnTo>
                  <a:lnTo>
                    <a:pt x="54" y="62"/>
                  </a:lnTo>
                  <a:lnTo>
                    <a:pt x="45" y="2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CCE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5193" name="Freeform 9">
              <a:extLst>
                <a:ext uri="{FF2B5EF4-FFF2-40B4-BE49-F238E27FC236}">
                  <a16:creationId xmlns:a16="http://schemas.microsoft.com/office/drawing/2014/main" id="{42D5C3F5-152A-474C-8C9F-E50F7FD4F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5" y="3677"/>
              <a:ext cx="75" cy="83"/>
            </a:xfrm>
            <a:custGeom>
              <a:avLst/>
              <a:gdLst>
                <a:gd name="T0" fmla="*/ 21 w 151"/>
                <a:gd name="T1" fmla="*/ 9 h 166"/>
                <a:gd name="T2" fmla="*/ 11 w 151"/>
                <a:gd name="T3" fmla="*/ 19 h 166"/>
                <a:gd name="T4" fmla="*/ 4 w 151"/>
                <a:gd name="T5" fmla="*/ 34 h 166"/>
                <a:gd name="T6" fmla="*/ 0 w 151"/>
                <a:gd name="T7" fmla="*/ 54 h 166"/>
                <a:gd name="T8" fmla="*/ 0 w 151"/>
                <a:gd name="T9" fmla="*/ 74 h 166"/>
                <a:gd name="T10" fmla="*/ 3 w 151"/>
                <a:gd name="T11" fmla="*/ 96 h 166"/>
                <a:gd name="T12" fmla="*/ 9 w 151"/>
                <a:gd name="T13" fmla="*/ 118 h 166"/>
                <a:gd name="T14" fmla="*/ 17 w 151"/>
                <a:gd name="T15" fmla="*/ 136 h 166"/>
                <a:gd name="T16" fmla="*/ 28 w 151"/>
                <a:gd name="T17" fmla="*/ 151 h 166"/>
                <a:gd name="T18" fmla="*/ 41 w 151"/>
                <a:gd name="T19" fmla="*/ 161 h 166"/>
                <a:gd name="T20" fmla="*/ 56 w 151"/>
                <a:gd name="T21" fmla="*/ 165 h 166"/>
                <a:gd name="T22" fmla="*/ 72 w 151"/>
                <a:gd name="T23" fmla="*/ 166 h 166"/>
                <a:gd name="T24" fmla="*/ 88 w 151"/>
                <a:gd name="T25" fmla="*/ 163 h 166"/>
                <a:gd name="T26" fmla="*/ 103 w 151"/>
                <a:gd name="T27" fmla="*/ 157 h 166"/>
                <a:gd name="T28" fmla="*/ 117 w 151"/>
                <a:gd name="T29" fmla="*/ 149 h 166"/>
                <a:gd name="T30" fmla="*/ 128 w 151"/>
                <a:gd name="T31" fmla="*/ 141 h 166"/>
                <a:gd name="T32" fmla="*/ 137 w 151"/>
                <a:gd name="T33" fmla="*/ 131 h 166"/>
                <a:gd name="T34" fmla="*/ 149 w 151"/>
                <a:gd name="T35" fmla="*/ 104 h 166"/>
                <a:gd name="T36" fmla="*/ 151 w 151"/>
                <a:gd name="T37" fmla="*/ 71 h 166"/>
                <a:gd name="T38" fmla="*/ 146 w 151"/>
                <a:gd name="T39" fmla="*/ 40 h 166"/>
                <a:gd name="T40" fmla="*/ 131 w 151"/>
                <a:gd name="T41" fmla="*/ 21 h 166"/>
                <a:gd name="T42" fmla="*/ 120 w 151"/>
                <a:gd name="T43" fmla="*/ 17 h 166"/>
                <a:gd name="T44" fmla="*/ 109 w 151"/>
                <a:gd name="T45" fmla="*/ 11 h 166"/>
                <a:gd name="T46" fmla="*/ 96 w 151"/>
                <a:gd name="T47" fmla="*/ 6 h 166"/>
                <a:gd name="T48" fmla="*/ 82 w 151"/>
                <a:gd name="T49" fmla="*/ 2 h 166"/>
                <a:gd name="T50" fmla="*/ 67 w 151"/>
                <a:gd name="T51" fmla="*/ 0 h 166"/>
                <a:gd name="T52" fmla="*/ 52 w 151"/>
                <a:gd name="T53" fmla="*/ 0 h 166"/>
                <a:gd name="T54" fmla="*/ 37 w 151"/>
                <a:gd name="T55" fmla="*/ 2 h 166"/>
                <a:gd name="T56" fmla="*/ 21 w 151"/>
                <a:gd name="T57" fmla="*/ 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1" h="166">
                  <a:moveTo>
                    <a:pt x="21" y="9"/>
                  </a:moveTo>
                  <a:lnTo>
                    <a:pt x="11" y="19"/>
                  </a:lnTo>
                  <a:lnTo>
                    <a:pt x="4" y="34"/>
                  </a:lnTo>
                  <a:lnTo>
                    <a:pt x="0" y="54"/>
                  </a:lnTo>
                  <a:lnTo>
                    <a:pt x="0" y="74"/>
                  </a:lnTo>
                  <a:lnTo>
                    <a:pt x="3" y="96"/>
                  </a:lnTo>
                  <a:lnTo>
                    <a:pt x="9" y="118"/>
                  </a:lnTo>
                  <a:lnTo>
                    <a:pt x="17" y="136"/>
                  </a:lnTo>
                  <a:lnTo>
                    <a:pt x="28" y="151"/>
                  </a:lnTo>
                  <a:lnTo>
                    <a:pt x="41" y="161"/>
                  </a:lnTo>
                  <a:lnTo>
                    <a:pt x="56" y="165"/>
                  </a:lnTo>
                  <a:lnTo>
                    <a:pt x="72" y="166"/>
                  </a:lnTo>
                  <a:lnTo>
                    <a:pt x="88" y="163"/>
                  </a:lnTo>
                  <a:lnTo>
                    <a:pt x="103" y="157"/>
                  </a:lnTo>
                  <a:lnTo>
                    <a:pt x="117" y="149"/>
                  </a:lnTo>
                  <a:lnTo>
                    <a:pt x="128" y="141"/>
                  </a:lnTo>
                  <a:lnTo>
                    <a:pt x="137" y="131"/>
                  </a:lnTo>
                  <a:lnTo>
                    <a:pt x="149" y="104"/>
                  </a:lnTo>
                  <a:lnTo>
                    <a:pt x="151" y="71"/>
                  </a:lnTo>
                  <a:lnTo>
                    <a:pt x="146" y="40"/>
                  </a:lnTo>
                  <a:lnTo>
                    <a:pt x="131" y="21"/>
                  </a:lnTo>
                  <a:lnTo>
                    <a:pt x="120" y="17"/>
                  </a:lnTo>
                  <a:lnTo>
                    <a:pt x="109" y="11"/>
                  </a:lnTo>
                  <a:lnTo>
                    <a:pt x="96" y="6"/>
                  </a:lnTo>
                  <a:lnTo>
                    <a:pt x="82" y="2"/>
                  </a:lnTo>
                  <a:lnTo>
                    <a:pt x="67" y="0"/>
                  </a:lnTo>
                  <a:lnTo>
                    <a:pt x="52" y="0"/>
                  </a:lnTo>
                  <a:lnTo>
                    <a:pt x="37" y="2"/>
                  </a:lnTo>
                  <a:lnTo>
                    <a:pt x="21" y="9"/>
                  </a:lnTo>
                  <a:close/>
                </a:path>
              </a:pathLst>
            </a:custGeom>
            <a:solidFill>
              <a:srgbClr val="CCE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5194" name="Freeform 10">
              <a:extLst>
                <a:ext uri="{FF2B5EF4-FFF2-40B4-BE49-F238E27FC236}">
                  <a16:creationId xmlns:a16="http://schemas.microsoft.com/office/drawing/2014/main" id="{BBBD3AE2-D221-4C74-9562-FD3A7B469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" y="3917"/>
              <a:ext cx="96" cy="100"/>
            </a:xfrm>
            <a:custGeom>
              <a:avLst/>
              <a:gdLst>
                <a:gd name="T0" fmla="*/ 25 w 193"/>
                <a:gd name="T1" fmla="*/ 23 h 202"/>
                <a:gd name="T2" fmla="*/ 16 w 193"/>
                <a:gd name="T3" fmla="*/ 36 h 202"/>
                <a:gd name="T4" fmla="*/ 9 w 193"/>
                <a:gd name="T5" fmla="*/ 49 h 202"/>
                <a:gd name="T6" fmla="*/ 4 w 193"/>
                <a:gd name="T7" fmla="*/ 63 h 202"/>
                <a:gd name="T8" fmla="*/ 0 w 193"/>
                <a:gd name="T9" fmla="*/ 78 h 202"/>
                <a:gd name="T10" fmla="*/ 0 w 193"/>
                <a:gd name="T11" fmla="*/ 93 h 202"/>
                <a:gd name="T12" fmla="*/ 4 w 193"/>
                <a:gd name="T13" fmla="*/ 108 h 202"/>
                <a:gd name="T14" fmla="*/ 9 w 193"/>
                <a:gd name="T15" fmla="*/ 122 h 202"/>
                <a:gd name="T16" fmla="*/ 20 w 193"/>
                <a:gd name="T17" fmla="*/ 136 h 202"/>
                <a:gd name="T18" fmla="*/ 32 w 193"/>
                <a:gd name="T19" fmla="*/ 150 h 202"/>
                <a:gd name="T20" fmla="*/ 45 w 193"/>
                <a:gd name="T21" fmla="*/ 162 h 202"/>
                <a:gd name="T22" fmla="*/ 60 w 193"/>
                <a:gd name="T23" fmla="*/ 176 h 202"/>
                <a:gd name="T24" fmla="*/ 75 w 193"/>
                <a:gd name="T25" fmla="*/ 187 h 202"/>
                <a:gd name="T26" fmla="*/ 89 w 193"/>
                <a:gd name="T27" fmla="*/ 196 h 202"/>
                <a:gd name="T28" fmla="*/ 104 w 193"/>
                <a:gd name="T29" fmla="*/ 202 h 202"/>
                <a:gd name="T30" fmla="*/ 116 w 193"/>
                <a:gd name="T31" fmla="*/ 202 h 202"/>
                <a:gd name="T32" fmla="*/ 129 w 193"/>
                <a:gd name="T33" fmla="*/ 197 h 202"/>
                <a:gd name="T34" fmla="*/ 141 w 193"/>
                <a:gd name="T35" fmla="*/ 190 h 202"/>
                <a:gd name="T36" fmla="*/ 153 w 193"/>
                <a:gd name="T37" fmla="*/ 183 h 202"/>
                <a:gd name="T38" fmla="*/ 164 w 193"/>
                <a:gd name="T39" fmla="*/ 176 h 202"/>
                <a:gd name="T40" fmla="*/ 174 w 193"/>
                <a:gd name="T41" fmla="*/ 170 h 202"/>
                <a:gd name="T42" fmla="*/ 182 w 193"/>
                <a:gd name="T43" fmla="*/ 162 h 202"/>
                <a:gd name="T44" fmla="*/ 188 w 193"/>
                <a:gd name="T45" fmla="*/ 153 h 202"/>
                <a:gd name="T46" fmla="*/ 192 w 193"/>
                <a:gd name="T47" fmla="*/ 143 h 202"/>
                <a:gd name="T48" fmla="*/ 193 w 193"/>
                <a:gd name="T49" fmla="*/ 130 h 202"/>
                <a:gd name="T50" fmla="*/ 191 w 193"/>
                <a:gd name="T51" fmla="*/ 114 h 202"/>
                <a:gd name="T52" fmla="*/ 187 w 193"/>
                <a:gd name="T53" fmla="*/ 97 h 202"/>
                <a:gd name="T54" fmla="*/ 178 w 193"/>
                <a:gd name="T55" fmla="*/ 77 h 202"/>
                <a:gd name="T56" fmla="*/ 168 w 193"/>
                <a:gd name="T57" fmla="*/ 58 h 202"/>
                <a:gd name="T58" fmla="*/ 157 w 193"/>
                <a:gd name="T59" fmla="*/ 40 h 202"/>
                <a:gd name="T60" fmla="*/ 144 w 193"/>
                <a:gd name="T61" fmla="*/ 24 h 202"/>
                <a:gd name="T62" fmla="*/ 129 w 193"/>
                <a:gd name="T63" fmla="*/ 13 h 202"/>
                <a:gd name="T64" fmla="*/ 115 w 193"/>
                <a:gd name="T65" fmla="*/ 6 h 202"/>
                <a:gd name="T66" fmla="*/ 101 w 193"/>
                <a:gd name="T67" fmla="*/ 3 h 202"/>
                <a:gd name="T68" fmla="*/ 88 w 193"/>
                <a:gd name="T69" fmla="*/ 0 h 202"/>
                <a:gd name="T70" fmla="*/ 74 w 193"/>
                <a:gd name="T71" fmla="*/ 1 h 202"/>
                <a:gd name="T72" fmla="*/ 62 w 193"/>
                <a:gd name="T73" fmla="*/ 3 h 202"/>
                <a:gd name="T74" fmla="*/ 51 w 193"/>
                <a:gd name="T75" fmla="*/ 6 h 202"/>
                <a:gd name="T76" fmla="*/ 40 w 193"/>
                <a:gd name="T77" fmla="*/ 11 h 202"/>
                <a:gd name="T78" fmla="*/ 32 w 193"/>
                <a:gd name="T79" fmla="*/ 16 h 202"/>
                <a:gd name="T80" fmla="*/ 25 w 193"/>
                <a:gd name="T81" fmla="*/ 23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3" h="202">
                  <a:moveTo>
                    <a:pt x="25" y="23"/>
                  </a:moveTo>
                  <a:lnTo>
                    <a:pt x="16" y="36"/>
                  </a:lnTo>
                  <a:lnTo>
                    <a:pt x="9" y="49"/>
                  </a:lnTo>
                  <a:lnTo>
                    <a:pt x="4" y="63"/>
                  </a:lnTo>
                  <a:lnTo>
                    <a:pt x="0" y="78"/>
                  </a:lnTo>
                  <a:lnTo>
                    <a:pt x="0" y="93"/>
                  </a:lnTo>
                  <a:lnTo>
                    <a:pt x="4" y="108"/>
                  </a:lnTo>
                  <a:lnTo>
                    <a:pt x="9" y="122"/>
                  </a:lnTo>
                  <a:lnTo>
                    <a:pt x="20" y="136"/>
                  </a:lnTo>
                  <a:lnTo>
                    <a:pt x="32" y="150"/>
                  </a:lnTo>
                  <a:lnTo>
                    <a:pt x="45" y="162"/>
                  </a:lnTo>
                  <a:lnTo>
                    <a:pt x="60" y="176"/>
                  </a:lnTo>
                  <a:lnTo>
                    <a:pt x="75" y="187"/>
                  </a:lnTo>
                  <a:lnTo>
                    <a:pt x="89" y="196"/>
                  </a:lnTo>
                  <a:lnTo>
                    <a:pt x="104" y="202"/>
                  </a:lnTo>
                  <a:lnTo>
                    <a:pt x="116" y="202"/>
                  </a:lnTo>
                  <a:lnTo>
                    <a:pt x="129" y="197"/>
                  </a:lnTo>
                  <a:lnTo>
                    <a:pt x="141" y="190"/>
                  </a:lnTo>
                  <a:lnTo>
                    <a:pt x="153" y="183"/>
                  </a:lnTo>
                  <a:lnTo>
                    <a:pt x="164" y="176"/>
                  </a:lnTo>
                  <a:lnTo>
                    <a:pt x="174" y="170"/>
                  </a:lnTo>
                  <a:lnTo>
                    <a:pt x="182" y="162"/>
                  </a:lnTo>
                  <a:lnTo>
                    <a:pt x="188" y="153"/>
                  </a:lnTo>
                  <a:lnTo>
                    <a:pt x="192" y="143"/>
                  </a:lnTo>
                  <a:lnTo>
                    <a:pt x="193" y="130"/>
                  </a:lnTo>
                  <a:lnTo>
                    <a:pt x="191" y="114"/>
                  </a:lnTo>
                  <a:lnTo>
                    <a:pt x="187" y="97"/>
                  </a:lnTo>
                  <a:lnTo>
                    <a:pt x="178" y="77"/>
                  </a:lnTo>
                  <a:lnTo>
                    <a:pt x="168" y="58"/>
                  </a:lnTo>
                  <a:lnTo>
                    <a:pt x="157" y="40"/>
                  </a:lnTo>
                  <a:lnTo>
                    <a:pt x="144" y="24"/>
                  </a:lnTo>
                  <a:lnTo>
                    <a:pt x="129" y="13"/>
                  </a:lnTo>
                  <a:lnTo>
                    <a:pt x="115" y="6"/>
                  </a:lnTo>
                  <a:lnTo>
                    <a:pt x="101" y="3"/>
                  </a:lnTo>
                  <a:lnTo>
                    <a:pt x="88" y="0"/>
                  </a:lnTo>
                  <a:lnTo>
                    <a:pt x="74" y="1"/>
                  </a:lnTo>
                  <a:lnTo>
                    <a:pt x="62" y="3"/>
                  </a:lnTo>
                  <a:lnTo>
                    <a:pt x="51" y="6"/>
                  </a:lnTo>
                  <a:lnTo>
                    <a:pt x="40" y="11"/>
                  </a:lnTo>
                  <a:lnTo>
                    <a:pt x="32" y="16"/>
                  </a:lnTo>
                  <a:lnTo>
                    <a:pt x="25" y="23"/>
                  </a:lnTo>
                  <a:close/>
                </a:path>
              </a:pathLst>
            </a:custGeom>
            <a:solidFill>
              <a:srgbClr val="CCE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5195" name="Freeform 11">
              <a:extLst>
                <a:ext uri="{FF2B5EF4-FFF2-40B4-BE49-F238E27FC236}">
                  <a16:creationId xmlns:a16="http://schemas.microsoft.com/office/drawing/2014/main" id="{AD3DCE99-5591-4AD4-815C-B759E6068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8" y="3667"/>
              <a:ext cx="88" cy="96"/>
            </a:xfrm>
            <a:custGeom>
              <a:avLst/>
              <a:gdLst>
                <a:gd name="T0" fmla="*/ 90 w 177"/>
                <a:gd name="T1" fmla="*/ 2 h 192"/>
                <a:gd name="T2" fmla="*/ 73 w 177"/>
                <a:gd name="T3" fmla="*/ 0 h 192"/>
                <a:gd name="T4" fmla="*/ 52 w 177"/>
                <a:gd name="T5" fmla="*/ 1 h 192"/>
                <a:gd name="T6" fmla="*/ 34 w 177"/>
                <a:gd name="T7" fmla="*/ 9 h 192"/>
                <a:gd name="T8" fmla="*/ 13 w 177"/>
                <a:gd name="T9" fmla="*/ 30 h 192"/>
                <a:gd name="T10" fmla="*/ 0 w 177"/>
                <a:gd name="T11" fmla="*/ 63 h 192"/>
                <a:gd name="T12" fmla="*/ 1 w 177"/>
                <a:gd name="T13" fmla="*/ 99 h 192"/>
                <a:gd name="T14" fmla="*/ 12 w 177"/>
                <a:gd name="T15" fmla="*/ 135 h 192"/>
                <a:gd name="T16" fmla="*/ 26 w 177"/>
                <a:gd name="T17" fmla="*/ 161 h 192"/>
                <a:gd name="T18" fmla="*/ 44 w 177"/>
                <a:gd name="T19" fmla="*/ 178 h 192"/>
                <a:gd name="T20" fmla="*/ 66 w 177"/>
                <a:gd name="T21" fmla="*/ 190 h 192"/>
                <a:gd name="T22" fmla="*/ 89 w 177"/>
                <a:gd name="T23" fmla="*/ 192 h 192"/>
                <a:gd name="T24" fmla="*/ 119 w 177"/>
                <a:gd name="T25" fmla="*/ 183 h 192"/>
                <a:gd name="T26" fmla="*/ 149 w 177"/>
                <a:gd name="T27" fmla="*/ 163 h 192"/>
                <a:gd name="T28" fmla="*/ 169 w 177"/>
                <a:gd name="T29" fmla="*/ 137 h 192"/>
                <a:gd name="T30" fmla="*/ 177 w 177"/>
                <a:gd name="T31" fmla="*/ 105 h 192"/>
                <a:gd name="T32" fmla="*/ 174 w 177"/>
                <a:gd name="T33" fmla="*/ 83 h 192"/>
                <a:gd name="T34" fmla="*/ 167 w 177"/>
                <a:gd name="T35" fmla="*/ 76 h 192"/>
                <a:gd name="T36" fmla="*/ 158 w 177"/>
                <a:gd name="T37" fmla="*/ 77 h 192"/>
                <a:gd name="T38" fmla="*/ 152 w 177"/>
                <a:gd name="T39" fmla="*/ 84 h 192"/>
                <a:gd name="T40" fmla="*/ 150 w 177"/>
                <a:gd name="T41" fmla="*/ 101 h 192"/>
                <a:gd name="T42" fmla="*/ 143 w 177"/>
                <a:gd name="T43" fmla="*/ 127 h 192"/>
                <a:gd name="T44" fmla="*/ 127 w 177"/>
                <a:gd name="T45" fmla="*/ 146 h 192"/>
                <a:gd name="T46" fmla="*/ 103 w 177"/>
                <a:gd name="T47" fmla="*/ 158 h 192"/>
                <a:gd name="T48" fmla="*/ 70 w 177"/>
                <a:gd name="T49" fmla="*/ 158 h 192"/>
                <a:gd name="T50" fmla="*/ 47 w 177"/>
                <a:gd name="T51" fmla="*/ 142 h 192"/>
                <a:gd name="T52" fmla="*/ 35 w 177"/>
                <a:gd name="T53" fmla="*/ 115 h 192"/>
                <a:gd name="T54" fmla="*/ 27 w 177"/>
                <a:gd name="T55" fmla="*/ 84 h 192"/>
                <a:gd name="T56" fmla="*/ 26 w 177"/>
                <a:gd name="T57" fmla="*/ 61 h 192"/>
                <a:gd name="T58" fmla="*/ 32 w 177"/>
                <a:gd name="T59" fmla="*/ 45 h 192"/>
                <a:gd name="T60" fmla="*/ 43 w 177"/>
                <a:gd name="T61" fmla="*/ 31 h 192"/>
                <a:gd name="T62" fmla="*/ 58 w 177"/>
                <a:gd name="T63" fmla="*/ 21 h 192"/>
                <a:gd name="T64" fmla="*/ 68 w 177"/>
                <a:gd name="T65" fmla="*/ 20 h 192"/>
                <a:gd name="T66" fmla="*/ 83 w 177"/>
                <a:gd name="T67" fmla="*/ 20 h 192"/>
                <a:gd name="T68" fmla="*/ 99 w 177"/>
                <a:gd name="T69" fmla="*/ 20 h 192"/>
                <a:gd name="T70" fmla="*/ 102 w 177"/>
                <a:gd name="T71" fmla="*/ 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7" h="192">
                  <a:moveTo>
                    <a:pt x="98" y="5"/>
                  </a:moveTo>
                  <a:lnTo>
                    <a:pt x="90" y="2"/>
                  </a:lnTo>
                  <a:lnTo>
                    <a:pt x="82" y="0"/>
                  </a:lnTo>
                  <a:lnTo>
                    <a:pt x="73" y="0"/>
                  </a:lnTo>
                  <a:lnTo>
                    <a:pt x="62" y="0"/>
                  </a:lnTo>
                  <a:lnTo>
                    <a:pt x="52" y="1"/>
                  </a:lnTo>
                  <a:lnTo>
                    <a:pt x="43" y="5"/>
                  </a:lnTo>
                  <a:lnTo>
                    <a:pt x="34" y="9"/>
                  </a:lnTo>
                  <a:lnTo>
                    <a:pt x="26" y="15"/>
                  </a:lnTo>
                  <a:lnTo>
                    <a:pt x="13" y="30"/>
                  </a:lnTo>
                  <a:lnTo>
                    <a:pt x="5" y="46"/>
                  </a:lnTo>
                  <a:lnTo>
                    <a:pt x="0" y="63"/>
                  </a:lnTo>
                  <a:lnTo>
                    <a:pt x="0" y="81"/>
                  </a:lnTo>
                  <a:lnTo>
                    <a:pt x="1" y="99"/>
                  </a:lnTo>
                  <a:lnTo>
                    <a:pt x="6" y="116"/>
                  </a:lnTo>
                  <a:lnTo>
                    <a:pt x="12" y="135"/>
                  </a:lnTo>
                  <a:lnTo>
                    <a:pt x="19" y="151"/>
                  </a:lnTo>
                  <a:lnTo>
                    <a:pt x="26" y="161"/>
                  </a:lnTo>
                  <a:lnTo>
                    <a:pt x="34" y="170"/>
                  </a:lnTo>
                  <a:lnTo>
                    <a:pt x="44" y="178"/>
                  </a:lnTo>
                  <a:lnTo>
                    <a:pt x="54" y="185"/>
                  </a:lnTo>
                  <a:lnTo>
                    <a:pt x="66" y="190"/>
                  </a:lnTo>
                  <a:lnTo>
                    <a:pt x="77" y="192"/>
                  </a:lnTo>
                  <a:lnTo>
                    <a:pt x="89" y="192"/>
                  </a:lnTo>
                  <a:lnTo>
                    <a:pt x="102" y="190"/>
                  </a:lnTo>
                  <a:lnTo>
                    <a:pt x="119" y="183"/>
                  </a:lnTo>
                  <a:lnTo>
                    <a:pt x="135" y="175"/>
                  </a:lnTo>
                  <a:lnTo>
                    <a:pt x="149" y="163"/>
                  </a:lnTo>
                  <a:lnTo>
                    <a:pt x="161" y="151"/>
                  </a:lnTo>
                  <a:lnTo>
                    <a:pt x="169" y="137"/>
                  </a:lnTo>
                  <a:lnTo>
                    <a:pt x="175" y="122"/>
                  </a:lnTo>
                  <a:lnTo>
                    <a:pt x="177" y="105"/>
                  </a:lnTo>
                  <a:lnTo>
                    <a:pt x="175" y="87"/>
                  </a:lnTo>
                  <a:lnTo>
                    <a:pt x="174" y="83"/>
                  </a:lnTo>
                  <a:lnTo>
                    <a:pt x="172" y="78"/>
                  </a:lnTo>
                  <a:lnTo>
                    <a:pt x="167" y="76"/>
                  </a:lnTo>
                  <a:lnTo>
                    <a:pt x="163" y="76"/>
                  </a:lnTo>
                  <a:lnTo>
                    <a:pt x="158" y="77"/>
                  </a:lnTo>
                  <a:lnTo>
                    <a:pt x="154" y="79"/>
                  </a:lnTo>
                  <a:lnTo>
                    <a:pt x="152" y="84"/>
                  </a:lnTo>
                  <a:lnTo>
                    <a:pt x="151" y="89"/>
                  </a:lnTo>
                  <a:lnTo>
                    <a:pt x="150" y="101"/>
                  </a:lnTo>
                  <a:lnTo>
                    <a:pt x="148" y="114"/>
                  </a:lnTo>
                  <a:lnTo>
                    <a:pt x="143" y="127"/>
                  </a:lnTo>
                  <a:lnTo>
                    <a:pt x="136" y="137"/>
                  </a:lnTo>
                  <a:lnTo>
                    <a:pt x="127" y="146"/>
                  </a:lnTo>
                  <a:lnTo>
                    <a:pt x="115" y="153"/>
                  </a:lnTo>
                  <a:lnTo>
                    <a:pt x="103" y="158"/>
                  </a:lnTo>
                  <a:lnTo>
                    <a:pt x="87" y="160"/>
                  </a:lnTo>
                  <a:lnTo>
                    <a:pt x="70" y="158"/>
                  </a:lnTo>
                  <a:lnTo>
                    <a:pt x="58" y="152"/>
                  </a:lnTo>
                  <a:lnTo>
                    <a:pt x="47" y="142"/>
                  </a:lnTo>
                  <a:lnTo>
                    <a:pt x="41" y="129"/>
                  </a:lnTo>
                  <a:lnTo>
                    <a:pt x="35" y="115"/>
                  </a:lnTo>
                  <a:lnTo>
                    <a:pt x="30" y="99"/>
                  </a:lnTo>
                  <a:lnTo>
                    <a:pt x="27" y="84"/>
                  </a:lnTo>
                  <a:lnTo>
                    <a:pt x="26" y="69"/>
                  </a:lnTo>
                  <a:lnTo>
                    <a:pt x="26" y="61"/>
                  </a:lnTo>
                  <a:lnTo>
                    <a:pt x="28" y="53"/>
                  </a:lnTo>
                  <a:lnTo>
                    <a:pt x="32" y="45"/>
                  </a:lnTo>
                  <a:lnTo>
                    <a:pt x="37" y="37"/>
                  </a:lnTo>
                  <a:lnTo>
                    <a:pt x="43" y="31"/>
                  </a:lnTo>
                  <a:lnTo>
                    <a:pt x="50" y="25"/>
                  </a:lnTo>
                  <a:lnTo>
                    <a:pt x="58" y="21"/>
                  </a:lnTo>
                  <a:lnTo>
                    <a:pt x="66" y="20"/>
                  </a:lnTo>
                  <a:lnTo>
                    <a:pt x="68" y="20"/>
                  </a:lnTo>
                  <a:lnTo>
                    <a:pt x="74" y="18"/>
                  </a:lnTo>
                  <a:lnTo>
                    <a:pt x="83" y="20"/>
                  </a:lnTo>
                  <a:lnTo>
                    <a:pt x="93" y="21"/>
                  </a:lnTo>
                  <a:lnTo>
                    <a:pt x="99" y="20"/>
                  </a:lnTo>
                  <a:lnTo>
                    <a:pt x="103" y="15"/>
                  </a:lnTo>
                  <a:lnTo>
                    <a:pt x="102" y="9"/>
                  </a:lnTo>
                  <a:lnTo>
                    <a:pt x="98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5196" name="Freeform 12">
              <a:extLst>
                <a:ext uri="{FF2B5EF4-FFF2-40B4-BE49-F238E27FC236}">
                  <a16:creationId xmlns:a16="http://schemas.microsoft.com/office/drawing/2014/main" id="{9127DC69-B55D-4745-BBC4-E8B8949B9B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3913"/>
              <a:ext cx="110" cy="108"/>
            </a:xfrm>
            <a:custGeom>
              <a:avLst/>
              <a:gdLst>
                <a:gd name="T0" fmla="*/ 47 w 219"/>
                <a:gd name="T1" fmla="*/ 7 h 216"/>
                <a:gd name="T2" fmla="*/ 26 w 219"/>
                <a:gd name="T3" fmla="*/ 22 h 216"/>
                <a:gd name="T4" fmla="*/ 11 w 219"/>
                <a:gd name="T5" fmla="*/ 40 h 216"/>
                <a:gd name="T6" fmla="*/ 2 w 219"/>
                <a:gd name="T7" fmla="*/ 65 h 216"/>
                <a:gd name="T8" fmla="*/ 0 w 219"/>
                <a:gd name="T9" fmla="*/ 90 h 216"/>
                <a:gd name="T10" fmla="*/ 5 w 219"/>
                <a:gd name="T11" fmla="*/ 116 h 216"/>
                <a:gd name="T12" fmla="*/ 14 w 219"/>
                <a:gd name="T13" fmla="*/ 141 h 216"/>
                <a:gd name="T14" fmla="*/ 29 w 219"/>
                <a:gd name="T15" fmla="*/ 164 h 216"/>
                <a:gd name="T16" fmla="*/ 51 w 219"/>
                <a:gd name="T17" fmla="*/ 185 h 216"/>
                <a:gd name="T18" fmla="*/ 79 w 219"/>
                <a:gd name="T19" fmla="*/ 206 h 216"/>
                <a:gd name="T20" fmla="*/ 112 w 219"/>
                <a:gd name="T21" fmla="*/ 216 h 216"/>
                <a:gd name="T22" fmla="*/ 145 w 219"/>
                <a:gd name="T23" fmla="*/ 211 h 216"/>
                <a:gd name="T24" fmla="*/ 171 w 219"/>
                <a:gd name="T25" fmla="*/ 192 h 216"/>
                <a:gd name="T26" fmla="*/ 191 w 219"/>
                <a:gd name="T27" fmla="*/ 173 h 216"/>
                <a:gd name="T28" fmla="*/ 206 w 219"/>
                <a:gd name="T29" fmla="*/ 151 h 216"/>
                <a:gd name="T30" fmla="*/ 216 w 219"/>
                <a:gd name="T31" fmla="*/ 127 h 216"/>
                <a:gd name="T32" fmla="*/ 219 w 219"/>
                <a:gd name="T33" fmla="*/ 107 h 216"/>
                <a:gd name="T34" fmla="*/ 214 w 219"/>
                <a:gd name="T35" fmla="*/ 97 h 216"/>
                <a:gd name="T36" fmla="*/ 202 w 219"/>
                <a:gd name="T37" fmla="*/ 93 h 216"/>
                <a:gd name="T38" fmla="*/ 192 w 219"/>
                <a:gd name="T39" fmla="*/ 98 h 216"/>
                <a:gd name="T40" fmla="*/ 189 w 219"/>
                <a:gd name="T41" fmla="*/ 106 h 216"/>
                <a:gd name="T42" fmla="*/ 184 w 219"/>
                <a:gd name="T43" fmla="*/ 121 h 216"/>
                <a:gd name="T44" fmla="*/ 173 w 219"/>
                <a:gd name="T45" fmla="*/ 142 h 216"/>
                <a:gd name="T46" fmla="*/ 155 w 219"/>
                <a:gd name="T47" fmla="*/ 161 h 216"/>
                <a:gd name="T48" fmla="*/ 121 w 219"/>
                <a:gd name="T49" fmla="*/ 169 h 216"/>
                <a:gd name="T50" fmla="*/ 78 w 219"/>
                <a:gd name="T51" fmla="*/ 158 h 216"/>
                <a:gd name="T52" fmla="*/ 46 w 219"/>
                <a:gd name="T53" fmla="*/ 130 h 216"/>
                <a:gd name="T54" fmla="*/ 31 w 219"/>
                <a:gd name="T55" fmla="*/ 91 h 216"/>
                <a:gd name="T56" fmla="*/ 34 w 219"/>
                <a:gd name="T57" fmla="*/ 59 h 216"/>
                <a:gd name="T58" fmla="*/ 47 w 219"/>
                <a:gd name="T59" fmla="*/ 40 h 216"/>
                <a:gd name="T60" fmla="*/ 63 w 219"/>
                <a:gd name="T61" fmla="*/ 24 h 216"/>
                <a:gd name="T62" fmla="*/ 80 w 219"/>
                <a:gd name="T63" fmla="*/ 13 h 216"/>
                <a:gd name="T64" fmla="*/ 85 w 219"/>
                <a:gd name="T65" fmla="*/ 4 h 216"/>
                <a:gd name="T66" fmla="*/ 69 w 219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9" h="216">
                  <a:moveTo>
                    <a:pt x="59" y="2"/>
                  </a:moveTo>
                  <a:lnTo>
                    <a:pt x="47" y="7"/>
                  </a:lnTo>
                  <a:lnTo>
                    <a:pt x="37" y="14"/>
                  </a:lnTo>
                  <a:lnTo>
                    <a:pt x="26" y="22"/>
                  </a:lnTo>
                  <a:lnTo>
                    <a:pt x="18" y="31"/>
                  </a:lnTo>
                  <a:lnTo>
                    <a:pt x="11" y="40"/>
                  </a:lnTo>
                  <a:lnTo>
                    <a:pt x="6" y="52"/>
                  </a:lnTo>
                  <a:lnTo>
                    <a:pt x="2" y="65"/>
                  </a:lnTo>
                  <a:lnTo>
                    <a:pt x="0" y="77"/>
                  </a:lnTo>
                  <a:lnTo>
                    <a:pt x="0" y="90"/>
                  </a:lnTo>
                  <a:lnTo>
                    <a:pt x="1" y="104"/>
                  </a:lnTo>
                  <a:lnTo>
                    <a:pt x="5" y="116"/>
                  </a:lnTo>
                  <a:lnTo>
                    <a:pt x="9" y="129"/>
                  </a:lnTo>
                  <a:lnTo>
                    <a:pt x="14" y="141"/>
                  </a:lnTo>
                  <a:lnTo>
                    <a:pt x="21" y="152"/>
                  </a:lnTo>
                  <a:lnTo>
                    <a:pt x="29" y="164"/>
                  </a:lnTo>
                  <a:lnTo>
                    <a:pt x="38" y="174"/>
                  </a:lnTo>
                  <a:lnTo>
                    <a:pt x="51" y="185"/>
                  </a:lnTo>
                  <a:lnTo>
                    <a:pt x="64" y="196"/>
                  </a:lnTo>
                  <a:lnTo>
                    <a:pt x="79" y="206"/>
                  </a:lnTo>
                  <a:lnTo>
                    <a:pt x="95" y="213"/>
                  </a:lnTo>
                  <a:lnTo>
                    <a:pt x="112" y="216"/>
                  </a:lnTo>
                  <a:lnTo>
                    <a:pt x="129" y="216"/>
                  </a:lnTo>
                  <a:lnTo>
                    <a:pt x="145" y="211"/>
                  </a:lnTo>
                  <a:lnTo>
                    <a:pt x="161" y="200"/>
                  </a:lnTo>
                  <a:lnTo>
                    <a:pt x="171" y="192"/>
                  </a:lnTo>
                  <a:lnTo>
                    <a:pt x="182" y="183"/>
                  </a:lnTo>
                  <a:lnTo>
                    <a:pt x="191" y="173"/>
                  </a:lnTo>
                  <a:lnTo>
                    <a:pt x="199" y="162"/>
                  </a:lnTo>
                  <a:lnTo>
                    <a:pt x="206" y="151"/>
                  </a:lnTo>
                  <a:lnTo>
                    <a:pt x="212" y="139"/>
                  </a:lnTo>
                  <a:lnTo>
                    <a:pt x="216" y="127"/>
                  </a:lnTo>
                  <a:lnTo>
                    <a:pt x="219" y="113"/>
                  </a:lnTo>
                  <a:lnTo>
                    <a:pt x="219" y="107"/>
                  </a:lnTo>
                  <a:lnTo>
                    <a:pt x="217" y="101"/>
                  </a:lnTo>
                  <a:lnTo>
                    <a:pt x="214" y="97"/>
                  </a:lnTo>
                  <a:lnTo>
                    <a:pt x="208" y="93"/>
                  </a:lnTo>
                  <a:lnTo>
                    <a:pt x="202" y="93"/>
                  </a:lnTo>
                  <a:lnTo>
                    <a:pt x="197" y="94"/>
                  </a:lnTo>
                  <a:lnTo>
                    <a:pt x="192" y="98"/>
                  </a:lnTo>
                  <a:lnTo>
                    <a:pt x="189" y="104"/>
                  </a:lnTo>
                  <a:lnTo>
                    <a:pt x="189" y="106"/>
                  </a:lnTo>
                  <a:lnTo>
                    <a:pt x="186" y="112"/>
                  </a:lnTo>
                  <a:lnTo>
                    <a:pt x="184" y="121"/>
                  </a:lnTo>
                  <a:lnTo>
                    <a:pt x="179" y="131"/>
                  </a:lnTo>
                  <a:lnTo>
                    <a:pt x="173" y="142"/>
                  </a:lnTo>
                  <a:lnTo>
                    <a:pt x="164" y="153"/>
                  </a:lnTo>
                  <a:lnTo>
                    <a:pt x="155" y="161"/>
                  </a:lnTo>
                  <a:lnTo>
                    <a:pt x="143" y="168"/>
                  </a:lnTo>
                  <a:lnTo>
                    <a:pt x="121" y="169"/>
                  </a:lnTo>
                  <a:lnTo>
                    <a:pt x="99" y="166"/>
                  </a:lnTo>
                  <a:lnTo>
                    <a:pt x="78" y="158"/>
                  </a:lnTo>
                  <a:lnTo>
                    <a:pt x="61" y="145"/>
                  </a:lnTo>
                  <a:lnTo>
                    <a:pt x="46" y="130"/>
                  </a:lnTo>
                  <a:lnTo>
                    <a:pt x="36" y="112"/>
                  </a:lnTo>
                  <a:lnTo>
                    <a:pt x="31" y="91"/>
                  </a:lnTo>
                  <a:lnTo>
                    <a:pt x="31" y="69"/>
                  </a:lnTo>
                  <a:lnTo>
                    <a:pt x="34" y="59"/>
                  </a:lnTo>
                  <a:lnTo>
                    <a:pt x="39" y="50"/>
                  </a:lnTo>
                  <a:lnTo>
                    <a:pt x="47" y="40"/>
                  </a:lnTo>
                  <a:lnTo>
                    <a:pt x="55" y="31"/>
                  </a:lnTo>
                  <a:lnTo>
                    <a:pt x="63" y="24"/>
                  </a:lnTo>
                  <a:lnTo>
                    <a:pt x="72" y="17"/>
                  </a:lnTo>
                  <a:lnTo>
                    <a:pt x="80" y="13"/>
                  </a:lnTo>
                  <a:lnTo>
                    <a:pt x="87" y="9"/>
                  </a:lnTo>
                  <a:lnTo>
                    <a:pt x="85" y="4"/>
                  </a:lnTo>
                  <a:lnTo>
                    <a:pt x="78" y="0"/>
                  </a:lnTo>
                  <a:lnTo>
                    <a:pt x="69" y="0"/>
                  </a:lnTo>
                  <a:lnTo>
                    <a:pt x="5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5197" name="Freeform 13">
              <a:extLst>
                <a:ext uri="{FF2B5EF4-FFF2-40B4-BE49-F238E27FC236}">
                  <a16:creationId xmlns:a16="http://schemas.microsoft.com/office/drawing/2014/main" id="{40CEB7DD-6831-4531-8695-2BC150DAE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8" y="3785"/>
              <a:ext cx="28" cy="30"/>
            </a:xfrm>
            <a:custGeom>
              <a:avLst/>
              <a:gdLst>
                <a:gd name="T0" fmla="*/ 6 w 56"/>
                <a:gd name="T1" fmla="*/ 52 h 60"/>
                <a:gd name="T2" fmla="*/ 11 w 56"/>
                <a:gd name="T3" fmla="*/ 57 h 60"/>
                <a:gd name="T4" fmla="*/ 19 w 56"/>
                <a:gd name="T5" fmla="*/ 60 h 60"/>
                <a:gd name="T6" fmla="*/ 25 w 56"/>
                <a:gd name="T7" fmla="*/ 60 h 60"/>
                <a:gd name="T8" fmla="*/ 29 w 56"/>
                <a:gd name="T9" fmla="*/ 59 h 60"/>
                <a:gd name="T10" fmla="*/ 31 w 56"/>
                <a:gd name="T11" fmla="*/ 57 h 60"/>
                <a:gd name="T12" fmla="*/ 37 w 56"/>
                <a:gd name="T13" fmla="*/ 56 h 60"/>
                <a:gd name="T14" fmla="*/ 44 w 56"/>
                <a:gd name="T15" fmla="*/ 53 h 60"/>
                <a:gd name="T16" fmla="*/ 50 w 56"/>
                <a:gd name="T17" fmla="*/ 48 h 60"/>
                <a:gd name="T18" fmla="*/ 54 w 56"/>
                <a:gd name="T19" fmla="*/ 45 h 60"/>
                <a:gd name="T20" fmla="*/ 56 w 56"/>
                <a:gd name="T21" fmla="*/ 41 h 60"/>
                <a:gd name="T22" fmla="*/ 56 w 56"/>
                <a:gd name="T23" fmla="*/ 39 h 60"/>
                <a:gd name="T24" fmla="*/ 55 w 56"/>
                <a:gd name="T25" fmla="*/ 36 h 60"/>
                <a:gd name="T26" fmla="*/ 53 w 56"/>
                <a:gd name="T27" fmla="*/ 32 h 60"/>
                <a:gd name="T28" fmla="*/ 49 w 56"/>
                <a:gd name="T29" fmla="*/ 31 h 60"/>
                <a:gd name="T30" fmla="*/ 46 w 56"/>
                <a:gd name="T31" fmla="*/ 30 h 60"/>
                <a:gd name="T32" fmla="*/ 42 w 56"/>
                <a:gd name="T33" fmla="*/ 31 h 60"/>
                <a:gd name="T34" fmla="*/ 38 w 56"/>
                <a:gd name="T35" fmla="*/ 33 h 60"/>
                <a:gd name="T36" fmla="*/ 31 w 56"/>
                <a:gd name="T37" fmla="*/ 37 h 60"/>
                <a:gd name="T38" fmla="*/ 25 w 56"/>
                <a:gd name="T39" fmla="*/ 40 h 60"/>
                <a:gd name="T40" fmla="*/ 23 w 56"/>
                <a:gd name="T41" fmla="*/ 41 h 60"/>
                <a:gd name="T42" fmla="*/ 21 w 56"/>
                <a:gd name="T43" fmla="*/ 34 h 60"/>
                <a:gd name="T44" fmla="*/ 16 w 56"/>
                <a:gd name="T45" fmla="*/ 20 h 60"/>
                <a:gd name="T46" fmla="*/ 9 w 56"/>
                <a:gd name="T47" fmla="*/ 6 h 60"/>
                <a:gd name="T48" fmla="*/ 1 w 56"/>
                <a:gd name="T49" fmla="*/ 0 h 60"/>
                <a:gd name="T50" fmla="*/ 0 w 56"/>
                <a:gd name="T51" fmla="*/ 14 h 60"/>
                <a:gd name="T52" fmla="*/ 2 w 56"/>
                <a:gd name="T53" fmla="*/ 31 h 60"/>
                <a:gd name="T54" fmla="*/ 4 w 56"/>
                <a:gd name="T55" fmla="*/ 46 h 60"/>
                <a:gd name="T56" fmla="*/ 6 w 56"/>
                <a:gd name="T57" fmla="*/ 5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60">
                  <a:moveTo>
                    <a:pt x="6" y="52"/>
                  </a:moveTo>
                  <a:lnTo>
                    <a:pt x="11" y="57"/>
                  </a:lnTo>
                  <a:lnTo>
                    <a:pt x="19" y="60"/>
                  </a:lnTo>
                  <a:lnTo>
                    <a:pt x="25" y="60"/>
                  </a:lnTo>
                  <a:lnTo>
                    <a:pt x="29" y="59"/>
                  </a:lnTo>
                  <a:lnTo>
                    <a:pt x="31" y="57"/>
                  </a:lnTo>
                  <a:lnTo>
                    <a:pt x="37" y="56"/>
                  </a:lnTo>
                  <a:lnTo>
                    <a:pt x="44" y="53"/>
                  </a:lnTo>
                  <a:lnTo>
                    <a:pt x="50" y="48"/>
                  </a:lnTo>
                  <a:lnTo>
                    <a:pt x="54" y="45"/>
                  </a:lnTo>
                  <a:lnTo>
                    <a:pt x="56" y="41"/>
                  </a:lnTo>
                  <a:lnTo>
                    <a:pt x="56" y="39"/>
                  </a:lnTo>
                  <a:lnTo>
                    <a:pt x="55" y="36"/>
                  </a:lnTo>
                  <a:lnTo>
                    <a:pt x="53" y="32"/>
                  </a:lnTo>
                  <a:lnTo>
                    <a:pt x="49" y="31"/>
                  </a:lnTo>
                  <a:lnTo>
                    <a:pt x="46" y="30"/>
                  </a:lnTo>
                  <a:lnTo>
                    <a:pt x="42" y="31"/>
                  </a:lnTo>
                  <a:lnTo>
                    <a:pt x="38" y="33"/>
                  </a:lnTo>
                  <a:lnTo>
                    <a:pt x="31" y="37"/>
                  </a:lnTo>
                  <a:lnTo>
                    <a:pt x="25" y="40"/>
                  </a:lnTo>
                  <a:lnTo>
                    <a:pt x="23" y="41"/>
                  </a:lnTo>
                  <a:lnTo>
                    <a:pt x="21" y="34"/>
                  </a:lnTo>
                  <a:lnTo>
                    <a:pt x="16" y="20"/>
                  </a:lnTo>
                  <a:lnTo>
                    <a:pt x="9" y="6"/>
                  </a:lnTo>
                  <a:lnTo>
                    <a:pt x="1" y="0"/>
                  </a:lnTo>
                  <a:lnTo>
                    <a:pt x="0" y="14"/>
                  </a:lnTo>
                  <a:lnTo>
                    <a:pt x="2" y="31"/>
                  </a:lnTo>
                  <a:lnTo>
                    <a:pt x="4" y="46"/>
                  </a:lnTo>
                  <a:lnTo>
                    <a:pt x="6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5198" name="Freeform 14">
              <a:extLst>
                <a:ext uri="{FF2B5EF4-FFF2-40B4-BE49-F238E27FC236}">
                  <a16:creationId xmlns:a16="http://schemas.microsoft.com/office/drawing/2014/main" id="{CCBAEA0B-A9BB-4913-9A20-DFB8D298D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5" y="3779"/>
              <a:ext cx="28" cy="23"/>
            </a:xfrm>
            <a:custGeom>
              <a:avLst/>
              <a:gdLst>
                <a:gd name="T0" fmla="*/ 11 w 55"/>
                <a:gd name="T1" fmla="*/ 43 h 47"/>
                <a:gd name="T2" fmla="*/ 13 w 55"/>
                <a:gd name="T3" fmla="*/ 44 h 47"/>
                <a:gd name="T4" fmla="*/ 16 w 55"/>
                <a:gd name="T5" fmla="*/ 46 h 47"/>
                <a:gd name="T6" fmla="*/ 19 w 55"/>
                <a:gd name="T7" fmla="*/ 47 h 47"/>
                <a:gd name="T8" fmla="*/ 21 w 55"/>
                <a:gd name="T9" fmla="*/ 47 h 47"/>
                <a:gd name="T10" fmla="*/ 28 w 55"/>
                <a:gd name="T11" fmla="*/ 47 h 47"/>
                <a:gd name="T12" fmla="*/ 36 w 55"/>
                <a:gd name="T13" fmla="*/ 45 h 47"/>
                <a:gd name="T14" fmla="*/ 42 w 55"/>
                <a:gd name="T15" fmla="*/ 44 h 47"/>
                <a:gd name="T16" fmla="*/ 49 w 55"/>
                <a:gd name="T17" fmla="*/ 40 h 47"/>
                <a:gd name="T18" fmla="*/ 52 w 55"/>
                <a:gd name="T19" fmla="*/ 38 h 47"/>
                <a:gd name="T20" fmla="*/ 54 w 55"/>
                <a:gd name="T21" fmla="*/ 36 h 47"/>
                <a:gd name="T22" fmla="*/ 55 w 55"/>
                <a:gd name="T23" fmla="*/ 32 h 47"/>
                <a:gd name="T24" fmla="*/ 54 w 55"/>
                <a:gd name="T25" fmla="*/ 30 h 47"/>
                <a:gd name="T26" fmla="*/ 44 w 55"/>
                <a:gd name="T27" fmla="*/ 25 h 47"/>
                <a:gd name="T28" fmla="*/ 33 w 55"/>
                <a:gd name="T29" fmla="*/ 27 h 47"/>
                <a:gd name="T30" fmla="*/ 25 w 55"/>
                <a:gd name="T31" fmla="*/ 30 h 47"/>
                <a:gd name="T32" fmla="*/ 22 w 55"/>
                <a:gd name="T33" fmla="*/ 32 h 47"/>
                <a:gd name="T34" fmla="*/ 16 w 55"/>
                <a:gd name="T35" fmla="*/ 24 h 47"/>
                <a:gd name="T36" fmla="*/ 13 w 55"/>
                <a:gd name="T37" fmla="*/ 12 h 47"/>
                <a:gd name="T38" fmla="*/ 8 w 55"/>
                <a:gd name="T39" fmla="*/ 2 h 47"/>
                <a:gd name="T40" fmla="*/ 2 w 55"/>
                <a:gd name="T41" fmla="*/ 0 h 47"/>
                <a:gd name="T42" fmla="*/ 0 w 55"/>
                <a:gd name="T43" fmla="*/ 15 h 47"/>
                <a:gd name="T44" fmla="*/ 3 w 55"/>
                <a:gd name="T45" fmla="*/ 29 h 47"/>
                <a:gd name="T46" fmla="*/ 9 w 55"/>
                <a:gd name="T47" fmla="*/ 39 h 47"/>
                <a:gd name="T48" fmla="*/ 11 w 55"/>
                <a:gd name="T49" fmla="*/ 4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" h="47">
                  <a:moveTo>
                    <a:pt x="11" y="43"/>
                  </a:moveTo>
                  <a:lnTo>
                    <a:pt x="13" y="44"/>
                  </a:lnTo>
                  <a:lnTo>
                    <a:pt x="16" y="46"/>
                  </a:lnTo>
                  <a:lnTo>
                    <a:pt x="19" y="47"/>
                  </a:lnTo>
                  <a:lnTo>
                    <a:pt x="21" y="47"/>
                  </a:lnTo>
                  <a:lnTo>
                    <a:pt x="28" y="47"/>
                  </a:lnTo>
                  <a:lnTo>
                    <a:pt x="36" y="45"/>
                  </a:lnTo>
                  <a:lnTo>
                    <a:pt x="42" y="44"/>
                  </a:lnTo>
                  <a:lnTo>
                    <a:pt x="49" y="40"/>
                  </a:lnTo>
                  <a:lnTo>
                    <a:pt x="52" y="38"/>
                  </a:lnTo>
                  <a:lnTo>
                    <a:pt x="54" y="36"/>
                  </a:lnTo>
                  <a:lnTo>
                    <a:pt x="55" y="32"/>
                  </a:lnTo>
                  <a:lnTo>
                    <a:pt x="54" y="30"/>
                  </a:lnTo>
                  <a:lnTo>
                    <a:pt x="44" y="25"/>
                  </a:lnTo>
                  <a:lnTo>
                    <a:pt x="33" y="27"/>
                  </a:lnTo>
                  <a:lnTo>
                    <a:pt x="25" y="30"/>
                  </a:lnTo>
                  <a:lnTo>
                    <a:pt x="22" y="32"/>
                  </a:lnTo>
                  <a:lnTo>
                    <a:pt x="16" y="24"/>
                  </a:lnTo>
                  <a:lnTo>
                    <a:pt x="13" y="12"/>
                  </a:lnTo>
                  <a:lnTo>
                    <a:pt x="8" y="2"/>
                  </a:lnTo>
                  <a:lnTo>
                    <a:pt x="2" y="0"/>
                  </a:lnTo>
                  <a:lnTo>
                    <a:pt x="0" y="15"/>
                  </a:lnTo>
                  <a:lnTo>
                    <a:pt x="3" y="29"/>
                  </a:lnTo>
                  <a:lnTo>
                    <a:pt x="9" y="39"/>
                  </a:lnTo>
                  <a:lnTo>
                    <a:pt x="11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5199" name="Freeform 15">
              <a:extLst>
                <a:ext uri="{FF2B5EF4-FFF2-40B4-BE49-F238E27FC236}">
                  <a16:creationId xmlns:a16="http://schemas.microsoft.com/office/drawing/2014/main" id="{7645EFCC-5B31-46D9-A988-DAE081B9A9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9" y="3768"/>
              <a:ext cx="25" cy="24"/>
            </a:xfrm>
            <a:custGeom>
              <a:avLst/>
              <a:gdLst>
                <a:gd name="T0" fmla="*/ 4 w 51"/>
                <a:gd name="T1" fmla="*/ 37 h 49"/>
                <a:gd name="T2" fmla="*/ 7 w 51"/>
                <a:gd name="T3" fmla="*/ 45 h 49"/>
                <a:gd name="T4" fmla="*/ 16 w 51"/>
                <a:gd name="T5" fmla="*/ 49 h 49"/>
                <a:gd name="T6" fmla="*/ 24 w 51"/>
                <a:gd name="T7" fmla="*/ 49 h 49"/>
                <a:gd name="T8" fmla="*/ 28 w 51"/>
                <a:gd name="T9" fmla="*/ 49 h 49"/>
                <a:gd name="T10" fmla="*/ 35 w 51"/>
                <a:gd name="T11" fmla="*/ 46 h 49"/>
                <a:gd name="T12" fmla="*/ 43 w 51"/>
                <a:gd name="T13" fmla="*/ 42 h 49"/>
                <a:gd name="T14" fmla="*/ 48 w 51"/>
                <a:gd name="T15" fmla="*/ 37 h 49"/>
                <a:gd name="T16" fmla="*/ 51 w 51"/>
                <a:gd name="T17" fmla="*/ 33 h 49"/>
                <a:gd name="T18" fmla="*/ 50 w 51"/>
                <a:gd name="T19" fmla="*/ 29 h 49"/>
                <a:gd name="T20" fmla="*/ 47 w 51"/>
                <a:gd name="T21" fmla="*/ 28 h 49"/>
                <a:gd name="T22" fmla="*/ 44 w 51"/>
                <a:gd name="T23" fmla="*/ 27 h 49"/>
                <a:gd name="T24" fmla="*/ 40 w 51"/>
                <a:gd name="T25" fmla="*/ 27 h 49"/>
                <a:gd name="T26" fmla="*/ 21 w 51"/>
                <a:gd name="T27" fmla="*/ 30 h 49"/>
                <a:gd name="T28" fmla="*/ 19 w 51"/>
                <a:gd name="T29" fmla="*/ 24 h 49"/>
                <a:gd name="T30" fmla="*/ 14 w 51"/>
                <a:gd name="T31" fmla="*/ 13 h 49"/>
                <a:gd name="T32" fmla="*/ 7 w 51"/>
                <a:gd name="T33" fmla="*/ 3 h 49"/>
                <a:gd name="T34" fmla="*/ 0 w 51"/>
                <a:gd name="T35" fmla="*/ 0 h 49"/>
                <a:gd name="T36" fmla="*/ 0 w 51"/>
                <a:gd name="T37" fmla="*/ 12 h 49"/>
                <a:gd name="T38" fmla="*/ 1 w 51"/>
                <a:gd name="T39" fmla="*/ 24 h 49"/>
                <a:gd name="T40" fmla="*/ 2 w 51"/>
                <a:gd name="T41" fmla="*/ 34 h 49"/>
                <a:gd name="T42" fmla="*/ 4 w 51"/>
                <a:gd name="T43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1" h="49">
                  <a:moveTo>
                    <a:pt x="4" y="37"/>
                  </a:moveTo>
                  <a:lnTo>
                    <a:pt x="7" y="45"/>
                  </a:lnTo>
                  <a:lnTo>
                    <a:pt x="16" y="49"/>
                  </a:lnTo>
                  <a:lnTo>
                    <a:pt x="24" y="49"/>
                  </a:lnTo>
                  <a:lnTo>
                    <a:pt x="28" y="49"/>
                  </a:lnTo>
                  <a:lnTo>
                    <a:pt x="35" y="46"/>
                  </a:lnTo>
                  <a:lnTo>
                    <a:pt x="43" y="42"/>
                  </a:lnTo>
                  <a:lnTo>
                    <a:pt x="48" y="37"/>
                  </a:lnTo>
                  <a:lnTo>
                    <a:pt x="51" y="33"/>
                  </a:lnTo>
                  <a:lnTo>
                    <a:pt x="50" y="29"/>
                  </a:lnTo>
                  <a:lnTo>
                    <a:pt x="47" y="28"/>
                  </a:lnTo>
                  <a:lnTo>
                    <a:pt x="44" y="27"/>
                  </a:lnTo>
                  <a:lnTo>
                    <a:pt x="40" y="27"/>
                  </a:lnTo>
                  <a:lnTo>
                    <a:pt x="21" y="30"/>
                  </a:lnTo>
                  <a:lnTo>
                    <a:pt x="19" y="24"/>
                  </a:lnTo>
                  <a:lnTo>
                    <a:pt x="14" y="13"/>
                  </a:lnTo>
                  <a:lnTo>
                    <a:pt x="7" y="3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" y="24"/>
                  </a:lnTo>
                  <a:lnTo>
                    <a:pt x="2" y="34"/>
                  </a:lnTo>
                  <a:lnTo>
                    <a:pt x="4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5200" name="Freeform 16">
              <a:extLst>
                <a:ext uri="{FF2B5EF4-FFF2-40B4-BE49-F238E27FC236}">
                  <a16:creationId xmlns:a16="http://schemas.microsoft.com/office/drawing/2014/main" id="{56F90743-E7CB-4041-9EF3-6A8AE04A8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5" y="3833"/>
              <a:ext cx="27" cy="19"/>
            </a:xfrm>
            <a:custGeom>
              <a:avLst/>
              <a:gdLst>
                <a:gd name="T0" fmla="*/ 7 w 54"/>
                <a:gd name="T1" fmla="*/ 37 h 38"/>
                <a:gd name="T2" fmla="*/ 10 w 54"/>
                <a:gd name="T3" fmla="*/ 38 h 38"/>
                <a:gd name="T4" fmla="*/ 13 w 54"/>
                <a:gd name="T5" fmla="*/ 38 h 38"/>
                <a:gd name="T6" fmla="*/ 18 w 54"/>
                <a:gd name="T7" fmla="*/ 38 h 38"/>
                <a:gd name="T8" fmla="*/ 19 w 54"/>
                <a:gd name="T9" fmla="*/ 38 h 38"/>
                <a:gd name="T10" fmla="*/ 25 w 54"/>
                <a:gd name="T11" fmla="*/ 37 h 38"/>
                <a:gd name="T12" fmla="*/ 31 w 54"/>
                <a:gd name="T13" fmla="*/ 36 h 38"/>
                <a:gd name="T14" fmla="*/ 38 w 54"/>
                <a:gd name="T15" fmla="*/ 34 h 38"/>
                <a:gd name="T16" fmla="*/ 44 w 54"/>
                <a:gd name="T17" fmla="*/ 30 h 38"/>
                <a:gd name="T18" fmla="*/ 50 w 54"/>
                <a:gd name="T19" fmla="*/ 28 h 38"/>
                <a:gd name="T20" fmla="*/ 53 w 54"/>
                <a:gd name="T21" fmla="*/ 24 h 38"/>
                <a:gd name="T22" fmla="*/ 54 w 54"/>
                <a:gd name="T23" fmla="*/ 21 h 38"/>
                <a:gd name="T24" fmla="*/ 52 w 54"/>
                <a:gd name="T25" fmla="*/ 16 h 38"/>
                <a:gd name="T26" fmla="*/ 49 w 54"/>
                <a:gd name="T27" fmla="*/ 14 h 38"/>
                <a:gd name="T28" fmla="*/ 44 w 54"/>
                <a:gd name="T29" fmla="*/ 14 h 38"/>
                <a:gd name="T30" fmla="*/ 38 w 54"/>
                <a:gd name="T31" fmla="*/ 14 h 38"/>
                <a:gd name="T32" fmla="*/ 31 w 54"/>
                <a:gd name="T33" fmla="*/ 15 h 38"/>
                <a:gd name="T34" fmla="*/ 26 w 54"/>
                <a:gd name="T35" fmla="*/ 18 h 38"/>
                <a:gd name="T36" fmla="*/ 21 w 54"/>
                <a:gd name="T37" fmla="*/ 19 h 38"/>
                <a:gd name="T38" fmla="*/ 18 w 54"/>
                <a:gd name="T39" fmla="*/ 21 h 38"/>
                <a:gd name="T40" fmla="*/ 16 w 54"/>
                <a:gd name="T41" fmla="*/ 21 h 38"/>
                <a:gd name="T42" fmla="*/ 15 w 54"/>
                <a:gd name="T43" fmla="*/ 18 h 38"/>
                <a:gd name="T44" fmla="*/ 13 w 54"/>
                <a:gd name="T45" fmla="*/ 12 h 38"/>
                <a:gd name="T46" fmla="*/ 10 w 54"/>
                <a:gd name="T47" fmla="*/ 6 h 38"/>
                <a:gd name="T48" fmla="*/ 8 w 54"/>
                <a:gd name="T49" fmla="*/ 4 h 38"/>
                <a:gd name="T50" fmla="*/ 6 w 54"/>
                <a:gd name="T51" fmla="*/ 1 h 38"/>
                <a:gd name="T52" fmla="*/ 5 w 54"/>
                <a:gd name="T53" fmla="*/ 0 h 38"/>
                <a:gd name="T54" fmla="*/ 3 w 54"/>
                <a:gd name="T55" fmla="*/ 0 h 38"/>
                <a:gd name="T56" fmla="*/ 0 w 54"/>
                <a:gd name="T57" fmla="*/ 3 h 38"/>
                <a:gd name="T58" fmla="*/ 0 w 54"/>
                <a:gd name="T59" fmla="*/ 9 h 38"/>
                <a:gd name="T60" fmla="*/ 3 w 54"/>
                <a:gd name="T61" fmla="*/ 21 h 38"/>
                <a:gd name="T62" fmla="*/ 6 w 54"/>
                <a:gd name="T63" fmla="*/ 32 h 38"/>
                <a:gd name="T64" fmla="*/ 7 w 54"/>
                <a:gd name="T65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4" h="38">
                  <a:moveTo>
                    <a:pt x="7" y="37"/>
                  </a:moveTo>
                  <a:lnTo>
                    <a:pt x="10" y="38"/>
                  </a:lnTo>
                  <a:lnTo>
                    <a:pt x="13" y="38"/>
                  </a:lnTo>
                  <a:lnTo>
                    <a:pt x="18" y="38"/>
                  </a:lnTo>
                  <a:lnTo>
                    <a:pt x="19" y="38"/>
                  </a:lnTo>
                  <a:lnTo>
                    <a:pt x="25" y="37"/>
                  </a:lnTo>
                  <a:lnTo>
                    <a:pt x="31" y="36"/>
                  </a:lnTo>
                  <a:lnTo>
                    <a:pt x="38" y="34"/>
                  </a:lnTo>
                  <a:lnTo>
                    <a:pt x="44" y="30"/>
                  </a:lnTo>
                  <a:lnTo>
                    <a:pt x="50" y="28"/>
                  </a:lnTo>
                  <a:lnTo>
                    <a:pt x="53" y="24"/>
                  </a:lnTo>
                  <a:lnTo>
                    <a:pt x="54" y="21"/>
                  </a:lnTo>
                  <a:lnTo>
                    <a:pt x="52" y="16"/>
                  </a:lnTo>
                  <a:lnTo>
                    <a:pt x="49" y="14"/>
                  </a:lnTo>
                  <a:lnTo>
                    <a:pt x="44" y="14"/>
                  </a:lnTo>
                  <a:lnTo>
                    <a:pt x="38" y="14"/>
                  </a:lnTo>
                  <a:lnTo>
                    <a:pt x="31" y="15"/>
                  </a:lnTo>
                  <a:lnTo>
                    <a:pt x="26" y="18"/>
                  </a:lnTo>
                  <a:lnTo>
                    <a:pt x="21" y="19"/>
                  </a:lnTo>
                  <a:lnTo>
                    <a:pt x="18" y="21"/>
                  </a:lnTo>
                  <a:lnTo>
                    <a:pt x="16" y="21"/>
                  </a:lnTo>
                  <a:lnTo>
                    <a:pt x="15" y="18"/>
                  </a:lnTo>
                  <a:lnTo>
                    <a:pt x="13" y="12"/>
                  </a:lnTo>
                  <a:lnTo>
                    <a:pt x="10" y="6"/>
                  </a:lnTo>
                  <a:lnTo>
                    <a:pt x="8" y="4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3" y="21"/>
                  </a:lnTo>
                  <a:lnTo>
                    <a:pt x="6" y="32"/>
                  </a:lnTo>
                  <a:lnTo>
                    <a:pt x="7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5201" name="Freeform 17">
              <a:extLst>
                <a:ext uri="{FF2B5EF4-FFF2-40B4-BE49-F238E27FC236}">
                  <a16:creationId xmlns:a16="http://schemas.microsoft.com/office/drawing/2014/main" id="{41E07643-4353-4C6E-9CB0-E6145CAF4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8" y="3818"/>
              <a:ext cx="24" cy="23"/>
            </a:xfrm>
            <a:custGeom>
              <a:avLst/>
              <a:gdLst>
                <a:gd name="T0" fmla="*/ 10 w 47"/>
                <a:gd name="T1" fmla="*/ 41 h 46"/>
                <a:gd name="T2" fmla="*/ 16 w 47"/>
                <a:gd name="T3" fmla="*/ 43 h 46"/>
                <a:gd name="T4" fmla="*/ 25 w 47"/>
                <a:gd name="T5" fmla="*/ 46 h 46"/>
                <a:gd name="T6" fmla="*/ 36 w 47"/>
                <a:gd name="T7" fmla="*/ 44 h 46"/>
                <a:gd name="T8" fmla="*/ 44 w 47"/>
                <a:gd name="T9" fmla="*/ 40 h 46"/>
                <a:gd name="T10" fmla="*/ 46 w 47"/>
                <a:gd name="T11" fmla="*/ 39 h 46"/>
                <a:gd name="T12" fmla="*/ 47 w 47"/>
                <a:gd name="T13" fmla="*/ 36 h 46"/>
                <a:gd name="T14" fmla="*/ 47 w 47"/>
                <a:gd name="T15" fmla="*/ 33 h 46"/>
                <a:gd name="T16" fmla="*/ 47 w 47"/>
                <a:gd name="T17" fmla="*/ 31 h 46"/>
                <a:gd name="T18" fmla="*/ 46 w 47"/>
                <a:gd name="T19" fmla="*/ 28 h 46"/>
                <a:gd name="T20" fmla="*/ 43 w 47"/>
                <a:gd name="T21" fmla="*/ 26 h 46"/>
                <a:gd name="T22" fmla="*/ 39 w 47"/>
                <a:gd name="T23" fmla="*/ 25 h 46"/>
                <a:gd name="T24" fmla="*/ 36 w 47"/>
                <a:gd name="T25" fmla="*/ 25 h 46"/>
                <a:gd name="T26" fmla="*/ 29 w 47"/>
                <a:gd name="T27" fmla="*/ 27 h 46"/>
                <a:gd name="T28" fmla="*/ 22 w 47"/>
                <a:gd name="T29" fmla="*/ 28 h 46"/>
                <a:gd name="T30" fmla="*/ 16 w 47"/>
                <a:gd name="T31" fmla="*/ 27 h 46"/>
                <a:gd name="T32" fmla="*/ 14 w 47"/>
                <a:gd name="T33" fmla="*/ 27 h 46"/>
                <a:gd name="T34" fmla="*/ 14 w 47"/>
                <a:gd name="T35" fmla="*/ 23 h 46"/>
                <a:gd name="T36" fmla="*/ 14 w 47"/>
                <a:gd name="T37" fmla="*/ 12 h 46"/>
                <a:gd name="T38" fmla="*/ 11 w 47"/>
                <a:gd name="T39" fmla="*/ 2 h 46"/>
                <a:gd name="T40" fmla="*/ 5 w 47"/>
                <a:gd name="T41" fmla="*/ 0 h 46"/>
                <a:gd name="T42" fmla="*/ 1 w 47"/>
                <a:gd name="T43" fmla="*/ 9 h 46"/>
                <a:gd name="T44" fmla="*/ 0 w 47"/>
                <a:gd name="T45" fmla="*/ 20 h 46"/>
                <a:gd name="T46" fmla="*/ 2 w 47"/>
                <a:gd name="T47" fmla="*/ 32 h 46"/>
                <a:gd name="T48" fmla="*/ 10 w 47"/>
                <a:gd name="T49" fmla="*/ 4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46">
                  <a:moveTo>
                    <a:pt x="10" y="41"/>
                  </a:moveTo>
                  <a:lnTo>
                    <a:pt x="16" y="43"/>
                  </a:lnTo>
                  <a:lnTo>
                    <a:pt x="25" y="46"/>
                  </a:lnTo>
                  <a:lnTo>
                    <a:pt x="36" y="44"/>
                  </a:lnTo>
                  <a:lnTo>
                    <a:pt x="44" y="40"/>
                  </a:lnTo>
                  <a:lnTo>
                    <a:pt x="46" y="39"/>
                  </a:lnTo>
                  <a:lnTo>
                    <a:pt x="47" y="36"/>
                  </a:lnTo>
                  <a:lnTo>
                    <a:pt x="47" y="33"/>
                  </a:lnTo>
                  <a:lnTo>
                    <a:pt x="47" y="31"/>
                  </a:lnTo>
                  <a:lnTo>
                    <a:pt x="46" y="28"/>
                  </a:lnTo>
                  <a:lnTo>
                    <a:pt x="43" y="26"/>
                  </a:lnTo>
                  <a:lnTo>
                    <a:pt x="39" y="25"/>
                  </a:lnTo>
                  <a:lnTo>
                    <a:pt x="36" y="25"/>
                  </a:lnTo>
                  <a:lnTo>
                    <a:pt x="29" y="27"/>
                  </a:lnTo>
                  <a:lnTo>
                    <a:pt x="22" y="28"/>
                  </a:lnTo>
                  <a:lnTo>
                    <a:pt x="16" y="27"/>
                  </a:lnTo>
                  <a:lnTo>
                    <a:pt x="14" y="27"/>
                  </a:lnTo>
                  <a:lnTo>
                    <a:pt x="14" y="23"/>
                  </a:lnTo>
                  <a:lnTo>
                    <a:pt x="14" y="12"/>
                  </a:lnTo>
                  <a:lnTo>
                    <a:pt x="11" y="2"/>
                  </a:lnTo>
                  <a:lnTo>
                    <a:pt x="5" y="0"/>
                  </a:lnTo>
                  <a:lnTo>
                    <a:pt x="1" y="9"/>
                  </a:lnTo>
                  <a:lnTo>
                    <a:pt x="0" y="20"/>
                  </a:lnTo>
                  <a:lnTo>
                    <a:pt x="2" y="32"/>
                  </a:lnTo>
                  <a:lnTo>
                    <a:pt x="1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5202" name="Freeform 18">
              <a:extLst>
                <a:ext uri="{FF2B5EF4-FFF2-40B4-BE49-F238E27FC236}">
                  <a16:creationId xmlns:a16="http://schemas.microsoft.com/office/drawing/2014/main" id="{67C3C629-F1D9-43EE-8C08-C14B03867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" y="3810"/>
              <a:ext cx="23" cy="21"/>
            </a:xfrm>
            <a:custGeom>
              <a:avLst/>
              <a:gdLst>
                <a:gd name="T0" fmla="*/ 15 w 46"/>
                <a:gd name="T1" fmla="*/ 42 h 44"/>
                <a:gd name="T2" fmla="*/ 24 w 46"/>
                <a:gd name="T3" fmla="*/ 44 h 44"/>
                <a:gd name="T4" fmla="*/ 33 w 46"/>
                <a:gd name="T5" fmla="*/ 43 h 44"/>
                <a:gd name="T6" fmla="*/ 41 w 46"/>
                <a:gd name="T7" fmla="*/ 37 h 44"/>
                <a:gd name="T8" fmla="*/ 46 w 46"/>
                <a:gd name="T9" fmla="*/ 28 h 44"/>
                <a:gd name="T10" fmla="*/ 44 w 46"/>
                <a:gd name="T11" fmla="*/ 24 h 44"/>
                <a:gd name="T12" fmla="*/ 42 w 46"/>
                <a:gd name="T13" fmla="*/ 23 h 44"/>
                <a:gd name="T14" fmla="*/ 38 w 46"/>
                <a:gd name="T15" fmla="*/ 22 h 44"/>
                <a:gd name="T16" fmla="*/ 34 w 46"/>
                <a:gd name="T17" fmla="*/ 23 h 44"/>
                <a:gd name="T18" fmla="*/ 32 w 46"/>
                <a:gd name="T19" fmla="*/ 26 h 44"/>
                <a:gd name="T20" fmla="*/ 30 w 46"/>
                <a:gd name="T21" fmla="*/ 28 h 44"/>
                <a:gd name="T22" fmla="*/ 26 w 46"/>
                <a:gd name="T23" fmla="*/ 29 h 44"/>
                <a:gd name="T24" fmla="*/ 24 w 46"/>
                <a:gd name="T25" fmla="*/ 31 h 44"/>
                <a:gd name="T26" fmla="*/ 21 w 46"/>
                <a:gd name="T27" fmla="*/ 26 h 44"/>
                <a:gd name="T28" fmla="*/ 16 w 46"/>
                <a:gd name="T29" fmla="*/ 14 h 44"/>
                <a:gd name="T30" fmla="*/ 8 w 46"/>
                <a:gd name="T31" fmla="*/ 4 h 44"/>
                <a:gd name="T32" fmla="*/ 0 w 46"/>
                <a:gd name="T33" fmla="*/ 0 h 44"/>
                <a:gd name="T34" fmla="*/ 1 w 46"/>
                <a:gd name="T35" fmla="*/ 14 h 44"/>
                <a:gd name="T36" fmla="*/ 7 w 46"/>
                <a:gd name="T37" fmla="*/ 28 h 44"/>
                <a:gd name="T38" fmla="*/ 12 w 46"/>
                <a:gd name="T39" fmla="*/ 37 h 44"/>
                <a:gd name="T40" fmla="*/ 15 w 46"/>
                <a:gd name="T41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44">
                  <a:moveTo>
                    <a:pt x="15" y="42"/>
                  </a:moveTo>
                  <a:lnTo>
                    <a:pt x="24" y="44"/>
                  </a:lnTo>
                  <a:lnTo>
                    <a:pt x="33" y="43"/>
                  </a:lnTo>
                  <a:lnTo>
                    <a:pt x="41" y="37"/>
                  </a:lnTo>
                  <a:lnTo>
                    <a:pt x="46" y="28"/>
                  </a:lnTo>
                  <a:lnTo>
                    <a:pt x="44" y="24"/>
                  </a:lnTo>
                  <a:lnTo>
                    <a:pt x="42" y="23"/>
                  </a:lnTo>
                  <a:lnTo>
                    <a:pt x="38" y="22"/>
                  </a:lnTo>
                  <a:lnTo>
                    <a:pt x="34" y="23"/>
                  </a:lnTo>
                  <a:lnTo>
                    <a:pt x="32" y="26"/>
                  </a:lnTo>
                  <a:lnTo>
                    <a:pt x="30" y="28"/>
                  </a:lnTo>
                  <a:lnTo>
                    <a:pt x="26" y="29"/>
                  </a:lnTo>
                  <a:lnTo>
                    <a:pt x="24" y="31"/>
                  </a:lnTo>
                  <a:lnTo>
                    <a:pt x="21" y="26"/>
                  </a:lnTo>
                  <a:lnTo>
                    <a:pt x="16" y="14"/>
                  </a:lnTo>
                  <a:lnTo>
                    <a:pt x="8" y="4"/>
                  </a:lnTo>
                  <a:lnTo>
                    <a:pt x="0" y="0"/>
                  </a:lnTo>
                  <a:lnTo>
                    <a:pt x="1" y="14"/>
                  </a:lnTo>
                  <a:lnTo>
                    <a:pt x="7" y="28"/>
                  </a:lnTo>
                  <a:lnTo>
                    <a:pt x="12" y="37"/>
                  </a:lnTo>
                  <a:lnTo>
                    <a:pt x="15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5203" name="Freeform 19">
              <a:extLst>
                <a:ext uri="{FF2B5EF4-FFF2-40B4-BE49-F238E27FC236}">
                  <a16:creationId xmlns:a16="http://schemas.microsoft.com/office/drawing/2014/main" id="{6C04E97B-B34E-4A81-B8DB-6961C06BA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0" y="3871"/>
              <a:ext cx="32" cy="30"/>
            </a:xfrm>
            <a:custGeom>
              <a:avLst/>
              <a:gdLst>
                <a:gd name="T0" fmla="*/ 25 w 65"/>
                <a:gd name="T1" fmla="*/ 60 h 61"/>
                <a:gd name="T2" fmla="*/ 30 w 65"/>
                <a:gd name="T3" fmla="*/ 61 h 61"/>
                <a:gd name="T4" fmla="*/ 35 w 65"/>
                <a:gd name="T5" fmla="*/ 61 h 61"/>
                <a:gd name="T6" fmla="*/ 39 w 65"/>
                <a:gd name="T7" fmla="*/ 61 h 61"/>
                <a:gd name="T8" fmla="*/ 45 w 65"/>
                <a:gd name="T9" fmla="*/ 60 h 61"/>
                <a:gd name="T10" fmla="*/ 48 w 65"/>
                <a:gd name="T11" fmla="*/ 58 h 61"/>
                <a:gd name="T12" fmla="*/ 53 w 65"/>
                <a:gd name="T13" fmla="*/ 54 h 61"/>
                <a:gd name="T14" fmla="*/ 57 w 65"/>
                <a:gd name="T15" fmla="*/ 52 h 61"/>
                <a:gd name="T16" fmla="*/ 60 w 65"/>
                <a:gd name="T17" fmla="*/ 47 h 61"/>
                <a:gd name="T18" fmla="*/ 63 w 65"/>
                <a:gd name="T19" fmla="*/ 45 h 61"/>
                <a:gd name="T20" fmla="*/ 65 w 65"/>
                <a:gd name="T21" fmla="*/ 42 h 61"/>
                <a:gd name="T22" fmla="*/ 65 w 65"/>
                <a:gd name="T23" fmla="*/ 38 h 61"/>
                <a:gd name="T24" fmla="*/ 62 w 65"/>
                <a:gd name="T25" fmla="*/ 35 h 61"/>
                <a:gd name="T26" fmla="*/ 55 w 65"/>
                <a:gd name="T27" fmla="*/ 31 h 61"/>
                <a:gd name="T28" fmla="*/ 50 w 65"/>
                <a:gd name="T29" fmla="*/ 30 h 61"/>
                <a:gd name="T30" fmla="*/ 43 w 65"/>
                <a:gd name="T31" fmla="*/ 31 h 61"/>
                <a:gd name="T32" fmla="*/ 37 w 65"/>
                <a:gd name="T33" fmla="*/ 34 h 61"/>
                <a:gd name="T34" fmla="*/ 31 w 65"/>
                <a:gd name="T35" fmla="*/ 36 h 61"/>
                <a:gd name="T36" fmla="*/ 28 w 65"/>
                <a:gd name="T37" fmla="*/ 39 h 61"/>
                <a:gd name="T38" fmla="*/ 25 w 65"/>
                <a:gd name="T39" fmla="*/ 40 h 61"/>
                <a:gd name="T40" fmla="*/ 24 w 65"/>
                <a:gd name="T41" fmla="*/ 42 h 61"/>
                <a:gd name="T42" fmla="*/ 23 w 65"/>
                <a:gd name="T43" fmla="*/ 35 h 61"/>
                <a:gd name="T44" fmla="*/ 19 w 65"/>
                <a:gd name="T45" fmla="*/ 19 h 61"/>
                <a:gd name="T46" fmla="*/ 12 w 65"/>
                <a:gd name="T47" fmla="*/ 5 h 61"/>
                <a:gd name="T48" fmla="*/ 4 w 65"/>
                <a:gd name="T49" fmla="*/ 0 h 61"/>
                <a:gd name="T50" fmla="*/ 0 w 65"/>
                <a:gd name="T51" fmla="*/ 14 h 61"/>
                <a:gd name="T52" fmla="*/ 0 w 65"/>
                <a:gd name="T53" fmla="*/ 26 h 61"/>
                <a:gd name="T54" fmla="*/ 4 w 65"/>
                <a:gd name="T55" fmla="*/ 36 h 61"/>
                <a:gd name="T56" fmla="*/ 9 w 65"/>
                <a:gd name="T57" fmla="*/ 44 h 61"/>
                <a:gd name="T58" fmla="*/ 15 w 65"/>
                <a:gd name="T59" fmla="*/ 51 h 61"/>
                <a:gd name="T60" fmla="*/ 20 w 65"/>
                <a:gd name="T61" fmla="*/ 57 h 61"/>
                <a:gd name="T62" fmla="*/ 24 w 65"/>
                <a:gd name="T63" fmla="*/ 59 h 61"/>
                <a:gd name="T64" fmla="*/ 25 w 65"/>
                <a:gd name="T6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1">
                  <a:moveTo>
                    <a:pt x="25" y="60"/>
                  </a:moveTo>
                  <a:lnTo>
                    <a:pt x="30" y="61"/>
                  </a:lnTo>
                  <a:lnTo>
                    <a:pt x="35" y="61"/>
                  </a:lnTo>
                  <a:lnTo>
                    <a:pt x="39" y="61"/>
                  </a:lnTo>
                  <a:lnTo>
                    <a:pt x="45" y="60"/>
                  </a:lnTo>
                  <a:lnTo>
                    <a:pt x="48" y="58"/>
                  </a:lnTo>
                  <a:lnTo>
                    <a:pt x="53" y="54"/>
                  </a:lnTo>
                  <a:lnTo>
                    <a:pt x="57" y="52"/>
                  </a:lnTo>
                  <a:lnTo>
                    <a:pt x="60" y="47"/>
                  </a:lnTo>
                  <a:lnTo>
                    <a:pt x="63" y="45"/>
                  </a:lnTo>
                  <a:lnTo>
                    <a:pt x="65" y="42"/>
                  </a:lnTo>
                  <a:lnTo>
                    <a:pt x="65" y="38"/>
                  </a:lnTo>
                  <a:lnTo>
                    <a:pt x="62" y="35"/>
                  </a:lnTo>
                  <a:lnTo>
                    <a:pt x="55" y="31"/>
                  </a:lnTo>
                  <a:lnTo>
                    <a:pt x="50" y="30"/>
                  </a:lnTo>
                  <a:lnTo>
                    <a:pt x="43" y="31"/>
                  </a:lnTo>
                  <a:lnTo>
                    <a:pt x="37" y="34"/>
                  </a:lnTo>
                  <a:lnTo>
                    <a:pt x="31" y="36"/>
                  </a:lnTo>
                  <a:lnTo>
                    <a:pt x="28" y="39"/>
                  </a:lnTo>
                  <a:lnTo>
                    <a:pt x="25" y="40"/>
                  </a:lnTo>
                  <a:lnTo>
                    <a:pt x="24" y="42"/>
                  </a:lnTo>
                  <a:lnTo>
                    <a:pt x="23" y="35"/>
                  </a:lnTo>
                  <a:lnTo>
                    <a:pt x="19" y="19"/>
                  </a:lnTo>
                  <a:lnTo>
                    <a:pt x="12" y="5"/>
                  </a:lnTo>
                  <a:lnTo>
                    <a:pt x="4" y="0"/>
                  </a:lnTo>
                  <a:lnTo>
                    <a:pt x="0" y="14"/>
                  </a:lnTo>
                  <a:lnTo>
                    <a:pt x="0" y="26"/>
                  </a:lnTo>
                  <a:lnTo>
                    <a:pt x="4" y="36"/>
                  </a:lnTo>
                  <a:lnTo>
                    <a:pt x="9" y="44"/>
                  </a:lnTo>
                  <a:lnTo>
                    <a:pt x="15" y="51"/>
                  </a:lnTo>
                  <a:lnTo>
                    <a:pt x="20" y="57"/>
                  </a:lnTo>
                  <a:lnTo>
                    <a:pt x="24" y="59"/>
                  </a:lnTo>
                  <a:lnTo>
                    <a:pt x="25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5204" name="Freeform 20">
              <a:extLst>
                <a:ext uri="{FF2B5EF4-FFF2-40B4-BE49-F238E27FC236}">
                  <a16:creationId xmlns:a16="http://schemas.microsoft.com/office/drawing/2014/main" id="{49715835-2CAB-45DE-BB09-BE4D73F4E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" y="3859"/>
              <a:ext cx="29" cy="27"/>
            </a:xfrm>
            <a:custGeom>
              <a:avLst/>
              <a:gdLst>
                <a:gd name="T0" fmla="*/ 10 w 59"/>
                <a:gd name="T1" fmla="*/ 43 h 53"/>
                <a:gd name="T2" fmla="*/ 12 w 59"/>
                <a:gd name="T3" fmla="*/ 45 h 53"/>
                <a:gd name="T4" fmla="*/ 15 w 59"/>
                <a:gd name="T5" fmla="*/ 49 h 53"/>
                <a:gd name="T6" fmla="*/ 20 w 59"/>
                <a:gd name="T7" fmla="*/ 50 h 53"/>
                <a:gd name="T8" fmla="*/ 21 w 59"/>
                <a:gd name="T9" fmla="*/ 51 h 53"/>
                <a:gd name="T10" fmla="*/ 26 w 59"/>
                <a:gd name="T11" fmla="*/ 52 h 53"/>
                <a:gd name="T12" fmla="*/ 31 w 59"/>
                <a:gd name="T13" fmla="*/ 52 h 53"/>
                <a:gd name="T14" fmla="*/ 38 w 59"/>
                <a:gd name="T15" fmla="*/ 53 h 53"/>
                <a:gd name="T16" fmla="*/ 45 w 59"/>
                <a:gd name="T17" fmla="*/ 52 h 53"/>
                <a:gd name="T18" fmla="*/ 51 w 59"/>
                <a:gd name="T19" fmla="*/ 51 h 53"/>
                <a:gd name="T20" fmla="*/ 56 w 59"/>
                <a:gd name="T21" fmla="*/ 49 h 53"/>
                <a:gd name="T22" fmla="*/ 59 w 59"/>
                <a:gd name="T23" fmla="*/ 44 h 53"/>
                <a:gd name="T24" fmla="*/ 59 w 59"/>
                <a:gd name="T25" fmla="*/ 37 h 53"/>
                <a:gd name="T26" fmla="*/ 57 w 59"/>
                <a:gd name="T27" fmla="*/ 31 h 53"/>
                <a:gd name="T28" fmla="*/ 52 w 59"/>
                <a:gd name="T29" fmla="*/ 28 h 53"/>
                <a:gd name="T30" fmla="*/ 46 w 59"/>
                <a:gd name="T31" fmla="*/ 27 h 53"/>
                <a:gd name="T32" fmla="*/ 39 w 59"/>
                <a:gd name="T33" fmla="*/ 27 h 53"/>
                <a:gd name="T34" fmla="*/ 33 w 59"/>
                <a:gd name="T35" fmla="*/ 28 h 53"/>
                <a:gd name="T36" fmla="*/ 27 w 59"/>
                <a:gd name="T37" fmla="*/ 29 h 53"/>
                <a:gd name="T38" fmla="*/ 22 w 59"/>
                <a:gd name="T39" fmla="*/ 31 h 53"/>
                <a:gd name="T40" fmla="*/ 21 w 59"/>
                <a:gd name="T41" fmla="*/ 31 h 53"/>
                <a:gd name="T42" fmla="*/ 20 w 59"/>
                <a:gd name="T43" fmla="*/ 26 h 53"/>
                <a:gd name="T44" fmla="*/ 15 w 59"/>
                <a:gd name="T45" fmla="*/ 13 h 53"/>
                <a:gd name="T46" fmla="*/ 8 w 59"/>
                <a:gd name="T47" fmla="*/ 3 h 53"/>
                <a:gd name="T48" fmla="*/ 0 w 59"/>
                <a:gd name="T49" fmla="*/ 0 h 53"/>
                <a:gd name="T50" fmla="*/ 0 w 59"/>
                <a:gd name="T51" fmla="*/ 17 h 53"/>
                <a:gd name="T52" fmla="*/ 4 w 59"/>
                <a:gd name="T53" fmla="*/ 31 h 53"/>
                <a:gd name="T54" fmla="*/ 7 w 59"/>
                <a:gd name="T55" fmla="*/ 39 h 53"/>
                <a:gd name="T56" fmla="*/ 10 w 59"/>
                <a:gd name="T57" fmla="*/ 4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9" h="53">
                  <a:moveTo>
                    <a:pt x="10" y="43"/>
                  </a:moveTo>
                  <a:lnTo>
                    <a:pt x="12" y="45"/>
                  </a:lnTo>
                  <a:lnTo>
                    <a:pt x="15" y="49"/>
                  </a:lnTo>
                  <a:lnTo>
                    <a:pt x="20" y="50"/>
                  </a:lnTo>
                  <a:lnTo>
                    <a:pt x="21" y="51"/>
                  </a:lnTo>
                  <a:lnTo>
                    <a:pt x="26" y="52"/>
                  </a:lnTo>
                  <a:lnTo>
                    <a:pt x="31" y="52"/>
                  </a:lnTo>
                  <a:lnTo>
                    <a:pt x="38" y="53"/>
                  </a:lnTo>
                  <a:lnTo>
                    <a:pt x="45" y="52"/>
                  </a:lnTo>
                  <a:lnTo>
                    <a:pt x="51" y="51"/>
                  </a:lnTo>
                  <a:lnTo>
                    <a:pt x="56" y="49"/>
                  </a:lnTo>
                  <a:lnTo>
                    <a:pt x="59" y="44"/>
                  </a:lnTo>
                  <a:lnTo>
                    <a:pt x="59" y="37"/>
                  </a:lnTo>
                  <a:lnTo>
                    <a:pt x="57" y="31"/>
                  </a:lnTo>
                  <a:lnTo>
                    <a:pt x="52" y="28"/>
                  </a:lnTo>
                  <a:lnTo>
                    <a:pt x="46" y="27"/>
                  </a:lnTo>
                  <a:lnTo>
                    <a:pt x="39" y="27"/>
                  </a:lnTo>
                  <a:lnTo>
                    <a:pt x="33" y="28"/>
                  </a:lnTo>
                  <a:lnTo>
                    <a:pt x="27" y="29"/>
                  </a:lnTo>
                  <a:lnTo>
                    <a:pt x="22" y="31"/>
                  </a:lnTo>
                  <a:lnTo>
                    <a:pt x="21" y="31"/>
                  </a:lnTo>
                  <a:lnTo>
                    <a:pt x="20" y="26"/>
                  </a:lnTo>
                  <a:lnTo>
                    <a:pt x="15" y="13"/>
                  </a:lnTo>
                  <a:lnTo>
                    <a:pt x="8" y="3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" y="31"/>
                  </a:lnTo>
                  <a:lnTo>
                    <a:pt x="7" y="39"/>
                  </a:lnTo>
                  <a:lnTo>
                    <a:pt x="10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5205" name="Freeform 21">
              <a:extLst>
                <a:ext uri="{FF2B5EF4-FFF2-40B4-BE49-F238E27FC236}">
                  <a16:creationId xmlns:a16="http://schemas.microsoft.com/office/drawing/2014/main" id="{9D4B200B-2C41-4BC5-918C-9EBA79935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3855"/>
              <a:ext cx="29" cy="25"/>
            </a:xfrm>
            <a:custGeom>
              <a:avLst/>
              <a:gdLst>
                <a:gd name="T0" fmla="*/ 2 w 58"/>
                <a:gd name="T1" fmla="*/ 33 h 51"/>
                <a:gd name="T2" fmla="*/ 3 w 58"/>
                <a:gd name="T3" fmla="*/ 37 h 51"/>
                <a:gd name="T4" fmla="*/ 8 w 58"/>
                <a:gd name="T5" fmla="*/ 40 h 51"/>
                <a:gd name="T6" fmla="*/ 11 w 58"/>
                <a:gd name="T7" fmla="*/ 45 h 51"/>
                <a:gd name="T8" fmla="*/ 12 w 58"/>
                <a:gd name="T9" fmla="*/ 46 h 51"/>
                <a:gd name="T10" fmla="*/ 18 w 58"/>
                <a:gd name="T11" fmla="*/ 48 h 51"/>
                <a:gd name="T12" fmla="*/ 25 w 58"/>
                <a:gd name="T13" fmla="*/ 51 h 51"/>
                <a:gd name="T14" fmla="*/ 33 w 58"/>
                <a:gd name="T15" fmla="*/ 51 h 51"/>
                <a:gd name="T16" fmla="*/ 42 w 58"/>
                <a:gd name="T17" fmla="*/ 49 h 51"/>
                <a:gd name="T18" fmla="*/ 50 w 58"/>
                <a:gd name="T19" fmla="*/ 47 h 51"/>
                <a:gd name="T20" fmla="*/ 56 w 58"/>
                <a:gd name="T21" fmla="*/ 44 h 51"/>
                <a:gd name="T22" fmla="*/ 58 w 58"/>
                <a:gd name="T23" fmla="*/ 38 h 51"/>
                <a:gd name="T24" fmla="*/ 57 w 58"/>
                <a:gd name="T25" fmla="*/ 32 h 51"/>
                <a:gd name="T26" fmla="*/ 52 w 58"/>
                <a:gd name="T27" fmla="*/ 28 h 51"/>
                <a:gd name="T28" fmla="*/ 47 w 58"/>
                <a:gd name="T29" fmla="*/ 24 h 51"/>
                <a:gd name="T30" fmla="*/ 41 w 58"/>
                <a:gd name="T31" fmla="*/ 23 h 51"/>
                <a:gd name="T32" fmla="*/ 35 w 58"/>
                <a:gd name="T33" fmla="*/ 24 h 51"/>
                <a:gd name="T34" fmla="*/ 28 w 58"/>
                <a:gd name="T35" fmla="*/ 25 h 51"/>
                <a:gd name="T36" fmla="*/ 24 w 58"/>
                <a:gd name="T37" fmla="*/ 26 h 51"/>
                <a:gd name="T38" fmla="*/ 20 w 58"/>
                <a:gd name="T39" fmla="*/ 29 h 51"/>
                <a:gd name="T40" fmla="*/ 19 w 58"/>
                <a:gd name="T41" fmla="*/ 29 h 51"/>
                <a:gd name="T42" fmla="*/ 18 w 58"/>
                <a:gd name="T43" fmla="*/ 24 h 51"/>
                <a:gd name="T44" fmla="*/ 13 w 58"/>
                <a:gd name="T45" fmla="*/ 13 h 51"/>
                <a:gd name="T46" fmla="*/ 8 w 58"/>
                <a:gd name="T47" fmla="*/ 2 h 51"/>
                <a:gd name="T48" fmla="*/ 0 w 58"/>
                <a:gd name="T49" fmla="*/ 0 h 51"/>
                <a:gd name="T50" fmla="*/ 0 w 58"/>
                <a:gd name="T51" fmla="*/ 13 h 51"/>
                <a:gd name="T52" fmla="*/ 1 w 58"/>
                <a:gd name="T53" fmla="*/ 23 h 51"/>
                <a:gd name="T54" fmla="*/ 2 w 58"/>
                <a:gd name="T55" fmla="*/ 31 h 51"/>
                <a:gd name="T56" fmla="*/ 2 w 58"/>
                <a:gd name="T5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8" h="51">
                  <a:moveTo>
                    <a:pt x="2" y="33"/>
                  </a:moveTo>
                  <a:lnTo>
                    <a:pt x="3" y="37"/>
                  </a:lnTo>
                  <a:lnTo>
                    <a:pt x="8" y="40"/>
                  </a:lnTo>
                  <a:lnTo>
                    <a:pt x="11" y="45"/>
                  </a:lnTo>
                  <a:lnTo>
                    <a:pt x="12" y="46"/>
                  </a:lnTo>
                  <a:lnTo>
                    <a:pt x="18" y="48"/>
                  </a:lnTo>
                  <a:lnTo>
                    <a:pt x="25" y="51"/>
                  </a:lnTo>
                  <a:lnTo>
                    <a:pt x="33" y="51"/>
                  </a:lnTo>
                  <a:lnTo>
                    <a:pt x="42" y="49"/>
                  </a:lnTo>
                  <a:lnTo>
                    <a:pt x="50" y="47"/>
                  </a:lnTo>
                  <a:lnTo>
                    <a:pt x="56" y="44"/>
                  </a:lnTo>
                  <a:lnTo>
                    <a:pt x="58" y="38"/>
                  </a:lnTo>
                  <a:lnTo>
                    <a:pt x="57" y="32"/>
                  </a:lnTo>
                  <a:lnTo>
                    <a:pt x="52" y="28"/>
                  </a:lnTo>
                  <a:lnTo>
                    <a:pt x="47" y="24"/>
                  </a:lnTo>
                  <a:lnTo>
                    <a:pt x="41" y="23"/>
                  </a:lnTo>
                  <a:lnTo>
                    <a:pt x="35" y="24"/>
                  </a:lnTo>
                  <a:lnTo>
                    <a:pt x="28" y="25"/>
                  </a:lnTo>
                  <a:lnTo>
                    <a:pt x="24" y="26"/>
                  </a:lnTo>
                  <a:lnTo>
                    <a:pt x="20" y="29"/>
                  </a:lnTo>
                  <a:lnTo>
                    <a:pt x="19" y="29"/>
                  </a:lnTo>
                  <a:lnTo>
                    <a:pt x="18" y="24"/>
                  </a:lnTo>
                  <a:lnTo>
                    <a:pt x="13" y="13"/>
                  </a:lnTo>
                  <a:lnTo>
                    <a:pt x="8" y="2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" y="23"/>
                  </a:lnTo>
                  <a:lnTo>
                    <a:pt x="2" y="31"/>
                  </a:lnTo>
                  <a:lnTo>
                    <a:pt x="2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5206" name="Freeform 22">
              <a:extLst>
                <a:ext uri="{FF2B5EF4-FFF2-40B4-BE49-F238E27FC236}">
                  <a16:creationId xmlns:a16="http://schemas.microsoft.com/office/drawing/2014/main" id="{64A93ED9-7125-4FE1-8869-DE655ADA2F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3421"/>
              <a:ext cx="98" cy="116"/>
            </a:xfrm>
            <a:custGeom>
              <a:avLst/>
              <a:gdLst>
                <a:gd name="T0" fmla="*/ 69 w 195"/>
                <a:gd name="T1" fmla="*/ 30 h 232"/>
                <a:gd name="T2" fmla="*/ 54 w 195"/>
                <a:gd name="T3" fmla="*/ 39 h 232"/>
                <a:gd name="T4" fmla="*/ 41 w 195"/>
                <a:gd name="T5" fmla="*/ 50 h 232"/>
                <a:gd name="T6" fmla="*/ 29 w 195"/>
                <a:gd name="T7" fmla="*/ 63 h 232"/>
                <a:gd name="T8" fmla="*/ 19 w 195"/>
                <a:gd name="T9" fmla="*/ 77 h 232"/>
                <a:gd name="T10" fmla="*/ 11 w 195"/>
                <a:gd name="T11" fmla="*/ 92 h 232"/>
                <a:gd name="T12" fmla="*/ 5 w 195"/>
                <a:gd name="T13" fmla="*/ 108 h 232"/>
                <a:gd name="T14" fmla="*/ 2 w 195"/>
                <a:gd name="T15" fmla="*/ 125 h 232"/>
                <a:gd name="T16" fmla="*/ 0 w 195"/>
                <a:gd name="T17" fmla="*/ 142 h 232"/>
                <a:gd name="T18" fmla="*/ 2 w 195"/>
                <a:gd name="T19" fmla="*/ 167 h 232"/>
                <a:gd name="T20" fmla="*/ 11 w 195"/>
                <a:gd name="T21" fmla="*/ 186 h 232"/>
                <a:gd name="T22" fmla="*/ 25 w 195"/>
                <a:gd name="T23" fmla="*/ 203 h 232"/>
                <a:gd name="T24" fmla="*/ 43 w 195"/>
                <a:gd name="T25" fmla="*/ 216 h 232"/>
                <a:gd name="T26" fmla="*/ 64 w 195"/>
                <a:gd name="T27" fmla="*/ 226 h 232"/>
                <a:gd name="T28" fmla="*/ 86 w 195"/>
                <a:gd name="T29" fmla="*/ 231 h 232"/>
                <a:gd name="T30" fmla="*/ 109 w 195"/>
                <a:gd name="T31" fmla="*/ 232 h 232"/>
                <a:gd name="T32" fmla="*/ 131 w 195"/>
                <a:gd name="T33" fmla="*/ 229 h 232"/>
                <a:gd name="T34" fmla="*/ 135 w 195"/>
                <a:gd name="T35" fmla="*/ 229 h 232"/>
                <a:gd name="T36" fmla="*/ 140 w 195"/>
                <a:gd name="T37" fmla="*/ 226 h 232"/>
                <a:gd name="T38" fmla="*/ 143 w 195"/>
                <a:gd name="T39" fmla="*/ 223 h 232"/>
                <a:gd name="T40" fmla="*/ 145 w 195"/>
                <a:gd name="T41" fmla="*/ 218 h 232"/>
                <a:gd name="T42" fmla="*/ 142 w 195"/>
                <a:gd name="T43" fmla="*/ 213 h 232"/>
                <a:gd name="T44" fmla="*/ 138 w 195"/>
                <a:gd name="T45" fmla="*/ 208 h 232"/>
                <a:gd name="T46" fmla="*/ 132 w 195"/>
                <a:gd name="T47" fmla="*/ 203 h 232"/>
                <a:gd name="T48" fmla="*/ 126 w 195"/>
                <a:gd name="T49" fmla="*/ 201 h 232"/>
                <a:gd name="T50" fmla="*/ 115 w 195"/>
                <a:gd name="T51" fmla="*/ 198 h 232"/>
                <a:gd name="T52" fmla="*/ 103 w 195"/>
                <a:gd name="T53" fmla="*/ 195 h 232"/>
                <a:gd name="T54" fmla="*/ 92 w 195"/>
                <a:gd name="T55" fmla="*/ 193 h 232"/>
                <a:gd name="T56" fmla="*/ 81 w 195"/>
                <a:gd name="T57" fmla="*/ 191 h 232"/>
                <a:gd name="T58" fmla="*/ 71 w 195"/>
                <a:gd name="T59" fmla="*/ 187 h 232"/>
                <a:gd name="T60" fmla="*/ 61 w 195"/>
                <a:gd name="T61" fmla="*/ 183 h 232"/>
                <a:gd name="T62" fmla="*/ 51 w 195"/>
                <a:gd name="T63" fmla="*/ 177 h 232"/>
                <a:gd name="T64" fmla="*/ 42 w 195"/>
                <a:gd name="T65" fmla="*/ 168 h 232"/>
                <a:gd name="T66" fmla="*/ 39 w 195"/>
                <a:gd name="T67" fmla="*/ 129 h 232"/>
                <a:gd name="T68" fmla="*/ 48 w 195"/>
                <a:gd name="T69" fmla="*/ 96 h 232"/>
                <a:gd name="T70" fmla="*/ 66 w 195"/>
                <a:gd name="T71" fmla="*/ 71 h 232"/>
                <a:gd name="T72" fmla="*/ 92 w 195"/>
                <a:gd name="T73" fmla="*/ 50 h 232"/>
                <a:gd name="T74" fmla="*/ 119 w 195"/>
                <a:gd name="T75" fmla="*/ 34 h 232"/>
                <a:gd name="T76" fmla="*/ 148 w 195"/>
                <a:gd name="T77" fmla="*/ 22 h 232"/>
                <a:gd name="T78" fmla="*/ 174 w 195"/>
                <a:gd name="T79" fmla="*/ 12 h 232"/>
                <a:gd name="T80" fmla="*/ 195 w 195"/>
                <a:gd name="T81" fmla="*/ 4 h 232"/>
                <a:gd name="T82" fmla="*/ 183 w 195"/>
                <a:gd name="T83" fmla="*/ 1 h 232"/>
                <a:gd name="T84" fmla="*/ 169 w 195"/>
                <a:gd name="T85" fmla="*/ 0 h 232"/>
                <a:gd name="T86" fmla="*/ 153 w 195"/>
                <a:gd name="T87" fmla="*/ 2 h 232"/>
                <a:gd name="T88" fmla="*/ 135 w 195"/>
                <a:gd name="T89" fmla="*/ 4 h 232"/>
                <a:gd name="T90" fmla="*/ 118 w 195"/>
                <a:gd name="T91" fmla="*/ 10 h 232"/>
                <a:gd name="T92" fmla="*/ 101 w 195"/>
                <a:gd name="T93" fmla="*/ 16 h 232"/>
                <a:gd name="T94" fmla="*/ 84 w 195"/>
                <a:gd name="T95" fmla="*/ 23 h 232"/>
                <a:gd name="T96" fmla="*/ 69 w 195"/>
                <a:gd name="T97" fmla="*/ 3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5" h="232">
                  <a:moveTo>
                    <a:pt x="69" y="30"/>
                  </a:moveTo>
                  <a:lnTo>
                    <a:pt x="54" y="39"/>
                  </a:lnTo>
                  <a:lnTo>
                    <a:pt x="41" y="50"/>
                  </a:lnTo>
                  <a:lnTo>
                    <a:pt x="29" y="63"/>
                  </a:lnTo>
                  <a:lnTo>
                    <a:pt x="19" y="77"/>
                  </a:lnTo>
                  <a:lnTo>
                    <a:pt x="11" y="92"/>
                  </a:lnTo>
                  <a:lnTo>
                    <a:pt x="5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7"/>
                  </a:lnTo>
                  <a:lnTo>
                    <a:pt x="11" y="186"/>
                  </a:lnTo>
                  <a:lnTo>
                    <a:pt x="25" y="203"/>
                  </a:lnTo>
                  <a:lnTo>
                    <a:pt x="43" y="216"/>
                  </a:lnTo>
                  <a:lnTo>
                    <a:pt x="64" y="226"/>
                  </a:lnTo>
                  <a:lnTo>
                    <a:pt x="86" y="231"/>
                  </a:lnTo>
                  <a:lnTo>
                    <a:pt x="109" y="232"/>
                  </a:lnTo>
                  <a:lnTo>
                    <a:pt x="131" y="229"/>
                  </a:lnTo>
                  <a:lnTo>
                    <a:pt x="135" y="229"/>
                  </a:lnTo>
                  <a:lnTo>
                    <a:pt x="140" y="226"/>
                  </a:lnTo>
                  <a:lnTo>
                    <a:pt x="143" y="223"/>
                  </a:lnTo>
                  <a:lnTo>
                    <a:pt x="145" y="218"/>
                  </a:lnTo>
                  <a:lnTo>
                    <a:pt x="142" y="213"/>
                  </a:lnTo>
                  <a:lnTo>
                    <a:pt x="138" y="208"/>
                  </a:lnTo>
                  <a:lnTo>
                    <a:pt x="132" y="203"/>
                  </a:lnTo>
                  <a:lnTo>
                    <a:pt x="126" y="201"/>
                  </a:lnTo>
                  <a:lnTo>
                    <a:pt x="115" y="198"/>
                  </a:lnTo>
                  <a:lnTo>
                    <a:pt x="103" y="195"/>
                  </a:lnTo>
                  <a:lnTo>
                    <a:pt x="92" y="193"/>
                  </a:lnTo>
                  <a:lnTo>
                    <a:pt x="81" y="191"/>
                  </a:lnTo>
                  <a:lnTo>
                    <a:pt x="71" y="187"/>
                  </a:lnTo>
                  <a:lnTo>
                    <a:pt x="61" y="183"/>
                  </a:lnTo>
                  <a:lnTo>
                    <a:pt x="51" y="177"/>
                  </a:lnTo>
                  <a:lnTo>
                    <a:pt x="42" y="168"/>
                  </a:lnTo>
                  <a:lnTo>
                    <a:pt x="39" y="129"/>
                  </a:lnTo>
                  <a:lnTo>
                    <a:pt x="48" y="96"/>
                  </a:lnTo>
                  <a:lnTo>
                    <a:pt x="66" y="71"/>
                  </a:lnTo>
                  <a:lnTo>
                    <a:pt x="92" y="50"/>
                  </a:lnTo>
                  <a:lnTo>
                    <a:pt x="119" y="34"/>
                  </a:lnTo>
                  <a:lnTo>
                    <a:pt x="148" y="22"/>
                  </a:lnTo>
                  <a:lnTo>
                    <a:pt x="174" y="12"/>
                  </a:lnTo>
                  <a:lnTo>
                    <a:pt x="195" y="4"/>
                  </a:lnTo>
                  <a:lnTo>
                    <a:pt x="183" y="1"/>
                  </a:lnTo>
                  <a:lnTo>
                    <a:pt x="169" y="0"/>
                  </a:lnTo>
                  <a:lnTo>
                    <a:pt x="153" y="2"/>
                  </a:lnTo>
                  <a:lnTo>
                    <a:pt x="135" y="4"/>
                  </a:lnTo>
                  <a:lnTo>
                    <a:pt x="118" y="10"/>
                  </a:lnTo>
                  <a:lnTo>
                    <a:pt x="101" y="16"/>
                  </a:lnTo>
                  <a:lnTo>
                    <a:pt x="84" y="23"/>
                  </a:lnTo>
                  <a:lnTo>
                    <a:pt x="69" y="30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5207" name="Freeform 23">
              <a:extLst>
                <a:ext uri="{FF2B5EF4-FFF2-40B4-BE49-F238E27FC236}">
                  <a16:creationId xmlns:a16="http://schemas.microsoft.com/office/drawing/2014/main" id="{771E87F5-0D47-4864-AF56-8C5301E6C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5" y="3419"/>
              <a:ext cx="62" cy="90"/>
            </a:xfrm>
            <a:custGeom>
              <a:avLst/>
              <a:gdLst>
                <a:gd name="T0" fmla="*/ 106 w 126"/>
                <a:gd name="T1" fmla="*/ 59 h 181"/>
                <a:gd name="T2" fmla="*/ 111 w 126"/>
                <a:gd name="T3" fmla="*/ 77 h 181"/>
                <a:gd name="T4" fmla="*/ 110 w 126"/>
                <a:gd name="T5" fmla="*/ 95 h 181"/>
                <a:gd name="T6" fmla="*/ 102 w 126"/>
                <a:gd name="T7" fmla="*/ 108 h 181"/>
                <a:gd name="T8" fmla="*/ 90 w 126"/>
                <a:gd name="T9" fmla="*/ 121 h 181"/>
                <a:gd name="T10" fmla="*/ 76 w 126"/>
                <a:gd name="T11" fmla="*/ 133 h 181"/>
                <a:gd name="T12" fmla="*/ 60 w 126"/>
                <a:gd name="T13" fmla="*/ 144 h 181"/>
                <a:gd name="T14" fmla="*/ 44 w 126"/>
                <a:gd name="T15" fmla="*/ 154 h 181"/>
                <a:gd name="T16" fmla="*/ 30 w 126"/>
                <a:gd name="T17" fmla="*/ 165 h 181"/>
                <a:gd name="T18" fmla="*/ 28 w 126"/>
                <a:gd name="T19" fmla="*/ 168 h 181"/>
                <a:gd name="T20" fmla="*/ 27 w 126"/>
                <a:gd name="T21" fmla="*/ 171 h 181"/>
                <a:gd name="T22" fmla="*/ 27 w 126"/>
                <a:gd name="T23" fmla="*/ 174 h 181"/>
                <a:gd name="T24" fmla="*/ 28 w 126"/>
                <a:gd name="T25" fmla="*/ 177 h 181"/>
                <a:gd name="T26" fmla="*/ 31 w 126"/>
                <a:gd name="T27" fmla="*/ 180 h 181"/>
                <a:gd name="T28" fmla="*/ 35 w 126"/>
                <a:gd name="T29" fmla="*/ 181 h 181"/>
                <a:gd name="T30" fmla="*/ 37 w 126"/>
                <a:gd name="T31" fmla="*/ 181 h 181"/>
                <a:gd name="T32" fmla="*/ 41 w 126"/>
                <a:gd name="T33" fmla="*/ 180 h 181"/>
                <a:gd name="T34" fmla="*/ 59 w 126"/>
                <a:gd name="T35" fmla="*/ 169 h 181"/>
                <a:gd name="T36" fmla="*/ 76 w 126"/>
                <a:gd name="T37" fmla="*/ 158 h 181"/>
                <a:gd name="T38" fmla="*/ 92 w 126"/>
                <a:gd name="T39" fmla="*/ 145 h 181"/>
                <a:gd name="T40" fmla="*/ 107 w 126"/>
                <a:gd name="T41" fmla="*/ 130 h 181"/>
                <a:gd name="T42" fmla="*/ 118 w 126"/>
                <a:gd name="T43" fmla="*/ 114 h 181"/>
                <a:gd name="T44" fmla="*/ 125 w 126"/>
                <a:gd name="T45" fmla="*/ 96 h 181"/>
                <a:gd name="T46" fmla="*/ 126 w 126"/>
                <a:gd name="T47" fmla="*/ 76 h 181"/>
                <a:gd name="T48" fmla="*/ 121 w 126"/>
                <a:gd name="T49" fmla="*/ 55 h 181"/>
                <a:gd name="T50" fmla="*/ 111 w 126"/>
                <a:gd name="T51" fmla="*/ 39 h 181"/>
                <a:gd name="T52" fmla="*/ 96 w 126"/>
                <a:gd name="T53" fmla="*/ 26 h 181"/>
                <a:gd name="T54" fmla="*/ 77 w 126"/>
                <a:gd name="T55" fmla="*/ 15 h 181"/>
                <a:gd name="T56" fmla="*/ 57 w 126"/>
                <a:gd name="T57" fmla="*/ 7 h 181"/>
                <a:gd name="T58" fmla="*/ 36 w 126"/>
                <a:gd name="T59" fmla="*/ 3 h 181"/>
                <a:gd name="T60" fmla="*/ 19 w 126"/>
                <a:gd name="T61" fmla="*/ 0 h 181"/>
                <a:gd name="T62" fmla="*/ 6 w 126"/>
                <a:gd name="T63" fmla="*/ 0 h 181"/>
                <a:gd name="T64" fmla="*/ 0 w 126"/>
                <a:gd name="T65" fmla="*/ 4 h 181"/>
                <a:gd name="T66" fmla="*/ 14 w 126"/>
                <a:gd name="T67" fmla="*/ 9 h 181"/>
                <a:gd name="T68" fmla="*/ 29 w 126"/>
                <a:gd name="T69" fmla="*/ 14 h 181"/>
                <a:gd name="T70" fmla="*/ 45 w 126"/>
                <a:gd name="T71" fmla="*/ 19 h 181"/>
                <a:gd name="T72" fmla="*/ 60 w 126"/>
                <a:gd name="T73" fmla="*/ 23 h 181"/>
                <a:gd name="T74" fmla="*/ 75 w 126"/>
                <a:gd name="T75" fmla="*/ 29 h 181"/>
                <a:gd name="T76" fmla="*/ 88 w 126"/>
                <a:gd name="T77" fmla="*/ 37 h 181"/>
                <a:gd name="T78" fmla="*/ 98 w 126"/>
                <a:gd name="T79" fmla="*/ 46 h 181"/>
                <a:gd name="T80" fmla="*/ 106 w 126"/>
                <a:gd name="T81" fmla="*/ 5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6" h="181">
                  <a:moveTo>
                    <a:pt x="106" y="59"/>
                  </a:moveTo>
                  <a:lnTo>
                    <a:pt x="111" y="77"/>
                  </a:lnTo>
                  <a:lnTo>
                    <a:pt x="110" y="95"/>
                  </a:lnTo>
                  <a:lnTo>
                    <a:pt x="102" y="108"/>
                  </a:lnTo>
                  <a:lnTo>
                    <a:pt x="90" y="121"/>
                  </a:lnTo>
                  <a:lnTo>
                    <a:pt x="76" y="133"/>
                  </a:lnTo>
                  <a:lnTo>
                    <a:pt x="60" y="144"/>
                  </a:lnTo>
                  <a:lnTo>
                    <a:pt x="44" y="154"/>
                  </a:lnTo>
                  <a:lnTo>
                    <a:pt x="30" y="165"/>
                  </a:lnTo>
                  <a:lnTo>
                    <a:pt x="28" y="168"/>
                  </a:lnTo>
                  <a:lnTo>
                    <a:pt x="27" y="171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1" y="180"/>
                  </a:lnTo>
                  <a:lnTo>
                    <a:pt x="35" y="181"/>
                  </a:lnTo>
                  <a:lnTo>
                    <a:pt x="37" y="181"/>
                  </a:lnTo>
                  <a:lnTo>
                    <a:pt x="41" y="180"/>
                  </a:lnTo>
                  <a:lnTo>
                    <a:pt x="59" y="169"/>
                  </a:lnTo>
                  <a:lnTo>
                    <a:pt x="76" y="158"/>
                  </a:lnTo>
                  <a:lnTo>
                    <a:pt x="92" y="145"/>
                  </a:lnTo>
                  <a:lnTo>
                    <a:pt x="107" y="130"/>
                  </a:lnTo>
                  <a:lnTo>
                    <a:pt x="118" y="114"/>
                  </a:lnTo>
                  <a:lnTo>
                    <a:pt x="125" y="96"/>
                  </a:lnTo>
                  <a:lnTo>
                    <a:pt x="126" y="76"/>
                  </a:lnTo>
                  <a:lnTo>
                    <a:pt x="121" y="55"/>
                  </a:lnTo>
                  <a:lnTo>
                    <a:pt x="111" y="39"/>
                  </a:lnTo>
                  <a:lnTo>
                    <a:pt x="96" y="26"/>
                  </a:lnTo>
                  <a:lnTo>
                    <a:pt x="77" y="15"/>
                  </a:lnTo>
                  <a:lnTo>
                    <a:pt x="57" y="7"/>
                  </a:lnTo>
                  <a:lnTo>
                    <a:pt x="36" y="3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5" y="19"/>
                  </a:lnTo>
                  <a:lnTo>
                    <a:pt x="60" y="23"/>
                  </a:lnTo>
                  <a:lnTo>
                    <a:pt x="75" y="29"/>
                  </a:lnTo>
                  <a:lnTo>
                    <a:pt x="88" y="37"/>
                  </a:lnTo>
                  <a:lnTo>
                    <a:pt x="98" y="46"/>
                  </a:lnTo>
                  <a:lnTo>
                    <a:pt x="106" y="5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5208" name="Freeform 24">
              <a:extLst>
                <a:ext uri="{FF2B5EF4-FFF2-40B4-BE49-F238E27FC236}">
                  <a16:creationId xmlns:a16="http://schemas.microsoft.com/office/drawing/2014/main" id="{FCAD37ED-8B5F-46FA-B2A9-75C9D2BD86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6" y="3398"/>
              <a:ext cx="158" cy="189"/>
            </a:xfrm>
            <a:custGeom>
              <a:avLst/>
              <a:gdLst>
                <a:gd name="T0" fmla="*/ 99 w 317"/>
                <a:gd name="T1" fmla="*/ 70 h 378"/>
                <a:gd name="T2" fmla="*/ 53 w 317"/>
                <a:gd name="T3" fmla="*/ 115 h 378"/>
                <a:gd name="T4" fmla="*/ 18 w 317"/>
                <a:gd name="T5" fmla="*/ 166 h 378"/>
                <a:gd name="T6" fmla="*/ 0 w 317"/>
                <a:gd name="T7" fmla="*/ 226 h 378"/>
                <a:gd name="T8" fmla="*/ 4 w 317"/>
                <a:gd name="T9" fmla="*/ 267 h 378"/>
                <a:gd name="T10" fmla="*/ 10 w 317"/>
                <a:gd name="T11" fmla="*/ 283 h 378"/>
                <a:gd name="T12" fmla="*/ 20 w 317"/>
                <a:gd name="T13" fmla="*/ 298 h 378"/>
                <a:gd name="T14" fmla="*/ 33 w 317"/>
                <a:gd name="T15" fmla="*/ 310 h 378"/>
                <a:gd name="T16" fmla="*/ 56 w 317"/>
                <a:gd name="T17" fmla="*/ 324 h 378"/>
                <a:gd name="T18" fmla="*/ 86 w 317"/>
                <a:gd name="T19" fmla="*/ 339 h 378"/>
                <a:gd name="T20" fmla="*/ 118 w 317"/>
                <a:gd name="T21" fmla="*/ 351 h 378"/>
                <a:gd name="T22" fmla="*/ 150 w 317"/>
                <a:gd name="T23" fmla="*/ 360 h 378"/>
                <a:gd name="T24" fmla="*/ 183 w 317"/>
                <a:gd name="T25" fmla="*/ 367 h 378"/>
                <a:gd name="T26" fmla="*/ 217 w 317"/>
                <a:gd name="T27" fmla="*/ 371 h 378"/>
                <a:gd name="T28" fmla="*/ 250 w 317"/>
                <a:gd name="T29" fmla="*/ 375 h 378"/>
                <a:gd name="T30" fmla="*/ 285 w 317"/>
                <a:gd name="T31" fmla="*/ 377 h 378"/>
                <a:gd name="T32" fmla="*/ 307 w 317"/>
                <a:gd name="T33" fmla="*/ 378 h 378"/>
                <a:gd name="T34" fmla="*/ 315 w 317"/>
                <a:gd name="T35" fmla="*/ 371 h 378"/>
                <a:gd name="T36" fmla="*/ 317 w 317"/>
                <a:gd name="T37" fmla="*/ 361 h 378"/>
                <a:gd name="T38" fmla="*/ 310 w 317"/>
                <a:gd name="T39" fmla="*/ 353 h 378"/>
                <a:gd name="T40" fmla="*/ 289 w 317"/>
                <a:gd name="T41" fmla="*/ 347 h 378"/>
                <a:gd name="T42" fmla="*/ 259 w 317"/>
                <a:gd name="T43" fmla="*/ 341 h 378"/>
                <a:gd name="T44" fmla="*/ 228 w 317"/>
                <a:gd name="T45" fmla="*/ 337 h 378"/>
                <a:gd name="T46" fmla="*/ 197 w 317"/>
                <a:gd name="T47" fmla="*/ 332 h 378"/>
                <a:gd name="T48" fmla="*/ 167 w 317"/>
                <a:gd name="T49" fmla="*/ 326 h 378"/>
                <a:gd name="T50" fmla="*/ 137 w 317"/>
                <a:gd name="T51" fmla="*/ 318 h 378"/>
                <a:gd name="T52" fmla="*/ 109 w 317"/>
                <a:gd name="T53" fmla="*/ 309 h 378"/>
                <a:gd name="T54" fmla="*/ 80 w 317"/>
                <a:gd name="T55" fmla="*/ 298 h 378"/>
                <a:gd name="T56" fmla="*/ 54 w 317"/>
                <a:gd name="T57" fmla="*/ 282 h 378"/>
                <a:gd name="T58" fmla="*/ 38 w 317"/>
                <a:gd name="T59" fmla="*/ 260 h 378"/>
                <a:gd name="T60" fmla="*/ 34 w 317"/>
                <a:gd name="T61" fmla="*/ 232 h 378"/>
                <a:gd name="T62" fmla="*/ 38 w 317"/>
                <a:gd name="T63" fmla="*/ 200 h 378"/>
                <a:gd name="T64" fmla="*/ 51 w 317"/>
                <a:gd name="T65" fmla="*/ 170 h 378"/>
                <a:gd name="T66" fmla="*/ 71 w 317"/>
                <a:gd name="T67" fmla="*/ 138 h 378"/>
                <a:gd name="T68" fmla="*/ 94 w 317"/>
                <a:gd name="T69" fmla="*/ 110 h 378"/>
                <a:gd name="T70" fmla="*/ 121 w 317"/>
                <a:gd name="T71" fmla="*/ 83 h 378"/>
                <a:gd name="T72" fmla="*/ 151 w 317"/>
                <a:gd name="T73" fmla="*/ 57 h 378"/>
                <a:gd name="T74" fmla="*/ 193 w 317"/>
                <a:gd name="T75" fmla="*/ 38 h 378"/>
                <a:gd name="T76" fmla="*/ 234 w 317"/>
                <a:gd name="T77" fmla="*/ 20 h 378"/>
                <a:gd name="T78" fmla="*/ 260 w 317"/>
                <a:gd name="T79" fmla="*/ 7 h 378"/>
                <a:gd name="T80" fmla="*/ 252 w 317"/>
                <a:gd name="T81" fmla="*/ 0 h 378"/>
                <a:gd name="T82" fmla="*/ 218 w 317"/>
                <a:gd name="T83" fmla="*/ 4 h 378"/>
                <a:gd name="T84" fmla="*/ 178 w 317"/>
                <a:gd name="T85" fmla="*/ 18 h 378"/>
                <a:gd name="T86" fmla="*/ 140 w 317"/>
                <a:gd name="T87" fmla="*/ 3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7" h="378">
                  <a:moveTo>
                    <a:pt x="124" y="49"/>
                  </a:moveTo>
                  <a:lnTo>
                    <a:pt x="99" y="70"/>
                  </a:lnTo>
                  <a:lnTo>
                    <a:pt x="75" y="91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8" y="166"/>
                  </a:lnTo>
                  <a:lnTo>
                    <a:pt x="6" y="195"/>
                  </a:lnTo>
                  <a:lnTo>
                    <a:pt x="0" y="226"/>
                  </a:lnTo>
                  <a:lnTo>
                    <a:pt x="2" y="259"/>
                  </a:lnTo>
                  <a:lnTo>
                    <a:pt x="4" y="267"/>
                  </a:lnTo>
                  <a:lnTo>
                    <a:pt x="6" y="276"/>
                  </a:lnTo>
                  <a:lnTo>
                    <a:pt x="10" y="283"/>
                  </a:lnTo>
                  <a:lnTo>
                    <a:pt x="14" y="291"/>
                  </a:lnTo>
                  <a:lnTo>
                    <a:pt x="20" y="298"/>
                  </a:lnTo>
                  <a:lnTo>
                    <a:pt x="27" y="305"/>
                  </a:lnTo>
                  <a:lnTo>
                    <a:pt x="33" y="310"/>
                  </a:lnTo>
                  <a:lnTo>
                    <a:pt x="41" y="315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9"/>
                  </a:lnTo>
                  <a:lnTo>
                    <a:pt x="102" y="345"/>
                  </a:lnTo>
                  <a:lnTo>
                    <a:pt x="118" y="351"/>
                  </a:lnTo>
                  <a:lnTo>
                    <a:pt x="134" y="355"/>
                  </a:lnTo>
                  <a:lnTo>
                    <a:pt x="150" y="360"/>
                  </a:lnTo>
                  <a:lnTo>
                    <a:pt x="166" y="363"/>
                  </a:lnTo>
                  <a:lnTo>
                    <a:pt x="183" y="367"/>
                  </a:lnTo>
                  <a:lnTo>
                    <a:pt x="199" y="369"/>
                  </a:lnTo>
                  <a:lnTo>
                    <a:pt x="217" y="371"/>
                  </a:lnTo>
                  <a:lnTo>
                    <a:pt x="234" y="374"/>
                  </a:lnTo>
                  <a:lnTo>
                    <a:pt x="250" y="375"/>
                  </a:lnTo>
                  <a:lnTo>
                    <a:pt x="267" y="376"/>
                  </a:lnTo>
                  <a:lnTo>
                    <a:pt x="285" y="377"/>
                  </a:lnTo>
                  <a:lnTo>
                    <a:pt x="301" y="378"/>
                  </a:lnTo>
                  <a:lnTo>
                    <a:pt x="307" y="378"/>
                  </a:lnTo>
                  <a:lnTo>
                    <a:pt x="311" y="376"/>
                  </a:lnTo>
                  <a:lnTo>
                    <a:pt x="315" y="371"/>
                  </a:lnTo>
                  <a:lnTo>
                    <a:pt x="317" y="367"/>
                  </a:lnTo>
                  <a:lnTo>
                    <a:pt x="317" y="361"/>
                  </a:lnTo>
                  <a:lnTo>
                    <a:pt x="315" y="356"/>
                  </a:lnTo>
                  <a:lnTo>
                    <a:pt x="310" y="353"/>
                  </a:lnTo>
                  <a:lnTo>
                    <a:pt x="304" y="351"/>
                  </a:lnTo>
                  <a:lnTo>
                    <a:pt x="289" y="347"/>
                  </a:lnTo>
                  <a:lnTo>
                    <a:pt x="274" y="345"/>
                  </a:lnTo>
                  <a:lnTo>
                    <a:pt x="259" y="341"/>
                  </a:lnTo>
                  <a:lnTo>
                    <a:pt x="243" y="339"/>
                  </a:lnTo>
                  <a:lnTo>
                    <a:pt x="228" y="337"/>
                  </a:lnTo>
                  <a:lnTo>
                    <a:pt x="213" y="334"/>
                  </a:lnTo>
                  <a:lnTo>
                    <a:pt x="197" y="332"/>
                  </a:lnTo>
                  <a:lnTo>
                    <a:pt x="182" y="329"/>
                  </a:lnTo>
                  <a:lnTo>
                    <a:pt x="167" y="326"/>
                  </a:lnTo>
                  <a:lnTo>
                    <a:pt x="152" y="323"/>
                  </a:lnTo>
                  <a:lnTo>
                    <a:pt x="137" y="318"/>
                  </a:lnTo>
                  <a:lnTo>
                    <a:pt x="122" y="315"/>
                  </a:lnTo>
                  <a:lnTo>
                    <a:pt x="109" y="309"/>
                  </a:lnTo>
                  <a:lnTo>
                    <a:pt x="94" y="303"/>
                  </a:lnTo>
                  <a:lnTo>
                    <a:pt x="80" y="298"/>
                  </a:lnTo>
                  <a:lnTo>
                    <a:pt x="66" y="290"/>
                  </a:lnTo>
                  <a:lnTo>
                    <a:pt x="54" y="282"/>
                  </a:lnTo>
                  <a:lnTo>
                    <a:pt x="45" y="271"/>
                  </a:lnTo>
                  <a:lnTo>
                    <a:pt x="38" y="260"/>
                  </a:lnTo>
                  <a:lnTo>
                    <a:pt x="35" y="246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3"/>
                  </a:lnTo>
                  <a:lnTo>
                    <a:pt x="71" y="138"/>
                  </a:lnTo>
                  <a:lnTo>
                    <a:pt x="82" y="124"/>
                  </a:lnTo>
                  <a:lnTo>
                    <a:pt x="94" y="110"/>
                  </a:lnTo>
                  <a:lnTo>
                    <a:pt x="106" y="96"/>
                  </a:lnTo>
                  <a:lnTo>
                    <a:pt x="121" y="83"/>
                  </a:lnTo>
                  <a:lnTo>
                    <a:pt x="136" y="69"/>
                  </a:lnTo>
                  <a:lnTo>
                    <a:pt x="151" y="57"/>
                  </a:lnTo>
                  <a:lnTo>
                    <a:pt x="171" y="47"/>
                  </a:lnTo>
                  <a:lnTo>
                    <a:pt x="193" y="38"/>
                  </a:lnTo>
                  <a:lnTo>
                    <a:pt x="214" y="28"/>
                  </a:lnTo>
                  <a:lnTo>
                    <a:pt x="234" y="20"/>
                  </a:lnTo>
                  <a:lnTo>
                    <a:pt x="250" y="14"/>
                  </a:lnTo>
                  <a:lnTo>
                    <a:pt x="260" y="7"/>
                  </a:lnTo>
                  <a:lnTo>
                    <a:pt x="264" y="2"/>
                  </a:lnTo>
                  <a:lnTo>
                    <a:pt x="252" y="0"/>
                  </a:lnTo>
                  <a:lnTo>
                    <a:pt x="236" y="1"/>
                  </a:lnTo>
                  <a:lnTo>
                    <a:pt x="218" y="4"/>
                  </a:lnTo>
                  <a:lnTo>
                    <a:pt x="198" y="10"/>
                  </a:lnTo>
                  <a:lnTo>
                    <a:pt x="178" y="18"/>
                  </a:lnTo>
                  <a:lnTo>
                    <a:pt x="158" y="27"/>
                  </a:lnTo>
                  <a:lnTo>
                    <a:pt x="140" y="38"/>
                  </a:lnTo>
                  <a:lnTo>
                    <a:pt x="124" y="4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5209" name="Freeform 25">
              <a:extLst>
                <a:ext uri="{FF2B5EF4-FFF2-40B4-BE49-F238E27FC236}">
                  <a16:creationId xmlns:a16="http://schemas.microsoft.com/office/drawing/2014/main" id="{EFAD5CD2-0561-459A-B115-243BBBA33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9" y="3392"/>
              <a:ext cx="139" cy="125"/>
            </a:xfrm>
            <a:custGeom>
              <a:avLst/>
              <a:gdLst>
                <a:gd name="T0" fmla="*/ 230 w 277"/>
                <a:gd name="T1" fmla="*/ 77 h 252"/>
                <a:gd name="T2" fmla="*/ 243 w 277"/>
                <a:gd name="T3" fmla="*/ 91 h 252"/>
                <a:gd name="T4" fmla="*/ 251 w 277"/>
                <a:gd name="T5" fmla="*/ 107 h 252"/>
                <a:gd name="T6" fmla="*/ 254 w 277"/>
                <a:gd name="T7" fmla="*/ 124 h 252"/>
                <a:gd name="T8" fmla="*/ 254 w 277"/>
                <a:gd name="T9" fmla="*/ 143 h 252"/>
                <a:gd name="T10" fmla="*/ 252 w 277"/>
                <a:gd name="T11" fmla="*/ 158 h 252"/>
                <a:gd name="T12" fmla="*/ 247 w 277"/>
                <a:gd name="T13" fmla="*/ 170 h 252"/>
                <a:gd name="T14" fmla="*/ 239 w 277"/>
                <a:gd name="T15" fmla="*/ 183 h 252"/>
                <a:gd name="T16" fmla="*/ 231 w 277"/>
                <a:gd name="T17" fmla="*/ 193 h 252"/>
                <a:gd name="T18" fmla="*/ 221 w 277"/>
                <a:gd name="T19" fmla="*/ 205 h 252"/>
                <a:gd name="T20" fmla="*/ 210 w 277"/>
                <a:gd name="T21" fmla="*/ 214 h 252"/>
                <a:gd name="T22" fmla="*/ 200 w 277"/>
                <a:gd name="T23" fmla="*/ 224 h 252"/>
                <a:gd name="T24" fmla="*/ 190 w 277"/>
                <a:gd name="T25" fmla="*/ 235 h 252"/>
                <a:gd name="T26" fmla="*/ 187 w 277"/>
                <a:gd name="T27" fmla="*/ 238 h 252"/>
                <a:gd name="T28" fmla="*/ 187 w 277"/>
                <a:gd name="T29" fmla="*/ 242 h 252"/>
                <a:gd name="T30" fmla="*/ 187 w 277"/>
                <a:gd name="T31" fmla="*/ 245 h 252"/>
                <a:gd name="T32" fmla="*/ 190 w 277"/>
                <a:gd name="T33" fmla="*/ 249 h 252"/>
                <a:gd name="T34" fmla="*/ 193 w 277"/>
                <a:gd name="T35" fmla="*/ 251 h 252"/>
                <a:gd name="T36" fmla="*/ 198 w 277"/>
                <a:gd name="T37" fmla="*/ 252 h 252"/>
                <a:gd name="T38" fmla="*/ 201 w 277"/>
                <a:gd name="T39" fmla="*/ 251 h 252"/>
                <a:gd name="T40" fmla="*/ 205 w 277"/>
                <a:gd name="T41" fmla="*/ 249 h 252"/>
                <a:gd name="T42" fmla="*/ 228 w 277"/>
                <a:gd name="T43" fmla="*/ 234 h 252"/>
                <a:gd name="T44" fmla="*/ 247 w 277"/>
                <a:gd name="T45" fmla="*/ 214 h 252"/>
                <a:gd name="T46" fmla="*/ 262 w 277"/>
                <a:gd name="T47" fmla="*/ 192 h 252"/>
                <a:gd name="T48" fmla="*/ 273 w 277"/>
                <a:gd name="T49" fmla="*/ 167 h 252"/>
                <a:gd name="T50" fmla="*/ 277 w 277"/>
                <a:gd name="T51" fmla="*/ 142 h 252"/>
                <a:gd name="T52" fmla="*/ 275 w 277"/>
                <a:gd name="T53" fmla="*/ 115 h 252"/>
                <a:gd name="T54" fmla="*/ 266 w 277"/>
                <a:gd name="T55" fmla="*/ 91 h 252"/>
                <a:gd name="T56" fmla="*/ 247 w 277"/>
                <a:gd name="T57" fmla="*/ 69 h 252"/>
                <a:gd name="T58" fmla="*/ 233 w 277"/>
                <a:gd name="T59" fmla="*/ 58 h 252"/>
                <a:gd name="T60" fmla="*/ 217 w 277"/>
                <a:gd name="T61" fmla="*/ 48 h 252"/>
                <a:gd name="T62" fmla="*/ 200 w 277"/>
                <a:gd name="T63" fmla="*/ 39 h 252"/>
                <a:gd name="T64" fmla="*/ 181 w 277"/>
                <a:gd name="T65" fmla="*/ 31 h 252"/>
                <a:gd name="T66" fmla="*/ 161 w 277"/>
                <a:gd name="T67" fmla="*/ 23 h 252"/>
                <a:gd name="T68" fmla="*/ 141 w 277"/>
                <a:gd name="T69" fmla="*/ 17 h 252"/>
                <a:gd name="T70" fmla="*/ 121 w 277"/>
                <a:gd name="T71" fmla="*/ 13 h 252"/>
                <a:gd name="T72" fmla="*/ 101 w 277"/>
                <a:gd name="T73" fmla="*/ 8 h 252"/>
                <a:gd name="T74" fmla="*/ 82 w 277"/>
                <a:gd name="T75" fmla="*/ 5 h 252"/>
                <a:gd name="T76" fmla="*/ 64 w 277"/>
                <a:gd name="T77" fmla="*/ 2 h 252"/>
                <a:gd name="T78" fmla="*/ 47 w 277"/>
                <a:gd name="T79" fmla="*/ 0 h 252"/>
                <a:gd name="T80" fmla="*/ 33 w 277"/>
                <a:gd name="T81" fmla="*/ 0 h 252"/>
                <a:gd name="T82" fmla="*/ 21 w 277"/>
                <a:gd name="T83" fmla="*/ 0 h 252"/>
                <a:gd name="T84" fmla="*/ 10 w 277"/>
                <a:gd name="T85" fmla="*/ 0 h 252"/>
                <a:gd name="T86" fmla="*/ 3 w 277"/>
                <a:gd name="T87" fmla="*/ 2 h 252"/>
                <a:gd name="T88" fmla="*/ 0 w 277"/>
                <a:gd name="T89" fmla="*/ 5 h 252"/>
                <a:gd name="T90" fmla="*/ 11 w 277"/>
                <a:gd name="T91" fmla="*/ 7 h 252"/>
                <a:gd name="T92" fmla="*/ 23 w 277"/>
                <a:gd name="T93" fmla="*/ 8 h 252"/>
                <a:gd name="T94" fmla="*/ 37 w 277"/>
                <a:gd name="T95" fmla="*/ 10 h 252"/>
                <a:gd name="T96" fmla="*/ 50 w 277"/>
                <a:gd name="T97" fmla="*/ 13 h 252"/>
                <a:gd name="T98" fmla="*/ 64 w 277"/>
                <a:gd name="T99" fmla="*/ 16 h 252"/>
                <a:gd name="T100" fmla="*/ 80 w 277"/>
                <a:gd name="T101" fmla="*/ 18 h 252"/>
                <a:gd name="T102" fmla="*/ 95 w 277"/>
                <a:gd name="T103" fmla="*/ 22 h 252"/>
                <a:gd name="T104" fmla="*/ 111 w 277"/>
                <a:gd name="T105" fmla="*/ 25 h 252"/>
                <a:gd name="T106" fmla="*/ 126 w 277"/>
                <a:gd name="T107" fmla="*/ 30 h 252"/>
                <a:gd name="T108" fmla="*/ 143 w 277"/>
                <a:gd name="T109" fmla="*/ 35 h 252"/>
                <a:gd name="T110" fmla="*/ 159 w 277"/>
                <a:gd name="T111" fmla="*/ 39 h 252"/>
                <a:gd name="T112" fmla="*/ 174 w 277"/>
                <a:gd name="T113" fmla="*/ 45 h 252"/>
                <a:gd name="T114" fmla="*/ 189 w 277"/>
                <a:gd name="T115" fmla="*/ 52 h 252"/>
                <a:gd name="T116" fmla="*/ 204 w 277"/>
                <a:gd name="T117" fmla="*/ 60 h 252"/>
                <a:gd name="T118" fmla="*/ 217 w 277"/>
                <a:gd name="T119" fmla="*/ 68 h 252"/>
                <a:gd name="T120" fmla="*/ 230 w 277"/>
                <a:gd name="T121" fmla="*/ 7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7" h="252">
                  <a:moveTo>
                    <a:pt x="230" y="77"/>
                  </a:moveTo>
                  <a:lnTo>
                    <a:pt x="243" y="91"/>
                  </a:lnTo>
                  <a:lnTo>
                    <a:pt x="251" y="107"/>
                  </a:lnTo>
                  <a:lnTo>
                    <a:pt x="254" y="124"/>
                  </a:lnTo>
                  <a:lnTo>
                    <a:pt x="254" y="143"/>
                  </a:lnTo>
                  <a:lnTo>
                    <a:pt x="252" y="158"/>
                  </a:lnTo>
                  <a:lnTo>
                    <a:pt x="247" y="170"/>
                  </a:lnTo>
                  <a:lnTo>
                    <a:pt x="239" y="183"/>
                  </a:lnTo>
                  <a:lnTo>
                    <a:pt x="231" y="193"/>
                  </a:lnTo>
                  <a:lnTo>
                    <a:pt x="221" y="205"/>
                  </a:lnTo>
                  <a:lnTo>
                    <a:pt x="210" y="214"/>
                  </a:lnTo>
                  <a:lnTo>
                    <a:pt x="200" y="224"/>
                  </a:lnTo>
                  <a:lnTo>
                    <a:pt x="190" y="235"/>
                  </a:lnTo>
                  <a:lnTo>
                    <a:pt x="187" y="238"/>
                  </a:lnTo>
                  <a:lnTo>
                    <a:pt x="187" y="242"/>
                  </a:lnTo>
                  <a:lnTo>
                    <a:pt x="187" y="245"/>
                  </a:lnTo>
                  <a:lnTo>
                    <a:pt x="190" y="249"/>
                  </a:lnTo>
                  <a:lnTo>
                    <a:pt x="193" y="251"/>
                  </a:lnTo>
                  <a:lnTo>
                    <a:pt x="198" y="252"/>
                  </a:lnTo>
                  <a:lnTo>
                    <a:pt x="201" y="251"/>
                  </a:lnTo>
                  <a:lnTo>
                    <a:pt x="205" y="249"/>
                  </a:lnTo>
                  <a:lnTo>
                    <a:pt x="228" y="234"/>
                  </a:lnTo>
                  <a:lnTo>
                    <a:pt x="247" y="214"/>
                  </a:lnTo>
                  <a:lnTo>
                    <a:pt x="262" y="192"/>
                  </a:lnTo>
                  <a:lnTo>
                    <a:pt x="273" y="167"/>
                  </a:lnTo>
                  <a:lnTo>
                    <a:pt x="277" y="142"/>
                  </a:lnTo>
                  <a:lnTo>
                    <a:pt x="275" y="115"/>
                  </a:lnTo>
                  <a:lnTo>
                    <a:pt x="266" y="91"/>
                  </a:lnTo>
                  <a:lnTo>
                    <a:pt x="247" y="69"/>
                  </a:lnTo>
                  <a:lnTo>
                    <a:pt x="233" y="58"/>
                  </a:lnTo>
                  <a:lnTo>
                    <a:pt x="217" y="48"/>
                  </a:lnTo>
                  <a:lnTo>
                    <a:pt x="200" y="39"/>
                  </a:lnTo>
                  <a:lnTo>
                    <a:pt x="181" y="31"/>
                  </a:lnTo>
                  <a:lnTo>
                    <a:pt x="161" y="23"/>
                  </a:lnTo>
                  <a:lnTo>
                    <a:pt x="141" y="17"/>
                  </a:lnTo>
                  <a:lnTo>
                    <a:pt x="121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4" y="2"/>
                  </a:lnTo>
                  <a:lnTo>
                    <a:pt x="47" y="0"/>
                  </a:lnTo>
                  <a:lnTo>
                    <a:pt x="33" y="0"/>
                  </a:lnTo>
                  <a:lnTo>
                    <a:pt x="21" y="0"/>
                  </a:lnTo>
                  <a:lnTo>
                    <a:pt x="10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11" y="7"/>
                  </a:lnTo>
                  <a:lnTo>
                    <a:pt x="23" y="8"/>
                  </a:lnTo>
                  <a:lnTo>
                    <a:pt x="37" y="10"/>
                  </a:lnTo>
                  <a:lnTo>
                    <a:pt x="50" y="13"/>
                  </a:lnTo>
                  <a:lnTo>
                    <a:pt x="64" y="16"/>
                  </a:lnTo>
                  <a:lnTo>
                    <a:pt x="80" y="18"/>
                  </a:lnTo>
                  <a:lnTo>
                    <a:pt x="95" y="22"/>
                  </a:lnTo>
                  <a:lnTo>
                    <a:pt x="111" y="25"/>
                  </a:lnTo>
                  <a:lnTo>
                    <a:pt x="126" y="30"/>
                  </a:lnTo>
                  <a:lnTo>
                    <a:pt x="143" y="35"/>
                  </a:lnTo>
                  <a:lnTo>
                    <a:pt x="159" y="39"/>
                  </a:lnTo>
                  <a:lnTo>
                    <a:pt x="174" y="45"/>
                  </a:lnTo>
                  <a:lnTo>
                    <a:pt x="189" y="52"/>
                  </a:lnTo>
                  <a:lnTo>
                    <a:pt x="204" y="60"/>
                  </a:lnTo>
                  <a:lnTo>
                    <a:pt x="217" y="68"/>
                  </a:lnTo>
                  <a:lnTo>
                    <a:pt x="230" y="77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5210" name="Freeform 26">
              <a:extLst>
                <a:ext uri="{FF2B5EF4-FFF2-40B4-BE49-F238E27FC236}">
                  <a16:creationId xmlns:a16="http://schemas.microsoft.com/office/drawing/2014/main" id="{DDAD8AD4-2655-4567-A77F-3B54A706B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" y="3450"/>
              <a:ext cx="57" cy="119"/>
            </a:xfrm>
            <a:custGeom>
              <a:avLst/>
              <a:gdLst>
                <a:gd name="T0" fmla="*/ 0 w 112"/>
                <a:gd name="T1" fmla="*/ 130 h 238"/>
                <a:gd name="T2" fmla="*/ 0 w 112"/>
                <a:gd name="T3" fmla="*/ 150 h 238"/>
                <a:gd name="T4" fmla="*/ 4 w 112"/>
                <a:gd name="T5" fmla="*/ 168 h 238"/>
                <a:gd name="T6" fmla="*/ 12 w 112"/>
                <a:gd name="T7" fmla="*/ 185 h 238"/>
                <a:gd name="T8" fmla="*/ 24 w 112"/>
                <a:gd name="T9" fmla="*/ 200 h 238"/>
                <a:gd name="T10" fmla="*/ 38 w 112"/>
                <a:gd name="T11" fmla="*/ 213 h 238"/>
                <a:gd name="T12" fmla="*/ 54 w 112"/>
                <a:gd name="T13" fmla="*/ 225 h 238"/>
                <a:gd name="T14" fmla="*/ 72 w 112"/>
                <a:gd name="T15" fmla="*/ 233 h 238"/>
                <a:gd name="T16" fmla="*/ 91 w 112"/>
                <a:gd name="T17" fmla="*/ 237 h 238"/>
                <a:gd name="T18" fmla="*/ 96 w 112"/>
                <a:gd name="T19" fmla="*/ 238 h 238"/>
                <a:gd name="T20" fmla="*/ 102 w 112"/>
                <a:gd name="T21" fmla="*/ 236 h 238"/>
                <a:gd name="T22" fmla="*/ 107 w 112"/>
                <a:gd name="T23" fmla="*/ 233 h 238"/>
                <a:gd name="T24" fmla="*/ 109 w 112"/>
                <a:gd name="T25" fmla="*/ 228 h 238"/>
                <a:gd name="T26" fmla="*/ 109 w 112"/>
                <a:gd name="T27" fmla="*/ 222 h 238"/>
                <a:gd name="T28" fmla="*/ 108 w 112"/>
                <a:gd name="T29" fmla="*/ 216 h 238"/>
                <a:gd name="T30" fmla="*/ 104 w 112"/>
                <a:gd name="T31" fmla="*/ 212 h 238"/>
                <a:gd name="T32" fmla="*/ 99 w 112"/>
                <a:gd name="T33" fmla="*/ 210 h 238"/>
                <a:gd name="T34" fmla="*/ 80 w 112"/>
                <a:gd name="T35" fmla="*/ 203 h 238"/>
                <a:gd name="T36" fmla="*/ 63 w 112"/>
                <a:gd name="T37" fmla="*/ 193 h 238"/>
                <a:gd name="T38" fmla="*/ 49 w 112"/>
                <a:gd name="T39" fmla="*/ 181 h 238"/>
                <a:gd name="T40" fmla="*/ 39 w 112"/>
                <a:gd name="T41" fmla="*/ 167 h 238"/>
                <a:gd name="T42" fmla="*/ 32 w 112"/>
                <a:gd name="T43" fmla="*/ 150 h 238"/>
                <a:gd name="T44" fmla="*/ 28 w 112"/>
                <a:gd name="T45" fmla="*/ 131 h 238"/>
                <a:gd name="T46" fmla="*/ 28 w 112"/>
                <a:gd name="T47" fmla="*/ 112 h 238"/>
                <a:gd name="T48" fmla="*/ 34 w 112"/>
                <a:gd name="T49" fmla="*/ 91 h 238"/>
                <a:gd name="T50" fmla="*/ 41 w 112"/>
                <a:gd name="T51" fmla="*/ 76 h 238"/>
                <a:gd name="T52" fmla="*/ 50 w 112"/>
                <a:gd name="T53" fmla="*/ 62 h 238"/>
                <a:gd name="T54" fmla="*/ 61 w 112"/>
                <a:gd name="T55" fmla="*/ 50 h 238"/>
                <a:gd name="T56" fmla="*/ 72 w 112"/>
                <a:gd name="T57" fmla="*/ 38 h 238"/>
                <a:gd name="T58" fmla="*/ 83 w 112"/>
                <a:gd name="T59" fmla="*/ 28 h 238"/>
                <a:gd name="T60" fmla="*/ 94 w 112"/>
                <a:gd name="T61" fmla="*/ 19 h 238"/>
                <a:gd name="T62" fmla="*/ 104 w 112"/>
                <a:gd name="T63" fmla="*/ 9 h 238"/>
                <a:gd name="T64" fmla="*/ 112 w 112"/>
                <a:gd name="T65" fmla="*/ 1 h 238"/>
                <a:gd name="T66" fmla="*/ 104 w 112"/>
                <a:gd name="T67" fmla="*/ 0 h 238"/>
                <a:gd name="T68" fmla="*/ 92 w 112"/>
                <a:gd name="T69" fmla="*/ 6 h 238"/>
                <a:gd name="T70" fmla="*/ 74 w 112"/>
                <a:gd name="T71" fmla="*/ 19 h 238"/>
                <a:gd name="T72" fmla="*/ 55 w 112"/>
                <a:gd name="T73" fmla="*/ 36 h 238"/>
                <a:gd name="T74" fmla="*/ 36 w 112"/>
                <a:gd name="T75" fmla="*/ 58 h 238"/>
                <a:gd name="T76" fmla="*/ 19 w 112"/>
                <a:gd name="T77" fmla="*/ 81 h 238"/>
                <a:gd name="T78" fmla="*/ 7 w 112"/>
                <a:gd name="T79" fmla="*/ 106 h 238"/>
                <a:gd name="T80" fmla="*/ 0 w 112"/>
                <a:gd name="T81" fmla="*/ 13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2" h="238">
                  <a:moveTo>
                    <a:pt x="0" y="130"/>
                  </a:moveTo>
                  <a:lnTo>
                    <a:pt x="0" y="150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4" y="225"/>
                  </a:lnTo>
                  <a:lnTo>
                    <a:pt x="72" y="233"/>
                  </a:lnTo>
                  <a:lnTo>
                    <a:pt x="91" y="237"/>
                  </a:lnTo>
                  <a:lnTo>
                    <a:pt x="96" y="238"/>
                  </a:lnTo>
                  <a:lnTo>
                    <a:pt x="102" y="236"/>
                  </a:lnTo>
                  <a:lnTo>
                    <a:pt x="107" y="233"/>
                  </a:lnTo>
                  <a:lnTo>
                    <a:pt x="109" y="228"/>
                  </a:lnTo>
                  <a:lnTo>
                    <a:pt x="109" y="222"/>
                  </a:lnTo>
                  <a:lnTo>
                    <a:pt x="108" y="216"/>
                  </a:lnTo>
                  <a:lnTo>
                    <a:pt x="104" y="212"/>
                  </a:lnTo>
                  <a:lnTo>
                    <a:pt x="99" y="210"/>
                  </a:lnTo>
                  <a:lnTo>
                    <a:pt x="80" y="203"/>
                  </a:lnTo>
                  <a:lnTo>
                    <a:pt x="63" y="193"/>
                  </a:lnTo>
                  <a:lnTo>
                    <a:pt x="49" y="181"/>
                  </a:lnTo>
                  <a:lnTo>
                    <a:pt x="39" y="167"/>
                  </a:lnTo>
                  <a:lnTo>
                    <a:pt x="32" y="150"/>
                  </a:lnTo>
                  <a:lnTo>
                    <a:pt x="28" y="131"/>
                  </a:lnTo>
                  <a:lnTo>
                    <a:pt x="28" y="112"/>
                  </a:lnTo>
                  <a:lnTo>
                    <a:pt x="34" y="91"/>
                  </a:lnTo>
                  <a:lnTo>
                    <a:pt x="41" y="76"/>
                  </a:lnTo>
                  <a:lnTo>
                    <a:pt x="50" y="62"/>
                  </a:lnTo>
                  <a:lnTo>
                    <a:pt x="61" y="50"/>
                  </a:lnTo>
                  <a:lnTo>
                    <a:pt x="72" y="38"/>
                  </a:lnTo>
                  <a:lnTo>
                    <a:pt x="83" y="28"/>
                  </a:lnTo>
                  <a:lnTo>
                    <a:pt x="94" y="19"/>
                  </a:lnTo>
                  <a:lnTo>
                    <a:pt x="104" y="9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92" y="6"/>
                  </a:lnTo>
                  <a:lnTo>
                    <a:pt x="74" y="19"/>
                  </a:lnTo>
                  <a:lnTo>
                    <a:pt x="55" y="36"/>
                  </a:lnTo>
                  <a:lnTo>
                    <a:pt x="36" y="58"/>
                  </a:lnTo>
                  <a:lnTo>
                    <a:pt x="19" y="81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5211" name="Freeform 27">
              <a:extLst>
                <a:ext uri="{FF2B5EF4-FFF2-40B4-BE49-F238E27FC236}">
                  <a16:creationId xmlns:a16="http://schemas.microsoft.com/office/drawing/2014/main" id="{F18CE95C-353C-4C4E-BFCC-394DFEEE1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3" y="3383"/>
              <a:ext cx="121" cy="155"/>
            </a:xfrm>
            <a:custGeom>
              <a:avLst/>
              <a:gdLst>
                <a:gd name="T0" fmla="*/ 204 w 242"/>
                <a:gd name="T1" fmla="*/ 124 h 310"/>
                <a:gd name="T2" fmla="*/ 215 w 242"/>
                <a:gd name="T3" fmla="*/ 144 h 310"/>
                <a:gd name="T4" fmla="*/ 221 w 242"/>
                <a:gd name="T5" fmla="*/ 164 h 310"/>
                <a:gd name="T6" fmla="*/ 217 w 242"/>
                <a:gd name="T7" fmla="*/ 187 h 310"/>
                <a:gd name="T8" fmla="*/ 205 w 242"/>
                <a:gd name="T9" fmla="*/ 209 h 310"/>
                <a:gd name="T10" fmla="*/ 185 w 242"/>
                <a:gd name="T11" fmla="*/ 229 h 310"/>
                <a:gd name="T12" fmla="*/ 163 w 242"/>
                <a:gd name="T13" fmla="*/ 246 h 310"/>
                <a:gd name="T14" fmla="*/ 140 w 242"/>
                <a:gd name="T15" fmla="*/ 264 h 310"/>
                <a:gd name="T16" fmla="*/ 127 w 242"/>
                <a:gd name="T17" fmla="*/ 278 h 310"/>
                <a:gd name="T18" fmla="*/ 122 w 242"/>
                <a:gd name="T19" fmla="*/ 287 h 310"/>
                <a:gd name="T20" fmla="*/ 118 w 242"/>
                <a:gd name="T21" fmla="*/ 297 h 310"/>
                <a:gd name="T22" fmla="*/ 120 w 242"/>
                <a:gd name="T23" fmla="*/ 306 h 310"/>
                <a:gd name="T24" fmla="*/ 128 w 242"/>
                <a:gd name="T25" fmla="*/ 310 h 310"/>
                <a:gd name="T26" fmla="*/ 137 w 242"/>
                <a:gd name="T27" fmla="*/ 309 h 310"/>
                <a:gd name="T28" fmla="*/ 152 w 242"/>
                <a:gd name="T29" fmla="*/ 293 h 310"/>
                <a:gd name="T30" fmla="*/ 177 w 242"/>
                <a:gd name="T31" fmla="*/ 269 h 310"/>
                <a:gd name="T32" fmla="*/ 204 w 242"/>
                <a:gd name="T33" fmla="*/ 246 h 310"/>
                <a:gd name="T34" fmla="*/ 227 w 242"/>
                <a:gd name="T35" fmla="*/ 219 h 310"/>
                <a:gd name="T36" fmla="*/ 240 w 242"/>
                <a:gd name="T37" fmla="*/ 187 h 310"/>
                <a:gd name="T38" fmla="*/ 238 w 242"/>
                <a:gd name="T39" fmla="*/ 153 h 310"/>
                <a:gd name="T40" fmla="*/ 223 w 242"/>
                <a:gd name="T41" fmla="*/ 121 h 310"/>
                <a:gd name="T42" fmla="*/ 198 w 242"/>
                <a:gd name="T43" fmla="*/ 94 h 310"/>
                <a:gd name="T44" fmla="*/ 174 w 242"/>
                <a:gd name="T45" fmla="*/ 75 h 310"/>
                <a:gd name="T46" fmla="*/ 150 w 242"/>
                <a:gd name="T47" fmla="*/ 60 h 310"/>
                <a:gd name="T48" fmla="*/ 124 w 242"/>
                <a:gd name="T49" fmla="*/ 44 h 310"/>
                <a:gd name="T50" fmla="*/ 97 w 242"/>
                <a:gd name="T51" fmla="*/ 29 h 310"/>
                <a:gd name="T52" fmla="*/ 71 w 242"/>
                <a:gd name="T53" fmla="*/ 16 h 310"/>
                <a:gd name="T54" fmla="*/ 46 w 242"/>
                <a:gd name="T55" fmla="*/ 7 h 310"/>
                <a:gd name="T56" fmla="*/ 24 w 242"/>
                <a:gd name="T57" fmla="*/ 1 h 310"/>
                <a:gd name="T58" fmla="*/ 7 w 242"/>
                <a:gd name="T59" fmla="*/ 1 h 310"/>
                <a:gd name="T60" fmla="*/ 8 w 242"/>
                <a:gd name="T61" fmla="*/ 6 h 310"/>
                <a:gd name="T62" fmla="*/ 28 w 242"/>
                <a:gd name="T63" fmla="*/ 14 h 310"/>
                <a:gd name="T64" fmla="*/ 51 w 242"/>
                <a:gd name="T65" fmla="*/ 24 h 310"/>
                <a:gd name="T66" fmla="*/ 77 w 242"/>
                <a:gd name="T67" fmla="*/ 37 h 310"/>
                <a:gd name="T68" fmla="*/ 105 w 242"/>
                <a:gd name="T69" fmla="*/ 52 h 310"/>
                <a:gd name="T70" fmla="*/ 132 w 242"/>
                <a:gd name="T71" fmla="*/ 69 h 310"/>
                <a:gd name="T72" fmla="*/ 160 w 242"/>
                <a:gd name="T73" fmla="*/ 87 h 310"/>
                <a:gd name="T74" fmla="*/ 184 w 242"/>
                <a:gd name="T75" fmla="*/ 10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2" h="310">
                  <a:moveTo>
                    <a:pt x="196" y="116"/>
                  </a:moveTo>
                  <a:lnTo>
                    <a:pt x="204" y="124"/>
                  </a:lnTo>
                  <a:lnTo>
                    <a:pt x="211" y="133"/>
                  </a:lnTo>
                  <a:lnTo>
                    <a:pt x="215" y="144"/>
                  </a:lnTo>
                  <a:lnTo>
                    <a:pt x="220" y="154"/>
                  </a:lnTo>
                  <a:lnTo>
                    <a:pt x="221" y="164"/>
                  </a:lnTo>
                  <a:lnTo>
                    <a:pt x="221" y="176"/>
                  </a:lnTo>
                  <a:lnTo>
                    <a:pt x="217" y="187"/>
                  </a:lnTo>
                  <a:lnTo>
                    <a:pt x="213" y="198"/>
                  </a:lnTo>
                  <a:lnTo>
                    <a:pt x="205" y="209"/>
                  </a:lnTo>
                  <a:lnTo>
                    <a:pt x="196" y="219"/>
                  </a:lnTo>
                  <a:lnTo>
                    <a:pt x="185" y="229"/>
                  </a:lnTo>
                  <a:lnTo>
                    <a:pt x="174" y="238"/>
                  </a:lnTo>
                  <a:lnTo>
                    <a:pt x="163" y="246"/>
                  </a:lnTo>
                  <a:lnTo>
                    <a:pt x="152" y="255"/>
                  </a:lnTo>
                  <a:lnTo>
                    <a:pt x="140" y="264"/>
                  </a:lnTo>
                  <a:lnTo>
                    <a:pt x="130" y="275"/>
                  </a:lnTo>
                  <a:lnTo>
                    <a:pt x="127" y="278"/>
                  </a:lnTo>
                  <a:lnTo>
                    <a:pt x="124" y="283"/>
                  </a:lnTo>
                  <a:lnTo>
                    <a:pt x="122" y="287"/>
                  </a:lnTo>
                  <a:lnTo>
                    <a:pt x="120" y="292"/>
                  </a:lnTo>
                  <a:lnTo>
                    <a:pt x="118" y="297"/>
                  </a:lnTo>
                  <a:lnTo>
                    <a:pt x="118" y="301"/>
                  </a:lnTo>
                  <a:lnTo>
                    <a:pt x="120" y="306"/>
                  </a:lnTo>
                  <a:lnTo>
                    <a:pt x="123" y="309"/>
                  </a:lnTo>
                  <a:lnTo>
                    <a:pt x="128" y="310"/>
                  </a:lnTo>
                  <a:lnTo>
                    <a:pt x="132" y="310"/>
                  </a:lnTo>
                  <a:lnTo>
                    <a:pt x="137" y="309"/>
                  </a:lnTo>
                  <a:lnTo>
                    <a:pt x="140" y="306"/>
                  </a:lnTo>
                  <a:lnTo>
                    <a:pt x="152" y="293"/>
                  </a:lnTo>
                  <a:lnTo>
                    <a:pt x="164" y="280"/>
                  </a:lnTo>
                  <a:lnTo>
                    <a:pt x="177" y="269"/>
                  </a:lnTo>
                  <a:lnTo>
                    <a:pt x="191" y="257"/>
                  </a:lnTo>
                  <a:lnTo>
                    <a:pt x="204" y="246"/>
                  </a:lnTo>
                  <a:lnTo>
                    <a:pt x="215" y="233"/>
                  </a:lnTo>
                  <a:lnTo>
                    <a:pt x="227" y="219"/>
                  </a:lnTo>
                  <a:lnTo>
                    <a:pt x="235" y="205"/>
                  </a:lnTo>
                  <a:lnTo>
                    <a:pt x="240" y="187"/>
                  </a:lnTo>
                  <a:lnTo>
                    <a:pt x="242" y="170"/>
                  </a:lnTo>
                  <a:lnTo>
                    <a:pt x="238" y="153"/>
                  </a:lnTo>
                  <a:lnTo>
                    <a:pt x="232" y="137"/>
                  </a:lnTo>
                  <a:lnTo>
                    <a:pt x="223" y="121"/>
                  </a:lnTo>
                  <a:lnTo>
                    <a:pt x="212" y="107"/>
                  </a:lnTo>
                  <a:lnTo>
                    <a:pt x="198" y="94"/>
                  </a:lnTo>
                  <a:lnTo>
                    <a:pt x="184" y="83"/>
                  </a:lnTo>
                  <a:lnTo>
                    <a:pt x="174" y="75"/>
                  </a:lnTo>
                  <a:lnTo>
                    <a:pt x="162" y="68"/>
                  </a:lnTo>
                  <a:lnTo>
                    <a:pt x="150" y="60"/>
                  </a:lnTo>
                  <a:lnTo>
                    <a:pt x="137" y="52"/>
                  </a:lnTo>
                  <a:lnTo>
                    <a:pt x="124" y="44"/>
                  </a:lnTo>
                  <a:lnTo>
                    <a:pt x="110" y="35"/>
                  </a:lnTo>
                  <a:lnTo>
                    <a:pt x="97" y="29"/>
                  </a:lnTo>
                  <a:lnTo>
                    <a:pt x="84" y="22"/>
                  </a:lnTo>
                  <a:lnTo>
                    <a:pt x="71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4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3" y="30"/>
                  </a:lnTo>
                  <a:lnTo>
                    <a:pt x="77" y="37"/>
                  </a:lnTo>
                  <a:lnTo>
                    <a:pt x="91" y="44"/>
                  </a:lnTo>
                  <a:lnTo>
                    <a:pt x="105" y="52"/>
                  </a:lnTo>
                  <a:lnTo>
                    <a:pt x="118" y="60"/>
                  </a:lnTo>
                  <a:lnTo>
                    <a:pt x="132" y="69"/>
                  </a:lnTo>
                  <a:lnTo>
                    <a:pt x="146" y="78"/>
                  </a:lnTo>
                  <a:lnTo>
                    <a:pt x="160" y="87"/>
                  </a:lnTo>
                  <a:lnTo>
                    <a:pt x="173" y="96"/>
                  </a:lnTo>
                  <a:lnTo>
                    <a:pt x="184" y="106"/>
                  </a:lnTo>
                  <a:lnTo>
                    <a:pt x="196" y="116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5212" name="Freeform 28">
              <a:extLst>
                <a:ext uri="{FF2B5EF4-FFF2-40B4-BE49-F238E27FC236}">
                  <a16:creationId xmlns:a16="http://schemas.microsoft.com/office/drawing/2014/main" id="{97676886-BB19-4136-81F6-0C04F9C36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8" y="3619"/>
              <a:ext cx="159" cy="117"/>
            </a:xfrm>
            <a:custGeom>
              <a:avLst/>
              <a:gdLst>
                <a:gd name="T0" fmla="*/ 260 w 319"/>
                <a:gd name="T1" fmla="*/ 51 h 233"/>
                <a:gd name="T2" fmla="*/ 275 w 319"/>
                <a:gd name="T3" fmla="*/ 98 h 233"/>
                <a:gd name="T4" fmla="*/ 292 w 319"/>
                <a:gd name="T5" fmla="*/ 144 h 233"/>
                <a:gd name="T6" fmla="*/ 309 w 319"/>
                <a:gd name="T7" fmla="*/ 189 h 233"/>
                <a:gd name="T8" fmla="*/ 319 w 319"/>
                <a:gd name="T9" fmla="*/ 218 h 233"/>
                <a:gd name="T10" fmla="*/ 316 w 319"/>
                <a:gd name="T11" fmla="*/ 227 h 233"/>
                <a:gd name="T12" fmla="*/ 308 w 319"/>
                <a:gd name="T13" fmla="*/ 233 h 233"/>
                <a:gd name="T14" fmla="*/ 299 w 319"/>
                <a:gd name="T15" fmla="*/ 231 h 233"/>
                <a:gd name="T16" fmla="*/ 285 w 319"/>
                <a:gd name="T17" fmla="*/ 201 h 233"/>
                <a:gd name="T18" fmla="*/ 266 w 319"/>
                <a:gd name="T19" fmla="*/ 136 h 233"/>
                <a:gd name="T20" fmla="*/ 250 w 319"/>
                <a:gd name="T21" fmla="*/ 74 h 233"/>
                <a:gd name="T22" fmla="*/ 240 w 319"/>
                <a:gd name="T23" fmla="*/ 33 h 233"/>
                <a:gd name="T24" fmla="*/ 222 w 319"/>
                <a:gd name="T25" fmla="*/ 27 h 233"/>
                <a:gd name="T26" fmla="*/ 187 w 319"/>
                <a:gd name="T27" fmla="*/ 31 h 233"/>
                <a:gd name="T28" fmla="*/ 151 w 319"/>
                <a:gd name="T29" fmla="*/ 40 h 233"/>
                <a:gd name="T30" fmla="*/ 116 w 319"/>
                <a:gd name="T31" fmla="*/ 51 h 233"/>
                <a:gd name="T32" fmla="*/ 83 w 319"/>
                <a:gd name="T33" fmla="*/ 66 h 233"/>
                <a:gd name="T34" fmla="*/ 53 w 319"/>
                <a:gd name="T35" fmla="*/ 82 h 233"/>
                <a:gd name="T36" fmla="*/ 26 w 319"/>
                <a:gd name="T37" fmla="*/ 97 h 233"/>
                <a:gd name="T38" fmla="*/ 7 w 319"/>
                <a:gd name="T39" fmla="*/ 112 h 233"/>
                <a:gd name="T40" fmla="*/ 0 w 319"/>
                <a:gd name="T41" fmla="*/ 107 h 233"/>
                <a:gd name="T42" fmla="*/ 15 w 319"/>
                <a:gd name="T43" fmla="*/ 81 h 233"/>
                <a:gd name="T44" fmla="*/ 41 w 319"/>
                <a:gd name="T45" fmla="*/ 56 h 233"/>
                <a:gd name="T46" fmla="*/ 72 w 319"/>
                <a:gd name="T47" fmla="*/ 34 h 233"/>
                <a:gd name="T48" fmla="*/ 109 w 319"/>
                <a:gd name="T49" fmla="*/ 18 h 233"/>
                <a:gd name="T50" fmla="*/ 164 w 319"/>
                <a:gd name="T51" fmla="*/ 6 h 233"/>
                <a:gd name="T52" fmla="*/ 217 w 319"/>
                <a:gd name="T53" fmla="*/ 1 h 233"/>
                <a:gd name="T54" fmla="*/ 252 w 319"/>
                <a:gd name="T55" fmla="*/ 0 h 233"/>
                <a:gd name="T56" fmla="*/ 263 w 319"/>
                <a:gd name="T57" fmla="*/ 1 h 233"/>
                <a:gd name="T58" fmla="*/ 270 w 319"/>
                <a:gd name="T59" fmla="*/ 9 h 233"/>
                <a:gd name="T60" fmla="*/ 270 w 319"/>
                <a:gd name="T61" fmla="*/ 20 h 233"/>
                <a:gd name="T62" fmla="*/ 262 w 319"/>
                <a:gd name="T63" fmla="*/ 27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9" h="233">
                  <a:moveTo>
                    <a:pt x="255" y="28"/>
                  </a:moveTo>
                  <a:lnTo>
                    <a:pt x="260" y="51"/>
                  </a:lnTo>
                  <a:lnTo>
                    <a:pt x="267" y="74"/>
                  </a:lnTo>
                  <a:lnTo>
                    <a:pt x="275" y="98"/>
                  </a:lnTo>
                  <a:lnTo>
                    <a:pt x="283" y="121"/>
                  </a:lnTo>
                  <a:lnTo>
                    <a:pt x="292" y="144"/>
                  </a:lnTo>
                  <a:lnTo>
                    <a:pt x="301" y="167"/>
                  </a:lnTo>
                  <a:lnTo>
                    <a:pt x="309" y="189"/>
                  </a:lnTo>
                  <a:lnTo>
                    <a:pt x="318" y="212"/>
                  </a:lnTo>
                  <a:lnTo>
                    <a:pt x="319" y="218"/>
                  </a:lnTo>
                  <a:lnTo>
                    <a:pt x="319" y="223"/>
                  </a:lnTo>
                  <a:lnTo>
                    <a:pt x="316" y="227"/>
                  </a:lnTo>
                  <a:lnTo>
                    <a:pt x="313" y="231"/>
                  </a:lnTo>
                  <a:lnTo>
                    <a:pt x="308" y="233"/>
                  </a:lnTo>
                  <a:lnTo>
                    <a:pt x="304" y="233"/>
                  </a:lnTo>
                  <a:lnTo>
                    <a:pt x="299" y="231"/>
                  </a:lnTo>
                  <a:lnTo>
                    <a:pt x="296" y="226"/>
                  </a:lnTo>
                  <a:lnTo>
                    <a:pt x="285" y="201"/>
                  </a:lnTo>
                  <a:lnTo>
                    <a:pt x="276" y="170"/>
                  </a:lnTo>
                  <a:lnTo>
                    <a:pt x="266" y="136"/>
                  </a:lnTo>
                  <a:lnTo>
                    <a:pt x="258" y="104"/>
                  </a:lnTo>
                  <a:lnTo>
                    <a:pt x="250" y="74"/>
                  </a:lnTo>
                  <a:lnTo>
                    <a:pt x="244" y="50"/>
                  </a:lnTo>
                  <a:lnTo>
                    <a:pt x="240" y="33"/>
                  </a:lnTo>
                  <a:lnTo>
                    <a:pt x="239" y="27"/>
                  </a:lnTo>
                  <a:lnTo>
                    <a:pt x="222" y="27"/>
                  </a:lnTo>
                  <a:lnTo>
                    <a:pt x="205" y="28"/>
                  </a:lnTo>
                  <a:lnTo>
                    <a:pt x="187" y="31"/>
                  </a:lnTo>
                  <a:lnTo>
                    <a:pt x="169" y="34"/>
                  </a:lnTo>
                  <a:lnTo>
                    <a:pt x="151" y="40"/>
                  </a:lnTo>
                  <a:lnTo>
                    <a:pt x="133" y="46"/>
                  </a:lnTo>
                  <a:lnTo>
                    <a:pt x="116" y="51"/>
                  </a:lnTo>
                  <a:lnTo>
                    <a:pt x="99" y="58"/>
                  </a:lnTo>
                  <a:lnTo>
                    <a:pt x="83" y="66"/>
                  </a:lnTo>
                  <a:lnTo>
                    <a:pt x="67" y="74"/>
                  </a:lnTo>
                  <a:lnTo>
                    <a:pt x="53" y="82"/>
                  </a:lnTo>
                  <a:lnTo>
                    <a:pt x="39" y="90"/>
                  </a:lnTo>
                  <a:lnTo>
                    <a:pt x="26" y="97"/>
                  </a:lnTo>
                  <a:lnTo>
                    <a:pt x="16" y="105"/>
                  </a:lnTo>
                  <a:lnTo>
                    <a:pt x="7" y="112"/>
                  </a:lnTo>
                  <a:lnTo>
                    <a:pt x="0" y="118"/>
                  </a:lnTo>
                  <a:lnTo>
                    <a:pt x="0" y="107"/>
                  </a:lnTo>
                  <a:lnTo>
                    <a:pt x="6" y="94"/>
                  </a:lnTo>
                  <a:lnTo>
                    <a:pt x="15" y="81"/>
                  </a:lnTo>
                  <a:lnTo>
                    <a:pt x="27" y="69"/>
                  </a:lnTo>
                  <a:lnTo>
                    <a:pt x="41" y="56"/>
                  </a:lnTo>
                  <a:lnTo>
                    <a:pt x="57" y="43"/>
                  </a:lnTo>
                  <a:lnTo>
                    <a:pt x="72" y="34"/>
                  </a:lnTo>
                  <a:lnTo>
                    <a:pt x="87" y="26"/>
                  </a:lnTo>
                  <a:lnTo>
                    <a:pt x="109" y="18"/>
                  </a:lnTo>
                  <a:lnTo>
                    <a:pt x="136" y="11"/>
                  </a:lnTo>
                  <a:lnTo>
                    <a:pt x="164" y="6"/>
                  </a:lnTo>
                  <a:lnTo>
                    <a:pt x="192" y="3"/>
                  </a:lnTo>
                  <a:lnTo>
                    <a:pt x="217" y="1"/>
                  </a:lnTo>
                  <a:lnTo>
                    <a:pt x="238" y="0"/>
                  </a:lnTo>
                  <a:lnTo>
                    <a:pt x="252" y="0"/>
                  </a:lnTo>
                  <a:lnTo>
                    <a:pt x="258" y="0"/>
                  </a:lnTo>
                  <a:lnTo>
                    <a:pt x="263" y="1"/>
                  </a:lnTo>
                  <a:lnTo>
                    <a:pt x="268" y="4"/>
                  </a:lnTo>
                  <a:lnTo>
                    <a:pt x="270" y="9"/>
                  </a:lnTo>
                  <a:lnTo>
                    <a:pt x="271" y="15"/>
                  </a:lnTo>
                  <a:lnTo>
                    <a:pt x="270" y="20"/>
                  </a:lnTo>
                  <a:lnTo>
                    <a:pt x="267" y="25"/>
                  </a:lnTo>
                  <a:lnTo>
                    <a:pt x="262" y="27"/>
                  </a:lnTo>
                  <a:lnTo>
                    <a:pt x="255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5213" name="Freeform 29">
              <a:extLst>
                <a:ext uri="{FF2B5EF4-FFF2-40B4-BE49-F238E27FC236}">
                  <a16:creationId xmlns:a16="http://schemas.microsoft.com/office/drawing/2014/main" id="{30DACF24-AFCA-443C-9EDC-DBF36679F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0" y="3679"/>
              <a:ext cx="172" cy="384"/>
            </a:xfrm>
            <a:custGeom>
              <a:avLst/>
              <a:gdLst>
                <a:gd name="T0" fmla="*/ 64 w 344"/>
                <a:gd name="T1" fmla="*/ 231 h 768"/>
                <a:gd name="T2" fmla="*/ 68 w 344"/>
                <a:gd name="T3" fmla="*/ 253 h 768"/>
                <a:gd name="T4" fmla="*/ 84 w 344"/>
                <a:gd name="T5" fmla="*/ 301 h 768"/>
                <a:gd name="T6" fmla="*/ 110 w 344"/>
                <a:gd name="T7" fmla="*/ 365 h 768"/>
                <a:gd name="T8" fmla="*/ 137 w 344"/>
                <a:gd name="T9" fmla="*/ 427 h 768"/>
                <a:gd name="T10" fmla="*/ 164 w 344"/>
                <a:gd name="T11" fmla="*/ 489 h 768"/>
                <a:gd name="T12" fmla="*/ 194 w 344"/>
                <a:gd name="T13" fmla="*/ 550 h 768"/>
                <a:gd name="T14" fmla="*/ 224 w 344"/>
                <a:gd name="T15" fmla="*/ 611 h 768"/>
                <a:gd name="T16" fmla="*/ 255 w 344"/>
                <a:gd name="T17" fmla="*/ 672 h 768"/>
                <a:gd name="T18" fmla="*/ 287 w 344"/>
                <a:gd name="T19" fmla="*/ 733 h 768"/>
                <a:gd name="T20" fmla="*/ 306 w 344"/>
                <a:gd name="T21" fmla="*/ 766 h 768"/>
                <a:gd name="T22" fmla="*/ 316 w 344"/>
                <a:gd name="T23" fmla="*/ 768 h 768"/>
                <a:gd name="T24" fmla="*/ 329 w 344"/>
                <a:gd name="T25" fmla="*/ 768 h 768"/>
                <a:gd name="T26" fmla="*/ 339 w 344"/>
                <a:gd name="T27" fmla="*/ 766 h 768"/>
                <a:gd name="T28" fmla="*/ 344 w 344"/>
                <a:gd name="T29" fmla="*/ 759 h 768"/>
                <a:gd name="T30" fmla="*/ 342 w 344"/>
                <a:gd name="T31" fmla="*/ 750 h 768"/>
                <a:gd name="T32" fmla="*/ 324 w 344"/>
                <a:gd name="T33" fmla="*/ 722 h 768"/>
                <a:gd name="T34" fmla="*/ 298 w 344"/>
                <a:gd name="T35" fmla="*/ 675 h 768"/>
                <a:gd name="T36" fmla="*/ 272 w 344"/>
                <a:gd name="T37" fmla="*/ 628 h 768"/>
                <a:gd name="T38" fmla="*/ 246 w 344"/>
                <a:gd name="T39" fmla="*/ 580 h 768"/>
                <a:gd name="T40" fmla="*/ 210 w 344"/>
                <a:gd name="T41" fmla="*/ 511 h 768"/>
                <a:gd name="T42" fmla="*/ 169 w 344"/>
                <a:gd name="T43" fmla="*/ 426 h 768"/>
                <a:gd name="T44" fmla="*/ 132 w 344"/>
                <a:gd name="T45" fmla="*/ 339 h 768"/>
                <a:gd name="T46" fmla="*/ 100 w 344"/>
                <a:gd name="T47" fmla="*/ 250 h 768"/>
                <a:gd name="T48" fmla="*/ 71 w 344"/>
                <a:gd name="T49" fmla="*/ 176 h 768"/>
                <a:gd name="T50" fmla="*/ 47 w 344"/>
                <a:gd name="T51" fmla="*/ 112 h 768"/>
                <a:gd name="T52" fmla="*/ 27 w 344"/>
                <a:gd name="T53" fmla="*/ 49 h 768"/>
                <a:gd name="T54" fmla="*/ 11 w 344"/>
                <a:gd name="T55" fmla="*/ 8 h 768"/>
                <a:gd name="T56" fmla="*/ 3 w 344"/>
                <a:gd name="T57" fmla="*/ 1 h 768"/>
                <a:gd name="T58" fmla="*/ 0 w 344"/>
                <a:gd name="T59" fmla="*/ 8 h 768"/>
                <a:gd name="T60" fmla="*/ 4 w 344"/>
                <a:gd name="T61" fmla="*/ 38 h 768"/>
                <a:gd name="T62" fmla="*/ 12 w 344"/>
                <a:gd name="T63" fmla="*/ 92 h 768"/>
                <a:gd name="T64" fmla="*/ 25 w 344"/>
                <a:gd name="T65" fmla="*/ 144 h 768"/>
                <a:gd name="T66" fmla="*/ 43 w 344"/>
                <a:gd name="T67" fmla="*/ 19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4" h="768">
                  <a:moveTo>
                    <a:pt x="56" y="216"/>
                  </a:moveTo>
                  <a:lnTo>
                    <a:pt x="64" y="231"/>
                  </a:lnTo>
                  <a:lnTo>
                    <a:pt x="66" y="242"/>
                  </a:lnTo>
                  <a:lnTo>
                    <a:pt x="68" y="253"/>
                  </a:lnTo>
                  <a:lnTo>
                    <a:pt x="72" y="269"/>
                  </a:lnTo>
                  <a:lnTo>
                    <a:pt x="84" y="301"/>
                  </a:lnTo>
                  <a:lnTo>
                    <a:pt x="96" y="334"/>
                  </a:lnTo>
                  <a:lnTo>
                    <a:pt x="110" y="365"/>
                  </a:lnTo>
                  <a:lnTo>
                    <a:pt x="123" y="396"/>
                  </a:lnTo>
                  <a:lnTo>
                    <a:pt x="137" y="427"/>
                  </a:lnTo>
                  <a:lnTo>
                    <a:pt x="150" y="458"/>
                  </a:lnTo>
                  <a:lnTo>
                    <a:pt x="164" y="489"/>
                  </a:lnTo>
                  <a:lnTo>
                    <a:pt x="179" y="520"/>
                  </a:lnTo>
                  <a:lnTo>
                    <a:pt x="194" y="550"/>
                  </a:lnTo>
                  <a:lnTo>
                    <a:pt x="209" y="581"/>
                  </a:lnTo>
                  <a:lnTo>
                    <a:pt x="224" y="611"/>
                  </a:lnTo>
                  <a:lnTo>
                    <a:pt x="240" y="642"/>
                  </a:lnTo>
                  <a:lnTo>
                    <a:pt x="255" y="672"/>
                  </a:lnTo>
                  <a:lnTo>
                    <a:pt x="271" y="703"/>
                  </a:lnTo>
                  <a:lnTo>
                    <a:pt x="287" y="733"/>
                  </a:lnTo>
                  <a:lnTo>
                    <a:pt x="304" y="764"/>
                  </a:lnTo>
                  <a:lnTo>
                    <a:pt x="306" y="766"/>
                  </a:lnTo>
                  <a:lnTo>
                    <a:pt x="310" y="767"/>
                  </a:lnTo>
                  <a:lnTo>
                    <a:pt x="316" y="768"/>
                  </a:lnTo>
                  <a:lnTo>
                    <a:pt x="323" y="768"/>
                  </a:lnTo>
                  <a:lnTo>
                    <a:pt x="329" y="768"/>
                  </a:lnTo>
                  <a:lnTo>
                    <a:pt x="335" y="767"/>
                  </a:lnTo>
                  <a:lnTo>
                    <a:pt x="339" y="766"/>
                  </a:lnTo>
                  <a:lnTo>
                    <a:pt x="342" y="764"/>
                  </a:lnTo>
                  <a:lnTo>
                    <a:pt x="344" y="759"/>
                  </a:lnTo>
                  <a:lnTo>
                    <a:pt x="344" y="755"/>
                  </a:lnTo>
                  <a:lnTo>
                    <a:pt x="342" y="750"/>
                  </a:lnTo>
                  <a:lnTo>
                    <a:pt x="338" y="747"/>
                  </a:lnTo>
                  <a:lnTo>
                    <a:pt x="324" y="722"/>
                  </a:lnTo>
                  <a:lnTo>
                    <a:pt x="312" y="699"/>
                  </a:lnTo>
                  <a:lnTo>
                    <a:pt x="298" y="675"/>
                  </a:lnTo>
                  <a:lnTo>
                    <a:pt x="285" y="651"/>
                  </a:lnTo>
                  <a:lnTo>
                    <a:pt x="272" y="628"/>
                  </a:lnTo>
                  <a:lnTo>
                    <a:pt x="260" y="604"/>
                  </a:lnTo>
                  <a:lnTo>
                    <a:pt x="246" y="580"/>
                  </a:lnTo>
                  <a:lnTo>
                    <a:pt x="233" y="556"/>
                  </a:lnTo>
                  <a:lnTo>
                    <a:pt x="210" y="511"/>
                  </a:lnTo>
                  <a:lnTo>
                    <a:pt x="190" y="468"/>
                  </a:lnTo>
                  <a:lnTo>
                    <a:pt x="169" y="426"/>
                  </a:lnTo>
                  <a:lnTo>
                    <a:pt x="150" y="382"/>
                  </a:lnTo>
                  <a:lnTo>
                    <a:pt x="132" y="339"/>
                  </a:lnTo>
                  <a:lnTo>
                    <a:pt x="116" y="296"/>
                  </a:lnTo>
                  <a:lnTo>
                    <a:pt x="100" y="250"/>
                  </a:lnTo>
                  <a:lnTo>
                    <a:pt x="84" y="202"/>
                  </a:lnTo>
                  <a:lnTo>
                    <a:pt x="71" y="176"/>
                  </a:lnTo>
                  <a:lnTo>
                    <a:pt x="58" y="145"/>
                  </a:lnTo>
                  <a:lnTo>
                    <a:pt x="47" y="112"/>
                  </a:lnTo>
                  <a:lnTo>
                    <a:pt x="37" y="79"/>
                  </a:lnTo>
                  <a:lnTo>
                    <a:pt x="27" y="49"/>
                  </a:lnTo>
                  <a:lnTo>
                    <a:pt x="19" y="25"/>
                  </a:lnTo>
                  <a:lnTo>
                    <a:pt x="11" y="8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8"/>
                  </a:lnTo>
                  <a:lnTo>
                    <a:pt x="0" y="12"/>
                  </a:lnTo>
                  <a:lnTo>
                    <a:pt x="4" y="38"/>
                  </a:lnTo>
                  <a:lnTo>
                    <a:pt x="8" y="66"/>
                  </a:lnTo>
                  <a:lnTo>
                    <a:pt x="12" y="92"/>
                  </a:lnTo>
                  <a:lnTo>
                    <a:pt x="18" y="117"/>
                  </a:lnTo>
                  <a:lnTo>
                    <a:pt x="25" y="144"/>
                  </a:lnTo>
                  <a:lnTo>
                    <a:pt x="33" y="169"/>
                  </a:lnTo>
                  <a:lnTo>
                    <a:pt x="43" y="193"/>
                  </a:lnTo>
                  <a:lnTo>
                    <a:pt x="56" y="2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5214" name="Freeform 30">
              <a:extLst>
                <a:ext uri="{FF2B5EF4-FFF2-40B4-BE49-F238E27FC236}">
                  <a16:creationId xmlns:a16="http://schemas.microsoft.com/office/drawing/2014/main" id="{806287D3-BF21-487D-8E54-AA50DBE80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0" y="4009"/>
              <a:ext cx="149" cy="79"/>
            </a:xfrm>
            <a:custGeom>
              <a:avLst/>
              <a:gdLst>
                <a:gd name="T0" fmla="*/ 1 w 300"/>
                <a:gd name="T1" fmla="*/ 146 h 159"/>
                <a:gd name="T2" fmla="*/ 0 w 300"/>
                <a:gd name="T3" fmla="*/ 150 h 159"/>
                <a:gd name="T4" fmla="*/ 0 w 300"/>
                <a:gd name="T5" fmla="*/ 153 h 159"/>
                <a:gd name="T6" fmla="*/ 1 w 300"/>
                <a:gd name="T7" fmla="*/ 157 h 159"/>
                <a:gd name="T8" fmla="*/ 5 w 300"/>
                <a:gd name="T9" fmla="*/ 159 h 159"/>
                <a:gd name="T10" fmla="*/ 23 w 300"/>
                <a:gd name="T11" fmla="*/ 150 h 159"/>
                <a:gd name="T12" fmla="*/ 41 w 300"/>
                <a:gd name="T13" fmla="*/ 142 h 159"/>
                <a:gd name="T14" fmla="*/ 59 w 300"/>
                <a:gd name="T15" fmla="*/ 134 h 159"/>
                <a:gd name="T16" fmla="*/ 77 w 300"/>
                <a:gd name="T17" fmla="*/ 126 h 159"/>
                <a:gd name="T18" fmla="*/ 97 w 300"/>
                <a:gd name="T19" fmla="*/ 118 h 159"/>
                <a:gd name="T20" fmla="*/ 115 w 300"/>
                <a:gd name="T21" fmla="*/ 111 h 159"/>
                <a:gd name="T22" fmla="*/ 134 w 300"/>
                <a:gd name="T23" fmla="*/ 103 h 159"/>
                <a:gd name="T24" fmla="*/ 152 w 300"/>
                <a:gd name="T25" fmla="*/ 96 h 159"/>
                <a:gd name="T26" fmla="*/ 171 w 300"/>
                <a:gd name="T27" fmla="*/ 88 h 159"/>
                <a:gd name="T28" fmla="*/ 189 w 300"/>
                <a:gd name="T29" fmla="*/ 80 h 159"/>
                <a:gd name="T30" fmla="*/ 207 w 300"/>
                <a:gd name="T31" fmla="*/ 72 h 159"/>
                <a:gd name="T32" fmla="*/ 225 w 300"/>
                <a:gd name="T33" fmla="*/ 62 h 159"/>
                <a:gd name="T34" fmla="*/ 243 w 300"/>
                <a:gd name="T35" fmla="*/ 53 h 159"/>
                <a:gd name="T36" fmla="*/ 260 w 300"/>
                <a:gd name="T37" fmla="*/ 44 h 159"/>
                <a:gd name="T38" fmla="*/ 278 w 300"/>
                <a:gd name="T39" fmla="*/ 34 h 159"/>
                <a:gd name="T40" fmla="*/ 295 w 300"/>
                <a:gd name="T41" fmla="*/ 22 h 159"/>
                <a:gd name="T42" fmla="*/ 298 w 300"/>
                <a:gd name="T43" fmla="*/ 19 h 159"/>
                <a:gd name="T44" fmla="*/ 300 w 300"/>
                <a:gd name="T45" fmla="*/ 14 h 159"/>
                <a:gd name="T46" fmla="*/ 300 w 300"/>
                <a:gd name="T47" fmla="*/ 9 h 159"/>
                <a:gd name="T48" fmla="*/ 297 w 300"/>
                <a:gd name="T49" fmla="*/ 6 h 159"/>
                <a:gd name="T50" fmla="*/ 294 w 300"/>
                <a:gd name="T51" fmla="*/ 3 h 159"/>
                <a:gd name="T52" fmla="*/ 289 w 300"/>
                <a:gd name="T53" fmla="*/ 0 h 159"/>
                <a:gd name="T54" fmla="*/ 285 w 300"/>
                <a:gd name="T55" fmla="*/ 0 h 159"/>
                <a:gd name="T56" fmla="*/ 281 w 300"/>
                <a:gd name="T57" fmla="*/ 3 h 159"/>
                <a:gd name="T58" fmla="*/ 263 w 300"/>
                <a:gd name="T59" fmla="*/ 13 h 159"/>
                <a:gd name="T60" fmla="*/ 242 w 300"/>
                <a:gd name="T61" fmla="*/ 23 h 159"/>
                <a:gd name="T62" fmla="*/ 220 w 300"/>
                <a:gd name="T63" fmla="*/ 34 h 159"/>
                <a:gd name="T64" fmla="*/ 198 w 300"/>
                <a:gd name="T65" fmla="*/ 45 h 159"/>
                <a:gd name="T66" fmla="*/ 175 w 300"/>
                <a:gd name="T67" fmla="*/ 57 h 159"/>
                <a:gd name="T68" fmla="*/ 151 w 300"/>
                <a:gd name="T69" fmla="*/ 68 h 159"/>
                <a:gd name="T70" fmla="*/ 128 w 300"/>
                <a:gd name="T71" fmla="*/ 78 h 159"/>
                <a:gd name="T72" fmla="*/ 106 w 300"/>
                <a:gd name="T73" fmla="*/ 90 h 159"/>
                <a:gd name="T74" fmla="*/ 84 w 300"/>
                <a:gd name="T75" fmla="*/ 100 h 159"/>
                <a:gd name="T76" fmla="*/ 65 w 300"/>
                <a:gd name="T77" fmla="*/ 110 h 159"/>
                <a:gd name="T78" fmla="*/ 47 w 300"/>
                <a:gd name="T79" fmla="*/ 119 h 159"/>
                <a:gd name="T80" fmla="*/ 31 w 300"/>
                <a:gd name="T81" fmla="*/ 127 h 159"/>
                <a:gd name="T82" fmla="*/ 19 w 300"/>
                <a:gd name="T83" fmla="*/ 134 h 159"/>
                <a:gd name="T84" fmla="*/ 9 w 300"/>
                <a:gd name="T85" fmla="*/ 139 h 159"/>
                <a:gd name="T86" fmla="*/ 4 w 300"/>
                <a:gd name="T87" fmla="*/ 144 h 159"/>
                <a:gd name="T88" fmla="*/ 1 w 300"/>
                <a:gd name="T89" fmla="*/ 146 h 159"/>
                <a:gd name="T90" fmla="*/ 1 w 300"/>
                <a:gd name="T91" fmla="*/ 14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0" h="159">
                  <a:moveTo>
                    <a:pt x="1" y="146"/>
                  </a:moveTo>
                  <a:lnTo>
                    <a:pt x="0" y="150"/>
                  </a:lnTo>
                  <a:lnTo>
                    <a:pt x="0" y="153"/>
                  </a:lnTo>
                  <a:lnTo>
                    <a:pt x="1" y="157"/>
                  </a:lnTo>
                  <a:lnTo>
                    <a:pt x="5" y="159"/>
                  </a:lnTo>
                  <a:lnTo>
                    <a:pt x="23" y="150"/>
                  </a:lnTo>
                  <a:lnTo>
                    <a:pt x="41" y="142"/>
                  </a:lnTo>
                  <a:lnTo>
                    <a:pt x="59" y="134"/>
                  </a:lnTo>
                  <a:lnTo>
                    <a:pt x="77" y="126"/>
                  </a:lnTo>
                  <a:lnTo>
                    <a:pt x="97" y="118"/>
                  </a:lnTo>
                  <a:lnTo>
                    <a:pt x="115" y="111"/>
                  </a:lnTo>
                  <a:lnTo>
                    <a:pt x="134" y="103"/>
                  </a:lnTo>
                  <a:lnTo>
                    <a:pt x="152" y="96"/>
                  </a:lnTo>
                  <a:lnTo>
                    <a:pt x="171" y="88"/>
                  </a:lnTo>
                  <a:lnTo>
                    <a:pt x="189" y="80"/>
                  </a:lnTo>
                  <a:lnTo>
                    <a:pt x="207" y="72"/>
                  </a:lnTo>
                  <a:lnTo>
                    <a:pt x="225" y="62"/>
                  </a:lnTo>
                  <a:lnTo>
                    <a:pt x="243" y="53"/>
                  </a:lnTo>
                  <a:lnTo>
                    <a:pt x="260" y="44"/>
                  </a:lnTo>
                  <a:lnTo>
                    <a:pt x="278" y="34"/>
                  </a:lnTo>
                  <a:lnTo>
                    <a:pt x="295" y="22"/>
                  </a:lnTo>
                  <a:lnTo>
                    <a:pt x="298" y="19"/>
                  </a:lnTo>
                  <a:lnTo>
                    <a:pt x="300" y="14"/>
                  </a:lnTo>
                  <a:lnTo>
                    <a:pt x="300" y="9"/>
                  </a:lnTo>
                  <a:lnTo>
                    <a:pt x="297" y="6"/>
                  </a:lnTo>
                  <a:lnTo>
                    <a:pt x="294" y="3"/>
                  </a:lnTo>
                  <a:lnTo>
                    <a:pt x="289" y="0"/>
                  </a:lnTo>
                  <a:lnTo>
                    <a:pt x="285" y="0"/>
                  </a:lnTo>
                  <a:lnTo>
                    <a:pt x="281" y="3"/>
                  </a:lnTo>
                  <a:lnTo>
                    <a:pt x="263" y="13"/>
                  </a:lnTo>
                  <a:lnTo>
                    <a:pt x="242" y="23"/>
                  </a:lnTo>
                  <a:lnTo>
                    <a:pt x="220" y="34"/>
                  </a:lnTo>
                  <a:lnTo>
                    <a:pt x="198" y="45"/>
                  </a:lnTo>
                  <a:lnTo>
                    <a:pt x="175" y="57"/>
                  </a:lnTo>
                  <a:lnTo>
                    <a:pt x="151" y="68"/>
                  </a:lnTo>
                  <a:lnTo>
                    <a:pt x="128" y="78"/>
                  </a:lnTo>
                  <a:lnTo>
                    <a:pt x="106" y="90"/>
                  </a:lnTo>
                  <a:lnTo>
                    <a:pt x="84" y="100"/>
                  </a:lnTo>
                  <a:lnTo>
                    <a:pt x="65" y="110"/>
                  </a:lnTo>
                  <a:lnTo>
                    <a:pt x="47" y="119"/>
                  </a:lnTo>
                  <a:lnTo>
                    <a:pt x="31" y="127"/>
                  </a:lnTo>
                  <a:lnTo>
                    <a:pt x="19" y="134"/>
                  </a:lnTo>
                  <a:lnTo>
                    <a:pt x="9" y="139"/>
                  </a:lnTo>
                  <a:lnTo>
                    <a:pt x="4" y="144"/>
                  </a:lnTo>
                  <a:lnTo>
                    <a:pt x="1" y="146"/>
                  </a:lnTo>
                  <a:lnTo>
                    <a:pt x="1" y="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5215" name="Freeform 31">
              <a:extLst>
                <a:ext uri="{FF2B5EF4-FFF2-40B4-BE49-F238E27FC236}">
                  <a16:creationId xmlns:a16="http://schemas.microsoft.com/office/drawing/2014/main" id="{F8EBE56E-6599-4717-8300-D03C53755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0" y="3565"/>
              <a:ext cx="41" cy="93"/>
            </a:xfrm>
            <a:custGeom>
              <a:avLst/>
              <a:gdLst>
                <a:gd name="T0" fmla="*/ 31 w 82"/>
                <a:gd name="T1" fmla="*/ 14 h 188"/>
                <a:gd name="T2" fmla="*/ 29 w 82"/>
                <a:gd name="T3" fmla="*/ 8 h 188"/>
                <a:gd name="T4" fmla="*/ 25 w 82"/>
                <a:gd name="T5" fmla="*/ 4 h 188"/>
                <a:gd name="T6" fmla="*/ 19 w 82"/>
                <a:gd name="T7" fmla="*/ 1 h 188"/>
                <a:gd name="T8" fmla="*/ 14 w 82"/>
                <a:gd name="T9" fmla="*/ 0 h 188"/>
                <a:gd name="T10" fmla="*/ 8 w 82"/>
                <a:gd name="T11" fmla="*/ 3 h 188"/>
                <a:gd name="T12" fmla="*/ 3 w 82"/>
                <a:gd name="T13" fmla="*/ 6 h 188"/>
                <a:gd name="T14" fmla="*/ 0 w 82"/>
                <a:gd name="T15" fmla="*/ 12 h 188"/>
                <a:gd name="T16" fmla="*/ 0 w 82"/>
                <a:gd name="T17" fmla="*/ 18 h 188"/>
                <a:gd name="T18" fmla="*/ 6 w 82"/>
                <a:gd name="T19" fmla="*/ 43 h 188"/>
                <a:gd name="T20" fmla="*/ 15 w 82"/>
                <a:gd name="T21" fmla="*/ 72 h 188"/>
                <a:gd name="T22" fmla="*/ 26 w 82"/>
                <a:gd name="T23" fmla="*/ 100 h 188"/>
                <a:gd name="T24" fmla="*/ 40 w 82"/>
                <a:gd name="T25" fmla="*/ 128 h 188"/>
                <a:gd name="T26" fmla="*/ 54 w 82"/>
                <a:gd name="T27" fmla="*/ 152 h 188"/>
                <a:gd name="T28" fmla="*/ 67 w 82"/>
                <a:gd name="T29" fmla="*/ 172 h 188"/>
                <a:gd name="T30" fmla="*/ 76 w 82"/>
                <a:gd name="T31" fmla="*/ 184 h 188"/>
                <a:gd name="T32" fmla="*/ 82 w 82"/>
                <a:gd name="T33" fmla="*/ 188 h 188"/>
                <a:gd name="T34" fmla="*/ 79 w 82"/>
                <a:gd name="T35" fmla="*/ 175 h 188"/>
                <a:gd name="T36" fmla="*/ 74 w 82"/>
                <a:gd name="T37" fmla="*/ 159 h 188"/>
                <a:gd name="T38" fmla="*/ 67 w 82"/>
                <a:gd name="T39" fmla="*/ 138 h 188"/>
                <a:gd name="T40" fmla="*/ 59 w 82"/>
                <a:gd name="T41" fmla="*/ 114 h 188"/>
                <a:gd name="T42" fmla="*/ 50 w 82"/>
                <a:gd name="T43" fmla="*/ 89 h 188"/>
                <a:gd name="T44" fmla="*/ 42 w 82"/>
                <a:gd name="T45" fmla="*/ 64 h 188"/>
                <a:gd name="T46" fmla="*/ 36 w 82"/>
                <a:gd name="T47" fmla="*/ 38 h 188"/>
                <a:gd name="T48" fmla="*/ 31 w 82"/>
                <a:gd name="T49" fmla="*/ 1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188">
                  <a:moveTo>
                    <a:pt x="31" y="14"/>
                  </a:moveTo>
                  <a:lnTo>
                    <a:pt x="29" y="8"/>
                  </a:lnTo>
                  <a:lnTo>
                    <a:pt x="25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3"/>
                  </a:lnTo>
                  <a:lnTo>
                    <a:pt x="3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6" y="43"/>
                  </a:lnTo>
                  <a:lnTo>
                    <a:pt x="15" y="72"/>
                  </a:lnTo>
                  <a:lnTo>
                    <a:pt x="26" y="100"/>
                  </a:lnTo>
                  <a:lnTo>
                    <a:pt x="40" y="128"/>
                  </a:lnTo>
                  <a:lnTo>
                    <a:pt x="54" y="152"/>
                  </a:lnTo>
                  <a:lnTo>
                    <a:pt x="67" y="172"/>
                  </a:lnTo>
                  <a:lnTo>
                    <a:pt x="76" y="184"/>
                  </a:lnTo>
                  <a:lnTo>
                    <a:pt x="82" y="188"/>
                  </a:lnTo>
                  <a:lnTo>
                    <a:pt x="79" y="175"/>
                  </a:lnTo>
                  <a:lnTo>
                    <a:pt x="74" y="159"/>
                  </a:lnTo>
                  <a:lnTo>
                    <a:pt x="67" y="138"/>
                  </a:lnTo>
                  <a:lnTo>
                    <a:pt x="59" y="114"/>
                  </a:lnTo>
                  <a:lnTo>
                    <a:pt x="50" y="89"/>
                  </a:lnTo>
                  <a:lnTo>
                    <a:pt x="42" y="64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5216" name="Freeform 32">
              <a:extLst>
                <a:ext uri="{FF2B5EF4-FFF2-40B4-BE49-F238E27FC236}">
                  <a16:creationId xmlns:a16="http://schemas.microsoft.com/office/drawing/2014/main" id="{E12E4114-0C82-42D1-94C7-D34AFF722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2" y="3515"/>
              <a:ext cx="21" cy="47"/>
            </a:xfrm>
            <a:custGeom>
              <a:avLst/>
              <a:gdLst>
                <a:gd name="T0" fmla="*/ 22 w 43"/>
                <a:gd name="T1" fmla="*/ 11 h 95"/>
                <a:gd name="T2" fmla="*/ 21 w 43"/>
                <a:gd name="T3" fmla="*/ 6 h 95"/>
                <a:gd name="T4" fmla="*/ 17 w 43"/>
                <a:gd name="T5" fmla="*/ 3 h 95"/>
                <a:gd name="T6" fmla="*/ 14 w 43"/>
                <a:gd name="T7" fmla="*/ 0 h 95"/>
                <a:gd name="T8" fmla="*/ 9 w 43"/>
                <a:gd name="T9" fmla="*/ 0 h 95"/>
                <a:gd name="T10" fmla="*/ 6 w 43"/>
                <a:gd name="T11" fmla="*/ 1 h 95"/>
                <a:gd name="T12" fmla="*/ 2 w 43"/>
                <a:gd name="T13" fmla="*/ 4 h 95"/>
                <a:gd name="T14" fmla="*/ 0 w 43"/>
                <a:gd name="T15" fmla="*/ 7 h 95"/>
                <a:gd name="T16" fmla="*/ 0 w 43"/>
                <a:gd name="T17" fmla="*/ 12 h 95"/>
                <a:gd name="T18" fmla="*/ 0 w 43"/>
                <a:gd name="T19" fmla="*/ 24 h 95"/>
                <a:gd name="T20" fmla="*/ 4 w 43"/>
                <a:gd name="T21" fmla="*/ 38 h 95"/>
                <a:gd name="T22" fmla="*/ 8 w 43"/>
                <a:gd name="T23" fmla="*/ 52 h 95"/>
                <a:gd name="T24" fmla="*/ 14 w 43"/>
                <a:gd name="T25" fmla="*/ 66 h 95"/>
                <a:gd name="T26" fmla="*/ 21 w 43"/>
                <a:gd name="T27" fmla="*/ 78 h 95"/>
                <a:gd name="T28" fmla="*/ 28 w 43"/>
                <a:gd name="T29" fmla="*/ 88 h 95"/>
                <a:gd name="T30" fmla="*/ 36 w 43"/>
                <a:gd name="T31" fmla="*/ 93 h 95"/>
                <a:gd name="T32" fmla="*/ 42 w 43"/>
                <a:gd name="T33" fmla="*/ 95 h 95"/>
                <a:gd name="T34" fmla="*/ 43 w 43"/>
                <a:gd name="T35" fmla="*/ 76 h 95"/>
                <a:gd name="T36" fmla="*/ 37 w 43"/>
                <a:gd name="T37" fmla="*/ 54 h 95"/>
                <a:gd name="T38" fmla="*/ 30 w 43"/>
                <a:gd name="T39" fmla="*/ 32 h 95"/>
                <a:gd name="T40" fmla="*/ 22 w 43"/>
                <a:gd name="T41" fmla="*/ 1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" h="95">
                  <a:moveTo>
                    <a:pt x="22" y="11"/>
                  </a:moveTo>
                  <a:lnTo>
                    <a:pt x="21" y="6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6"/>
                  </a:lnTo>
                  <a:lnTo>
                    <a:pt x="21" y="78"/>
                  </a:lnTo>
                  <a:lnTo>
                    <a:pt x="28" y="88"/>
                  </a:lnTo>
                  <a:lnTo>
                    <a:pt x="36" y="93"/>
                  </a:lnTo>
                  <a:lnTo>
                    <a:pt x="42" y="95"/>
                  </a:lnTo>
                  <a:lnTo>
                    <a:pt x="43" y="76"/>
                  </a:lnTo>
                  <a:lnTo>
                    <a:pt x="37" y="54"/>
                  </a:lnTo>
                  <a:lnTo>
                    <a:pt x="30" y="32"/>
                  </a:lnTo>
                  <a:lnTo>
                    <a:pt x="22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5217" name="Freeform 33">
              <a:extLst>
                <a:ext uri="{FF2B5EF4-FFF2-40B4-BE49-F238E27FC236}">
                  <a16:creationId xmlns:a16="http://schemas.microsoft.com/office/drawing/2014/main" id="{6EA1E635-E9DE-4651-B806-17702ED9C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5" y="3480"/>
              <a:ext cx="18" cy="27"/>
            </a:xfrm>
            <a:custGeom>
              <a:avLst/>
              <a:gdLst>
                <a:gd name="T0" fmla="*/ 19 w 36"/>
                <a:gd name="T1" fmla="*/ 7 h 54"/>
                <a:gd name="T2" fmla="*/ 19 w 36"/>
                <a:gd name="T3" fmla="*/ 8 h 54"/>
                <a:gd name="T4" fmla="*/ 19 w 36"/>
                <a:gd name="T5" fmla="*/ 8 h 54"/>
                <a:gd name="T6" fmla="*/ 19 w 36"/>
                <a:gd name="T7" fmla="*/ 8 h 54"/>
                <a:gd name="T8" fmla="*/ 19 w 36"/>
                <a:gd name="T9" fmla="*/ 8 h 54"/>
                <a:gd name="T10" fmla="*/ 18 w 36"/>
                <a:gd name="T11" fmla="*/ 5 h 54"/>
                <a:gd name="T12" fmla="*/ 15 w 36"/>
                <a:gd name="T13" fmla="*/ 1 h 54"/>
                <a:gd name="T14" fmla="*/ 11 w 36"/>
                <a:gd name="T15" fmla="*/ 0 h 54"/>
                <a:gd name="T16" fmla="*/ 7 w 36"/>
                <a:gd name="T17" fmla="*/ 0 h 54"/>
                <a:gd name="T18" fmla="*/ 3 w 36"/>
                <a:gd name="T19" fmla="*/ 1 h 54"/>
                <a:gd name="T20" fmla="*/ 1 w 36"/>
                <a:gd name="T21" fmla="*/ 5 h 54"/>
                <a:gd name="T22" fmla="*/ 0 w 36"/>
                <a:gd name="T23" fmla="*/ 8 h 54"/>
                <a:gd name="T24" fmla="*/ 0 w 36"/>
                <a:gd name="T25" fmla="*/ 12 h 54"/>
                <a:gd name="T26" fmla="*/ 1 w 36"/>
                <a:gd name="T27" fmla="*/ 17 h 54"/>
                <a:gd name="T28" fmla="*/ 3 w 36"/>
                <a:gd name="T29" fmla="*/ 24 h 54"/>
                <a:gd name="T30" fmla="*/ 8 w 36"/>
                <a:gd name="T31" fmla="*/ 32 h 54"/>
                <a:gd name="T32" fmla="*/ 13 w 36"/>
                <a:gd name="T33" fmla="*/ 39 h 54"/>
                <a:gd name="T34" fmla="*/ 19 w 36"/>
                <a:gd name="T35" fmla="*/ 46 h 54"/>
                <a:gd name="T36" fmla="*/ 26 w 36"/>
                <a:gd name="T37" fmla="*/ 51 h 54"/>
                <a:gd name="T38" fmla="*/ 32 w 36"/>
                <a:gd name="T39" fmla="*/ 54 h 54"/>
                <a:gd name="T40" fmla="*/ 36 w 36"/>
                <a:gd name="T41" fmla="*/ 54 h 54"/>
                <a:gd name="T42" fmla="*/ 35 w 36"/>
                <a:gd name="T43" fmla="*/ 43 h 54"/>
                <a:gd name="T44" fmla="*/ 31 w 36"/>
                <a:gd name="T45" fmla="*/ 29 h 54"/>
                <a:gd name="T46" fmla="*/ 24 w 36"/>
                <a:gd name="T47" fmla="*/ 16 h 54"/>
                <a:gd name="T48" fmla="*/ 19 w 36"/>
                <a:gd name="T49" fmla="*/ 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" h="54">
                  <a:moveTo>
                    <a:pt x="19" y="7"/>
                  </a:moveTo>
                  <a:lnTo>
                    <a:pt x="19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8" y="5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3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2"/>
                  </a:lnTo>
                  <a:lnTo>
                    <a:pt x="1" y="17"/>
                  </a:lnTo>
                  <a:lnTo>
                    <a:pt x="3" y="24"/>
                  </a:lnTo>
                  <a:lnTo>
                    <a:pt x="8" y="32"/>
                  </a:lnTo>
                  <a:lnTo>
                    <a:pt x="13" y="39"/>
                  </a:lnTo>
                  <a:lnTo>
                    <a:pt x="19" y="46"/>
                  </a:lnTo>
                  <a:lnTo>
                    <a:pt x="26" y="51"/>
                  </a:lnTo>
                  <a:lnTo>
                    <a:pt x="32" y="54"/>
                  </a:lnTo>
                  <a:lnTo>
                    <a:pt x="36" y="54"/>
                  </a:lnTo>
                  <a:lnTo>
                    <a:pt x="35" y="43"/>
                  </a:lnTo>
                  <a:lnTo>
                    <a:pt x="31" y="29"/>
                  </a:lnTo>
                  <a:lnTo>
                    <a:pt x="24" y="16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5218" name="Freeform 34">
              <a:extLst>
                <a:ext uri="{FF2B5EF4-FFF2-40B4-BE49-F238E27FC236}">
                  <a16:creationId xmlns:a16="http://schemas.microsoft.com/office/drawing/2014/main" id="{DCCB8859-C93D-42F9-BE38-4BF08EA6E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9" y="3458"/>
              <a:ext cx="26" cy="17"/>
            </a:xfrm>
            <a:custGeom>
              <a:avLst/>
              <a:gdLst>
                <a:gd name="T0" fmla="*/ 40 w 50"/>
                <a:gd name="T1" fmla="*/ 27 h 36"/>
                <a:gd name="T2" fmla="*/ 44 w 50"/>
                <a:gd name="T3" fmla="*/ 24 h 36"/>
                <a:gd name="T4" fmla="*/ 49 w 50"/>
                <a:gd name="T5" fmla="*/ 21 h 36"/>
                <a:gd name="T6" fmla="*/ 50 w 50"/>
                <a:gd name="T7" fmla="*/ 16 h 36"/>
                <a:gd name="T8" fmla="*/ 50 w 50"/>
                <a:gd name="T9" fmla="*/ 12 h 36"/>
                <a:gd name="T10" fmla="*/ 48 w 50"/>
                <a:gd name="T11" fmla="*/ 6 h 36"/>
                <a:gd name="T12" fmla="*/ 44 w 50"/>
                <a:gd name="T13" fmla="*/ 3 h 36"/>
                <a:gd name="T14" fmla="*/ 40 w 50"/>
                <a:gd name="T15" fmla="*/ 0 h 36"/>
                <a:gd name="T16" fmla="*/ 34 w 50"/>
                <a:gd name="T17" fmla="*/ 0 h 36"/>
                <a:gd name="T18" fmla="*/ 32 w 50"/>
                <a:gd name="T19" fmla="*/ 0 h 36"/>
                <a:gd name="T20" fmla="*/ 27 w 50"/>
                <a:gd name="T21" fmla="*/ 1 h 36"/>
                <a:gd name="T22" fmla="*/ 20 w 50"/>
                <a:gd name="T23" fmla="*/ 4 h 36"/>
                <a:gd name="T24" fmla="*/ 12 w 50"/>
                <a:gd name="T25" fmla="*/ 8 h 36"/>
                <a:gd name="T26" fmla="*/ 5 w 50"/>
                <a:gd name="T27" fmla="*/ 15 h 36"/>
                <a:gd name="T28" fmla="*/ 2 w 50"/>
                <a:gd name="T29" fmla="*/ 22 h 36"/>
                <a:gd name="T30" fmla="*/ 0 w 50"/>
                <a:gd name="T31" fmla="*/ 29 h 36"/>
                <a:gd name="T32" fmla="*/ 0 w 50"/>
                <a:gd name="T33" fmla="*/ 31 h 36"/>
                <a:gd name="T34" fmla="*/ 3 w 50"/>
                <a:gd name="T35" fmla="*/ 34 h 36"/>
                <a:gd name="T36" fmla="*/ 8 w 50"/>
                <a:gd name="T37" fmla="*/ 36 h 36"/>
                <a:gd name="T38" fmla="*/ 12 w 50"/>
                <a:gd name="T39" fmla="*/ 36 h 36"/>
                <a:gd name="T40" fmla="*/ 17 w 50"/>
                <a:gd name="T41" fmla="*/ 36 h 36"/>
                <a:gd name="T42" fmla="*/ 23 w 50"/>
                <a:gd name="T43" fmla="*/ 34 h 36"/>
                <a:gd name="T44" fmla="*/ 28 w 50"/>
                <a:gd name="T45" fmla="*/ 33 h 36"/>
                <a:gd name="T46" fmla="*/ 34 w 50"/>
                <a:gd name="T47" fmla="*/ 30 h 36"/>
                <a:gd name="T48" fmla="*/ 40 w 50"/>
                <a:gd name="T49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36">
                  <a:moveTo>
                    <a:pt x="40" y="27"/>
                  </a:moveTo>
                  <a:lnTo>
                    <a:pt x="44" y="24"/>
                  </a:lnTo>
                  <a:lnTo>
                    <a:pt x="49" y="21"/>
                  </a:lnTo>
                  <a:lnTo>
                    <a:pt x="50" y="16"/>
                  </a:lnTo>
                  <a:lnTo>
                    <a:pt x="50" y="12"/>
                  </a:lnTo>
                  <a:lnTo>
                    <a:pt x="48" y="6"/>
                  </a:lnTo>
                  <a:lnTo>
                    <a:pt x="44" y="3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27" y="1"/>
                  </a:lnTo>
                  <a:lnTo>
                    <a:pt x="20" y="4"/>
                  </a:lnTo>
                  <a:lnTo>
                    <a:pt x="12" y="8"/>
                  </a:lnTo>
                  <a:lnTo>
                    <a:pt x="5" y="15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3" y="34"/>
                  </a:lnTo>
                  <a:lnTo>
                    <a:pt x="8" y="36"/>
                  </a:lnTo>
                  <a:lnTo>
                    <a:pt x="12" y="36"/>
                  </a:lnTo>
                  <a:lnTo>
                    <a:pt x="17" y="36"/>
                  </a:lnTo>
                  <a:lnTo>
                    <a:pt x="23" y="34"/>
                  </a:lnTo>
                  <a:lnTo>
                    <a:pt x="28" y="33"/>
                  </a:lnTo>
                  <a:lnTo>
                    <a:pt x="34" y="30"/>
                  </a:lnTo>
                  <a:lnTo>
                    <a:pt x="4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5219" name="Freeform 35">
              <a:extLst>
                <a:ext uri="{FF2B5EF4-FFF2-40B4-BE49-F238E27FC236}">
                  <a16:creationId xmlns:a16="http://schemas.microsoft.com/office/drawing/2014/main" id="{CFE94827-A170-4F63-8E5D-5F60DDC0E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7" y="3673"/>
              <a:ext cx="90" cy="96"/>
            </a:xfrm>
            <a:custGeom>
              <a:avLst/>
              <a:gdLst>
                <a:gd name="T0" fmla="*/ 93 w 179"/>
                <a:gd name="T1" fmla="*/ 2 h 192"/>
                <a:gd name="T2" fmla="*/ 82 w 179"/>
                <a:gd name="T3" fmla="*/ 1 h 192"/>
                <a:gd name="T4" fmla="*/ 73 w 179"/>
                <a:gd name="T5" fmla="*/ 0 h 192"/>
                <a:gd name="T6" fmla="*/ 58 w 179"/>
                <a:gd name="T7" fmla="*/ 1 h 192"/>
                <a:gd name="T8" fmla="*/ 44 w 179"/>
                <a:gd name="T9" fmla="*/ 3 h 192"/>
                <a:gd name="T10" fmla="*/ 32 w 179"/>
                <a:gd name="T11" fmla="*/ 10 h 192"/>
                <a:gd name="T12" fmla="*/ 13 w 179"/>
                <a:gd name="T13" fmla="*/ 27 h 192"/>
                <a:gd name="T14" fmla="*/ 1 w 179"/>
                <a:gd name="T15" fmla="*/ 61 h 192"/>
                <a:gd name="T16" fmla="*/ 2 w 179"/>
                <a:gd name="T17" fmla="*/ 96 h 192"/>
                <a:gd name="T18" fmla="*/ 12 w 179"/>
                <a:gd name="T19" fmla="*/ 133 h 192"/>
                <a:gd name="T20" fmla="*/ 27 w 179"/>
                <a:gd name="T21" fmla="*/ 160 h 192"/>
                <a:gd name="T22" fmla="*/ 44 w 179"/>
                <a:gd name="T23" fmla="*/ 178 h 192"/>
                <a:gd name="T24" fmla="*/ 66 w 179"/>
                <a:gd name="T25" fmla="*/ 188 h 192"/>
                <a:gd name="T26" fmla="*/ 90 w 179"/>
                <a:gd name="T27" fmla="*/ 192 h 192"/>
                <a:gd name="T28" fmla="*/ 120 w 179"/>
                <a:gd name="T29" fmla="*/ 183 h 192"/>
                <a:gd name="T30" fmla="*/ 150 w 179"/>
                <a:gd name="T31" fmla="*/ 163 h 192"/>
                <a:gd name="T32" fmla="*/ 171 w 179"/>
                <a:gd name="T33" fmla="*/ 137 h 192"/>
                <a:gd name="T34" fmla="*/ 179 w 179"/>
                <a:gd name="T35" fmla="*/ 104 h 192"/>
                <a:gd name="T36" fmla="*/ 176 w 179"/>
                <a:gd name="T37" fmla="*/ 82 h 192"/>
                <a:gd name="T38" fmla="*/ 169 w 179"/>
                <a:gd name="T39" fmla="*/ 76 h 192"/>
                <a:gd name="T40" fmla="*/ 160 w 179"/>
                <a:gd name="T41" fmla="*/ 76 h 192"/>
                <a:gd name="T42" fmla="*/ 153 w 179"/>
                <a:gd name="T43" fmla="*/ 84 h 192"/>
                <a:gd name="T44" fmla="*/ 151 w 179"/>
                <a:gd name="T45" fmla="*/ 101 h 192"/>
                <a:gd name="T46" fmla="*/ 143 w 179"/>
                <a:gd name="T47" fmla="*/ 126 h 192"/>
                <a:gd name="T48" fmla="*/ 128 w 179"/>
                <a:gd name="T49" fmla="*/ 145 h 192"/>
                <a:gd name="T50" fmla="*/ 104 w 179"/>
                <a:gd name="T51" fmla="*/ 156 h 192"/>
                <a:gd name="T52" fmla="*/ 72 w 179"/>
                <a:gd name="T53" fmla="*/ 157 h 192"/>
                <a:gd name="T54" fmla="*/ 49 w 179"/>
                <a:gd name="T55" fmla="*/ 141 h 192"/>
                <a:gd name="T56" fmla="*/ 36 w 179"/>
                <a:gd name="T57" fmla="*/ 114 h 192"/>
                <a:gd name="T58" fmla="*/ 28 w 179"/>
                <a:gd name="T59" fmla="*/ 82 h 192"/>
                <a:gd name="T60" fmla="*/ 27 w 179"/>
                <a:gd name="T61" fmla="*/ 58 h 192"/>
                <a:gd name="T62" fmla="*/ 32 w 179"/>
                <a:gd name="T63" fmla="*/ 40 h 192"/>
                <a:gd name="T64" fmla="*/ 43 w 179"/>
                <a:gd name="T65" fmla="*/ 26 h 192"/>
                <a:gd name="T66" fmla="*/ 61 w 179"/>
                <a:gd name="T67" fmla="*/ 17 h 192"/>
                <a:gd name="T68" fmla="*/ 75 w 179"/>
                <a:gd name="T69" fmla="*/ 15 h 192"/>
                <a:gd name="T70" fmla="*/ 94 w 179"/>
                <a:gd name="T71" fmla="*/ 15 h 192"/>
                <a:gd name="T72" fmla="*/ 109 w 179"/>
                <a:gd name="T73" fmla="*/ 16 h 192"/>
                <a:gd name="T74" fmla="*/ 104 w 179"/>
                <a:gd name="T75" fmla="*/ 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9" h="192">
                  <a:moveTo>
                    <a:pt x="99" y="3"/>
                  </a:moveTo>
                  <a:lnTo>
                    <a:pt x="93" y="2"/>
                  </a:lnTo>
                  <a:lnTo>
                    <a:pt x="87" y="2"/>
                  </a:lnTo>
                  <a:lnTo>
                    <a:pt x="82" y="1"/>
                  </a:lnTo>
                  <a:lnTo>
                    <a:pt x="80" y="1"/>
                  </a:lnTo>
                  <a:lnTo>
                    <a:pt x="73" y="0"/>
                  </a:lnTo>
                  <a:lnTo>
                    <a:pt x="65" y="0"/>
                  </a:lnTo>
                  <a:lnTo>
                    <a:pt x="58" y="1"/>
                  </a:lnTo>
                  <a:lnTo>
                    <a:pt x="51" y="2"/>
                  </a:lnTo>
                  <a:lnTo>
                    <a:pt x="44" y="3"/>
                  </a:lnTo>
                  <a:lnTo>
                    <a:pt x="37" y="7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3" y="27"/>
                  </a:lnTo>
                  <a:lnTo>
                    <a:pt x="4" y="43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2" y="96"/>
                  </a:lnTo>
                  <a:lnTo>
                    <a:pt x="6" y="115"/>
                  </a:lnTo>
                  <a:lnTo>
                    <a:pt x="12" y="133"/>
                  </a:lnTo>
                  <a:lnTo>
                    <a:pt x="20" y="149"/>
                  </a:lnTo>
                  <a:lnTo>
                    <a:pt x="27" y="160"/>
                  </a:lnTo>
                  <a:lnTo>
                    <a:pt x="35" y="170"/>
                  </a:lnTo>
                  <a:lnTo>
                    <a:pt x="44" y="178"/>
                  </a:lnTo>
                  <a:lnTo>
                    <a:pt x="55" y="184"/>
                  </a:lnTo>
                  <a:lnTo>
                    <a:pt x="66" y="188"/>
                  </a:lnTo>
                  <a:lnTo>
                    <a:pt x="79" y="192"/>
                  </a:lnTo>
                  <a:lnTo>
                    <a:pt x="90" y="192"/>
                  </a:lnTo>
                  <a:lnTo>
                    <a:pt x="103" y="189"/>
                  </a:lnTo>
                  <a:lnTo>
                    <a:pt x="120" y="183"/>
                  </a:lnTo>
                  <a:lnTo>
                    <a:pt x="136" y="175"/>
                  </a:lnTo>
                  <a:lnTo>
                    <a:pt x="150" y="163"/>
                  </a:lnTo>
                  <a:lnTo>
                    <a:pt x="163" y="150"/>
                  </a:lnTo>
                  <a:lnTo>
                    <a:pt x="171" y="137"/>
                  </a:lnTo>
                  <a:lnTo>
                    <a:pt x="177" y="120"/>
                  </a:lnTo>
                  <a:lnTo>
                    <a:pt x="179" y="104"/>
                  </a:lnTo>
                  <a:lnTo>
                    <a:pt x="177" y="87"/>
                  </a:lnTo>
                  <a:lnTo>
                    <a:pt x="176" y="82"/>
                  </a:lnTo>
                  <a:lnTo>
                    <a:pt x="173" y="78"/>
                  </a:lnTo>
                  <a:lnTo>
                    <a:pt x="169" y="76"/>
                  </a:lnTo>
                  <a:lnTo>
                    <a:pt x="164" y="74"/>
                  </a:lnTo>
                  <a:lnTo>
                    <a:pt x="160" y="76"/>
                  </a:lnTo>
                  <a:lnTo>
                    <a:pt x="155" y="79"/>
                  </a:lnTo>
                  <a:lnTo>
                    <a:pt x="153" y="84"/>
                  </a:lnTo>
                  <a:lnTo>
                    <a:pt x="153" y="88"/>
                  </a:lnTo>
                  <a:lnTo>
                    <a:pt x="151" y="101"/>
                  </a:lnTo>
                  <a:lnTo>
                    <a:pt x="148" y="114"/>
                  </a:lnTo>
                  <a:lnTo>
                    <a:pt x="143" y="126"/>
                  </a:lnTo>
                  <a:lnTo>
                    <a:pt x="136" y="137"/>
                  </a:lnTo>
                  <a:lnTo>
                    <a:pt x="128" y="145"/>
                  </a:lnTo>
                  <a:lnTo>
                    <a:pt x="117" y="152"/>
                  </a:lnTo>
                  <a:lnTo>
                    <a:pt x="104" y="156"/>
                  </a:lnTo>
                  <a:lnTo>
                    <a:pt x="88" y="158"/>
                  </a:lnTo>
                  <a:lnTo>
                    <a:pt x="72" y="157"/>
                  </a:lnTo>
                  <a:lnTo>
                    <a:pt x="59" y="150"/>
                  </a:lnTo>
                  <a:lnTo>
                    <a:pt x="49" y="141"/>
                  </a:lnTo>
                  <a:lnTo>
                    <a:pt x="42" y="129"/>
                  </a:lnTo>
                  <a:lnTo>
                    <a:pt x="36" y="114"/>
                  </a:lnTo>
                  <a:lnTo>
                    <a:pt x="32" y="99"/>
                  </a:lnTo>
                  <a:lnTo>
                    <a:pt x="28" y="82"/>
                  </a:lnTo>
                  <a:lnTo>
                    <a:pt x="27" y="68"/>
                  </a:lnTo>
                  <a:lnTo>
                    <a:pt x="27" y="58"/>
                  </a:lnTo>
                  <a:lnTo>
                    <a:pt x="28" y="49"/>
                  </a:lnTo>
                  <a:lnTo>
                    <a:pt x="32" y="40"/>
                  </a:lnTo>
                  <a:lnTo>
                    <a:pt x="37" y="32"/>
                  </a:lnTo>
                  <a:lnTo>
                    <a:pt x="43" y="26"/>
                  </a:lnTo>
                  <a:lnTo>
                    <a:pt x="51" y="20"/>
                  </a:lnTo>
                  <a:lnTo>
                    <a:pt x="61" y="17"/>
                  </a:lnTo>
                  <a:lnTo>
                    <a:pt x="72" y="15"/>
                  </a:lnTo>
                  <a:lnTo>
                    <a:pt x="75" y="15"/>
                  </a:lnTo>
                  <a:lnTo>
                    <a:pt x="82" y="15"/>
                  </a:lnTo>
                  <a:lnTo>
                    <a:pt x="94" y="15"/>
                  </a:lnTo>
                  <a:lnTo>
                    <a:pt x="105" y="17"/>
                  </a:lnTo>
                  <a:lnTo>
                    <a:pt x="109" y="16"/>
                  </a:lnTo>
                  <a:lnTo>
                    <a:pt x="109" y="11"/>
                  </a:lnTo>
                  <a:lnTo>
                    <a:pt x="104" y="7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5220" name="Freeform 36">
              <a:extLst>
                <a:ext uri="{FF2B5EF4-FFF2-40B4-BE49-F238E27FC236}">
                  <a16:creationId xmlns:a16="http://schemas.microsoft.com/office/drawing/2014/main" id="{C4A11A13-6BF6-491C-8E40-6A42E7E98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1" y="3916"/>
              <a:ext cx="110" cy="108"/>
            </a:xfrm>
            <a:custGeom>
              <a:avLst/>
              <a:gdLst>
                <a:gd name="T0" fmla="*/ 48 w 220"/>
                <a:gd name="T1" fmla="*/ 8 h 216"/>
                <a:gd name="T2" fmla="*/ 27 w 220"/>
                <a:gd name="T3" fmla="*/ 22 h 216"/>
                <a:gd name="T4" fmla="*/ 12 w 220"/>
                <a:gd name="T5" fmla="*/ 41 h 216"/>
                <a:gd name="T6" fmla="*/ 3 w 220"/>
                <a:gd name="T7" fmla="*/ 64 h 216"/>
                <a:gd name="T8" fmla="*/ 0 w 220"/>
                <a:gd name="T9" fmla="*/ 91 h 216"/>
                <a:gd name="T10" fmla="*/ 5 w 220"/>
                <a:gd name="T11" fmla="*/ 116 h 216"/>
                <a:gd name="T12" fmla="*/ 14 w 220"/>
                <a:gd name="T13" fmla="*/ 140 h 216"/>
                <a:gd name="T14" fmla="*/ 29 w 220"/>
                <a:gd name="T15" fmla="*/ 163 h 216"/>
                <a:gd name="T16" fmla="*/ 51 w 220"/>
                <a:gd name="T17" fmla="*/ 185 h 216"/>
                <a:gd name="T18" fmla="*/ 80 w 220"/>
                <a:gd name="T19" fmla="*/ 206 h 216"/>
                <a:gd name="T20" fmla="*/ 112 w 220"/>
                <a:gd name="T21" fmla="*/ 216 h 216"/>
                <a:gd name="T22" fmla="*/ 145 w 220"/>
                <a:gd name="T23" fmla="*/ 212 h 216"/>
                <a:gd name="T24" fmla="*/ 172 w 220"/>
                <a:gd name="T25" fmla="*/ 192 h 216"/>
                <a:gd name="T26" fmla="*/ 191 w 220"/>
                <a:gd name="T27" fmla="*/ 173 h 216"/>
                <a:gd name="T28" fmla="*/ 206 w 220"/>
                <a:gd name="T29" fmla="*/ 151 h 216"/>
                <a:gd name="T30" fmla="*/ 217 w 220"/>
                <a:gd name="T31" fmla="*/ 127 h 216"/>
                <a:gd name="T32" fmla="*/ 220 w 220"/>
                <a:gd name="T33" fmla="*/ 107 h 216"/>
                <a:gd name="T34" fmla="*/ 216 w 220"/>
                <a:gd name="T35" fmla="*/ 97 h 216"/>
                <a:gd name="T36" fmla="*/ 203 w 220"/>
                <a:gd name="T37" fmla="*/ 93 h 216"/>
                <a:gd name="T38" fmla="*/ 193 w 220"/>
                <a:gd name="T39" fmla="*/ 98 h 216"/>
                <a:gd name="T40" fmla="*/ 190 w 220"/>
                <a:gd name="T41" fmla="*/ 106 h 216"/>
                <a:gd name="T42" fmla="*/ 185 w 220"/>
                <a:gd name="T43" fmla="*/ 121 h 216"/>
                <a:gd name="T44" fmla="*/ 174 w 220"/>
                <a:gd name="T45" fmla="*/ 143 h 216"/>
                <a:gd name="T46" fmla="*/ 156 w 220"/>
                <a:gd name="T47" fmla="*/ 162 h 216"/>
                <a:gd name="T48" fmla="*/ 121 w 220"/>
                <a:gd name="T49" fmla="*/ 169 h 216"/>
                <a:gd name="T50" fmla="*/ 79 w 220"/>
                <a:gd name="T51" fmla="*/ 158 h 216"/>
                <a:gd name="T52" fmla="*/ 46 w 220"/>
                <a:gd name="T53" fmla="*/ 130 h 216"/>
                <a:gd name="T54" fmla="*/ 32 w 220"/>
                <a:gd name="T55" fmla="*/ 91 h 216"/>
                <a:gd name="T56" fmla="*/ 35 w 220"/>
                <a:gd name="T57" fmla="*/ 59 h 216"/>
                <a:gd name="T58" fmla="*/ 46 w 220"/>
                <a:gd name="T59" fmla="*/ 40 h 216"/>
                <a:gd name="T60" fmla="*/ 63 w 220"/>
                <a:gd name="T61" fmla="*/ 24 h 216"/>
                <a:gd name="T62" fmla="*/ 80 w 220"/>
                <a:gd name="T63" fmla="*/ 15 h 216"/>
                <a:gd name="T64" fmla="*/ 87 w 220"/>
                <a:gd name="T65" fmla="*/ 4 h 216"/>
                <a:gd name="T66" fmla="*/ 69 w 220"/>
                <a:gd name="T67" fmla="*/ 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0" h="216">
                  <a:moveTo>
                    <a:pt x="59" y="4"/>
                  </a:moveTo>
                  <a:lnTo>
                    <a:pt x="48" y="8"/>
                  </a:lnTo>
                  <a:lnTo>
                    <a:pt x="37" y="15"/>
                  </a:lnTo>
                  <a:lnTo>
                    <a:pt x="27" y="22"/>
                  </a:lnTo>
                  <a:lnTo>
                    <a:pt x="19" y="31"/>
                  </a:lnTo>
                  <a:lnTo>
                    <a:pt x="12" y="41"/>
                  </a:lnTo>
                  <a:lnTo>
                    <a:pt x="6" y="52"/>
                  </a:lnTo>
                  <a:lnTo>
                    <a:pt x="3" y="64"/>
                  </a:lnTo>
                  <a:lnTo>
                    <a:pt x="0" y="77"/>
                  </a:lnTo>
                  <a:lnTo>
                    <a:pt x="0" y="91"/>
                  </a:lnTo>
                  <a:lnTo>
                    <a:pt x="2" y="104"/>
                  </a:lnTo>
                  <a:lnTo>
                    <a:pt x="5" y="116"/>
                  </a:lnTo>
                  <a:lnTo>
                    <a:pt x="10" y="129"/>
                  </a:lnTo>
                  <a:lnTo>
                    <a:pt x="14" y="140"/>
                  </a:lnTo>
                  <a:lnTo>
                    <a:pt x="21" y="153"/>
                  </a:lnTo>
                  <a:lnTo>
                    <a:pt x="29" y="163"/>
                  </a:lnTo>
                  <a:lnTo>
                    <a:pt x="38" y="174"/>
                  </a:lnTo>
                  <a:lnTo>
                    <a:pt x="51" y="185"/>
                  </a:lnTo>
                  <a:lnTo>
                    <a:pt x="65" y="196"/>
                  </a:lnTo>
                  <a:lnTo>
                    <a:pt x="80" y="206"/>
                  </a:lnTo>
                  <a:lnTo>
                    <a:pt x="96" y="213"/>
                  </a:lnTo>
                  <a:lnTo>
                    <a:pt x="112" y="216"/>
                  </a:lnTo>
                  <a:lnTo>
                    <a:pt x="129" y="216"/>
                  </a:lnTo>
                  <a:lnTo>
                    <a:pt x="145" y="212"/>
                  </a:lnTo>
                  <a:lnTo>
                    <a:pt x="162" y="201"/>
                  </a:lnTo>
                  <a:lnTo>
                    <a:pt x="172" y="192"/>
                  </a:lnTo>
                  <a:lnTo>
                    <a:pt x="182" y="183"/>
                  </a:lnTo>
                  <a:lnTo>
                    <a:pt x="191" y="173"/>
                  </a:lnTo>
                  <a:lnTo>
                    <a:pt x="200" y="162"/>
                  </a:lnTo>
                  <a:lnTo>
                    <a:pt x="206" y="151"/>
                  </a:lnTo>
                  <a:lnTo>
                    <a:pt x="212" y="139"/>
                  </a:lnTo>
                  <a:lnTo>
                    <a:pt x="217" y="127"/>
                  </a:lnTo>
                  <a:lnTo>
                    <a:pt x="219" y="113"/>
                  </a:lnTo>
                  <a:lnTo>
                    <a:pt x="220" y="107"/>
                  </a:lnTo>
                  <a:lnTo>
                    <a:pt x="219" y="101"/>
                  </a:lnTo>
                  <a:lnTo>
                    <a:pt x="216" y="97"/>
                  </a:lnTo>
                  <a:lnTo>
                    <a:pt x="210" y="93"/>
                  </a:lnTo>
                  <a:lnTo>
                    <a:pt x="203" y="93"/>
                  </a:lnTo>
                  <a:lnTo>
                    <a:pt x="197" y="94"/>
                  </a:lnTo>
                  <a:lnTo>
                    <a:pt x="193" y="98"/>
                  </a:lnTo>
                  <a:lnTo>
                    <a:pt x="190" y="104"/>
                  </a:lnTo>
                  <a:lnTo>
                    <a:pt x="190" y="106"/>
                  </a:lnTo>
                  <a:lnTo>
                    <a:pt x="188" y="112"/>
                  </a:lnTo>
                  <a:lnTo>
                    <a:pt x="185" y="121"/>
                  </a:lnTo>
                  <a:lnTo>
                    <a:pt x="180" y="131"/>
                  </a:lnTo>
                  <a:lnTo>
                    <a:pt x="174" y="143"/>
                  </a:lnTo>
                  <a:lnTo>
                    <a:pt x="165" y="153"/>
                  </a:lnTo>
                  <a:lnTo>
                    <a:pt x="156" y="162"/>
                  </a:lnTo>
                  <a:lnTo>
                    <a:pt x="143" y="168"/>
                  </a:lnTo>
                  <a:lnTo>
                    <a:pt x="121" y="169"/>
                  </a:lnTo>
                  <a:lnTo>
                    <a:pt x="99" y="166"/>
                  </a:lnTo>
                  <a:lnTo>
                    <a:pt x="79" y="158"/>
                  </a:lnTo>
                  <a:lnTo>
                    <a:pt x="61" y="145"/>
                  </a:lnTo>
                  <a:lnTo>
                    <a:pt x="46" y="130"/>
                  </a:lnTo>
                  <a:lnTo>
                    <a:pt x="36" y="112"/>
                  </a:lnTo>
                  <a:lnTo>
                    <a:pt x="32" y="91"/>
                  </a:lnTo>
                  <a:lnTo>
                    <a:pt x="32" y="69"/>
                  </a:lnTo>
                  <a:lnTo>
                    <a:pt x="35" y="59"/>
                  </a:lnTo>
                  <a:lnTo>
                    <a:pt x="40" y="50"/>
                  </a:lnTo>
                  <a:lnTo>
                    <a:pt x="46" y="40"/>
                  </a:lnTo>
                  <a:lnTo>
                    <a:pt x="55" y="32"/>
                  </a:lnTo>
                  <a:lnTo>
                    <a:pt x="63" y="24"/>
                  </a:lnTo>
                  <a:lnTo>
                    <a:pt x="72" y="18"/>
                  </a:lnTo>
                  <a:lnTo>
                    <a:pt x="80" y="15"/>
                  </a:lnTo>
                  <a:lnTo>
                    <a:pt x="88" y="13"/>
                  </a:lnTo>
                  <a:lnTo>
                    <a:pt x="87" y="4"/>
                  </a:lnTo>
                  <a:lnTo>
                    <a:pt x="80" y="0"/>
                  </a:lnTo>
                  <a:lnTo>
                    <a:pt x="69" y="1"/>
                  </a:lnTo>
                  <a:lnTo>
                    <a:pt x="5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5221" name="Freeform 37">
              <a:extLst>
                <a:ext uri="{FF2B5EF4-FFF2-40B4-BE49-F238E27FC236}">
                  <a16:creationId xmlns:a16="http://schemas.microsoft.com/office/drawing/2014/main" id="{FCB59E68-5628-4694-9BE5-95D79D8CD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7" y="3947"/>
              <a:ext cx="6" cy="5"/>
            </a:xfrm>
            <a:custGeom>
              <a:avLst/>
              <a:gdLst>
                <a:gd name="T0" fmla="*/ 0 w 11"/>
                <a:gd name="T1" fmla="*/ 5 h 11"/>
                <a:gd name="T2" fmla="*/ 1 w 11"/>
                <a:gd name="T3" fmla="*/ 7 h 11"/>
                <a:gd name="T4" fmla="*/ 2 w 11"/>
                <a:gd name="T5" fmla="*/ 9 h 11"/>
                <a:gd name="T6" fmla="*/ 3 w 11"/>
                <a:gd name="T7" fmla="*/ 11 h 11"/>
                <a:gd name="T8" fmla="*/ 6 w 11"/>
                <a:gd name="T9" fmla="*/ 11 h 11"/>
                <a:gd name="T10" fmla="*/ 8 w 11"/>
                <a:gd name="T11" fmla="*/ 11 h 11"/>
                <a:gd name="T12" fmla="*/ 10 w 11"/>
                <a:gd name="T13" fmla="*/ 9 h 11"/>
                <a:gd name="T14" fmla="*/ 11 w 11"/>
                <a:gd name="T15" fmla="*/ 7 h 11"/>
                <a:gd name="T16" fmla="*/ 11 w 11"/>
                <a:gd name="T17" fmla="*/ 5 h 11"/>
                <a:gd name="T18" fmla="*/ 11 w 11"/>
                <a:gd name="T19" fmla="*/ 4 h 11"/>
                <a:gd name="T20" fmla="*/ 10 w 11"/>
                <a:gd name="T21" fmla="*/ 1 h 11"/>
                <a:gd name="T22" fmla="*/ 8 w 11"/>
                <a:gd name="T23" fmla="*/ 0 h 11"/>
                <a:gd name="T24" fmla="*/ 6 w 11"/>
                <a:gd name="T25" fmla="*/ 0 h 11"/>
                <a:gd name="T26" fmla="*/ 3 w 11"/>
                <a:gd name="T27" fmla="*/ 0 h 11"/>
                <a:gd name="T28" fmla="*/ 2 w 11"/>
                <a:gd name="T29" fmla="*/ 1 h 11"/>
                <a:gd name="T30" fmla="*/ 1 w 11"/>
                <a:gd name="T31" fmla="*/ 4 h 11"/>
                <a:gd name="T32" fmla="*/ 0 w 11"/>
                <a:gd name="T33" fmla="*/ 5 h 11"/>
                <a:gd name="T34" fmla="*/ 0 w 11"/>
                <a:gd name="T3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" h="11">
                  <a:moveTo>
                    <a:pt x="0" y="5"/>
                  </a:moveTo>
                  <a:lnTo>
                    <a:pt x="1" y="7"/>
                  </a:lnTo>
                  <a:lnTo>
                    <a:pt x="2" y="9"/>
                  </a:lnTo>
                  <a:lnTo>
                    <a:pt x="3" y="11"/>
                  </a:lnTo>
                  <a:lnTo>
                    <a:pt x="6" y="11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0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5222" name="Freeform 38">
              <a:extLst>
                <a:ext uri="{FF2B5EF4-FFF2-40B4-BE49-F238E27FC236}">
                  <a16:creationId xmlns:a16="http://schemas.microsoft.com/office/drawing/2014/main" id="{FFB231C1-238E-4120-A722-C0B23BFF3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6" y="3936"/>
              <a:ext cx="7" cy="6"/>
            </a:xfrm>
            <a:custGeom>
              <a:avLst/>
              <a:gdLst>
                <a:gd name="T0" fmla="*/ 0 w 14"/>
                <a:gd name="T1" fmla="*/ 7 h 14"/>
                <a:gd name="T2" fmla="*/ 1 w 14"/>
                <a:gd name="T3" fmla="*/ 11 h 14"/>
                <a:gd name="T4" fmla="*/ 2 w 14"/>
                <a:gd name="T5" fmla="*/ 12 h 14"/>
                <a:gd name="T6" fmla="*/ 4 w 14"/>
                <a:gd name="T7" fmla="*/ 14 h 14"/>
                <a:gd name="T8" fmla="*/ 7 w 14"/>
                <a:gd name="T9" fmla="*/ 14 h 14"/>
                <a:gd name="T10" fmla="*/ 10 w 14"/>
                <a:gd name="T11" fmla="*/ 14 h 14"/>
                <a:gd name="T12" fmla="*/ 12 w 14"/>
                <a:gd name="T13" fmla="*/ 12 h 14"/>
                <a:gd name="T14" fmla="*/ 14 w 14"/>
                <a:gd name="T15" fmla="*/ 11 h 14"/>
                <a:gd name="T16" fmla="*/ 14 w 14"/>
                <a:gd name="T17" fmla="*/ 7 h 14"/>
                <a:gd name="T18" fmla="*/ 14 w 14"/>
                <a:gd name="T19" fmla="*/ 5 h 14"/>
                <a:gd name="T20" fmla="*/ 12 w 14"/>
                <a:gd name="T21" fmla="*/ 2 h 14"/>
                <a:gd name="T22" fmla="*/ 10 w 14"/>
                <a:gd name="T23" fmla="*/ 1 h 14"/>
                <a:gd name="T24" fmla="*/ 7 w 14"/>
                <a:gd name="T25" fmla="*/ 0 h 14"/>
                <a:gd name="T26" fmla="*/ 4 w 14"/>
                <a:gd name="T27" fmla="*/ 1 h 14"/>
                <a:gd name="T28" fmla="*/ 2 w 14"/>
                <a:gd name="T29" fmla="*/ 2 h 14"/>
                <a:gd name="T30" fmla="*/ 1 w 14"/>
                <a:gd name="T31" fmla="*/ 5 h 14"/>
                <a:gd name="T32" fmla="*/ 0 w 14"/>
                <a:gd name="T33" fmla="*/ 7 h 14"/>
                <a:gd name="T34" fmla="*/ 0 w 14"/>
                <a:gd name="T35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14">
                  <a:moveTo>
                    <a:pt x="0" y="7"/>
                  </a:moveTo>
                  <a:lnTo>
                    <a:pt x="1" y="11"/>
                  </a:lnTo>
                  <a:lnTo>
                    <a:pt x="2" y="12"/>
                  </a:lnTo>
                  <a:lnTo>
                    <a:pt x="4" y="14"/>
                  </a:lnTo>
                  <a:lnTo>
                    <a:pt x="7" y="14"/>
                  </a:lnTo>
                  <a:lnTo>
                    <a:pt x="10" y="14"/>
                  </a:lnTo>
                  <a:lnTo>
                    <a:pt x="12" y="12"/>
                  </a:lnTo>
                  <a:lnTo>
                    <a:pt x="14" y="11"/>
                  </a:lnTo>
                  <a:lnTo>
                    <a:pt x="14" y="7"/>
                  </a:lnTo>
                  <a:lnTo>
                    <a:pt x="14" y="5"/>
                  </a:lnTo>
                  <a:lnTo>
                    <a:pt x="12" y="2"/>
                  </a:lnTo>
                  <a:lnTo>
                    <a:pt x="10" y="1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5223" name="Freeform 39">
              <a:extLst>
                <a:ext uri="{FF2B5EF4-FFF2-40B4-BE49-F238E27FC236}">
                  <a16:creationId xmlns:a16="http://schemas.microsoft.com/office/drawing/2014/main" id="{38ED4E60-9EE8-49DA-85CE-09EEE9732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1" y="3928"/>
              <a:ext cx="3" cy="3"/>
            </a:xfrm>
            <a:custGeom>
              <a:avLst/>
              <a:gdLst>
                <a:gd name="T0" fmla="*/ 0 w 7"/>
                <a:gd name="T1" fmla="*/ 4 h 7"/>
                <a:gd name="T2" fmla="*/ 0 w 7"/>
                <a:gd name="T3" fmla="*/ 5 h 7"/>
                <a:gd name="T4" fmla="*/ 1 w 7"/>
                <a:gd name="T5" fmla="*/ 6 h 7"/>
                <a:gd name="T6" fmla="*/ 3 w 7"/>
                <a:gd name="T7" fmla="*/ 7 h 7"/>
                <a:gd name="T8" fmla="*/ 4 w 7"/>
                <a:gd name="T9" fmla="*/ 7 h 7"/>
                <a:gd name="T10" fmla="*/ 5 w 7"/>
                <a:gd name="T11" fmla="*/ 7 h 7"/>
                <a:gd name="T12" fmla="*/ 6 w 7"/>
                <a:gd name="T13" fmla="*/ 6 h 7"/>
                <a:gd name="T14" fmla="*/ 7 w 7"/>
                <a:gd name="T15" fmla="*/ 5 h 7"/>
                <a:gd name="T16" fmla="*/ 7 w 7"/>
                <a:gd name="T17" fmla="*/ 4 h 7"/>
                <a:gd name="T18" fmla="*/ 7 w 7"/>
                <a:gd name="T19" fmla="*/ 2 h 7"/>
                <a:gd name="T20" fmla="*/ 6 w 7"/>
                <a:gd name="T21" fmla="*/ 1 h 7"/>
                <a:gd name="T22" fmla="*/ 5 w 7"/>
                <a:gd name="T23" fmla="*/ 0 h 7"/>
                <a:gd name="T24" fmla="*/ 4 w 7"/>
                <a:gd name="T25" fmla="*/ 0 h 7"/>
                <a:gd name="T26" fmla="*/ 3 w 7"/>
                <a:gd name="T27" fmla="*/ 0 h 7"/>
                <a:gd name="T28" fmla="*/ 1 w 7"/>
                <a:gd name="T29" fmla="*/ 1 h 7"/>
                <a:gd name="T30" fmla="*/ 0 w 7"/>
                <a:gd name="T31" fmla="*/ 2 h 7"/>
                <a:gd name="T32" fmla="*/ 0 w 7"/>
                <a:gd name="T33" fmla="*/ 4 h 7"/>
                <a:gd name="T34" fmla="*/ 0 w 7"/>
                <a:gd name="T3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5224" name="Freeform 40">
              <a:extLst>
                <a:ext uri="{FF2B5EF4-FFF2-40B4-BE49-F238E27FC236}">
                  <a16:creationId xmlns:a16="http://schemas.microsoft.com/office/drawing/2014/main" id="{C419C639-848A-411C-B1EA-D7380F5E2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3955"/>
              <a:ext cx="3" cy="3"/>
            </a:xfrm>
            <a:custGeom>
              <a:avLst/>
              <a:gdLst>
                <a:gd name="T0" fmla="*/ 0 w 6"/>
                <a:gd name="T1" fmla="*/ 4 h 7"/>
                <a:gd name="T2" fmla="*/ 0 w 6"/>
                <a:gd name="T3" fmla="*/ 5 h 7"/>
                <a:gd name="T4" fmla="*/ 2 w 6"/>
                <a:gd name="T5" fmla="*/ 6 h 7"/>
                <a:gd name="T6" fmla="*/ 3 w 6"/>
                <a:gd name="T7" fmla="*/ 7 h 7"/>
                <a:gd name="T8" fmla="*/ 4 w 6"/>
                <a:gd name="T9" fmla="*/ 7 h 7"/>
                <a:gd name="T10" fmla="*/ 5 w 6"/>
                <a:gd name="T11" fmla="*/ 7 h 7"/>
                <a:gd name="T12" fmla="*/ 5 w 6"/>
                <a:gd name="T13" fmla="*/ 6 h 7"/>
                <a:gd name="T14" fmla="*/ 6 w 6"/>
                <a:gd name="T15" fmla="*/ 5 h 7"/>
                <a:gd name="T16" fmla="*/ 6 w 6"/>
                <a:gd name="T17" fmla="*/ 4 h 7"/>
                <a:gd name="T18" fmla="*/ 6 w 6"/>
                <a:gd name="T19" fmla="*/ 2 h 7"/>
                <a:gd name="T20" fmla="*/ 5 w 6"/>
                <a:gd name="T21" fmla="*/ 1 h 7"/>
                <a:gd name="T22" fmla="*/ 5 w 6"/>
                <a:gd name="T23" fmla="*/ 0 h 7"/>
                <a:gd name="T24" fmla="*/ 4 w 6"/>
                <a:gd name="T25" fmla="*/ 0 h 7"/>
                <a:gd name="T26" fmla="*/ 3 w 6"/>
                <a:gd name="T27" fmla="*/ 0 h 7"/>
                <a:gd name="T28" fmla="*/ 2 w 6"/>
                <a:gd name="T29" fmla="*/ 1 h 7"/>
                <a:gd name="T30" fmla="*/ 0 w 6"/>
                <a:gd name="T31" fmla="*/ 2 h 7"/>
                <a:gd name="T32" fmla="*/ 0 w 6"/>
                <a:gd name="T33" fmla="*/ 4 h 7"/>
                <a:gd name="T34" fmla="*/ 0 w 6"/>
                <a:gd name="T3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7">
                  <a:moveTo>
                    <a:pt x="0" y="4"/>
                  </a:moveTo>
                  <a:lnTo>
                    <a:pt x="0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5225" name="Freeform 41">
              <a:extLst>
                <a:ext uri="{FF2B5EF4-FFF2-40B4-BE49-F238E27FC236}">
                  <a16:creationId xmlns:a16="http://schemas.microsoft.com/office/drawing/2014/main" id="{B8BF7A61-0E27-48D8-B9C6-D209D1716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1" y="3965"/>
              <a:ext cx="3" cy="4"/>
            </a:xfrm>
            <a:custGeom>
              <a:avLst/>
              <a:gdLst>
                <a:gd name="T0" fmla="*/ 0 w 6"/>
                <a:gd name="T1" fmla="*/ 3 h 7"/>
                <a:gd name="T2" fmla="*/ 0 w 6"/>
                <a:gd name="T3" fmla="*/ 5 h 7"/>
                <a:gd name="T4" fmla="*/ 2 w 6"/>
                <a:gd name="T5" fmla="*/ 6 h 7"/>
                <a:gd name="T6" fmla="*/ 3 w 6"/>
                <a:gd name="T7" fmla="*/ 7 h 7"/>
                <a:gd name="T8" fmla="*/ 4 w 6"/>
                <a:gd name="T9" fmla="*/ 7 h 7"/>
                <a:gd name="T10" fmla="*/ 5 w 6"/>
                <a:gd name="T11" fmla="*/ 7 h 7"/>
                <a:gd name="T12" fmla="*/ 5 w 6"/>
                <a:gd name="T13" fmla="*/ 6 h 7"/>
                <a:gd name="T14" fmla="*/ 6 w 6"/>
                <a:gd name="T15" fmla="*/ 5 h 7"/>
                <a:gd name="T16" fmla="*/ 6 w 6"/>
                <a:gd name="T17" fmla="*/ 3 h 7"/>
                <a:gd name="T18" fmla="*/ 6 w 6"/>
                <a:gd name="T19" fmla="*/ 2 h 7"/>
                <a:gd name="T20" fmla="*/ 5 w 6"/>
                <a:gd name="T21" fmla="*/ 1 h 7"/>
                <a:gd name="T22" fmla="*/ 5 w 6"/>
                <a:gd name="T23" fmla="*/ 0 h 7"/>
                <a:gd name="T24" fmla="*/ 4 w 6"/>
                <a:gd name="T25" fmla="*/ 0 h 7"/>
                <a:gd name="T26" fmla="*/ 3 w 6"/>
                <a:gd name="T27" fmla="*/ 0 h 7"/>
                <a:gd name="T28" fmla="*/ 2 w 6"/>
                <a:gd name="T29" fmla="*/ 1 h 7"/>
                <a:gd name="T30" fmla="*/ 0 w 6"/>
                <a:gd name="T31" fmla="*/ 2 h 7"/>
                <a:gd name="T32" fmla="*/ 0 w 6"/>
                <a:gd name="T33" fmla="*/ 3 h 7"/>
                <a:gd name="T34" fmla="*/ 0 w 6"/>
                <a:gd name="T3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lnTo>
                    <a:pt x="0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5226" name="Freeform 42">
              <a:extLst>
                <a:ext uri="{FF2B5EF4-FFF2-40B4-BE49-F238E27FC236}">
                  <a16:creationId xmlns:a16="http://schemas.microsoft.com/office/drawing/2014/main" id="{C0784A28-B3FD-4070-B928-53F1E58E6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8" y="3945"/>
              <a:ext cx="8" cy="8"/>
            </a:xfrm>
            <a:custGeom>
              <a:avLst/>
              <a:gdLst>
                <a:gd name="T0" fmla="*/ 0 w 16"/>
                <a:gd name="T1" fmla="*/ 8 h 16"/>
                <a:gd name="T2" fmla="*/ 0 w 16"/>
                <a:gd name="T3" fmla="*/ 11 h 16"/>
                <a:gd name="T4" fmla="*/ 2 w 16"/>
                <a:gd name="T5" fmla="*/ 13 h 16"/>
                <a:gd name="T6" fmla="*/ 5 w 16"/>
                <a:gd name="T7" fmla="*/ 16 h 16"/>
                <a:gd name="T8" fmla="*/ 8 w 16"/>
                <a:gd name="T9" fmla="*/ 16 h 16"/>
                <a:gd name="T10" fmla="*/ 12 w 16"/>
                <a:gd name="T11" fmla="*/ 16 h 16"/>
                <a:gd name="T12" fmla="*/ 14 w 16"/>
                <a:gd name="T13" fmla="*/ 13 h 16"/>
                <a:gd name="T14" fmla="*/ 16 w 16"/>
                <a:gd name="T15" fmla="*/ 11 h 16"/>
                <a:gd name="T16" fmla="*/ 16 w 16"/>
                <a:gd name="T17" fmla="*/ 8 h 16"/>
                <a:gd name="T18" fmla="*/ 16 w 16"/>
                <a:gd name="T19" fmla="*/ 4 h 16"/>
                <a:gd name="T20" fmla="*/ 14 w 16"/>
                <a:gd name="T21" fmla="*/ 2 h 16"/>
                <a:gd name="T22" fmla="*/ 12 w 16"/>
                <a:gd name="T23" fmla="*/ 0 h 16"/>
                <a:gd name="T24" fmla="*/ 8 w 16"/>
                <a:gd name="T25" fmla="*/ 0 h 16"/>
                <a:gd name="T26" fmla="*/ 5 w 16"/>
                <a:gd name="T27" fmla="*/ 0 h 16"/>
                <a:gd name="T28" fmla="*/ 2 w 16"/>
                <a:gd name="T29" fmla="*/ 2 h 16"/>
                <a:gd name="T30" fmla="*/ 0 w 16"/>
                <a:gd name="T31" fmla="*/ 4 h 16"/>
                <a:gd name="T32" fmla="*/ 0 w 16"/>
                <a:gd name="T33" fmla="*/ 8 h 16"/>
                <a:gd name="T34" fmla="*/ 0 w 16"/>
                <a:gd name="T3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16">
                  <a:moveTo>
                    <a:pt x="0" y="8"/>
                  </a:moveTo>
                  <a:lnTo>
                    <a:pt x="0" y="11"/>
                  </a:lnTo>
                  <a:lnTo>
                    <a:pt x="2" y="13"/>
                  </a:lnTo>
                  <a:lnTo>
                    <a:pt x="5" y="16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4" y="13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5227" name="Freeform 43">
              <a:extLst>
                <a:ext uri="{FF2B5EF4-FFF2-40B4-BE49-F238E27FC236}">
                  <a16:creationId xmlns:a16="http://schemas.microsoft.com/office/drawing/2014/main" id="{FE20633C-0F58-4FDD-B794-01200D9A1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0" y="3697"/>
              <a:ext cx="5" cy="6"/>
            </a:xfrm>
            <a:custGeom>
              <a:avLst/>
              <a:gdLst>
                <a:gd name="T0" fmla="*/ 0 w 9"/>
                <a:gd name="T1" fmla="*/ 6 h 10"/>
                <a:gd name="T2" fmla="*/ 0 w 9"/>
                <a:gd name="T3" fmla="*/ 7 h 10"/>
                <a:gd name="T4" fmla="*/ 1 w 9"/>
                <a:gd name="T5" fmla="*/ 9 h 10"/>
                <a:gd name="T6" fmla="*/ 2 w 9"/>
                <a:gd name="T7" fmla="*/ 10 h 10"/>
                <a:gd name="T8" fmla="*/ 5 w 9"/>
                <a:gd name="T9" fmla="*/ 10 h 10"/>
                <a:gd name="T10" fmla="*/ 7 w 9"/>
                <a:gd name="T11" fmla="*/ 10 h 10"/>
                <a:gd name="T12" fmla="*/ 8 w 9"/>
                <a:gd name="T13" fmla="*/ 9 h 10"/>
                <a:gd name="T14" fmla="*/ 9 w 9"/>
                <a:gd name="T15" fmla="*/ 7 h 10"/>
                <a:gd name="T16" fmla="*/ 9 w 9"/>
                <a:gd name="T17" fmla="*/ 6 h 10"/>
                <a:gd name="T18" fmla="*/ 9 w 9"/>
                <a:gd name="T19" fmla="*/ 3 h 10"/>
                <a:gd name="T20" fmla="*/ 8 w 9"/>
                <a:gd name="T21" fmla="*/ 1 h 10"/>
                <a:gd name="T22" fmla="*/ 7 w 9"/>
                <a:gd name="T23" fmla="*/ 0 h 10"/>
                <a:gd name="T24" fmla="*/ 5 w 9"/>
                <a:gd name="T25" fmla="*/ 0 h 10"/>
                <a:gd name="T26" fmla="*/ 2 w 9"/>
                <a:gd name="T27" fmla="*/ 0 h 10"/>
                <a:gd name="T28" fmla="*/ 1 w 9"/>
                <a:gd name="T29" fmla="*/ 1 h 10"/>
                <a:gd name="T30" fmla="*/ 0 w 9"/>
                <a:gd name="T31" fmla="*/ 3 h 10"/>
                <a:gd name="T32" fmla="*/ 0 w 9"/>
                <a:gd name="T33" fmla="*/ 6 h 10"/>
                <a:gd name="T34" fmla="*/ 0 w 9"/>
                <a:gd name="T3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" h="10">
                  <a:moveTo>
                    <a:pt x="0" y="6"/>
                  </a:moveTo>
                  <a:lnTo>
                    <a:pt x="0" y="7"/>
                  </a:lnTo>
                  <a:lnTo>
                    <a:pt x="1" y="9"/>
                  </a:lnTo>
                  <a:lnTo>
                    <a:pt x="2" y="10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8" y="9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5228" name="Freeform 44">
              <a:extLst>
                <a:ext uri="{FF2B5EF4-FFF2-40B4-BE49-F238E27FC236}">
                  <a16:creationId xmlns:a16="http://schemas.microsoft.com/office/drawing/2014/main" id="{C650E862-7391-4A66-975A-A3FADAF3E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1" y="3692"/>
              <a:ext cx="5" cy="5"/>
            </a:xfrm>
            <a:custGeom>
              <a:avLst/>
              <a:gdLst>
                <a:gd name="T0" fmla="*/ 0 w 10"/>
                <a:gd name="T1" fmla="*/ 4 h 9"/>
                <a:gd name="T2" fmla="*/ 0 w 10"/>
                <a:gd name="T3" fmla="*/ 5 h 9"/>
                <a:gd name="T4" fmla="*/ 1 w 10"/>
                <a:gd name="T5" fmla="*/ 8 h 9"/>
                <a:gd name="T6" fmla="*/ 3 w 10"/>
                <a:gd name="T7" fmla="*/ 9 h 9"/>
                <a:gd name="T8" fmla="*/ 5 w 10"/>
                <a:gd name="T9" fmla="*/ 9 h 9"/>
                <a:gd name="T10" fmla="*/ 6 w 10"/>
                <a:gd name="T11" fmla="*/ 9 h 9"/>
                <a:gd name="T12" fmla="*/ 9 w 10"/>
                <a:gd name="T13" fmla="*/ 8 h 9"/>
                <a:gd name="T14" fmla="*/ 10 w 10"/>
                <a:gd name="T15" fmla="*/ 5 h 9"/>
                <a:gd name="T16" fmla="*/ 10 w 10"/>
                <a:gd name="T17" fmla="*/ 4 h 9"/>
                <a:gd name="T18" fmla="*/ 10 w 10"/>
                <a:gd name="T19" fmla="*/ 2 h 9"/>
                <a:gd name="T20" fmla="*/ 9 w 10"/>
                <a:gd name="T21" fmla="*/ 1 h 9"/>
                <a:gd name="T22" fmla="*/ 6 w 10"/>
                <a:gd name="T23" fmla="*/ 0 h 9"/>
                <a:gd name="T24" fmla="*/ 5 w 10"/>
                <a:gd name="T25" fmla="*/ 0 h 9"/>
                <a:gd name="T26" fmla="*/ 3 w 10"/>
                <a:gd name="T27" fmla="*/ 0 h 9"/>
                <a:gd name="T28" fmla="*/ 1 w 10"/>
                <a:gd name="T29" fmla="*/ 1 h 9"/>
                <a:gd name="T30" fmla="*/ 0 w 10"/>
                <a:gd name="T31" fmla="*/ 2 h 9"/>
                <a:gd name="T32" fmla="*/ 0 w 10"/>
                <a:gd name="T33" fmla="*/ 4 h 9"/>
                <a:gd name="T34" fmla="*/ 0 w 10"/>
                <a:gd name="T3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9">
                  <a:moveTo>
                    <a:pt x="0" y="4"/>
                  </a:moveTo>
                  <a:lnTo>
                    <a:pt x="0" y="5"/>
                  </a:lnTo>
                  <a:lnTo>
                    <a:pt x="1" y="8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9" y="8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5229" name="Freeform 45">
              <a:extLst>
                <a:ext uri="{FF2B5EF4-FFF2-40B4-BE49-F238E27FC236}">
                  <a16:creationId xmlns:a16="http://schemas.microsoft.com/office/drawing/2014/main" id="{D173B76C-6AF1-4E3E-9708-42517BF2D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0" y="3687"/>
              <a:ext cx="3" cy="2"/>
            </a:xfrm>
            <a:custGeom>
              <a:avLst/>
              <a:gdLst>
                <a:gd name="T0" fmla="*/ 0 w 6"/>
                <a:gd name="T1" fmla="*/ 2 h 6"/>
                <a:gd name="T2" fmla="*/ 0 w 6"/>
                <a:gd name="T3" fmla="*/ 4 h 6"/>
                <a:gd name="T4" fmla="*/ 1 w 6"/>
                <a:gd name="T5" fmla="*/ 5 h 6"/>
                <a:gd name="T6" fmla="*/ 2 w 6"/>
                <a:gd name="T7" fmla="*/ 6 h 6"/>
                <a:gd name="T8" fmla="*/ 3 w 6"/>
                <a:gd name="T9" fmla="*/ 6 h 6"/>
                <a:gd name="T10" fmla="*/ 4 w 6"/>
                <a:gd name="T11" fmla="*/ 6 h 6"/>
                <a:gd name="T12" fmla="*/ 5 w 6"/>
                <a:gd name="T13" fmla="*/ 5 h 6"/>
                <a:gd name="T14" fmla="*/ 6 w 6"/>
                <a:gd name="T15" fmla="*/ 4 h 6"/>
                <a:gd name="T16" fmla="*/ 6 w 6"/>
                <a:gd name="T17" fmla="*/ 2 h 6"/>
                <a:gd name="T18" fmla="*/ 6 w 6"/>
                <a:gd name="T19" fmla="*/ 1 h 6"/>
                <a:gd name="T20" fmla="*/ 5 w 6"/>
                <a:gd name="T21" fmla="*/ 1 h 6"/>
                <a:gd name="T22" fmla="*/ 4 w 6"/>
                <a:gd name="T23" fmla="*/ 0 h 6"/>
                <a:gd name="T24" fmla="*/ 3 w 6"/>
                <a:gd name="T25" fmla="*/ 0 h 6"/>
                <a:gd name="T26" fmla="*/ 2 w 6"/>
                <a:gd name="T27" fmla="*/ 0 h 6"/>
                <a:gd name="T28" fmla="*/ 1 w 6"/>
                <a:gd name="T29" fmla="*/ 1 h 6"/>
                <a:gd name="T30" fmla="*/ 0 w 6"/>
                <a:gd name="T31" fmla="*/ 1 h 6"/>
                <a:gd name="T32" fmla="*/ 0 w 6"/>
                <a:gd name="T33" fmla="*/ 2 h 6"/>
                <a:gd name="T34" fmla="*/ 0 w 6"/>
                <a:gd name="T3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6">
                  <a:moveTo>
                    <a:pt x="0" y="2"/>
                  </a:move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5230" name="Freeform 46">
              <a:extLst>
                <a:ext uri="{FF2B5EF4-FFF2-40B4-BE49-F238E27FC236}">
                  <a16:creationId xmlns:a16="http://schemas.microsoft.com/office/drawing/2014/main" id="{8D98A5F3-4F5C-4874-A9D9-D3960E4B5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7" y="3719"/>
              <a:ext cx="3" cy="3"/>
            </a:xfrm>
            <a:custGeom>
              <a:avLst/>
              <a:gdLst>
                <a:gd name="T0" fmla="*/ 0 w 6"/>
                <a:gd name="T1" fmla="*/ 2 h 5"/>
                <a:gd name="T2" fmla="*/ 0 w 6"/>
                <a:gd name="T3" fmla="*/ 3 h 5"/>
                <a:gd name="T4" fmla="*/ 1 w 6"/>
                <a:gd name="T5" fmla="*/ 4 h 5"/>
                <a:gd name="T6" fmla="*/ 2 w 6"/>
                <a:gd name="T7" fmla="*/ 5 h 5"/>
                <a:gd name="T8" fmla="*/ 3 w 6"/>
                <a:gd name="T9" fmla="*/ 5 h 5"/>
                <a:gd name="T10" fmla="*/ 5 w 6"/>
                <a:gd name="T11" fmla="*/ 5 h 5"/>
                <a:gd name="T12" fmla="*/ 5 w 6"/>
                <a:gd name="T13" fmla="*/ 4 h 5"/>
                <a:gd name="T14" fmla="*/ 6 w 6"/>
                <a:gd name="T15" fmla="*/ 3 h 5"/>
                <a:gd name="T16" fmla="*/ 6 w 6"/>
                <a:gd name="T17" fmla="*/ 2 h 5"/>
                <a:gd name="T18" fmla="*/ 6 w 6"/>
                <a:gd name="T19" fmla="*/ 1 h 5"/>
                <a:gd name="T20" fmla="*/ 5 w 6"/>
                <a:gd name="T21" fmla="*/ 1 h 5"/>
                <a:gd name="T22" fmla="*/ 5 w 6"/>
                <a:gd name="T23" fmla="*/ 0 h 5"/>
                <a:gd name="T24" fmla="*/ 3 w 6"/>
                <a:gd name="T25" fmla="*/ 0 h 5"/>
                <a:gd name="T26" fmla="*/ 2 w 6"/>
                <a:gd name="T27" fmla="*/ 0 h 5"/>
                <a:gd name="T28" fmla="*/ 1 w 6"/>
                <a:gd name="T29" fmla="*/ 1 h 5"/>
                <a:gd name="T30" fmla="*/ 0 w 6"/>
                <a:gd name="T31" fmla="*/ 1 h 5"/>
                <a:gd name="T32" fmla="*/ 0 w 6"/>
                <a:gd name="T33" fmla="*/ 2 h 5"/>
                <a:gd name="T34" fmla="*/ 0 w 6"/>
                <a:gd name="T3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5">
                  <a:moveTo>
                    <a:pt x="0" y="2"/>
                  </a:move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5231" name="Freeform 47">
              <a:extLst>
                <a:ext uri="{FF2B5EF4-FFF2-40B4-BE49-F238E27FC236}">
                  <a16:creationId xmlns:a16="http://schemas.microsoft.com/office/drawing/2014/main" id="{5A4A59FF-2863-46A0-B2F0-D9EEF7ADB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3698"/>
              <a:ext cx="6" cy="7"/>
            </a:xfrm>
            <a:custGeom>
              <a:avLst/>
              <a:gdLst>
                <a:gd name="T0" fmla="*/ 0 w 13"/>
                <a:gd name="T1" fmla="*/ 7 h 14"/>
                <a:gd name="T2" fmla="*/ 0 w 13"/>
                <a:gd name="T3" fmla="*/ 9 h 14"/>
                <a:gd name="T4" fmla="*/ 2 w 13"/>
                <a:gd name="T5" fmla="*/ 12 h 14"/>
                <a:gd name="T6" fmla="*/ 4 w 13"/>
                <a:gd name="T7" fmla="*/ 13 h 14"/>
                <a:gd name="T8" fmla="*/ 7 w 13"/>
                <a:gd name="T9" fmla="*/ 14 h 14"/>
                <a:gd name="T10" fmla="*/ 9 w 13"/>
                <a:gd name="T11" fmla="*/ 13 h 14"/>
                <a:gd name="T12" fmla="*/ 12 w 13"/>
                <a:gd name="T13" fmla="*/ 12 h 14"/>
                <a:gd name="T14" fmla="*/ 13 w 13"/>
                <a:gd name="T15" fmla="*/ 9 h 14"/>
                <a:gd name="T16" fmla="*/ 13 w 13"/>
                <a:gd name="T17" fmla="*/ 7 h 14"/>
                <a:gd name="T18" fmla="*/ 13 w 13"/>
                <a:gd name="T19" fmla="*/ 5 h 14"/>
                <a:gd name="T20" fmla="*/ 12 w 13"/>
                <a:gd name="T21" fmla="*/ 2 h 14"/>
                <a:gd name="T22" fmla="*/ 9 w 13"/>
                <a:gd name="T23" fmla="*/ 1 h 14"/>
                <a:gd name="T24" fmla="*/ 7 w 13"/>
                <a:gd name="T25" fmla="*/ 0 h 14"/>
                <a:gd name="T26" fmla="*/ 4 w 13"/>
                <a:gd name="T27" fmla="*/ 1 h 14"/>
                <a:gd name="T28" fmla="*/ 2 w 13"/>
                <a:gd name="T29" fmla="*/ 2 h 14"/>
                <a:gd name="T30" fmla="*/ 0 w 13"/>
                <a:gd name="T31" fmla="*/ 5 h 14"/>
                <a:gd name="T32" fmla="*/ 0 w 13"/>
                <a:gd name="T33" fmla="*/ 7 h 14"/>
                <a:gd name="T34" fmla="*/ 0 w 13"/>
                <a:gd name="T35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14">
                  <a:moveTo>
                    <a:pt x="0" y="7"/>
                  </a:moveTo>
                  <a:lnTo>
                    <a:pt x="0" y="9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7" y="14"/>
                  </a:lnTo>
                  <a:lnTo>
                    <a:pt x="9" y="13"/>
                  </a:lnTo>
                  <a:lnTo>
                    <a:pt x="12" y="12"/>
                  </a:lnTo>
                  <a:lnTo>
                    <a:pt x="13" y="9"/>
                  </a:lnTo>
                  <a:lnTo>
                    <a:pt x="13" y="7"/>
                  </a:lnTo>
                  <a:lnTo>
                    <a:pt x="13" y="5"/>
                  </a:lnTo>
                  <a:lnTo>
                    <a:pt x="12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5232" name="Freeform 48">
              <a:extLst>
                <a:ext uri="{FF2B5EF4-FFF2-40B4-BE49-F238E27FC236}">
                  <a16:creationId xmlns:a16="http://schemas.microsoft.com/office/drawing/2014/main" id="{7F72B706-5BC7-47BA-B08B-94EC31E1A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5" y="3708"/>
              <a:ext cx="5" cy="4"/>
            </a:xfrm>
            <a:custGeom>
              <a:avLst/>
              <a:gdLst>
                <a:gd name="T0" fmla="*/ 0 w 9"/>
                <a:gd name="T1" fmla="*/ 4 h 9"/>
                <a:gd name="T2" fmla="*/ 0 w 9"/>
                <a:gd name="T3" fmla="*/ 5 h 9"/>
                <a:gd name="T4" fmla="*/ 1 w 9"/>
                <a:gd name="T5" fmla="*/ 8 h 9"/>
                <a:gd name="T6" fmla="*/ 3 w 9"/>
                <a:gd name="T7" fmla="*/ 9 h 9"/>
                <a:gd name="T8" fmla="*/ 4 w 9"/>
                <a:gd name="T9" fmla="*/ 9 h 9"/>
                <a:gd name="T10" fmla="*/ 6 w 9"/>
                <a:gd name="T11" fmla="*/ 9 h 9"/>
                <a:gd name="T12" fmla="*/ 8 w 9"/>
                <a:gd name="T13" fmla="*/ 8 h 9"/>
                <a:gd name="T14" fmla="*/ 9 w 9"/>
                <a:gd name="T15" fmla="*/ 5 h 9"/>
                <a:gd name="T16" fmla="*/ 9 w 9"/>
                <a:gd name="T17" fmla="*/ 4 h 9"/>
                <a:gd name="T18" fmla="*/ 9 w 9"/>
                <a:gd name="T19" fmla="*/ 3 h 9"/>
                <a:gd name="T20" fmla="*/ 8 w 9"/>
                <a:gd name="T21" fmla="*/ 1 h 9"/>
                <a:gd name="T22" fmla="*/ 6 w 9"/>
                <a:gd name="T23" fmla="*/ 0 h 9"/>
                <a:gd name="T24" fmla="*/ 4 w 9"/>
                <a:gd name="T25" fmla="*/ 0 h 9"/>
                <a:gd name="T26" fmla="*/ 3 w 9"/>
                <a:gd name="T27" fmla="*/ 0 h 9"/>
                <a:gd name="T28" fmla="*/ 1 w 9"/>
                <a:gd name="T29" fmla="*/ 1 h 9"/>
                <a:gd name="T30" fmla="*/ 0 w 9"/>
                <a:gd name="T31" fmla="*/ 3 h 9"/>
                <a:gd name="T32" fmla="*/ 0 w 9"/>
                <a:gd name="T33" fmla="*/ 4 h 9"/>
                <a:gd name="T34" fmla="*/ 0 w 9"/>
                <a:gd name="T3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" h="9">
                  <a:moveTo>
                    <a:pt x="0" y="4"/>
                  </a:moveTo>
                  <a:lnTo>
                    <a:pt x="0" y="5"/>
                  </a:lnTo>
                  <a:lnTo>
                    <a:pt x="1" y="8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8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5233" name="Freeform 49">
              <a:extLst>
                <a:ext uri="{FF2B5EF4-FFF2-40B4-BE49-F238E27FC236}">
                  <a16:creationId xmlns:a16="http://schemas.microsoft.com/office/drawing/2014/main" id="{65463353-F555-4DAD-9436-11A6629D5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3" y="3795"/>
              <a:ext cx="29" cy="30"/>
            </a:xfrm>
            <a:custGeom>
              <a:avLst/>
              <a:gdLst>
                <a:gd name="T0" fmla="*/ 5 w 57"/>
                <a:gd name="T1" fmla="*/ 52 h 60"/>
                <a:gd name="T2" fmla="*/ 11 w 57"/>
                <a:gd name="T3" fmla="*/ 58 h 60"/>
                <a:gd name="T4" fmla="*/ 19 w 57"/>
                <a:gd name="T5" fmla="*/ 60 h 60"/>
                <a:gd name="T6" fmla="*/ 25 w 57"/>
                <a:gd name="T7" fmla="*/ 60 h 60"/>
                <a:gd name="T8" fmla="*/ 28 w 57"/>
                <a:gd name="T9" fmla="*/ 59 h 60"/>
                <a:gd name="T10" fmla="*/ 30 w 57"/>
                <a:gd name="T11" fmla="*/ 59 h 60"/>
                <a:gd name="T12" fmla="*/ 34 w 57"/>
                <a:gd name="T13" fmla="*/ 57 h 60"/>
                <a:gd name="T14" fmla="*/ 39 w 57"/>
                <a:gd name="T15" fmla="*/ 56 h 60"/>
                <a:gd name="T16" fmla="*/ 46 w 57"/>
                <a:gd name="T17" fmla="*/ 52 h 60"/>
                <a:gd name="T18" fmla="*/ 50 w 57"/>
                <a:gd name="T19" fmla="*/ 49 h 60"/>
                <a:gd name="T20" fmla="*/ 55 w 57"/>
                <a:gd name="T21" fmla="*/ 45 h 60"/>
                <a:gd name="T22" fmla="*/ 57 w 57"/>
                <a:gd name="T23" fmla="*/ 41 h 60"/>
                <a:gd name="T24" fmla="*/ 56 w 57"/>
                <a:gd name="T25" fmla="*/ 36 h 60"/>
                <a:gd name="T26" fmla="*/ 46 w 57"/>
                <a:gd name="T27" fmla="*/ 28 h 60"/>
                <a:gd name="T28" fmla="*/ 35 w 57"/>
                <a:gd name="T29" fmla="*/ 31 h 60"/>
                <a:gd name="T30" fmla="*/ 27 w 57"/>
                <a:gd name="T31" fmla="*/ 38 h 60"/>
                <a:gd name="T32" fmla="*/ 24 w 57"/>
                <a:gd name="T33" fmla="*/ 42 h 60"/>
                <a:gd name="T34" fmla="*/ 23 w 57"/>
                <a:gd name="T35" fmla="*/ 35 h 60"/>
                <a:gd name="T36" fmla="*/ 18 w 57"/>
                <a:gd name="T37" fmla="*/ 21 h 60"/>
                <a:gd name="T38" fmla="*/ 10 w 57"/>
                <a:gd name="T39" fmla="*/ 6 h 60"/>
                <a:gd name="T40" fmla="*/ 1 w 57"/>
                <a:gd name="T41" fmla="*/ 0 h 60"/>
                <a:gd name="T42" fmla="*/ 0 w 57"/>
                <a:gd name="T43" fmla="*/ 15 h 60"/>
                <a:gd name="T44" fmla="*/ 2 w 57"/>
                <a:gd name="T45" fmla="*/ 33 h 60"/>
                <a:gd name="T46" fmla="*/ 4 w 57"/>
                <a:gd name="T47" fmla="*/ 46 h 60"/>
                <a:gd name="T48" fmla="*/ 5 w 57"/>
                <a:gd name="T49" fmla="*/ 5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7" h="60">
                  <a:moveTo>
                    <a:pt x="5" y="52"/>
                  </a:moveTo>
                  <a:lnTo>
                    <a:pt x="11" y="58"/>
                  </a:lnTo>
                  <a:lnTo>
                    <a:pt x="19" y="60"/>
                  </a:lnTo>
                  <a:lnTo>
                    <a:pt x="25" y="60"/>
                  </a:lnTo>
                  <a:lnTo>
                    <a:pt x="28" y="59"/>
                  </a:lnTo>
                  <a:lnTo>
                    <a:pt x="30" y="59"/>
                  </a:lnTo>
                  <a:lnTo>
                    <a:pt x="34" y="57"/>
                  </a:lnTo>
                  <a:lnTo>
                    <a:pt x="39" y="56"/>
                  </a:lnTo>
                  <a:lnTo>
                    <a:pt x="46" y="52"/>
                  </a:lnTo>
                  <a:lnTo>
                    <a:pt x="50" y="49"/>
                  </a:lnTo>
                  <a:lnTo>
                    <a:pt x="55" y="45"/>
                  </a:lnTo>
                  <a:lnTo>
                    <a:pt x="57" y="41"/>
                  </a:lnTo>
                  <a:lnTo>
                    <a:pt x="56" y="36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27" y="38"/>
                  </a:lnTo>
                  <a:lnTo>
                    <a:pt x="24" y="42"/>
                  </a:lnTo>
                  <a:lnTo>
                    <a:pt x="23" y="35"/>
                  </a:lnTo>
                  <a:lnTo>
                    <a:pt x="18" y="21"/>
                  </a:lnTo>
                  <a:lnTo>
                    <a:pt x="10" y="6"/>
                  </a:lnTo>
                  <a:lnTo>
                    <a:pt x="1" y="0"/>
                  </a:lnTo>
                  <a:lnTo>
                    <a:pt x="0" y="15"/>
                  </a:lnTo>
                  <a:lnTo>
                    <a:pt x="2" y="33"/>
                  </a:lnTo>
                  <a:lnTo>
                    <a:pt x="4" y="46"/>
                  </a:lnTo>
                  <a:lnTo>
                    <a:pt x="5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5234" name="Freeform 50">
              <a:extLst>
                <a:ext uri="{FF2B5EF4-FFF2-40B4-BE49-F238E27FC236}">
                  <a16:creationId xmlns:a16="http://schemas.microsoft.com/office/drawing/2014/main" id="{27F051F9-7408-4A25-9862-175772691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1" y="3788"/>
              <a:ext cx="28" cy="23"/>
            </a:xfrm>
            <a:custGeom>
              <a:avLst/>
              <a:gdLst>
                <a:gd name="T0" fmla="*/ 18 w 54"/>
                <a:gd name="T1" fmla="*/ 47 h 47"/>
                <a:gd name="T2" fmla="*/ 23 w 54"/>
                <a:gd name="T3" fmla="*/ 47 h 47"/>
                <a:gd name="T4" fmla="*/ 30 w 54"/>
                <a:gd name="T5" fmla="*/ 46 h 47"/>
                <a:gd name="T6" fmla="*/ 37 w 54"/>
                <a:gd name="T7" fmla="*/ 44 h 47"/>
                <a:gd name="T8" fmla="*/ 44 w 54"/>
                <a:gd name="T9" fmla="*/ 43 h 47"/>
                <a:gd name="T10" fmla="*/ 49 w 54"/>
                <a:gd name="T11" fmla="*/ 41 h 47"/>
                <a:gd name="T12" fmla="*/ 53 w 54"/>
                <a:gd name="T13" fmla="*/ 38 h 47"/>
                <a:gd name="T14" fmla="*/ 54 w 54"/>
                <a:gd name="T15" fmla="*/ 34 h 47"/>
                <a:gd name="T16" fmla="*/ 52 w 54"/>
                <a:gd name="T17" fmla="*/ 29 h 47"/>
                <a:gd name="T18" fmla="*/ 43 w 54"/>
                <a:gd name="T19" fmla="*/ 25 h 47"/>
                <a:gd name="T20" fmla="*/ 32 w 54"/>
                <a:gd name="T21" fmla="*/ 26 h 47"/>
                <a:gd name="T22" fmla="*/ 23 w 54"/>
                <a:gd name="T23" fmla="*/ 29 h 47"/>
                <a:gd name="T24" fmla="*/ 20 w 54"/>
                <a:gd name="T25" fmla="*/ 32 h 47"/>
                <a:gd name="T26" fmla="*/ 16 w 54"/>
                <a:gd name="T27" fmla="*/ 23 h 47"/>
                <a:gd name="T28" fmla="*/ 15 w 54"/>
                <a:gd name="T29" fmla="*/ 10 h 47"/>
                <a:gd name="T30" fmla="*/ 12 w 54"/>
                <a:gd name="T31" fmla="*/ 1 h 47"/>
                <a:gd name="T32" fmla="*/ 0 w 54"/>
                <a:gd name="T33" fmla="*/ 0 h 47"/>
                <a:gd name="T34" fmla="*/ 0 w 54"/>
                <a:gd name="T35" fmla="*/ 21 h 47"/>
                <a:gd name="T36" fmla="*/ 7 w 54"/>
                <a:gd name="T37" fmla="*/ 35 h 47"/>
                <a:gd name="T38" fmla="*/ 15 w 54"/>
                <a:gd name="T39" fmla="*/ 44 h 47"/>
                <a:gd name="T40" fmla="*/ 18 w 54"/>
                <a:gd name="T4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47">
                  <a:moveTo>
                    <a:pt x="18" y="47"/>
                  </a:moveTo>
                  <a:lnTo>
                    <a:pt x="23" y="47"/>
                  </a:lnTo>
                  <a:lnTo>
                    <a:pt x="30" y="46"/>
                  </a:lnTo>
                  <a:lnTo>
                    <a:pt x="37" y="44"/>
                  </a:lnTo>
                  <a:lnTo>
                    <a:pt x="44" y="43"/>
                  </a:lnTo>
                  <a:lnTo>
                    <a:pt x="49" y="41"/>
                  </a:lnTo>
                  <a:lnTo>
                    <a:pt x="53" y="38"/>
                  </a:lnTo>
                  <a:lnTo>
                    <a:pt x="54" y="34"/>
                  </a:lnTo>
                  <a:lnTo>
                    <a:pt x="52" y="29"/>
                  </a:lnTo>
                  <a:lnTo>
                    <a:pt x="43" y="25"/>
                  </a:lnTo>
                  <a:lnTo>
                    <a:pt x="32" y="26"/>
                  </a:lnTo>
                  <a:lnTo>
                    <a:pt x="23" y="29"/>
                  </a:lnTo>
                  <a:lnTo>
                    <a:pt x="20" y="32"/>
                  </a:lnTo>
                  <a:lnTo>
                    <a:pt x="16" y="23"/>
                  </a:lnTo>
                  <a:lnTo>
                    <a:pt x="15" y="10"/>
                  </a:lnTo>
                  <a:lnTo>
                    <a:pt x="12" y="1"/>
                  </a:lnTo>
                  <a:lnTo>
                    <a:pt x="0" y="0"/>
                  </a:lnTo>
                  <a:lnTo>
                    <a:pt x="0" y="21"/>
                  </a:lnTo>
                  <a:lnTo>
                    <a:pt x="7" y="35"/>
                  </a:lnTo>
                  <a:lnTo>
                    <a:pt x="15" y="44"/>
                  </a:lnTo>
                  <a:lnTo>
                    <a:pt x="18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5235" name="Freeform 51">
              <a:extLst>
                <a:ext uri="{FF2B5EF4-FFF2-40B4-BE49-F238E27FC236}">
                  <a16:creationId xmlns:a16="http://schemas.microsoft.com/office/drawing/2014/main" id="{5AF5C68C-C0ED-43D1-A41E-B5D147CD0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3" y="3777"/>
              <a:ext cx="27" cy="24"/>
            </a:xfrm>
            <a:custGeom>
              <a:avLst/>
              <a:gdLst>
                <a:gd name="T0" fmla="*/ 4 w 54"/>
                <a:gd name="T1" fmla="*/ 37 h 48"/>
                <a:gd name="T2" fmla="*/ 11 w 54"/>
                <a:gd name="T3" fmla="*/ 43 h 48"/>
                <a:gd name="T4" fmla="*/ 17 w 54"/>
                <a:gd name="T5" fmla="*/ 47 h 48"/>
                <a:gd name="T6" fmla="*/ 24 w 54"/>
                <a:gd name="T7" fmla="*/ 48 h 48"/>
                <a:gd name="T8" fmla="*/ 30 w 54"/>
                <a:gd name="T9" fmla="*/ 48 h 48"/>
                <a:gd name="T10" fmla="*/ 35 w 54"/>
                <a:gd name="T11" fmla="*/ 47 h 48"/>
                <a:gd name="T12" fmla="*/ 40 w 54"/>
                <a:gd name="T13" fmla="*/ 45 h 48"/>
                <a:gd name="T14" fmla="*/ 45 w 54"/>
                <a:gd name="T15" fmla="*/ 42 h 48"/>
                <a:gd name="T16" fmla="*/ 47 w 54"/>
                <a:gd name="T17" fmla="*/ 41 h 48"/>
                <a:gd name="T18" fmla="*/ 50 w 54"/>
                <a:gd name="T19" fmla="*/ 40 h 48"/>
                <a:gd name="T20" fmla="*/ 53 w 54"/>
                <a:gd name="T21" fmla="*/ 38 h 48"/>
                <a:gd name="T22" fmla="*/ 54 w 54"/>
                <a:gd name="T23" fmla="*/ 34 h 48"/>
                <a:gd name="T24" fmla="*/ 53 w 54"/>
                <a:gd name="T25" fmla="*/ 32 h 48"/>
                <a:gd name="T26" fmla="*/ 42 w 54"/>
                <a:gd name="T27" fmla="*/ 25 h 48"/>
                <a:gd name="T28" fmla="*/ 32 w 54"/>
                <a:gd name="T29" fmla="*/ 25 h 48"/>
                <a:gd name="T30" fmla="*/ 25 w 54"/>
                <a:gd name="T31" fmla="*/ 27 h 48"/>
                <a:gd name="T32" fmla="*/ 22 w 54"/>
                <a:gd name="T33" fmla="*/ 30 h 48"/>
                <a:gd name="T34" fmla="*/ 20 w 54"/>
                <a:gd name="T35" fmla="*/ 24 h 48"/>
                <a:gd name="T36" fmla="*/ 16 w 54"/>
                <a:gd name="T37" fmla="*/ 12 h 48"/>
                <a:gd name="T38" fmla="*/ 9 w 54"/>
                <a:gd name="T39" fmla="*/ 2 h 48"/>
                <a:gd name="T40" fmla="*/ 1 w 54"/>
                <a:gd name="T41" fmla="*/ 0 h 48"/>
                <a:gd name="T42" fmla="*/ 0 w 54"/>
                <a:gd name="T43" fmla="*/ 11 h 48"/>
                <a:gd name="T44" fmla="*/ 1 w 54"/>
                <a:gd name="T45" fmla="*/ 24 h 48"/>
                <a:gd name="T46" fmla="*/ 3 w 54"/>
                <a:gd name="T47" fmla="*/ 33 h 48"/>
                <a:gd name="T48" fmla="*/ 4 w 54"/>
                <a:gd name="T49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48">
                  <a:moveTo>
                    <a:pt x="4" y="37"/>
                  </a:moveTo>
                  <a:lnTo>
                    <a:pt x="11" y="43"/>
                  </a:lnTo>
                  <a:lnTo>
                    <a:pt x="17" y="47"/>
                  </a:lnTo>
                  <a:lnTo>
                    <a:pt x="24" y="48"/>
                  </a:lnTo>
                  <a:lnTo>
                    <a:pt x="30" y="48"/>
                  </a:lnTo>
                  <a:lnTo>
                    <a:pt x="35" y="47"/>
                  </a:lnTo>
                  <a:lnTo>
                    <a:pt x="40" y="45"/>
                  </a:lnTo>
                  <a:lnTo>
                    <a:pt x="45" y="42"/>
                  </a:lnTo>
                  <a:lnTo>
                    <a:pt x="47" y="41"/>
                  </a:lnTo>
                  <a:lnTo>
                    <a:pt x="50" y="40"/>
                  </a:lnTo>
                  <a:lnTo>
                    <a:pt x="53" y="38"/>
                  </a:lnTo>
                  <a:lnTo>
                    <a:pt x="54" y="34"/>
                  </a:lnTo>
                  <a:lnTo>
                    <a:pt x="53" y="32"/>
                  </a:lnTo>
                  <a:lnTo>
                    <a:pt x="42" y="25"/>
                  </a:lnTo>
                  <a:lnTo>
                    <a:pt x="32" y="25"/>
                  </a:lnTo>
                  <a:lnTo>
                    <a:pt x="25" y="27"/>
                  </a:lnTo>
                  <a:lnTo>
                    <a:pt x="22" y="30"/>
                  </a:lnTo>
                  <a:lnTo>
                    <a:pt x="20" y="24"/>
                  </a:lnTo>
                  <a:lnTo>
                    <a:pt x="16" y="12"/>
                  </a:lnTo>
                  <a:lnTo>
                    <a:pt x="9" y="2"/>
                  </a:lnTo>
                  <a:lnTo>
                    <a:pt x="1" y="0"/>
                  </a:lnTo>
                  <a:lnTo>
                    <a:pt x="0" y="11"/>
                  </a:lnTo>
                  <a:lnTo>
                    <a:pt x="1" y="24"/>
                  </a:lnTo>
                  <a:lnTo>
                    <a:pt x="3" y="33"/>
                  </a:lnTo>
                  <a:lnTo>
                    <a:pt x="4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5236" name="Freeform 52">
              <a:extLst>
                <a:ext uri="{FF2B5EF4-FFF2-40B4-BE49-F238E27FC236}">
                  <a16:creationId xmlns:a16="http://schemas.microsoft.com/office/drawing/2014/main" id="{A1163357-30B9-4D04-85A5-96E88F602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9" y="3842"/>
              <a:ext cx="30" cy="19"/>
            </a:xfrm>
            <a:custGeom>
              <a:avLst/>
              <a:gdLst>
                <a:gd name="T0" fmla="*/ 9 w 59"/>
                <a:gd name="T1" fmla="*/ 34 h 38"/>
                <a:gd name="T2" fmla="*/ 15 w 59"/>
                <a:gd name="T3" fmla="*/ 37 h 38"/>
                <a:gd name="T4" fmla="*/ 24 w 59"/>
                <a:gd name="T5" fmla="*/ 38 h 38"/>
                <a:gd name="T6" fmla="*/ 33 w 59"/>
                <a:gd name="T7" fmla="*/ 38 h 38"/>
                <a:gd name="T8" fmla="*/ 44 w 59"/>
                <a:gd name="T9" fmla="*/ 37 h 38"/>
                <a:gd name="T10" fmla="*/ 52 w 59"/>
                <a:gd name="T11" fmla="*/ 33 h 38"/>
                <a:gd name="T12" fmla="*/ 57 w 59"/>
                <a:gd name="T13" fmla="*/ 29 h 38"/>
                <a:gd name="T14" fmla="*/ 59 w 59"/>
                <a:gd name="T15" fmla="*/ 23 h 38"/>
                <a:gd name="T16" fmla="*/ 55 w 59"/>
                <a:gd name="T17" fmla="*/ 15 h 38"/>
                <a:gd name="T18" fmla="*/ 52 w 59"/>
                <a:gd name="T19" fmla="*/ 12 h 38"/>
                <a:gd name="T20" fmla="*/ 46 w 59"/>
                <a:gd name="T21" fmla="*/ 11 h 38"/>
                <a:gd name="T22" fmla="*/ 40 w 59"/>
                <a:gd name="T23" fmla="*/ 11 h 38"/>
                <a:gd name="T24" fmla="*/ 33 w 59"/>
                <a:gd name="T25" fmla="*/ 14 h 38"/>
                <a:gd name="T26" fmla="*/ 27 w 59"/>
                <a:gd name="T27" fmla="*/ 15 h 38"/>
                <a:gd name="T28" fmla="*/ 23 w 59"/>
                <a:gd name="T29" fmla="*/ 17 h 38"/>
                <a:gd name="T30" fmla="*/ 19 w 59"/>
                <a:gd name="T31" fmla="*/ 18 h 38"/>
                <a:gd name="T32" fmla="*/ 18 w 59"/>
                <a:gd name="T33" fmla="*/ 19 h 38"/>
                <a:gd name="T34" fmla="*/ 17 w 59"/>
                <a:gd name="T35" fmla="*/ 16 h 38"/>
                <a:gd name="T36" fmla="*/ 15 w 59"/>
                <a:gd name="T37" fmla="*/ 10 h 38"/>
                <a:gd name="T38" fmla="*/ 12 w 59"/>
                <a:gd name="T39" fmla="*/ 3 h 38"/>
                <a:gd name="T40" fmla="*/ 11 w 59"/>
                <a:gd name="T41" fmla="*/ 1 h 38"/>
                <a:gd name="T42" fmla="*/ 9 w 59"/>
                <a:gd name="T43" fmla="*/ 0 h 38"/>
                <a:gd name="T44" fmla="*/ 6 w 59"/>
                <a:gd name="T45" fmla="*/ 0 h 38"/>
                <a:gd name="T46" fmla="*/ 2 w 59"/>
                <a:gd name="T47" fmla="*/ 1 h 38"/>
                <a:gd name="T48" fmla="*/ 0 w 59"/>
                <a:gd name="T49" fmla="*/ 3 h 38"/>
                <a:gd name="T50" fmla="*/ 0 w 59"/>
                <a:gd name="T51" fmla="*/ 10 h 38"/>
                <a:gd name="T52" fmla="*/ 3 w 59"/>
                <a:gd name="T53" fmla="*/ 21 h 38"/>
                <a:gd name="T54" fmla="*/ 7 w 59"/>
                <a:gd name="T55" fmla="*/ 30 h 38"/>
                <a:gd name="T56" fmla="*/ 9 w 59"/>
                <a:gd name="T57" fmla="*/ 3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9" h="38">
                  <a:moveTo>
                    <a:pt x="9" y="34"/>
                  </a:moveTo>
                  <a:lnTo>
                    <a:pt x="15" y="37"/>
                  </a:lnTo>
                  <a:lnTo>
                    <a:pt x="24" y="38"/>
                  </a:lnTo>
                  <a:lnTo>
                    <a:pt x="33" y="38"/>
                  </a:lnTo>
                  <a:lnTo>
                    <a:pt x="44" y="37"/>
                  </a:lnTo>
                  <a:lnTo>
                    <a:pt x="52" y="33"/>
                  </a:lnTo>
                  <a:lnTo>
                    <a:pt x="57" y="29"/>
                  </a:lnTo>
                  <a:lnTo>
                    <a:pt x="59" y="23"/>
                  </a:lnTo>
                  <a:lnTo>
                    <a:pt x="55" y="15"/>
                  </a:lnTo>
                  <a:lnTo>
                    <a:pt x="52" y="12"/>
                  </a:lnTo>
                  <a:lnTo>
                    <a:pt x="46" y="11"/>
                  </a:lnTo>
                  <a:lnTo>
                    <a:pt x="40" y="11"/>
                  </a:lnTo>
                  <a:lnTo>
                    <a:pt x="33" y="14"/>
                  </a:lnTo>
                  <a:lnTo>
                    <a:pt x="27" y="15"/>
                  </a:lnTo>
                  <a:lnTo>
                    <a:pt x="23" y="17"/>
                  </a:lnTo>
                  <a:lnTo>
                    <a:pt x="19" y="18"/>
                  </a:lnTo>
                  <a:lnTo>
                    <a:pt x="18" y="19"/>
                  </a:lnTo>
                  <a:lnTo>
                    <a:pt x="17" y="16"/>
                  </a:lnTo>
                  <a:lnTo>
                    <a:pt x="15" y="10"/>
                  </a:lnTo>
                  <a:lnTo>
                    <a:pt x="12" y="3"/>
                  </a:lnTo>
                  <a:lnTo>
                    <a:pt x="11" y="1"/>
                  </a:lnTo>
                  <a:lnTo>
                    <a:pt x="9" y="0"/>
                  </a:lnTo>
                  <a:lnTo>
                    <a:pt x="6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10"/>
                  </a:lnTo>
                  <a:lnTo>
                    <a:pt x="3" y="21"/>
                  </a:lnTo>
                  <a:lnTo>
                    <a:pt x="7" y="30"/>
                  </a:lnTo>
                  <a:lnTo>
                    <a:pt x="9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5237" name="Freeform 53">
              <a:extLst>
                <a:ext uri="{FF2B5EF4-FFF2-40B4-BE49-F238E27FC236}">
                  <a16:creationId xmlns:a16="http://schemas.microsoft.com/office/drawing/2014/main" id="{CCC303A0-CB8C-4E93-9CC9-6F8183691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3" y="3827"/>
              <a:ext cx="25" cy="23"/>
            </a:xfrm>
            <a:custGeom>
              <a:avLst/>
              <a:gdLst>
                <a:gd name="T0" fmla="*/ 11 w 49"/>
                <a:gd name="T1" fmla="*/ 42 h 46"/>
                <a:gd name="T2" fmla="*/ 17 w 49"/>
                <a:gd name="T3" fmla="*/ 43 h 46"/>
                <a:gd name="T4" fmla="*/ 26 w 49"/>
                <a:gd name="T5" fmla="*/ 46 h 46"/>
                <a:gd name="T6" fmla="*/ 36 w 49"/>
                <a:gd name="T7" fmla="*/ 45 h 46"/>
                <a:gd name="T8" fmla="*/ 44 w 49"/>
                <a:gd name="T9" fmla="*/ 40 h 46"/>
                <a:gd name="T10" fmla="*/ 47 w 49"/>
                <a:gd name="T11" fmla="*/ 39 h 46"/>
                <a:gd name="T12" fmla="*/ 48 w 49"/>
                <a:gd name="T13" fmla="*/ 37 h 46"/>
                <a:gd name="T14" fmla="*/ 49 w 49"/>
                <a:gd name="T15" fmla="*/ 34 h 46"/>
                <a:gd name="T16" fmla="*/ 48 w 49"/>
                <a:gd name="T17" fmla="*/ 32 h 46"/>
                <a:gd name="T18" fmla="*/ 47 w 49"/>
                <a:gd name="T19" fmla="*/ 29 h 46"/>
                <a:gd name="T20" fmla="*/ 44 w 49"/>
                <a:gd name="T21" fmla="*/ 26 h 46"/>
                <a:gd name="T22" fmla="*/ 41 w 49"/>
                <a:gd name="T23" fmla="*/ 25 h 46"/>
                <a:gd name="T24" fmla="*/ 36 w 49"/>
                <a:gd name="T25" fmla="*/ 26 h 46"/>
                <a:gd name="T26" fmla="*/ 30 w 49"/>
                <a:gd name="T27" fmla="*/ 29 h 46"/>
                <a:gd name="T28" fmla="*/ 23 w 49"/>
                <a:gd name="T29" fmla="*/ 29 h 46"/>
                <a:gd name="T30" fmla="*/ 18 w 49"/>
                <a:gd name="T31" fmla="*/ 29 h 46"/>
                <a:gd name="T32" fmla="*/ 16 w 49"/>
                <a:gd name="T33" fmla="*/ 29 h 46"/>
                <a:gd name="T34" fmla="*/ 16 w 49"/>
                <a:gd name="T35" fmla="*/ 24 h 46"/>
                <a:gd name="T36" fmla="*/ 16 w 49"/>
                <a:gd name="T37" fmla="*/ 14 h 46"/>
                <a:gd name="T38" fmla="*/ 12 w 49"/>
                <a:gd name="T39" fmla="*/ 3 h 46"/>
                <a:gd name="T40" fmla="*/ 5 w 49"/>
                <a:gd name="T41" fmla="*/ 0 h 46"/>
                <a:gd name="T42" fmla="*/ 0 w 49"/>
                <a:gd name="T43" fmla="*/ 15 h 46"/>
                <a:gd name="T44" fmla="*/ 0 w 49"/>
                <a:gd name="T45" fmla="*/ 27 h 46"/>
                <a:gd name="T46" fmla="*/ 4 w 49"/>
                <a:gd name="T47" fmla="*/ 37 h 46"/>
                <a:gd name="T48" fmla="*/ 11 w 49"/>
                <a:gd name="T4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" h="46">
                  <a:moveTo>
                    <a:pt x="11" y="42"/>
                  </a:moveTo>
                  <a:lnTo>
                    <a:pt x="17" y="43"/>
                  </a:lnTo>
                  <a:lnTo>
                    <a:pt x="26" y="46"/>
                  </a:lnTo>
                  <a:lnTo>
                    <a:pt x="36" y="45"/>
                  </a:lnTo>
                  <a:lnTo>
                    <a:pt x="44" y="40"/>
                  </a:lnTo>
                  <a:lnTo>
                    <a:pt x="47" y="39"/>
                  </a:lnTo>
                  <a:lnTo>
                    <a:pt x="48" y="37"/>
                  </a:lnTo>
                  <a:lnTo>
                    <a:pt x="49" y="34"/>
                  </a:lnTo>
                  <a:lnTo>
                    <a:pt x="48" y="32"/>
                  </a:lnTo>
                  <a:lnTo>
                    <a:pt x="47" y="29"/>
                  </a:lnTo>
                  <a:lnTo>
                    <a:pt x="44" y="26"/>
                  </a:lnTo>
                  <a:lnTo>
                    <a:pt x="41" y="25"/>
                  </a:lnTo>
                  <a:lnTo>
                    <a:pt x="36" y="26"/>
                  </a:lnTo>
                  <a:lnTo>
                    <a:pt x="30" y="29"/>
                  </a:lnTo>
                  <a:lnTo>
                    <a:pt x="23" y="29"/>
                  </a:lnTo>
                  <a:lnTo>
                    <a:pt x="18" y="29"/>
                  </a:lnTo>
                  <a:lnTo>
                    <a:pt x="16" y="29"/>
                  </a:lnTo>
                  <a:lnTo>
                    <a:pt x="16" y="24"/>
                  </a:lnTo>
                  <a:lnTo>
                    <a:pt x="16" y="14"/>
                  </a:lnTo>
                  <a:lnTo>
                    <a:pt x="12" y="3"/>
                  </a:lnTo>
                  <a:lnTo>
                    <a:pt x="5" y="0"/>
                  </a:lnTo>
                  <a:lnTo>
                    <a:pt x="0" y="15"/>
                  </a:lnTo>
                  <a:lnTo>
                    <a:pt x="0" y="27"/>
                  </a:lnTo>
                  <a:lnTo>
                    <a:pt x="4" y="37"/>
                  </a:lnTo>
                  <a:lnTo>
                    <a:pt x="11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5238" name="Freeform 54">
              <a:extLst>
                <a:ext uri="{FF2B5EF4-FFF2-40B4-BE49-F238E27FC236}">
                  <a16:creationId xmlns:a16="http://schemas.microsoft.com/office/drawing/2014/main" id="{C0E8913C-C486-40AE-972A-7648B631F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7" y="3819"/>
              <a:ext cx="25" cy="22"/>
            </a:xfrm>
            <a:custGeom>
              <a:avLst/>
              <a:gdLst>
                <a:gd name="T0" fmla="*/ 18 w 51"/>
                <a:gd name="T1" fmla="*/ 41 h 45"/>
                <a:gd name="T2" fmla="*/ 25 w 51"/>
                <a:gd name="T3" fmla="*/ 45 h 45"/>
                <a:gd name="T4" fmla="*/ 32 w 51"/>
                <a:gd name="T5" fmla="*/ 43 h 45"/>
                <a:gd name="T6" fmla="*/ 39 w 51"/>
                <a:gd name="T7" fmla="*/ 41 h 45"/>
                <a:gd name="T8" fmla="*/ 46 w 51"/>
                <a:gd name="T9" fmla="*/ 38 h 45"/>
                <a:gd name="T10" fmla="*/ 49 w 51"/>
                <a:gd name="T11" fmla="*/ 35 h 45"/>
                <a:gd name="T12" fmla="*/ 51 w 51"/>
                <a:gd name="T13" fmla="*/ 33 h 45"/>
                <a:gd name="T14" fmla="*/ 51 w 51"/>
                <a:gd name="T15" fmla="*/ 30 h 45"/>
                <a:gd name="T16" fmla="*/ 49 w 51"/>
                <a:gd name="T17" fmla="*/ 26 h 45"/>
                <a:gd name="T18" fmla="*/ 41 w 51"/>
                <a:gd name="T19" fmla="*/ 22 h 45"/>
                <a:gd name="T20" fmla="*/ 36 w 51"/>
                <a:gd name="T21" fmla="*/ 23 h 45"/>
                <a:gd name="T22" fmla="*/ 31 w 51"/>
                <a:gd name="T23" fmla="*/ 27 h 45"/>
                <a:gd name="T24" fmla="*/ 28 w 51"/>
                <a:gd name="T25" fmla="*/ 31 h 45"/>
                <a:gd name="T26" fmla="*/ 25 w 51"/>
                <a:gd name="T27" fmla="*/ 25 h 45"/>
                <a:gd name="T28" fmla="*/ 20 w 51"/>
                <a:gd name="T29" fmla="*/ 13 h 45"/>
                <a:gd name="T30" fmla="*/ 13 w 51"/>
                <a:gd name="T31" fmla="*/ 3 h 45"/>
                <a:gd name="T32" fmla="*/ 5 w 51"/>
                <a:gd name="T33" fmla="*/ 0 h 45"/>
                <a:gd name="T34" fmla="*/ 0 w 51"/>
                <a:gd name="T35" fmla="*/ 16 h 45"/>
                <a:gd name="T36" fmla="*/ 6 w 51"/>
                <a:gd name="T37" fmla="*/ 28 h 45"/>
                <a:gd name="T38" fmla="*/ 14 w 51"/>
                <a:gd name="T39" fmla="*/ 38 h 45"/>
                <a:gd name="T40" fmla="*/ 18 w 51"/>
                <a:gd name="T41" fmla="*/ 4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45">
                  <a:moveTo>
                    <a:pt x="18" y="41"/>
                  </a:moveTo>
                  <a:lnTo>
                    <a:pt x="25" y="45"/>
                  </a:lnTo>
                  <a:lnTo>
                    <a:pt x="32" y="43"/>
                  </a:lnTo>
                  <a:lnTo>
                    <a:pt x="39" y="41"/>
                  </a:lnTo>
                  <a:lnTo>
                    <a:pt x="46" y="38"/>
                  </a:lnTo>
                  <a:lnTo>
                    <a:pt x="49" y="35"/>
                  </a:lnTo>
                  <a:lnTo>
                    <a:pt x="51" y="33"/>
                  </a:lnTo>
                  <a:lnTo>
                    <a:pt x="51" y="30"/>
                  </a:lnTo>
                  <a:lnTo>
                    <a:pt x="49" y="26"/>
                  </a:lnTo>
                  <a:lnTo>
                    <a:pt x="41" y="22"/>
                  </a:lnTo>
                  <a:lnTo>
                    <a:pt x="36" y="23"/>
                  </a:lnTo>
                  <a:lnTo>
                    <a:pt x="31" y="27"/>
                  </a:lnTo>
                  <a:lnTo>
                    <a:pt x="28" y="31"/>
                  </a:lnTo>
                  <a:lnTo>
                    <a:pt x="25" y="25"/>
                  </a:lnTo>
                  <a:lnTo>
                    <a:pt x="20" y="13"/>
                  </a:lnTo>
                  <a:lnTo>
                    <a:pt x="13" y="3"/>
                  </a:lnTo>
                  <a:lnTo>
                    <a:pt x="5" y="0"/>
                  </a:lnTo>
                  <a:lnTo>
                    <a:pt x="0" y="16"/>
                  </a:lnTo>
                  <a:lnTo>
                    <a:pt x="6" y="28"/>
                  </a:lnTo>
                  <a:lnTo>
                    <a:pt x="14" y="38"/>
                  </a:lnTo>
                  <a:lnTo>
                    <a:pt x="18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5239" name="Freeform 55">
              <a:extLst>
                <a:ext uri="{FF2B5EF4-FFF2-40B4-BE49-F238E27FC236}">
                  <a16:creationId xmlns:a16="http://schemas.microsoft.com/office/drawing/2014/main" id="{710ABB10-23C6-4768-B871-FE92C58DA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3880"/>
              <a:ext cx="31" cy="32"/>
            </a:xfrm>
            <a:custGeom>
              <a:avLst/>
              <a:gdLst>
                <a:gd name="T0" fmla="*/ 13 w 62"/>
                <a:gd name="T1" fmla="*/ 54 h 64"/>
                <a:gd name="T2" fmla="*/ 15 w 62"/>
                <a:gd name="T3" fmla="*/ 56 h 64"/>
                <a:gd name="T4" fmla="*/ 19 w 62"/>
                <a:gd name="T5" fmla="*/ 58 h 64"/>
                <a:gd name="T6" fmla="*/ 24 w 62"/>
                <a:gd name="T7" fmla="*/ 62 h 64"/>
                <a:gd name="T8" fmla="*/ 30 w 62"/>
                <a:gd name="T9" fmla="*/ 63 h 64"/>
                <a:gd name="T10" fmla="*/ 37 w 62"/>
                <a:gd name="T11" fmla="*/ 64 h 64"/>
                <a:gd name="T12" fmla="*/ 45 w 62"/>
                <a:gd name="T13" fmla="*/ 62 h 64"/>
                <a:gd name="T14" fmla="*/ 52 w 62"/>
                <a:gd name="T15" fmla="*/ 56 h 64"/>
                <a:gd name="T16" fmla="*/ 58 w 62"/>
                <a:gd name="T17" fmla="*/ 47 h 64"/>
                <a:gd name="T18" fmla="*/ 60 w 62"/>
                <a:gd name="T19" fmla="*/ 43 h 64"/>
                <a:gd name="T20" fmla="*/ 61 w 62"/>
                <a:gd name="T21" fmla="*/ 40 h 64"/>
                <a:gd name="T22" fmla="*/ 62 w 62"/>
                <a:gd name="T23" fmla="*/ 36 h 64"/>
                <a:gd name="T24" fmla="*/ 61 w 62"/>
                <a:gd name="T25" fmla="*/ 34 h 64"/>
                <a:gd name="T26" fmla="*/ 55 w 62"/>
                <a:gd name="T27" fmla="*/ 31 h 64"/>
                <a:gd name="T28" fmla="*/ 49 w 62"/>
                <a:gd name="T29" fmla="*/ 30 h 64"/>
                <a:gd name="T30" fmla="*/ 42 w 62"/>
                <a:gd name="T31" fmla="*/ 31 h 64"/>
                <a:gd name="T32" fmla="*/ 36 w 62"/>
                <a:gd name="T33" fmla="*/ 32 h 64"/>
                <a:gd name="T34" fmla="*/ 31 w 62"/>
                <a:gd name="T35" fmla="*/ 35 h 64"/>
                <a:gd name="T36" fmla="*/ 27 w 62"/>
                <a:gd name="T37" fmla="*/ 38 h 64"/>
                <a:gd name="T38" fmla="*/ 24 w 62"/>
                <a:gd name="T39" fmla="*/ 40 h 64"/>
                <a:gd name="T40" fmla="*/ 23 w 62"/>
                <a:gd name="T41" fmla="*/ 41 h 64"/>
                <a:gd name="T42" fmla="*/ 22 w 62"/>
                <a:gd name="T43" fmla="*/ 34 h 64"/>
                <a:gd name="T44" fmla="*/ 17 w 62"/>
                <a:gd name="T45" fmla="*/ 19 h 64"/>
                <a:gd name="T46" fmla="*/ 11 w 62"/>
                <a:gd name="T47" fmla="*/ 4 h 64"/>
                <a:gd name="T48" fmla="*/ 1 w 62"/>
                <a:gd name="T49" fmla="*/ 0 h 64"/>
                <a:gd name="T50" fmla="*/ 0 w 62"/>
                <a:gd name="T51" fmla="*/ 19 h 64"/>
                <a:gd name="T52" fmla="*/ 5 w 62"/>
                <a:gd name="T53" fmla="*/ 36 h 64"/>
                <a:gd name="T54" fmla="*/ 11 w 62"/>
                <a:gd name="T55" fmla="*/ 49 h 64"/>
                <a:gd name="T56" fmla="*/ 13 w 62"/>
                <a:gd name="T57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4">
                  <a:moveTo>
                    <a:pt x="13" y="54"/>
                  </a:moveTo>
                  <a:lnTo>
                    <a:pt x="15" y="56"/>
                  </a:lnTo>
                  <a:lnTo>
                    <a:pt x="19" y="58"/>
                  </a:lnTo>
                  <a:lnTo>
                    <a:pt x="24" y="62"/>
                  </a:lnTo>
                  <a:lnTo>
                    <a:pt x="30" y="63"/>
                  </a:lnTo>
                  <a:lnTo>
                    <a:pt x="37" y="64"/>
                  </a:lnTo>
                  <a:lnTo>
                    <a:pt x="45" y="62"/>
                  </a:lnTo>
                  <a:lnTo>
                    <a:pt x="52" y="56"/>
                  </a:lnTo>
                  <a:lnTo>
                    <a:pt x="58" y="47"/>
                  </a:lnTo>
                  <a:lnTo>
                    <a:pt x="60" y="43"/>
                  </a:lnTo>
                  <a:lnTo>
                    <a:pt x="61" y="40"/>
                  </a:lnTo>
                  <a:lnTo>
                    <a:pt x="62" y="36"/>
                  </a:lnTo>
                  <a:lnTo>
                    <a:pt x="61" y="34"/>
                  </a:lnTo>
                  <a:lnTo>
                    <a:pt x="55" y="31"/>
                  </a:lnTo>
                  <a:lnTo>
                    <a:pt x="49" y="30"/>
                  </a:lnTo>
                  <a:lnTo>
                    <a:pt x="42" y="31"/>
                  </a:lnTo>
                  <a:lnTo>
                    <a:pt x="36" y="32"/>
                  </a:lnTo>
                  <a:lnTo>
                    <a:pt x="31" y="35"/>
                  </a:lnTo>
                  <a:lnTo>
                    <a:pt x="27" y="38"/>
                  </a:lnTo>
                  <a:lnTo>
                    <a:pt x="24" y="40"/>
                  </a:lnTo>
                  <a:lnTo>
                    <a:pt x="23" y="41"/>
                  </a:lnTo>
                  <a:lnTo>
                    <a:pt x="22" y="34"/>
                  </a:lnTo>
                  <a:lnTo>
                    <a:pt x="17" y="19"/>
                  </a:lnTo>
                  <a:lnTo>
                    <a:pt x="11" y="4"/>
                  </a:lnTo>
                  <a:lnTo>
                    <a:pt x="1" y="0"/>
                  </a:lnTo>
                  <a:lnTo>
                    <a:pt x="0" y="19"/>
                  </a:lnTo>
                  <a:lnTo>
                    <a:pt x="5" y="36"/>
                  </a:lnTo>
                  <a:lnTo>
                    <a:pt x="11" y="49"/>
                  </a:lnTo>
                  <a:lnTo>
                    <a:pt x="13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5240" name="Freeform 56">
              <a:extLst>
                <a:ext uri="{FF2B5EF4-FFF2-40B4-BE49-F238E27FC236}">
                  <a16:creationId xmlns:a16="http://schemas.microsoft.com/office/drawing/2014/main" id="{E358C082-7C48-4ED9-9383-02355293D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9" y="3868"/>
              <a:ext cx="32" cy="27"/>
            </a:xfrm>
            <a:custGeom>
              <a:avLst/>
              <a:gdLst>
                <a:gd name="T0" fmla="*/ 10 w 62"/>
                <a:gd name="T1" fmla="*/ 44 h 55"/>
                <a:gd name="T2" fmla="*/ 13 w 62"/>
                <a:gd name="T3" fmla="*/ 45 h 55"/>
                <a:gd name="T4" fmla="*/ 16 w 62"/>
                <a:gd name="T5" fmla="*/ 48 h 55"/>
                <a:gd name="T6" fmla="*/ 21 w 62"/>
                <a:gd name="T7" fmla="*/ 50 h 55"/>
                <a:gd name="T8" fmla="*/ 26 w 62"/>
                <a:gd name="T9" fmla="*/ 52 h 55"/>
                <a:gd name="T10" fmla="*/ 32 w 62"/>
                <a:gd name="T11" fmla="*/ 55 h 55"/>
                <a:gd name="T12" fmla="*/ 39 w 62"/>
                <a:gd name="T13" fmla="*/ 55 h 55"/>
                <a:gd name="T14" fmla="*/ 46 w 62"/>
                <a:gd name="T15" fmla="*/ 55 h 55"/>
                <a:gd name="T16" fmla="*/ 52 w 62"/>
                <a:gd name="T17" fmla="*/ 52 h 55"/>
                <a:gd name="T18" fmla="*/ 56 w 62"/>
                <a:gd name="T19" fmla="*/ 50 h 55"/>
                <a:gd name="T20" fmla="*/ 60 w 62"/>
                <a:gd name="T21" fmla="*/ 46 h 55"/>
                <a:gd name="T22" fmla="*/ 62 w 62"/>
                <a:gd name="T23" fmla="*/ 43 h 55"/>
                <a:gd name="T24" fmla="*/ 61 w 62"/>
                <a:gd name="T25" fmla="*/ 38 h 55"/>
                <a:gd name="T26" fmla="*/ 56 w 62"/>
                <a:gd name="T27" fmla="*/ 34 h 55"/>
                <a:gd name="T28" fmla="*/ 51 w 62"/>
                <a:gd name="T29" fmla="*/ 30 h 55"/>
                <a:gd name="T30" fmla="*/ 44 w 62"/>
                <a:gd name="T31" fmla="*/ 29 h 55"/>
                <a:gd name="T32" fmla="*/ 38 w 62"/>
                <a:gd name="T33" fmla="*/ 29 h 55"/>
                <a:gd name="T34" fmla="*/ 31 w 62"/>
                <a:gd name="T35" fmla="*/ 30 h 55"/>
                <a:gd name="T36" fmla="*/ 26 w 62"/>
                <a:gd name="T37" fmla="*/ 32 h 55"/>
                <a:gd name="T38" fmla="*/ 23 w 62"/>
                <a:gd name="T39" fmla="*/ 33 h 55"/>
                <a:gd name="T40" fmla="*/ 22 w 62"/>
                <a:gd name="T41" fmla="*/ 33 h 55"/>
                <a:gd name="T42" fmla="*/ 21 w 62"/>
                <a:gd name="T43" fmla="*/ 27 h 55"/>
                <a:gd name="T44" fmla="*/ 17 w 62"/>
                <a:gd name="T45" fmla="*/ 14 h 55"/>
                <a:gd name="T46" fmla="*/ 11 w 62"/>
                <a:gd name="T47" fmla="*/ 4 h 55"/>
                <a:gd name="T48" fmla="*/ 2 w 62"/>
                <a:gd name="T49" fmla="*/ 0 h 55"/>
                <a:gd name="T50" fmla="*/ 0 w 62"/>
                <a:gd name="T51" fmla="*/ 18 h 55"/>
                <a:gd name="T52" fmla="*/ 3 w 62"/>
                <a:gd name="T53" fmla="*/ 32 h 55"/>
                <a:gd name="T54" fmla="*/ 8 w 62"/>
                <a:gd name="T55" fmla="*/ 41 h 55"/>
                <a:gd name="T56" fmla="*/ 10 w 62"/>
                <a:gd name="T57" fmla="*/ 4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55">
                  <a:moveTo>
                    <a:pt x="10" y="44"/>
                  </a:moveTo>
                  <a:lnTo>
                    <a:pt x="13" y="45"/>
                  </a:lnTo>
                  <a:lnTo>
                    <a:pt x="16" y="48"/>
                  </a:lnTo>
                  <a:lnTo>
                    <a:pt x="21" y="50"/>
                  </a:lnTo>
                  <a:lnTo>
                    <a:pt x="26" y="52"/>
                  </a:lnTo>
                  <a:lnTo>
                    <a:pt x="32" y="55"/>
                  </a:lnTo>
                  <a:lnTo>
                    <a:pt x="39" y="55"/>
                  </a:lnTo>
                  <a:lnTo>
                    <a:pt x="46" y="55"/>
                  </a:lnTo>
                  <a:lnTo>
                    <a:pt x="52" y="52"/>
                  </a:lnTo>
                  <a:lnTo>
                    <a:pt x="56" y="50"/>
                  </a:lnTo>
                  <a:lnTo>
                    <a:pt x="60" y="46"/>
                  </a:lnTo>
                  <a:lnTo>
                    <a:pt x="62" y="43"/>
                  </a:lnTo>
                  <a:lnTo>
                    <a:pt x="61" y="38"/>
                  </a:lnTo>
                  <a:lnTo>
                    <a:pt x="56" y="34"/>
                  </a:lnTo>
                  <a:lnTo>
                    <a:pt x="51" y="30"/>
                  </a:lnTo>
                  <a:lnTo>
                    <a:pt x="44" y="29"/>
                  </a:lnTo>
                  <a:lnTo>
                    <a:pt x="38" y="29"/>
                  </a:lnTo>
                  <a:lnTo>
                    <a:pt x="31" y="30"/>
                  </a:lnTo>
                  <a:lnTo>
                    <a:pt x="26" y="32"/>
                  </a:lnTo>
                  <a:lnTo>
                    <a:pt x="23" y="33"/>
                  </a:lnTo>
                  <a:lnTo>
                    <a:pt x="22" y="33"/>
                  </a:lnTo>
                  <a:lnTo>
                    <a:pt x="21" y="27"/>
                  </a:lnTo>
                  <a:lnTo>
                    <a:pt x="17" y="14"/>
                  </a:lnTo>
                  <a:lnTo>
                    <a:pt x="11" y="4"/>
                  </a:lnTo>
                  <a:lnTo>
                    <a:pt x="2" y="0"/>
                  </a:lnTo>
                  <a:lnTo>
                    <a:pt x="0" y="18"/>
                  </a:lnTo>
                  <a:lnTo>
                    <a:pt x="3" y="32"/>
                  </a:lnTo>
                  <a:lnTo>
                    <a:pt x="8" y="41"/>
                  </a:lnTo>
                  <a:lnTo>
                    <a:pt x="1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5241" name="Freeform 57">
              <a:extLst>
                <a:ext uri="{FF2B5EF4-FFF2-40B4-BE49-F238E27FC236}">
                  <a16:creationId xmlns:a16="http://schemas.microsoft.com/office/drawing/2014/main" id="{4DB0C4AC-9FEF-40A0-B3A9-89747C908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5" y="3863"/>
              <a:ext cx="30" cy="25"/>
            </a:xfrm>
            <a:custGeom>
              <a:avLst/>
              <a:gdLst>
                <a:gd name="T0" fmla="*/ 7 w 60"/>
                <a:gd name="T1" fmla="*/ 46 h 50"/>
                <a:gd name="T2" fmla="*/ 13 w 60"/>
                <a:gd name="T3" fmla="*/ 49 h 50"/>
                <a:gd name="T4" fmla="*/ 21 w 60"/>
                <a:gd name="T5" fmla="*/ 50 h 50"/>
                <a:gd name="T6" fmla="*/ 31 w 60"/>
                <a:gd name="T7" fmla="*/ 50 h 50"/>
                <a:gd name="T8" fmla="*/ 42 w 60"/>
                <a:gd name="T9" fmla="*/ 49 h 50"/>
                <a:gd name="T10" fmla="*/ 51 w 60"/>
                <a:gd name="T11" fmla="*/ 46 h 50"/>
                <a:gd name="T12" fmla="*/ 57 w 60"/>
                <a:gd name="T13" fmla="*/ 44 h 50"/>
                <a:gd name="T14" fmla="*/ 60 w 60"/>
                <a:gd name="T15" fmla="*/ 39 h 50"/>
                <a:gd name="T16" fmla="*/ 59 w 60"/>
                <a:gd name="T17" fmla="*/ 34 h 50"/>
                <a:gd name="T18" fmla="*/ 54 w 60"/>
                <a:gd name="T19" fmla="*/ 29 h 50"/>
                <a:gd name="T20" fmla="*/ 49 w 60"/>
                <a:gd name="T21" fmla="*/ 27 h 50"/>
                <a:gd name="T22" fmla="*/ 42 w 60"/>
                <a:gd name="T23" fmla="*/ 26 h 50"/>
                <a:gd name="T24" fmla="*/ 36 w 60"/>
                <a:gd name="T25" fmla="*/ 26 h 50"/>
                <a:gd name="T26" fmla="*/ 30 w 60"/>
                <a:gd name="T27" fmla="*/ 27 h 50"/>
                <a:gd name="T28" fmla="*/ 26 w 60"/>
                <a:gd name="T29" fmla="*/ 28 h 50"/>
                <a:gd name="T30" fmla="*/ 22 w 60"/>
                <a:gd name="T31" fmla="*/ 30 h 50"/>
                <a:gd name="T32" fmla="*/ 21 w 60"/>
                <a:gd name="T33" fmla="*/ 30 h 50"/>
                <a:gd name="T34" fmla="*/ 20 w 60"/>
                <a:gd name="T35" fmla="*/ 24 h 50"/>
                <a:gd name="T36" fmla="*/ 16 w 60"/>
                <a:gd name="T37" fmla="*/ 13 h 50"/>
                <a:gd name="T38" fmla="*/ 11 w 60"/>
                <a:gd name="T39" fmla="*/ 3 h 50"/>
                <a:gd name="T40" fmla="*/ 1 w 60"/>
                <a:gd name="T41" fmla="*/ 0 h 50"/>
                <a:gd name="T42" fmla="*/ 0 w 60"/>
                <a:gd name="T43" fmla="*/ 14 h 50"/>
                <a:gd name="T44" fmla="*/ 2 w 60"/>
                <a:gd name="T45" fmla="*/ 29 h 50"/>
                <a:gd name="T46" fmla="*/ 6 w 60"/>
                <a:gd name="T47" fmla="*/ 42 h 50"/>
                <a:gd name="T48" fmla="*/ 7 w 60"/>
                <a:gd name="T49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50">
                  <a:moveTo>
                    <a:pt x="7" y="46"/>
                  </a:moveTo>
                  <a:lnTo>
                    <a:pt x="13" y="49"/>
                  </a:lnTo>
                  <a:lnTo>
                    <a:pt x="21" y="50"/>
                  </a:lnTo>
                  <a:lnTo>
                    <a:pt x="31" y="50"/>
                  </a:lnTo>
                  <a:lnTo>
                    <a:pt x="42" y="49"/>
                  </a:lnTo>
                  <a:lnTo>
                    <a:pt x="51" y="46"/>
                  </a:lnTo>
                  <a:lnTo>
                    <a:pt x="57" y="44"/>
                  </a:lnTo>
                  <a:lnTo>
                    <a:pt x="60" y="39"/>
                  </a:lnTo>
                  <a:lnTo>
                    <a:pt x="59" y="34"/>
                  </a:lnTo>
                  <a:lnTo>
                    <a:pt x="54" y="29"/>
                  </a:lnTo>
                  <a:lnTo>
                    <a:pt x="49" y="27"/>
                  </a:lnTo>
                  <a:lnTo>
                    <a:pt x="42" y="26"/>
                  </a:lnTo>
                  <a:lnTo>
                    <a:pt x="36" y="26"/>
                  </a:lnTo>
                  <a:lnTo>
                    <a:pt x="30" y="27"/>
                  </a:lnTo>
                  <a:lnTo>
                    <a:pt x="26" y="28"/>
                  </a:lnTo>
                  <a:lnTo>
                    <a:pt x="22" y="30"/>
                  </a:lnTo>
                  <a:lnTo>
                    <a:pt x="21" y="30"/>
                  </a:lnTo>
                  <a:lnTo>
                    <a:pt x="20" y="24"/>
                  </a:lnTo>
                  <a:lnTo>
                    <a:pt x="16" y="13"/>
                  </a:lnTo>
                  <a:lnTo>
                    <a:pt x="11" y="3"/>
                  </a:lnTo>
                  <a:lnTo>
                    <a:pt x="1" y="0"/>
                  </a:lnTo>
                  <a:lnTo>
                    <a:pt x="0" y="14"/>
                  </a:lnTo>
                  <a:lnTo>
                    <a:pt x="2" y="29"/>
                  </a:lnTo>
                  <a:lnTo>
                    <a:pt x="6" y="42"/>
                  </a:lnTo>
                  <a:lnTo>
                    <a:pt x="7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5242" name="Freeform 58">
              <a:extLst>
                <a:ext uri="{FF2B5EF4-FFF2-40B4-BE49-F238E27FC236}">
                  <a16:creationId xmlns:a16="http://schemas.microsoft.com/office/drawing/2014/main" id="{FCA117E3-FC61-4B7D-89AF-2EB7F841D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4" y="3718"/>
              <a:ext cx="143" cy="338"/>
            </a:xfrm>
            <a:custGeom>
              <a:avLst/>
              <a:gdLst>
                <a:gd name="T0" fmla="*/ 10 w 287"/>
                <a:gd name="T1" fmla="*/ 121 h 677"/>
                <a:gd name="T2" fmla="*/ 13 w 287"/>
                <a:gd name="T3" fmla="*/ 193 h 677"/>
                <a:gd name="T4" fmla="*/ 36 w 287"/>
                <a:gd name="T5" fmla="*/ 277 h 677"/>
                <a:gd name="T6" fmla="*/ 66 w 287"/>
                <a:gd name="T7" fmla="*/ 373 h 677"/>
                <a:gd name="T8" fmla="*/ 96 w 287"/>
                <a:gd name="T9" fmla="*/ 467 h 677"/>
                <a:gd name="T10" fmla="*/ 128 w 287"/>
                <a:gd name="T11" fmla="*/ 560 h 677"/>
                <a:gd name="T12" fmla="*/ 154 w 287"/>
                <a:gd name="T13" fmla="*/ 624 h 677"/>
                <a:gd name="T14" fmla="*/ 179 w 287"/>
                <a:gd name="T15" fmla="*/ 649 h 677"/>
                <a:gd name="T16" fmla="*/ 211 w 287"/>
                <a:gd name="T17" fmla="*/ 665 h 677"/>
                <a:gd name="T18" fmla="*/ 248 w 287"/>
                <a:gd name="T19" fmla="*/ 674 h 677"/>
                <a:gd name="T20" fmla="*/ 273 w 287"/>
                <a:gd name="T21" fmla="*/ 675 h 677"/>
                <a:gd name="T22" fmla="*/ 284 w 287"/>
                <a:gd name="T23" fmla="*/ 667 h 677"/>
                <a:gd name="T24" fmla="*/ 287 w 287"/>
                <a:gd name="T25" fmla="*/ 654 h 677"/>
                <a:gd name="T26" fmla="*/ 278 w 287"/>
                <a:gd name="T27" fmla="*/ 643 h 677"/>
                <a:gd name="T28" fmla="*/ 258 w 287"/>
                <a:gd name="T29" fmla="*/ 637 h 677"/>
                <a:gd name="T30" fmla="*/ 232 w 287"/>
                <a:gd name="T31" fmla="*/ 632 h 677"/>
                <a:gd name="T32" fmla="*/ 208 w 287"/>
                <a:gd name="T33" fmla="*/ 624 h 677"/>
                <a:gd name="T34" fmla="*/ 188 w 287"/>
                <a:gd name="T35" fmla="*/ 606 h 677"/>
                <a:gd name="T36" fmla="*/ 171 w 287"/>
                <a:gd name="T37" fmla="*/ 567 h 677"/>
                <a:gd name="T38" fmla="*/ 152 w 287"/>
                <a:gd name="T39" fmla="*/ 516 h 677"/>
                <a:gd name="T40" fmla="*/ 135 w 287"/>
                <a:gd name="T41" fmla="*/ 463 h 677"/>
                <a:gd name="T42" fmla="*/ 119 w 287"/>
                <a:gd name="T43" fmla="*/ 410 h 677"/>
                <a:gd name="T44" fmla="*/ 99 w 287"/>
                <a:gd name="T45" fmla="*/ 349 h 677"/>
                <a:gd name="T46" fmla="*/ 74 w 287"/>
                <a:gd name="T47" fmla="*/ 280 h 677"/>
                <a:gd name="T48" fmla="*/ 51 w 287"/>
                <a:gd name="T49" fmla="*/ 211 h 677"/>
                <a:gd name="T50" fmla="*/ 38 w 287"/>
                <a:gd name="T51" fmla="*/ 141 h 677"/>
                <a:gd name="T52" fmla="*/ 36 w 287"/>
                <a:gd name="T53" fmla="*/ 89 h 677"/>
                <a:gd name="T54" fmla="*/ 28 w 287"/>
                <a:gd name="T55" fmla="*/ 54 h 677"/>
                <a:gd name="T56" fmla="*/ 17 w 287"/>
                <a:gd name="T57" fmla="*/ 22 h 677"/>
                <a:gd name="T58" fmla="*/ 5 w 287"/>
                <a:gd name="T59" fmla="*/ 1 h 677"/>
                <a:gd name="T60" fmla="*/ 4 w 287"/>
                <a:gd name="T61" fmla="*/ 14 h 677"/>
                <a:gd name="T62" fmla="*/ 11 w 287"/>
                <a:gd name="T63" fmla="*/ 61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7" h="677">
                  <a:moveTo>
                    <a:pt x="12" y="84"/>
                  </a:moveTo>
                  <a:lnTo>
                    <a:pt x="10" y="121"/>
                  </a:lnTo>
                  <a:lnTo>
                    <a:pt x="10" y="158"/>
                  </a:lnTo>
                  <a:lnTo>
                    <a:pt x="13" y="193"/>
                  </a:lnTo>
                  <a:lnTo>
                    <a:pt x="21" y="229"/>
                  </a:lnTo>
                  <a:lnTo>
                    <a:pt x="36" y="277"/>
                  </a:lnTo>
                  <a:lnTo>
                    <a:pt x="51" y="326"/>
                  </a:lnTo>
                  <a:lnTo>
                    <a:pt x="66" y="373"/>
                  </a:lnTo>
                  <a:lnTo>
                    <a:pt x="81" y="420"/>
                  </a:lnTo>
                  <a:lnTo>
                    <a:pt x="96" y="467"/>
                  </a:lnTo>
                  <a:lnTo>
                    <a:pt x="112" y="513"/>
                  </a:lnTo>
                  <a:lnTo>
                    <a:pt x="128" y="560"/>
                  </a:lnTo>
                  <a:lnTo>
                    <a:pt x="145" y="608"/>
                  </a:lnTo>
                  <a:lnTo>
                    <a:pt x="154" y="624"/>
                  </a:lnTo>
                  <a:lnTo>
                    <a:pt x="165" y="637"/>
                  </a:lnTo>
                  <a:lnTo>
                    <a:pt x="179" y="649"/>
                  </a:lnTo>
                  <a:lnTo>
                    <a:pt x="194" y="658"/>
                  </a:lnTo>
                  <a:lnTo>
                    <a:pt x="211" y="665"/>
                  </a:lnTo>
                  <a:lnTo>
                    <a:pt x="230" y="671"/>
                  </a:lnTo>
                  <a:lnTo>
                    <a:pt x="248" y="674"/>
                  </a:lnTo>
                  <a:lnTo>
                    <a:pt x="266" y="677"/>
                  </a:lnTo>
                  <a:lnTo>
                    <a:pt x="273" y="675"/>
                  </a:lnTo>
                  <a:lnTo>
                    <a:pt x="279" y="673"/>
                  </a:lnTo>
                  <a:lnTo>
                    <a:pt x="284" y="667"/>
                  </a:lnTo>
                  <a:lnTo>
                    <a:pt x="287" y="660"/>
                  </a:lnTo>
                  <a:lnTo>
                    <a:pt x="287" y="654"/>
                  </a:lnTo>
                  <a:lnTo>
                    <a:pt x="284" y="648"/>
                  </a:lnTo>
                  <a:lnTo>
                    <a:pt x="278" y="643"/>
                  </a:lnTo>
                  <a:lnTo>
                    <a:pt x="271" y="641"/>
                  </a:lnTo>
                  <a:lnTo>
                    <a:pt x="258" y="637"/>
                  </a:lnTo>
                  <a:lnTo>
                    <a:pt x="246" y="635"/>
                  </a:lnTo>
                  <a:lnTo>
                    <a:pt x="232" y="632"/>
                  </a:lnTo>
                  <a:lnTo>
                    <a:pt x="219" y="628"/>
                  </a:lnTo>
                  <a:lnTo>
                    <a:pt x="208" y="624"/>
                  </a:lnTo>
                  <a:lnTo>
                    <a:pt x="197" y="616"/>
                  </a:lnTo>
                  <a:lnTo>
                    <a:pt x="188" y="606"/>
                  </a:lnTo>
                  <a:lnTo>
                    <a:pt x="181" y="594"/>
                  </a:lnTo>
                  <a:lnTo>
                    <a:pt x="171" y="567"/>
                  </a:lnTo>
                  <a:lnTo>
                    <a:pt x="162" y="542"/>
                  </a:lnTo>
                  <a:lnTo>
                    <a:pt x="152" y="516"/>
                  </a:lnTo>
                  <a:lnTo>
                    <a:pt x="144" y="489"/>
                  </a:lnTo>
                  <a:lnTo>
                    <a:pt x="135" y="463"/>
                  </a:lnTo>
                  <a:lnTo>
                    <a:pt x="127" y="436"/>
                  </a:lnTo>
                  <a:lnTo>
                    <a:pt x="119" y="410"/>
                  </a:lnTo>
                  <a:lnTo>
                    <a:pt x="111" y="383"/>
                  </a:lnTo>
                  <a:lnTo>
                    <a:pt x="99" y="349"/>
                  </a:lnTo>
                  <a:lnTo>
                    <a:pt x="87" y="314"/>
                  </a:lnTo>
                  <a:lnTo>
                    <a:pt x="74" y="280"/>
                  </a:lnTo>
                  <a:lnTo>
                    <a:pt x="63" y="245"/>
                  </a:lnTo>
                  <a:lnTo>
                    <a:pt x="51" y="211"/>
                  </a:lnTo>
                  <a:lnTo>
                    <a:pt x="43" y="176"/>
                  </a:lnTo>
                  <a:lnTo>
                    <a:pt x="38" y="141"/>
                  </a:lnTo>
                  <a:lnTo>
                    <a:pt x="37" y="104"/>
                  </a:lnTo>
                  <a:lnTo>
                    <a:pt x="36" y="89"/>
                  </a:lnTo>
                  <a:lnTo>
                    <a:pt x="33" y="72"/>
                  </a:lnTo>
                  <a:lnTo>
                    <a:pt x="28" y="54"/>
                  </a:lnTo>
                  <a:lnTo>
                    <a:pt x="22" y="37"/>
                  </a:lnTo>
                  <a:lnTo>
                    <a:pt x="17" y="22"/>
                  </a:lnTo>
                  <a:lnTo>
                    <a:pt x="11" y="9"/>
                  </a:lnTo>
                  <a:lnTo>
                    <a:pt x="5" y="1"/>
                  </a:lnTo>
                  <a:lnTo>
                    <a:pt x="0" y="0"/>
                  </a:lnTo>
                  <a:lnTo>
                    <a:pt x="4" y="14"/>
                  </a:lnTo>
                  <a:lnTo>
                    <a:pt x="9" y="36"/>
                  </a:lnTo>
                  <a:lnTo>
                    <a:pt x="11" y="61"/>
                  </a:lnTo>
                  <a:lnTo>
                    <a:pt x="12" y="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5243" name="Freeform 59">
              <a:extLst>
                <a:ext uri="{FF2B5EF4-FFF2-40B4-BE49-F238E27FC236}">
                  <a16:creationId xmlns:a16="http://schemas.microsoft.com/office/drawing/2014/main" id="{99EB0438-12EC-4CE0-A7F1-66F027C8A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8" y="3863"/>
              <a:ext cx="34" cy="35"/>
            </a:xfrm>
            <a:custGeom>
              <a:avLst/>
              <a:gdLst>
                <a:gd name="T0" fmla="*/ 66 w 69"/>
                <a:gd name="T1" fmla="*/ 19 h 70"/>
                <a:gd name="T2" fmla="*/ 69 w 69"/>
                <a:gd name="T3" fmla="*/ 15 h 70"/>
                <a:gd name="T4" fmla="*/ 68 w 69"/>
                <a:gd name="T5" fmla="*/ 10 h 70"/>
                <a:gd name="T6" fmla="*/ 66 w 69"/>
                <a:gd name="T7" fmla="*/ 6 h 70"/>
                <a:gd name="T8" fmla="*/ 60 w 69"/>
                <a:gd name="T9" fmla="*/ 2 h 70"/>
                <a:gd name="T10" fmla="*/ 55 w 69"/>
                <a:gd name="T11" fmla="*/ 0 h 70"/>
                <a:gd name="T12" fmla="*/ 49 w 69"/>
                <a:gd name="T13" fmla="*/ 0 h 70"/>
                <a:gd name="T14" fmla="*/ 43 w 69"/>
                <a:gd name="T15" fmla="*/ 1 h 70"/>
                <a:gd name="T16" fmla="*/ 37 w 69"/>
                <a:gd name="T17" fmla="*/ 5 h 70"/>
                <a:gd name="T18" fmla="*/ 32 w 69"/>
                <a:gd name="T19" fmla="*/ 9 h 70"/>
                <a:gd name="T20" fmla="*/ 27 w 69"/>
                <a:gd name="T21" fmla="*/ 16 h 70"/>
                <a:gd name="T22" fmla="*/ 20 w 69"/>
                <a:gd name="T23" fmla="*/ 25 h 70"/>
                <a:gd name="T24" fmla="*/ 13 w 69"/>
                <a:gd name="T25" fmla="*/ 35 h 70"/>
                <a:gd name="T26" fmla="*/ 7 w 69"/>
                <a:gd name="T27" fmla="*/ 45 h 70"/>
                <a:gd name="T28" fmla="*/ 3 w 69"/>
                <a:gd name="T29" fmla="*/ 55 h 70"/>
                <a:gd name="T30" fmla="*/ 0 w 69"/>
                <a:gd name="T31" fmla="*/ 63 h 70"/>
                <a:gd name="T32" fmla="*/ 3 w 69"/>
                <a:gd name="T33" fmla="*/ 70 h 70"/>
                <a:gd name="T34" fmla="*/ 12 w 69"/>
                <a:gd name="T35" fmla="*/ 65 h 70"/>
                <a:gd name="T36" fmla="*/ 21 w 69"/>
                <a:gd name="T37" fmla="*/ 56 h 70"/>
                <a:gd name="T38" fmla="*/ 31 w 69"/>
                <a:gd name="T39" fmla="*/ 48 h 70"/>
                <a:gd name="T40" fmla="*/ 41 w 69"/>
                <a:gd name="T41" fmla="*/ 40 h 70"/>
                <a:gd name="T42" fmla="*/ 50 w 69"/>
                <a:gd name="T43" fmla="*/ 33 h 70"/>
                <a:gd name="T44" fmla="*/ 57 w 69"/>
                <a:gd name="T45" fmla="*/ 27 h 70"/>
                <a:gd name="T46" fmla="*/ 62 w 69"/>
                <a:gd name="T47" fmla="*/ 22 h 70"/>
                <a:gd name="T48" fmla="*/ 66 w 69"/>
                <a:gd name="T49" fmla="*/ 1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0">
                  <a:moveTo>
                    <a:pt x="66" y="19"/>
                  </a:moveTo>
                  <a:lnTo>
                    <a:pt x="69" y="15"/>
                  </a:lnTo>
                  <a:lnTo>
                    <a:pt x="68" y="10"/>
                  </a:lnTo>
                  <a:lnTo>
                    <a:pt x="66" y="6"/>
                  </a:lnTo>
                  <a:lnTo>
                    <a:pt x="60" y="2"/>
                  </a:lnTo>
                  <a:lnTo>
                    <a:pt x="55" y="0"/>
                  </a:lnTo>
                  <a:lnTo>
                    <a:pt x="49" y="0"/>
                  </a:lnTo>
                  <a:lnTo>
                    <a:pt x="43" y="1"/>
                  </a:lnTo>
                  <a:lnTo>
                    <a:pt x="37" y="5"/>
                  </a:lnTo>
                  <a:lnTo>
                    <a:pt x="32" y="9"/>
                  </a:lnTo>
                  <a:lnTo>
                    <a:pt x="27" y="16"/>
                  </a:lnTo>
                  <a:lnTo>
                    <a:pt x="20" y="25"/>
                  </a:lnTo>
                  <a:lnTo>
                    <a:pt x="13" y="35"/>
                  </a:lnTo>
                  <a:lnTo>
                    <a:pt x="7" y="45"/>
                  </a:lnTo>
                  <a:lnTo>
                    <a:pt x="3" y="55"/>
                  </a:lnTo>
                  <a:lnTo>
                    <a:pt x="0" y="63"/>
                  </a:lnTo>
                  <a:lnTo>
                    <a:pt x="3" y="70"/>
                  </a:lnTo>
                  <a:lnTo>
                    <a:pt x="12" y="65"/>
                  </a:lnTo>
                  <a:lnTo>
                    <a:pt x="21" y="56"/>
                  </a:lnTo>
                  <a:lnTo>
                    <a:pt x="31" y="48"/>
                  </a:lnTo>
                  <a:lnTo>
                    <a:pt x="41" y="40"/>
                  </a:lnTo>
                  <a:lnTo>
                    <a:pt x="50" y="33"/>
                  </a:lnTo>
                  <a:lnTo>
                    <a:pt x="57" y="27"/>
                  </a:lnTo>
                  <a:lnTo>
                    <a:pt x="62" y="22"/>
                  </a:lnTo>
                  <a:lnTo>
                    <a:pt x="66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5244" name="Freeform 60">
              <a:extLst>
                <a:ext uri="{FF2B5EF4-FFF2-40B4-BE49-F238E27FC236}">
                  <a16:creationId xmlns:a16="http://schemas.microsoft.com/office/drawing/2014/main" id="{0E6EF208-529C-458D-A333-706C92535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0" y="3910"/>
              <a:ext cx="40" cy="11"/>
            </a:xfrm>
            <a:custGeom>
              <a:avLst/>
              <a:gdLst>
                <a:gd name="T0" fmla="*/ 73 w 81"/>
                <a:gd name="T1" fmla="*/ 19 h 23"/>
                <a:gd name="T2" fmla="*/ 76 w 81"/>
                <a:gd name="T3" fmla="*/ 18 h 23"/>
                <a:gd name="T4" fmla="*/ 78 w 81"/>
                <a:gd name="T5" fmla="*/ 15 h 23"/>
                <a:gd name="T6" fmla="*/ 80 w 81"/>
                <a:gd name="T7" fmla="*/ 12 h 23"/>
                <a:gd name="T8" fmla="*/ 81 w 81"/>
                <a:gd name="T9" fmla="*/ 8 h 23"/>
                <a:gd name="T10" fmla="*/ 80 w 81"/>
                <a:gd name="T11" fmla="*/ 5 h 23"/>
                <a:gd name="T12" fmla="*/ 77 w 81"/>
                <a:gd name="T13" fmla="*/ 2 h 23"/>
                <a:gd name="T14" fmla="*/ 74 w 81"/>
                <a:gd name="T15" fmla="*/ 0 h 23"/>
                <a:gd name="T16" fmla="*/ 69 w 81"/>
                <a:gd name="T17" fmla="*/ 0 h 23"/>
                <a:gd name="T18" fmla="*/ 60 w 81"/>
                <a:gd name="T19" fmla="*/ 3 h 23"/>
                <a:gd name="T20" fmla="*/ 48 w 81"/>
                <a:gd name="T21" fmla="*/ 6 h 23"/>
                <a:gd name="T22" fmla="*/ 37 w 81"/>
                <a:gd name="T23" fmla="*/ 8 h 23"/>
                <a:gd name="T24" fmla="*/ 27 w 81"/>
                <a:gd name="T25" fmla="*/ 10 h 23"/>
                <a:gd name="T26" fmla="*/ 16 w 81"/>
                <a:gd name="T27" fmla="*/ 13 h 23"/>
                <a:gd name="T28" fmla="*/ 8 w 81"/>
                <a:gd name="T29" fmla="*/ 15 h 23"/>
                <a:gd name="T30" fmla="*/ 2 w 81"/>
                <a:gd name="T31" fmla="*/ 19 h 23"/>
                <a:gd name="T32" fmla="*/ 0 w 81"/>
                <a:gd name="T33" fmla="*/ 23 h 23"/>
                <a:gd name="T34" fmla="*/ 8 w 81"/>
                <a:gd name="T35" fmla="*/ 23 h 23"/>
                <a:gd name="T36" fmla="*/ 16 w 81"/>
                <a:gd name="T37" fmla="*/ 23 h 23"/>
                <a:gd name="T38" fmla="*/ 25 w 81"/>
                <a:gd name="T39" fmla="*/ 22 h 23"/>
                <a:gd name="T40" fmla="*/ 35 w 81"/>
                <a:gd name="T41" fmla="*/ 22 h 23"/>
                <a:gd name="T42" fmla="*/ 44 w 81"/>
                <a:gd name="T43" fmla="*/ 21 h 23"/>
                <a:gd name="T44" fmla="*/ 53 w 81"/>
                <a:gd name="T45" fmla="*/ 20 h 23"/>
                <a:gd name="T46" fmla="*/ 63 w 81"/>
                <a:gd name="T47" fmla="*/ 20 h 23"/>
                <a:gd name="T48" fmla="*/ 73 w 81"/>
                <a:gd name="T4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23">
                  <a:moveTo>
                    <a:pt x="73" y="19"/>
                  </a:moveTo>
                  <a:lnTo>
                    <a:pt x="76" y="18"/>
                  </a:lnTo>
                  <a:lnTo>
                    <a:pt x="78" y="15"/>
                  </a:lnTo>
                  <a:lnTo>
                    <a:pt x="80" y="12"/>
                  </a:lnTo>
                  <a:lnTo>
                    <a:pt x="81" y="8"/>
                  </a:lnTo>
                  <a:lnTo>
                    <a:pt x="80" y="5"/>
                  </a:lnTo>
                  <a:lnTo>
                    <a:pt x="77" y="2"/>
                  </a:lnTo>
                  <a:lnTo>
                    <a:pt x="74" y="0"/>
                  </a:lnTo>
                  <a:lnTo>
                    <a:pt x="69" y="0"/>
                  </a:lnTo>
                  <a:lnTo>
                    <a:pt x="60" y="3"/>
                  </a:lnTo>
                  <a:lnTo>
                    <a:pt x="48" y="6"/>
                  </a:lnTo>
                  <a:lnTo>
                    <a:pt x="37" y="8"/>
                  </a:lnTo>
                  <a:lnTo>
                    <a:pt x="27" y="10"/>
                  </a:lnTo>
                  <a:lnTo>
                    <a:pt x="16" y="13"/>
                  </a:lnTo>
                  <a:lnTo>
                    <a:pt x="8" y="15"/>
                  </a:lnTo>
                  <a:lnTo>
                    <a:pt x="2" y="19"/>
                  </a:lnTo>
                  <a:lnTo>
                    <a:pt x="0" y="23"/>
                  </a:lnTo>
                  <a:lnTo>
                    <a:pt x="8" y="23"/>
                  </a:lnTo>
                  <a:lnTo>
                    <a:pt x="16" y="23"/>
                  </a:lnTo>
                  <a:lnTo>
                    <a:pt x="25" y="22"/>
                  </a:lnTo>
                  <a:lnTo>
                    <a:pt x="35" y="22"/>
                  </a:lnTo>
                  <a:lnTo>
                    <a:pt x="44" y="21"/>
                  </a:lnTo>
                  <a:lnTo>
                    <a:pt x="53" y="20"/>
                  </a:lnTo>
                  <a:lnTo>
                    <a:pt x="63" y="20"/>
                  </a:lnTo>
                  <a:lnTo>
                    <a:pt x="7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5245" name="Freeform 61">
              <a:extLst>
                <a:ext uri="{FF2B5EF4-FFF2-40B4-BE49-F238E27FC236}">
                  <a16:creationId xmlns:a16="http://schemas.microsoft.com/office/drawing/2014/main" id="{C2F62A3C-ED4E-43D5-8FBA-ED2E9AADA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6" y="3948"/>
              <a:ext cx="56" cy="14"/>
            </a:xfrm>
            <a:custGeom>
              <a:avLst/>
              <a:gdLst>
                <a:gd name="T0" fmla="*/ 97 w 112"/>
                <a:gd name="T1" fmla="*/ 29 h 29"/>
                <a:gd name="T2" fmla="*/ 102 w 112"/>
                <a:gd name="T3" fmla="*/ 29 h 29"/>
                <a:gd name="T4" fmla="*/ 106 w 112"/>
                <a:gd name="T5" fmla="*/ 26 h 29"/>
                <a:gd name="T6" fmla="*/ 110 w 112"/>
                <a:gd name="T7" fmla="*/ 22 h 29"/>
                <a:gd name="T8" fmla="*/ 112 w 112"/>
                <a:gd name="T9" fmla="*/ 16 h 29"/>
                <a:gd name="T10" fmla="*/ 111 w 112"/>
                <a:gd name="T11" fmla="*/ 12 h 29"/>
                <a:gd name="T12" fmla="*/ 109 w 112"/>
                <a:gd name="T13" fmla="*/ 7 h 29"/>
                <a:gd name="T14" fmla="*/ 105 w 112"/>
                <a:gd name="T15" fmla="*/ 4 h 29"/>
                <a:gd name="T16" fmla="*/ 99 w 112"/>
                <a:gd name="T17" fmla="*/ 3 h 29"/>
                <a:gd name="T18" fmla="*/ 86 w 112"/>
                <a:gd name="T19" fmla="*/ 3 h 29"/>
                <a:gd name="T20" fmla="*/ 69 w 112"/>
                <a:gd name="T21" fmla="*/ 3 h 29"/>
                <a:gd name="T22" fmla="*/ 53 w 112"/>
                <a:gd name="T23" fmla="*/ 1 h 29"/>
                <a:gd name="T24" fmla="*/ 37 w 112"/>
                <a:gd name="T25" fmla="*/ 1 h 29"/>
                <a:gd name="T26" fmla="*/ 23 w 112"/>
                <a:gd name="T27" fmla="*/ 0 h 29"/>
                <a:gd name="T28" fmla="*/ 11 w 112"/>
                <a:gd name="T29" fmla="*/ 1 h 29"/>
                <a:gd name="T30" fmla="*/ 4 w 112"/>
                <a:gd name="T31" fmla="*/ 4 h 29"/>
                <a:gd name="T32" fmla="*/ 0 w 112"/>
                <a:gd name="T33" fmla="*/ 7 h 29"/>
                <a:gd name="T34" fmla="*/ 8 w 112"/>
                <a:gd name="T35" fmla="*/ 10 h 29"/>
                <a:gd name="T36" fmla="*/ 18 w 112"/>
                <a:gd name="T37" fmla="*/ 13 h 29"/>
                <a:gd name="T38" fmla="*/ 30 w 112"/>
                <a:gd name="T39" fmla="*/ 15 h 29"/>
                <a:gd name="T40" fmla="*/ 43 w 112"/>
                <a:gd name="T41" fmla="*/ 18 h 29"/>
                <a:gd name="T42" fmla="*/ 57 w 112"/>
                <a:gd name="T43" fmla="*/ 20 h 29"/>
                <a:gd name="T44" fmla="*/ 71 w 112"/>
                <a:gd name="T45" fmla="*/ 23 h 29"/>
                <a:gd name="T46" fmla="*/ 84 w 112"/>
                <a:gd name="T47" fmla="*/ 26 h 29"/>
                <a:gd name="T48" fmla="*/ 97 w 112"/>
                <a:gd name="T4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" h="29">
                  <a:moveTo>
                    <a:pt x="97" y="29"/>
                  </a:moveTo>
                  <a:lnTo>
                    <a:pt x="102" y="29"/>
                  </a:lnTo>
                  <a:lnTo>
                    <a:pt x="106" y="26"/>
                  </a:lnTo>
                  <a:lnTo>
                    <a:pt x="110" y="22"/>
                  </a:lnTo>
                  <a:lnTo>
                    <a:pt x="112" y="16"/>
                  </a:lnTo>
                  <a:lnTo>
                    <a:pt x="111" y="12"/>
                  </a:lnTo>
                  <a:lnTo>
                    <a:pt x="109" y="7"/>
                  </a:lnTo>
                  <a:lnTo>
                    <a:pt x="105" y="4"/>
                  </a:lnTo>
                  <a:lnTo>
                    <a:pt x="99" y="3"/>
                  </a:lnTo>
                  <a:lnTo>
                    <a:pt x="86" y="3"/>
                  </a:lnTo>
                  <a:lnTo>
                    <a:pt x="69" y="3"/>
                  </a:lnTo>
                  <a:lnTo>
                    <a:pt x="53" y="1"/>
                  </a:lnTo>
                  <a:lnTo>
                    <a:pt x="37" y="1"/>
                  </a:lnTo>
                  <a:lnTo>
                    <a:pt x="23" y="0"/>
                  </a:lnTo>
                  <a:lnTo>
                    <a:pt x="11" y="1"/>
                  </a:lnTo>
                  <a:lnTo>
                    <a:pt x="4" y="4"/>
                  </a:lnTo>
                  <a:lnTo>
                    <a:pt x="0" y="7"/>
                  </a:lnTo>
                  <a:lnTo>
                    <a:pt x="8" y="10"/>
                  </a:lnTo>
                  <a:lnTo>
                    <a:pt x="18" y="13"/>
                  </a:lnTo>
                  <a:lnTo>
                    <a:pt x="30" y="15"/>
                  </a:lnTo>
                  <a:lnTo>
                    <a:pt x="43" y="18"/>
                  </a:lnTo>
                  <a:lnTo>
                    <a:pt x="57" y="20"/>
                  </a:lnTo>
                  <a:lnTo>
                    <a:pt x="71" y="23"/>
                  </a:lnTo>
                  <a:lnTo>
                    <a:pt x="84" y="26"/>
                  </a:lnTo>
                  <a:lnTo>
                    <a:pt x="97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5246" name="Freeform 62">
              <a:extLst>
                <a:ext uri="{FF2B5EF4-FFF2-40B4-BE49-F238E27FC236}">
                  <a16:creationId xmlns:a16="http://schemas.microsoft.com/office/drawing/2014/main" id="{3C4C8B29-B462-4A06-9789-7F4866315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9" y="3744"/>
              <a:ext cx="138" cy="240"/>
            </a:xfrm>
            <a:custGeom>
              <a:avLst/>
              <a:gdLst>
                <a:gd name="T0" fmla="*/ 85 w 275"/>
                <a:gd name="T1" fmla="*/ 238 h 481"/>
                <a:gd name="T2" fmla="*/ 104 w 275"/>
                <a:gd name="T3" fmla="*/ 270 h 481"/>
                <a:gd name="T4" fmla="*/ 123 w 275"/>
                <a:gd name="T5" fmla="*/ 301 h 481"/>
                <a:gd name="T6" fmla="*/ 143 w 275"/>
                <a:gd name="T7" fmla="*/ 331 h 481"/>
                <a:gd name="T8" fmla="*/ 164 w 275"/>
                <a:gd name="T9" fmla="*/ 361 h 481"/>
                <a:gd name="T10" fmla="*/ 184 w 275"/>
                <a:gd name="T11" fmla="*/ 390 h 481"/>
                <a:gd name="T12" fmla="*/ 206 w 275"/>
                <a:gd name="T13" fmla="*/ 419 h 481"/>
                <a:gd name="T14" fmla="*/ 229 w 275"/>
                <a:gd name="T15" fmla="*/ 447 h 481"/>
                <a:gd name="T16" fmla="*/ 252 w 275"/>
                <a:gd name="T17" fmla="*/ 475 h 481"/>
                <a:gd name="T18" fmla="*/ 256 w 275"/>
                <a:gd name="T19" fmla="*/ 479 h 481"/>
                <a:gd name="T20" fmla="*/ 260 w 275"/>
                <a:gd name="T21" fmla="*/ 481 h 481"/>
                <a:gd name="T22" fmla="*/ 265 w 275"/>
                <a:gd name="T23" fmla="*/ 481 h 481"/>
                <a:gd name="T24" fmla="*/ 269 w 275"/>
                <a:gd name="T25" fmla="*/ 479 h 481"/>
                <a:gd name="T26" fmla="*/ 274 w 275"/>
                <a:gd name="T27" fmla="*/ 475 h 481"/>
                <a:gd name="T28" fmla="*/ 275 w 275"/>
                <a:gd name="T29" fmla="*/ 470 h 481"/>
                <a:gd name="T30" fmla="*/ 275 w 275"/>
                <a:gd name="T31" fmla="*/ 466 h 481"/>
                <a:gd name="T32" fmla="*/ 274 w 275"/>
                <a:gd name="T33" fmla="*/ 461 h 481"/>
                <a:gd name="T34" fmla="*/ 257 w 275"/>
                <a:gd name="T35" fmla="*/ 430 h 481"/>
                <a:gd name="T36" fmla="*/ 238 w 275"/>
                <a:gd name="T37" fmla="*/ 399 h 481"/>
                <a:gd name="T38" fmla="*/ 219 w 275"/>
                <a:gd name="T39" fmla="*/ 370 h 481"/>
                <a:gd name="T40" fmla="*/ 198 w 275"/>
                <a:gd name="T41" fmla="*/ 342 h 481"/>
                <a:gd name="T42" fmla="*/ 176 w 275"/>
                <a:gd name="T43" fmla="*/ 313 h 481"/>
                <a:gd name="T44" fmla="*/ 155 w 275"/>
                <a:gd name="T45" fmla="*/ 284 h 481"/>
                <a:gd name="T46" fmla="*/ 135 w 275"/>
                <a:gd name="T47" fmla="*/ 255 h 481"/>
                <a:gd name="T48" fmla="*/ 115 w 275"/>
                <a:gd name="T49" fmla="*/ 224 h 481"/>
                <a:gd name="T50" fmla="*/ 98 w 275"/>
                <a:gd name="T51" fmla="*/ 193 h 481"/>
                <a:gd name="T52" fmla="*/ 80 w 275"/>
                <a:gd name="T53" fmla="*/ 158 h 481"/>
                <a:gd name="T54" fmla="*/ 62 w 275"/>
                <a:gd name="T55" fmla="*/ 120 h 481"/>
                <a:gd name="T56" fmla="*/ 46 w 275"/>
                <a:gd name="T57" fmla="*/ 83 h 481"/>
                <a:gd name="T58" fmla="*/ 30 w 275"/>
                <a:gd name="T59" fmla="*/ 49 h 481"/>
                <a:gd name="T60" fmla="*/ 17 w 275"/>
                <a:gd name="T61" fmla="*/ 23 h 481"/>
                <a:gd name="T62" fmla="*/ 7 w 275"/>
                <a:gd name="T63" fmla="*/ 6 h 481"/>
                <a:gd name="T64" fmla="*/ 0 w 275"/>
                <a:gd name="T65" fmla="*/ 0 h 481"/>
                <a:gd name="T66" fmla="*/ 4 w 275"/>
                <a:gd name="T67" fmla="*/ 14 h 481"/>
                <a:gd name="T68" fmla="*/ 10 w 275"/>
                <a:gd name="T69" fmla="*/ 36 h 481"/>
                <a:gd name="T70" fmla="*/ 19 w 275"/>
                <a:gd name="T71" fmla="*/ 66 h 481"/>
                <a:gd name="T72" fmla="*/ 30 w 275"/>
                <a:gd name="T73" fmla="*/ 99 h 481"/>
                <a:gd name="T74" fmla="*/ 43 w 275"/>
                <a:gd name="T75" fmla="*/ 136 h 481"/>
                <a:gd name="T76" fmla="*/ 55 w 275"/>
                <a:gd name="T77" fmla="*/ 173 h 481"/>
                <a:gd name="T78" fmla="*/ 70 w 275"/>
                <a:gd name="T79" fmla="*/ 207 h 481"/>
                <a:gd name="T80" fmla="*/ 85 w 275"/>
                <a:gd name="T81" fmla="*/ 238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5" h="481">
                  <a:moveTo>
                    <a:pt x="85" y="238"/>
                  </a:moveTo>
                  <a:lnTo>
                    <a:pt x="104" y="270"/>
                  </a:lnTo>
                  <a:lnTo>
                    <a:pt x="123" y="301"/>
                  </a:lnTo>
                  <a:lnTo>
                    <a:pt x="143" y="331"/>
                  </a:lnTo>
                  <a:lnTo>
                    <a:pt x="164" y="361"/>
                  </a:lnTo>
                  <a:lnTo>
                    <a:pt x="184" y="390"/>
                  </a:lnTo>
                  <a:lnTo>
                    <a:pt x="206" y="419"/>
                  </a:lnTo>
                  <a:lnTo>
                    <a:pt x="229" y="447"/>
                  </a:lnTo>
                  <a:lnTo>
                    <a:pt x="252" y="475"/>
                  </a:lnTo>
                  <a:lnTo>
                    <a:pt x="256" y="479"/>
                  </a:lnTo>
                  <a:lnTo>
                    <a:pt x="260" y="481"/>
                  </a:lnTo>
                  <a:lnTo>
                    <a:pt x="265" y="481"/>
                  </a:lnTo>
                  <a:lnTo>
                    <a:pt x="269" y="479"/>
                  </a:lnTo>
                  <a:lnTo>
                    <a:pt x="274" y="475"/>
                  </a:lnTo>
                  <a:lnTo>
                    <a:pt x="275" y="470"/>
                  </a:lnTo>
                  <a:lnTo>
                    <a:pt x="275" y="466"/>
                  </a:lnTo>
                  <a:lnTo>
                    <a:pt x="274" y="461"/>
                  </a:lnTo>
                  <a:lnTo>
                    <a:pt x="257" y="430"/>
                  </a:lnTo>
                  <a:lnTo>
                    <a:pt x="238" y="399"/>
                  </a:lnTo>
                  <a:lnTo>
                    <a:pt x="219" y="370"/>
                  </a:lnTo>
                  <a:lnTo>
                    <a:pt x="198" y="342"/>
                  </a:lnTo>
                  <a:lnTo>
                    <a:pt x="176" y="313"/>
                  </a:lnTo>
                  <a:lnTo>
                    <a:pt x="155" y="284"/>
                  </a:lnTo>
                  <a:lnTo>
                    <a:pt x="135" y="255"/>
                  </a:lnTo>
                  <a:lnTo>
                    <a:pt x="115" y="224"/>
                  </a:lnTo>
                  <a:lnTo>
                    <a:pt x="98" y="193"/>
                  </a:lnTo>
                  <a:lnTo>
                    <a:pt x="80" y="158"/>
                  </a:lnTo>
                  <a:lnTo>
                    <a:pt x="62" y="120"/>
                  </a:lnTo>
                  <a:lnTo>
                    <a:pt x="46" y="83"/>
                  </a:lnTo>
                  <a:lnTo>
                    <a:pt x="30" y="49"/>
                  </a:lnTo>
                  <a:lnTo>
                    <a:pt x="17" y="23"/>
                  </a:lnTo>
                  <a:lnTo>
                    <a:pt x="7" y="6"/>
                  </a:lnTo>
                  <a:lnTo>
                    <a:pt x="0" y="0"/>
                  </a:lnTo>
                  <a:lnTo>
                    <a:pt x="4" y="14"/>
                  </a:lnTo>
                  <a:lnTo>
                    <a:pt x="10" y="36"/>
                  </a:lnTo>
                  <a:lnTo>
                    <a:pt x="19" y="66"/>
                  </a:lnTo>
                  <a:lnTo>
                    <a:pt x="30" y="99"/>
                  </a:lnTo>
                  <a:lnTo>
                    <a:pt x="43" y="136"/>
                  </a:lnTo>
                  <a:lnTo>
                    <a:pt x="55" y="173"/>
                  </a:lnTo>
                  <a:lnTo>
                    <a:pt x="70" y="207"/>
                  </a:lnTo>
                  <a:lnTo>
                    <a:pt x="85" y="2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5247" name="Freeform 63">
              <a:extLst>
                <a:ext uri="{FF2B5EF4-FFF2-40B4-BE49-F238E27FC236}">
                  <a16:creationId xmlns:a16="http://schemas.microsoft.com/office/drawing/2014/main" id="{0A241932-1C1F-4118-A17E-27F174903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1" y="3428"/>
              <a:ext cx="97" cy="118"/>
            </a:xfrm>
            <a:custGeom>
              <a:avLst/>
              <a:gdLst>
                <a:gd name="T0" fmla="*/ 72 w 195"/>
                <a:gd name="T1" fmla="*/ 35 h 235"/>
                <a:gd name="T2" fmla="*/ 58 w 195"/>
                <a:gd name="T3" fmla="*/ 46 h 235"/>
                <a:gd name="T4" fmla="*/ 45 w 195"/>
                <a:gd name="T5" fmla="*/ 57 h 235"/>
                <a:gd name="T6" fmla="*/ 33 w 195"/>
                <a:gd name="T7" fmla="*/ 71 h 235"/>
                <a:gd name="T8" fmla="*/ 22 w 195"/>
                <a:gd name="T9" fmla="*/ 85 h 235"/>
                <a:gd name="T10" fmla="*/ 14 w 195"/>
                <a:gd name="T11" fmla="*/ 100 h 235"/>
                <a:gd name="T12" fmla="*/ 7 w 195"/>
                <a:gd name="T13" fmla="*/ 115 h 235"/>
                <a:gd name="T14" fmla="*/ 3 w 195"/>
                <a:gd name="T15" fmla="*/ 129 h 235"/>
                <a:gd name="T16" fmla="*/ 0 w 195"/>
                <a:gd name="T17" fmla="*/ 146 h 235"/>
                <a:gd name="T18" fmla="*/ 3 w 195"/>
                <a:gd name="T19" fmla="*/ 170 h 235"/>
                <a:gd name="T20" fmla="*/ 12 w 195"/>
                <a:gd name="T21" fmla="*/ 189 h 235"/>
                <a:gd name="T22" fmla="*/ 26 w 195"/>
                <a:gd name="T23" fmla="*/ 207 h 235"/>
                <a:gd name="T24" fmla="*/ 43 w 195"/>
                <a:gd name="T25" fmla="*/ 219 h 235"/>
                <a:gd name="T26" fmla="*/ 64 w 195"/>
                <a:gd name="T27" fmla="*/ 228 h 235"/>
                <a:gd name="T28" fmla="*/ 87 w 195"/>
                <a:gd name="T29" fmla="*/ 234 h 235"/>
                <a:gd name="T30" fmla="*/ 109 w 195"/>
                <a:gd name="T31" fmla="*/ 235 h 235"/>
                <a:gd name="T32" fmla="*/ 130 w 195"/>
                <a:gd name="T33" fmla="*/ 232 h 235"/>
                <a:gd name="T34" fmla="*/ 135 w 195"/>
                <a:gd name="T35" fmla="*/ 232 h 235"/>
                <a:gd name="T36" fmla="*/ 140 w 195"/>
                <a:gd name="T37" fmla="*/ 230 h 235"/>
                <a:gd name="T38" fmla="*/ 143 w 195"/>
                <a:gd name="T39" fmla="*/ 225 h 235"/>
                <a:gd name="T40" fmla="*/ 144 w 195"/>
                <a:gd name="T41" fmla="*/ 220 h 235"/>
                <a:gd name="T42" fmla="*/ 143 w 195"/>
                <a:gd name="T43" fmla="*/ 218 h 235"/>
                <a:gd name="T44" fmla="*/ 140 w 195"/>
                <a:gd name="T45" fmla="*/ 218 h 235"/>
                <a:gd name="T46" fmla="*/ 135 w 195"/>
                <a:gd name="T47" fmla="*/ 217 h 235"/>
                <a:gd name="T48" fmla="*/ 129 w 195"/>
                <a:gd name="T49" fmla="*/ 217 h 235"/>
                <a:gd name="T50" fmla="*/ 122 w 195"/>
                <a:gd name="T51" fmla="*/ 217 h 235"/>
                <a:gd name="T52" fmla="*/ 117 w 195"/>
                <a:gd name="T53" fmla="*/ 217 h 235"/>
                <a:gd name="T54" fmla="*/ 111 w 195"/>
                <a:gd name="T55" fmla="*/ 217 h 235"/>
                <a:gd name="T56" fmla="*/ 107 w 195"/>
                <a:gd name="T57" fmla="*/ 217 h 235"/>
                <a:gd name="T58" fmla="*/ 96 w 195"/>
                <a:gd name="T59" fmla="*/ 216 h 235"/>
                <a:gd name="T60" fmla="*/ 86 w 195"/>
                <a:gd name="T61" fmla="*/ 215 h 235"/>
                <a:gd name="T62" fmla="*/ 74 w 195"/>
                <a:gd name="T63" fmla="*/ 213 h 235"/>
                <a:gd name="T64" fmla="*/ 63 w 195"/>
                <a:gd name="T65" fmla="*/ 210 h 235"/>
                <a:gd name="T66" fmla="*/ 51 w 195"/>
                <a:gd name="T67" fmla="*/ 207 h 235"/>
                <a:gd name="T68" fmla="*/ 40 w 195"/>
                <a:gd name="T69" fmla="*/ 199 h 235"/>
                <a:gd name="T70" fmla="*/ 29 w 195"/>
                <a:gd name="T71" fmla="*/ 188 h 235"/>
                <a:gd name="T72" fmla="*/ 18 w 195"/>
                <a:gd name="T73" fmla="*/ 173 h 235"/>
                <a:gd name="T74" fmla="*/ 15 w 195"/>
                <a:gd name="T75" fmla="*/ 156 h 235"/>
                <a:gd name="T76" fmla="*/ 17 w 195"/>
                <a:gd name="T77" fmla="*/ 140 h 235"/>
                <a:gd name="T78" fmla="*/ 21 w 195"/>
                <a:gd name="T79" fmla="*/ 124 h 235"/>
                <a:gd name="T80" fmla="*/ 28 w 195"/>
                <a:gd name="T81" fmla="*/ 109 h 235"/>
                <a:gd name="T82" fmla="*/ 38 w 195"/>
                <a:gd name="T83" fmla="*/ 95 h 235"/>
                <a:gd name="T84" fmla="*/ 50 w 195"/>
                <a:gd name="T85" fmla="*/ 81 h 235"/>
                <a:gd name="T86" fmla="*/ 63 w 195"/>
                <a:gd name="T87" fmla="*/ 70 h 235"/>
                <a:gd name="T88" fmla="*/ 78 w 195"/>
                <a:gd name="T89" fmla="*/ 58 h 235"/>
                <a:gd name="T90" fmla="*/ 93 w 195"/>
                <a:gd name="T91" fmla="*/ 48 h 235"/>
                <a:gd name="T92" fmla="*/ 109 w 195"/>
                <a:gd name="T93" fmla="*/ 39 h 235"/>
                <a:gd name="T94" fmla="*/ 125 w 195"/>
                <a:gd name="T95" fmla="*/ 31 h 235"/>
                <a:gd name="T96" fmla="*/ 140 w 195"/>
                <a:gd name="T97" fmla="*/ 24 h 235"/>
                <a:gd name="T98" fmla="*/ 156 w 195"/>
                <a:gd name="T99" fmla="*/ 18 h 235"/>
                <a:gd name="T100" fmla="*/ 170 w 195"/>
                <a:gd name="T101" fmla="*/ 12 h 235"/>
                <a:gd name="T102" fmla="*/ 183 w 195"/>
                <a:gd name="T103" fmla="*/ 9 h 235"/>
                <a:gd name="T104" fmla="*/ 195 w 195"/>
                <a:gd name="T105" fmla="*/ 6 h 235"/>
                <a:gd name="T106" fmla="*/ 187 w 195"/>
                <a:gd name="T107" fmla="*/ 2 h 235"/>
                <a:gd name="T108" fmla="*/ 174 w 195"/>
                <a:gd name="T109" fmla="*/ 0 h 235"/>
                <a:gd name="T110" fmla="*/ 159 w 195"/>
                <a:gd name="T111" fmla="*/ 2 h 235"/>
                <a:gd name="T112" fmla="*/ 142 w 195"/>
                <a:gd name="T113" fmla="*/ 5 h 235"/>
                <a:gd name="T114" fmla="*/ 122 w 195"/>
                <a:gd name="T115" fmla="*/ 11 h 235"/>
                <a:gd name="T116" fmla="*/ 104 w 195"/>
                <a:gd name="T117" fmla="*/ 18 h 235"/>
                <a:gd name="T118" fmla="*/ 87 w 195"/>
                <a:gd name="T119" fmla="*/ 27 h 235"/>
                <a:gd name="T120" fmla="*/ 72 w 195"/>
                <a:gd name="T121" fmla="*/ 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5" h="235">
                  <a:moveTo>
                    <a:pt x="72" y="35"/>
                  </a:moveTo>
                  <a:lnTo>
                    <a:pt x="58" y="46"/>
                  </a:lnTo>
                  <a:lnTo>
                    <a:pt x="45" y="57"/>
                  </a:lnTo>
                  <a:lnTo>
                    <a:pt x="33" y="71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3" y="129"/>
                  </a:lnTo>
                  <a:lnTo>
                    <a:pt x="0" y="146"/>
                  </a:lnTo>
                  <a:lnTo>
                    <a:pt x="3" y="170"/>
                  </a:lnTo>
                  <a:lnTo>
                    <a:pt x="12" y="189"/>
                  </a:lnTo>
                  <a:lnTo>
                    <a:pt x="26" y="207"/>
                  </a:lnTo>
                  <a:lnTo>
                    <a:pt x="43" y="219"/>
                  </a:lnTo>
                  <a:lnTo>
                    <a:pt x="64" y="228"/>
                  </a:lnTo>
                  <a:lnTo>
                    <a:pt x="87" y="234"/>
                  </a:lnTo>
                  <a:lnTo>
                    <a:pt x="109" y="235"/>
                  </a:lnTo>
                  <a:lnTo>
                    <a:pt x="130" y="232"/>
                  </a:lnTo>
                  <a:lnTo>
                    <a:pt x="135" y="232"/>
                  </a:lnTo>
                  <a:lnTo>
                    <a:pt x="140" y="230"/>
                  </a:lnTo>
                  <a:lnTo>
                    <a:pt x="143" y="225"/>
                  </a:lnTo>
                  <a:lnTo>
                    <a:pt x="144" y="220"/>
                  </a:lnTo>
                  <a:lnTo>
                    <a:pt x="143" y="218"/>
                  </a:lnTo>
                  <a:lnTo>
                    <a:pt x="140" y="218"/>
                  </a:lnTo>
                  <a:lnTo>
                    <a:pt x="135" y="217"/>
                  </a:lnTo>
                  <a:lnTo>
                    <a:pt x="129" y="217"/>
                  </a:lnTo>
                  <a:lnTo>
                    <a:pt x="122" y="217"/>
                  </a:lnTo>
                  <a:lnTo>
                    <a:pt x="117" y="217"/>
                  </a:lnTo>
                  <a:lnTo>
                    <a:pt x="111" y="217"/>
                  </a:lnTo>
                  <a:lnTo>
                    <a:pt x="107" y="217"/>
                  </a:lnTo>
                  <a:lnTo>
                    <a:pt x="96" y="216"/>
                  </a:lnTo>
                  <a:lnTo>
                    <a:pt x="86" y="215"/>
                  </a:lnTo>
                  <a:lnTo>
                    <a:pt x="74" y="213"/>
                  </a:lnTo>
                  <a:lnTo>
                    <a:pt x="63" y="210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8"/>
                  </a:lnTo>
                  <a:lnTo>
                    <a:pt x="18" y="173"/>
                  </a:lnTo>
                  <a:lnTo>
                    <a:pt x="15" y="156"/>
                  </a:lnTo>
                  <a:lnTo>
                    <a:pt x="17" y="140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8" y="95"/>
                  </a:lnTo>
                  <a:lnTo>
                    <a:pt x="50" y="81"/>
                  </a:lnTo>
                  <a:lnTo>
                    <a:pt x="63" y="70"/>
                  </a:lnTo>
                  <a:lnTo>
                    <a:pt x="78" y="58"/>
                  </a:lnTo>
                  <a:lnTo>
                    <a:pt x="93" y="48"/>
                  </a:lnTo>
                  <a:lnTo>
                    <a:pt x="109" y="39"/>
                  </a:lnTo>
                  <a:lnTo>
                    <a:pt x="125" y="31"/>
                  </a:lnTo>
                  <a:lnTo>
                    <a:pt x="140" y="24"/>
                  </a:lnTo>
                  <a:lnTo>
                    <a:pt x="156" y="18"/>
                  </a:lnTo>
                  <a:lnTo>
                    <a:pt x="170" y="12"/>
                  </a:lnTo>
                  <a:lnTo>
                    <a:pt x="183" y="9"/>
                  </a:lnTo>
                  <a:lnTo>
                    <a:pt x="195" y="6"/>
                  </a:lnTo>
                  <a:lnTo>
                    <a:pt x="187" y="2"/>
                  </a:lnTo>
                  <a:lnTo>
                    <a:pt x="174" y="0"/>
                  </a:lnTo>
                  <a:lnTo>
                    <a:pt x="159" y="2"/>
                  </a:lnTo>
                  <a:lnTo>
                    <a:pt x="142" y="5"/>
                  </a:lnTo>
                  <a:lnTo>
                    <a:pt x="122" y="11"/>
                  </a:lnTo>
                  <a:lnTo>
                    <a:pt x="104" y="18"/>
                  </a:lnTo>
                  <a:lnTo>
                    <a:pt x="87" y="27"/>
                  </a:lnTo>
                  <a:lnTo>
                    <a:pt x="72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5248" name="Freeform 64">
              <a:extLst>
                <a:ext uri="{FF2B5EF4-FFF2-40B4-BE49-F238E27FC236}">
                  <a16:creationId xmlns:a16="http://schemas.microsoft.com/office/drawing/2014/main" id="{42A2B0E3-EB14-4E09-9486-EF871C368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8" y="3427"/>
              <a:ext cx="62" cy="91"/>
            </a:xfrm>
            <a:custGeom>
              <a:avLst/>
              <a:gdLst>
                <a:gd name="T0" fmla="*/ 106 w 126"/>
                <a:gd name="T1" fmla="*/ 61 h 183"/>
                <a:gd name="T2" fmla="*/ 110 w 126"/>
                <a:gd name="T3" fmla="*/ 81 h 183"/>
                <a:gd name="T4" fmla="*/ 107 w 126"/>
                <a:gd name="T5" fmla="*/ 97 h 183"/>
                <a:gd name="T6" fmla="*/ 99 w 126"/>
                <a:gd name="T7" fmla="*/ 111 h 183"/>
                <a:gd name="T8" fmla="*/ 88 w 126"/>
                <a:gd name="T9" fmla="*/ 123 h 183"/>
                <a:gd name="T10" fmla="*/ 74 w 126"/>
                <a:gd name="T11" fmla="*/ 135 h 183"/>
                <a:gd name="T12" fmla="*/ 59 w 126"/>
                <a:gd name="T13" fmla="*/ 145 h 183"/>
                <a:gd name="T14" fmla="*/ 43 w 126"/>
                <a:gd name="T15" fmla="*/ 157 h 183"/>
                <a:gd name="T16" fmla="*/ 29 w 126"/>
                <a:gd name="T17" fmla="*/ 167 h 183"/>
                <a:gd name="T18" fmla="*/ 27 w 126"/>
                <a:gd name="T19" fmla="*/ 170 h 183"/>
                <a:gd name="T20" fmla="*/ 26 w 126"/>
                <a:gd name="T21" fmla="*/ 173 h 183"/>
                <a:gd name="T22" fmla="*/ 26 w 126"/>
                <a:gd name="T23" fmla="*/ 176 h 183"/>
                <a:gd name="T24" fmla="*/ 28 w 126"/>
                <a:gd name="T25" fmla="*/ 180 h 183"/>
                <a:gd name="T26" fmla="*/ 30 w 126"/>
                <a:gd name="T27" fmla="*/ 182 h 183"/>
                <a:gd name="T28" fmla="*/ 34 w 126"/>
                <a:gd name="T29" fmla="*/ 183 h 183"/>
                <a:gd name="T30" fmla="*/ 37 w 126"/>
                <a:gd name="T31" fmla="*/ 183 h 183"/>
                <a:gd name="T32" fmla="*/ 41 w 126"/>
                <a:gd name="T33" fmla="*/ 182 h 183"/>
                <a:gd name="T34" fmla="*/ 58 w 126"/>
                <a:gd name="T35" fmla="*/ 172 h 183"/>
                <a:gd name="T36" fmla="*/ 75 w 126"/>
                <a:gd name="T37" fmla="*/ 160 h 183"/>
                <a:gd name="T38" fmla="*/ 91 w 126"/>
                <a:gd name="T39" fmla="*/ 147 h 183"/>
                <a:gd name="T40" fmla="*/ 106 w 126"/>
                <a:gd name="T41" fmla="*/ 132 h 183"/>
                <a:gd name="T42" fmla="*/ 116 w 126"/>
                <a:gd name="T43" fmla="*/ 116 h 183"/>
                <a:gd name="T44" fmla="*/ 123 w 126"/>
                <a:gd name="T45" fmla="*/ 98 h 183"/>
                <a:gd name="T46" fmla="*/ 126 w 126"/>
                <a:gd name="T47" fmla="*/ 78 h 183"/>
                <a:gd name="T48" fmla="*/ 121 w 126"/>
                <a:gd name="T49" fmla="*/ 58 h 183"/>
                <a:gd name="T50" fmla="*/ 111 w 126"/>
                <a:gd name="T51" fmla="*/ 42 h 183"/>
                <a:gd name="T52" fmla="*/ 97 w 126"/>
                <a:gd name="T53" fmla="*/ 28 h 183"/>
                <a:gd name="T54" fmla="*/ 79 w 126"/>
                <a:gd name="T55" fmla="*/ 16 h 183"/>
                <a:gd name="T56" fmla="*/ 60 w 126"/>
                <a:gd name="T57" fmla="*/ 8 h 183"/>
                <a:gd name="T58" fmla="*/ 41 w 126"/>
                <a:gd name="T59" fmla="*/ 3 h 183"/>
                <a:gd name="T60" fmla="*/ 23 w 126"/>
                <a:gd name="T61" fmla="*/ 0 h 183"/>
                <a:gd name="T62" fmla="*/ 9 w 126"/>
                <a:gd name="T63" fmla="*/ 1 h 183"/>
                <a:gd name="T64" fmla="*/ 0 w 126"/>
                <a:gd name="T65" fmla="*/ 6 h 183"/>
                <a:gd name="T66" fmla="*/ 16 w 126"/>
                <a:gd name="T67" fmla="*/ 11 h 183"/>
                <a:gd name="T68" fmla="*/ 32 w 126"/>
                <a:gd name="T69" fmla="*/ 14 h 183"/>
                <a:gd name="T70" fmla="*/ 47 w 126"/>
                <a:gd name="T71" fmla="*/ 17 h 183"/>
                <a:gd name="T72" fmla="*/ 62 w 126"/>
                <a:gd name="T73" fmla="*/ 22 h 183"/>
                <a:gd name="T74" fmla="*/ 76 w 126"/>
                <a:gd name="T75" fmla="*/ 28 h 183"/>
                <a:gd name="T76" fmla="*/ 89 w 126"/>
                <a:gd name="T77" fmla="*/ 36 h 183"/>
                <a:gd name="T78" fmla="*/ 99 w 126"/>
                <a:gd name="T79" fmla="*/ 46 h 183"/>
                <a:gd name="T80" fmla="*/ 106 w 126"/>
                <a:gd name="T81" fmla="*/ 6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6" h="183">
                  <a:moveTo>
                    <a:pt x="106" y="61"/>
                  </a:moveTo>
                  <a:lnTo>
                    <a:pt x="110" y="81"/>
                  </a:lnTo>
                  <a:lnTo>
                    <a:pt x="107" y="97"/>
                  </a:lnTo>
                  <a:lnTo>
                    <a:pt x="99" y="111"/>
                  </a:lnTo>
                  <a:lnTo>
                    <a:pt x="88" y="123"/>
                  </a:lnTo>
                  <a:lnTo>
                    <a:pt x="74" y="135"/>
                  </a:lnTo>
                  <a:lnTo>
                    <a:pt x="59" y="145"/>
                  </a:lnTo>
                  <a:lnTo>
                    <a:pt x="43" y="157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3"/>
                  </a:lnTo>
                  <a:lnTo>
                    <a:pt x="26" y="176"/>
                  </a:lnTo>
                  <a:lnTo>
                    <a:pt x="28" y="180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2"/>
                  </a:lnTo>
                  <a:lnTo>
                    <a:pt x="75" y="160"/>
                  </a:lnTo>
                  <a:lnTo>
                    <a:pt x="91" y="147"/>
                  </a:lnTo>
                  <a:lnTo>
                    <a:pt x="106" y="132"/>
                  </a:lnTo>
                  <a:lnTo>
                    <a:pt x="116" y="116"/>
                  </a:lnTo>
                  <a:lnTo>
                    <a:pt x="123" y="98"/>
                  </a:lnTo>
                  <a:lnTo>
                    <a:pt x="126" y="78"/>
                  </a:lnTo>
                  <a:lnTo>
                    <a:pt x="121" y="58"/>
                  </a:lnTo>
                  <a:lnTo>
                    <a:pt x="111" y="42"/>
                  </a:lnTo>
                  <a:lnTo>
                    <a:pt x="97" y="28"/>
                  </a:lnTo>
                  <a:lnTo>
                    <a:pt x="79" y="16"/>
                  </a:lnTo>
                  <a:lnTo>
                    <a:pt x="60" y="8"/>
                  </a:lnTo>
                  <a:lnTo>
                    <a:pt x="41" y="3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1"/>
                  </a:lnTo>
                  <a:lnTo>
                    <a:pt x="32" y="14"/>
                  </a:lnTo>
                  <a:lnTo>
                    <a:pt x="47" y="17"/>
                  </a:lnTo>
                  <a:lnTo>
                    <a:pt x="62" y="22"/>
                  </a:lnTo>
                  <a:lnTo>
                    <a:pt x="76" y="28"/>
                  </a:lnTo>
                  <a:lnTo>
                    <a:pt x="89" y="36"/>
                  </a:lnTo>
                  <a:lnTo>
                    <a:pt x="99" y="46"/>
                  </a:lnTo>
                  <a:lnTo>
                    <a:pt x="106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5249" name="Freeform 65">
              <a:extLst>
                <a:ext uri="{FF2B5EF4-FFF2-40B4-BE49-F238E27FC236}">
                  <a16:creationId xmlns:a16="http://schemas.microsoft.com/office/drawing/2014/main" id="{2396C521-00EF-4F40-B291-9F26B52F5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" y="3406"/>
              <a:ext cx="158" cy="190"/>
            </a:xfrm>
            <a:custGeom>
              <a:avLst/>
              <a:gdLst>
                <a:gd name="T0" fmla="*/ 99 w 317"/>
                <a:gd name="T1" fmla="*/ 70 h 379"/>
                <a:gd name="T2" fmla="*/ 53 w 317"/>
                <a:gd name="T3" fmla="*/ 115 h 379"/>
                <a:gd name="T4" fmla="*/ 17 w 317"/>
                <a:gd name="T5" fmla="*/ 168 h 379"/>
                <a:gd name="T6" fmla="*/ 0 w 317"/>
                <a:gd name="T7" fmla="*/ 228 h 379"/>
                <a:gd name="T8" fmla="*/ 4 w 317"/>
                <a:gd name="T9" fmla="*/ 268 h 379"/>
                <a:gd name="T10" fmla="*/ 10 w 317"/>
                <a:gd name="T11" fmla="*/ 284 h 379"/>
                <a:gd name="T12" fmla="*/ 21 w 317"/>
                <a:gd name="T13" fmla="*/ 299 h 379"/>
                <a:gd name="T14" fmla="*/ 33 w 317"/>
                <a:gd name="T15" fmla="*/ 312 h 379"/>
                <a:gd name="T16" fmla="*/ 55 w 317"/>
                <a:gd name="T17" fmla="*/ 325 h 379"/>
                <a:gd name="T18" fmla="*/ 85 w 317"/>
                <a:gd name="T19" fmla="*/ 340 h 379"/>
                <a:gd name="T20" fmla="*/ 118 w 317"/>
                <a:gd name="T21" fmla="*/ 352 h 379"/>
                <a:gd name="T22" fmla="*/ 150 w 317"/>
                <a:gd name="T23" fmla="*/ 361 h 379"/>
                <a:gd name="T24" fmla="*/ 183 w 317"/>
                <a:gd name="T25" fmla="*/ 368 h 379"/>
                <a:gd name="T26" fmla="*/ 217 w 317"/>
                <a:gd name="T27" fmla="*/ 372 h 379"/>
                <a:gd name="T28" fmla="*/ 251 w 317"/>
                <a:gd name="T29" fmla="*/ 376 h 379"/>
                <a:gd name="T30" fmla="*/ 284 w 317"/>
                <a:gd name="T31" fmla="*/ 378 h 379"/>
                <a:gd name="T32" fmla="*/ 306 w 317"/>
                <a:gd name="T33" fmla="*/ 379 h 379"/>
                <a:gd name="T34" fmla="*/ 314 w 317"/>
                <a:gd name="T35" fmla="*/ 372 h 379"/>
                <a:gd name="T36" fmla="*/ 317 w 317"/>
                <a:gd name="T37" fmla="*/ 361 h 379"/>
                <a:gd name="T38" fmla="*/ 310 w 317"/>
                <a:gd name="T39" fmla="*/ 353 h 379"/>
                <a:gd name="T40" fmla="*/ 289 w 317"/>
                <a:gd name="T41" fmla="*/ 352 h 379"/>
                <a:gd name="T42" fmla="*/ 258 w 317"/>
                <a:gd name="T43" fmla="*/ 351 h 379"/>
                <a:gd name="T44" fmla="*/ 227 w 317"/>
                <a:gd name="T45" fmla="*/ 348 h 379"/>
                <a:gd name="T46" fmla="*/ 196 w 317"/>
                <a:gd name="T47" fmla="*/ 344 h 379"/>
                <a:gd name="T48" fmla="*/ 165 w 317"/>
                <a:gd name="T49" fmla="*/ 338 h 379"/>
                <a:gd name="T50" fmla="*/ 134 w 317"/>
                <a:gd name="T51" fmla="*/ 330 h 379"/>
                <a:gd name="T52" fmla="*/ 104 w 317"/>
                <a:gd name="T53" fmla="*/ 321 h 379"/>
                <a:gd name="T54" fmla="*/ 75 w 317"/>
                <a:gd name="T55" fmla="*/ 307 h 379"/>
                <a:gd name="T56" fmla="*/ 50 w 317"/>
                <a:gd name="T57" fmla="*/ 292 h 379"/>
                <a:gd name="T58" fmla="*/ 35 w 317"/>
                <a:gd name="T59" fmla="*/ 269 h 379"/>
                <a:gd name="T60" fmla="*/ 30 w 317"/>
                <a:gd name="T61" fmla="*/ 239 h 379"/>
                <a:gd name="T62" fmla="*/ 37 w 317"/>
                <a:gd name="T63" fmla="*/ 198 h 379"/>
                <a:gd name="T64" fmla="*/ 50 w 317"/>
                <a:gd name="T65" fmla="*/ 165 h 379"/>
                <a:gd name="T66" fmla="*/ 67 w 317"/>
                <a:gd name="T67" fmla="*/ 137 h 379"/>
                <a:gd name="T68" fmla="*/ 88 w 317"/>
                <a:gd name="T69" fmla="*/ 111 h 379"/>
                <a:gd name="T70" fmla="*/ 112 w 317"/>
                <a:gd name="T71" fmla="*/ 88 h 379"/>
                <a:gd name="T72" fmla="*/ 142 w 317"/>
                <a:gd name="T73" fmla="*/ 64 h 379"/>
                <a:gd name="T74" fmla="*/ 177 w 317"/>
                <a:gd name="T75" fmla="*/ 41 h 379"/>
                <a:gd name="T76" fmla="*/ 215 w 317"/>
                <a:gd name="T77" fmla="*/ 22 h 379"/>
                <a:gd name="T78" fmla="*/ 249 w 317"/>
                <a:gd name="T79" fmla="*/ 7 h 379"/>
                <a:gd name="T80" fmla="*/ 250 w 317"/>
                <a:gd name="T81" fmla="*/ 0 h 379"/>
                <a:gd name="T82" fmla="*/ 217 w 317"/>
                <a:gd name="T83" fmla="*/ 6 h 379"/>
                <a:gd name="T84" fmla="*/ 177 w 317"/>
                <a:gd name="T85" fmla="*/ 19 h 379"/>
                <a:gd name="T86" fmla="*/ 139 w 317"/>
                <a:gd name="T87" fmla="*/ 3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7" h="379">
                  <a:moveTo>
                    <a:pt x="123" y="50"/>
                  </a:moveTo>
                  <a:lnTo>
                    <a:pt x="99" y="70"/>
                  </a:lnTo>
                  <a:lnTo>
                    <a:pt x="75" y="92"/>
                  </a:lnTo>
                  <a:lnTo>
                    <a:pt x="53" y="115"/>
                  </a:lnTo>
                  <a:lnTo>
                    <a:pt x="33" y="140"/>
                  </a:lnTo>
                  <a:lnTo>
                    <a:pt x="17" y="168"/>
                  </a:lnTo>
                  <a:lnTo>
                    <a:pt x="6" y="197"/>
                  </a:lnTo>
                  <a:lnTo>
                    <a:pt x="0" y="228"/>
                  </a:lnTo>
                  <a:lnTo>
                    <a:pt x="1" y="260"/>
                  </a:lnTo>
                  <a:lnTo>
                    <a:pt x="4" y="268"/>
                  </a:lnTo>
                  <a:lnTo>
                    <a:pt x="7" y="277"/>
                  </a:lnTo>
                  <a:lnTo>
                    <a:pt x="10" y="284"/>
                  </a:lnTo>
                  <a:lnTo>
                    <a:pt x="15" y="292"/>
                  </a:lnTo>
                  <a:lnTo>
                    <a:pt x="21" y="299"/>
                  </a:lnTo>
                  <a:lnTo>
                    <a:pt x="27" y="306"/>
                  </a:lnTo>
                  <a:lnTo>
                    <a:pt x="33" y="312"/>
                  </a:lnTo>
                  <a:lnTo>
                    <a:pt x="40" y="316"/>
                  </a:lnTo>
                  <a:lnTo>
                    <a:pt x="55" y="325"/>
                  </a:lnTo>
                  <a:lnTo>
                    <a:pt x="70" y="333"/>
                  </a:lnTo>
                  <a:lnTo>
                    <a:pt x="85" y="340"/>
                  </a:lnTo>
                  <a:lnTo>
                    <a:pt x="101" y="346"/>
                  </a:lnTo>
                  <a:lnTo>
                    <a:pt x="118" y="352"/>
                  </a:lnTo>
                  <a:lnTo>
                    <a:pt x="134" y="356"/>
                  </a:lnTo>
                  <a:lnTo>
                    <a:pt x="150" y="361"/>
                  </a:lnTo>
                  <a:lnTo>
                    <a:pt x="166" y="364"/>
                  </a:lnTo>
                  <a:lnTo>
                    <a:pt x="183" y="368"/>
                  </a:lnTo>
                  <a:lnTo>
                    <a:pt x="200" y="370"/>
                  </a:lnTo>
                  <a:lnTo>
                    <a:pt x="217" y="372"/>
                  </a:lnTo>
                  <a:lnTo>
                    <a:pt x="234" y="375"/>
                  </a:lnTo>
                  <a:lnTo>
                    <a:pt x="251" y="376"/>
                  </a:lnTo>
                  <a:lnTo>
                    <a:pt x="268" y="377"/>
                  </a:lnTo>
                  <a:lnTo>
                    <a:pt x="284" y="378"/>
                  </a:lnTo>
                  <a:lnTo>
                    <a:pt x="302" y="379"/>
                  </a:lnTo>
                  <a:lnTo>
                    <a:pt x="306" y="379"/>
                  </a:lnTo>
                  <a:lnTo>
                    <a:pt x="311" y="376"/>
                  </a:lnTo>
                  <a:lnTo>
                    <a:pt x="314" y="372"/>
                  </a:lnTo>
                  <a:lnTo>
                    <a:pt x="317" y="367"/>
                  </a:lnTo>
                  <a:lnTo>
                    <a:pt x="317" y="361"/>
                  </a:lnTo>
                  <a:lnTo>
                    <a:pt x="314" y="356"/>
                  </a:lnTo>
                  <a:lnTo>
                    <a:pt x="310" y="353"/>
                  </a:lnTo>
                  <a:lnTo>
                    <a:pt x="305" y="352"/>
                  </a:lnTo>
                  <a:lnTo>
                    <a:pt x="289" y="352"/>
                  </a:lnTo>
                  <a:lnTo>
                    <a:pt x="274" y="352"/>
                  </a:lnTo>
                  <a:lnTo>
                    <a:pt x="258" y="351"/>
                  </a:lnTo>
                  <a:lnTo>
                    <a:pt x="243" y="349"/>
                  </a:lnTo>
                  <a:lnTo>
                    <a:pt x="227" y="348"/>
                  </a:lnTo>
                  <a:lnTo>
                    <a:pt x="211" y="346"/>
                  </a:lnTo>
                  <a:lnTo>
                    <a:pt x="196" y="344"/>
                  </a:lnTo>
                  <a:lnTo>
                    <a:pt x="180" y="341"/>
                  </a:lnTo>
                  <a:lnTo>
                    <a:pt x="165" y="338"/>
                  </a:lnTo>
                  <a:lnTo>
                    <a:pt x="149" y="335"/>
                  </a:lnTo>
                  <a:lnTo>
                    <a:pt x="134" y="330"/>
                  </a:lnTo>
                  <a:lnTo>
                    <a:pt x="119" y="325"/>
                  </a:lnTo>
                  <a:lnTo>
                    <a:pt x="104" y="321"/>
                  </a:lnTo>
                  <a:lnTo>
                    <a:pt x="90" y="314"/>
                  </a:lnTo>
                  <a:lnTo>
                    <a:pt x="75" y="307"/>
                  </a:lnTo>
                  <a:lnTo>
                    <a:pt x="61" y="300"/>
                  </a:lnTo>
                  <a:lnTo>
                    <a:pt x="50" y="292"/>
                  </a:lnTo>
                  <a:lnTo>
                    <a:pt x="40" y="280"/>
                  </a:lnTo>
                  <a:lnTo>
                    <a:pt x="35" y="269"/>
                  </a:lnTo>
                  <a:lnTo>
                    <a:pt x="30" y="255"/>
                  </a:lnTo>
                  <a:lnTo>
                    <a:pt x="30" y="239"/>
                  </a:lnTo>
                  <a:lnTo>
                    <a:pt x="32" y="218"/>
                  </a:lnTo>
                  <a:lnTo>
                    <a:pt x="37" y="198"/>
                  </a:lnTo>
                  <a:lnTo>
                    <a:pt x="42" y="183"/>
                  </a:lnTo>
                  <a:lnTo>
                    <a:pt x="50" y="165"/>
                  </a:lnTo>
                  <a:lnTo>
                    <a:pt x="59" y="150"/>
                  </a:lnTo>
                  <a:lnTo>
                    <a:pt x="67" y="137"/>
                  </a:lnTo>
                  <a:lnTo>
                    <a:pt x="77" y="124"/>
                  </a:lnTo>
                  <a:lnTo>
                    <a:pt x="88" y="111"/>
                  </a:lnTo>
                  <a:lnTo>
                    <a:pt x="99" y="100"/>
                  </a:lnTo>
                  <a:lnTo>
                    <a:pt x="112" y="88"/>
                  </a:lnTo>
                  <a:lnTo>
                    <a:pt x="127" y="76"/>
                  </a:lnTo>
                  <a:lnTo>
                    <a:pt x="142" y="64"/>
                  </a:lnTo>
                  <a:lnTo>
                    <a:pt x="159" y="53"/>
                  </a:lnTo>
                  <a:lnTo>
                    <a:pt x="177" y="41"/>
                  </a:lnTo>
                  <a:lnTo>
                    <a:pt x="197" y="31"/>
                  </a:lnTo>
                  <a:lnTo>
                    <a:pt x="215" y="22"/>
                  </a:lnTo>
                  <a:lnTo>
                    <a:pt x="233" y="14"/>
                  </a:lnTo>
                  <a:lnTo>
                    <a:pt x="249" y="7"/>
                  </a:lnTo>
                  <a:lnTo>
                    <a:pt x="263" y="1"/>
                  </a:lnTo>
                  <a:lnTo>
                    <a:pt x="250" y="0"/>
                  </a:lnTo>
                  <a:lnTo>
                    <a:pt x="234" y="1"/>
                  </a:lnTo>
                  <a:lnTo>
                    <a:pt x="217" y="6"/>
                  </a:lnTo>
                  <a:lnTo>
                    <a:pt x="197" y="11"/>
                  </a:lnTo>
                  <a:lnTo>
                    <a:pt x="177" y="19"/>
                  </a:lnTo>
                  <a:lnTo>
                    <a:pt x="158" y="29"/>
                  </a:lnTo>
                  <a:lnTo>
                    <a:pt x="139" y="39"/>
                  </a:lnTo>
                  <a:lnTo>
                    <a:pt x="123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5250" name="Freeform 66">
              <a:extLst>
                <a:ext uri="{FF2B5EF4-FFF2-40B4-BE49-F238E27FC236}">
                  <a16:creationId xmlns:a16="http://schemas.microsoft.com/office/drawing/2014/main" id="{FD2693DA-81CD-4974-B9C1-D7C4A0873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2" y="3400"/>
              <a:ext cx="138" cy="126"/>
            </a:xfrm>
            <a:custGeom>
              <a:avLst/>
              <a:gdLst>
                <a:gd name="T0" fmla="*/ 230 w 276"/>
                <a:gd name="T1" fmla="*/ 78 h 253"/>
                <a:gd name="T2" fmla="*/ 243 w 276"/>
                <a:gd name="T3" fmla="*/ 92 h 253"/>
                <a:gd name="T4" fmla="*/ 250 w 276"/>
                <a:gd name="T5" fmla="*/ 108 h 253"/>
                <a:gd name="T6" fmla="*/ 254 w 276"/>
                <a:gd name="T7" fmla="*/ 126 h 253"/>
                <a:gd name="T8" fmla="*/ 254 w 276"/>
                <a:gd name="T9" fmla="*/ 144 h 253"/>
                <a:gd name="T10" fmla="*/ 252 w 276"/>
                <a:gd name="T11" fmla="*/ 159 h 253"/>
                <a:gd name="T12" fmla="*/ 247 w 276"/>
                <a:gd name="T13" fmla="*/ 172 h 253"/>
                <a:gd name="T14" fmla="*/ 239 w 276"/>
                <a:gd name="T15" fmla="*/ 184 h 253"/>
                <a:gd name="T16" fmla="*/ 231 w 276"/>
                <a:gd name="T17" fmla="*/ 195 h 253"/>
                <a:gd name="T18" fmla="*/ 221 w 276"/>
                <a:gd name="T19" fmla="*/ 206 h 253"/>
                <a:gd name="T20" fmla="*/ 210 w 276"/>
                <a:gd name="T21" fmla="*/ 215 h 253"/>
                <a:gd name="T22" fmla="*/ 200 w 276"/>
                <a:gd name="T23" fmla="*/ 226 h 253"/>
                <a:gd name="T24" fmla="*/ 190 w 276"/>
                <a:gd name="T25" fmla="*/ 236 h 253"/>
                <a:gd name="T26" fmla="*/ 187 w 276"/>
                <a:gd name="T27" fmla="*/ 239 h 253"/>
                <a:gd name="T28" fmla="*/ 186 w 276"/>
                <a:gd name="T29" fmla="*/ 243 h 253"/>
                <a:gd name="T30" fmla="*/ 187 w 276"/>
                <a:gd name="T31" fmla="*/ 246 h 253"/>
                <a:gd name="T32" fmla="*/ 190 w 276"/>
                <a:gd name="T33" fmla="*/ 250 h 253"/>
                <a:gd name="T34" fmla="*/ 193 w 276"/>
                <a:gd name="T35" fmla="*/ 252 h 253"/>
                <a:gd name="T36" fmla="*/ 197 w 276"/>
                <a:gd name="T37" fmla="*/ 253 h 253"/>
                <a:gd name="T38" fmla="*/ 201 w 276"/>
                <a:gd name="T39" fmla="*/ 252 h 253"/>
                <a:gd name="T40" fmla="*/ 205 w 276"/>
                <a:gd name="T41" fmla="*/ 250 h 253"/>
                <a:gd name="T42" fmla="*/ 228 w 276"/>
                <a:gd name="T43" fmla="*/ 235 h 253"/>
                <a:gd name="T44" fmla="*/ 246 w 276"/>
                <a:gd name="T45" fmla="*/ 215 h 253"/>
                <a:gd name="T46" fmla="*/ 262 w 276"/>
                <a:gd name="T47" fmla="*/ 192 h 253"/>
                <a:gd name="T48" fmla="*/ 273 w 276"/>
                <a:gd name="T49" fmla="*/ 168 h 253"/>
                <a:gd name="T50" fmla="*/ 276 w 276"/>
                <a:gd name="T51" fmla="*/ 142 h 253"/>
                <a:gd name="T52" fmla="*/ 274 w 276"/>
                <a:gd name="T53" fmla="*/ 116 h 253"/>
                <a:gd name="T54" fmla="*/ 264 w 276"/>
                <a:gd name="T55" fmla="*/ 92 h 253"/>
                <a:gd name="T56" fmla="*/ 246 w 276"/>
                <a:gd name="T57" fmla="*/ 70 h 253"/>
                <a:gd name="T58" fmla="*/ 232 w 276"/>
                <a:gd name="T59" fmla="*/ 59 h 253"/>
                <a:gd name="T60" fmla="*/ 216 w 276"/>
                <a:gd name="T61" fmla="*/ 48 h 253"/>
                <a:gd name="T62" fmla="*/ 198 w 276"/>
                <a:gd name="T63" fmla="*/ 39 h 253"/>
                <a:gd name="T64" fmla="*/ 179 w 276"/>
                <a:gd name="T65" fmla="*/ 31 h 253"/>
                <a:gd name="T66" fmla="*/ 160 w 276"/>
                <a:gd name="T67" fmla="*/ 24 h 253"/>
                <a:gd name="T68" fmla="*/ 139 w 276"/>
                <a:gd name="T69" fmla="*/ 19 h 253"/>
                <a:gd name="T70" fmla="*/ 119 w 276"/>
                <a:gd name="T71" fmla="*/ 13 h 253"/>
                <a:gd name="T72" fmla="*/ 99 w 276"/>
                <a:gd name="T73" fmla="*/ 8 h 253"/>
                <a:gd name="T74" fmla="*/ 80 w 276"/>
                <a:gd name="T75" fmla="*/ 5 h 253"/>
                <a:gd name="T76" fmla="*/ 62 w 276"/>
                <a:gd name="T77" fmla="*/ 2 h 253"/>
                <a:gd name="T78" fmla="*/ 46 w 276"/>
                <a:gd name="T79" fmla="*/ 0 h 253"/>
                <a:gd name="T80" fmla="*/ 31 w 276"/>
                <a:gd name="T81" fmla="*/ 0 h 253"/>
                <a:gd name="T82" fmla="*/ 18 w 276"/>
                <a:gd name="T83" fmla="*/ 0 h 253"/>
                <a:gd name="T84" fmla="*/ 9 w 276"/>
                <a:gd name="T85" fmla="*/ 1 h 253"/>
                <a:gd name="T86" fmla="*/ 3 w 276"/>
                <a:gd name="T87" fmla="*/ 4 h 253"/>
                <a:gd name="T88" fmla="*/ 0 w 276"/>
                <a:gd name="T89" fmla="*/ 6 h 253"/>
                <a:gd name="T90" fmla="*/ 11 w 276"/>
                <a:gd name="T91" fmla="*/ 8 h 253"/>
                <a:gd name="T92" fmla="*/ 24 w 276"/>
                <a:gd name="T93" fmla="*/ 9 h 253"/>
                <a:gd name="T94" fmla="*/ 37 w 276"/>
                <a:gd name="T95" fmla="*/ 12 h 253"/>
                <a:gd name="T96" fmla="*/ 50 w 276"/>
                <a:gd name="T97" fmla="*/ 14 h 253"/>
                <a:gd name="T98" fmla="*/ 65 w 276"/>
                <a:gd name="T99" fmla="*/ 16 h 253"/>
                <a:gd name="T100" fmla="*/ 80 w 276"/>
                <a:gd name="T101" fmla="*/ 19 h 253"/>
                <a:gd name="T102" fmla="*/ 95 w 276"/>
                <a:gd name="T103" fmla="*/ 22 h 253"/>
                <a:gd name="T104" fmla="*/ 111 w 276"/>
                <a:gd name="T105" fmla="*/ 25 h 253"/>
                <a:gd name="T106" fmla="*/ 126 w 276"/>
                <a:gd name="T107" fmla="*/ 30 h 253"/>
                <a:gd name="T108" fmla="*/ 142 w 276"/>
                <a:gd name="T109" fmla="*/ 35 h 253"/>
                <a:gd name="T110" fmla="*/ 159 w 276"/>
                <a:gd name="T111" fmla="*/ 40 h 253"/>
                <a:gd name="T112" fmla="*/ 174 w 276"/>
                <a:gd name="T113" fmla="*/ 46 h 253"/>
                <a:gd name="T114" fmla="*/ 188 w 276"/>
                <a:gd name="T115" fmla="*/ 53 h 253"/>
                <a:gd name="T116" fmla="*/ 203 w 276"/>
                <a:gd name="T117" fmla="*/ 60 h 253"/>
                <a:gd name="T118" fmla="*/ 217 w 276"/>
                <a:gd name="T119" fmla="*/ 69 h 253"/>
                <a:gd name="T120" fmla="*/ 230 w 276"/>
                <a:gd name="T121" fmla="*/ 7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6" h="253">
                  <a:moveTo>
                    <a:pt x="230" y="78"/>
                  </a:moveTo>
                  <a:lnTo>
                    <a:pt x="243" y="92"/>
                  </a:lnTo>
                  <a:lnTo>
                    <a:pt x="250" y="108"/>
                  </a:lnTo>
                  <a:lnTo>
                    <a:pt x="254" y="126"/>
                  </a:lnTo>
                  <a:lnTo>
                    <a:pt x="254" y="144"/>
                  </a:lnTo>
                  <a:lnTo>
                    <a:pt x="252" y="159"/>
                  </a:lnTo>
                  <a:lnTo>
                    <a:pt x="247" y="172"/>
                  </a:lnTo>
                  <a:lnTo>
                    <a:pt x="239" y="184"/>
                  </a:lnTo>
                  <a:lnTo>
                    <a:pt x="231" y="195"/>
                  </a:lnTo>
                  <a:lnTo>
                    <a:pt x="221" y="206"/>
                  </a:lnTo>
                  <a:lnTo>
                    <a:pt x="210" y="215"/>
                  </a:lnTo>
                  <a:lnTo>
                    <a:pt x="200" y="226"/>
                  </a:lnTo>
                  <a:lnTo>
                    <a:pt x="190" y="236"/>
                  </a:lnTo>
                  <a:lnTo>
                    <a:pt x="187" y="239"/>
                  </a:lnTo>
                  <a:lnTo>
                    <a:pt x="186" y="243"/>
                  </a:lnTo>
                  <a:lnTo>
                    <a:pt x="187" y="246"/>
                  </a:lnTo>
                  <a:lnTo>
                    <a:pt x="190" y="250"/>
                  </a:lnTo>
                  <a:lnTo>
                    <a:pt x="193" y="252"/>
                  </a:lnTo>
                  <a:lnTo>
                    <a:pt x="197" y="253"/>
                  </a:lnTo>
                  <a:lnTo>
                    <a:pt x="201" y="252"/>
                  </a:lnTo>
                  <a:lnTo>
                    <a:pt x="205" y="250"/>
                  </a:lnTo>
                  <a:lnTo>
                    <a:pt x="228" y="235"/>
                  </a:lnTo>
                  <a:lnTo>
                    <a:pt x="246" y="215"/>
                  </a:lnTo>
                  <a:lnTo>
                    <a:pt x="262" y="192"/>
                  </a:lnTo>
                  <a:lnTo>
                    <a:pt x="273" y="168"/>
                  </a:lnTo>
                  <a:lnTo>
                    <a:pt x="276" y="142"/>
                  </a:lnTo>
                  <a:lnTo>
                    <a:pt x="274" y="116"/>
                  </a:lnTo>
                  <a:lnTo>
                    <a:pt x="264" y="92"/>
                  </a:lnTo>
                  <a:lnTo>
                    <a:pt x="246" y="70"/>
                  </a:lnTo>
                  <a:lnTo>
                    <a:pt x="232" y="59"/>
                  </a:lnTo>
                  <a:lnTo>
                    <a:pt x="216" y="48"/>
                  </a:lnTo>
                  <a:lnTo>
                    <a:pt x="198" y="39"/>
                  </a:lnTo>
                  <a:lnTo>
                    <a:pt x="179" y="31"/>
                  </a:lnTo>
                  <a:lnTo>
                    <a:pt x="160" y="24"/>
                  </a:lnTo>
                  <a:lnTo>
                    <a:pt x="139" y="19"/>
                  </a:lnTo>
                  <a:lnTo>
                    <a:pt x="119" y="13"/>
                  </a:lnTo>
                  <a:lnTo>
                    <a:pt x="99" y="8"/>
                  </a:lnTo>
                  <a:lnTo>
                    <a:pt x="80" y="5"/>
                  </a:lnTo>
                  <a:lnTo>
                    <a:pt x="62" y="2"/>
                  </a:lnTo>
                  <a:lnTo>
                    <a:pt x="46" y="0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3" y="4"/>
                  </a:lnTo>
                  <a:lnTo>
                    <a:pt x="0" y="6"/>
                  </a:lnTo>
                  <a:lnTo>
                    <a:pt x="11" y="8"/>
                  </a:lnTo>
                  <a:lnTo>
                    <a:pt x="24" y="9"/>
                  </a:lnTo>
                  <a:lnTo>
                    <a:pt x="37" y="12"/>
                  </a:lnTo>
                  <a:lnTo>
                    <a:pt x="50" y="14"/>
                  </a:lnTo>
                  <a:lnTo>
                    <a:pt x="65" y="16"/>
                  </a:lnTo>
                  <a:lnTo>
                    <a:pt x="80" y="19"/>
                  </a:lnTo>
                  <a:lnTo>
                    <a:pt x="95" y="22"/>
                  </a:lnTo>
                  <a:lnTo>
                    <a:pt x="111" y="25"/>
                  </a:lnTo>
                  <a:lnTo>
                    <a:pt x="126" y="30"/>
                  </a:lnTo>
                  <a:lnTo>
                    <a:pt x="142" y="35"/>
                  </a:lnTo>
                  <a:lnTo>
                    <a:pt x="159" y="40"/>
                  </a:lnTo>
                  <a:lnTo>
                    <a:pt x="174" y="46"/>
                  </a:lnTo>
                  <a:lnTo>
                    <a:pt x="188" y="53"/>
                  </a:lnTo>
                  <a:lnTo>
                    <a:pt x="203" y="60"/>
                  </a:lnTo>
                  <a:lnTo>
                    <a:pt x="217" y="69"/>
                  </a:lnTo>
                  <a:lnTo>
                    <a:pt x="230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5251" name="Freeform 67">
              <a:extLst>
                <a:ext uri="{FF2B5EF4-FFF2-40B4-BE49-F238E27FC236}">
                  <a16:creationId xmlns:a16="http://schemas.microsoft.com/office/drawing/2014/main" id="{CA0BA4F1-438E-4B1B-B3F8-1C43CDE9B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4" y="3468"/>
              <a:ext cx="56" cy="118"/>
            </a:xfrm>
            <a:custGeom>
              <a:avLst/>
              <a:gdLst>
                <a:gd name="T0" fmla="*/ 0 w 113"/>
                <a:gd name="T1" fmla="*/ 129 h 237"/>
                <a:gd name="T2" fmla="*/ 0 w 113"/>
                <a:gd name="T3" fmla="*/ 148 h 237"/>
                <a:gd name="T4" fmla="*/ 4 w 113"/>
                <a:gd name="T5" fmla="*/ 167 h 237"/>
                <a:gd name="T6" fmla="*/ 12 w 113"/>
                <a:gd name="T7" fmla="*/ 184 h 237"/>
                <a:gd name="T8" fmla="*/ 24 w 113"/>
                <a:gd name="T9" fmla="*/ 199 h 237"/>
                <a:gd name="T10" fmla="*/ 38 w 113"/>
                <a:gd name="T11" fmla="*/ 212 h 237"/>
                <a:gd name="T12" fmla="*/ 54 w 113"/>
                <a:gd name="T13" fmla="*/ 223 h 237"/>
                <a:gd name="T14" fmla="*/ 72 w 113"/>
                <a:gd name="T15" fmla="*/ 231 h 237"/>
                <a:gd name="T16" fmla="*/ 91 w 113"/>
                <a:gd name="T17" fmla="*/ 236 h 237"/>
                <a:gd name="T18" fmla="*/ 96 w 113"/>
                <a:gd name="T19" fmla="*/ 237 h 237"/>
                <a:gd name="T20" fmla="*/ 102 w 113"/>
                <a:gd name="T21" fmla="*/ 235 h 237"/>
                <a:gd name="T22" fmla="*/ 107 w 113"/>
                <a:gd name="T23" fmla="*/ 231 h 237"/>
                <a:gd name="T24" fmla="*/ 109 w 113"/>
                <a:gd name="T25" fmla="*/ 227 h 237"/>
                <a:gd name="T26" fmla="*/ 109 w 113"/>
                <a:gd name="T27" fmla="*/ 221 h 237"/>
                <a:gd name="T28" fmla="*/ 108 w 113"/>
                <a:gd name="T29" fmla="*/ 215 h 237"/>
                <a:gd name="T30" fmla="*/ 105 w 113"/>
                <a:gd name="T31" fmla="*/ 211 h 237"/>
                <a:gd name="T32" fmla="*/ 99 w 113"/>
                <a:gd name="T33" fmla="*/ 208 h 237"/>
                <a:gd name="T34" fmla="*/ 80 w 113"/>
                <a:gd name="T35" fmla="*/ 201 h 237"/>
                <a:gd name="T36" fmla="*/ 63 w 113"/>
                <a:gd name="T37" fmla="*/ 192 h 237"/>
                <a:gd name="T38" fmla="*/ 49 w 113"/>
                <a:gd name="T39" fmla="*/ 179 h 237"/>
                <a:gd name="T40" fmla="*/ 39 w 113"/>
                <a:gd name="T41" fmla="*/ 166 h 237"/>
                <a:gd name="T42" fmla="*/ 32 w 113"/>
                <a:gd name="T43" fmla="*/ 148 h 237"/>
                <a:gd name="T44" fmla="*/ 29 w 113"/>
                <a:gd name="T45" fmla="*/ 130 h 237"/>
                <a:gd name="T46" fmla="*/ 29 w 113"/>
                <a:gd name="T47" fmla="*/ 110 h 237"/>
                <a:gd name="T48" fmla="*/ 34 w 113"/>
                <a:gd name="T49" fmla="*/ 90 h 237"/>
                <a:gd name="T50" fmla="*/ 42 w 113"/>
                <a:gd name="T51" fmla="*/ 75 h 237"/>
                <a:gd name="T52" fmla="*/ 55 w 113"/>
                <a:gd name="T53" fmla="*/ 60 h 237"/>
                <a:gd name="T54" fmla="*/ 69 w 113"/>
                <a:gd name="T55" fmla="*/ 46 h 237"/>
                <a:gd name="T56" fmla="*/ 84 w 113"/>
                <a:gd name="T57" fmla="*/ 33 h 237"/>
                <a:gd name="T58" fmla="*/ 96 w 113"/>
                <a:gd name="T59" fmla="*/ 23 h 237"/>
                <a:gd name="T60" fmla="*/ 107 w 113"/>
                <a:gd name="T61" fmla="*/ 13 h 237"/>
                <a:gd name="T62" fmla="*/ 113 w 113"/>
                <a:gd name="T63" fmla="*/ 6 h 237"/>
                <a:gd name="T64" fmla="*/ 113 w 113"/>
                <a:gd name="T65" fmla="*/ 0 h 237"/>
                <a:gd name="T66" fmla="*/ 100 w 113"/>
                <a:gd name="T67" fmla="*/ 5 h 237"/>
                <a:gd name="T68" fmla="*/ 84 w 113"/>
                <a:gd name="T69" fmla="*/ 13 h 237"/>
                <a:gd name="T70" fmla="*/ 67 w 113"/>
                <a:gd name="T71" fmla="*/ 26 h 237"/>
                <a:gd name="T72" fmla="*/ 48 w 113"/>
                <a:gd name="T73" fmla="*/ 43 h 237"/>
                <a:gd name="T74" fmla="*/ 31 w 113"/>
                <a:gd name="T75" fmla="*/ 61 h 237"/>
                <a:gd name="T76" fmla="*/ 17 w 113"/>
                <a:gd name="T77" fmla="*/ 83 h 237"/>
                <a:gd name="T78" fmla="*/ 6 w 113"/>
                <a:gd name="T79" fmla="*/ 106 h 237"/>
                <a:gd name="T80" fmla="*/ 0 w 113"/>
                <a:gd name="T81" fmla="*/ 12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3" h="237">
                  <a:moveTo>
                    <a:pt x="0" y="129"/>
                  </a:moveTo>
                  <a:lnTo>
                    <a:pt x="0" y="148"/>
                  </a:lnTo>
                  <a:lnTo>
                    <a:pt x="4" y="167"/>
                  </a:lnTo>
                  <a:lnTo>
                    <a:pt x="12" y="184"/>
                  </a:lnTo>
                  <a:lnTo>
                    <a:pt x="24" y="199"/>
                  </a:lnTo>
                  <a:lnTo>
                    <a:pt x="38" y="212"/>
                  </a:lnTo>
                  <a:lnTo>
                    <a:pt x="54" y="223"/>
                  </a:lnTo>
                  <a:lnTo>
                    <a:pt x="72" y="231"/>
                  </a:lnTo>
                  <a:lnTo>
                    <a:pt x="91" y="236"/>
                  </a:lnTo>
                  <a:lnTo>
                    <a:pt x="96" y="237"/>
                  </a:lnTo>
                  <a:lnTo>
                    <a:pt x="102" y="235"/>
                  </a:lnTo>
                  <a:lnTo>
                    <a:pt x="107" y="231"/>
                  </a:lnTo>
                  <a:lnTo>
                    <a:pt x="109" y="227"/>
                  </a:lnTo>
                  <a:lnTo>
                    <a:pt x="109" y="221"/>
                  </a:lnTo>
                  <a:lnTo>
                    <a:pt x="108" y="215"/>
                  </a:lnTo>
                  <a:lnTo>
                    <a:pt x="105" y="211"/>
                  </a:lnTo>
                  <a:lnTo>
                    <a:pt x="99" y="208"/>
                  </a:lnTo>
                  <a:lnTo>
                    <a:pt x="80" y="201"/>
                  </a:lnTo>
                  <a:lnTo>
                    <a:pt x="63" y="192"/>
                  </a:lnTo>
                  <a:lnTo>
                    <a:pt x="49" y="179"/>
                  </a:lnTo>
                  <a:lnTo>
                    <a:pt x="39" y="166"/>
                  </a:lnTo>
                  <a:lnTo>
                    <a:pt x="32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4" y="90"/>
                  </a:lnTo>
                  <a:lnTo>
                    <a:pt x="42" y="75"/>
                  </a:lnTo>
                  <a:lnTo>
                    <a:pt x="55" y="60"/>
                  </a:lnTo>
                  <a:lnTo>
                    <a:pt x="69" y="46"/>
                  </a:lnTo>
                  <a:lnTo>
                    <a:pt x="84" y="33"/>
                  </a:lnTo>
                  <a:lnTo>
                    <a:pt x="96" y="23"/>
                  </a:lnTo>
                  <a:lnTo>
                    <a:pt x="107" y="13"/>
                  </a:lnTo>
                  <a:lnTo>
                    <a:pt x="113" y="6"/>
                  </a:lnTo>
                  <a:lnTo>
                    <a:pt x="113" y="0"/>
                  </a:lnTo>
                  <a:lnTo>
                    <a:pt x="100" y="5"/>
                  </a:lnTo>
                  <a:lnTo>
                    <a:pt x="84" y="13"/>
                  </a:lnTo>
                  <a:lnTo>
                    <a:pt x="67" y="26"/>
                  </a:lnTo>
                  <a:lnTo>
                    <a:pt x="48" y="43"/>
                  </a:lnTo>
                  <a:lnTo>
                    <a:pt x="31" y="61"/>
                  </a:lnTo>
                  <a:lnTo>
                    <a:pt x="17" y="83"/>
                  </a:lnTo>
                  <a:lnTo>
                    <a:pt x="6" y="106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5252" name="Freeform 68">
              <a:extLst>
                <a:ext uri="{FF2B5EF4-FFF2-40B4-BE49-F238E27FC236}">
                  <a16:creationId xmlns:a16="http://schemas.microsoft.com/office/drawing/2014/main" id="{B5708FD8-E914-4AFF-BB55-3576961F8D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6" y="3392"/>
              <a:ext cx="121" cy="155"/>
            </a:xfrm>
            <a:custGeom>
              <a:avLst/>
              <a:gdLst>
                <a:gd name="T0" fmla="*/ 204 w 240"/>
                <a:gd name="T1" fmla="*/ 124 h 311"/>
                <a:gd name="T2" fmla="*/ 215 w 240"/>
                <a:gd name="T3" fmla="*/ 144 h 311"/>
                <a:gd name="T4" fmla="*/ 221 w 240"/>
                <a:gd name="T5" fmla="*/ 165 h 311"/>
                <a:gd name="T6" fmla="*/ 217 w 240"/>
                <a:gd name="T7" fmla="*/ 188 h 311"/>
                <a:gd name="T8" fmla="*/ 204 w 240"/>
                <a:gd name="T9" fmla="*/ 209 h 311"/>
                <a:gd name="T10" fmla="*/ 184 w 240"/>
                <a:gd name="T11" fmla="*/ 229 h 311"/>
                <a:gd name="T12" fmla="*/ 162 w 240"/>
                <a:gd name="T13" fmla="*/ 246 h 311"/>
                <a:gd name="T14" fmla="*/ 139 w 240"/>
                <a:gd name="T15" fmla="*/ 265 h 311"/>
                <a:gd name="T16" fmla="*/ 125 w 240"/>
                <a:gd name="T17" fmla="*/ 278 h 311"/>
                <a:gd name="T18" fmla="*/ 121 w 240"/>
                <a:gd name="T19" fmla="*/ 288 h 311"/>
                <a:gd name="T20" fmla="*/ 117 w 240"/>
                <a:gd name="T21" fmla="*/ 297 h 311"/>
                <a:gd name="T22" fmla="*/ 119 w 240"/>
                <a:gd name="T23" fmla="*/ 306 h 311"/>
                <a:gd name="T24" fmla="*/ 128 w 240"/>
                <a:gd name="T25" fmla="*/ 311 h 311"/>
                <a:gd name="T26" fmla="*/ 136 w 240"/>
                <a:gd name="T27" fmla="*/ 309 h 311"/>
                <a:gd name="T28" fmla="*/ 151 w 240"/>
                <a:gd name="T29" fmla="*/ 292 h 311"/>
                <a:gd name="T30" fmla="*/ 176 w 240"/>
                <a:gd name="T31" fmla="*/ 269 h 311"/>
                <a:gd name="T32" fmla="*/ 202 w 240"/>
                <a:gd name="T33" fmla="*/ 246 h 311"/>
                <a:gd name="T34" fmla="*/ 225 w 240"/>
                <a:gd name="T35" fmla="*/ 220 h 311"/>
                <a:gd name="T36" fmla="*/ 239 w 240"/>
                <a:gd name="T37" fmla="*/ 186 h 311"/>
                <a:gd name="T38" fmla="*/ 238 w 240"/>
                <a:gd name="T39" fmla="*/ 152 h 311"/>
                <a:gd name="T40" fmla="*/ 223 w 240"/>
                <a:gd name="T41" fmla="*/ 120 h 311"/>
                <a:gd name="T42" fmla="*/ 199 w 240"/>
                <a:gd name="T43" fmla="*/ 93 h 311"/>
                <a:gd name="T44" fmla="*/ 172 w 240"/>
                <a:gd name="T45" fmla="*/ 76 h 311"/>
                <a:gd name="T46" fmla="*/ 147 w 240"/>
                <a:gd name="T47" fmla="*/ 61 h 311"/>
                <a:gd name="T48" fmla="*/ 119 w 240"/>
                <a:gd name="T49" fmla="*/ 46 h 311"/>
                <a:gd name="T50" fmla="*/ 91 w 240"/>
                <a:gd name="T51" fmla="*/ 31 h 311"/>
                <a:gd name="T52" fmla="*/ 64 w 240"/>
                <a:gd name="T53" fmla="*/ 18 h 311"/>
                <a:gd name="T54" fmla="*/ 39 w 240"/>
                <a:gd name="T55" fmla="*/ 8 h 311"/>
                <a:gd name="T56" fmla="*/ 19 w 240"/>
                <a:gd name="T57" fmla="*/ 1 h 311"/>
                <a:gd name="T58" fmla="*/ 4 w 240"/>
                <a:gd name="T59" fmla="*/ 0 h 311"/>
                <a:gd name="T60" fmla="*/ 10 w 240"/>
                <a:gd name="T61" fmla="*/ 8 h 311"/>
                <a:gd name="T62" fmla="*/ 34 w 240"/>
                <a:gd name="T63" fmla="*/ 20 h 311"/>
                <a:gd name="T64" fmla="*/ 58 w 240"/>
                <a:gd name="T65" fmla="*/ 31 h 311"/>
                <a:gd name="T66" fmla="*/ 84 w 240"/>
                <a:gd name="T67" fmla="*/ 44 h 311"/>
                <a:gd name="T68" fmla="*/ 110 w 240"/>
                <a:gd name="T69" fmla="*/ 58 h 311"/>
                <a:gd name="T70" fmla="*/ 136 w 240"/>
                <a:gd name="T71" fmla="*/ 71 h 311"/>
                <a:gd name="T72" fmla="*/ 161 w 240"/>
                <a:gd name="T73" fmla="*/ 89 h 311"/>
                <a:gd name="T74" fmla="*/ 184 w 240"/>
                <a:gd name="T75" fmla="*/ 106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0" h="311">
                  <a:moveTo>
                    <a:pt x="195" y="116"/>
                  </a:moveTo>
                  <a:lnTo>
                    <a:pt x="204" y="124"/>
                  </a:lnTo>
                  <a:lnTo>
                    <a:pt x="209" y="133"/>
                  </a:lnTo>
                  <a:lnTo>
                    <a:pt x="215" y="144"/>
                  </a:lnTo>
                  <a:lnTo>
                    <a:pt x="218" y="154"/>
                  </a:lnTo>
                  <a:lnTo>
                    <a:pt x="221" y="165"/>
                  </a:lnTo>
                  <a:lnTo>
                    <a:pt x="220" y="176"/>
                  </a:lnTo>
                  <a:lnTo>
                    <a:pt x="217" y="188"/>
                  </a:lnTo>
                  <a:lnTo>
                    <a:pt x="212" y="198"/>
                  </a:lnTo>
                  <a:lnTo>
                    <a:pt x="204" y="209"/>
                  </a:lnTo>
                  <a:lnTo>
                    <a:pt x="194" y="220"/>
                  </a:lnTo>
                  <a:lnTo>
                    <a:pt x="184" y="229"/>
                  </a:lnTo>
                  <a:lnTo>
                    <a:pt x="174" y="238"/>
                  </a:lnTo>
                  <a:lnTo>
                    <a:pt x="162" y="246"/>
                  </a:lnTo>
                  <a:lnTo>
                    <a:pt x="151" y="255"/>
                  </a:lnTo>
                  <a:lnTo>
                    <a:pt x="139" y="265"/>
                  </a:lnTo>
                  <a:lnTo>
                    <a:pt x="129" y="275"/>
                  </a:lnTo>
                  <a:lnTo>
                    <a:pt x="125" y="278"/>
                  </a:lnTo>
                  <a:lnTo>
                    <a:pt x="123" y="283"/>
                  </a:lnTo>
                  <a:lnTo>
                    <a:pt x="121" y="288"/>
                  </a:lnTo>
                  <a:lnTo>
                    <a:pt x="118" y="292"/>
                  </a:lnTo>
                  <a:lnTo>
                    <a:pt x="117" y="297"/>
                  </a:lnTo>
                  <a:lnTo>
                    <a:pt x="117" y="301"/>
                  </a:lnTo>
                  <a:lnTo>
                    <a:pt x="119" y="306"/>
                  </a:lnTo>
                  <a:lnTo>
                    <a:pt x="123" y="309"/>
                  </a:lnTo>
                  <a:lnTo>
                    <a:pt x="128" y="311"/>
                  </a:lnTo>
                  <a:lnTo>
                    <a:pt x="132" y="311"/>
                  </a:lnTo>
                  <a:lnTo>
                    <a:pt x="136" y="309"/>
                  </a:lnTo>
                  <a:lnTo>
                    <a:pt x="139" y="306"/>
                  </a:lnTo>
                  <a:lnTo>
                    <a:pt x="151" y="292"/>
                  </a:lnTo>
                  <a:lnTo>
                    <a:pt x="163" y="281"/>
                  </a:lnTo>
                  <a:lnTo>
                    <a:pt x="176" y="269"/>
                  </a:lnTo>
                  <a:lnTo>
                    <a:pt x="190" y="258"/>
                  </a:lnTo>
                  <a:lnTo>
                    <a:pt x="202" y="246"/>
                  </a:lnTo>
                  <a:lnTo>
                    <a:pt x="215" y="234"/>
                  </a:lnTo>
                  <a:lnTo>
                    <a:pt x="225" y="220"/>
                  </a:lnTo>
                  <a:lnTo>
                    <a:pt x="233" y="205"/>
                  </a:lnTo>
                  <a:lnTo>
                    <a:pt x="239" y="186"/>
                  </a:lnTo>
                  <a:lnTo>
                    <a:pt x="240" y="169"/>
                  </a:lnTo>
                  <a:lnTo>
                    <a:pt x="238" y="152"/>
                  </a:lnTo>
                  <a:lnTo>
                    <a:pt x="232" y="135"/>
                  </a:lnTo>
                  <a:lnTo>
                    <a:pt x="223" y="120"/>
                  </a:lnTo>
                  <a:lnTo>
                    <a:pt x="213" y="105"/>
                  </a:lnTo>
                  <a:lnTo>
                    <a:pt x="199" y="93"/>
                  </a:lnTo>
                  <a:lnTo>
                    <a:pt x="184" y="83"/>
                  </a:lnTo>
                  <a:lnTo>
                    <a:pt x="172" y="76"/>
                  </a:lnTo>
                  <a:lnTo>
                    <a:pt x="160" y="69"/>
                  </a:lnTo>
                  <a:lnTo>
                    <a:pt x="147" y="61"/>
                  </a:lnTo>
                  <a:lnTo>
                    <a:pt x="133" y="54"/>
                  </a:lnTo>
                  <a:lnTo>
                    <a:pt x="119" y="46"/>
                  </a:lnTo>
                  <a:lnTo>
                    <a:pt x="105" y="39"/>
                  </a:lnTo>
                  <a:lnTo>
                    <a:pt x="91" y="31"/>
                  </a:lnTo>
                  <a:lnTo>
                    <a:pt x="77" y="24"/>
                  </a:lnTo>
                  <a:lnTo>
                    <a:pt x="64" y="18"/>
                  </a:lnTo>
                  <a:lnTo>
                    <a:pt x="52" y="13"/>
                  </a:lnTo>
                  <a:lnTo>
                    <a:pt x="39" y="8"/>
                  </a:lnTo>
                  <a:lnTo>
                    <a:pt x="29" y="5"/>
                  </a:lnTo>
                  <a:lnTo>
                    <a:pt x="19" y="1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10" y="8"/>
                  </a:lnTo>
                  <a:lnTo>
                    <a:pt x="22" y="14"/>
                  </a:lnTo>
                  <a:lnTo>
                    <a:pt x="34" y="20"/>
                  </a:lnTo>
                  <a:lnTo>
                    <a:pt x="46" y="25"/>
                  </a:lnTo>
                  <a:lnTo>
                    <a:pt x="58" y="31"/>
                  </a:lnTo>
                  <a:lnTo>
                    <a:pt x="71" y="37"/>
                  </a:lnTo>
                  <a:lnTo>
                    <a:pt x="84" y="44"/>
                  </a:lnTo>
                  <a:lnTo>
                    <a:pt x="96" y="51"/>
                  </a:lnTo>
                  <a:lnTo>
                    <a:pt x="110" y="58"/>
                  </a:lnTo>
                  <a:lnTo>
                    <a:pt x="123" y="64"/>
                  </a:lnTo>
                  <a:lnTo>
                    <a:pt x="136" y="71"/>
                  </a:lnTo>
                  <a:lnTo>
                    <a:pt x="148" y="79"/>
                  </a:lnTo>
                  <a:lnTo>
                    <a:pt x="161" y="89"/>
                  </a:lnTo>
                  <a:lnTo>
                    <a:pt x="172" y="97"/>
                  </a:lnTo>
                  <a:lnTo>
                    <a:pt x="184" y="106"/>
                  </a:lnTo>
                  <a:lnTo>
                    <a:pt x="195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graphicFrame>
        <p:nvGraphicFramePr>
          <p:cNvPr id="1245253" name="Object 69">
            <a:extLst>
              <a:ext uri="{FF2B5EF4-FFF2-40B4-BE49-F238E27FC236}">
                <a16:creationId xmlns:a16="http://schemas.microsoft.com/office/drawing/2014/main" id="{034231DC-E93D-4F63-A235-85E984CBF0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95488" y="3949700"/>
          <a:ext cx="11128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7" name="Clip" r:id="rId6" imgW="1113480" imgH="1131480" progId="MS_ClipArt_Gallery.2">
                  <p:embed/>
                </p:oleObj>
              </mc:Choice>
              <mc:Fallback>
                <p:oleObj name="Clip" r:id="rId6" imgW="1113480" imgH="1131480" progId="MS_ClipArt_Gallery.2">
                  <p:embed/>
                  <p:pic>
                    <p:nvPicPr>
                      <p:cNvPr id="1245253" name="Object 69">
                        <a:extLst>
                          <a:ext uri="{FF2B5EF4-FFF2-40B4-BE49-F238E27FC236}">
                            <a16:creationId xmlns:a16="http://schemas.microsoft.com/office/drawing/2014/main" id="{034231DC-E93D-4F63-A235-85E984CBF0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5488" y="3949700"/>
                        <a:ext cx="1112837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5254" name="Object 70">
            <a:extLst>
              <a:ext uri="{FF2B5EF4-FFF2-40B4-BE49-F238E27FC236}">
                <a16:creationId xmlns:a16="http://schemas.microsoft.com/office/drawing/2014/main" id="{424EB210-C030-4F87-B042-A98BA6E86B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72088" y="3797300"/>
          <a:ext cx="11128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8" name="Clip" r:id="rId7" imgW="1113480" imgH="1131480" progId="MS_ClipArt_Gallery.2">
                  <p:embed/>
                </p:oleObj>
              </mc:Choice>
              <mc:Fallback>
                <p:oleObj name="Clip" r:id="rId7" imgW="1113480" imgH="1131480" progId="MS_ClipArt_Gallery.2">
                  <p:embed/>
                  <p:pic>
                    <p:nvPicPr>
                      <p:cNvPr id="1245254" name="Object 70">
                        <a:extLst>
                          <a:ext uri="{FF2B5EF4-FFF2-40B4-BE49-F238E27FC236}">
                            <a16:creationId xmlns:a16="http://schemas.microsoft.com/office/drawing/2014/main" id="{424EB210-C030-4F87-B042-A98BA6E86B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2088" y="3797300"/>
                        <a:ext cx="1112837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5255" name="Object 71">
            <a:extLst>
              <a:ext uri="{FF2B5EF4-FFF2-40B4-BE49-F238E27FC236}">
                <a16:creationId xmlns:a16="http://schemas.microsoft.com/office/drawing/2014/main" id="{99D018A3-D800-4C15-9D58-B73CE932EA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77088" y="2101850"/>
          <a:ext cx="11128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9" name="Clip" r:id="rId8" imgW="1113480" imgH="1131480" progId="MS_ClipArt_Gallery.2">
                  <p:embed/>
                </p:oleObj>
              </mc:Choice>
              <mc:Fallback>
                <p:oleObj name="Clip" r:id="rId8" imgW="1113480" imgH="1131480" progId="MS_ClipArt_Gallery.2">
                  <p:embed/>
                  <p:pic>
                    <p:nvPicPr>
                      <p:cNvPr id="1245255" name="Object 71">
                        <a:extLst>
                          <a:ext uri="{FF2B5EF4-FFF2-40B4-BE49-F238E27FC236}">
                            <a16:creationId xmlns:a16="http://schemas.microsoft.com/office/drawing/2014/main" id="{99D018A3-D800-4C15-9D58-B73CE932EA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7088" y="2101850"/>
                        <a:ext cx="1112837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5256" name="Object 72">
            <a:extLst>
              <a:ext uri="{FF2B5EF4-FFF2-40B4-BE49-F238E27FC236}">
                <a16:creationId xmlns:a16="http://schemas.microsoft.com/office/drawing/2014/main" id="{590E7A3E-FF5A-433E-A375-846D1FDB6F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4438" y="2197100"/>
          <a:ext cx="11128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0" name="Clip" r:id="rId9" imgW="1113480" imgH="1131480" progId="MS_ClipArt_Gallery.2">
                  <p:embed/>
                </p:oleObj>
              </mc:Choice>
              <mc:Fallback>
                <p:oleObj name="Clip" r:id="rId9" imgW="1113480" imgH="1131480" progId="MS_ClipArt_Gallery.2">
                  <p:embed/>
                  <p:pic>
                    <p:nvPicPr>
                      <p:cNvPr id="1245256" name="Object 72">
                        <a:extLst>
                          <a:ext uri="{FF2B5EF4-FFF2-40B4-BE49-F238E27FC236}">
                            <a16:creationId xmlns:a16="http://schemas.microsoft.com/office/drawing/2014/main" id="{590E7A3E-FF5A-433E-A375-846D1FDB6F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2197100"/>
                        <a:ext cx="1112837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5257" name="Text Box 73">
            <a:extLst>
              <a:ext uri="{FF2B5EF4-FFF2-40B4-BE49-F238E27FC236}">
                <a16:creationId xmlns:a16="http://schemas.microsoft.com/office/drawing/2014/main" id="{E1F0B854-91CC-4357-A4D4-2B62E90EF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1025" y="5934075"/>
            <a:ext cx="1031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en-US" sz="2800">
                <a:latin typeface="Times New Roman" panose="02020603050405020304" pitchFamily="18" charset="0"/>
              </a:rPr>
              <a:t>Carey</a:t>
            </a:r>
          </a:p>
        </p:txBody>
      </p:sp>
      <p:sp>
        <p:nvSpPr>
          <p:cNvPr id="1245258" name="Text Box 74">
            <a:extLst>
              <a:ext uri="{FF2B5EF4-FFF2-40B4-BE49-F238E27FC236}">
                <a16:creationId xmlns:a16="http://schemas.microsoft.com/office/drawing/2014/main" id="{E6FF43E1-DF47-44DF-AEC6-892C0A8D4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4675" y="2181225"/>
            <a:ext cx="796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en-US" sz="2800">
                <a:latin typeface="Times New Roman" panose="02020603050405020304" pitchFamily="18" charset="0"/>
              </a:rPr>
              <a:t>You</a:t>
            </a:r>
          </a:p>
        </p:txBody>
      </p:sp>
      <p:sp>
        <p:nvSpPr>
          <p:cNvPr id="1245259" name="Oval 75">
            <a:extLst>
              <a:ext uri="{FF2B5EF4-FFF2-40B4-BE49-F238E27FC236}">
                <a16:creationId xmlns:a16="http://schemas.microsoft.com/office/drawing/2014/main" id="{C4DD534C-DDCF-481E-B2EB-486243FB9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4700" y="3733800"/>
            <a:ext cx="3276600" cy="3124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graphicFrame>
        <p:nvGraphicFramePr>
          <p:cNvPr id="1245260" name="Object 76">
            <a:extLst>
              <a:ext uri="{FF2B5EF4-FFF2-40B4-BE49-F238E27FC236}">
                <a16:creationId xmlns:a16="http://schemas.microsoft.com/office/drawing/2014/main" id="{868AEDBB-39FF-431A-BDE3-A549DB43E7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9638" y="3911600"/>
          <a:ext cx="11128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1" name="Clip" r:id="rId10" imgW="1113480" imgH="1131480" progId="MS_ClipArt_Gallery.2">
                  <p:embed/>
                </p:oleObj>
              </mc:Choice>
              <mc:Fallback>
                <p:oleObj name="Clip" r:id="rId10" imgW="1113480" imgH="1131480" progId="MS_ClipArt_Gallery.2">
                  <p:embed/>
                  <p:pic>
                    <p:nvPicPr>
                      <p:cNvPr id="1245260" name="Object 76">
                        <a:extLst>
                          <a:ext uri="{FF2B5EF4-FFF2-40B4-BE49-F238E27FC236}">
                            <a16:creationId xmlns:a16="http://schemas.microsoft.com/office/drawing/2014/main" id="{868AEDBB-39FF-431A-BDE3-A549DB43E7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638" y="3911600"/>
                        <a:ext cx="1112837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5261" name="Object 77">
            <a:extLst>
              <a:ext uri="{FF2B5EF4-FFF2-40B4-BE49-F238E27FC236}">
                <a16:creationId xmlns:a16="http://schemas.microsoft.com/office/drawing/2014/main" id="{3EAC557C-CB71-4751-A5F2-62B586ACD2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38938" y="3625850"/>
          <a:ext cx="11128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2" name="Clip" r:id="rId11" imgW="1113480" imgH="1131480" progId="MS_ClipArt_Gallery.2">
                  <p:embed/>
                </p:oleObj>
              </mc:Choice>
              <mc:Fallback>
                <p:oleObj name="Clip" r:id="rId11" imgW="1113480" imgH="1131480" progId="MS_ClipArt_Gallery.2">
                  <p:embed/>
                  <p:pic>
                    <p:nvPicPr>
                      <p:cNvPr id="1245261" name="Object 77">
                        <a:extLst>
                          <a:ext uri="{FF2B5EF4-FFF2-40B4-BE49-F238E27FC236}">
                            <a16:creationId xmlns:a16="http://schemas.microsoft.com/office/drawing/2014/main" id="{3EAC557C-CB71-4751-A5F2-62B586ACD2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8938" y="3625850"/>
                        <a:ext cx="1112837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5262" name="Object 78">
            <a:extLst>
              <a:ext uri="{FF2B5EF4-FFF2-40B4-BE49-F238E27FC236}">
                <a16:creationId xmlns:a16="http://schemas.microsoft.com/office/drawing/2014/main" id="{144859B3-20CC-4FE9-9CEE-6B13ED9459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57838" y="2349500"/>
          <a:ext cx="11128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3" name="Clip" r:id="rId12" imgW="1113480" imgH="1131480" progId="MS_ClipArt_Gallery.2">
                  <p:embed/>
                </p:oleObj>
              </mc:Choice>
              <mc:Fallback>
                <p:oleObj name="Clip" r:id="rId12" imgW="1113480" imgH="1131480" progId="MS_ClipArt_Gallery.2">
                  <p:embed/>
                  <p:pic>
                    <p:nvPicPr>
                      <p:cNvPr id="1245262" name="Object 78">
                        <a:extLst>
                          <a:ext uri="{FF2B5EF4-FFF2-40B4-BE49-F238E27FC236}">
                            <a16:creationId xmlns:a16="http://schemas.microsoft.com/office/drawing/2014/main" id="{144859B3-20CC-4FE9-9CEE-6B13ED9459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7838" y="2349500"/>
                        <a:ext cx="1112837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5263" name="Oval 79">
            <a:extLst>
              <a:ext uri="{FF2B5EF4-FFF2-40B4-BE49-F238E27FC236}">
                <a16:creationId xmlns:a16="http://schemas.microsoft.com/office/drawing/2014/main" id="{71FBC411-C388-458F-A707-311AA7B72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266950"/>
            <a:ext cx="3657600" cy="3733800"/>
          </a:xfrm>
          <a:prstGeom prst="ellips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245264" name="Oval 80">
            <a:extLst>
              <a:ext uri="{FF2B5EF4-FFF2-40B4-BE49-F238E27FC236}">
                <a16:creationId xmlns:a16="http://schemas.microsoft.com/office/drawing/2014/main" id="{6CC1D81D-00E6-4DC1-9948-81E381B71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1950" y="1200150"/>
            <a:ext cx="3429000" cy="3505200"/>
          </a:xfrm>
          <a:prstGeom prst="ellipse">
            <a:avLst/>
          </a:prstGeom>
          <a:noFill/>
          <a:ln w="9525">
            <a:solidFill>
              <a:srgbClr val="FF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245265" name="Line 81">
            <a:extLst>
              <a:ext uri="{FF2B5EF4-FFF2-40B4-BE49-F238E27FC236}">
                <a16:creationId xmlns:a16="http://schemas.microsoft.com/office/drawing/2014/main" id="{A3AE2199-9E5B-4993-BF40-1971DA2C5A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00650" y="4781550"/>
            <a:ext cx="704850" cy="11811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245266" name="Line 82">
            <a:extLst>
              <a:ext uri="{FF2B5EF4-FFF2-40B4-BE49-F238E27FC236}">
                <a16:creationId xmlns:a16="http://schemas.microsoft.com/office/drawing/2014/main" id="{70F614D4-F184-42F3-9A0B-6D4F2CBC90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19800" y="3086100"/>
            <a:ext cx="152400" cy="1371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245267" name="Line 83">
            <a:extLst>
              <a:ext uri="{FF2B5EF4-FFF2-40B4-BE49-F238E27FC236}">
                <a16:creationId xmlns:a16="http://schemas.microsoft.com/office/drawing/2014/main" id="{973500CE-8D9B-496E-9354-A6C4D44C02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29150" y="2990850"/>
            <a:ext cx="1447800" cy="5715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2742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210" name="Rectangle 2">
            <a:extLst>
              <a:ext uri="{FF2B5EF4-FFF2-40B4-BE49-F238E27FC236}">
                <a16:creationId xmlns:a16="http://schemas.microsoft.com/office/drawing/2014/main" id="{0001029F-30F1-42FD-88BE-AEC5AD2A65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#3 (Cont’d)</a:t>
            </a:r>
          </a:p>
        </p:txBody>
      </p:sp>
      <p:sp>
        <p:nvSpPr>
          <p:cNvPr id="1246211" name="Rectangle 3">
            <a:extLst>
              <a:ext uri="{FF2B5EF4-FFF2-40B4-BE49-F238E27FC236}">
                <a16:creationId xmlns:a16="http://schemas.microsoft.com/office/drawing/2014/main" id="{F863EE6E-9DE4-457C-9283-3E87EED135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5300" y="1447800"/>
            <a:ext cx="798195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Two interesting subproblems: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Dynamic ad hoc routing</a:t>
            </a:r>
            <a:r>
              <a:rPr lang="en-US" altLang="en-US" dirty="0"/>
              <a:t>: node movement can disrupt the IP routing path at any time, disrupting TCP connection; yet another way to lose packets!!!                           </a:t>
            </a:r>
            <a:r>
              <a:rPr lang="en-US" altLang="en-US" dirty="0">
                <a:solidFill>
                  <a:srgbClr val="009900"/>
                </a:solidFill>
              </a:rPr>
              <a:t>possible solutions</a:t>
            </a:r>
            <a:r>
              <a:rPr lang="en-US" altLang="en-US" dirty="0"/>
              <a:t>: Explicit Loss Notification (ELN)? Handoff? Route prediction?</a:t>
            </a:r>
          </a:p>
          <a:p>
            <a:pPr lvl="1">
              <a:lnSpc>
                <a:spcPct val="90000"/>
              </a:lnSpc>
            </a:pP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TCP flow control</a:t>
            </a:r>
            <a:r>
              <a:rPr lang="en-US" altLang="en-US" dirty="0"/>
              <a:t>: the </a:t>
            </a:r>
            <a:r>
              <a:rPr lang="en-US" altLang="en-US" dirty="0" err="1"/>
              <a:t>bursty</a:t>
            </a:r>
            <a:r>
              <a:rPr lang="en-US" altLang="en-US" dirty="0"/>
              <a:t> nature of TCP packet transmissions can create contention for the shared wireless channel among forwarding nodes; collisions between DATA and ACKs                                             </a:t>
            </a:r>
            <a:r>
              <a:rPr lang="en-US" altLang="en-US" dirty="0">
                <a:solidFill>
                  <a:srgbClr val="009900"/>
                </a:solidFill>
              </a:rPr>
              <a:t>possible solutions</a:t>
            </a:r>
            <a:r>
              <a:rPr lang="en-US" altLang="en-US" dirty="0"/>
              <a:t>: rate-based flow control? Burst mode? Spatial reuse of channels?</a:t>
            </a:r>
          </a:p>
        </p:txBody>
      </p:sp>
    </p:spTree>
    <p:extLst>
      <p:ext uri="{BB962C8B-B14F-4D97-AF65-F5344CB8AC3E}">
        <p14:creationId xmlns:p14="http://schemas.microsoft.com/office/powerpoint/2010/main" val="947585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234" name="Rectangle 2">
            <a:extLst>
              <a:ext uri="{FF2B5EF4-FFF2-40B4-BE49-F238E27FC236}">
                <a16:creationId xmlns:a16="http://schemas.microsoft.com/office/drawing/2014/main" id="{E61EA264-A1AC-48F7-A82F-D492227757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 of Wireless TCP</a:t>
            </a:r>
          </a:p>
        </p:txBody>
      </p:sp>
      <p:sp>
        <p:nvSpPr>
          <p:cNvPr id="1247235" name="Rectangle 3">
            <a:extLst>
              <a:ext uri="{FF2B5EF4-FFF2-40B4-BE49-F238E27FC236}">
                <a16:creationId xmlns:a16="http://schemas.microsoft.com/office/drawing/2014/main" id="{EA3B1772-6E09-4FBA-8D2C-F2906CD1CB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r>
              <a:rPr lang="en-US" altLang="en-US" dirty="0"/>
              <a:t>TCP is the “four wheel drive” of transport layer</a:t>
            </a:r>
            <a:endParaRPr lang="en-US" altLang="en-US" b="1" dirty="0"/>
          </a:p>
          <a:p>
            <a:r>
              <a:rPr lang="en-US" altLang="en-US" dirty="0"/>
              <a:t>Wireless is a newly emerging technology with rapidly growing deployment popularity</a:t>
            </a:r>
          </a:p>
          <a:p>
            <a:r>
              <a:rPr lang="en-US" altLang="en-US" dirty="0"/>
              <a:t>“TCP” and “Wireless” don’t fit together well</a:t>
            </a:r>
          </a:p>
          <a:p>
            <a:r>
              <a:rPr lang="en-US" altLang="en-US" dirty="0"/>
              <a:t>Sometimes it can be a bumpy ride!! </a:t>
            </a:r>
            <a:r>
              <a:rPr lang="en-US" altLang="en-US" dirty="0">
                <a:sym typeface="Wingdings" panose="05000000000000000000" pitchFamily="2" charset="2"/>
              </a:rPr>
              <a:t></a:t>
            </a:r>
          </a:p>
          <a:p>
            <a:endParaRPr lang="en-US" altLang="en-US" dirty="0"/>
          </a:p>
          <a:p>
            <a:r>
              <a:rPr lang="en-US" altLang="en-US" dirty="0"/>
              <a:t>Making TCP smarter about wireless helps!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2255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898" name="Rectangle 2">
            <a:extLst>
              <a:ext uri="{FF2B5EF4-FFF2-40B4-BE49-F238E27FC236}">
                <a16:creationId xmlns:a16="http://schemas.microsoft.com/office/drawing/2014/main" id="{EAEF50D5-46AD-4BAD-A88B-52C75CFA71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#1</a:t>
            </a:r>
          </a:p>
        </p:txBody>
      </p:sp>
      <p:sp>
        <p:nvSpPr>
          <p:cNvPr id="1232899" name="Rectangle 3">
            <a:extLst>
              <a:ext uri="{FF2B5EF4-FFF2-40B4-BE49-F238E27FC236}">
                <a16:creationId xmlns:a16="http://schemas.microsoft.com/office/drawing/2014/main" id="{E7B97E50-EC60-4A3C-8ED7-138BC44EBB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Wireless TCP Performance Problems</a:t>
            </a:r>
          </a:p>
        </p:txBody>
      </p:sp>
      <p:graphicFrame>
        <p:nvGraphicFramePr>
          <p:cNvPr id="1232900" name="Object 4">
            <a:extLst>
              <a:ext uri="{FF2B5EF4-FFF2-40B4-BE49-F238E27FC236}">
                <a16:creationId xmlns:a16="http://schemas.microsoft.com/office/drawing/2014/main" id="{540CB0E9-55F2-4720-BC0C-966669C0A5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05025" y="2279650"/>
          <a:ext cx="4895850" cy="35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Clip" r:id="rId3" imgW="1087200" imgH="699480" progId="MS_ClipArt_Gallery.2">
                  <p:embed/>
                </p:oleObj>
              </mc:Choice>
              <mc:Fallback>
                <p:oleObj name="Clip" r:id="rId3" imgW="1087200" imgH="699480" progId="MS_ClipArt_Gallery.2">
                  <p:embed/>
                  <p:pic>
                    <p:nvPicPr>
                      <p:cNvPr id="1232900" name="Object 4">
                        <a:extLst>
                          <a:ext uri="{FF2B5EF4-FFF2-40B4-BE49-F238E27FC236}">
                            <a16:creationId xmlns:a16="http://schemas.microsoft.com/office/drawing/2014/main" id="{540CB0E9-55F2-4720-BC0C-966669C0A5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5025" y="2279650"/>
                        <a:ext cx="4895850" cy="355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2901" name="Text Box 5">
            <a:extLst>
              <a:ext uri="{FF2B5EF4-FFF2-40B4-BE49-F238E27FC236}">
                <a16:creationId xmlns:a16="http://schemas.microsoft.com/office/drawing/2014/main" id="{B924E9E5-0F6D-44FD-8095-8C9A339D0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0775" y="3733800"/>
            <a:ext cx="256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kumimoji="0" lang="en-US" altLang="en-US" sz="3200">
                <a:latin typeface="Times New Roman" panose="02020603050405020304" pitchFamily="18" charset="0"/>
              </a:rPr>
              <a:t>Wired Internet</a:t>
            </a:r>
          </a:p>
        </p:txBody>
      </p:sp>
      <p:graphicFrame>
        <p:nvGraphicFramePr>
          <p:cNvPr id="1232902" name="Object 6">
            <a:extLst>
              <a:ext uri="{FF2B5EF4-FFF2-40B4-BE49-F238E27FC236}">
                <a16:creationId xmlns:a16="http://schemas.microsoft.com/office/drawing/2014/main" id="{8D0A0A59-C4A2-4567-A1AC-5E05C895D7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80225" y="2152650"/>
          <a:ext cx="1997075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Clip" r:id="rId5" imgW="3885840" imgH="2742840" progId="MS_ClipArt_Gallery.2">
                  <p:embed/>
                </p:oleObj>
              </mc:Choice>
              <mc:Fallback>
                <p:oleObj name="Clip" r:id="rId5" imgW="3885840" imgH="2742840" progId="MS_ClipArt_Gallery.2">
                  <p:embed/>
                  <p:pic>
                    <p:nvPicPr>
                      <p:cNvPr id="1232902" name="Object 6">
                        <a:extLst>
                          <a:ext uri="{FF2B5EF4-FFF2-40B4-BE49-F238E27FC236}">
                            <a16:creationId xmlns:a16="http://schemas.microsoft.com/office/drawing/2014/main" id="{8D0A0A59-C4A2-4567-A1AC-5E05C895D7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0225" y="2152650"/>
                        <a:ext cx="1997075" cy="140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2903" name="Line 7">
            <a:extLst>
              <a:ext uri="{FF2B5EF4-FFF2-40B4-BE49-F238E27FC236}">
                <a16:creationId xmlns:a16="http://schemas.microsoft.com/office/drawing/2014/main" id="{9501C034-034E-4E3E-9BB0-EC0376E7AD6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43700" y="3543300"/>
            <a:ext cx="495300" cy="3238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graphicFrame>
        <p:nvGraphicFramePr>
          <p:cNvPr id="1232904" name="Object 8">
            <a:extLst>
              <a:ext uri="{FF2B5EF4-FFF2-40B4-BE49-F238E27FC236}">
                <a16:creationId xmlns:a16="http://schemas.microsoft.com/office/drawing/2014/main" id="{ECFD1B43-EE3B-4209-897A-D1327E1595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1775" y="2478088"/>
          <a:ext cx="1579563" cy="150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Clip" r:id="rId7" imgW="4602960" imgH="3652200" progId="MS_ClipArt_Gallery.2">
                  <p:embed/>
                </p:oleObj>
              </mc:Choice>
              <mc:Fallback>
                <p:oleObj name="Clip" r:id="rId7" imgW="4602960" imgH="3652200" progId="MS_ClipArt_Gallery.2">
                  <p:embed/>
                  <p:pic>
                    <p:nvPicPr>
                      <p:cNvPr id="1232904" name="Object 8">
                        <a:extLst>
                          <a:ext uri="{FF2B5EF4-FFF2-40B4-BE49-F238E27FC236}">
                            <a16:creationId xmlns:a16="http://schemas.microsoft.com/office/drawing/2014/main" id="{ECFD1B43-EE3B-4209-897A-D1327E1595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" y="2478088"/>
                        <a:ext cx="1579563" cy="1500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2905" name="Freeform 9">
            <a:extLst>
              <a:ext uri="{FF2B5EF4-FFF2-40B4-BE49-F238E27FC236}">
                <a16:creationId xmlns:a16="http://schemas.microsoft.com/office/drawing/2014/main" id="{B9D5FF10-A558-4EB0-A909-5A67EBB2FC17}"/>
              </a:ext>
            </a:extLst>
          </p:cNvPr>
          <p:cNvSpPr>
            <a:spLocks/>
          </p:cNvSpPr>
          <p:nvPr/>
        </p:nvSpPr>
        <p:spPr bwMode="auto">
          <a:xfrm rot="2386765">
            <a:off x="1562100" y="3875088"/>
            <a:ext cx="763588" cy="361950"/>
          </a:xfrm>
          <a:custGeom>
            <a:avLst/>
            <a:gdLst>
              <a:gd name="T0" fmla="*/ 104 w 481"/>
              <a:gd name="T1" fmla="*/ 173 h 228"/>
              <a:gd name="T2" fmla="*/ 0 w 481"/>
              <a:gd name="T3" fmla="*/ 80 h 228"/>
              <a:gd name="T4" fmla="*/ 85 w 481"/>
              <a:gd name="T5" fmla="*/ 228 h 228"/>
              <a:gd name="T6" fmla="*/ 187 w 481"/>
              <a:gd name="T7" fmla="*/ 88 h 228"/>
              <a:gd name="T8" fmla="*/ 279 w 481"/>
              <a:gd name="T9" fmla="*/ 167 h 228"/>
              <a:gd name="T10" fmla="*/ 317 w 481"/>
              <a:gd name="T11" fmla="*/ 49 h 228"/>
              <a:gd name="T12" fmla="*/ 481 w 481"/>
              <a:gd name="T13" fmla="*/ 142 h 228"/>
              <a:gd name="T14" fmla="*/ 312 w 481"/>
              <a:gd name="T15" fmla="*/ 0 h 228"/>
              <a:gd name="T16" fmla="*/ 255 w 481"/>
              <a:gd name="T17" fmla="*/ 103 h 228"/>
              <a:gd name="T18" fmla="*/ 180 w 481"/>
              <a:gd name="T19" fmla="*/ 42 h 228"/>
              <a:gd name="T20" fmla="*/ 104 w 481"/>
              <a:gd name="T21" fmla="*/ 173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81" h="228">
                <a:moveTo>
                  <a:pt x="104" y="173"/>
                </a:moveTo>
                <a:lnTo>
                  <a:pt x="0" y="80"/>
                </a:lnTo>
                <a:lnTo>
                  <a:pt x="85" y="228"/>
                </a:lnTo>
                <a:lnTo>
                  <a:pt x="187" y="88"/>
                </a:lnTo>
                <a:lnTo>
                  <a:pt x="279" y="167"/>
                </a:lnTo>
                <a:lnTo>
                  <a:pt x="317" y="49"/>
                </a:lnTo>
                <a:lnTo>
                  <a:pt x="481" y="142"/>
                </a:lnTo>
                <a:lnTo>
                  <a:pt x="312" y="0"/>
                </a:lnTo>
                <a:lnTo>
                  <a:pt x="255" y="103"/>
                </a:lnTo>
                <a:lnTo>
                  <a:pt x="180" y="42"/>
                </a:lnTo>
                <a:lnTo>
                  <a:pt x="104" y="173"/>
                </a:lnTo>
                <a:close/>
              </a:path>
            </a:pathLst>
          </a:custGeom>
          <a:solidFill>
            <a:srgbClr val="7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32906" name="Freeform 10">
            <a:extLst>
              <a:ext uri="{FF2B5EF4-FFF2-40B4-BE49-F238E27FC236}">
                <a16:creationId xmlns:a16="http://schemas.microsoft.com/office/drawing/2014/main" id="{E91DABB3-2D22-460E-A747-BE0825995E39}"/>
              </a:ext>
            </a:extLst>
          </p:cNvPr>
          <p:cNvSpPr>
            <a:spLocks/>
          </p:cNvSpPr>
          <p:nvPr/>
        </p:nvSpPr>
        <p:spPr bwMode="auto">
          <a:xfrm rot="1496829">
            <a:off x="1809750" y="3633788"/>
            <a:ext cx="752475" cy="323850"/>
          </a:xfrm>
          <a:custGeom>
            <a:avLst/>
            <a:gdLst>
              <a:gd name="T0" fmla="*/ 379 w 474"/>
              <a:gd name="T1" fmla="*/ 151 h 204"/>
              <a:gd name="T2" fmla="*/ 474 w 474"/>
              <a:gd name="T3" fmla="*/ 48 h 204"/>
              <a:gd name="T4" fmla="*/ 400 w 474"/>
              <a:gd name="T5" fmla="*/ 204 h 204"/>
              <a:gd name="T6" fmla="*/ 289 w 474"/>
              <a:gd name="T7" fmla="*/ 75 h 204"/>
              <a:gd name="T8" fmla="*/ 204 w 474"/>
              <a:gd name="T9" fmla="*/ 162 h 204"/>
              <a:gd name="T10" fmla="*/ 157 w 474"/>
              <a:gd name="T11" fmla="*/ 48 h 204"/>
              <a:gd name="T12" fmla="*/ 0 w 474"/>
              <a:gd name="T13" fmla="*/ 158 h 204"/>
              <a:gd name="T14" fmla="*/ 158 w 474"/>
              <a:gd name="T15" fmla="*/ 0 h 204"/>
              <a:gd name="T16" fmla="*/ 223 w 474"/>
              <a:gd name="T17" fmla="*/ 97 h 204"/>
              <a:gd name="T18" fmla="*/ 292 w 474"/>
              <a:gd name="T19" fmla="*/ 29 h 204"/>
              <a:gd name="T20" fmla="*/ 379 w 474"/>
              <a:gd name="T21" fmla="*/ 151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74" h="204">
                <a:moveTo>
                  <a:pt x="379" y="151"/>
                </a:moveTo>
                <a:lnTo>
                  <a:pt x="474" y="48"/>
                </a:lnTo>
                <a:lnTo>
                  <a:pt x="400" y="204"/>
                </a:lnTo>
                <a:lnTo>
                  <a:pt x="289" y="75"/>
                </a:lnTo>
                <a:lnTo>
                  <a:pt x="204" y="162"/>
                </a:lnTo>
                <a:lnTo>
                  <a:pt x="157" y="48"/>
                </a:lnTo>
                <a:lnTo>
                  <a:pt x="0" y="158"/>
                </a:lnTo>
                <a:lnTo>
                  <a:pt x="158" y="0"/>
                </a:lnTo>
                <a:lnTo>
                  <a:pt x="223" y="97"/>
                </a:lnTo>
                <a:lnTo>
                  <a:pt x="292" y="29"/>
                </a:lnTo>
                <a:lnTo>
                  <a:pt x="379" y="151"/>
                </a:lnTo>
                <a:close/>
              </a:path>
            </a:pathLst>
          </a:custGeom>
          <a:solidFill>
            <a:srgbClr val="7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32907" name="Text Box 11">
            <a:extLst>
              <a:ext uri="{FF2B5EF4-FFF2-40B4-BE49-F238E27FC236}">
                <a16:creationId xmlns:a16="http://schemas.microsoft.com/office/drawing/2014/main" id="{7264496C-7E95-4094-9402-BC6E59F18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75" y="3971925"/>
            <a:ext cx="14255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en-US" sz="2800">
                <a:latin typeface="Times New Roman" panose="02020603050405020304" pitchFamily="18" charset="0"/>
              </a:rPr>
              <a:t>Wireless</a:t>
            </a:r>
          </a:p>
          <a:p>
            <a:pPr eaLnBrk="0" hangingPunct="0"/>
            <a:r>
              <a:rPr kumimoji="0" lang="en-US" altLang="en-US" sz="2800">
                <a:latin typeface="Times New Roman" panose="02020603050405020304" pitchFamily="18" charset="0"/>
              </a:rPr>
              <a:t>Access</a:t>
            </a:r>
          </a:p>
        </p:txBody>
      </p:sp>
      <p:sp>
        <p:nvSpPr>
          <p:cNvPr id="1232908" name="Text Box 12">
            <a:extLst>
              <a:ext uri="{FF2B5EF4-FFF2-40B4-BE49-F238E27FC236}">
                <a16:creationId xmlns:a16="http://schemas.microsoft.com/office/drawing/2014/main" id="{75FE023B-B53A-477E-A7D2-3C169E498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875" y="3781425"/>
            <a:ext cx="145415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en-US" sz="2800">
                <a:latin typeface="Times New Roman" panose="02020603050405020304" pitchFamily="18" charset="0"/>
              </a:rPr>
              <a:t>High</a:t>
            </a:r>
          </a:p>
          <a:p>
            <a:pPr eaLnBrk="0" hangingPunct="0"/>
            <a:r>
              <a:rPr kumimoji="0" lang="en-US" altLang="en-US" sz="2800">
                <a:latin typeface="Times New Roman" panose="02020603050405020304" pitchFamily="18" charset="0"/>
              </a:rPr>
              <a:t>capacity,</a:t>
            </a:r>
          </a:p>
          <a:p>
            <a:pPr eaLnBrk="0" hangingPunct="0"/>
            <a:r>
              <a:rPr kumimoji="0" lang="en-US" altLang="en-US" sz="2800">
                <a:latin typeface="Times New Roman" panose="02020603050405020304" pitchFamily="18" charset="0"/>
              </a:rPr>
              <a:t>low</a:t>
            </a:r>
          </a:p>
          <a:p>
            <a:pPr eaLnBrk="0" hangingPunct="0"/>
            <a:r>
              <a:rPr kumimoji="0" lang="en-US" altLang="en-US" sz="2800">
                <a:latin typeface="Times New Roman" panose="02020603050405020304" pitchFamily="18" charset="0"/>
              </a:rPr>
              <a:t>error</a:t>
            </a:r>
          </a:p>
          <a:p>
            <a:pPr eaLnBrk="0" hangingPunct="0"/>
            <a:r>
              <a:rPr kumimoji="0" lang="en-US" altLang="en-US" sz="2800">
                <a:latin typeface="Times New Roman" panose="02020603050405020304" pitchFamily="18" charset="0"/>
              </a:rPr>
              <a:t>rate</a:t>
            </a:r>
          </a:p>
        </p:txBody>
      </p:sp>
      <p:sp>
        <p:nvSpPr>
          <p:cNvPr id="1232909" name="Text Box 13">
            <a:extLst>
              <a:ext uri="{FF2B5EF4-FFF2-40B4-BE49-F238E27FC236}">
                <a16:creationId xmlns:a16="http://schemas.microsoft.com/office/drawing/2014/main" id="{5DE5C5C6-1F6F-4F43-BDCC-31923B5AE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1975" y="2085975"/>
            <a:ext cx="22177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en-US" sz="2800">
                <a:latin typeface="Times New Roman" panose="02020603050405020304" pitchFamily="18" charset="0"/>
              </a:rPr>
              <a:t>Low capacity,</a:t>
            </a:r>
          </a:p>
          <a:p>
            <a:pPr eaLnBrk="0" hangingPunct="0"/>
            <a:r>
              <a:rPr kumimoji="0" lang="en-US" altLang="en-US" sz="2800">
                <a:latin typeface="Times New Roman" panose="02020603050405020304" pitchFamily="18" charset="0"/>
              </a:rPr>
              <a:t>high error rate</a:t>
            </a:r>
          </a:p>
        </p:txBody>
      </p:sp>
      <p:grpSp>
        <p:nvGrpSpPr>
          <p:cNvPr id="1232910" name="Group 14">
            <a:extLst>
              <a:ext uri="{FF2B5EF4-FFF2-40B4-BE49-F238E27FC236}">
                <a16:creationId xmlns:a16="http://schemas.microsoft.com/office/drawing/2014/main" id="{AB706DA9-7B3A-41E3-AEB0-B755CCB8E9D4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4495800"/>
            <a:ext cx="5505450" cy="2133600"/>
            <a:chOff x="528" y="2832"/>
            <a:chExt cx="3468" cy="1344"/>
          </a:xfrm>
        </p:grpSpPr>
        <p:sp>
          <p:nvSpPr>
            <p:cNvPr id="1232911" name="Text Box 15">
              <a:extLst>
                <a:ext uri="{FF2B5EF4-FFF2-40B4-BE49-F238E27FC236}">
                  <a16:creationId xmlns:a16="http://schemas.microsoft.com/office/drawing/2014/main" id="{94564AFD-3D01-4E39-956F-7D97C04261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2" y="3504"/>
              <a:ext cx="2756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0" lang="en-US" altLang="en-US" sz="3200">
                  <a:latin typeface="Times New Roman" panose="02020603050405020304" pitchFamily="18" charset="0"/>
                </a:rPr>
                <a:t>Hard to distinguish losses</a:t>
              </a:r>
            </a:p>
            <a:p>
              <a:pPr eaLnBrk="0" hangingPunct="0"/>
              <a:r>
                <a:rPr kumimoji="0" lang="en-US" altLang="en-US" sz="3200">
                  <a:solidFill>
                    <a:srgbClr val="009900"/>
                  </a:solidFill>
                  <a:latin typeface="Times New Roman" panose="02020603050405020304" pitchFamily="18" charset="0"/>
                </a:rPr>
                <a:t>here</a:t>
              </a:r>
              <a:r>
                <a:rPr kumimoji="0" lang="en-US" altLang="en-US" sz="3200">
                  <a:latin typeface="Times New Roman" panose="02020603050405020304" pitchFamily="18" charset="0"/>
                </a:rPr>
                <a:t> from losses </a:t>
              </a:r>
              <a:r>
                <a:rPr kumimoji="0" lang="en-US" altLang="en-US" sz="3200">
                  <a:solidFill>
                    <a:srgbClr val="FF0066"/>
                  </a:solidFill>
                  <a:latin typeface="Times New Roman" panose="02020603050405020304" pitchFamily="18" charset="0"/>
                </a:rPr>
                <a:t>here</a:t>
              </a:r>
              <a:endParaRPr kumimoji="0" lang="en-CA" altLang="en-US" sz="3200">
                <a:solidFill>
                  <a:srgbClr val="FF0066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32912" name="Line 16">
              <a:extLst>
                <a:ext uri="{FF2B5EF4-FFF2-40B4-BE49-F238E27FC236}">
                  <a16:creationId xmlns:a16="http://schemas.microsoft.com/office/drawing/2014/main" id="{4E659A52-EABC-4F62-8996-E4331248CF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8" y="4020"/>
              <a:ext cx="3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2913" name="Line 17">
              <a:extLst>
                <a:ext uri="{FF2B5EF4-FFF2-40B4-BE49-F238E27FC236}">
                  <a16:creationId xmlns:a16="http://schemas.microsoft.com/office/drawing/2014/main" id="{9D39BB92-A119-41BB-A593-42D10A942C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8" y="2832"/>
              <a:ext cx="576" cy="1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2914" name="Line 18">
              <a:extLst>
                <a:ext uri="{FF2B5EF4-FFF2-40B4-BE49-F238E27FC236}">
                  <a16:creationId xmlns:a16="http://schemas.microsoft.com/office/drawing/2014/main" id="{ECEE6497-96D7-4955-B2D2-1D9A6EB7ED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2" y="4044"/>
              <a:ext cx="8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2915" name="Line 19">
              <a:extLst>
                <a:ext uri="{FF2B5EF4-FFF2-40B4-BE49-F238E27FC236}">
                  <a16:creationId xmlns:a16="http://schemas.microsoft.com/office/drawing/2014/main" id="{22CF24CE-DAF7-47A2-B70F-0B345FF288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612" y="2940"/>
              <a:ext cx="384" cy="10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11489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32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232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32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32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908" grpId="0" autoUpdateAnimBg="0"/>
      <p:bldP spid="1232909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922" name="Rectangle 2">
            <a:extLst>
              <a:ext uri="{FF2B5EF4-FFF2-40B4-BE49-F238E27FC236}">
                <a16:creationId xmlns:a16="http://schemas.microsoft.com/office/drawing/2014/main" id="{CC25868C-D1BC-49C6-86DB-A82916F87B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#1 (Cont’d)</a:t>
            </a:r>
          </a:p>
        </p:txBody>
      </p:sp>
      <p:sp>
        <p:nvSpPr>
          <p:cNvPr id="1233923" name="Rectangle 3">
            <a:extLst>
              <a:ext uri="{FF2B5EF4-FFF2-40B4-BE49-F238E27FC236}">
                <a16:creationId xmlns:a16="http://schemas.microsoft.com/office/drawing/2014/main" id="{FC4070EB-A044-43A5-9C99-9EDE3A183F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115300" cy="4648200"/>
          </a:xfrm>
        </p:spPr>
        <p:txBody>
          <a:bodyPr/>
          <a:lstStyle/>
          <a:p>
            <a:r>
              <a:rPr lang="en-US" altLang="en-US"/>
              <a:t>Solution: “wireless-aware TCP” (I-TCP, ProxyTCP, Snoop-TCP, split connections...)</a:t>
            </a:r>
          </a:p>
        </p:txBody>
      </p:sp>
      <p:graphicFrame>
        <p:nvGraphicFramePr>
          <p:cNvPr id="1233924" name="Object 4">
            <a:extLst>
              <a:ext uri="{FF2B5EF4-FFF2-40B4-BE49-F238E27FC236}">
                <a16:creationId xmlns:a16="http://schemas.microsoft.com/office/drawing/2014/main" id="{E3BA8A99-ABA6-425B-91B1-4103570C5D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24075" y="2374900"/>
          <a:ext cx="4895850" cy="35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Clip" r:id="rId3" imgW="1087200" imgH="699480" progId="MS_ClipArt_Gallery.2">
                  <p:embed/>
                </p:oleObj>
              </mc:Choice>
              <mc:Fallback>
                <p:oleObj name="Clip" r:id="rId3" imgW="1087200" imgH="699480" progId="MS_ClipArt_Gallery.2">
                  <p:embed/>
                  <p:pic>
                    <p:nvPicPr>
                      <p:cNvPr id="1233924" name="Object 4">
                        <a:extLst>
                          <a:ext uri="{FF2B5EF4-FFF2-40B4-BE49-F238E27FC236}">
                            <a16:creationId xmlns:a16="http://schemas.microsoft.com/office/drawing/2014/main" id="{E3BA8A99-ABA6-425B-91B1-4103570C5D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2374900"/>
                        <a:ext cx="4895850" cy="355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3925" name="Object 5">
            <a:extLst>
              <a:ext uri="{FF2B5EF4-FFF2-40B4-BE49-F238E27FC236}">
                <a16:creationId xmlns:a16="http://schemas.microsoft.com/office/drawing/2014/main" id="{CB768810-651E-45B2-84B3-64A9C6092F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80225" y="2152650"/>
          <a:ext cx="1997075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Clip" r:id="rId5" imgW="3885840" imgH="2742840" progId="MS_ClipArt_Gallery.2">
                  <p:embed/>
                </p:oleObj>
              </mc:Choice>
              <mc:Fallback>
                <p:oleObj name="Clip" r:id="rId5" imgW="3885840" imgH="2742840" progId="MS_ClipArt_Gallery.2">
                  <p:embed/>
                  <p:pic>
                    <p:nvPicPr>
                      <p:cNvPr id="1233925" name="Object 5">
                        <a:extLst>
                          <a:ext uri="{FF2B5EF4-FFF2-40B4-BE49-F238E27FC236}">
                            <a16:creationId xmlns:a16="http://schemas.microsoft.com/office/drawing/2014/main" id="{CB768810-651E-45B2-84B3-64A9C6092F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0225" y="2152650"/>
                        <a:ext cx="1997075" cy="140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3926" name="Line 6">
            <a:extLst>
              <a:ext uri="{FF2B5EF4-FFF2-40B4-BE49-F238E27FC236}">
                <a16:creationId xmlns:a16="http://schemas.microsoft.com/office/drawing/2014/main" id="{D98F1968-6915-428D-A450-6EDDC7F64C2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43700" y="3543300"/>
            <a:ext cx="495300" cy="3238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graphicFrame>
        <p:nvGraphicFramePr>
          <p:cNvPr id="1233927" name="Object 7">
            <a:extLst>
              <a:ext uri="{FF2B5EF4-FFF2-40B4-BE49-F238E27FC236}">
                <a16:creationId xmlns:a16="http://schemas.microsoft.com/office/drawing/2014/main" id="{27D4CE0C-4C26-4758-8E52-99C3187656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1775" y="2478088"/>
          <a:ext cx="1579563" cy="150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Clip" r:id="rId7" imgW="4602960" imgH="3652200" progId="MS_ClipArt_Gallery.2">
                  <p:embed/>
                </p:oleObj>
              </mc:Choice>
              <mc:Fallback>
                <p:oleObj name="Clip" r:id="rId7" imgW="4602960" imgH="3652200" progId="MS_ClipArt_Gallery.2">
                  <p:embed/>
                  <p:pic>
                    <p:nvPicPr>
                      <p:cNvPr id="1233927" name="Object 7">
                        <a:extLst>
                          <a:ext uri="{FF2B5EF4-FFF2-40B4-BE49-F238E27FC236}">
                            <a16:creationId xmlns:a16="http://schemas.microsoft.com/office/drawing/2014/main" id="{27D4CE0C-4C26-4758-8E52-99C3187656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" y="2478088"/>
                        <a:ext cx="1579563" cy="1500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3928" name="Freeform 8">
            <a:extLst>
              <a:ext uri="{FF2B5EF4-FFF2-40B4-BE49-F238E27FC236}">
                <a16:creationId xmlns:a16="http://schemas.microsoft.com/office/drawing/2014/main" id="{60F40B99-5693-45CE-88E1-AE151BDAC5A2}"/>
              </a:ext>
            </a:extLst>
          </p:cNvPr>
          <p:cNvSpPr>
            <a:spLocks/>
          </p:cNvSpPr>
          <p:nvPr/>
        </p:nvSpPr>
        <p:spPr bwMode="auto">
          <a:xfrm rot="2386765">
            <a:off x="1562100" y="3875088"/>
            <a:ext cx="763588" cy="361950"/>
          </a:xfrm>
          <a:custGeom>
            <a:avLst/>
            <a:gdLst>
              <a:gd name="T0" fmla="*/ 104 w 481"/>
              <a:gd name="T1" fmla="*/ 173 h 228"/>
              <a:gd name="T2" fmla="*/ 0 w 481"/>
              <a:gd name="T3" fmla="*/ 80 h 228"/>
              <a:gd name="T4" fmla="*/ 85 w 481"/>
              <a:gd name="T5" fmla="*/ 228 h 228"/>
              <a:gd name="T6" fmla="*/ 187 w 481"/>
              <a:gd name="T7" fmla="*/ 88 h 228"/>
              <a:gd name="T8" fmla="*/ 279 w 481"/>
              <a:gd name="T9" fmla="*/ 167 h 228"/>
              <a:gd name="T10" fmla="*/ 317 w 481"/>
              <a:gd name="T11" fmla="*/ 49 h 228"/>
              <a:gd name="T12" fmla="*/ 481 w 481"/>
              <a:gd name="T13" fmla="*/ 142 h 228"/>
              <a:gd name="T14" fmla="*/ 312 w 481"/>
              <a:gd name="T15" fmla="*/ 0 h 228"/>
              <a:gd name="T16" fmla="*/ 255 w 481"/>
              <a:gd name="T17" fmla="*/ 103 h 228"/>
              <a:gd name="T18" fmla="*/ 180 w 481"/>
              <a:gd name="T19" fmla="*/ 42 h 228"/>
              <a:gd name="T20" fmla="*/ 104 w 481"/>
              <a:gd name="T21" fmla="*/ 173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81" h="228">
                <a:moveTo>
                  <a:pt x="104" y="173"/>
                </a:moveTo>
                <a:lnTo>
                  <a:pt x="0" y="80"/>
                </a:lnTo>
                <a:lnTo>
                  <a:pt x="85" y="228"/>
                </a:lnTo>
                <a:lnTo>
                  <a:pt x="187" y="88"/>
                </a:lnTo>
                <a:lnTo>
                  <a:pt x="279" y="167"/>
                </a:lnTo>
                <a:lnTo>
                  <a:pt x="317" y="49"/>
                </a:lnTo>
                <a:lnTo>
                  <a:pt x="481" y="142"/>
                </a:lnTo>
                <a:lnTo>
                  <a:pt x="312" y="0"/>
                </a:lnTo>
                <a:lnTo>
                  <a:pt x="255" y="103"/>
                </a:lnTo>
                <a:lnTo>
                  <a:pt x="180" y="42"/>
                </a:lnTo>
                <a:lnTo>
                  <a:pt x="104" y="173"/>
                </a:lnTo>
                <a:close/>
              </a:path>
            </a:pathLst>
          </a:custGeom>
          <a:solidFill>
            <a:srgbClr val="7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33929" name="Freeform 9">
            <a:extLst>
              <a:ext uri="{FF2B5EF4-FFF2-40B4-BE49-F238E27FC236}">
                <a16:creationId xmlns:a16="http://schemas.microsoft.com/office/drawing/2014/main" id="{295C26DA-FFA2-4CFE-BBC6-157BAD32582F}"/>
              </a:ext>
            </a:extLst>
          </p:cNvPr>
          <p:cNvSpPr>
            <a:spLocks/>
          </p:cNvSpPr>
          <p:nvPr/>
        </p:nvSpPr>
        <p:spPr bwMode="auto">
          <a:xfrm rot="1496829">
            <a:off x="1809750" y="3633788"/>
            <a:ext cx="752475" cy="323850"/>
          </a:xfrm>
          <a:custGeom>
            <a:avLst/>
            <a:gdLst>
              <a:gd name="T0" fmla="*/ 379 w 474"/>
              <a:gd name="T1" fmla="*/ 151 h 204"/>
              <a:gd name="T2" fmla="*/ 474 w 474"/>
              <a:gd name="T3" fmla="*/ 48 h 204"/>
              <a:gd name="T4" fmla="*/ 400 w 474"/>
              <a:gd name="T5" fmla="*/ 204 h 204"/>
              <a:gd name="T6" fmla="*/ 289 w 474"/>
              <a:gd name="T7" fmla="*/ 75 h 204"/>
              <a:gd name="T8" fmla="*/ 204 w 474"/>
              <a:gd name="T9" fmla="*/ 162 h 204"/>
              <a:gd name="T10" fmla="*/ 157 w 474"/>
              <a:gd name="T11" fmla="*/ 48 h 204"/>
              <a:gd name="T12" fmla="*/ 0 w 474"/>
              <a:gd name="T13" fmla="*/ 158 h 204"/>
              <a:gd name="T14" fmla="*/ 158 w 474"/>
              <a:gd name="T15" fmla="*/ 0 h 204"/>
              <a:gd name="T16" fmla="*/ 223 w 474"/>
              <a:gd name="T17" fmla="*/ 97 h 204"/>
              <a:gd name="T18" fmla="*/ 292 w 474"/>
              <a:gd name="T19" fmla="*/ 29 h 204"/>
              <a:gd name="T20" fmla="*/ 379 w 474"/>
              <a:gd name="T21" fmla="*/ 151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74" h="204">
                <a:moveTo>
                  <a:pt x="379" y="151"/>
                </a:moveTo>
                <a:lnTo>
                  <a:pt x="474" y="48"/>
                </a:lnTo>
                <a:lnTo>
                  <a:pt x="400" y="204"/>
                </a:lnTo>
                <a:lnTo>
                  <a:pt x="289" y="75"/>
                </a:lnTo>
                <a:lnTo>
                  <a:pt x="204" y="162"/>
                </a:lnTo>
                <a:lnTo>
                  <a:pt x="157" y="48"/>
                </a:lnTo>
                <a:lnTo>
                  <a:pt x="0" y="158"/>
                </a:lnTo>
                <a:lnTo>
                  <a:pt x="158" y="0"/>
                </a:lnTo>
                <a:lnTo>
                  <a:pt x="223" y="97"/>
                </a:lnTo>
                <a:lnTo>
                  <a:pt x="292" y="29"/>
                </a:lnTo>
                <a:lnTo>
                  <a:pt x="379" y="151"/>
                </a:lnTo>
                <a:close/>
              </a:path>
            </a:pathLst>
          </a:custGeom>
          <a:solidFill>
            <a:srgbClr val="7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/>
          </a:p>
        </p:txBody>
      </p:sp>
      <p:graphicFrame>
        <p:nvGraphicFramePr>
          <p:cNvPr id="1233930" name="Object 10">
            <a:extLst>
              <a:ext uri="{FF2B5EF4-FFF2-40B4-BE49-F238E27FC236}">
                <a16:creationId xmlns:a16="http://schemas.microsoft.com/office/drawing/2014/main" id="{03613086-6530-4722-9DF5-959A1BC7F7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79650" y="4073525"/>
          <a:ext cx="1798638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Clip" r:id="rId9" imgW="729360" imgH="312480" progId="MS_ClipArt_Gallery.2">
                  <p:embed/>
                </p:oleObj>
              </mc:Choice>
              <mc:Fallback>
                <p:oleObj name="Clip" r:id="rId9" imgW="729360" imgH="312480" progId="MS_ClipArt_Gallery.2">
                  <p:embed/>
                  <p:pic>
                    <p:nvPicPr>
                      <p:cNvPr id="1233930" name="Object 10">
                        <a:extLst>
                          <a:ext uri="{FF2B5EF4-FFF2-40B4-BE49-F238E27FC236}">
                            <a16:creationId xmlns:a16="http://schemas.microsoft.com/office/drawing/2014/main" id="{03613086-6530-4722-9DF5-959A1BC7F7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4073525"/>
                        <a:ext cx="1798638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3931" name="Oval 11">
            <a:extLst>
              <a:ext uri="{FF2B5EF4-FFF2-40B4-BE49-F238E27FC236}">
                <a16:creationId xmlns:a16="http://schemas.microsoft.com/office/drawing/2014/main" id="{2F7E4543-9171-405C-946C-01947DF793D5}"/>
              </a:ext>
            </a:extLst>
          </p:cNvPr>
          <p:cNvSpPr>
            <a:spLocks noChangeArrowheads="1"/>
          </p:cNvSpPr>
          <p:nvPr/>
        </p:nvSpPr>
        <p:spPr bwMode="auto">
          <a:xfrm rot="-841291">
            <a:off x="3238500" y="3429000"/>
            <a:ext cx="4114800" cy="74295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233932" name="Oval 12">
            <a:extLst>
              <a:ext uri="{FF2B5EF4-FFF2-40B4-BE49-F238E27FC236}">
                <a16:creationId xmlns:a16="http://schemas.microsoft.com/office/drawing/2014/main" id="{BEC00E42-70C5-410E-8392-CEE2435470B8}"/>
              </a:ext>
            </a:extLst>
          </p:cNvPr>
          <p:cNvSpPr>
            <a:spLocks noChangeArrowheads="1"/>
          </p:cNvSpPr>
          <p:nvPr/>
        </p:nvSpPr>
        <p:spPr bwMode="auto">
          <a:xfrm rot="1519655">
            <a:off x="1014413" y="3705225"/>
            <a:ext cx="2101850" cy="436563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80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33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33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33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33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946" name="Rectangle 2">
            <a:extLst>
              <a:ext uri="{FF2B5EF4-FFF2-40B4-BE49-F238E27FC236}">
                <a16:creationId xmlns:a16="http://schemas.microsoft.com/office/drawing/2014/main" id="{5FE21C7E-23F0-4E32-9F86-DBD77179B5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#2</a:t>
            </a:r>
          </a:p>
        </p:txBody>
      </p:sp>
      <p:sp>
        <p:nvSpPr>
          <p:cNvPr id="1234947" name="Rectangle 3">
            <a:extLst>
              <a:ext uri="{FF2B5EF4-FFF2-40B4-BE49-F238E27FC236}">
                <a16:creationId xmlns:a16="http://schemas.microsoft.com/office/drawing/2014/main" id="{FD442C18-A56B-4C08-9C40-1A00D4395E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Wireless TCP Fairness Problems</a:t>
            </a:r>
          </a:p>
        </p:txBody>
      </p:sp>
      <p:graphicFrame>
        <p:nvGraphicFramePr>
          <p:cNvPr id="1234948" name="Object 4">
            <a:extLst>
              <a:ext uri="{FF2B5EF4-FFF2-40B4-BE49-F238E27FC236}">
                <a16:creationId xmlns:a16="http://schemas.microsoft.com/office/drawing/2014/main" id="{6D86A707-0B57-473C-A6A9-09489815AF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24075" y="2165350"/>
          <a:ext cx="4895850" cy="35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Clip" r:id="rId3" imgW="1087200" imgH="699480" progId="MS_ClipArt_Gallery.2">
                  <p:embed/>
                </p:oleObj>
              </mc:Choice>
              <mc:Fallback>
                <p:oleObj name="Clip" r:id="rId3" imgW="1087200" imgH="699480" progId="MS_ClipArt_Gallery.2">
                  <p:embed/>
                  <p:pic>
                    <p:nvPicPr>
                      <p:cNvPr id="1234948" name="Object 4">
                        <a:extLst>
                          <a:ext uri="{FF2B5EF4-FFF2-40B4-BE49-F238E27FC236}">
                            <a16:creationId xmlns:a16="http://schemas.microsoft.com/office/drawing/2014/main" id="{6D86A707-0B57-473C-A6A9-09489815AF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2165350"/>
                        <a:ext cx="4895850" cy="355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4949" name="Text Box 5">
            <a:extLst>
              <a:ext uri="{FF2B5EF4-FFF2-40B4-BE49-F238E27FC236}">
                <a16:creationId xmlns:a16="http://schemas.microsoft.com/office/drawing/2014/main" id="{B5C768C8-BD9A-4BBA-B627-4028BF19D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0775" y="3733800"/>
            <a:ext cx="256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kumimoji="0" lang="en-US" altLang="en-US" sz="3200">
                <a:latin typeface="Times New Roman" panose="02020603050405020304" pitchFamily="18" charset="0"/>
              </a:rPr>
              <a:t>Wired Internet</a:t>
            </a:r>
          </a:p>
        </p:txBody>
      </p:sp>
      <p:graphicFrame>
        <p:nvGraphicFramePr>
          <p:cNvPr id="1234950" name="Object 6">
            <a:extLst>
              <a:ext uri="{FF2B5EF4-FFF2-40B4-BE49-F238E27FC236}">
                <a16:creationId xmlns:a16="http://schemas.microsoft.com/office/drawing/2014/main" id="{4AEB9409-9C02-424E-A06F-A95417CE69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80225" y="2152650"/>
          <a:ext cx="1997075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Clip" r:id="rId5" imgW="3885840" imgH="2742840" progId="MS_ClipArt_Gallery.2">
                  <p:embed/>
                </p:oleObj>
              </mc:Choice>
              <mc:Fallback>
                <p:oleObj name="Clip" r:id="rId5" imgW="3885840" imgH="2742840" progId="MS_ClipArt_Gallery.2">
                  <p:embed/>
                  <p:pic>
                    <p:nvPicPr>
                      <p:cNvPr id="1234950" name="Object 6">
                        <a:extLst>
                          <a:ext uri="{FF2B5EF4-FFF2-40B4-BE49-F238E27FC236}">
                            <a16:creationId xmlns:a16="http://schemas.microsoft.com/office/drawing/2014/main" id="{4AEB9409-9C02-424E-A06F-A95417CE69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0225" y="2152650"/>
                        <a:ext cx="1997075" cy="140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4951" name="Line 7">
            <a:extLst>
              <a:ext uri="{FF2B5EF4-FFF2-40B4-BE49-F238E27FC236}">
                <a16:creationId xmlns:a16="http://schemas.microsoft.com/office/drawing/2014/main" id="{66B048AE-7DB4-43A0-AE51-A61B2735FA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43700" y="3543300"/>
            <a:ext cx="495300" cy="3238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graphicFrame>
        <p:nvGraphicFramePr>
          <p:cNvPr id="1234952" name="Object 8">
            <a:extLst>
              <a:ext uri="{FF2B5EF4-FFF2-40B4-BE49-F238E27FC236}">
                <a16:creationId xmlns:a16="http://schemas.microsoft.com/office/drawing/2014/main" id="{87B4E65C-F060-4430-AA21-1AED6324D6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1775" y="2478088"/>
          <a:ext cx="1579563" cy="150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Clip" r:id="rId7" imgW="4602960" imgH="3652200" progId="MS_ClipArt_Gallery.2">
                  <p:embed/>
                </p:oleObj>
              </mc:Choice>
              <mc:Fallback>
                <p:oleObj name="Clip" r:id="rId7" imgW="4602960" imgH="3652200" progId="MS_ClipArt_Gallery.2">
                  <p:embed/>
                  <p:pic>
                    <p:nvPicPr>
                      <p:cNvPr id="1234952" name="Object 8">
                        <a:extLst>
                          <a:ext uri="{FF2B5EF4-FFF2-40B4-BE49-F238E27FC236}">
                            <a16:creationId xmlns:a16="http://schemas.microsoft.com/office/drawing/2014/main" id="{87B4E65C-F060-4430-AA21-1AED6324D6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" y="2478088"/>
                        <a:ext cx="1579563" cy="1500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4953" name="Freeform 9">
            <a:extLst>
              <a:ext uri="{FF2B5EF4-FFF2-40B4-BE49-F238E27FC236}">
                <a16:creationId xmlns:a16="http://schemas.microsoft.com/office/drawing/2014/main" id="{7F46E21E-4F39-4343-935A-BF5156BAE275}"/>
              </a:ext>
            </a:extLst>
          </p:cNvPr>
          <p:cNvSpPr>
            <a:spLocks/>
          </p:cNvSpPr>
          <p:nvPr/>
        </p:nvSpPr>
        <p:spPr bwMode="auto">
          <a:xfrm rot="2386765">
            <a:off x="1562100" y="3875088"/>
            <a:ext cx="763588" cy="361950"/>
          </a:xfrm>
          <a:custGeom>
            <a:avLst/>
            <a:gdLst>
              <a:gd name="T0" fmla="*/ 104 w 481"/>
              <a:gd name="T1" fmla="*/ 173 h 228"/>
              <a:gd name="T2" fmla="*/ 0 w 481"/>
              <a:gd name="T3" fmla="*/ 80 h 228"/>
              <a:gd name="T4" fmla="*/ 85 w 481"/>
              <a:gd name="T5" fmla="*/ 228 h 228"/>
              <a:gd name="T6" fmla="*/ 187 w 481"/>
              <a:gd name="T7" fmla="*/ 88 h 228"/>
              <a:gd name="T8" fmla="*/ 279 w 481"/>
              <a:gd name="T9" fmla="*/ 167 h 228"/>
              <a:gd name="T10" fmla="*/ 317 w 481"/>
              <a:gd name="T11" fmla="*/ 49 h 228"/>
              <a:gd name="T12" fmla="*/ 481 w 481"/>
              <a:gd name="T13" fmla="*/ 142 h 228"/>
              <a:gd name="T14" fmla="*/ 312 w 481"/>
              <a:gd name="T15" fmla="*/ 0 h 228"/>
              <a:gd name="T16" fmla="*/ 255 w 481"/>
              <a:gd name="T17" fmla="*/ 103 h 228"/>
              <a:gd name="T18" fmla="*/ 180 w 481"/>
              <a:gd name="T19" fmla="*/ 42 h 228"/>
              <a:gd name="T20" fmla="*/ 104 w 481"/>
              <a:gd name="T21" fmla="*/ 173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81" h="228">
                <a:moveTo>
                  <a:pt x="104" y="173"/>
                </a:moveTo>
                <a:lnTo>
                  <a:pt x="0" y="80"/>
                </a:lnTo>
                <a:lnTo>
                  <a:pt x="85" y="228"/>
                </a:lnTo>
                <a:lnTo>
                  <a:pt x="187" y="88"/>
                </a:lnTo>
                <a:lnTo>
                  <a:pt x="279" y="167"/>
                </a:lnTo>
                <a:lnTo>
                  <a:pt x="317" y="49"/>
                </a:lnTo>
                <a:lnTo>
                  <a:pt x="481" y="142"/>
                </a:lnTo>
                <a:lnTo>
                  <a:pt x="312" y="0"/>
                </a:lnTo>
                <a:lnTo>
                  <a:pt x="255" y="103"/>
                </a:lnTo>
                <a:lnTo>
                  <a:pt x="180" y="42"/>
                </a:lnTo>
                <a:lnTo>
                  <a:pt x="104" y="173"/>
                </a:lnTo>
                <a:close/>
              </a:path>
            </a:pathLst>
          </a:custGeom>
          <a:solidFill>
            <a:srgbClr val="7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34954" name="Text Box 10">
            <a:extLst>
              <a:ext uri="{FF2B5EF4-FFF2-40B4-BE49-F238E27FC236}">
                <a16:creationId xmlns:a16="http://schemas.microsoft.com/office/drawing/2014/main" id="{38025C3B-502D-40D1-9A03-9B3DDC474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029075"/>
            <a:ext cx="17208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en-US" sz="2800">
                <a:latin typeface="Times New Roman" panose="02020603050405020304" pitchFamily="18" charset="0"/>
              </a:rPr>
              <a:t>Wireless</a:t>
            </a:r>
          </a:p>
          <a:p>
            <a:pPr eaLnBrk="0" hangingPunct="0"/>
            <a:r>
              <a:rPr kumimoji="0" lang="en-US" altLang="en-US" sz="2800">
                <a:latin typeface="Times New Roman" panose="02020603050405020304" pitchFamily="18" charset="0"/>
              </a:rPr>
              <a:t>Bottleneck</a:t>
            </a:r>
          </a:p>
        </p:txBody>
      </p:sp>
      <p:graphicFrame>
        <p:nvGraphicFramePr>
          <p:cNvPr id="1234955" name="Object 11">
            <a:extLst>
              <a:ext uri="{FF2B5EF4-FFF2-40B4-BE49-F238E27FC236}">
                <a16:creationId xmlns:a16="http://schemas.microsoft.com/office/drawing/2014/main" id="{825760FE-8F36-44E5-98F8-55E1346F83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1775" y="5126038"/>
          <a:ext cx="1579563" cy="150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Clip" r:id="rId9" imgW="4602960" imgH="3652200" progId="MS_ClipArt_Gallery.2">
                  <p:embed/>
                </p:oleObj>
              </mc:Choice>
              <mc:Fallback>
                <p:oleObj name="Clip" r:id="rId9" imgW="4602960" imgH="3652200" progId="MS_ClipArt_Gallery.2">
                  <p:embed/>
                  <p:pic>
                    <p:nvPicPr>
                      <p:cNvPr id="1234955" name="Object 11">
                        <a:extLst>
                          <a:ext uri="{FF2B5EF4-FFF2-40B4-BE49-F238E27FC236}">
                            <a16:creationId xmlns:a16="http://schemas.microsoft.com/office/drawing/2014/main" id="{825760FE-8F36-44E5-98F8-55E1346F83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" y="5126038"/>
                        <a:ext cx="1579563" cy="1500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4956" name="Freeform 12">
            <a:extLst>
              <a:ext uri="{FF2B5EF4-FFF2-40B4-BE49-F238E27FC236}">
                <a16:creationId xmlns:a16="http://schemas.microsoft.com/office/drawing/2014/main" id="{EFBC5B37-ED2A-4F4F-9344-B92C8C94C912}"/>
              </a:ext>
            </a:extLst>
          </p:cNvPr>
          <p:cNvSpPr>
            <a:spLocks/>
          </p:cNvSpPr>
          <p:nvPr/>
        </p:nvSpPr>
        <p:spPr bwMode="auto">
          <a:xfrm rot="-1204027">
            <a:off x="1371600" y="4846638"/>
            <a:ext cx="763588" cy="361950"/>
          </a:xfrm>
          <a:custGeom>
            <a:avLst/>
            <a:gdLst>
              <a:gd name="T0" fmla="*/ 104 w 481"/>
              <a:gd name="T1" fmla="*/ 173 h 228"/>
              <a:gd name="T2" fmla="*/ 0 w 481"/>
              <a:gd name="T3" fmla="*/ 80 h 228"/>
              <a:gd name="T4" fmla="*/ 85 w 481"/>
              <a:gd name="T5" fmla="*/ 228 h 228"/>
              <a:gd name="T6" fmla="*/ 187 w 481"/>
              <a:gd name="T7" fmla="*/ 88 h 228"/>
              <a:gd name="T8" fmla="*/ 279 w 481"/>
              <a:gd name="T9" fmla="*/ 167 h 228"/>
              <a:gd name="T10" fmla="*/ 317 w 481"/>
              <a:gd name="T11" fmla="*/ 49 h 228"/>
              <a:gd name="T12" fmla="*/ 481 w 481"/>
              <a:gd name="T13" fmla="*/ 142 h 228"/>
              <a:gd name="T14" fmla="*/ 312 w 481"/>
              <a:gd name="T15" fmla="*/ 0 h 228"/>
              <a:gd name="T16" fmla="*/ 255 w 481"/>
              <a:gd name="T17" fmla="*/ 103 h 228"/>
              <a:gd name="T18" fmla="*/ 180 w 481"/>
              <a:gd name="T19" fmla="*/ 42 h 228"/>
              <a:gd name="T20" fmla="*/ 104 w 481"/>
              <a:gd name="T21" fmla="*/ 173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81" h="228">
                <a:moveTo>
                  <a:pt x="104" y="173"/>
                </a:moveTo>
                <a:lnTo>
                  <a:pt x="0" y="80"/>
                </a:lnTo>
                <a:lnTo>
                  <a:pt x="85" y="228"/>
                </a:lnTo>
                <a:lnTo>
                  <a:pt x="187" y="88"/>
                </a:lnTo>
                <a:lnTo>
                  <a:pt x="279" y="167"/>
                </a:lnTo>
                <a:lnTo>
                  <a:pt x="317" y="49"/>
                </a:lnTo>
                <a:lnTo>
                  <a:pt x="481" y="142"/>
                </a:lnTo>
                <a:lnTo>
                  <a:pt x="312" y="0"/>
                </a:lnTo>
                <a:lnTo>
                  <a:pt x="255" y="103"/>
                </a:lnTo>
                <a:lnTo>
                  <a:pt x="180" y="42"/>
                </a:lnTo>
                <a:lnTo>
                  <a:pt x="104" y="173"/>
                </a:lnTo>
                <a:close/>
              </a:path>
            </a:pathLst>
          </a:custGeom>
          <a:solidFill>
            <a:srgbClr val="7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/>
          </a:p>
        </p:txBody>
      </p:sp>
      <p:grpSp>
        <p:nvGrpSpPr>
          <p:cNvPr id="1234957" name="Group 13">
            <a:extLst>
              <a:ext uri="{FF2B5EF4-FFF2-40B4-BE49-F238E27FC236}">
                <a16:creationId xmlns:a16="http://schemas.microsoft.com/office/drawing/2014/main" id="{2AA5C669-6F8C-4F62-9E9B-3A14413364DB}"/>
              </a:ext>
            </a:extLst>
          </p:cNvPr>
          <p:cNvGrpSpPr>
            <a:grpSpLocks/>
          </p:cNvGrpSpPr>
          <p:nvPr/>
        </p:nvGrpSpPr>
        <p:grpSpPr bwMode="auto">
          <a:xfrm>
            <a:off x="2247900" y="2460625"/>
            <a:ext cx="1054100" cy="457200"/>
            <a:chOff x="1248" y="1514"/>
            <a:chExt cx="664" cy="288"/>
          </a:xfrm>
        </p:grpSpPr>
        <p:sp>
          <p:nvSpPr>
            <p:cNvPr id="1234958" name="Rectangle 14">
              <a:extLst>
                <a:ext uri="{FF2B5EF4-FFF2-40B4-BE49-F238E27FC236}">
                  <a16:creationId xmlns:a16="http://schemas.microsoft.com/office/drawing/2014/main" id="{9F468EE6-299B-4083-841D-90785927F1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1536"/>
              <a:ext cx="624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34959" name="Text Box 15">
              <a:extLst>
                <a:ext uri="{FF2B5EF4-FFF2-40B4-BE49-F238E27FC236}">
                  <a16:creationId xmlns:a16="http://schemas.microsoft.com/office/drawing/2014/main" id="{3AA80FD1-2F59-42D2-8EE1-AD510DF40E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2" y="1514"/>
              <a:ext cx="6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0" lang="en-US" altLang="en-US" sz="2400">
                  <a:latin typeface="Times New Roman" panose="02020603050405020304" pitchFamily="18" charset="0"/>
                </a:rPr>
                <a:t>DATA</a:t>
              </a:r>
              <a:endParaRPr kumimoji="0" lang="en-CA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234960" name="Group 16">
            <a:extLst>
              <a:ext uri="{FF2B5EF4-FFF2-40B4-BE49-F238E27FC236}">
                <a16:creationId xmlns:a16="http://schemas.microsoft.com/office/drawing/2014/main" id="{54CE29BF-87A8-4961-BEC9-2C149248C61E}"/>
              </a:ext>
            </a:extLst>
          </p:cNvPr>
          <p:cNvGrpSpPr>
            <a:grpSpLocks/>
          </p:cNvGrpSpPr>
          <p:nvPr/>
        </p:nvGrpSpPr>
        <p:grpSpPr bwMode="auto">
          <a:xfrm>
            <a:off x="2251075" y="6061075"/>
            <a:ext cx="828675" cy="457200"/>
            <a:chOff x="1418" y="3818"/>
            <a:chExt cx="522" cy="288"/>
          </a:xfrm>
        </p:grpSpPr>
        <p:sp>
          <p:nvSpPr>
            <p:cNvPr id="1234961" name="Rectangle 17">
              <a:extLst>
                <a:ext uri="{FF2B5EF4-FFF2-40B4-BE49-F238E27FC236}">
                  <a16:creationId xmlns:a16="http://schemas.microsoft.com/office/drawing/2014/main" id="{FA35BA32-6744-46A6-B90D-24595098EB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" y="3864"/>
              <a:ext cx="456" cy="21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34962" name="Text Box 18">
              <a:extLst>
                <a:ext uri="{FF2B5EF4-FFF2-40B4-BE49-F238E27FC236}">
                  <a16:creationId xmlns:a16="http://schemas.microsoft.com/office/drawing/2014/main" id="{D66EAD96-54CA-459A-8095-3D19337672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8" y="3818"/>
              <a:ext cx="52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0" lang="en-US" altLang="en-US" sz="2400">
                  <a:latin typeface="Times New Roman" panose="02020603050405020304" pitchFamily="18" charset="0"/>
                </a:rPr>
                <a:t>ACK</a:t>
              </a:r>
              <a:endParaRPr kumimoji="0" lang="en-CA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234963" name="Group 19">
            <a:extLst>
              <a:ext uri="{FF2B5EF4-FFF2-40B4-BE49-F238E27FC236}">
                <a16:creationId xmlns:a16="http://schemas.microsoft.com/office/drawing/2014/main" id="{C1C8A33C-594D-4DA6-8FBC-D7EF56C38F14}"/>
              </a:ext>
            </a:extLst>
          </p:cNvPr>
          <p:cNvGrpSpPr>
            <a:grpSpLocks/>
          </p:cNvGrpSpPr>
          <p:nvPr/>
        </p:nvGrpSpPr>
        <p:grpSpPr bwMode="auto">
          <a:xfrm>
            <a:off x="2136775" y="3051175"/>
            <a:ext cx="828675" cy="457200"/>
            <a:chOff x="1418" y="3818"/>
            <a:chExt cx="522" cy="288"/>
          </a:xfrm>
        </p:grpSpPr>
        <p:sp>
          <p:nvSpPr>
            <p:cNvPr id="1234964" name="Rectangle 20">
              <a:extLst>
                <a:ext uri="{FF2B5EF4-FFF2-40B4-BE49-F238E27FC236}">
                  <a16:creationId xmlns:a16="http://schemas.microsoft.com/office/drawing/2014/main" id="{1CC96DE6-43FB-4E4F-8281-B7EADAC738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" y="3864"/>
              <a:ext cx="456" cy="21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34965" name="Text Box 21">
              <a:extLst>
                <a:ext uri="{FF2B5EF4-FFF2-40B4-BE49-F238E27FC236}">
                  <a16:creationId xmlns:a16="http://schemas.microsoft.com/office/drawing/2014/main" id="{D0A51050-8EBB-40A7-B29E-6692C05A8F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8" y="3818"/>
              <a:ext cx="52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0" lang="en-US" altLang="en-US" sz="2400">
                  <a:latin typeface="Times New Roman" panose="02020603050405020304" pitchFamily="18" charset="0"/>
                </a:rPr>
                <a:t>ACK</a:t>
              </a:r>
              <a:endParaRPr kumimoji="0" lang="en-CA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234966" name="Group 22">
            <a:extLst>
              <a:ext uri="{FF2B5EF4-FFF2-40B4-BE49-F238E27FC236}">
                <a16:creationId xmlns:a16="http://schemas.microsoft.com/office/drawing/2014/main" id="{601784CF-B701-4E4E-8063-2797FAFA9138}"/>
              </a:ext>
            </a:extLst>
          </p:cNvPr>
          <p:cNvGrpSpPr>
            <a:grpSpLocks/>
          </p:cNvGrpSpPr>
          <p:nvPr/>
        </p:nvGrpSpPr>
        <p:grpSpPr bwMode="auto">
          <a:xfrm>
            <a:off x="1924050" y="5546725"/>
            <a:ext cx="1054100" cy="457200"/>
            <a:chOff x="1248" y="1514"/>
            <a:chExt cx="664" cy="288"/>
          </a:xfrm>
        </p:grpSpPr>
        <p:sp>
          <p:nvSpPr>
            <p:cNvPr id="1234967" name="Rectangle 23">
              <a:extLst>
                <a:ext uri="{FF2B5EF4-FFF2-40B4-BE49-F238E27FC236}">
                  <a16:creationId xmlns:a16="http://schemas.microsoft.com/office/drawing/2014/main" id="{84A7130B-3D95-4D02-92C1-E647A11BA9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1536"/>
              <a:ext cx="624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34968" name="Text Box 24">
              <a:extLst>
                <a:ext uri="{FF2B5EF4-FFF2-40B4-BE49-F238E27FC236}">
                  <a16:creationId xmlns:a16="http://schemas.microsoft.com/office/drawing/2014/main" id="{4E44FBE7-78F1-4750-B736-A77A0D4867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2" y="1514"/>
              <a:ext cx="6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0" lang="en-US" altLang="en-US" sz="2400">
                  <a:latin typeface="Times New Roman" panose="02020603050405020304" pitchFamily="18" charset="0"/>
                </a:rPr>
                <a:t>DATA</a:t>
              </a:r>
              <a:endParaRPr kumimoji="0" lang="en-CA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1234969" name="Line 25">
            <a:extLst>
              <a:ext uri="{FF2B5EF4-FFF2-40B4-BE49-F238E27FC236}">
                <a16:creationId xmlns:a16="http://schemas.microsoft.com/office/drawing/2014/main" id="{57F7F183-B521-4A8B-953E-208F52A537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47850" y="6286500"/>
            <a:ext cx="400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34970" name="Line 26">
            <a:extLst>
              <a:ext uri="{FF2B5EF4-FFF2-40B4-BE49-F238E27FC236}">
                <a16:creationId xmlns:a16="http://schemas.microsoft.com/office/drawing/2014/main" id="{DED4E631-473B-4F55-A83F-CE3103BA96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14650" y="5753100"/>
            <a:ext cx="400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34971" name="Line 27">
            <a:extLst>
              <a:ext uri="{FF2B5EF4-FFF2-40B4-BE49-F238E27FC236}">
                <a16:creationId xmlns:a16="http://schemas.microsoft.com/office/drawing/2014/main" id="{100EFFF8-99E5-4743-9B58-26BE7CE6C7E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57500" y="3276600"/>
            <a:ext cx="400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34972" name="Line 28">
            <a:extLst>
              <a:ext uri="{FF2B5EF4-FFF2-40B4-BE49-F238E27FC236}">
                <a16:creationId xmlns:a16="http://schemas.microsoft.com/office/drawing/2014/main" id="{F5C20666-7726-433F-BC82-0039A3AA5E4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47850" y="2686050"/>
            <a:ext cx="400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34973" name="Text Box 29">
            <a:extLst>
              <a:ext uri="{FF2B5EF4-FFF2-40B4-BE49-F238E27FC236}">
                <a16:creationId xmlns:a16="http://schemas.microsoft.com/office/drawing/2014/main" id="{FF7CAF61-D765-410C-A53E-F2D2A6E82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5" y="221297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en-US" sz="2400">
                <a:latin typeface="Times New Roman" panose="02020603050405020304" pitchFamily="18" charset="0"/>
              </a:rPr>
              <a:t>D</a:t>
            </a:r>
            <a:endParaRPr kumimoji="0" lang="en-CA" altLang="en-US" sz="2400">
              <a:latin typeface="Times New Roman" panose="02020603050405020304" pitchFamily="18" charset="0"/>
            </a:endParaRPr>
          </a:p>
        </p:txBody>
      </p:sp>
      <p:sp>
        <p:nvSpPr>
          <p:cNvPr id="1234974" name="Text Box 30">
            <a:extLst>
              <a:ext uri="{FF2B5EF4-FFF2-40B4-BE49-F238E27FC236}">
                <a16:creationId xmlns:a16="http://schemas.microsoft.com/office/drawing/2014/main" id="{E63E6F7C-DDAE-4F1A-88A8-652DF65BB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512762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en-US" sz="2400">
                <a:latin typeface="Times New Roman" panose="02020603050405020304" pitchFamily="18" charset="0"/>
              </a:rPr>
              <a:t>U</a:t>
            </a:r>
            <a:endParaRPr kumimoji="0" lang="en-CA" altLang="en-US" sz="2400">
              <a:latin typeface="Times New Roman" panose="02020603050405020304" pitchFamily="18" charset="0"/>
            </a:endParaRPr>
          </a:p>
        </p:txBody>
      </p:sp>
      <p:sp>
        <p:nvSpPr>
          <p:cNvPr id="1234975" name="Rectangle 31">
            <a:extLst>
              <a:ext uri="{FF2B5EF4-FFF2-40B4-BE49-F238E27FC236}">
                <a16:creationId xmlns:a16="http://schemas.microsoft.com/office/drawing/2014/main" id="{852FD863-A004-4B2A-98FE-2FDB81903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4550" y="4419600"/>
            <a:ext cx="495300" cy="45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kumimoji="0" lang="en-US" altLang="en-US" sz="2400">
                <a:latin typeface="Times New Roman" panose="02020603050405020304" pitchFamily="18" charset="0"/>
              </a:rPr>
              <a:t>AP</a:t>
            </a:r>
            <a:endParaRPr kumimoji="0" lang="en-CA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1234976" name="Group 32">
            <a:extLst>
              <a:ext uri="{FF2B5EF4-FFF2-40B4-BE49-F238E27FC236}">
                <a16:creationId xmlns:a16="http://schemas.microsoft.com/office/drawing/2014/main" id="{A84A3CCA-18D5-433C-A9B6-43497656B39D}"/>
              </a:ext>
            </a:extLst>
          </p:cNvPr>
          <p:cNvGrpSpPr>
            <a:grpSpLocks/>
          </p:cNvGrpSpPr>
          <p:nvPr/>
        </p:nvGrpSpPr>
        <p:grpSpPr bwMode="auto">
          <a:xfrm>
            <a:off x="3851275" y="5715000"/>
            <a:ext cx="3965575" cy="511175"/>
            <a:chOff x="2426" y="3698"/>
            <a:chExt cx="2498" cy="322"/>
          </a:xfrm>
        </p:grpSpPr>
        <p:sp>
          <p:nvSpPr>
            <p:cNvPr id="1234977" name="Text Box 33">
              <a:extLst>
                <a:ext uri="{FF2B5EF4-FFF2-40B4-BE49-F238E27FC236}">
                  <a16:creationId xmlns:a16="http://schemas.microsoft.com/office/drawing/2014/main" id="{34C9A7CB-3EF3-4526-9D59-F0DD13B10C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6" y="3698"/>
              <a:ext cx="249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0" lang="en-US" altLang="en-US" sz="2400">
                  <a:latin typeface="Times New Roman" panose="02020603050405020304" pitchFamily="18" charset="0"/>
                </a:rPr>
                <a:t>Loss of ACK = Loss of DATA</a:t>
              </a:r>
              <a:endParaRPr kumimoji="0" lang="en-CA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234978" name="Line 34">
              <a:extLst>
                <a:ext uri="{FF2B5EF4-FFF2-40B4-BE49-F238E27FC236}">
                  <a16:creationId xmlns:a16="http://schemas.microsoft.com/office/drawing/2014/main" id="{6D0FFB69-226F-453F-9F00-B99FB7750D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52" y="3708"/>
              <a:ext cx="96" cy="3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407694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4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4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970" name="Rectangle 2">
            <a:extLst>
              <a:ext uri="{FF2B5EF4-FFF2-40B4-BE49-F238E27FC236}">
                <a16:creationId xmlns:a16="http://schemas.microsoft.com/office/drawing/2014/main" id="{B88153E2-8883-4FFF-8F01-BAF6847EDA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#3</a:t>
            </a:r>
          </a:p>
        </p:txBody>
      </p:sp>
      <p:sp>
        <p:nvSpPr>
          <p:cNvPr id="1235971" name="Rectangle 3">
            <a:extLst>
              <a:ext uri="{FF2B5EF4-FFF2-40B4-BE49-F238E27FC236}">
                <a16:creationId xmlns:a16="http://schemas.microsoft.com/office/drawing/2014/main" id="{4D973C25-799F-4426-8A4C-FBD1264947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Multi-hop “ad hoc” networking</a:t>
            </a:r>
          </a:p>
        </p:txBody>
      </p:sp>
      <p:graphicFrame>
        <p:nvGraphicFramePr>
          <p:cNvPr id="1235972" name="Object 4">
            <a:extLst>
              <a:ext uri="{FF2B5EF4-FFF2-40B4-BE49-F238E27FC236}">
                <a16:creationId xmlns:a16="http://schemas.microsoft.com/office/drawing/2014/main" id="{5A151FB4-B103-407B-8B1E-23F1F52B10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86188" y="2368550"/>
          <a:ext cx="11128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Clip" r:id="rId3" imgW="1113480" imgH="1131480" progId="MS_ClipArt_Gallery.2">
                  <p:embed/>
                </p:oleObj>
              </mc:Choice>
              <mc:Fallback>
                <p:oleObj name="Clip" r:id="rId3" imgW="1113480" imgH="1131480" progId="MS_ClipArt_Gallery.2">
                  <p:embed/>
                  <p:pic>
                    <p:nvPicPr>
                      <p:cNvPr id="1235972" name="Object 4">
                        <a:extLst>
                          <a:ext uri="{FF2B5EF4-FFF2-40B4-BE49-F238E27FC236}">
                            <a16:creationId xmlns:a16="http://schemas.microsoft.com/office/drawing/2014/main" id="{5A151FB4-B103-407B-8B1E-23F1F52B10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8" y="2368550"/>
                        <a:ext cx="1112837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5973" name="Object 5">
            <a:extLst>
              <a:ext uri="{FF2B5EF4-FFF2-40B4-BE49-F238E27FC236}">
                <a16:creationId xmlns:a16="http://schemas.microsoft.com/office/drawing/2014/main" id="{EBB64D1E-5448-45A0-97CA-C97338EF50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33738" y="5016500"/>
          <a:ext cx="11128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Clip" r:id="rId5" imgW="1113480" imgH="1131480" progId="MS_ClipArt_Gallery.2">
                  <p:embed/>
                </p:oleObj>
              </mc:Choice>
              <mc:Fallback>
                <p:oleObj name="Clip" r:id="rId5" imgW="1113480" imgH="1131480" progId="MS_ClipArt_Gallery.2">
                  <p:embed/>
                  <p:pic>
                    <p:nvPicPr>
                      <p:cNvPr id="1235973" name="Object 5">
                        <a:extLst>
                          <a:ext uri="{FF2B5EF4-FFF2-40B4-BE49-F238E27FC236}">
                            <a16:creationId xmlns:a16="http://schemas.microsoft.com/office/drawing/2014/main" id="{EBB64D1E-5448-45A0-97CA-C97338EF50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3738" y="5016500"/>
                        <a:ext cx="1112837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35974" name="Group 6">
            <a:extLst>
              <a:ext uri="{FF2B5EF4-FFF2-40B4-BE49-F238E27FC236}">
                <a16:creationId xmlns:a16="http://schemas.microsoft.com/office/drawing/2014/main" id="{C3ED192E-88BE-4FA1-9C6A-4D2CC67B3530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800600" y="5370513"/>
            <a:ext cx="1108075" cy="1119187"/>
            <a:chOff x="3024" y="3383"/>
            <a:chExt cx="698" cy="705"/>
          </a:xfrm>
        </p:grpSpPr>
        <p:sp>
          <p:nvSpPr>
            <p:cNvPr id="1235975" name="Freeform 7">
              <a:extLst>
                <a:ext uri="{FF2B5EF4-FFF2-40B4-BE49-F238E27FC236}">
                  <a16:creationId xmlns:a16="http://schemas.microsoft.com/office/drawing/2014/main" id="{FF331ED8-2393-4847-90CD-8596B1AE7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8" y="3626"/>
              <a:ext cx="309" cy="456"/>
            </a:xfrm>
            <a:custGeom>
              <a:avLst/>
              <a:gdLst>
                <a:gd name="T0" fmla="*/ 233 w 618"/>
                <a:gd name="T1" fmla="*/ 0 h 911"/>
                <a:gd name="T2" fmla="*/ 206 w 618"/>
                <a:gd name="T3" fmla="*/ 0 h 911"/>
                <a:gd name="T4" fmla="*/ 171 w 618"/>
                <a:gd name="T5" fmla="*/ 4 h 911"/>
                <a:gd name="T6" fmla="*/ 131 w 618"/>
                <a:gd name="T7" fmla="*/ 10 h 911"/>
                <a:gd name="T8" fmla="*/ 91 w 618"/>
                <a:gd name="T9" fmla="*/ 20 h 911"/>
                <a:gd name="T10" fmla="*/ 53 w 618"/>
                <a:gd name="T11" fmla="*/ 36 h 911"/>
                <a:gd name="T12" fmla="*/ 23 w 618"/>
                <a:gd name="T13" fmla="*/ 59 h 911"/>
                <a:gd name="T14" fmla="*/ 4 w 618"/>
                <a:gd name="T15" fmla="*/ 88 h 911"/>
                <a:gd name="T16" fmla="*/ 0 w 618"/>
                <a:gd name="T17" fmla="*/ 110 h 911"/>
                <a:gd name="T18" fmla="*/ 2 w 618"/>
                <a:gd name="T19" fmla="*/ 122 h 911"/>
                <a:gd name="T20" fmla="*/ 10 w 618"/>
                <a:gd name="T21" fmla="*/ 158 h 911"/>
                <a:gd name="T22" fmla="*/ 31 w 618"/>
                <a:gd name="T23" fmla="*/ 233 h 911"/>
                <a:gd name="T24" fmla="*/ 60 w 618"/>
                <a:gd name="T25" fmla="*/ 328 h 911"/>
                <a:gd name="T26" fmla="*/ 96 w 618"/>
                <a:gd name="T27" fmla="*/ 435 h 911"/>
                <a:gd name="T28" fmla="*/ 138 w 618"/>
                <a:gd name="T29" fmla="*/ 548 h 911"/>
                <a:gd name="T30" fmla="*/ 184 w 618"/>
                <a:gd name="T31" fmla="*/ 658 h 911"/>
                <a:gd name="T32" fmla="*/ 230 w 618"/>
                <a:gd name="T33" fmla="*/ 760 h 911"/>
                <a:gd name="T34" fmla="*/ 276 w 618"/>
                <a:gd name="T35" fmla="*/ 845 h 911"/>
                <a:gd name="T36" fmla="*/ 305 w 618"/>
                <a:gd name="T37" fmla="*/ 888 h 911"/>
                <a:gd name="T38" fmla="*/ 319 w 618"/>
                <a:gd name="T39" fmla="*/ 904 h 911"/>
                <a:gd name="T40" fmla="*/ 342 w 618"/>
                <a:gd name="T41" fmla="*/ 904 h 911"/>
                <a:gd name="T42" fmla="*/ 382 w 618"/>
                <a:gd name="T43" fmla="*/ 889 h 911"/>
                <a:gd name="T44" fmla="*/ 429 w 618"/>
                <a:gd name="T45" fmla="*/ 871 h 911"/>
                <a:gd name="T46" fmla="*/ 477 w 618"/>
                <a:gd name="T47" fmla="*/ 850 h 911"/>
                <a:gd name="T48" fmla="*/ 525 w 618"/>
                <a:gd name="T49" fmla="*/ 830 h 911"/>
                <a:gd name="T50" fmla="*/ 566 w 618"/>
                <a:gd name="T51" fmla="*/ 810 h 911"/>
                <a:gd name="T52" fmla="*/ 597 w 618"/>
                <a:gd name="T53" fmla="*/ 791 h 911"/>
                <a:gd name="T54" fmla="*/ 616 w 618"/>
                <a:gd name="T55" fmla="*/ 774 h 911"/>
                <a:gd name="T56" fmla="*/ 593 w 618"/>
                <a:gd name="T57" fmla="*/ 733 h 911"/>
                <a:gd name="T58" fmla="*/ 539 w 618"/>
                <a:gd name="T59" fmla="*/ 651 h 911"/>
                <a:gd name="T60" fmla="*/ 480 w 618"/>
                <a:gd name="T61" fmla="*/ 555 h 911"/>
                <a:gd name="T62" fmla="*/ 421 w 618"/>
                <a:gd name="T63" fmla="*/ 449 h 911"/>
                <a:gd name="T64" fmla="*/ 366 w 618"/>
                <a:gd name="T65" fmla="*/ 339 h 911"/>
                <a:gd name="T66" fmla="*/ 316 w 618"/>
                <a:gd name="T67" fmla="*/ 230 h 911"/>
                <a:gd name="T68" fmla="*/ 276 w 618"/>
                <a:gd name="T69" fmla="*/ 129 h 911"/>
                <a:gd name="T70" fmla="*/ 250 w 618"/>
                <a:gd name="T71" fmla="*/ 39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18" h="911">
                  <a:moveTo>
                    <a:pt x="243" y="2"/>
                  </a:moveTo>
                  <a:lnTo>
                    <a:pt x="233" y="0"/>
                  </a:lnTo>
                  <a:lnTo>
                    <a:pt x="221" y="0"/>
                  </a:lnTo>
                  <a:lnTo>
                    <a:pt x="206" y="0"/>
                  </a:lnTo>
                  <a:lnTo>
                    <a:pt x="190" y="2"/>
                  </a:lnTo>
                  <a:lnTo>
                    <a:pt x="171" y="4"/>
                  </a:lnTo>
                  <a:lnTo>
                    <a:pt x="151" y="6"/>
                  </a:lnTo>
                  <a:lnTo>
                    <a:pt x="131" y="10"/>
                  </a:lnTo>
                  <a:lnTo>
                    <a:pt x="110" y="14"/>
                  </a:lnTo>
                  <a:lnTo>
                    <a:pt x="91" y="20"/>
                  </a:lnTo>
                  <a:lnTo>
                    <a:pt x="71" y="28"/>
                  </a:lnTo>
                  <a:lnTo>
                    <a:pt x="53" y="36"/>
                  </a:lnTo>
                  <a:lnTo>
                    <a:pt x="37" y="46"/>
                  </a:lnTo>
                  <a:lnTo>
                    <a:pt x="23" y="59"/>
                  </a:lnTo>
                  <a:lnTo>
                    <a:pt x="12" y="73"/>
                  </a:lnTo>
                  <a:lnTo>
                    <a:pt x="4" y="88"/>
                  </a:lnTo>
                  <a:lnTo>
                    <a:pt x="0" y="105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2" y="122"/>
                  </a:lnTo>
                  <a:lnTo>
                    <a:pt x="3" y="130"/>
                  </a:lnTo>
                  <a:lnTo>
                    <a:pt x="10" y="158"/>
                  </a:lnTo>
                  <a:lnTo>
                    <a:pt x="19" y="192"/>
                  </a:lnTo>
                  <a:lnTo>
                    <a:pt x="31" y="233"/>
                  </a:lnTo>
                  <a:lnTo>
                    <a:pt x="45" y="279"/>
                  </a:lnTo>
                  <a:lnTo>
                    <a:pt x="60" y="328"/>
                  </a:lnTo>
                  <a:lnTo>
                    <a:pt x="78" y="380"/>
                  </a:lnTo>
                  <a:lnTo>
                    <a:pt x="96" y="435"/>
                  </a:lnTo>
                  <a:lnTo>
                    <a:pt x="117" y="490"/>
                  </a:lnTo>
                  <a:lnTo>
                    <a:pt x="138" y="548"/>
                  </a:lnTo>
                  <a:lnTo>
                    <a:pt x="161" y="603"/>
                  </a:lnTo>
                  <a:lnTo>
                    <a:pt x="184" y="658"/>
                  </a:lnTo>
                  <a:lnTo>
                    <a:pt x="207" y="710"/>
                  </a:lnTo>
                  <a:lnTo>
                    <a:pt x="230" y="760"/>
                  </a:lnTo>
                  <a:lnTo>
                    <a:pt x="253" y="804"/>
                  </a:lnTo>
                  <a:lnTo>
                    <a:pt x="276" y="845"/>
                  </a:lnTo>
                  <a:lnTo>
                    <a:pt x="299" y="879"/>
                  </a:lnTo>
                  <a:lnTo>
                    <a:pt x="305" y="888"/>
                  </a:lnTo>
                  <a:lnTo>
                    <a:pt x="312" y="896"/>
                  </a:lnTo>
                  <a:lnTo>
                    <a:pt x="319" y="904"/>
                  </a:lnTo>
                  <a:lnTo>
                    <a:pt x="324" y="911"/>
                  </a:lnTo>
                  <a:lnTo>
                    <a:pt x="342" y="904"/>
                  </a:lnTo>
                  <a:lnTo>
                    <a:pt x="361" y="898"/>
                  </a:lnTo>
                  <a:lnTo>
                    <a:pt x="382" y="889"/>
                  </a:lnTo>
                  <a:lnTo>
                    <a:pt x="405" y="880"/>
                  </a:lnTo>
                  <a:lnTo>
                    <a:pt x="429" y="871"/>
                  </a:lnTo>
                  <a:lnTo>
                    <a:pt x="453" y="861"/>
                  </a:lnTo>
                  <a:lnTo>
                    <a:pt x="477" y="850"/>
                  </a:lnTo>
                  <a:lnTo>
                    <a:pt x="502" y="840"/>
                  </a:lnTo>
                  <a:lnTo>
                    <a:pt x="525" y="830"/>
                  </a:lnTo>
                  <a:lnTo>
                    <a:pt x="547" y="819"/>
                  </a:lnTo>
                  <a:lnTo>
                    <a:pt x="566" y="810"/>
                  </a:lnTo>
                  <a:lnTo>
                    <a:pt x="583" y="800"/>
                  </a:lnTo>
                  <a:lnTo>
                    <a:pt x="597" y="791"/>
                  </a:lnTo>
                  <a:lnTo>
                    <a:pt x="608" y="783"/>
                  </a:lnTo>
                  <a:lnTo>
                    <a:pt x="616" y="774"/>
                  </a:lnTo>
                  <a:lnTo>
                    <a:pt x="618" y="768"/>
                  </a:lnTo>
                  <a:lnTo>
                    <a:pt x="593" y="733"/>
                  </a:lnTo>
                  <a:lnTo>
                    <a:pt x="566" y="695"/>
                  </a:lnTo>
                  <a:lnTo>
                    <a:pt x="539" y="651"/>
                  </a:lnTo>
                  <a:lnTo>
                    <a:pt x="510" y="604"/>
                  </a:lnTo>
                  <a:lnTo>
                    <a:pt x="480" y="555"/>
                  </a:lnTo>
                  <a:lnTo>
                    <a:pt x="451" y="502"/>
                  </a:lnTo>
                  <a:lnTo>
                    <a:pt x="421" y="449"/>
                  </a:lnTo>
                  <a:lnTo>
                    <a:pt x="392" y="394"/>
                  </a:lnTo>
                  <a:lnTo>
                    <a:pt x="366" y="339"/>
                  </a:lnTo>
                  <a:lnTo>
                    <a:pt x="339" y="283"/>
                  </a:lnTo>
                  <a:lnTo>
                    <a:pt x="316" y="230"/>
                  </a:lnTo>
                  <a:lnTo>
                    <a:pt x="294" y="179"/>
                  </a:lnTo>
                  <a:lnTo>
                    <a:pt x="276" y="129"/>
                  </a:lnTo>
                  <a:lnTo>
                    <a:pt x="261" y="82"/>
                  </a:lnTo>
                  <a:lnTo>
                    <a:pt x="250" y="39"/>
                  </a:lnTo>
                  <a:lnTo>
                    <a:pt x="243" y="2"/>
                  </a:lnTo>
                  <a:close/>
                </a:path>
              </a:pathLst>
            </a:custGeom>
            <a:solidFill>
              <a:srgbClr val="F4F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5976" name="Freeform 8">
              <a:extLst>
                <a:ext uri="{FF2B5EF4-FFF2-40B4-BE49-F238E27FC236}">
                  <a16:creationId xmlns:a16="http://schemas.microsoft.com/office/drawing/2014/main" id="{64F0B159-1192-43A9-9C7F-DC4FFE2C6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" y="3691"/>
              <a:ext cx="167" cy="375"/>
            </a:xfrm>
            <a:custGeom>
              <a:avLst/>
              <a:gdLst>
                <a:gd name="T0" fmla="*/ 38 w 334"/>
                <a:gd name="T1" fmla="*/ 0 h 749"/>
                <a:gd name="T2" fmla="*/ 38 w 334"/>
                <a:gd name="T3" fmla="*/ 1 h 749"/>
                <a:gd name="T4" fmla="*/ 38 w 334"/>
                <a:gd name="T5" fmla="*/ 4 h 749"/>
                <a:gd name="T6" fmla="*/ 37 w 334"/>
                <a:gd name="T7" fmla="*/ 8 h 749"/>
                <a:gd name="T8" fmla="*/ 35 w 334"/>
                <a:gd name="T9" fmla="*/ 15 h 749"/>
                <a:gd name="T10" fmla="*/ 31 w 334"/>
                <a:gd name="T11" fmla="*/ 28 h 749"/>
                <a:gd name="T12" fmla="*/ 26 w 334"/>
                <a:gd name="T13" fmla="*/ 44 h 749"/>
                <a:gd name="T14" fmla="*/ 16 w 334"/>
                <a:gd name="T15" fmla="*/ 66 h 749"/>
                <a:gd name="T16" fmla="*/ 5 w 334"/>
                <a:gd name="T17" fmla="*/ 94 h 749"/>
                <a:gd name="T18" fmla="*/ 0 w 334"/>
                <a:gd name="T19" fmla="*/ 113 h 749"/>
                <a:gd name="T20" fmla="*/ 0 w 334"/>
                <a:gd name="T21" fmla="*/ 142 h 749"/>
                <a:gd name="T22" fmla="*/ 4 w 334"/>
                <a:gd name="T23" fmla="*/ 176 h 749"/>
                <a:gd name="T24" fmla="*/ 11 w 334"/>
                <a:gd name="T25" fmla="*/ 217 h 749"/>
                <a:gd name="T26" fmla="*/ 21 w 334"/>
                <a:gd name="T27" fmla="*/ 260 h 749"/>
                <a:gd name="T28" fmla="*/ 33 w 334"/>
                <a:gd name="T29" fmla="*/ 309 h 749"/>
                <a:gd name="T30" fmla="*/ 46 w 334"/>
                <a:gd name="T31" fmla="*/ 357 h 749"/>
                <a:gd name="T32" fmla="*/ 61 w 334"/>
                <a:gd name="T33" fmla="*/ 408 h 749"/>
                <a:gd name="T34" fmla="*/ 77 w 334"/>
                <a:gd name="T35" fmla="*/ 456 h 749"/>
                <a:gd name="T36" fmla="*/ 94 w 334"/>
                <a:gd name="T37" fmla="*/ 503 h 749"/>
                <a:gd name="T38" fmla="*/ 108 w 334"/>
                <a:gd name="T39" fmla="*/ 547 h 749"/>
                <a:gd name="T40" fmla="*/ 123 w 334"/>
                <a:gd name="T41" fmla="*/ 587 h 749"/>
                <a:gd name="T42" fmla="*/ 137 w 334"/>
                <a:gd name="T43" fmla="*/ 620 h 749"/>
                <a:gd name="T44" fmla="*/ 149 w 334"/>
                <a:gd name="T45" fmla="*/ 647 h 749"/>
                <a:gd name="T46" fmla="*/ 158 w 334"/>
                <a:gd name="T47" fmla="*/ 665 h 749"/>
                <a:gd name="T48" fmla="*/ 165 w 334"/>
                <a:gd name="T49" fmla="*/ 674 h 749"/>
                <a:gd name="T50" fmla="*/ 175 w 334"/>
                <a:gd name="T51" fmla="*/ 682 h 749"/>
                <a:gd name="T52" fmla="*/ 188 w 334"/>
                <a:gd name="T53" fmla="*/ 689 h 749"/>
                <a:gd name="T54" fmla="*/ 203 w 334"/>
                <a:gd name="T55" fmla="*/ 699 h 749"/>
                <a:gd name="T56" fmla="*/ 221 w 334"/>
                <a:gd name="T57" fmla="*/ 707 h 749"/>
                <a:gd name="T58" fmla="*/ 243 w 334"/>
                <a:gd name="T59" fmla="*/ 717 h 749"/>
                <a:gd name="T60" fmla="*/ 268 w 334"/>
                <a:gd name="T61" fmla="*/ 726 h 749"/>
                <a:gd name="T62" fmla="*/ 298 w 334"/>
                <a:gd name="T63" fmla="*/ 738 h 749"/>
                <a:gd name="T64" fmla="*/ 334 w 334"/>
                <a:gd name="T65" fmla="*/ 749 h 749"/>
                <a:gd name="T66" fmla="*/ 311 w 334"/>
                <a:gd name="T67" fmla="*/ 715 h 749"/>
                <a:gd name="T68" fmla="*/ 288 w 334"/>
                <a:gd name="T69" fmla="*/ 674 h 749"/>
                <a:gd name="T70" fmla="*/ 265 w 334"/>
                <a:gd name="T71" fmla="*/ 630 h 749"/>
                <a:gd name="T72" fmla="*/ 242 w 334"/>
                <a:gd name="T73" fmla="*/ 580 h 749"/>
                <a:gd name="T74" fmla="*/ 219 w 334"/>
                <a:gd name="T75" fmla="*/ 528 h 749"/>
                <a:gd name="T76" fmla="*/ 196 w 334"/>
                <a:gd name="T77" fmla="*/ 473 h 749"/>
                <a:gd name="T78" fmla="*/ 173 w 334"/>
                <a:gd name="T79" fmla="*/ 418 h 749"/>
                <a:gd name="T80" fmla="*/ 152 w 334"/>
                <a:gd name="T81" fmla="*/ 360 h 749"/>
                <a:gd name="T82" fmla="*/ 131 w 334"/>
                <a:gd name="T83" fmla="*/ 305 h 749"/>
                <a:gd name="T84" fmla="*/ 113 w 334"/>
                <a:gd name="T85" fmla="*/ 250 h 749"/>
                <a:gd name="T86" fmla="*/ 95 w 334"/>
                <a:gd name="T87" fmla="*/ 198 h 749"/>
                <a:gd name="T88" fmla="*/ 80 w 334"/>
                <a:gd name="T89" fmla="*/ 149 h 749"/>
                <a:gd name="T90" fmla="*/ 66 w 334"/>
                <a:gd name="T91" fmla="*/ 103 h 749"/>
                <a:gd name="T92" fmla="*/ 54 w 334"/>
                <a:gd name="T93" fmla="*/ 62 h 749"/>
                <a:gd name="T94" fmla="*/ 45 w 334"/>
                <a:gd name="T95" fmla="*/ 28 h 749"/>
                <a:gd name="T96" fmla="*/ 38 w 334"/>
                <a:gd name="T97" fmla="*/ 0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4" h="749">
                  <a:moveTo>
                    <a:pt x="38" y="0"/>
                  </a:moveTo>
                  <a:lnTo>
                    <a:pt x="38" y="1"/>
                  </a:lnTo>
                  <a:lnTo>
                    <a:pt x="38" y="4"/>
                  </a:lnTo>
                  <a:lnTo>
                    <a:pt x="37" y="8"/>
                  </a:lnTo>
                  <a:lnTo>
                    <a:pt x="35" y="15"/>
                  </a:lnTo>
                  <a:lnTo>
                    <a:pt x="31" y="28"/>
                  </a:lnTo>
                  <a:lnTo>
                    <a:pt x="26" y="44"/>
                  </a:lnTo>
                  <a:lnTo>
                    <a:pt x="16" y="66"/>
                  </a:lnTo>
                  <a:lnTo>
                    <a:pt x="5" y="94"/>
                  </a:lnTo>
                  <a:lnTo>
                    <a:pt x="0" y="113"/>
                  </a:lnTo>
                  <a:lnTo>
                    <a:pt x="0" y="142"/>
                  </a:lnTo>
                  <a:lnTo>
                    <a:pt x="4" y="176"/>
                  </a:lnTo>
                  <a:lnTo>
                    <a:pt x="11" y="217"/>
                  </a:lnTo>
                  <a:lnTo>
                    <a:pt x="21" y="260"/>
                  </a:lnTo>
                  <a:lnTo>
                    <a:pt x="33" y="309"/>
                  </a:lnTo>
                  <a:lnTo>
                    <a:pt x="46" y="357"/>
                  </a:lnTo>
                  <a:lnTo>
                    <a:pt x="61" y="408"/>
                  </a:lnTo>
                  <a:lnTo>
                    <a:pt x="77" y="456"/>
                  </a:lnTo>
                  <a:lnTo>
                    <a:pt x="94" y="503"/>
                  </a:lnTo>
                  <a:lnTo>
                    <a:pt x="108" y="547"/>
                  </a:lnTo>
                  <a:lnTo>
                    <a:pt x="123" y="587"/>
                  </a:lnTo>
                  <a:lnTo>
                    <a:pt x="137" y="620"/>
                  </a:lnTo>
                  <a:lnTo>
                    <a:pt x="149" y="647"/>
                  </a:lnTo>
                  <a:lnTo>
                    <a:pt x="158" y="665"/>
                  </a:lnTo>
                  <a:lnTo>
                    <a:pt x="165" y="674"/>
                  </a:lnTo>
                  <a:lnTo>
                    <a:pt x="175" y="682"/>
                  </a:lnTo>
                  <a:lnTo>
                    <a:pt x="188" y="689"/>
                  </a:lnTo>
                  <a:lnTo>
                    <a:pt x="203" y="699"/>
                  </a:lnTo>
                  <a:lnTo>
                    <a:pt x="221" y="707"/>
                  </a:lnTo>
                  <a:lnTo>
                    <a:pt x="243" y="717"/>
                  </a:lnTo>
                  <a:lnTo>
                    <a:pt x="268" y="726"/>
                  </a:lnTo>
                  <a:lnTo>
                    <a:pt x="298" y="738"/>
                  </a:lnTo>
                  <a:lnTo>
                    <a:pt x="334" y="749"/>
                  </a:lnTo>
                  <a:lnTo>
                    <a:pt x="311" y="715"/>
                  </a:lnTo>
                  <a:lnTo>
                    <a:pt x="288" y="674"/>
                  </a:lnTo>
                  <a:lnTo>
                    <a:pt x="265" y="630"/>
                  </a:lnTo>
                  <a:lnTo>
                    <a:pt x="242" y="580"/>
                  </a:lnTo>
                  <a:lnTo>
                    <a:pt x="219" y="528"/>
                  </a:lnTo>
                  <a:lnTo>
                    <a:pt x="196" y="473"/>
                  </a:lnTo>
                  <a:lnTo>
                    <a:pt x="173" y="418"/>
                  </a:lnTo>
                  <a:lnTo>
                    <a:pt x="152" y="360"/>
                  </a:lnTo>
                  <a:lnTo>
                    <a:pt x="131" y="305"/>
                  </a:lnTo>
                  <a:lnTo>
                    <a:pt x="113" y="250"/>
                  </a:lnTo>
                  <a:lnTo>
                    <a:pt x="95" y="198"/>
                  </a:lnTo>
                  <a:lnTo>
                    <a:pt x="80" y="149"/>
                  </a:lnTo>
                  <a:lnTo>
                    <a:pt x="66" y="103"/>
                  </a:lnTo>
                  <a:lnTo>
                    <a:pt x="54" y="62"/>
                  </a:lnTo>
                  <a:lnTo>
                    <a:pt x="45" y="2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CCE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5977" name="Freeform 9">
              <a:extLst>
                <a:ext uri="{FF2B5EF4-FFF2-40B4-BE49-F238E27FC236}">
                  <a16:creationId xmlns:a16="http://schemas.microsoft.com/office/drawing/2014/main" id="{BB3238E9-F902-4C57-8F84-B774E2E2E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5" y="3677"/>
              <a:ext cx="75" cy="83"/>
            </a:xfrm>
            <a:custGeom>
              <a:avLst/>
              <a:gdLst>
                <a:gd name="T0" fmla="*/ 21 w 151"/>
                <a:gd name="T1" fmla="*/ 9 h 166"/>
                <a:gd name="T2" fmla="*/ 11 w 151"/>
                <a:gd name="T3" fmla="*/ 19 h 166"/>
                <a:gd name="T4" fmla="*/ 4 w 151"/>
                <a:gd name="T5" fmla="*/ 34 h 166"/>
                <a:gd name="T6" fmla="*/ 0 w 151"/>
                <a:gd name="T7" fmla="*/ 54 h 166"/>
                <a:gd name="T8" fmla="*/ 0 w 151"/>
                <a:gd name="T9" fmla="*/ 74 h 166"/>
                <a:gd name="T10" fmla="*/ 3 w 151"/>
                <a:gd name="T11" fmla="*/ 96 h 166"/>
                <a:gd name="T12" fmla="*/ 9 w 151"/>
                <a:gd name="T13" fmla="*/ 118 h 166"/>
                <a:gd name="T14" fmla="*/ 17 w 151"/>
                <a:gd name="T15" fmla="*/ 136 h 166"/>
                <a:gd name="T16" fmla="*/ 28 w 151"/>
                <a:gd name="T17" fmla="*/ 151 h 166"/>
                <a:gd name="T18" fmla="*/ 41 w 151"/>
                <a:gd name="T19" fmla="*/ 161 h 166"/>
                <a:gd name="T20" fmla="*/ 56 w 151"/>
                <a:gd name="T21" fmla="*/ 165 h 166"/>
                <a:gd name="T22" fmla="*/ 72 w 151"/>
                <a:gd name="T23" fmla="*/ 166 h 166"/>
                <a:gd name="T24" fmla="*/ 88 w 151"/>
                <a:gd name="T25" fmla="*/ 163 h 166"/>
                <a:gd name="T26" fmla="*/ 103 w 151"/>
                <a:gd name="T27" fmla="*/ 157 h 166"/>
                <a:gd name="T28" fmla="*/ 117 w 151"/>
                <a:gd name="T29" fmla="*/ 149 h 166"/>
                <a:gd name="T30" fmla="*/ 128 w 151"/>
                <a:gd name="T31" fmla="*/ 141 h 166"/>
                <a:gd name="T32" fmla="*/ 137 w 151"/>
                <a:gd name="T33" fmla="*/ 131 h 166"/>
                <a:gd name="T34" fmla="*/ 149 w 151"/>
                <a:gd name="T35" fmla="*/ 104 h 166"/>
                <a:gd name="T36" fmla="*/ 151 w 151"/>
                <a:gd name="T37" fmla="*/ 71 h 166"/>
                <a:gd name="T38" fmla="*/ 146 w 151"/>
                <a:gd name="T39" fmla="*/ 40 h 166"/>
                <a:gd name="T40" fmla="*/ 131 w 151"/>
                <a:gd name="T41" fmla="*/ 21 h 166"/>
                <a:gd name="T42" fmla="*/ 120 w 151"/>
                <a:gd name="T43" fmla="*/ 17 h 166"/>
                <a:gd name="T44" fmla="*/ 109 w 151"/>
                <a:gd name="T45" fmla="*/ 11 h 166"/>
                <a:gd name="T46" fmla="*/ 96 w 151"/>
                <a:gd name="T47" fmla="*/ 6 h 166"/>
                <a:gd name="T48" fmla="*/ 82 w 151"/>
                <a:gd name="T49" fmla="*/ 2 h 166"/>
                <a:gd name="T50" fmla="*/ 67 w 151"/>
                <a:gd name="T51" fmla="*/ 0 h 166"/>
                <a:gd name="T52" fmla="*/ 52 w 151"/>
                <a:gd name="T53" fmla="*/ 0 h 166"/>
                <a:gd name="T54" fmla="*/ 37 w 151"/>
                <a:gd name="T55" fmla="*/ 2 h 166"/>
                <a:gd name="T56" fmla="*/ 21 w 151"/>
                <a:gd name="T57" fmla="*/ 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1" h="166">
                  <a:moveTo>
                    <a:pt x="21" y="9"/>
                  </a:moveTo>
                  <a:lnTo>
                    <a:pt x="11" y="19"/>
                  </a:lnTo>
                  <a:lnTo>
                    <a:pt x="4" y="34"/>
                  </a:lnTo>
                  <a:lnTo>
                    <a:pt x="0" y="54"/>
                  </a:lnTo>
                  <a:lnTo>
                    <a:pt x="0" y="74"/>
                  </a:lnTo>
                  <a:lnTo>
                    <a:pt x="3" y="96"/>
                  </a:lnTo>
                  <a:lnTo>
                    <a:pt x="9" y="118"/>
                  </a:lnTo>
                  <a:lnTo>
                    <a:pt x="17" y="136"/>
                  </a:lnTo>
                  <a:lnTo>
                    <a:pt x="28" y="151"/>
                  </a:lnTo>
                  <a:lnTo>
                    <a:pt x="41" y="161"/>
                  </a:lnTo>
                  <a:lnTo>
                    <a:pt x="56" y="165"/>
                  </a:lnTo>
                  <a:lnTo>
                    <a:pt x="72" y="166"/>
                  </a:lnTo>
                  <a:lnTo>
                    <a:pt x="88" y="163"/>
                  </a:lnTo>
                  <a:lnTo>
                    <a:pt x="103" y="157"/>
                  </a:lnTo>
                  <a:lnTo>
                    <a:pt x="117" y="149"/>
                  </a:lnTo>
                  <a:lnTo>
                    <a:pt x="128" y="141"/>
                  </a:lnTo>
                  <a:lnTo>
                    <a:pt x="137" y="131"/>
                  </a:lnTo>
                  <a:lnTo>
                    <a:pt x="149" y="104"/>
                  </a:lnTo>
                  <a:lnTo>
                    <a:pt x="151" y="71"/>
                  </a:lnTo>
                  <a:lnTo>
                    <a:pt x="146" y="40"/>
                  </a:lnTo>
                  <a:lnTo>
                    <a:pt x="131" y="21"/>
                  </a:lnTo>
                  <a:lnTo>
                    <a:pt x="120" y="17"/>
                  </a:lnTo>
                  <a:lnTo>
                    <a:pt x="109" y="11"/>
                  </a:lnTo>
                  <a:lnTo>
                    <a:pt x="96" y="6"/>
                  </a:lnTo>
                  <a:lnTo>
                    <a:pt x="82" y="2"/>
                  </a:lnTo>
                  <a:lnTo>
                    <a:pt x="67" y="0"/>
                  </a:lnTo>
                  <a:lnTo>
                    <a:pt x="52" y="0"/>
                  </a:lnTo>
                  <a:lnTo>
                    <a:pt x="37" y="2"/>
                  </a:lnTo>
                  <a:lnTo>
                    <a:pt x="21" y="9"/>
                  </a:lnTo>
                  <a:close/>
                </a:path>
              </a:pathLst>
            </a:custGeom>
            <a:solidFill>
              <a:srgbClr val="CCE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5978" name="Freeform 10">
              <a:extLst>
                <a:ext uri="{FF2B5EF4-FFF2-40B4-BE49-F238E27FC236}">
                  <a16:creationId xmlns:a16="http://schemas.microsoft.com/office/drawing/2014/main" id="{ADE83921-4A63-4FF4-BE01-51155C564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" y="3917"/>
              <a:ext cx="96" cy="100"/>
            </a:xfrm>
            <a:custGeom>
              <a:avLst/>
              <a:gdLst>
                <a:gd name="T0" fmla="*/ 25 w 193"/>
                <a:gd name="T1" fmla="*/ 23 h 202"/>
                <a:gd name="T2" fmla="*/ 16 w 193"/>
                <a:gd name="T3" fmla="*/ 36 h 202"/>
                <a:gd name="T4" fmla="*/ 9 w 193"/>
                <a:gd name="T5" fmla="*/ 49 h 202"/>
                <a:gd name="T6" fmla="*/ 4 w 193"/>
                <a:gd name="T7" fmla="*/ 63 h 202"/>
                <a:gd name="T8" fmla="*/ 0 w 193"/>
                <a:gd name="T9" fmla="*/ 78 h 202"/>
                <a:gd name="T10" fmla="*/ 0 w 193"/>
                <a:gd name="T11" fmla="*/ 93 h 202"/>
                <a:gd name="T12" fmla="*/ 4 w 193"/>
                <a:gd name="T13" fmla="*/ 108 h 202"/>
                <a:gd name="T14" fmla="*/ 9 w 193"/>
                <a:gd name="T15" fmla="*/ 122 h 202"/>
                <a:gd name="T16" fmla="*/ 20 w 193"/>
                <a:gd name="T17" fmla="*/ 136 h 202"/>
                <a:gd name="T18" fmla="*/ 32 w 193"/>
                <a:gd name="T19" fmla="*/ 150 h 202"/>
                <a:gd name="T20" fmla="*/ 45 w 193"/>
                <a:gd name="T21" fmla="*/ 162 h 202"/>
                <a:gd name="T22" fmla="*/ 60 w 193"/>
                <a:gd name="T23" fmla="*/ 176 h 202"/>
                <a:gd name="T24" fmla="*/ 75 w 193"/>
                <a:gd name="T25" fmla="*/ 187 h 202"/>
                <a:gd name="T26" fmla="*/ 89 w 193"/>
                <a:gd name="T27" fmla="*/ 196 h 202"/>
                <a:gd name="T28" fmla="*/ 104 w 193"/>
                <a:gd name="T29" fmla="*/ 202 h 202"/>
                <a:gd name="T30" fmla="*/ 116 w 193"/>
                <a:gd name="T31" fmla="*/ 202 h 202"/>
                <a:gd name="T32" fmla="*/ 129 w 193"/>
                <a:gd name="T33" fmla="*/ 197 h 202"/>
                <a:gd name="T34" fmla="*/ 141 w 193"/>
                <a:gd name="T35" fmla="*/ 190 h 202"/>
                <a:gd name="T36" fmla="*/ 153 w 193"/>
                <a:gd name="T37" fmla="*/ 183 h 202"/>
                <a:gd name="T38" fmla="*/ 164 w 193"/>
                <a:gd name="T39" fmla="*/ 176 h 202"/>
                <a:gd name="T40" fmla="*/ 174 w 193"/>
                <a:gd name="T41" fmla="*/ 170 h 202"/>
                <a:gd name="T42" fmla="*/ 182 w 193"/>
                <a:gd name="T43" fmla="*/ 162 h 202"/>
                <a:gd name="T44" fmla="*/ 188 w 193"/>
                <a:gd name="T45" fmla="*/ 153 h 202"/>
                <a:gd name="T46" fmla="*/ 192 w 193"/>
                <a:gd name="T47" fmla="*/ 143 h 202"/>
                <a:gd name="T48" fmla="*/ 193 w 193"/>
                <a:gd name="T49" fmla="*/ 130 h 202"/>
                <a:gd name="T50" fmla="*/ 191 w 193"/>
                <a:gd name="T51" fmla="*/ 114 h 202"/>
                <a:gd name="T52" fmla="*/ 187 w 193"/>
                <a:gd name="T53" fmla="*/ 97 h 202"/>
                <a:gd name="T54" fmla="*/ 178 w 193"/>
                <a:gd name="T55" fmla="*/ 77 h 202"/>
                <a:gd name="T56" fmla="*/ 168 w 193"/>
                <a:gd name="T57" fmla="*/ 58 h 202"/>
                <a:gd name="T58" fmla="*/ 157 w 193"/>
                <a:gd name="T59" fmla="*/ 40 h 202"/>
                <a:gd name="T60" fmla="*/ 144 w 193"/>
                <a:gd name="T61" fmla="*/ 24 h 202"/>
                <a:gd name="T62" fmla="*/ 129 w 193"/>
                <a:gd name="T63" fmla="*/ 13 h 202"/>
                <a:gd name="T64" fmla="*/ 115 w 193"/>
                <a:gd name="T65" fmla="*/ 6 h 202"/>
                <a:gd name="T66" fmla="*/ 101 w 193"/>
                <a:gd name="T67" fmla="*/ 3 h 202"/>
                <a:gd name="T68" fmla="*/ 88 w 193"/>
                <a:gd name="T69" fmla="*/ 0 h 202"/>
                <a:gd name="T70" fmla="*/ 74 w 193"/>
                <a:gd name="T71" fmla="*/ 1 h 202"/>
                <a:gd name="T72" fmla="*/ 62 w 193"/>
                <a:gd name="T73" fmla="*/ 3 h 202"/>
                <a:gd name="T74" fmla="*/ 51 w 193"/>
                <a:gd name="T75" fmla="*/ 6 h 202"/>
                <a:gd name="T76" fmla="*/ 40 w 193"/>
                <a:gd name="T77" fmla="*/ 11 h 202"/>
                <a:gd name="T78" fmla="*/ 32 w 193"/>
                <a:gd name="T79" fmla="*/ 16 h 202"/>
                <a:gd name="T80" fmla="*/ 25 w 193"/>
                <a:gd name="T81" fmla="*/ 23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3" h="202">
                  <a:moveTo>
                    <a:pt x="25" y="23"/>
                  </a:moveTo>
                  <a:lnTo>
                    <a:pt x="16" y="36"/>
                  </a:lnTo>
                  <a:lnTo>
                    <a:pt x="9" y="49"/>
                  </a:lnTo>
                  <a:lnTo>
                    <a:pt x="4" y="63"/>
                  </a:lnTo>
                  <a:lnTo>
                    <a:pt x="0" y="78"/>
                  </a:lnTo>
                  <a:lnTo>
                    <a:pt x="0" y="93"/>
                  </a:lnTo>
                  <a:lnTo>
                    <a:pt x="4" y="108"/>
                  </a:lnTo>
                  <a:lnTo>
                    <a:pt x="9" y="122"/>
                  </a:lnTo>
                  <a:lnTo>
                    <a:pt x="20" y="136"/>
                  </a:lnTo>
                  <a:lnTo>
                    <a:pt x="32" y="150"/>
                  </a:lnTo>
                  <a:lnTo>
                    <a:pt x="45" y="162"/>
                  </a:lnTo>
                  <a:lnTo>
                    <a:pt x="60" y="176"/>
                  </a:lnTo>
                  <a:lnTo>
                    <a:pt x="75" y="187"/>
                  </a:lnTo>
                  <a:lnTo>
                    <a:pt x="89" y="196"/>
                  </a:lnTo>
                  <a:lnTo>
                    <a:pt x="104" y="202"/>
                  </a:lnTo>
                  <a:lnTo>
                    <a:pt x="116" y="202"/>
                  </a:lnTo>
                  <a:lnTo>
                    <a:pt x="129" y="197"/>
                  </a:lnTo>
                  <a:lnTo>
                    <a:pt x="141" y="190"/>
                  </a:lnTo>
                  <a:lnTo>
                    <a:pt x="153" y="183"/>
                  </a:lnTo>
                  <a:lnTo>
                    <a:pt x="164" y="176"/>
                  </a:lnTo>
                  <a:lnTo>
                    <a:pt x="174" y="170"/>
                  </a:lnTo>
                  <a:lnTo>
                    <a:pt x="182" y="162"/>
                  </a:lnTo>
                  <a:lnTo>
                    <a:pt x="188" y="153"/>
                  </a:lnTo>
                  <a:lnTo>
                    <a:pt x="192" y="143"/>
                  </a:lnTo>
                  <a:lnTo>
                    <a:pt x="193" y="130"/>
                  </a:lnTo>
                  <a:lnTo>
                    <a:pt x="191" y="114"/>
                  </a:lnTo>
                  <a:lnTo>
                    <a:pt x="187" y="97"/>
                  </a:lnTo>
                  <a:lnTo>
                    <a:pt x="178" y="77"/>
                  </a:lnTo>
                  <a:lnTo>
                    <a:pt x="168" y="58"/>
                  </a:lnTo>
                  <a:lnTo>
                    <a:pt x="157" y="40"/>
                  </a:lnTo>
                  <a:lnTo>
                    <a:pt x="144" y="24"/>
                  </a:lnTo>
                  <a:lnTo>
                    <a:pt x="129" y="13"/>
                  </a:lnTo>
                  <a:lnTo>
                    <a:pt x="115" y="6"/>
                  </a:lnTo>
                  <a:lnTo>
                    <a:pt x="101" y="3"/>
                  </a:lnTo>
                  <a:lnTo>
                    <a:pt x="88" y="0"/>
                  </a:lnTo>
                  <a:lnTo>
                    <a:pt x="74" y="1"/>
                  </a:lnTo>
                  <a:lnTo>
                    <a:pt x="62" y="3"/>
                  </a:lnTo>
                  <a:lnTo>
                    <a:pt x="51" y="6"/>
                  </a:lnTo>
                  <a:lnTo>
                    <a:pt x="40" y="11"/>
                  </a:lnTo>
                  <a:lnTo>
                    <a:pt x="32" y="16"/>
                  </a:lnTo>
                  <a:lnTo>
                    <a:pt x="25" y="23"/>
                  </a:lnTo>
                  <a:close/>
                </a:path>
              </a:pathLst>
            </a:custGeom>
            <a:solidFill>
              <a:srgbClr val="CCE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5979" name="Freeform 11">
              <a:extLst>
                <a:ext uri="{FF2B5EF4-FFF2-40B4-BE49-F238E27FC236}">
                  <a16:creationId xmlns:a16="http://schemas.microsoft.com/office/drawing/2014/main" id="{FA82098D-F545-469A-8F58-8DE439CEC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8" y="3667"/>
              <a:ext cx="88" cy="96"/>
            </a:xfrm>
            <a:custGeom>
              <a:avLst/>
              <a:gdLst>
                <a:gd name="T0" fmla="*/ 90 w 177"/>
                <a:gd name="T1" fmla="*/ 2 h 192"/>
                <a:gd name="T2" fmla="*/ 73 w 177"/>
                <a:gd name="T3" fmla="*/ 0 h 192"/>
                <a:gd name="T4" fmla="*/ 52 w 177"/>
                <a:gd name="T5" fmla="*/ 1 h 192"/>
                <a:gd name="T6" fmla="*/ 34 w 177"/>
                <a:gd name="T7" fmla="*/ 9 h 192"/>
                <a:gd name="T8" fmla="*/ 13 w 177"/>
                <a:gd name="T9" fmla="*/ 30 h 192"/>
                <a:gd name="T10" fmla="*/ 0 w 177"/>
                <a:gd name="T11" fmla="*/ 63 h 192"/>
                <a:gd name="T12" fmla="*/ 1 w 177"/>
                <a:gd name="T13" fmla="*/ 99 h 192"/>
                <a:gd name="T14" fmla="*/ 12 w 177"/>
                <a:gd name="T15" fmla="*/ 135 h 192"/>
                <a:gd name="T16" fmla="*/ 26 w 177"/>
                <a:gd name="T17" fmla="*/ 161 h 192"/>
                <a:gd name="T18" fmla="*/ 44 w 177"/>
                <a:gd name="T19" fmla="*/ 178 h 192"/>
                <a:gd name="T20" fmla="*/ 66 w 177"/>
                <a:gd name="T21" fmla="*/ 190 h 192"/>
                <a:gd name="T22" fmla="*/ 89 w 177"/>
                <a:gd name="T23" fmla="*/ 192 h 192"/>
                <a:gd name="T24" fmla="*/ 119 w 177"/>
                <a:gd name="T25" fmla="*/ 183 h 192"/>
                <a:gd name="T26" fmla="*/ 149 w 177"/>
                <a:gd name="T27" fmla="*/ 163 h 192"/>
                <a:gd name="T28" fmla="*/ 169 w 177"/>
                <a:gd name="T29" fmla="*/ 137 h 192"/>
                <a:gd name="T30" fmla="*/ 177 w 177"/>
                <a:gd name="T31" fmla="*/ 105 h 192"/>
                <a:gd name="T32" fmla="*/ 174 w 177"/>
                <a:gd name="T33" fmla="*/ 83 h 192"/>
                <a:gd name="T34" fmla="*/ 167 w 177"/>
                <a:gd name="T35" fmla="*/ 76 h 192"/>
                <a:gd name="T36" fmla="*/ 158 w 177"/>
                <a:gd name="T37" fmla="*/ 77 h 192"/>
                <a:gd name="T38" fmla="*/ 152 w 177"/>
                <a:gd name="T39" fmla="*/ 84 h 192"/>
                <a:gd name="T40" fmla="*/ 150 w 177"/>
                <a:gd name="T41" fmla="*/ 101 h 192"/>
                <a:gd name="T42" fmla="*/ 143 w 177"/>
                <a:gd name="T43" fmla="*/ 127 h 192"/>
                <a:gd name="T44" fmla="*/ 127 w 177"/>
                <a:gd name="T45" fmla="*/ 146 h 192"/>
                <a:gd name="T46" fmla="*/ 103 w 177"/>
                <a:gd name="T47" fmla="*/ 158 h 192"/>
                <a:gd name="T48" fmla="*/ 70 w 177"/>
                <a:gd name="T49" fmla="*/ 158 h 192"/>
                <a:gd name="T50" fmla="*/ 47 w 177"/>
                <a:gd name="T51" fmla="*/ 142 h 192"/>
                <a:gd name="T52" fmla="*/ 35 w 177"/>
                <a:gd name="T53" fmla="*/ 115 h 192"/>
                <a:gd name="T54" fmla="*/ 27 w 177"/>
                <a:gd name="T55" fmla="*/ 84 h 192"/>
                <a:gd name="T56" fmla="*/ 26 w 177"/>
                <a:gd name="T57" fmla="*/ 61 h 192"/>
                <a:gd name="T58" fmla="*/ 32 w 177"/>
                <a:gd name="T59" fmla="*/ 45 h 192"/>
                <a:gd name="T60" fmla="*/ 43 w 177"/>
                <a:gd name="T61" fmla="*/ 31 h 192"/>
                <a:gd name="T62" fmla="*/ 58 w 177"/>
                <a:gd name="T63" fmla="*/ 21 h 192"/>
                <a:gd name="T64" fmla="*/ 68 w 177"/>
                <a:gd name="T65" fmla="*/ 20 h 192"/>
                <a:gd name="T66" fmla="*/ 83 w 177"/>
                <a:gd name="T67" fmla="*/ 20 h 192"/>
                <a:gd name="T68" fmla="*/ 99 w 177"/>
                <a:gd name="T69" fmla="*/ 20 h 192"/>
                <a:gd name="T70" fmla="*/ 102 w 177"/>
                <a:gd name="T71" fmla="*/ 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7" h="192">
                  <a:moveTo>
                    <a:pt x="98" y="5"/>
                  </a:moveTo>
                  <a:lnTo>
                    <a:pt x="90" y="2"/>
                  </a:lnTo>
                  <a:lnTo>
                    <a:pt x="82" y="0"/>
                  </a:lnTo>
                  <a:lnTo>
                    <a:pt x="73" y="0"/>
                  </a:lnTo>
                  <a:lnTo>
                    <a:pt x="62" y="0"/>
                  </a:lnTo>
                  <a:lnTo>
                    <a:pt x="52" y="1"/>
                  </a:lnTo>
                  <a:lnTo>
                    <a:pt x="43" y="5"/>
                  </a:lnTo>
                  <a:lnTo>
                    <a:pt x="34" y="9"/>
                  </a:lnTo>
                  <a:lnTo>
                    <a:pt x="26" y="15"/>
                  </a:lnTo>
                  <a:lnTo>
                    <a:pt x="13" y="30"/>
                  </a:lnTo>
                  <a:lnTo>
                    <a:pt x="5" y="46"/>
                  </a:lnTo>
                  <a:lnTo>
                    <a:pt x="0" y="63"/>
                  </a:lnTo>
                  <a:lnTo>
                    <a:pt x="0" y="81"/>
                  </a:lnTo>
                  <a:lnTo>
                    <a:pt x="1" y="99"/>
                  </a:lnTo>
                  <a:lnTo>
                    <a:pt x="6" y="116"/>
                  </a:lnTo>
                  <a:lnTo>
                    <a:pt x="12" y="135"/>
                  </a:lnTo>
                  <a:lnTo>
                    <a:pt x="19" y="151"/>
                  </a:lnTo>
                  <a:lnTo>
                    <a:pt x="26" y="161"/>
                  </a:lnTo>
                  <a:lnTo>
                    <a:pt x="34" y="170"/>
                  </a:lnTo>
                  <a:lnTo>
                    <a:pt x="44" y="178"/>
                  </a:lnTo>
                  <a:lnTo>
                    <a:pt x="54" y="185"/>
                  </a:lnTo>
                  <a:lnTo>
                    <a:pt x="66" y="190"/>
                  </a:lnTo>
                  <a:lnTo>
                    <a:pt x="77" y="192"/>
                  </a:lnTo>
                  <a:lnTo>
                    <a:pt x="89" y="192"/>
                  </a:lnTo>
                  <a:lnTo>
                    <a:pt x="102" y="190"/>
                  </a:lnTo>
                  <a:lnTo>
                    <a:pt x="119" y="183"/>
                  </a:lnTo>
                  <a:lnTo>
                    <a:pt x="135" y="175"/>
                  </a:lnTo>
                  <a:lnTo>
                    <a:pt x="149" y="163"/>
                  </a:lnTo>
                  <a:lnTo>
                    <a:pt x="161" y="151"/>
                  </a:lnTo>
                  <a:lnTo>
                    <a:pt x="169" y="137"/>
                  </a:lnTo>
                  <a:lnTo>
                    <a:pt x="175" y="122"/>
                  </a:lnTo>
                  <a:lnTo>
                    <a:pt x="177" y="105"/>
                  </a:lnTo>
                  <a:lnTo>
                    <a:pt x="175" y="87"/>
                  </a:lnTo>
                  <a:lnTo>
                    <a:pt x="174" y="83"/>
                  </a:lnTo>
                  <a:lnTo>
                    <a:pt x="172" y="78"/>
                  </a:lnTo>
                  <a:lnTo>
                    <a:pt x="167" y="76"/>
                  </a:lnTo>
                  <a:lnTo>
                    <a:pt x="163" y="76"/>
                  </a:lnTo>
                  <a:lnTo>
                    <a:pt x="158" y="77"/>
                  </a:lnTo>
                  <a:lnTo>
                    <a:pt x="154" y="79"/>
                  </a:lnTo>
                  <a:lnTo>
                    <a:pt x="152" y="84"/>
                  </a:lnTo>
                  <a:lnTo>
                    <a:pt x="151" y="89"/>
                  </a:lnTo>
                  <a:lnTo>
                    <a:pt x="150" y="101"/>
                  </a:lnTo>
                  <a:lnTo>
                    <a:pt x="148" y="114"/>
                  </a:lnTo>
                  <a:lnTo>
                    <a:pt x="143" y="127"/>
                  </a:lnTo>
                  <a:lnTo>
                    <a:pt x="136" y="137"/>
                  </a:lnTo>
                  <a:lnTo>
                    <a:pt x="127" y="146"/>
                  </a:lnTo>
                  <a:lnTo>
                    <a:pt x="115" y="153"/>
                  </a:lnTo>
                  <a:lnTo>
                    <a:pt x="103" y="158"/>
                  </a:lnTo>
                  <a:lnTo>
                    <a:pt x="87" y="160"/>
                  </a:lnTo>
                  <a:lnTo>
                    <a:pt x="70" y="158"/>
                  </a:lnTo>
                  <a:lnTo>
                    <a:pt x="58" y="152"/>
                  </a:lnTo>
                  <a:lnTo>
                    <a:pt x="47" y="142"/>
                  </a:lnTo>
                  <a:lnTo>
                    <a:pt x="41" y="129"/>
                  </a:lnTo>
                  <a:lnTo>
                    <a:pt x="35" y="115"/>
                  </a:lnTo>
                  <a:lnTo>
                    <a:pt x="30" y="99"/>
                  </a:lnTo>
                  <a:lnTo>
                    <a:pt x="27" y="84"/>
                  </a:lnTo>
                  <a:lnTo>
                    <a:pt x="26" y="69"/>
                  </a:lnTo>
                  <a:lnTo>
                    <a:pt x="26" y="61"/>
                  </a:lnTo>
                  <a:lnTo>
                    <a:pt x="28" y="53"/>
                  </a:lnTo>
                  <a:lnTo>
                    <a:pt x="32" y="45"/>
                  </a:lnTo>
                  <a:lnTo>
                    <a:pt x="37" y="37"/>
                  </a:lnTo>
                  <a:lnTo>
                    <a:pt x="43" y="31"/>
                  </a:lnTo>
                  <a:lnTo>
                    <a:pt x="50" y="25"/>
                  </a:lnTo>
                  <a:lnTo>
                    <a:pt x="58" y="21"/>
                  </a:lnTo>
                  <a:lnTo>
                    <a:pt x="66" y="20"/>
                  </a:lnTo>
                  <a:lnTo>
                    <a:pt x="68" y="20"/>
                  </a:lnTo>
                  <a:lnTo>
                    <a:pt x="74" y="18"/>
                  </a:lnTo>
                  <a:lnTo>
                    <a:pt x="83" y="20"/>
                  </a:lnTo>
                  <a:lnTo>
                    <a:pt x="93" y="21"/>
                  </a:lnTo>
                  <a:lnTo>
                    <a:pt x="99" y="20"/>
                  </a:lnTo>
                  <a:lnTo>
                    <a:pt x="103" y="15"/>
                  </a:lnTo>
                  <a:lnTo>
                    <a:pt x="102" y="9"/>
                  </a:lnTo>
                  <a:lnTo>
                    <a:pt x="98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5980" name="Freeform 12">
              <a:extLst>
                <a:ext uri="{FF2B5EF4-FFF2-40B4-BE49-F238E27FC236}">
                  <a16:creationId xmlns:a16="http://schemas.microsoft.com/office/drawing/2014/main" id="{0A569DF7-3FCD-4994-8714-286CF0965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3913"/>
              <a:ext cx="110" cy="108"/>
            </a:xfrm>
            <a:custGeom>
              <a:avLst/>
              <a:gdLst>
                <a:gd name="T0" fmla="*/ 47 w 219"/>
                <a:gd name="T1" fmla="*/ 7 h 216"/>
                <a:gd name="T2" fmla="*/ 26 w 219"/>
                <a:gd name="T3" fmla="*/ 22 h 216"/>
                <a:gd name="T4" fmla="*/ 11 w 219"/>
                <a:gd name="T5" fmla="*/ 40 h 216"/>
                <a:gd name="T6" fmla="*/ 2 w 219"/>
                <a:gd name="T7" fmla="*/ 65 h 216"/>
                <a:gd name="T8" fmla="*/ 0 w 219"/>
                <a:gd name="T9" fmla="*/ 90 h 216"/>
                <a:gd name="T10" fmla="*/ 5 w 219"/>
                <a:gd name="T11" fmla="*/ 116 h 216"/>
                <a:gd name="T12" fmla="*/ 14 w 219"/>
                <a:gd name="T13" fmla="*/ 141 h 216"/>
                <a:gd name="T14" fmla="*/ 29 w 219"/>
                <a:gd name="T15" fmla="*/ 164 h 216"/>
                <a:gd name="T16" fmla="*/ 51 w 219"/>
                <a:gd name="T17" fmla="*/ 185 h 216"/>
                <a:gd name="T18" fmla="*/ 79 w 219"/>
                <a:gd name="T19" fmla="*/ 206 h 216"/>
                <a:gd name="T20" fmla="*/ 112 w 219"/>
                <a:gd name="T21" fmla="*/ 216 h 216"/>
                <a:gd name="T22" fmla="*/ 145 w 219"/>
                <a:gd name="T23" fmla="*/ 211 h 216"/>
                <a:gd name="T24" fmla="*/ 171 w 219"/>
                <a:gd name="T25" fmla="*/ 192 h 216"/>
                <a:gd name="T26" fmla="*/ 191 w 219"/>
                <a:gd name="T27" fmla="*/ 173 h 216"/>
                <a:gd name="T28" fmla="*/ 206 w 219"/>
                <a:gd name="T29" fmla="*/ 151 h 216"/>
                <a:gd name="T30" fmla="*/ 216 w 219"/>
                <a:gd name="T31" fmla="*/ 127 h 216"/>
                <a:gd name="T32" fmla="*/ 219 w 219"/>
                <a:gd name="T33" fmla="*/ 107 h 216"/>
                <a:gd name="T34" fmla="*/ 214 w 219"/>
                <a:gd name="T35" fmla="*/ 97 h 216"/>
                <a:gd name="T36" fmla="*/ 202 w 219"/>
                <a:gd name="T37" fmla="*/ 93 h 216"/>
                <a:gd name="T38" fmla="*/ 192 w 219"/>
                <a:gd name="T39" fmla="*/ 98 h 216"/>
                <a:gd name="T40" fmla="*/ 189 w 219"/>
                <a:gd name="T41" fmla="*/ 106 h 216"/>
                <a:gd name="T42" fmla="*/ 184 w 219"/>
                <a:gd name="T43" fmla="*/ 121 h 216"/>
                <a:gd name="T44" fmla="*/ 173 w 219"/>
                <a:gd name="T45" fmla="*/ 142 h 216"/>
                <a:gd name="T46" fmla="*/ 155 w 219"/>
                <a:gd name="T47" fmla="*/ 161 h 216"/>
                <a:gd name="T48" fmla="*/ 121 w 219"/>
                <a:gd name="T49" fmla="*/ 169 h 216"/>
                <a:gd name="T50" fmla="*/ 78 w 219"/>
                <a:gd name="T51" fmla="*/ 158 h 216"/>
                <a:gd name="T52" fmla="*/ 46 w 219"/>
                <a:gd name="T53" fmla="*/ 130 h 216"/>
                <a:gd name="T54" fmla="*/ 31 w 219"/>
                <a:gd name="T55" fmla="*/ 91 h 216"/>
                <a:gd name="T56" fmla="*/ 34 w 219"/>
                <a:gd name="T57" fmla="*/ 59 h 216"/>
                <a:gd name="T58" fmla="*/ 47 w 219"/>
                <a:gd name="T59" fmla="*/ 40 h 216"/>
                <a:gd name="T60" fmla="*/ 63 w 219"/>
                <a:gd name="T61" fmla="*/ 24 h 216"/>
                <a:gd name="T62" fmla="*/ 80 w 219"/>
                <a:gd name="T63" fmla="*/ 13 h 216"/>
                <a:gd name="T64" fmla="*/ 85 w 219"/>
                <a:gd name="T65" fmla="*/ 4 h 216"/>
                <a:gd name="T66" fmla="*/ 69 w 219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9" h="216">
                  <a:moveTo>
                    <a:pt x="59" y="2"/>
                  </a:moveTo>
                  <a:lnTo>
                    <a:pt x="47" y="7"/>
                  </a:lnTo>
                  <a:lnTo>
                    <a:pt x="37" y="14"/>
                  </a:lnTo>
                  <a:lnTo>
                    <a:pt x="26" y="22"/>
                  </a:lnTo>
                  <a:lnTo>
                    <a:pt x="18" y="31"/>
                  </a:lnTo>
                  <a:lnTo>
                    <a:pt x="11" y="40"/>
                  </a:lnTo>
                  <a:lnTo>
                    <a:pt x="6" y="52"/>
                  </a:lnTo>
                  <a:lnTo>
                    <a:pt x="2" y="65"/>
                  </a:lnTo>
                  <a:lnTo>
                    <a:pt x="0" y="77"/>
                  </a:lnTo>
                  <a:lnTo>
                    <a:pt x="0" y="90"/>
                  </a:lnTo>
                  <a:lnTo>
                    <a:pt x="1" y="104"/>
                  </a:lnTo>
                  <a:lnTo>
                    <a:pt x="5" y="116"/>
                  </a:lnTo>
                  <a:lnTo>
                    <a:pt x="9" y="129"/>
                  </a:lnTo>
                  <a:lnTo>
                    <a:pt x="14" y="141"/>
                  </a:lnTo>
                  <a:lnTo>
                    <a:pt x="21" y="152"/>
                  </a:lnTo>
                  <a:lnTo>
                    <a:pt x="29" y="164"/>
                  </a:lnTo>
                  <a:lnTo>
                    <a:pt x="38" y="174"/>
                  </a:lnTo>
                  <a:lnTo>
                    <a:pt x="51" y="185"/>
                  </a:lnTo>
                  <a:lnTo>
                    <a:pt x="64" y="196"/>
                  </a:lnTo>
                  <a:lnTo>
                    <a:pt x="79" y="206"/>
                  </a:lnTo>
                  <a:lnTo>
                    <a:pt x="95" y="213"/>
                  </a:lnTo>
                  <a:lnTo>
                    <a:pt x="112" y="216"/>
                  </a:lnTo>
                  <a:lnTo>
                    <a:pt x="129" y="216"/>
                  </a:lnTo>
                  <a:lnTo>
                    <a:pt x="145" y="211"/>
                  </a:lnTo>
                  <a:lnTo>
                    <a:pt x="161" y="200"/>
                  </a:lnTo>
                  <a:lnTo>
                    <a:pt x="171" y="192"/>
                  </a:lnTo>
                  <a:lnTo>
                    <a:pt x="182" y="183"/>
                  </a:lnTo>
                  <a:lnTo>
                    <a:pt x="191" y="173"/>
                  </a:lnTo>
                  <a:lnTo>
                    <a:pt x="199" y="162"/>
                  </a:lnTo>
                  <a:lnTo>
                    <a:pt x="206" y="151"/>
                  </a:lnTo>
                  <a:lnTo>
                    <a:pt x="212" y="139"/>
                  </a:lnTo>
                  <a:lnTo>
                    <a:pt x="216" y="127"/>
                  </a:lnTo>
                  <a:lnTo>
                    <a:pt x="219" y="113"/>
                  </a:lnTo>
                  <a:lnTo>
                    <a:pt x="219" y="107"/>
                  </a:lnTo>
                  <a:lnTo>
                    <a:pt x="217" y="101"/>
                  </a:lnTo>
                  <a:lnTo>
                    <a:pt x="214" y="97"/>
                  </a:lnTo>
                  <a:lnTo>
                    <a:pt x="208" y="93"/>
                  </a:lnTo>
                  <a:lnTo>
                    <a:pt x="202" y="93"/>
                  </a:lnTo>
                  <a:lnTo>
                    <a:pt x="197" y="94"/>
                  </a:lnTo>
                  <a:lnTo>
                    <a:pt x="192" y="98"/>
                  </a:lnTo>
                  <a:lnTo>
                    <a:pt x="189" y="104"/>
                  </a:lnTo>
                  <a:lnTo>
                    <a:pt x="189" y="106"/>
                  </a:lnTo>
                  <a:lnTo>
                    <a:pt x="186" y="112"/>
                  </a:lnTo>
                  <a:lnTo>
                    <a:pt x="184" y="121"/>
                  </a:lnTo>
                  <a:lnTo>
                    <a:pt x="179" y="131"/>
                  </a:lnTo>
                  <a:lnTo>
                    <a:pt x="173" y="142"/>
                  </a:lnTo>
                  <a:lnTo>
                    <a:pt x="164" y="153"/>
                  </a:lnTo>
                  <a:lnTo>
                    <a:pt x="155" y="161"/>
                  </a:lnTo>
                  <a:lnTo>
                    <a:pt x="143" y="168"/>
                  </a:lnTo>
                  <a:lnTo>
                    <a:pt x="121" y="169"/>
                  </a:lnTo>
                  <a:lnTo>
                    <a:pt x="99" y="166"/>
                  </a:lnTo>
                  <a:lnTo>
                    <a:pt x="78" y="158"/>
                  </a:lnTo>
                  <a:lnTo>
                    <a:pt x="61" y="145"/>
                  </a:lnTo>
                  <a:lnTo>
                    <a:pt x="46" y="130"/>
                  </a:lnTo>
                  <a:lnTo>
                    <a:pt x="36" y="112"/>
                  </a:lnTo>
                  <a:lnTo>
                    <a:pt x="31" y="91"/>
                  </a:lnTo>
                  <a:lnTo>
                    <a:pt x="31" y="69"/>
                  </a:lnTo>
                  <a:lnTo>
                    <a:pt x="34" y="59"/>
                  </a:lnTo>
                  <a:lnTo>
                    <a:pt x="39" y="50"/>
                  </a:lnTo>
                  <a:lnTo>
                    <a:pt x="47" y="40"/>
                  </a:lnTo>
                  <a:lnTo>
                    <a:pt x="55" y="31"/>
                  </a:lnTo>
                  <a:lnTo>
                    <a:pt x="63" y="24"/>
                  </a:lnTo>
                  <a:lnTo>
                    <a:pt x="72" y="17"/>
                  </a:lnTo>
                  <a:lnTo>
                    <a:pt x="80" y="13"/>
                  </a:lnTo>
                  <a:lnTo>
                    <a:pt x="87" y="9"/>
                  </a:lnTo>
                  <a:lnTo>
                    <a:pt x="85" y="4"/>
                  </a:lnTo>
                  <a:lnTo>
                    <a:pt x="78" y="0"/>
                  </a:lnTo>
                  <a:lnTo>
                    <a:pt x="69" y="0"/>
                  </a:lnTo>
                  <a:lnTo>
                    <a:pt x="5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5981" name="Freeform 13">
              <a:extLst>
                <a:ext uri="{FF2B5EF4-FFF2-40B4-BE49-F238E27FC236}">
                  <a16:creationId xmlns:a16="http://schemas.microsoft.com/office/drawing/2014/main" id="{83CB1AD2-4F7D-43E2-B8E9-871BBF346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8" y="3785"/>
              <a:ext cx="28" cy="30"/>
            </a:xfrm>
            <a:custGeom>
              <a:avLst/>
              <a:gdLst>
                <a:gd name="T0" fmla="*/ 6 w 56"/>
                <a:gd name="T1" fmla="*/ 52 h 60"/>
                <a:gd name="T2" fmla="*/ 11 w 56"/>
                <a:gd name="T3" fmla="*/ 57 h 60"/>
                <a:gd name="T4" fmla="*/ 19 w 56"/>
                <a:gd name="T5" fmla="*/ 60 h 60"/>
                <a:gd name="T6" fmla="*/ 25 w 56"/>
                <a:gd name="T7" fmla="*/ 60 h 60"/>
                <a:gd name="T8" fmla="*/ 29 w 56"/>
                <a:gd name="T9" fmla="*/ 59 h 60"/>
                <a:gd name="T10" fmla="*/ 31 w 56"/>
                <a:gd name="T11" fmla="*/ 57 h 60"/>
                <a:gd name="T12" fmla="*/ 37 w 56"/>
                <a:gd name="T13" fmla="*/ 56 h 60"/>
                <a:gd name="T14" fmla="*/ 44 w 56"/>
                <a:gd name="T15" fmla="*/ 53 h 60"/>
                <a:gd name="T16" fmla="*/ 50 w 56"/>
                <a:gd name="T17" fmla="*/ 48 h 60"/>
                <a:gd name="T18" fmla="*/ 54 w 56"/>
                <a:gd name="T19" fmla="*/ 45 h 60"/>
                <a:gd name="T20" fmla="*/ 56 w 56"/>
                <a:gd name="T21" fmla="*/ 41 h 60"/>
                <a:gd name="T22" fmla="*/ 56 w 56"/>
                <a:gd name="T23" fmla="*/ 39 h 60"/>
                <a:gd name="T24" fmla="*/ 55 w 56"/>
                <a:gd name="T25" fmla="*/ 36 h 60"/>
                <a:gd name="T26" fmla="*/ 53 w 56"/>
                <a:gd name="T27" fmla="*/ 32 h 60"/>
                <a:gd name="T28" fmla="*/ 49 w 56"/>
                <a:gd name="T29" fmla="*/ 31 h 60"/>
                <a:gd name="T30" fmla="*/ 46 w 56"/>
                <a:gd name="T31" fmla="*/ 30 h 60"/>
                <a:gd name="T32" fmla="*/ 42 w 56"/>
                <a:gd name="T33" fmla="*/ 31 h 60"/>
                <a:gd name="T34" fmla="*/ 38 w 56"/>
                <a:gd name="T35" fmla="*/ 33 h 60"/>
                <a:gd name="T36" fmla="*/ 31 w 56"/>
                <a:gd name="T37" fmla="*/ 37 h 60"/>
                <a:gd name="T38" fmla="*/ 25 w 56"/>
                <a:gd name="T39" fmla="*/ 40 h 60"/>
                <a:gd name="T40" fmla="*/ 23 w 56"/>
                <a:gd name="T41" fmla="*/ 41 h 60"/>
                <a:gd name="T42" fmla="*/ 21 w 56"/>
                <a:gd name="T43" fmla="*/ 34 h 60"/>
                <a:gd name="T44" fmla="*/ 16 w 56"/>
                <a:gd name="T45" fmla="*/ 20 h 60"/>
                <a:gd name="T46" fmla="*/ 9 w 56"/>
                <a:gd name="T47" fmla="*/ 6 h 60"/>
                <a:gd name="T48" fmla="*/ 1 w 56"/>
                <a:gd name="T49" fmla="*/ 0 h 60"/>
                <a:gd name="T50" fmla="*/ 0 w 56"/>
                <a:gd name="T51" fmla="*/ 14 h 60"/>
                <a:gd name="T52" fmla="*/ 2 w 56"/>
                <a:gd name="T53" fmla="*/ 31 h 60"/>
                <a:gd name="T54" fmla="*/ 4 w 56"/>
                <a:gd name="T55" fmla="*/ 46 h 60"/>
                <a:gd name="T56" fmla="*/ 6 w 56"/>
                <a:gd name="T57" fmla="*/ 5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60">
                  <a:moveTo>
                    <a:pt x="6" y="52"/>
                  </a:moveTo>
                  <a:lnTo>
                    <a:pt x="11" y="57"/>
                  </a:lnTo>
                  <a:lnTo>
                    <a:pt x="19" y="60"/>
                  </a:lnTo>
                  <a:lnTo>
                    <a:pt x="25" y="60"/>
                  </a:lnTo>
                  <a:lnTo>
                    <a:pt x="29" y="59"/>
                  </a:lnTo>
                  <a:lnTo>
                    <a:pt x="31" y="57"/>
                  </a:lnTo>
                  <a:lnTo>
                    <a:pt x="37" y="56"/>
                  </a:lnTo>
                  <a:lnTo>
                    <a:pt x="44" y="53"/>
                  </a:lnTo>
                  <a:lnTo>
                    <a:pt x="50" y="48"/>
                  </a:lnTo>
                  <a:lnTo>
                    <a:pt x="54" y="45"/>
                  </a:lnTo>
                  <a:lnTo>
                    <a:pt x="56" y="41"/>
                  </a:lnTo>
                  <a:lnTo>
                    <a:pt x="56" y="39"/>
                  </a:lnTo>
                  <a:lnTo>
                    <a:pt x="55" y="36"/>
                  </a:lnTo>
                  <a:lnTo>
                    <a:pt x="53" y="32"/>
                  </a:lnTo>
                  <a:lnTo>
                    <a:pt x="49" y="31"/>
                  </a:lnTo>
                  <a:lnTo>
                    <a:pt x="46" y="30"/>
                  </a:lnTo>
                  <a:lnTo>
                    <a:pt x="42" y="31"/>
                  </a:lnTo>
                  <a:lnTo>
                    <a:pt x="38" y="33"/>
                  </a:lnTo>
                  <a:lnTo>
                    <a:pt x="31" y="37"/>
                  </a:lnTo>
                  <a:lnTo>
                    <a:pt x="25" y="40"/>
                  </a:lnTo>
                  <a:lnTo>
                    <a:pt x="23" y="41"/>
                  </a:lnTo>
                  <a:lnTo>
                    <a:pt x="21" y="34"/>
                  </a:lnTo>
                  <a:lnTo>
                    <a:pt x="16" y="20"/>
                  </a:lnTo>
                  <a:lnTo>
                    <a:pt x="9" y="6"/>
                  </a:lnTo>
                  <a:lnTo>
                    <a:pt x="1" y="0"/>
                  </a:lnTo>
                  <a:lnTo>
                    <a:pt x="0" y="14"/>
                  </a:lnTo>
                  <a:lnTo>
                    <a:pt x="2" y="31"/>
                  </a:lnTo>
                  <a:lnTo>
                    <a:pt x="4" y="46"/>
                  </a:lnTo>
                  <a:lnTo>
                    <a:pt x="6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5982" name="Freeform 14">
              <a:extLst>
                <a:ext uri="{FF2B5EF4-FFF2-40B4-BE49-F238E27FC236}">
                  <a16:creationId xmlns:a16="http://schemas.microsoft.com/office/drawing/2014/main" id="{E59EAB98-8DD5-40EF-ABAE-51E4BD314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5" y="3779"/>
              <a:ext cx="28" cy="23"/>
            </a:xfrm>
            <a:custGeom>
              <a:avLst/>
              <a:gdLst>
                <a:gd name="T0" fmla="*/ 11 w 55"/>
                <a:gd name="T1" fmla="*/ 43 h 47"/>
                <a:gd name="T2" fmla="*/ 13 w 55"/>
                <a:gd name="T3" fmla="*/ 44 h 47"/>
                <a:gd name="T4" fmla="*/ 16 w 55"/>
                <a:gd name="T5" fmla="*/ 46 h 47"/>
                <a:gd name="T6" fmla="*/ 19 w 55"/>
                <a:gd name="T7" fmla="*/ 47 h 47"/>
                <a:gd name="T8" fmla="*/ 21 w 55"/>
                <a:gd name="T9" fmla="*/ 47 h 47"/>
                <a:gd name="T10" fmla="*/ 28 w 55"/>
                <a:gd name="T11" fmla="*/ 47 h 47"/>
                <a:gd name="T12" fmla="*/ 36 w 55"/>
                <a:gd name="T13" fmla="*/ 45 h 47"/>
                <a:gd name="T14" fmla="*/ 42 w 55"/>
                <a:gd name="T15" fmla="*/ 44 h 47"/>
                <a:gd name="T16" fmla="*/ 49 w 55"/>
                <a:gd name="T17" fmla="*/ 40 h 47"/>
                <a:gd name="T18" fmla="*/ 52 w 55"/>
                <a:gd name="T19" fmla="*/ 38 h 47"/>
                <a:gd name="T20" fmla="*/ 54 w 55"/>
                <a:gd name="T21" fmla="*/ 36 h 47"/>
                <a:gd name="T22" fmla="*/ 55 w 55"/>
                <a:gd name="T23" fmla="*/ 32 h 47"/>
                <a:gd name="T24" fmla="*/ 54 w 55"/>
                <a:gd name="T25" fmla="*/ 30 h 47"/>
                <a:gd name="T26" fmla="*/ 44 w 55"/>
                <a:gd name="T27" fmla="*/ 25 h 47"/>
                <a:gd name="T28" fmla="*/ 33 w 55"/>
                <a:gd name="T29" fmla="*/ 27 h 47"/>
                <a:gd name="T30" fmla="*/ 25 w 55"/>
                <a:gd name="T31" fmla="*/ 30 h 47"/>
                <a:gd name="T32" fmla="*/ 22 w 55"/>
                <a:gd name="T33" fmla="*/ 32 h 47"/>
                <a:gd name="T34" fmla="*/ 16 w 55"/>
                <a:gd name="T35" fmla="*/ 24 h 47"/>
                <a:gd name="T36" fmla="*/ 13 w 55"/>
                <a:gd name="T37" fmla="*/ 12 h 47"/>
                <a:gd name="T38" fmla="*/ 8 w 55"/>
                <a:gd name="T39" fmla="*/ 2 h 47"/>
                <a:gd name="T40" fmla="*/ 2 w 55"/>
                <a:gd name="T41" fmla="*/ 0 h 47"/>
                <a:gd name="T42" fmla="*/ 0 w 55"/>
                <a:gd name="T43" fmla="*/ 15 h 47"/>
                <a:gd name="T44" fmla="*/ 3 w 55"/>
                <a:gd name="T45" fmla="*/ 29 h 47"/>
                <a:gd name="T46" fmla="*/ 9 w 55"/>
                <a:gd name="T47" fmla="*/ 39 h 47"/>
                <a:gd name="T48" fmla="*/ 11 w 55"/>
                <a:gd name="T49" fmla="*/ 4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" h="47">
                  <a:moveTo>
                    <a:pt x="11" y="43"/>
                  </a:moveTo>
                  <a:lnTo>
                    <a:pt x="13" y="44"/>
                  </a:lnTo>
                  <a:lnTo>
                    <a:pt x="16" y="46"/>
                  </a:lnTo>
                  <a:lnTo>
                    <a:pt x="19" y="47"/>
                  </a:lnTo>
                  <a:lnTo>
                    <a:pt x="21" y="47"/>
                  </a:lnTo>
                  <a:lnTo>
                    <a:pt x="28" y="47"/>
                  </a:lnTo>
                  <a:lnTo>
                    <a:pt x="36" y="45"/>
                  </a:lnTo>
                  <a:lnTo>
                    <a:pt x="42" y="44"/>
                  </a:lnTo>
                  <a:lnTo>
                    <a:pt x="49" y="40"/>
                  </a:lnTo>
                  <a:lnTo>
                    <a:pt x="52" y="38"/>
                  </a:lnTo>
                  <a:lnTo>
                    <a:pt x="54" y="36"/>
                  </a:lnTo>
                  <a:lnTo>
                    <a:pt x="55" y="32"/>
                  </a:lnTo>
                  <a:lnTo>
                    <a:pt x="54" y="30"/>
                  </a:lnTo>
                  <a:lnTo>
                    <a:pt x="44" y="25"/>
                  </a:lnTo>
                  <a:lnTo>
                    <a:pt x="33" y="27"/>
                  </a:lnTo>
                  <a:lnTo>
                    <a:pt x="25" y="30"/>
                  </a:lnTo>
                  <a:lnTo>
                    <a:pt x="22" y="32"/>
                  </a:lnTo>
                  <a:lnTo>
                    <a:pt x="16" y="24"/>
                  </a:lnTo>
                  <a:lnTo>
                    <a:pt x="13" y="12"/>
                  </a:lnTo>
                  <a:lnTo>
                    <a:pt x="8" y="2"/>
                  </a:lnTo>
                  <a:lnTo>
                    <a:pt x="2" y="0"/>
                  </a:lnTo>
                  <a:lnTo>
                    <a:pt x="0" y="15"/>
                  </a:lnTo>
                  <a:lnTo>
                    <a:pt x="3" y="29"/>
                  </a:lnTo>
                  <a:lnTo>
                    <a:pt x="9" y="39"/>
                  </a:lnTo>
                  <a:lnTo>
                    <a:pt x="11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5983" name="Freeform 15">
              <a:extLst>
                <a:ext uri="{FF2B5EF4-FFF2-40B4-BE49-F238E27FC236}">
                  <a16:creationId xmlns:a16="http://schemas.microsoft.com/office/drawing/2014/main" id="{13071433-33C4-4F60-B743-8D19A49E1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9" y="3768"/>
              <a:ext cx="25" cy="24"/>
            </a:xfrm>
            <a:custGeom>
              <a:avLst/>
              <a:gdLst>
                <a:gd name="T0" fmla="*/ 4 w 51"/>
                <a:gd name="T1" fmla="*/ 37 h 49"/>
                <a:gd name="T2" fmla="*/ 7 w 51"/>
                <a:gd name="T3" fmla="*/ 45 h 49"/>
                <a:gd name="T4" fmla="*/ 16 w 51"/>
                <a:gd name="T5" fmla="*/ 49 h 49"/>
                <a:gd name="T6" fmla="*/ 24 w 51"/>
                <a:gd name="T7" fmla="*/ 49 h 49"/>
                <a:gd name="T8" fmla="*/ 28 w 51"/>
                <a:gd name="T9" fmla="*/ 49 h 49"/>
                <a:gd name="T10" fmla="*/ 35 w 51"/>
                <a:gd name="T11" fmla="*/ 46 h 49"/>
                <a:gd name="T12" fmla="*/ 43 w 51"/>
                <a:gd name="T13" fmla="*/ 42 h 49"/>
                <a:gd name="T14" fmla="*/ 48 w 51"/>
                <a:gd name="T15" fmla="*/ 37 h 49"/>
                <a:gd name="T16" fmla="*/ 51 w 51"/>
                <a:gd name="T17" fmla="*/ 33 h 49"/>
                <a:gd name="T18" fmla="*/ 50 w 51"/>
                <a:gd name="T19" fmla="*/ 29 h 49"/>
                <a:gd name="T20" fmla="*/ 47 w 51"/>
                <a:gd name="T21" fmla="*/ 28 h 49"/>
                <a:gd name="T22" fmla="*/ 44 w 51"/>
                <a:gd name="T23" fmla="*/ 27 h 49"/>
                <a:gd name="T24" fmla="*/ 40 w 51"/>
                <a:gd name="T25" fmla="*/ 27 h 49"/>
                <a:gd name="T26" fmla="*/ 21 w 51"/>
                <a:gd name="T27" fmla="*/ 30 h 49"/>
                <a:gd name="T28" fmla="*/ 19 w 51"/>
                <a:gd name="T29" fmla="*/ 24 h 49"/>
                <a:gd name="T30" fmla="*/ 14 w 51"/>
                <a:gd name="T31" fmla="*/ 13 h 49"/>
                <a:gd name="T32" fmla="*/ 7 w 51"/>
                <a:gd name="T33" fmla="*/ 3 h 49"/>
                <a:gd name="T34" fmla="*/ 0 w 51"/>
                <a:gd name="T35" fmla="*/ 0 h 49"/>
                <a:gd name="T36" fmla="*/ 0 w 51"/>
                <a:gd name="T37" fmla="*/ 12 h 49"/>
                <a:gd name="T38" fmla="*/ 1 w 51"/>
                <a:gd name="T39" fmla="*/ 24 h 49"/>
                <a:gd name="T40" fmla="*/ 2 w 51"/>
                <a:gd name="T41" fmla="*/ 34 h 49"/>
                <a:gd name="T42" fmla="*/ 4 w 51"/>
                <a:gd name="T43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1" h="49">
                  <a:moveTo>
                    <a:pt x="4" y="37"/>
                  </a:moveTo>
                  <a:lnTo>
                    <a:pt x="7" y="45"/>
                  </a:lnTo>
                  <a:lnTo>
                    <a:pt x="16" y="49"/>
                  </a:lnTo>
                  <a:lnTo>
                    <a:pt x="24" y="49"/>
                  </a:lnTo>
                  <a:lnTo>
                    <a:pt x="28" y="49"/>
                  </a:lnTo>
                  <a:lnTo>
                    <a:pt x="35" y="46"/>
                  </a:lnTo>
                  <a:lnTo>
                    <a:pt x="43" y="42"/>
                  </a:lnTo>
                  <a:lnTo>
                    <a:pt x="48" y="37"/>
                  </a:lnTo>
                  <a:lnTo>
                    <a:pt x="51" y="33"/>
                  </a:lnTo>
                  <a:lnTo>
                    <a:pt x="50" y="29"/>
                  </a:lnTo>
                  <a:lnTo>
                    <a:pt x="47" y="28"/>
                  </a:lnTo>
                  <a:lnTo>
                    <a:pt x="44" y="27"/>
                  </a:lnTo>
                  <a:lnTo>
                    <a:pt x="40" y="27"/>
                  </a:lnTo>
                  <a:lnTo>
                    <a:pt x="21" y="30"/>
                  </a:lnTo>
                  <a:lnTo>
                    <a:pt x="19" y="24"/>
                  </a:lnTo>
                  <a:lnTo>
                    <a:pt x="14" y="13"/>
                  </a:lnTo>
                  <a:lnTo>
                    <a:pt x="7" y="3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" y="24"/>
                  </a:lnTo>
                  <a:lnTo>
                    <a:pt x="2" y="34"/>
                  </a:lnTo>
                  <a:lnTo>
                    <a:pt x="4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5984" name="Freeform 16">
              <a:extLst>
                <a:ext uri="{FF2B5EF4-FFF2-40B4-BE49-F238E27FC236}">
                  <a16:creationId xmlns:a16="http://schemas.microsoft.com/office/drawing/2014/main" id="{9B8413D1-ADEF-4C0A-8689-78F4D6EA1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5" y="3833"/>
              <a:ext cx="27" cy="19"/>
            </a:xfrm>
            <a:custGeom>
              <a:avLst/>
              <a:gdLst>
                <a:gd name="T0" fmla="*/ 7 w 54"/>
                <a:gd name="T1" fmla="*/ 37 h 38"/>
                <a:gd name="T2" fmla="*/ 10 w 54"/>
                <a:gd name="T3" fmla="*/ 38 h 38"/>
                <a:gd name="T4" fmla="*/ 13 w 54"/>
                <a:gd name="T5" fmla="*/ 38 h 38"/>
                <a:gd name="T6" fmla="*/ 18 w 54"/>
                <a:gd name="T7" fmla="*/ 38 h 38"/>
                <a:gd name="T8" fmla="*/ 19 w 54"/>
                <a:gd name="T9" fmla="*/ 38 h 38"/>
                <a:gd name="T10" fmla="*/ 25 w 54"/>
                <a:gd name="T11" fmla="*/ 37 h 38"/>
                <a:gd name="T12" fmla="*/ 31 w 54"/>
                <a:gd name="T13" fmla="*/ 36 h 38"/>
                <a:gd name="T14" fmla="*/ 38 w 54"/>
                <a:gd name="T15" fmla="*/ 34 h 38"/>
                <a:gd name="T16" fmla="*/ 44 w 54"/>
                <a:gd name="T17" fmla="*/ 30 h 38"/>
                <a:gd name="T18" fmla="*/ 50 w 54"/>
                <a:gd name="T19" fmla="*/ 28 h 38"/>
                <a:gd name="T20" fmla="*/ 53 w 54"/>
                <a:gd name="T21" fmla="*/ 24 h 38"/>
                <a:gd name="T22" fmla="*/ 54 w 54"/>
                <a:gd name="T23" fmla="*/ 21 h 38"/>
                <a:gd name="T24" fmla="*/ 52 w 54"/>
                <a:gd name="T25" fmla="*/ 16 h 38"/>
                <a:gd name="T26" fmla="*/ 49 w 54"/>
                <a:gd name="T27" fmla="*/ 14 h 38"/>
                <a:gd name="T28" fmla="*/ 44 w 54"/>
                <a:gd name="T29" fmla="*/ 14 h 38"/>
                <a:gd name="T30" fmla="*/ 38 w 54"/>
                <a:gd name="T31" fmla="*/ 14 h 38"/>
                <a:gd name="T32" fmla="*/ 31 w 54"/>
                <a:gd name="T33" fmla="*/ 15 h 38"/>
                <a:gd name="T34" fmla="*/ 26 w 54"/>
                <a:gd name="T35" fmla="*/ 18 h 38"/>
                <a:gd name="T36" fmla="*/ 21 w 54"/>
                <a:gd name="T37" fmla="*/ 19 h 38"/>
                <a:gd name="T38" fmla="*/ 18 w 54"/>
                <a:gd name="T39" fmla="*/ 21 h 38"/>
                <a:gd name="T40" fmla="*/ 16 w 54"/>
                <a:gd name="T41" fmla="*/ 21 h 38"/>
                <a:gd name="T42" fmla="*/ 15 w 54"/>
                <a:gd name="T43" fmla="*/ 18 h 38"/>
                <a:gd name="T44" fmla="*/ 13 w 54"/>
                <a:gd name="T45" fmla="*/ 12 h 38"/>
                <a:gd name="T46" fmla="*/ 10 w 54"/>
                <a:gd name="T47" fmla="*/ 6 h 38"/>
                <a:gd name="T48" fmla="*/ 8 w 54"/>
                <a:gd name="T49" fmla="*/ 4 h 38"/>
                <a:gd name="T50" fmla="*/ 6 w 54"/>
                <a:gd name="T51" fmla="*/ 1 h 38"/>
                <a:gd name="T52" fmla="*/ 5 w 54"/>
                <a:gd name="T53" fmla="*/ 0 h 38"/>
                <a:gd name="T54" fmla="*/ 3 w 54"/>
                <a:gd name="T55" fmla="*/ 0 h 38"/>
                <a:gd name="T56" fmla="*/ 0 w 54"/>
                <a:gd name="T57" fmla="*/ 3 h 38"/>
                <a:gd name="T58" fmla="*/ 0 w 54"/>
                <a:gd name="T59" fmla="*/ 9 h 38"/>
                <a:gd name="T60" fmla="*/ 3 w 54"/>
                <a:gd name="T61" fmla="*/ 21 h 38"/>
                <a:gd name="T62" fmla="*/ 6 w 54"/>
                <a:gd name="T63" fmla="*/ 32 h 38"/>
                <a:gd name="T64" fmla="*/ 7 w 54"/>
                <a:gd name="T65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4" h="38">
                  <a:moveTo>
                    <a:pt x="7" y="37"/>
                  </a:moveTo>
                  <a:lnTo>
                    <a:pt x="10" y="38"/>
                  </a:lnTo>
                  <a:lnTo>
                    <a:pt x="13" y="38"/>
                  </a:lnTo>
                  <a:lnTo>
                    <a:pt x="18" y="38"/>
                  </a:lnTo>
                  <a:lnTo>
                    <a:pt x="19" y="38"/>
                  </a:lnTo>
                  <a:lnTo>
                    <a:pt x="25" y="37"/>
                  </a:lnTo>
                  <a:lnTo>
                    <a:pt x="31" y="36"/>
                  </a:lnTo>
                  <a:lnTo>
                    <a:pt x="38" y="34"/>
                  </a:lnTo>
                  <a:lnTo>
                    <a:pt x="44" y="30"/>
                  </a:lnTo>
                  <a:lnTo>
                    <a:pt x="50" y="28"/>
                  </a:lnTo>
                  <a:lnTo>
                    <a:pt x="53" y="24"/>
                  </a:lnTo>
                  <a:lnTo>
                    <a:pt x="54" y="21"/>
                  </a:lnTo>
                  <a:lnTo>
                    <a:pt x="52" y="16"/>
                  </a:lnTo>
                  <a:lnTo>
                    <a:pt x="49" y="14"/>
                  </a:lnTo>
                  <a:lnTo>
                    <a:pt x="44" y="14"/>
                  </a:lnTo>
                  <a:lnTo>
                    <a:pt x="38" y="14"/>
                  </a:lnTo>
                  <a:lnTo>
                    <a:pt x="31" y="15"/>
                  </a:lnTo>
                  <a:lnTo>
                    <a:pt x="26" y="18"/>
                  </a:lnTo>
                  <a:lnTo>
                    <a:pt x="21" y="19"/>
                  </a:lnTo>
                  <a:lnTo>
                    <a:pt x="18" y="21"/>
                  </a:lnTo>
                  <a:lnTo>
                    <a:pt x="16" y="21"/>
                  </a:lnTo>
                  <a:lnTo>
                    <a:pt x="15" y="18"/>
                  </a:lnTo>
                  <a:lnTo>
                    <a:pt x="13" y="12"/>
                  </a:lnTo>
                  <a:lnTo>
                    <a:pt x="10" y="6"/>
                  </a:lnTo>
                  <a:lnTo>
                    <a:pt x="8" y="4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3" y="21"/>
                  </a:lnTo>
                  <a:lnTo>
                    <a:pt x="6" y="32"/>
                  </a:lnTo>
                  <a:lnTo>
                    <a:pt x="7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5985" name="Freeform 17">
              <a:extLst>
                <a:ext uri="{FF2B5EF4-FFF2-40B4-BE49-F238E27FC236}">
                  <a16:creationId xmlns:a16="http://schemas.microsoft.com/office/drawing/2014/main" id="{4C2BD2A2-2079-460B-AD96-D3256D241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8" y="3818"/>
              <a:ext cx="24" cy="23"/>
            </a:xfrm>
            <a:custGeom>
              <a:avLst/>
              <a:gdLst>
                <a:gd name="T0" fmla="*/ 10 w 47"/>
                <a:gd name="T1" fmla="*/ 41 h 46"/>
                <a:gd name="T2" fmla="*/ 16 w 47"/>
                <a:gd name="T3" fmla="*/ 43 h 46"/>
                <a:gd name="T4" fmla="*/ 25 w 47"/>
                <a:gd name="T5" fmla="*/ 46 h 46"/>
                <a:gd name="T6" fmla="*/ 36 w 47"/>
                <a:gd name="T7" fmla="*/ 44 h 46"/>
                <a:gd name="T8" fmla="*/ 44 w 47"/>
                <a:gd name="T9" fmla="*/ 40 h 46"/>
                <a:gd name="T10" fmla="*/ 46 w 47"/>
                <a:gd name="T11" fmla="*/ 39 h 46"/>
                <a:gd name="T12" fmla="*/ 47 w 47"/>
                <a:gd name="T13" fmla="*/ 36 h 46"/>
                <a:gd name="T14" fmla="*/ 47 w 47"/>
                <a:gd name="T15" fmla="*/ 33 h 46"/>
                <a:gd name="T16" fmla="*/ 47 w 47"/>
                <a:gd name="T17" fmla="*/ 31 h 46"/>
                <a:gd name="T18" fmla="*/ 46 w 47"/>
                <a:gd name="T19" fmla="*/ 28 h 46"/>
                <a:gd name="T20" fmla="*/ 43 w 47"/>
                <a:gd name="T21" fmla="*/ 26 h 46"/>
                <a:gd name="T22" fmla="*/ 39 w 47"/>
                <a:gd name="T23" fmla="*/ 25 h 46"/>
                <a:gd name="T24" fmla="*/ 36 w 47"/>
                <a:gd name="T25" fmla="*/ 25 h 46"/>
                <a:gd name="T26" fmla="*/ 29 w 47"/>
                <a:gd name="T27" fmla="*/ 27 h 46"/>
                <a:gd name="T28" fmla="*/ 22 w 47"/>
                <a:gd name="T29" fmla="*/ 28 h 46"/>
                <a:gd name="T30" fmla="*/ 16 w 47"/>
                <a:gd name="T31" fmla="*/ 27 h 46"/>
                <a:gd name="T32" fmla="*/ 14 w 47"/>
                <a:gd name="T33" fmla="*/ 27 h 46"/>
                <a:gd name="T34" fmla="*/ 14 w 47"/>
                <a:gd name="T35" fmla="*/ 23 h 46"/>
                <a:gd name="T36" fmla="*/ 14 w 47"/>
                <a:gd name="T37" fmla="*/ 12 h 46"/>
                <a:gd name="T38" fmla="*/ 11 w 47"/>
                <a:gd name="T39" fmla="*/ 2 h 46"/>
                <a:gd name="T40" fmla="*/ 5 w 47"/>
                <a:gd name="T41" fmla="*/ 0 h 46"/>
                <a:gd name="T42" fmla="*/ 1 w 47"/>
                <a:gd name="T43" fmla="*/ 9 h 46"/>
                <a:gd name="T44" fmla="*/ 0 w 47"/>
                <a:gd name="T45" fmla="*/ 20 h 46"/>
                <a:gd name="T46" fmla="*/ 2 w 47"/>
                <a:gd name="T47" fmla="*/ 32 h 46"/>
                <a:gd name="T48" fmla="*/ 10 w 47"/>
                <a:gd name="T49" fmla="*/ 4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46">
                  <a:moveTo>
                    <a:pt x="10" y="41"/>
                  </a:moveTo>
                  <a:lnTo>
                    <a:pt x="16" y="43"/>
                  </a:lnTo>
                  <a:lnTo>
                    <a:pt x="25" y="46"/>
                  </a:lnTo>
                  <a:lnTo>
                    <a:pt x="36" y="44"/>
                  </a:lnTo>
                  <a:lnTo>
                    <a:pt x="44" y="40"/>
                  </a:lnTo>
                  <a:lnTo>
                    <a:pt x="46" y="39"/>
                  </a:lnTo>
                  <a:lnTo>
                    <a:pt x="47" y="36"/>
                  </a:lnTo>
                  <a:lnTo>
                    <a:pt x="47" y="33"/>
                  </a:lnTo>
                  <a:lnTo>
                    <a:pt x="47" y="31"/>
                  </a:lnTo>
                  <a:lnTo>
                    <a:pt x="46" y="28"/>
                  </a:lnTo>
                  <a:lnTo>
                    <a:pt x="43" y="26"/>
                  </a:lnTo>
                  <a:lnTo>
                    <a:pt x="39" y="25"/>
                  </a:lnTo>
                  <a:lnTo>
                    <a:pt x="36" y="25"/>
                  </a:lnTo>
                  <a:lnTo>
                    <a:pt x="29" y="27"/>
                  </a:lnTo>
                  <a:lnTo>
                    <a:pt x="22" y="28"/>
                  </a:lnTo>
                  <a:lnTo>
                    <a:pt x="16" y="27"/>
                  </a:lnTo>
                  <a:lnTo>
                    <a:pt x="14" y="27"/>
                  </a:lnTo>
                  <a:lnTo>
                    <a:pt x="14" y="23"/>
                  </a:lnTo>
                  <a:lnTo>
                    <a:pt x="14" y="12"/>
                  </a:lnTo>
                  <a:lnTo>
                    <a:pt x="11" y="2"/>
                  </a:lnTo>
                  <a:lnTo>
                    <a:pt x="5" y="0"/>
                  </a:lnTo>
                  <a:lnTo>
                    <a:pt x="1" y="9"/>
                  </a:lnTo>
                  <a:lnTo>
                    <a:pt x="0" y="20"/>
                  </a:lnTo>
                  <a:lnTo>
                    <a:pt x="2" y="32"/>
                  </a:lnTo>
                  <a:lnTo>
                    <a:pt x="1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5986" name="Freeform 18">
              <a:extLst>
                <a:ext uri="{FF2B5EF4-FFF2-40B4-BE49-F238E27FC236}">
                  <a16:creationId xmlns:a16="http://schemas.microsoft.com/office/drawing/2014/main" id="{13B2A434-2D72-439C-92BA-6F4BC637F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" y="3810"/>
              <a:ext cx="23" cy="21"/>
            </a:xfrm>
            <a:custGeom>
              <a:avLst/>
              <a:gdLst>
                <a:gd name="T0" fmla="*/ 15 w 46"/>
                <a:gd name="T1" fmla="*/ 42 h 44"/>
                <a:gd name="T2" fmla="*/ 24 w 46"/>
                <a:gd name="T3" fmla="*/ 44 h 44"/>
                <a:gd name="T4" fmla="*/ 33 w 46"/>
                <a:gd name="T5" fmla="*/ 43 h 44"/>
                <a:gd name="T6" fmla="*/ 41 w 46"/>
                <a:gd name="T7" fmla="*/ 37 h 44"/>
                <a:gd name="T8" fmla="*/ 46 w 46"/>
                <a:gd name="T9" fmla="*/ 28 h 44"/>
                <a:gd name="T10" fmla="*/ 44 w 46"/>
                <a:gd name="T11" fmla="*/ 24 h 44"/>
                <a:gd name="T12" fmla="*/ 42 w 46"/>
                <a:gd name="T13" fmla="*/ 23 h 44"/>
                <a:gd name="T14" fmla="*/ 38 w 46"/>
                <a:gd name="T15" fmla="*/ 22 h 44"/>
                <a:gd name="T16" fmla="*/ 34 w 46"/>
                <a:gd name="T17" fmla="*/ 23 h 44"/>
                <a:gd name="T18" fmla="*/ 32 w 46"/>
                <a:gd name="T19" fmla="*/ 26 h 44"/>
                <a:gd name="T20" fmla="*/ 30 w 46"/>
                <a:gd name="T21" fmla="*/ 28 h 44"/>
                <a:gd name="T22" fmla="*/ 26 w 46"/>
                <a:gd name="T23" fmla="*/ 29 h 44"/>
                <a:gd name="T24" fmla="*/ 24 w 46"/>
                <a:gd name="T25" fmla="*/ 31 h 44"/>
                <a:gd name="T26" fmla="*/ 21 w 46"/>
                <a:gd name="T27" fmla="*/ 26 h 44"/>
                <a:gd name="T28" fmla="*/ 16 w 46"/>
                <a:gd name="T29" fmla="*/ 14 h 44"/>
                <a:gd name="T30" fmla="*/ 8 w 46"/>
                <a:gd name="T31" fmla="*/ 4 h 44"/>
                <a:gd name="T32" fmla="*/ 0 w 46"/>
                <a:gd name="T33" fmla="*/ 0 h 44"/>
                <a:gd name="T34" fmla="*/ 1 w 46"/>
                <a:gd name="T35" fmla="*/ 14 h 44"/>
                <a:gd name="T36" fmla="*/ 7 w 46"/>
                <a:gd name="T37" fmla="*/ 28 h 44"/>
                <a:gd name="T38" fmla="*/ 12 w 46"/>
                <a:gd name="T39" fmla="*/ 37 h 44"/>
                <a:gd name="T40" fmla="*/ 15 w 46"/>
                <a:gd name="T41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44">
                  <a:moveTo>
                    <a:pt x="15" y="42"/>
                  </a:moveTo>
                  <a:lnTo>
                    <a:pt x="24" y="44"/>
                  </a:lnTo>
                  <a:lnTo>
                    <a:pt x="33" y="43"/>
                  </a:lnTo>
                  <a:lnTo>
                    <a:pt x="41" y="37"/>
                  </a:lnTo>
                  <a:lnTo>
                    <a:pt x="46" y="28"/>
                  </a:lnTo>
                  <a:lnTo>
                    <a:pt x="44" y="24"/>
                  </a:lnTo>
                  <a:lnTo>
                    <a:pt x="42" y="23"/>
                  </a:lnTo>
                  <a:lnTo>
                    <a:pt x="38" y="22"/>
                  </a:lnTo>
                  <a:lnTo>
                    <a:pt x="34" y="23"/>
                  </a:lnTo>
                  <a:lnTo>
                    <a:pt x="32" y="26"/>
                  </a:lnTo>
                  <a:lnTo>
                    <a:pt x="30" y="28"/>
                  </a:lnTo>
                  <a:lnTo>
                    <a:pt x="26" y="29"/>
                  </a:lnTo>
                  <a:lnTo>
                    <a:pt x="24" y="31"/>
                  </a:lnTo>
                  <a:lnTo>
                    <a:pt x="21" y="26"/>
                  </a:lnTo>
                  <a:lnTo>
                    <a:pt x="16" y="14"/>
                  </a:lnTo>
                  <a:lnTo>
                    <a:pt x="8" y="4"/>
                  </a:lnTo>
                  <a:lnTo>
                    <a:pt x="0" y="0"/>
                  </a:lnTo>
                  <a:lnTo>
                    <a:pt x="1" y="14"/>
                  </a:lnTo>
                  <a:lnTo>
                    <a:pt x="7" y="28"/>
                  </a:lnTo>
                  <a:lnTo>
                    <a:pt x="12" y="37"/>
                  </a:lnTo>
                  <a:lnTo>
                    <a:pt x="15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5987" name="Freeform 19">
              <a:extLst>
                <a:ext uri="{FF2B5EF4-FFF2-40B4-BE49-F238E27FC236}">
                  <a16:creationId xmlns:a16="http://schemas.microsoft.com/office/drawing/2014/main" id="{14323239-50D8-4DF0-833F-E376EB5B3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0" y="3871"/>
              <a:ext cx="32" cy="30"/>
            </a:xfrm>
            <a:custGeom>
              <a:avLst/>
              <a:gdLst>
                <a:gd name="T0" fmla="*/ 25 w 65"/>
                <a:gd name="T1" fmla="*/ 60 h 61"/>
                <a:gd name="T2" fmla="*/ 30 w 65"/>
                <a:gd name="T3" fmla="*/ 61 h 61"/>
                <a:gd name="T4" fmla="*/ 35 w 65"/>
                <a:gd name="T5" fmla="*/ 61 h 61"/>
                <a:gd name="T6" fmla="*/ 39 w 65"/>
                <a:gd name="T7" fmla="*/ 61 h 61"/>
                <a:gd name="T8" fmla="*/ 45 w 65"/>
                <a:gd name="T9" fmla="*/ 60 h 61"/>
                <a:gd name="T10" fmla="*/ 48 w 65"/>
                <a:gd name="T11" fmla="*/ 58 h 61"/>
                <a:gd name="T12" fmla="*/ 53 w 65"/>
                <a:gd name="T13" fmla="*/ 54 h 61"/>
                <a:gd name="T14" fmla="*/ 57 w 65"/>
                <a:gd name="T15" fmla="*/ 52 h 61"/>
                <a:gd name="T16" fmla="*/ 60 w 65"/>
                <a:gd name="T17" fmla="*/ 47 h 61"/>
                <a:gd name="T18" fmla="*/ 63 w 65"/>
                <a:gd name="T19" fmla="*/ 45 h 61"/>
                <a:gd name="T20" fmla="*/ 65 w 65"/>
                <a:gd name="T21" fmla="*/ 42 h 61"/>
                <a:gd name="T22" fmla="*/ 65 w 65"/>
                <a:gd name="T23" fmla="*/ 38 h 61"/>
                <a:gd name="T24" fmla="*/ 62 w 65"/>
                <a:gd name="T25" fmla="*/ 35 h 61"/>
                <a:gd name="T26" fmla="*/ 55 w 65"/>
                <a:gd name="T27" fmla="*/ 31 h 61"/>
                <a:gd name="T28" fmla="*/ 50 w 65"/>
                <a:gd name="T29" fmla="*/ 30 h 61"/>
                <a:gd name="T30" fmla="*/ 43 w 65"/>
                <a:gd name="T31" fmla="*/ 31 h 61"/>
                <a:gd name="T32" fmla="*/ 37 w 65"/>
                <a:gd name="T33" fmla="*/ 34 h 61"/>
                <a:gd name="T34" fmla="*/ 31 w 65"/>
                <a:gd name="T35" fmla="*/ 36 h 61"/>
                <a:gd name="T36" fmla="*/ 28 w 65"/>
                <a:gd name="T37" fmla="*/ 39 h 61"/>
                <a:gd name="T38" fmla="*/ 25 w 65"/>
                <a:gd name="T39" fmla="*/ 40 h 61"/>
                <a:gd name="T40" fmla="*/ 24 w 65"/>
                <a:gd name="T41" fmla="*/ 42 h 61"/>
                <a:gd name="T42" fmla="*/ 23 w 65"/>
                <a:gd name="T43" fmla="*/ 35 h 61"/>
                <a:gd name="T44" fmla="*/ 19 w 65"/>
                <a:gd name="T45" fmla="*/ 19 h 61"/>
                <a:gd name="T46" fmla="*/ 12 w 65"/>
                <a:gd name="T47" fmla="*/ 5 h 61"/>
                <a:gd name="T48" fmla="*/ 4 w 65"/>
                <a:gd name="T49" fmla="*/ 0 h 61"/>
                <a:gd name="T50" fmla="*/ 0 w 65"/>
                <a:gd name="T51" fmla="*/ 14 h 61"/>
                <a:gd name="T52" fmla="*/ 0 w 65"/>
                <a:gd name="T53" fmla="*/ 26 h 61"/>
                <a:gd name="T54" fmla="*/ 4 w 65"/>
                <a:gd name="T55" fmla="*/ 36 h 61"/>
                <a:gd name="T56" fmla="*/ 9 w 65"/>
                <a:gd name="T57" fmla="*/ 44 h 61"/>
                <a:gd name="T58" fmla="*/ 15 w 65"/>
                <a:gd name="T59" fmla="*/ 51 h 61"/>
                <a:gd name="T60" fmla="*/ 20 w 65"/>
                <a:gd name="T61" fmla="*/ 57 h 61"/>
                <a:gd name="T62" fmla="*/ 24 w 65"/>
                <a:gd name="T63" fmla="*/ 59 h 61"/>
                <a:gd name="T64" fmla="*/ 25 w 65"/>
                <a:gd name="T6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1">
                  <a:moveTo>
                    <a:pt x="25" y="60"/>
                  </a:moveTo>
                  <a:lnTo>
                    <a:pt x="30" y="61"/>
                  </a:lnTo>
                  <a:lnTo>
                    <a:pt x="35" y="61"/>
                  </a:lnTo>
                  <a:lnTo>
                    <a:pt x="39" y="61"/>
                  </a:lnTo>
                  <a:lnTo>
                    <a:pt x="45" y="60"/>
                  </a:lnTo>
                  <a:lnTo>
                    <a:pt x="48" y="58"/>
                  </a:lnTo>
                  <a:lnTo>
                    <a:pt x="53" y="54"/>
                  </a:lnTo>
                  <a:lnTo>
                    <a:pt x="57" y="52"/>
                  </a:lnTo>
                  <a:lnTo>
                    <a:pt x="60" y="47"/>
                  </a:lnTo>
                  <a:lnTo>
                    <a:pt x="63" y="45"/>
                  </a:lnTo>
                  <a:lnTo>
                    <a:pt x="65" y="42"/>
                  </a:lnTo>
                  <a:lnTo>
                    <a:pt x="65" y="38"/>
                  </a:lnTo>
                  <a:lnTo>
                    <a:pt x="62" y="35"/>
                  </a:lnTo>
                  <a:lnTo>
                    <a:pt x="55" y="31"/>
                  </a:lnTo>
                  <a:lnTo>
                    <a:pt x="50" y="30"/>
                  </a:lnTo>
                  <a:lnTo>
                    <a:pt x="43" y="31"/>
                  </a:lnTo>
                  <a:lnTo>
                    <a:pt x="37" y="34"/>
                  </a:lnTo>
                  <a:lnTo>
                    <a:pt x="31" y="36"/>
                  </a:lnTo>
                  <a:lnTo>
                    <a:pt x="28" y="39"/>
                  </a:lnTo>
                  <a:lnTo>
                    <a:pt x="25" y="40"/>
                  </a:lnTo>
                  <a:lnTo>
                    <a:pt x="24" y="42"/>
                  </a:lnTo>
                  <a:lnTo>
                    <a:pt x="23" y="35"/>
                  </a:lnTo>
                  <a:lnTo>
                    <a:pt x="19" y="19"/>
                  </a:lnTo>
                  <a:lnTo>
                    <a:pt x="12" y="5"/>
                  </a:lnTo>
                  <a:lnTo>
                    <a:pt x="4" y="0"/>
                  </a:lnTo>
                  <a:lnTo>
                    <a:pt x="0" y="14"/>
                  </a:lnTo>
                  <a:lnTo>
                    <a:pt x="0" y="26"/>
                  </a:lnTo>
                  <a:lnTo>
                    <a:pt x="4" y="36"/>
                  </a:lnTo>
                  <a:lnTo>
                    <a:pt x="9" y="44"/>
                  </a:lnTo>
                  <a:lnTo>
                    <a:pt x="15" y="51"/>
                  </a:lnTo>
                  <a:lnTo>
                    <a:pt x="20" y="57"/>
                  </a:lnTo>
                  <a:lnTo>
                    <a:pt x="24" y="59"/>
                  </a:lnTo>
                  <a:lnTo>
                    <a:pt x="25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5988" name="Freeform 20">
              <a:extLst>
                <a:ext uri="{FF2B5EF4-FFF2-40B4-BE49-F238E27FC236}">
                  <a16:creationId xmlns:a16="http://schemas.microsoft.com/office/drawing/2014/main" id="{E697D413-455A-41C6-8E35-9E79ACAC2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" y="3859"/>
              <a:ext cx="29" cy="27"/>
            </a:xfrm>
            <a:custGeom>
              <a:avLst/>
              <a:gdLst>
                <a:gd name="T0" fmla="*/ 10 w 59"/>
                <a:gd name="T1" fmla="*/ 43 h 53"/>
                <a:gd name="T2" fmla="*/ 12 w 59"/>
                <a:gd name="T3" fmla="*/ 45 h 53"/>
                <a:gd name="T4" fmla="*/ 15 w 59"/>
                <a:gd name="T5" fmla="*/ 49 h 53"/>
                <a:gd name="T6" fmla="*/ 20 w 59"/>
                <a:gd name="T7" fmla="*/ 50 h 53"/>
                <a:gd name="T8" fmla="*/ 21 w 59"/>
                <a:gd name="T9" fmla="*/ 51 h 53"/>
                <a:gd name="T10" fmla="*/ 26 w 59"/>
                <a:gd name="T11" fmla="*/ 52 h 53"/>
                <a:gd name="T12" fmla="*/ 31 w 59"/>
                <a:gd name="T13" fmla="*/ 52 h 53"/>
                <a:gd name="T14" fmla="*/ 38 w 59"/>
                <a:gd name="T15" fmla="*/ 53 h 53"/>
                <a:gd name="T16" fmla="*/ 45 w 59"/>
                <a:gd name="T17" fmla="*/ 52 h 53"/>
                <a:gd name="T18" fmla="*/ 51 w 59"/>
                <a:gd name="T19" fmla="*/ 51 h 53"/>
                <a:gd name="T20" fmla="*/ 56 w 59"/>
                <a:gd name="T21" fmla="*/ 49 h 53"/>
                <a:gd name="T22" fmla="*/ 59 w 59"/>
                <a:gd name="T23" fmla="*/ 44 h 53"/>
                <a:gd name="T24" fmla="*/ 59 w 59"/>
                <a:gd name="T25" fmla="*/ 37 h 53"/>
                <a:gd name="T26" fmla="*/ 57 w 59"/>
                <a:gd name="T27" fmla="*/ 31 h 53"/>
                <a:gd name="T28" fmla="*/ 52 w 59"/>
                <a:gd name="T29" fmla="*/ 28 h 53"/>
                <a:gd name="T30" fmla="*/ 46 w 59"/>
                <a:gd name="T31" fmla="*/ 27 h 53"/>
                <a:gd name="T32" fmla="*/ 39 w 59"/>
                <a:gd name="T33" fmla="*/ 27 h 53"/>
                <a:gd name="T34" fmla="*/ 33 w 59"/>
                <a:gd name="T35" fmla="*/ 28 h 53"/>
                <a:gd name="T36" fmla="*/ 27 w 59"/>
                <a:gd name="T37" fmla="*/ 29 h 53"/>
                <a:gd name="T38" fmla="*/ 22 w 59"/>
                <a:gd name="T39" fmla="*/ 31 h 53"/>
                <a:gd name="T40" fmla="*/ 21 w 59"/>
                <a:gd name="T41" fmla="*/ 31 h 53"/>
                <a:gd name="T42" fmla="*/ 20 w 59"/>
                <a:gd name="T43" fmla="*/ 26 h 53"/>
                <a:gd name="T44" fmla="*/ 15 w 59"/>
                <a:gd name="T45" fmla="*/ 13 h 53"/>
                <a:gd name="T46" fmla="*/ 8 w 59"/>
                <a:gd name="T47" fmla="*/ 3 h 53"/>
                <a:gd name="T48" fmla="*/ 0 w 59"/>
                <a:gd name="T49" fmla="*/ 0 h 53"/>
                <a:gd name="T50" fmla="*/ 0 w 59"/>
                <a:gd name="T51" fmla="*/ 17 h 53"/>
                <a:gd name="T52" fmla="*/ 4 w 59"/>
                <a:gd name="T53" fmla="*/ 31 h 53"/>
                <a:gd name="T54" fmla="*/ 7 w 59"/>
                <a:gd name="T55" fmla="*/ 39 h 53"/>
                <a:gd name="T56" fmla="*/ 10 w 59"/>
                <a:gd name="T57" fmla="*/ 4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9" h="53">
                  <a:moveTo>
                    <a:pt x="10" y="43"/>
                  </a:moveTo>
                  <a:lnTo>
                    <a:pt x="12" y="45"/>
                  </a:lnTo>
                  <a:lnTo>
                    <a:pt x="15" y="49"/>
                  </a:lnTo>
                  <a:lnTo>
                    <a:pt x="20" y="50"/>
                  </a:lnTo>
                  <a:lnTo>
                    <a:pt x="21" y="51"/>
                  </a:lnTo>
                  <a:lnTo>
                    <a:pt x="26" y="52"/>
                  </a:lnTo>
                  <a:lnTo>
                    <a:pt x="31" y="52"/>
                  </a:lnTo>
                  <a:lnTo>
                    <a:pt x="38" y="53"/>
                  </a:lnTo>
                  <a:lnTo>
                    <a:pt x="45" y="52"/>
                  </a:lnTo>
                  <a:lnTo>
                    <a:pt x="51" y="51"/>
                  </a:lnTo>
                  <a:lnTo>
                    <a:pt x="56" y="49"/>
                  </a:lnTo>
                  <a:lnTo>
                    <a:pt x="59" y="44"/>
                  </a:lnTo>
                  <a:lnTo>
                    <a:pt x="59" y="37"/>
                  </a:lnTo>
                  <a:lnTo>
                    <a:pt x="57" y="31"/>
                  </a:lnTo>
                  <a:lnTo>
                    <a:pt x="52" y="28"/>
                  </a:lnTo>
                  <a:lnTo>
                    <a:pt x="46" y="27"/>
                  </a:lnTo>
                  <a:lnTo>
                    <a:pt x="39" y="27"/>
                  </a:lnTo>
                  <a:lnTo>
                    <a:pt x="33" y="28"/>
                  </a:lnTo>
                  <a:lnTo>
                    <a:pt x="27" y="29"/>
                  </a:lnTo>
                  <a:lnTo>
                    <a:pt x="22" y="31"/>
                  </a:lnTo>
                  <a:lnTo>
                    <a:pt x="21" y="31"/>
                  </a:lnTo>
                  <a:lnTo>
                    <a:pt x="20" y="26"/>
                  </a:lnTo>
                  <a:lnTo>
                    <a:pt x="15" y="13"/>
                  </a:lnTo>
                  <a:lnTo>
                    <a:pt x="8" y="3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" y="31"/>
                  </a:lnTo>
                  <a:lnTo>
                    <a:pt x="7" y="39"/>
                  </a:lnTo>
                  <a:lnTo>
                    <a:pt x="10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5989" name="Freeform 21">
              <a:extLst>
                <a:ext uri="{FF2B5EF4-FFF2-40B4-BE49-F238E27FC236}">
                  <a16:creationId xmlns:a16="http://schemas.microsoft.com/office/drawing/2014/main" id="{28BCC6E8-0DEC-408F-B029-F5153A15C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3855"/>
              <a:ext cx="29" cy="25"/>
            </a:xfrm>
            <a:custGeom>
              <a:avLst/>
              <a:gdLst>
                <a:gd name="T0" fmla="*/ 2 w 58"/>
                <a:gd name="T1" fmla="*/ 33 h 51"/>
                <a:gd name="T2" fmla="*/ 3 w 58"/>
                <a:gd name="T3" fmla="*/ 37 h 51"/>
                <a:gd name="T4" fmla="*/ 8 w 58"/>
                <a:gd name="T5" fmla="*/ 40 h 51"/>
                <a:gd name="T6" fmla="*/ 11 w 58"/>
                <a:gd name="T7" fmla="*/ 45 h 51"/>
                <a:gd name="T8" fmla="*/ 12 w 58"/>
                <a:gd name="T9" fmla="*/ 46 h 51"/>
                <a:gd name="T10" fmla="*/ 18 w 58"/>
                <a:gd name="T11" fmla="*/ 48 h 51"/>
                <a:gd name="T12" fmla="*/ 25 w 58"/>
                <a:gd name="T13" fmla="*/ 51 h 51"/>
                <a:gd name="T14" fmla="*/ 33 w 58"/>
                <a:gd name="T15" fmla="*/ 51 h 51"/>
                <a:gd name="T16" fmla="*/ 42 w 58"/>
                <a:gd name="T17" fmla="*/ 49 h 51"/>
                <a:gd name="T18" fmla="*/ 50 w 58"/>
                <a:gd name="T19" fmla="*/ 47 h 51"/>
                <a:gd name="T20" fmla="*/ 56 w 58"/>
                <a:gd name="T21" fmla="*/ 44 h 51"/>
                <a:gd name="T22" fmla="*/ 58 w 58"/>
                <a:gd name="T23" fmla="*/ 38 h 51"/>
                <a:gd name="T24" fmla="*/ 57 w 58"/>
                <a:gd name="T25" fmla="*/ 32 h 51"/>
                <a:gd name="T26" fmla="*/ 52 w 58"/>
                <a:gd name="T27" fmla="*/ 28 h 51"/>
                <a:gd name="T28" fmla="*/ 47 w 58"/>
                <a:gd name="T29" fmla="*/ 24 h 51"/>
                <a:gd name="T30" fmla="*/ 41 w 58"/>
                <a:gd name="T31" fmla="*/ 23 h 51"/>
                <a:gd name="T32" fmla="*/ 35 w 58"/>
                <a:gd name="T33" fmla="*/ 24 h 51"/>
                <a:gd name="T34" fmla="*/ 28 w 58"/>
                <a:gd name="T35" fmla="*/ 25 h 51"/>
                <a:gd name="T36" fmla="*/ 24 w 58"/>
                <a:gd name="T37" fmla="*/ 26 h 51"/>
                <a:gd name="T38" fmla="*/ 20 w 58"/>
                <a:gd name="T39" fmla="*/ 29 h 51"/>
                <a:gd name="T40" fmla="*/ 19 w 58"/>
                <a:gd name="T41" fmla="*/ 29 h 51"/>
                <a:gd name="T42" fmla="*/ 18 w 58"/>
                <a:gd name="T43" fmla="*/ 24 h 51"/>
                <a:gd name="T44" fmla="*/ 13 w 58"/>
                <a:gd name="T45" fmla="*/ 13 h 51"/>
                <a:gd name="T46" fmla="*/ 8 w 58"/>
                <a:gd name="T47" fmla="*/ 2 h 51"/>
                <a:gd name="T48" fmla="*/ 0 w 58"/>
                <a:gd name="T49" fmla="*/ 0 h 51"/>
                <a:gd name="T50" fmla="*/ 0 w 58"/>
                <a:gd name="T51" fmla="*/ 13 h 51"/>
                <a:gd name="T52" fmla="*/ 1 w 58"/>
                <a:gd name="T53" fmla="*/ 23 h 51"/>
                <a:gd name="T54" fmla="*/ 2 w 58"/>
                <a:gd name="T55" fmla="*/ 31 h 51"/>
                <a:gd name="T56" fmla="*/ 2 w 58"/>
                <a:gd name="T5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8" h="51">
                  <a:moveTo>
                    <a:pt x="2" y="33"/>
                  </a:moveTo>
                  <a:lnTo>
                    <a:pt x="3" y="37"/>
                  </a:lnTo>
                  <a:lnTo>
                    <a:pt x="8" y="40"/>
                  </a:lnTo>
                  <a:lnTo>
                    <a:pt x="11" y="45"/>
                  </a:lnTo>
                  <a:lnTo>
                    <a:pt x="12" y="46"/>
                  </a:lnTo>
                  <a:lnTo>
                    <a:pt x="18" y="48"/>
                  </a:lnTo>
                  <a:lnTo>
                    <a:pt x="25" y="51"/>
                  </a:lnTo>
                  <a:lnTo>
                    <a:pt x="33" y="51"/>
                  </a:lnTo>
                  <a:lnTo>
                    <a:pt x="42" y="49"/>
                  </a:lnTo>
                  <a:lnTo>
                    <a:pt x="50" y="47"/>
                  </a:lnTo>
                  <a:lnTo>
                    <a:pt x="56" y="44"/>
                  </a:lnTo>
                  <a:lnTo>
                    <a:pt x="58" y="38"/>
                  </a:lnTo>
                  <a:lnTo>
                    <a:pt x="57" y="32"/>
                  </a:lnTo>
                  <a:lnTo>
                    <a:pt x="52" y="28"/>
                  </a:lnTo>
                  <a:lnTo>
                    <a:pt x="47" y="24"/>
                  </a:lnTo>
                  <a:lnTo>
                    <a:pt x="41" y="23"/>
                  </a:lnTo>
                  <a:lnTo>
                    <a:pt x="35" y="24"/>
                  </a:lnTo>
                  <a:lnTo>
                    <a:pt x="28" y="25"/>
                  </a:lnTo>
                  <a:lnTo>
                    <a:pt x="24" y="26"/>
                  </a:lnTo>
                  <a:lnTo>
                    <a:pt x="20" y="29"/>
                  </a:lnTo>
                  <a:lnTo>
                    <a:pt x="19" y="29"/>
                  </a:lnTo>
                  <a:lnTo>
                    <a:pt x="18" y="24"/>
                  </a:lnTo>
                  <a:lnTo>
                    <a:pt x="13" y="13"/>
                  </a:lnTo>
                  <a:lnTo>
                    <a:pt x="8" y="2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" y="23"/>
                  </a:lnTo>
                  <a:lnTo>
                    <a:pt x="2" y="31"/>
                  </a:lnTo>
                  <a:lnTo>
                    <a:pt x="2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5990" name="Freeform 22">
              <a:extLst>
                <a:ext uri="{FF2B5EF4-FFF2-40B4-BE49-F238E27FC236}">
                  <a16:creationId xmlns:a16="http://schemas.microsoft.com/office/drawing/2014/main" id="{C548D9E2-DE53-4AA9-BA58-1C24AAAED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3421"/>
              <a:ext cx="98" cy="116"/>
            </a:xfrm>
            <a:custGeom>
              <a:avLst/>
              <a:gdLst>
                <a:gd name="T0" fmla="*/ 69 w 195"/>
                <a:gd name="T1" fmla="*/ 30 h 232"/>
                <a:gd name="T2" fmla="*/ 54 w 195"/>
                <a:gd name="T3" fmla="*/ 39 h 232"/>
                <a:gd name="T4" fmla="*/ 41 w 195"/>
                <a:gd name="T5" fmla="*/ 50 h 232"/>
                <a:gd name="T6" fmla="*/ 29 w 195"/>
                <a:gd name="T7" fmla="*/ 63 h 232"/>
                <a:gd name="T8" fmla="*/ 19 w 195"/>
                <a:gd name="T9" fmla="*/ 77 h 232"/>
                <a:gd name="T10" fmla="*/ 11 w 195"/>
                <a:gd name="T11" fmla="*/ 92 h 232"/>
                <a:gd name="T12" fmla="*/ 5 w 195"/>
                <a:gd name="T13" fmla="*/ 108 h 232"/>
                <a:gd name="T14" fmla="*/ 2 w 195"/>
                <a:gd name="T15" fmla="*/ 125 h 232"/>
                <a:gd name="T16" fmla="*/ 0 w 195"/>
                <a:gd name="T17" fmla="*/ 142 h 232"/>
                <a:gd name="T18" fmla="*/ 2 w 195"/>
                <a:gd name="T19" fmla="*/ 167 h 232"/>
                <a:gd name="T20" fmla="*/ 11 w 195"/>
                <a:gd name="T21" fmla="*/ 186 h 232"/>
                <a:gd name="T22" fmla="*/ 25 w 195"/>
                <a:gd name="T23" fmla="*/ 203 h 232"/>
                <a:gd name="T24" fmla="*/ 43 w 195"/>
                <a:gd name="T25" fmla="*/ 216 h 232"/>
                <a:gd name="T26" fmla="*/ 64 w 195"/>
                <a:gd name="T27" fmla="*/ 226 h 232"/>
                <a:gd name="T28" fmla="*/ 86 w 195"/>
                <a:gd name="T29" fmla="*/ 231 h 232"/>
                <a:gd name="T30" fmla="*/ 109 w 195"/>
                <a:gd name="T31" fmla="*/ 232 h 232"/>
                <a:gd name="T32" fmla="*/ 131 w 195"/>
                <a:gd name="T33" fmla="*/ 229 h 232"/>
                <a:gd name="T34" fmla="*/ 135 w 195"/>
                <a:gd name="T35" fmla="*/ 229 h 232"/>
                <a:gd name="T36" fmla="*/ 140 w 195"/>
                <a:gd name="T37" fmla="*/ 226 h 232"/>
                <a:gd name="T38" fmla="*/ 143 w 195"/>
                <a:gd name="T39" fmla="*/ 223 h 232"/>
                <a:gd name="T40" fmla="*/ 145 w 195"/>
                <a:gd name="T41" fmla="*/ 218 h 232"/>
                <a:gd name="T42" fmla="*/ 142 w 195"/>
                <a:gd name="T43" fmla="*/ 213 h 232"/>
                <a:gd name="T44" fmla="*/ 138 w 195"/>
                <a:gd name="T45" fmla="*/ 208 h 232"/>
                <a:gd name="T46" fmla="*/ 132 w 195"/>
                <a:gd name="T47" fmla="*/ 203 h 232"/>
                <a:gd name="T48" fmla="*/ 126 w 195"/>
                <a:gd name="T49" fmla="*/ 201 h 232"/>
                <a:gd name="T50" fmla="*/ 115 w 195"/>
                <a:gd name="T51" fmla="*/ 198 h 232"/>
                <a:gd name="T52" fmla="*/ 103 w 195"/>
                <a:gd name="T53" fmla="*/ 195 h 232"/>
                <a:gd name="T54" fmla="*/ 92 w 195"/>
                <a:gd name="T55" fmla="*/ 193 h 232"/>
                <a:gd name="T56" fmla="*/ 81 w 195"/>
                <a:gd name="T57" fmla="*/ 191 h 232"/>
                <a:gd name="T58" fmla="*/ 71 w 195"/>
                <a:gd name="T59" fmla="*/ 187 h 232"/>
                <a:gd name="T60" fmla="*/ 61 w 195"/>
                <a:gd name="T61" fmla="*/ 183 h 232"/>
                <a:gd name="T62" fmla="*/ 51 w 195"/>
                <a:gd name="T63" fmla="*/ 177 h 232"/>
                <a:gd name="T64" fmla="*/ 42 w 195"/>
                <a:gd name="T65" fmla="*/ 168 h 232"/>
                <a:gd name="T66" fmla="*/ 39 w 195"/>
                <a:gd name="T67" fmla="*/ 129 h 232"/>
                <a:gd name="T68" fmla="*/ 48 w 195"/>
                <a:gd name="T69" fmla="*/ 96 h 232"/>
                <a:gd name="T70" fmla="*/ 66 w 195"/>
                <a:gd name="T71" fmla="*/ 71 h 232"/>
                <a:gd name="T72" fmla="*/ 92 w 195"/>
                <a:gd name="T73" fmla="*/ 50 h 232"/>
                <a:gd name="T74" fmla="*/ 119 w 195"/>
                <a:gd name="T75" fmla="*/ 34 h 232"/>
                <a:gd name="T76" fmla="*/ 148 w 195"/>
                <a:gd name="T77" fmla="*/ 22 h 232"/>
                <a:gd name="T78" fmla="*/ 174 w 195"/>
                <a:gd name="T79" fmla="*/ 12 h 232"/>
                <a:gd name="T80" fmla="*/ 195 w 195"/>
                <a:gd name="T81" fmla="*/ 4 h 232"/>
                <a:gd name="T82" fmla="*/ 183 w 195"/>
                <a:gd name="T83" fmla="*/ 1 h 232"/>
                <a:gd name="T84" fmla="*/ 169 w 195"/>
                <a:gd name="T85" fmla="*/ 0 h 232"/>
                <a:gd name="T86" fmla="*/ 153 w 195"/>
                <a:gd name="T87" fmla="*/ 2 h 232"/>
                <a:gd name="T88" fmla="*/ 135 w 195"/>
                <a:gd name="T89" fmla="*/ 4 h 232"/>
                <a:gd name="T90" fmla="*/ 118 w 195"/>
                <a:gd name="T91" fmla="*/ 10 h 232"/>
                <a:gd name="T92" fmla="*/ 101 w 195"/>
                <a:gd name="T93" fmla="*/ 16 h 232"/>
                <a:gd name="T94" fmla="*/ 84 w 195"/>
                <a:gd name="T95" fmla="*/ 23 h 232"/>
                <a:gd name="T96" fmla="*/ 69 w 195"/>
                <a:gd name="T97" fmla="*/ 3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5" h="232">
                  <a:moveTo>
                    <a:pt x="69" y="30"/>
                  </a:moveTo>
                  <a:lnTo>
                    <a:pt x="54" y="39"/>
                  </a:lnTo>
                  <a:lnTo>
                    <a:pt x="41" y="50"/>
                  </a:lnTo>
                  <a:lnTo>
                    <a:pt x="29" y="63"/>
                  </a:lnTo>
                  <a:lnTo>
                    <a:pt x="19" y="77"/>
                  </a:lnTo>
                  <a:lnTo>
                    <a:pt x="11" y="92"/>
                  </a:lnTo>
                  <a:lnTo>
                    <a:pt x="5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7"/>
                  </a:lnTo>
                  <a:lnTo>
                    <a:pt x="11" y="186"/>
                  </a:lnTo>
                  <a:lnTo>
                    <a:pt x="25" y="203"/>
                  </a:lnTo>
                  <a:lnTo>
                    <a:pt x="43" y="216"/>
                  </a:lnTo>
                  <a:lnTo>
                    <a:pt x="64" y="226"/>
                  </a:lnTo>
                  <a:lnTo>
                    <a:pt x="86" y="231"/>
                  </a:lnTo>
                  <a:lnTo>
                    <a:pt x="109" y="232"/>
                  </a:lnTo>
                  <a:lnTo>
                    <a:pt x="131" y="229"/>
                  </a:lnTo>
                  <a:lnTo>
                    <a:pt x="135" y="229"/>
                  </a:lnTo>
                  <a:lnTo>
                    <a:pt x="140" y="226"/>
                  </a:lnTo>
                  <a:lnTo>
                    <a:pt x="143" y="223"/>
                  </a:lnTo>
                  <a:lnTo>
                    <a:pt x="145" y="218"/>
                  </a:lnTo>
                  <a:lnTo>
                    <a:pt x="142" y="213"/>
                  </a:lnTo>
                  <a:lnTo>
                    <a:pt x="138" y="208"/>
                  </a:lnTo>
                  <a:lnTo>
                    <a:pt x="132" y="203"/>
                  </a:lnTo>
                  <a:lnTo>
                    <a:pt x="126" y="201"/>
                  </a:lnTo>
                  <a:lnTo>
                    <a:pt x="115" y="198"/>
                  </a:lnTo>
                  <a:lnTo>
                    <a:pt x="103" y="195"/>
                  </a:lnTo>
                  <a:lnTo>
                    <a:pt x="92" y="193"/>
                  </a:lnTo>
                  <a:lnTo>
                    <a:pt x="81" y="191"/>
                  </a:lnTo>
                  <a:lnTo>
                    <a:pt x="71" y="187"/>
                  </a:lnTo>
                  <a:lnTo>
                    <a:pt x="61" y="183"/>
                  </a:lnTo>
                  <a:lnTo>
                    <a:pt x="51" y="177"/>
                  </a:lnTo>
                  <a:lnTo>
                    <a:pt x="42" y="168"/>
                  </a:lnTo>
                  <a:lnTo>
                    <a:pt x="39" y="129"/>
                  </a:lnTo>
                  <a:lnTo>
                    <a:pt x="48" y="96"/>
                  </a:lnTo>
                  <a:lnTo>
                    <a:pt x="66" y="71"/>
                  </a:lnTo>
                  <a:lnTo>
                    <a:pt x="92" y="50"/>
                  </a:lnTo>
                  <a:lnTo>
                    <a:pt x="119" y="34"/>
                  </a:lnTo>
                  <a:lnTo>
                    <a:pt x="148" y="22"/>
                  </a:lnTo>
                  <a:lnTo>
                    <a:pt x="174" y="12"/>
                  </a:lnTo>
                  <a:lnTo>
                    <a:pt x="195" y="4"/>
                  </a:lnTo>
                  <a:lnTo>
                    <a:pt x="183" y="1"/>
                  </a:lnTo>
                  <a:lnTo>
                    <a:pt x="169" y="0"/>
                  </a:lnTo>
                  <a:lnTo>
                    <a:pt x="153" y="2"/>
                  </a:lnTo>
                  <a:lnTo>
                    <a:pt x="135" y="4"/>
                  </a:lnTo>
                  <a:lnTo>
                    <a:pt x="118" y="10"/>
                  </a:lnTo>
                  <a:lnTo>
                    <a:pt x="101" y="16"/>
                  </a:lnTo>
                  <a:lnTo>
                    <a:pt x="84" y="23"/>
                  </a:lnTo>
                  <a:lnTo>
                    <a:pt x="69" y="30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5991" name="Freeform 23">
              <a:extLst>
                <a:ext uri="{FF2B5EF4-FFF2-40B4-BE49-F238E27FC236}">
                  <a16:creationId xmlns:a16="http://schemas.microsoft.com/office/drawing/2014/main" id="{06EF15C8-97B4-4289-A0EC-D06B58732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5" y="3419"/>
              <a:ext cx="62" cy="90"/>
            </a:xfrm>
            <a:custGeom>
              <a:avLst/>
              <a:gdLst>
                <a:gd name="T0" fmla="*/ 106 w 126"/>
                <a:gd name="T1" fmla="*/ 59 h 181"/>
                <a:gd name="T2" fmla="*/ 111 w 126"/>
                <a:gd name="T3" fmla="*/ 77 h 181"/>
                <a:gd name="T4" fmla="*/ 110 w 126"/>
                <a:gd name="T5" fmla="*/ 95 h 181"/>
                <a:gd name="T6" fmla="*/ 102 w 126"/>
                <a:gd name="T7" fmla="*/ 108 h 181"/>
                <a:gd name="T8" fmla="*/ 90 w 126"/>
                <a:gd name="T9" fmla="*/ 121 h 181"/>
                <a:gd name="T10" fmla="*/ 76 w 126"/>
                <a:gd name="T11" fmla="*/ 133 h 181"/>
                <a:gd name="T12" fmla="*/ 60 w 126"/>
                <a:gd name="T13" fmla="*/ 144 h 181"/>
                <a:gd name="T14" fmla="*/ 44 w 126"/>
                <a:gd name="T15" fmla="*/ 154 h 181"/>
                <a:gd name="T16" fmla="*/ 30 w 126"/>
                <a:gd name="T17" fmla="*/ 165 h 181"/>
                <a:gd name="T18" fmla="*/ 28 w 126"/>
                <a:gd name="T19" fmla="*/ 168 h 181"/>
                <a:gd name="T20" fmla="*/ 27 w 126"/>
                <a:gd name="T21" fmla="*/ 171 h 181"/>
                <a:gd name="T22" fmla="*/ 27 w 126"/>
                <a:gd name="T23" fmla="*/ 174 h 181"/>
                <a:gd name="T24" fmla="*/ 28 w 126"/>
                <a:gd name="T25" fmla="*/ 177 h 181"/>
                <a:gd name="T26" fmla="*/ 31 w 126"/>
                <a:gd name="T27" fmla="*/ 180 h 181"/>
                <a:gd name="T28" fmla="*/ 35 w 126"/>
                <a:gd name="T29" fmla="*/ 181 h 181"/>
                <a:gd name="T30" fmla="*/ 37 w 126"/>
                <a:gd name="T31" fmla="*/ 181 h 181"/>
                <a:gd name="T32" fmla="*/ 41 w 126"/>
                <a:gd name="T33" fmla="*/ 180 h 181"/>
                <a:gd name="T34" fmla="*/ 59 w 126"/>
                <a:gd name="T35" fmla="*/ 169 h 181"/>
                <a:gd name="T36" fmla="*/ 76 w 126"/>
                <a:gd name="T37" fmla="*/ 158 h 181"/>
                <a:gd name="T38" fmla="*/ 92 w 126"/>
                <a:gd name="T39" fmla="*/ 145 h 181"/>
                <a:gd name="T40" fmla="*/ 107 w 126"/>
                <a:gd name="T41" fmla="*/ 130 h 181"/>
                <a:gd name="T42" fmla="*/ 118 w 126"/>
                <a:gd name="T43" fmla="*/ 114 h 181"/>
                <a:gd name="T44" fmla="*/ 125 w 126"/>
                <a:gd name="T45" fmla="*/ 96 h 181"/>
                <a:gd name="T46" fmla="*/ 126 w 126"/>
                <a:gd name="T47" fmla="*/ 76 h 181"/>
                <a:gd name="T48" fmla="*/ 121 w 126"/>
                <a:gd name="T49" fmla="*/ 55 h 181"/>
                <a:gd name="T50" fmla="*/ 111 w 126"/>
                <a:gd name="T51" fmla="*/ 39 h 181"/>
                <a:gd name="T52" fmla="*/ 96 w 126"/>
                <a:gd name="T53" fmla="*/ 26 h 181"/>
                <a:gd name="T54" fmla="*/ 77 w 126"/>
                <a:gd name="T55" fmla="*/ 15 h 181"/>
                <a:gd name="T56" fmla="*/ 57 w 126"/>
                <a:gd name="T57" fmla="*/ 7 h 181"/>
                <a:gd name="T58" fmla="*/ 36 w 126"/>
                <a:gd name="T59" fmla="*/ 3 h 181"/>
                <a:gd name="T60" fmla="*/ 19 w 126"/>
                <a:gd name="T61" fmla="*/ 0 h 181"/>
                <a:gd name="T62" fmla="*/ 6 w 126"/>
                <a:gd name="T63" fmla="*/ 0 h 181"/>
                <a:gd name="T64" fmla="*/ 0 w 126"/>
                <a:gd name="T65" fmla="*/ 4 h 181"/>
                <a:gd name="T66" fmla="*/ 14 w 126"/>
                <a:gd name="T67" fmla="*/ 9 h 181"/>
                <a:gd name="T68" fmla="*/ 29 w 126"/>
                <a:gd name="T69" fmla="*/ 14 h 181"/>
                <a:gd name="T70" fmla="*/ 45 w 126"/>
                <a:gd name="T71" fmla="*/ 19 h 181"/>
                <a:gd name="T72" fmla="*/ 60 w 126"/>
                <a:gd name="T73" fmla="*/ 23 h 181"/>
                <a:gd name="T74" fmla="*/ 75 w 126"/>
                <a:gd name="T75" fmla="*/ 29 h 181"/>
                <a:gd name="T76" fmla="*/ 88 w 126"/>
                <a:gd name="T77" fmla="*/ 37 h 181"/>
                <a:gd name="T78" fmla="*/ 98 w 126"/>
                <a:gd name="T79" fmla="*/ 46 h 181"/>
                <a:gd name="T80" fmla="*/ 106 w 126"/>
                <a:gd name="T81" fmla="*/ 5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6" h="181">
                  <a:moveTo>
                    <a:pt x="106" y="59"/>
                  </a:moveTo>
                  <a:lnTo>
                    <a:pt x="111" y="77"/>
                  </a:lnTo>
                  <a:lnTo>
                    <a:pt x="110" y="95"/>
                  </a:lnTo>
                  <a:lnTo>
                    <a:pt x="102" y="108"/>
                  </a:lnTo>
                  <a:lnTo>
                    <a:pt x="90" y="121"/>
                  </a:lnTo>
                  <a:lnTo>
                    <a:pt x="76" y="133"/>
                  </a:lnTo>
                  <a:lnTo>
                    <a:pt x="60" y="144"/>
                  </a:lnTo>
                  <a:lnTo>
                    <a:pt x="44" y="154"/>
                  </a:lnTo>
                  <a:lnTo>
                    <a:pt x="30" y="165"/>
                  </a:lnTo>
                  <a:lnTo>
                    <a:pt x="28" y="168"/>
                  </a:lnTo>
                  <a:lnTo>
                    <a:pt x="27" y="171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1" y="180"/>
                  </a:lnTo>
                  <a:lnTo>
                    <a:pt x="35" y="181"/>
                  </a:lnTo>
                  <a:lnTo>
                    <a:pt x="37" y="181"/>
                  </a:lnTo>
                  <a:lnTo>
                    <a:pt x="41" y="180"/>
                  </a:lnTo>
                  <a:lnTo>
                    <a:pt x="59" y="169"/>
                  </a:lnTo>
                  <a:lnTo>
                    <a:pt x="76" y="158"/>
                  </a:lnTo>
                  <a:lnTo>
                    <a:pt x="92" y="145"/>
                  </a:lnTo>
                  <a:lnTo>
                    <a:pt x="107" y="130"/>
                  </a:lnTo>
                  <a:lnTo>
                    <a:pt x="118" y="114"/>
                  </a:lnTo>
                  <a:lnTo>
                    <a:pt x="125" y="96"/>
                  </a:lnTo>
                  <a:lnTo>
                    <a:pt x="126" y="76"/>
                  </a:lnTo>
                  <a:lnTo>
                    <a:pt x="121" y="55"/>
                  </a:lnTo>
                  <a:lnTo>
                    <a:pt x="111" y="39"/>
                  </a:lnTo>
                  <a:lnTo>
                    <a:pt x="96" y="26"/>
                  </a:lnTo>
                  <a:lnTo>
                    <a:pt x="77" y="15"/>
                  </a:lnTo>
                  <a:lnTo>
                    <a:pt x="57" y="7"/>
                  </a:lnTo>
                  <a:lnTo>
                    <a:pt x="36" y="3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5" y="19"/>
                  </a:lnTo>
                  <a:lnTo>
                    <a:pt x="60" y="23"/>
                  </a:lnTo>
                  <a:lnTo>
                    <a:pt x="75" y="29"/>
                  </a:lnTo>
                  <a:lnTo>
                    <a:pt x="88" y="37"/>
                  </a:lnTo>
                  <a:lnTo>
                    <a:pt x="98" y="46"/>
                  </a:lnTo>
                  <a:lnTo>
                    <a:pt x="106" y="5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5992" name="Freeform 24">
              <a:extLst>
                <a:ext uri="{FF2B5EF4-FFF2-40B4-BE49-F238E27FC236}">
                  <a16:creationId xmlns:a16="http://schemas.microsoft.com/office/drawing/2014/main" id="{9C5B5B63-DE01-4A29-A01F-9ED588737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6" y="3398"/>
              <a:ext cx="158" cy="189"/>
            </a:xfrm>
            <a:custGeom>
              <a:avLst/>
              <a:gdLst>
                <a:gd name="T0" fmla="*/ 99 w 317"/>
                <a:gd name="T1" fmla="*/ 70 h 378"/>
                <a:gd name="T2" fmla="*/ 53 w 317"/>
                <a:gd name="T3" fmla="*/ 115 h 378"/>
                <a:gd name="T4" fmla="*/ 18 w 317"/>
                <a:gd name="T5" fmla="*/ 166 h 378"/>
                <a:gd name="T6" fmla="*/ 0 w 317"/>
                <a:gd name="T7" fmla="*/ 226 h 378"/>
                <a:gd name="T8" fmla="*/ 4 w 317"/>
                <a:gd name="T9" fmla="*/ 267 h 378"/>
                <a:gd name="T10" fmla="*/ 10 w 317"/>
                <a:gd name="T11" fmla="*/ 283 h 378"/>
                <a:gd name="T12" fmla="*/ 20 w 317"/>
                <a:gd name="T13" fmla="*/ 298 h 378"/>
                <a:gd name="T14" fmla="*/ 33 w 317"/>
                <a:gd name="T15" fmla="*/ 310 h 378"/>
                <a:gd name="T16" fmla="*/ 56 w 317"/>
                <a:gd name="T17" fmla="*/ 324 h 378"/>
                <a:gd name="T18" fmla="*/ 86 w 317"/>
                <a:gd name="T19" fmla="*/ 339 h 378"/>
                <a:gd name="T20" fmla="*/ 118 w 317"/>
                <a:gd name="T21" fmla="*/ 351 h 378"/>
                <a:gd name="T22" fmla="*/ 150 w 317"/>
                <a:gd name="T23" fmla="*/ 360 h 378"/>
                <a:gd name="T24" fmla="*/ 183 w 317"/>
                <a:gd name="T25" fmla="*/ 367 h 378"/>
                <a:gd name="T26" fmla="*/ 217 w 317"/>
                <a:gd name="T27" fmla="*/ 371 h 378"/>
                <a:gd name="T28" fmla="*/ 250 w 317"/>
                <a:gd name="T29" fmla="*/ 375 h 378"/>
                <a:gd name="T30" fmla="*/ 285 w 317"/>
                <a:gd name="T31" fmla="*/ 377 h 378"/>
                <a:gd name="T32" fmla="*/ 307 w 317"/>
                <a:gd name="T33" fmla="*/ 378 h 378"/>
                <a:gd name="T34" fmla="*/ 315 w 317"/>
                <a:gd name="T35" fmla="*/ 371 h 378"/>
                <a:gd name="T36" fmla="*/ 317 w 317"/>
                <a:gd name="T37" fmla="*/ 361 h 378"/>
                <a:gd name="T38" fmla="*/ 310 w 317"/>
                <a:gd name="T39" fmla="*/ 353 h 378"/>
                <a:gd name="T40" fmla="*/ 289 w 317"/>
                <a:gd name="T41" fmla="*/ 347 h 378"/>
                <a:gd name="T42" fmla="*/ 259 w 317"/>
                <a:gd name="T43" fmla="*/ 341 h 378"/>
                <a:gd name="T44" fmla="*/ 228 w 317"/>
                <a:gd name="T45" fmla="*/ 337 h 378"/>
                <a:gd name="T46" fmla="*/ 197 w 317"/>
                <a:gd name="T47" fmla="*/ 332 h 378"/>
                <a:gd name="T48" fmla="*/ 167 w 317"/>
                <a:gd name="T49" fmla="*/ 326 h 378"/>
                <a:gd name="T50" fmla="*/ 137 w 317"/>
                <a:gd name="T51" fmla="*/ 318 h 378"/>
                <a:gd name="T52" fmla="*/ 109 w 317"/>
                <a:gd name="T53" fmla="*/ 309 h 378"/>
                <a:gd name="T54" fmla="*/ 80 w 317"/>
                <a:gd name="T55" fmla="*/ 298 h 378"/>
                <a:gd name="T56" fmla="*/ 54 w 317"/>
                <a:gd name="T57" fmla="*/ 282 h 378"/>
                <a:gd name="T58" fmla="*/ 38 w 317"/>
                <a:gd name="T59" fmla="*/ 260 h 378"/>
                <a:gd name="T60" fmla="*/ 34 w 317"/>
                <a:gd name="T61" fmla="*/ 232 h 378"/>
                <a:gd name="T62" fmla="*/ 38 w 317"/>
                <a:gd name="T63" fmla="*/ 200 h 378"/>
                <a:gd name="T64" fmla="*/ 51 w 317"/>
                <a:gd name="T65" fmla="*/ 170 h 378"/>
                <a:gd name="T66" fmla="*/ 71 w 317"/>
                <a:gd name="T67" fmla="*/ 138 h 378"/>
                <a:gd name="T68" fmla="*/ 94 w 317"/>
                <a:gd name="T69" fmla="*/ 110 h 378"/>
                <a:gd name="T70" fmla="*/ 121 w 317"/>
                <a:gd name="T71" fmla="*/ 83 h 378"/>
                <a:gd name="T72" fmla="*/ 151 w 317"/>
                <a:gd name="T73" fmla="*/ 57 h 378"/>
                <a:gd name="T74" fmla="*/ 193 w 317"/>
                <a:gd name="T75" fmla="*/ 38 h 378"/>
                <a:gd name="T76" fmla="*/ 234 w 317"/>
                <a:gd name="T77" fmla="*/ 20 h 378"/>
                <a:gd name="T78" fmla="*/ 260 w 317"/>
                <a:gd name="T79" fmla="*/ 7 h 378"/>
                <a:gd name="T80" fmla="*/ 252 w 317"/>
                <a:gd name="T81" fmla="*/ 0 h 378"/>
                <a:gd name="T82" fmla="*/ 218 w 317"/>
                <a:gd name="T83" fmla="*/ 4 h 378"/>
                <a:gd name="T84" fmla="*/ 178 w 317"/>
                <a:gd name="T85" fmla="*/ 18 h 378"/>
                <a:gd name="T86" fmla="*/ 140 w 317"/>
                <a:gd name="T87" fmla="*/ 3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7" h="378">
                  <a:moveTo>
                    <a:pt x="124" y="49"/>
                  </a:moveTo>
                  <a:lnTo>
                    <a:pt x="99" y="70"/>
                  </a:lnTo>
                  <a:lnTo>
                    <a:pt x="75" y="91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8" y="166"/>
                  </a:lnTo>
                  <a:lnTo>
                    <a:pt x="6" y="195"/>
                  </a:lnTo>
                  <a:lnTo>
                    <a:pt x="0" y="226"/>
                  </a:lnTo>
                  <a:lnTo>
                    <a:pt x="2" y="259"/>
                  </a:lnTo>
                  <a:lnTo>
                    <a:pt x="4" y="267"/>
                  </a:lnTo>
                  <a:lnTo>
                    <a:pt x="6" y="276"/>
                  </a:lnTo>
                  <a:lnTo>
                    <a:pt x="10" y="283"/>
                  </a:lnTo>
                  <a:lnTo>
                    <a:pt x="14" y="291"/>
                  </a:lnTo>
                  <a:lnTo>
                    <a:pt x="20" y="298"/>
                  </a:lnTo>
                  <a:lnTo>
                    <a:pt x="27" y="305"/>
                  </a:lnTo>
                  <a:lnTo>
                    <a:pt x="33" y="310"/>
                  </a:lnTo>
                  <a:lnTo>
                    <a:pt x="41" y="315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9"/>
                  </a:lnTo>
                  <a:lnTo>
                    <a:pt x="102" y="345"/>
                  </a:lnTo>
                  <a:lnTo>
                    <a:pt x="118" y="351"/>
                  </a:lnTo>
                  <a:lnTo>
                    <a:pt x="134" y="355"/>
                  </a:lnTo>
                  <a:lnTo>
                    <a:pt x="150" y="360"/>
                  </a:lnTo>
                  <a:lnTo>
                    <a:pt x="166" y="363"/>
                  </a:lnTo>
                  <a:lnTo>
                    <a:pt x="183" y="367"/>
                  </a:lnTo>
                  <a:lnTo>
                    <a:pt x="199" y="369"/>
                  </a:lnTo>
                  <a:lnTo>
                    <a:pt x="217" y="371"/>
                  </a:lnTo>
                  <a:lnTo>
                    <a:pt x="234" y="374"/>
                  </a:lnTo>
                  <a:lnTo>
                    <a:pt x="250" y="375"/>
                  </a:lnTo>
                  <a:lnTo>
                    <a:pt x="267" y="376"/>
                  </a:lnTo>
                  <a:lnTo>
                    <a:pt x="285" y="377"/>
                  </a:lnTo>
                  <a:lnTo>
                    <a:pt x="301" y="378"/>
                  </a:lnTo>
                  <a:lnTo>
                    <a:pt x="307" y="378"/>
                  </a:lnTo>
                  <a:lnTo>
                    <a:pt x="311" y="376"/>
                  </a:lnTo>
                  <a:lnTo>
                    <a:pt x="315" y="371"/>
                  </a:lnTo>
                  <a:lnTo>
                    <a:pt x="317" y="367"/>
                  </a:lnTo>
                  <a:lnTo>
                    <a:pt x="317" y="361"/>
                  </a:lnTo>
                  <a:lnTo>
                    <a:pt x="315" y="356"/>
                  </a:lnTo>
                  <a:lnTo>
                    <a:pt x="310" y="353"/>
                  </a:lnTo>
                  <a:lnTo>
                    <a:pt x="304" y="351"/>
                  </a:lnTo>
                  <a:lnTo>
                    <a:pt x="289" y="347"/>
                  </a:lnTo>
                  <a:lnTo>
                    <a:pt x="274" y="345"/>
                  </a:lnTo>
                  <a:lnTo>
                    <a:pt x="259" y="341"/>
                  </a:lnTo>
                  <a:lnTo>
                    <a:pt x="243" y="339"/>
                  </a:lnTo>
                  <a:lnTo>
                    <a:pt x="228" y="337"/>
                  </a:lnTo>
                  <a:lnTo>
                    <a:pt x="213" y="334"/>
                  </a:lnTo>
                  <a:lnTo>
                    <a:pt x="197" y="332"/>
                  </a:lnTo>
                  <a:lnTo>
                    <a:pt x="182" y="329"/>
                  </a:lnTo>
                  <a:lnTo>
                    <a:pt x="167" y="326"/>
                  </a:lnTo>
                  <a:lnTo>
                    <a:pt x="152" y="323"/>
                  </a:lnTo>
                  <a:lnTo>
                    <a:pt x="137" y="318"/>
                  </a:lnTo>
                  <a:lnTo>
                    <a:pt x="122" y="315"/>
                  </a:lnTo>
                  <a:lnTo>
                    <a:pt x="109" y="309"/>
                  </a:lnTo>
                  <a:lnTo>
                    <a:pt x="94" y="303"/>
                  </a:lnTo>
                  <a:lnTo>
                    <a:pt x="80" y="298"/>
                  </a:lnTo>
                  <a:lnTo>
                    <a:pt x="66" y="290"/>
                  </a:lnTo>
                  <a:lnTo>
                    <a:pt x="54" y="282"/>
                  </a:lnTo>
                  <a:lnTo>
                    <a:pt x="45" y="271"/>
                  </a:lnTo>
                  <a:lnTo>
                    <a:pt x="38" y="260"/>
                  </a:lnTo>
                  <a:lnTo>
                    <a:pt x="35" y="246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3"/>
                  </a:lnTo>
                  <a:lnTo>
                    <a:pt x="71" y="138"/>
                  </a:lnTo>
                  <a:lnTo>
                    <a:pt x="82" y="124"/>
                  </a:lnTo>
                  <a:lnTo>
                    <a:pt x="94" y="110"/>
                  </a:lnTo>
                  <a:lnTo>
                    <a:pt x="106" y="96"/>
                  </a:lnTo>
                  <a:lnTo>
                    <a:pt x="121" y="83"/>
                  </a:lnTo>
                  <a:lnTo>
                    <a:pt x="136" y="69"/>
                  </a:lnTo>
                  <a:lnTo>
                    <a:pt x="151" y="57"/>
                  </a:lnTo>
                  <a:lnTo>
                    <a:pt x="171" y="47"/>
                  </a:lnTo>
                  <a:lnTo>
                    <a:pt x="193" y="38"/>
                  </a:lnTo>
                  <a:lnTo>
                    <a:pt x="214" y="28"/>
                  </a:lnTo>
                  <a:lnTo>
                    <a:pt x="234" y="20"/>
                  </a:lnTo>
                  <a:lnTo>
                    <a:pt x="250" y="14"/>
                  </a:lnTo>
                  <a:lnTo>
                    <a:pt x="260" y="7"/>
                  </a:lnTo>
                  <a:lnTo>
                    <a:pt x="264" y="2"/>
                  </a:lnTo>
                  <a:lnTo>
                    <a:pt x="252" y="0"/>
                  </a:lnTo>
                  <a:lnTo>
                    <a:pt x="236" y="1"/>
                  </a:lnTo>
                  <a:lnTo>
                    <a:pt x="218" y="4"/>
                  </a:lnTo>
                  <a:lnTo>
                    <a:pt x="198" y="10"/>
                  </a:lnTo>
                  <a:lnTo>
                    <a:pt x="178" y="18"/>
                  </a:lnTo>
                  <a:lnTo>
                    <a:pt x="158" y="27"/>
                  </a:lnTo>
                  <a:lnTo>
                    <a:pt x="140" y="38"/>
                  </a:lnTo>
                  <a:lnTo>
                    <a:pt x="124" y="4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5993" name="Freeform 25">
              <a:extLst>
                <a:ext uri="{FF2B5EF4-FFF2-40B4-BE49-F238E27FC236}">
                  <a16:creationId xmlns:a16="http://schemas.microsoft.com/office/drawing/2014/main" id="{CEB619B4-1237-4F87-8C69-D1E2D8460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9" y="3392"/>
              <a:ext cx="139" cy="125"/>
            </a:xfrm>
            <a:custGeom>
              <a:avLst/>
              <a:gdLst>
                <a:gd name="T0" fmla="*/ 230 w 277"/>
                <a:gd name="T1" fmla="*/ 77 h 252"/>
                <a:gd name="T2" fmla="*/ 243 w 277"/>
                <a:gd name="T3" fmla="*/ 91 h 252"/>
                <a:gd name="T4" fmla="*/ 251 w 277"/>
                <a:gd name="T5" fmla="*/ 107 h 252"/>
                <a:gd name="T6" fmla="*/ 254 w 277"/>
                <a:gd name="T7" fmla="*/ 124 h 252"/>
                <a:gd name="T8" fmla="*/ 254 w 277"/>
                <a:gd name="T9" fmla="*/ 143 h 252"/>
                <a:gd name="T10" fmla="*/ 252 w 277"/>
                <a:gd name="T11" fmla="*/ 158 h 252"/>
                <a:gd name="T12" fmla="*/ 247 w 277"/>
                <a:gd name="T13" fmla="*/ 170 h 252"/>
                <a:gd name="T14" fmla="*/ 239 w 277"/>
                <a:gd name="T15" fmla="*/ 183 h 252"/>
                <a:gd name="T16" fmla="*/ 231 w 277"/>
                <a:gd name="T17" fmla="*/ 193 h 252"/>
                <a:gd name="T18" fmla="*/ 221 w 277"/>
                <a:gd name="T19" fmla="*/ 205 h 252"/>
                <a:gd name="T20" fmla="*/ 210 w 277"/>
                <a:gd name="T21" fmla="*/ 214 h 252"/>
                <a:gd name="T22" fmla="*/ 200 w 277"/>
                <a:gd name="T23" fmla="*/ 224 h 252"/>
                <a:gd name="T24" fmla="*/ 190 w 277"/>
                <a:gd name="T25" fmla="*/ 235 h 252"/>
                <a:gd name="T26" fmla="*/ 187 w 277"/>
                <a:gd name="T27" fmla="*/ 238 h 252"/>
                <a:gd name="T28" fmla="*/ 187 w 277"/>
                <a:gd name="T29" fmla="*/ 242 h 252"/>
                <a:gd name="T30" fmla="*/ 187 w 277"/>
                <a:gd name="T31" fmla="*/ 245 h 252"/>
                <a:gd name="T32" fmla="*/ 190 w 277"/>
                <a:gd name="T33" fmla="*/ 249 h 252"/>
                <a:gd name="T34" fmla="*/ 193 w 277"/>
                <a:gd name="T35" fmla="*/ 251 h 252"/>
                <a:gd name="T36" fmla="*/ 198 w 277"/>
                <a:gd name="T37" fmla="*/ 252 h 252"/>
                <a:gd name="T38" fmla="*/ 201 w 277"/>
                <a:gd name="T39" fmla="*/ 251 h 252"/>
                <a:gd name="T40" fmla="*/ 205 w 277"/>
                <a:gd name="T41" fmla="*/ 249 h 252"/>
                <a:gd name="T42" fmla="*/ 228 w 277"/>
                <a:gd name="T43" fmla="*/ 234 h 252"/>
                <a:gd name="T44" fmla="*/ 247 w 277"/>
                <a:gd name="T45" fmla="*/ 214 h 252"/>
                <a:gd name="T46" fmla="*/ 262 w 277"/>
                <a:gd name="T47" fmla="*/ 192 h 252"/>
                <a:gd name="T48" fmla="*/ 273 w 277"/>
                <a:gd name="T49" fmla="*/ 167 h 252"/>
                <a:gd name="T50" fmla="*/ 277 w 277"/>
                <a:gd name="T51" fmla="*/ 142 h 252"/>
                <a:gd name="T52" fmla="*/ 275 w 277"/>
                <a:gd name="T53" fmla="*/ 115 h 252"/>
                <a:gd name="T54" fmla="*/ 266 w 277"/>
                <a:gd name="T55" fmla="*/ 91 h 252"/>
                <a:gd name="T56" fmla="*/ 247 w 277"/>
                <a:gd name="T57" fmla="*/ 69 h 252"/>
                <a:gd name="T58" fmla="*/ 233 w 277"/>
                <a:gd name="T59" fmla="*/ 58 h 252"/>
                <a:gd name="T60" fmla="*/ 217 w 277"/>
                <a:gd name="T61" fmla="*/ 48 h 252"/>
                <a:gd name="T62" fmla="*/ 200 w 277"/>
                <a:gd name="T63" fmla="*/ 39 h 252"/>
                <a:gd name="T64" fmla="*/ 181 w 277"/>
                <a:gd name="T65" fmla="*/ 31 h 252"/>
                <a:gd name="T66" fmla="*/ 161 w 277"/>
                <a:gd name="T67" fmla="*/ 23 h 252"/>
                <a:gd name="T68" fmla="*/ 141 w 277"/>
                <a:gd name="T69" fmla="*/ 17 h 252"/>
                <a:gd name="T70" fmla="*/ 121 w 277"/>
                <a:gd name="T71" fmla="*/ 13 h 252"/>
                <a:gd name="T72" fmla="*/ 101 w 277"/>
                <a:gd name="T73" fmla="*/ 8 h 252"/>
                <a:gd name="T74" fmla="*/ 82 w 277"/>
                <a:gd name="T75" fmla="*/ 5 h 252"/>
                <a:gd name="T76" fmla="*/ 64 w 277"/>
                <a:gd name="T77" fmla="*/ 2 h 252"/>
                <a:gd name="T78" fmla="*/ 47 w 277"/>
                <a:gd name="T79" fmla="*/ 0 h 252"/>
                <a:gd name="T80" fmla="*/ 33 w 277"/>
                <a:gd name="T81" fmla="*/ 0 h 252"/>
                <a:gd name="T82" fmla="*/ 21 w 277"/>
                <a:gd name="T83" fmla="*/ 0 h 252"/>
                <a:gd name="T84" fmla="*/ 10 w 277"/>
                <a:gd name="T85" fmla="*/ 0 h 252"/>
                <a:gd name="T86" fmla="*/ 3 w 277"/>
                <a:gd name="T87" fmla="*/ 2 h 252"/>
                <a:gd name="T88" fmla="*/ 0 w 277"/>
                <a:gd name="T89" fmla="*/ 5 h 252"/>
                <a:gd name="T90" fmla="*/ 11 w 277"/>
                <a:gd name="T91" fmla="*/ 7 h 252"/>
                <a:gd name="T92" fmla="*/ 23 w 277"/>
                <a:gd name="T93" fmla="*/ 8 h 252"/>
                <a:gd name="T94" fmla="*/ 37 w 277"/>
                <a:gd name="T95" fmla="*/ 10 h 252"/>
                <a:gd name="T96" fmla="*/ 50 w 277"/>
                <a:gd name="T97" fmla="*/ 13 h 252"/>
                <a:gd name="T98" fmla="*/ 64 w 277"/>
                <a:gd name="T99" fmla="*/ 16 h 252"/>
                <a:gd name="T100" fmla="*/ 80 w 277"/>
                <a:gd name="T101" fmla="*/ 18 h 252"/>
                <a:gd name="T102" fmla="*/ 95 w 277"/>
                <a:gd name="T103" fmla="*/ 22 h 252"/>
                <a:gd name="T104" fmla="*/ 111 w 277"/>
                <a:gd name="T105" fmla="*/ 25 h 252"/>
                <a:gd name="T106" fmla="*/ 126 w 277"/>
                <a:gd name="T107" fmla="*/ 30 h 252"/>
                <a:gd name="T108" fmla="*/ 143 w 277"/>
                <a:gd name="T109" fmla="*/ 35 h 252"/>
                <a:gd name="T110" fmla="*/ 159 w 277"/>
                <a:gd name="T111" fmla="*/ 39 h 252"/>
                <a:gd name="T112" fmla="*/ 174 w 277"/>
                <a:gd name="T113" fmla="*/ 45 h 252"/>
                <a:gd name="T114" fmla="*/ 189 w 277"/>
                <a:gd name="T115" fmla="*/ 52 h 252"/>
                <a:gd name="T116" fmla="*/ 204 w 277"/>
                <a:gd name="T117" fmla="*/ 60 h 252"/>
                <a:gd name="T118" fmla="*/ 217 w 277"/>
                <a:gd name="T119" fmla="*/ 68 h 252"/>
                <a:gd name="T120" fmla="*/ 230 w 277"/>
                <a:gd name="T121" fmla="*/ 7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7" h="252">
                  <a:moveTo>
                    <a:pt x="230" y="77"/>
                  </a:moveTo>
                  <a:lnTo>
                    <a:pt x="243" y="91"/>
                  </a:lnTo>
                  <a:lnTo>
                    <a:pt x="251" y="107"/>
                  </a:lnTo>
                  <a:lnTo>
                    <a:pt x="254" y="124"/>
                  </a:lnTo>
                  <a:lnTo>
                    <a:pt x="254" y="143"/>
                  </a:lnTo>
                  <a:lnTo>
                    <a:pt x="252" y="158"/>
                  </a:lnTo>
                  <a:lnTo>
                    <a:pt x="247" y="170"/>
                  </a:lnTo>
                  <a:lnTo>
                    <a:pt x="239" y="183"/>
                  </a:lnTo>
                  <a:lnTo>
                    <a:pt x="231" y="193"/>
                  </a:lnTo>
                  <a:lnTo>
                    <a:pt x="221" y="205"/>
                  </a:lnTo>
                  <a:lnTo>
                    <a:pt x="210" y="214"/>
                  </a:lnTo>
                  <a:lnTo>
                    <a:pt x="200" y="224"/>
                  </a:lnTo>
                  <a:lnTo>
                    <a:pt x="190" y="235"/>
                  </a:lnTo>
                  <a:lnTo>
                    <a:pt x="187" y="238"/>
                  </a:lnTo>
                  <a:lnTo>
                    <a:pt x="187" y="242"/>
                  </a:lnTo>
                  <a:lnTo>
                    <a:pt x="187" y="245"/>
                  </a:lnTo>
                  <a:lnTo>
                    <a:pt x="190" y="249"/>
                  </a:lnTo>
                  <a:lnTo>
                    <a:pt x="193" y="251"/>
                  </a:lnTo>
                  <a:lnTo>
                    <a:pt x="198" y="252"/>
                  </a:lnTo>
                  <a:lnTo>
                    <a:pt x="201" y="251"/>
                  </a:lnTo>
                  <a:lnTo>
                    <a:pt x="205" y="249"/>
                  </a:lnTo>
                  <a:lnTo>
                    <a:pt x="228" y="234"/>
                  </a:lnTo>
                  <a:lnTo>
                    <a:pt x="247" y="214"/>
                  </a:lnTo>
                  <a:lnTo>
                    <a:pt x="262" y="192"/>
                  </a:lnTo>
                  <a:lnTo>
                    <a:pt x="273" y="167"/>
                  </a:lnTo>
                  <a:lnTo>
                    <a:pt x="277" y="142"/>
                  </a:lnTo>
                  <a:lnTo>
                    <a:pt x="275" y="115"/>
                  </a:lnTo>
                  <a:lnTo>
                    <a:pt x="266" y="91"/>
                  </a:lnTo>
                  <a:lnTo>
                    <a:pt x="247" y="69"/>
                  </a:lnTo>
                  <a:lnTo>
                    <a:pt x="233" y="58"/>
                  </a:lnTo>
                  <a:lnTo>
                    <a:pt x="217" y="48"/>
                  </a:lnTo>
                  <a:lnTo>
                    <a:pt x="200" y="39"/>
                  </a:lnTo>
                  <a:lnTo>
                    <a:pt x="181" y="31"/>
                  </a:lnTo>
                  <a:lnTo>
                    <a:pt x="161" y="23"/>
                  </a:lnTo>
                  <a:lnTo>
                    <a:pt x="141" y="17"/>
                  </a:lnTo>
                  <a:lnTo>
                    <a:pt x="121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4" y="2"/>
                  </a:lnTo>
                  <a:lnTo>
                    <a:pt x="47" y="0"/>
                  </a:lnTo>
                  <a:lnTo>
                    <a:pt x="33" y="0"/>
                  </a:lnTo>
                  <a:lnTo>
                    <a:pt x="21" y="0"/>
                  </a:lnTo>
                  <a:lnTo>
                    <a:pt x="10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11" y="7"/>
                  </a:lnTo>
                  <a:lnTo>
                    <a:pt x="23" y="8"/>
                  </a:lnTo>
                  <a:lnTo>
                    <a:pt x="37" y="10"/>
                  </a:lnTo>
                  <a:lnTo>
                    <a:pt x="50" y="13"/>
                  </a:lnTo>
                  <a:lnTo>
                    <a:pt x="64" y="16"/>
                  </a:lnTo>
                  <a:lnTo>
                    <a:pt x="80" y="18"/>
                  </a:lnTo>
                  <a:lnTo>
                    <a:pt x="95" y="22"/>
                  </a:lnTo>
                  <a:lnTo>
                    <a:pt x="111" y="25"/>
                  </a:lnTo>
                  <a:lnTo>
                    <a:pt x="126" y="30"/>
                  </a:lnTo>
                  <a:lnTo>
                    <a:pt x="143" y="35"/>
                  </a:lnTo>
                  <a:lnTo>
                    <a:pt x="159" y="39"/>
                  </a:lnTo>
                  <a:lnTo>
                    <a:pt x="174" y="45"/>
                  </a:lnTo>
                  <a:lnTo>
                    <a:pt x="189" y="52"/>
                  </a:lnTo>
                  <a:lnTo>
                    <a:pt x="204" y="60"/>
                  </a:lnTo>
                  <a:lnTo>
                    <a:pt x="217" y="68"/>
                  </a:lnTo>
                  <a:lnTo>
                    <a:pt x="230" y="77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5994" name="Freeform 26">
              <a:extLst>
                <a:ext uri="{FF2B5EF4-FFF2-40B4-BE49-F238E27FC236}">
                  <a16:creationId xmlns:a16="http://schemas.microsoft.com/office/drawing/2014/main" id="{58EBA075-C61A-4717-AFB7-45211336B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" y="3450"/>
              <a:ext cx="57" cy="119"/>
            </a:xfrm>
            <a:custGeom>
              <a:avLst/>
              <a:gdLst>
                <a:gd name="T0" fmla="*/ 0 w 112"/>
                <a:gd name="T1" fmla="*/ 130 h 238"/>
                <a:gd name="T2" fmla="*/ 0 w 112"/>
                <a:gd name="T3" fmla="*/ 150 h 238"/>
                <a:gd name="T4" fmla="*/ 4 w 112"/>
                <a:gd name="T5" fmla="*/ 168 h 238"/>
                <a:gd name="T6" fmla="*/ 12 w 112"/>
                <a:gd name="T7" fmla="*/ 185 h 238"/>
                <a:gd name="T8" fmla="*/ 24 w 112"/>
                <a:gd name="T9" fmla="*/ 200 h 238"/>
                <a:gd name="T10" fmla="*/ 38 w 112"/>
                <a:gd name="T11" fmla="*/ 213 h 238"/>
                <a:gd name="T12" fmla="*/ 54 w 112"/>
                <a:gd name="T13" fmla="*/ 225 h 238"/>
                <a:gd name="T14" fmla="*/ 72 w 112"/>
                <a:gd name="T15" fmla="*/ 233 h 238"/>
                <a:gd name="T16" fmla="*/ 91 w 112"/>
                <a:gd name="T17" fmla="*/ 237 h 238"/>
                <a:gd name="T18" fmla="*/ 96 w 112"/>
                <a:gd name="T19" fmla="*/ 238 h 238"/>
                <a:gd name="T20" fmla="*/ 102 w 112"/>
                <a:gd name="T21" fmla="*/ 236 h 238"/>
                <a:gd name="T22" fmla="*/ 107 w 112"/>
                <a:gd name="T23" fmla="*/ 233 h 238"/>
                <a:gd name="T24" fmla="*/ 109 w 112"/>
                <a:gd name="T25" fmla="*/ 228 h 238"/>
                <a:gd name="T26" fmla="*/ 109 w 112"/>
                <a:gd name="T27" fmla="*/ 222 h 238"/>
                <a:gd name="T28" fmla="*/ 108 w 112"/>
                <a:gd name="T29" fmla="*/ 216 h 238"/>
                <a:gd name="T30" fmla="*/ 104 w 112"/>
                <a:gd name="T31" fmla="*/ 212 h 238"/>
                <a:gd name="T32" fmla="*/ 99 w 112"/>
                <a:gd name="T33" fmla="*/ 210 h 238"/>
                <a:gd name="T34" fmla="*/ 80 w 112"/>
                <a:gd name="T35" fmla="*/ 203 h 238"/>
                <a:gd name="T36" fmla="*/ 63 w 112"/>
                <a:gd name="T37" fmla="*/ 193 h 238"/>
                <a:gd name="T38" fmla="*/ 49 w 112"/>
                <a:gd name="T39" fmla="*/ 181 h 238"/>
                <a:gd name="T40" fmla="*/ 39 w 112"/>
                <a:gd name="T41" fmla="*/ 167 h 238"/>
                <a:gd name="T42" fmla="*/ 32 w 112"/>
                <a:gd name="T43" fmla="*/ 150 h 238"/>
                <a:gd name="T44" fmla="*/ 28 w 112"/>
                <a:gd name="T45" fmla="*/ 131 h 238"/>
                <a:gd name="T46" fmla="*/ 28 w 112"/>
                <a:gd name="T47" fmla="*/ 112 h 238"/>
                <a:gd name="T48" fmla="*/ 34 w 112"/>
                <a:gd name="T49" fmla="*/ 91 h 238"/>
                <a:gd name="T50" fmla="*/ 41 w 112"/>
                <a:gd name="T51" fmla="*/ 76 h 238"/>
                <a:gd name="T52" fmla="*/ 50 w 112"/>
                <a:gd name="T53" fmla="*/ 62 h 238"/>
                <a:gd name="T54" fmla="*/ 61 w 112"/>
                <a:gd name="T55" fmla="*/ 50 h 238"/>
                <a:gd name="T56" fmla="*/ 72 w 112"/>
                <a:gd name="T57" fmla="*/ 38 h 238"/>
                <a:gd name="T58" fmla="*/ 83 w 112"/>
                <a:gd name="T59" fmla="*/ 28 h 238"/>
                <a:gd name="T60" fmla="*/ 94 w 112"/>
                <a:gd name="T61" fmla="*/ 19 h 238"/>
                <a:gd name="T62" fmla="*/ 104 w 112"/>
                <a:gd name="T63" fmla="*/ 9 h 238"/>
                <a:gd name="T64" fmla="*/ 112 w 112"/>
                <a:gd name="T65" fmla="*/ 1 h 238"/>
                <a:gd name="T66" fmla="*/ 104 w 112"/>
                <a:gd name="T67" fmla="*/ 0 h 238"/>
                <a:gd name="T68" fmla="*/ 92 w 112"/>
                <a:gd name="T69" fmla="*/ 6 h 238"/>
                <a:gd name="T70" fmla="*/ 74 w 112"/>
                <a:gd name="T71" fmla="*/ 19 h 238"/>
                <a:gd name="T72" fmla="*/ 55 w 112"/>
                <a:gd name="T73" fmla="*/ 36 h 238"/>
                <a:gd name="T74" fmla="*/ 36 w 112"/>
                <a:gd name="T75" fmla="*/ 58 h 238"/>
                <a:gd name="T76" fmla="*/ 19 w 112"/>
                <a:gd name="T77" fmla="*/ 81 h 238"/>
                <a:gd name="T78" fmla="*/ 7 w 112"/>
                <a:gd name="T79" fmla="*/ 106 h 238"/>
                <a:gd name="T80" fmla="*/ 0 w 112"/>
                <a:gd name="T81" fmla="*/ 13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2" h="238">
                  <a:moveTo>
                    <a:pt x="0" y="130"/>
                  </a:moveTo>
                  <a:lnTo>
                    <a:pt x="0" y="150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4" y="225"/>
                  </a:lnTo>
                  <a:lnTo>
                    <a:pt x="72" y="233"/>
                  </a:lnTo>
                  <a:lnTo>
                    <a:pt x="91" y="237"/>
                  </a:lnTo>
                  <a:lnTo>
                    <a:pt x="96" y="238"/>
                  </a:lnTo>
                  <a:lnTo>
                    <a:pt x="102" y="236"/>
                  </a:lnTo>
                  <a:lnTo>
                    <a:pt x="107" y="233"/>
                  </a:lnTo>
                  <a:lnTo>
                    <a:pt x="109" y="228"/>
                  </a:lnTo>
                  <a:lnTo>
                    <a:pt x="109" y="222"/>
                  </a:lnTo>
                  <a:lnTo>
                    <a:pt x="108" y="216"/>
                  </a:lnTo>
                  <a:lnTo>
                    <a:pt x="104" y="212"/>
                  </a:lnTo>
                  <a:lnTo>
                    <a:pt x="99" y="210"/>
                  </a:lnTo>
                  <a:lnTo>
                    <a:pt x="80" y="203"/>
                  </a:lnTo>
                  <a:lnTo>
                    <a:pt x="63" y="193"/>
                  </a:lnTo>
                  <a:lnTo>
                    <a:pt x="49" y="181"/>
                  </a:lnTo>
                  <a:lnTo>
                    <a:pt x="39" y="167"/>
                  </a:lnTo>
                  <a:lnTo>
                    <a:pt x="32" y="150"/>
                  </a:lnTo>
                  <a:lnTo>
                    <a:pt x="28" y="131"/>
                  </a:lnTo>
                  <a:lnTo>
                    <a:pt x="28" y="112"/>
                  </a:lnTo>
                  <a:lnTo>
                    <a:pt x="34" y="91"/>
                  </a:lnTo>
                  <a:lnTo>
                    <a:pt x="41" y="76"/>
                  </a:lnTo>
                  <a:lnTo>
                    <a:pt x="50" y="62"/>
                  </a:lnTo>
                  <a:lnTo>
                    <a:pt x="61" y="50"/>
                  </a:lnTo>
                  <a:lnTo>
                    <a:pt x="72" y="38"/>
                  </a:lnTo>
                  <a:lnTo>
                    <a:pt x="83" y="28"/>
                  </a:lnTo>
                  <a:lnTo>
                    <a:pt x="94" y="19"/>
                  </a:lnTo>
                  <a:lnTo>
                    <a:pt x="104" y="9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92" y="6"/>
                  </a:lnTo>
                  <a:lnTo>
                    <a:pt x="74" y="19"/>
                  </a:lnTo>
                  <a:lnTo>
                    <a:pt x="55" y="36"/>
                  </a:lnTo>
                  <a:lnTo>
                    <a:pt x="36" y="58"/>
                  </a:lnTo>
                  <a:lnTo>
                    <a:pt x="19" y="81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5995" name="Freeform 27">
              <a:extLst>
                <a:ext uri="{FF2B5EF4-FFF2-40B4-BE49-F238E27FC236}">
                  <a16:creationId xmlns:a16="http://schemas.microsoft.com/office/drawing/2014/main" id="{075F3068-F385-437C-A632-CE3195EA9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3" y="3383"/>
              <a:ext cx="121" cy="155"/>
            </a:xfrm>
            <a:custGeom>
              <a:avLst/>
              <a:gdLst>
                <a:gd name="T0" fmla="*/ 204 w 242"/>
                <a:gd name="T1" fmla="*/ 124 h 310"/>
                <a:gd name="T2" fmla="*/ 215 w 242"/>
                <a:gd name="T3" fmla="*/ 144 h 310"/>
                <a:gd name="T4" fmla="*/ 221 w 242"/>
                <a:gd name="T5" fmla="*/ 164 h 310"/>
                <a:gd name="T6" fmla="*/ 217 w 242"/>
                <a:gd name="T7" fmla="*/ 187 h 310"/>
                <a:gd name="T8" fmla="*/ 205 w 242"/>
                <a:gd name="T9" fmla="*/ 209 h 310"/>
                <a:gd name="T10" fmla="*/ 185 w 242"/>
                <a:gd name="T11" fmla="*/ 229 h 310"/>
                <a:gd name="T12" fmla="*/ 163 w 242"/>
                <a:gd name="T13" fmla="*/ 246 h 310"/>
                <a:gd name="T14" fmla="*/ 140 w 242"/>
                <a:gd name="T15" fmla="*/ 264 h 310"/>
                <a:gd name="T16" fmla="*/ 127 w 242"/>
                <a:gd name="T17" fmla="*/ 278 h 310"/>
                <a:gd name="T18" fmla="*/ 122 w 242"/>
                <a:gd name="T19" fmla="*/ 287 h 310"/>
                <a:gd name="T20" fmla="*/ 118 w 242"/>
                <a:gd name="T21" fmla="*/ 297 h 310"/>
                <a:gd name="T22" fmla="*/ 120 w 242"/>
                <a:gd name="T23" fmla="*/ 306 h 310"/>
                <a:gd name="T24" fmla="*/ 128 w 242"/>
                <a:gd name="T25" fmla="*/ 310 h 310"/>
                <a:gd name="T26" fmla="*/ 137 w 242"/>
                <a:gd name="T27" fmla="*/ 309 h 310"/>
                <a:gd name="T28" fmla="*/ 152 w 242"/>
                <a:gd name="T29" fmla="*/ 293 h 310"/>
                <a:gd name="T30" fmla="*/ 177 w 242"/>
                <a:gd name="T31" fmla="*/ 269 h 310"/>
                <a:gd name="T32" fmla="*/ 204 w 242"/>
                <a:gd name="T33" fmla="*/ 246 h 310"/>
                <a:gd name="T34" fmla="*/ 227 w 242"/>
                <a:gd name="T35" fmla="*/ 219 h 310"/>
                <a:gd name="T36" fmla="*/ 240 w 242"/>
                <a:gd name="T37" fmla="*/ 187 h 310"/>
                <a:gd name="T38" fmla="*/ 238 w 242"/>
                <a:gd name="T39" fmla="*/ 153 h 310"/>
                <a:gd name="T40" fmla="*/ 223 w 242"/>
                <a:gd name="T41" fmla="*/ 121 h 310"/>
                <a:gd name="T42" fmla="*/ 198 w 242"/>
                <a:gd name="T43" fmla="*/ 94 h 310"/>
                <a:gd name="T44" fmla="*/ 174 w 242"/>
                <a:gd name="T45" fmla="*/ 75 h 310"/>
                <a:gd name="T46" fmla="*/ 150 w 242"/>
                <a:gd name="T47" fmla="*/ 60 h 310"/>
                <a:gd name="T48" fmla="*/ 124 w 242"/>
                <a:gd name="T49" fmla="*/ 44 h 310"/>
                <a:gd name="T50" fmla="*/ 97 w 242"/>
                <a:gd name="T51" fmla="*/ 29 h 310"/>
                <a:gd name="T52" fmla="*/ 71 w 242"/>
                <a:gd name="T53" fmla="*/ 16 h 310"/>
                <a:gd name="T54" fmla="*/ 46 w 242"/>
                <a:gd name="T55" fmla="*/ 7 h 310"/>
                <a:gd name="T56" fmla="*/ 24 w 242"/>
                <a:gd name="T57" fmla="*/ 1 h 310"/>
                <a:gd name="T58" fmla="*/ 7 w 242"/>
                <a:gd name="T59" fmla="*/ 1 h 310"/>
                <a:gd name="T60" fmla="*/ 8 w 242"/>
                <a:gd name="T61" fmla="*/ 6 h 310"/>
                <a:gd name="T62" fmla="*/ 28 w 242"/>
                <a:gd name="T63" fmla="*/ 14 h 310"/>
                <a:gd name="T64" fmla="*/ 51 w 242"/>
                <a:gd name="T65" fmla="*/ 24 h 310"/>
                <a:gd name="T66" fmla="*/ 77 w 242"/>
                <a:gd name="T67" fmla="*/ 37 h 310"/>
                <a:gd name="T68" fmla="*/ 105 w 242"/>
                <a:gd name="T69" fmla="*/ 52 h 310"/>
                <a:gd name="T70" fmla="*/ 132 w 242"/>
                <a:gd name="T71" fmla="*/ 69 h 310"/>
                <a:gd name="T72" fmla="*/ 160 w 242"/>
                <a:gd name="T73" fmla="*/ 87 h 310"/>
                <a:gd name="T74" fmla="*/ 184 w 242"/>
                <a:gd name="T75" fmla="*/ 10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2" h="310">
                  <a:moveTo>
                    <a:pt x="196" y="116"/>
                  </a:moveTo>
                  <a:lnTo>
                    <a:pt x="204" y="124"/>
                  </a:lnTo>
                  <a:lnTo>
                    <a:pt x="211" y="133"/>
                  </a:lnTo>
                  <a:lnTo>
                    <a:pt x="215" y="144"/>
                  </a:lnTo>
                  <a:lnTo>
                    <a:pt x="220" y="154"/>
                  </a:lnTo>
                  <a:lnTo>
                    <a:pt x="221" y="164"/>
                  </a:lnTo>
                  <a:lnTo>
                    <a:pt x="221" y="176"/>
                  </a:lnTo>
                  <a:lnTo>
                    <a:pt x="217" y="187"/>
                  </a:lnTo>
                  <a:lnTo>
                    <a:pt x="213" y="198"/>
                  </a:lnTo>
                  <a:lnTo>
                    <a:pt x="205" y="209"/>
                  </a:lnTo>
                  <a:lnTo>
                    <a:pt x="196" y="219"/>
                  </a:lnTo>
                  <a:lnTo>
                    <a:pt x="185" y="229"/>
                  </a:lnTo>
                  <a:lnTo>
                    <a:pt x="174" y="238"/>
                  </a:lnTo>
                  <a:lnTo>
                    <a:pt x="163" y="246"/>
                  </a:lnTo>
                  <a:lnTo>
                    <a:pt x="152" y="255"/>
                  </a:lnTo>
                  <a:lnTo>
                    <a:pt x="140" y="264"/>
                  </a:lnTo>
                  <a:lnTo>
                    <a:pt x="130" y="275"/>
                  </a:lnTo>
                  <a:lnTo>
                    <a:pt x="127" y="278"/>
                  </a:lnTo>
                  <a:lnTo>
                    <a:pt x="124" y="283"/>
                  </a:lnTo>
                  <a:lnTo>
                    <a:pt x="122" y="287"/>
                  </a:lnTo>
                  <a:lnTo>
                    <a:pt x="120" y="292"/>
                  </a:lnTo>
                  <a:lnTo>
                    <a:pt x="118" y="297"/>
                  </a:lnTo>
                  <a:lnTo>
                    <a:pt x="118" y="301"/>
                  </a:lnTo>
                  <a:lnTo>
                    <a:pt x="120" y="306"/>
                  </a:lnTo>
                  <a:lnTo>
                    <a:pt x="123" y="309"/>
                  </a:lnTo>
                  <a:lnTo>
                    <a:pt x="128" y="310"/>
                  </a:lnTo>
                  <a:lnTo>
                    <a:pt x="132" y="310"/>
                  </a:lnTo>
                  <a:lnTo>
                    <a:pt x="137" y="309"/>
                  </a:lnTo>
                  <a:lnTo>
                    <a:pt x="140" y="306"/>
                  </a:lnTo>
                  <a:lnTo>
                    <a:pt x="152" y="293"/>
                  </a:lnTo>
                  <a:lnTo>
                    <a:pt x="164" y="280"/>
                  </a:lnTo>
                  <a:lnTo>
                    <a:pt x="177" y="269"/>
                  </a:lnTo>
                  <a:lnTo>
                    <a:pt x="191" y="257"/>
                  </a:lnTo>
                  <a:lnTo>
                    <a:pt x="204" y="246"/>
                  </a:lnTo>
                  <a:lnTo>
                    <a:pt x="215" y="233"/>
                  </a:lnTo>
                  <a:lnTo>
                    <a:pt x="227" y="219"/>
                  </a:lnTo>
                  <a:lnTo>
                    <a:pt x="235" y="205"/>
                  </a:lnTo>
                  <a:lnTo>
                    <a:pt x="240" y="187"/>
                  </a:lnTo>
                  <a:lnTo>
                    <a:pt x="242" y="170"/>
                  </a:lnTo>
                  <a:lnTo>
                    <a:pt x="238" y="153"/>
                  </a:lnTo>
                  <a:lnTo>
                    <a:pt x="232" y="137"/>
                  </a:lnTo>
                  <a:lnTo>
                    <a:pt x="223" y="121"/>
                  </a:lnTo>
                  <a:lnTo>
                    <a:pt x="212" y="107"/>
                  </a:lnTo>
                  <a:lnTo>
                    <a:pt x="198" y="94"/>
                  </a:lnTo>
                  <a:lnTo>
                    <a:pt x="184" y="83"/>
                  </a:lnTo>
                  <a:lnTo>
                    <a:pt x="174" y="75"/>
                  </a:lnTo>
                  <a:lnTo>
                    <a:pt x="162" y="68"/>
                  </a:lnTo>
                  <a:lnTo>
                    <a:pt x="150" y="60"/>
                  </a:lnTo>
                  <a:lnTo>
                    <a:pt x="137" y="52"/>
                  </a:lnTo>
                  <a:lnTo>
                    <a:pt x="124" y="44"/>
                  </a:lnTo>
                  <a:lnTo>
                    <a:pt x="110" y="35"/>
                  </a:lnTo>
                  <a:lnTo>
                    <a:pt x="97" y="29"/>
                  </a:lnTo>
                  <a:lnTo>
                    <a:pt x="84" y="22"/>
                  </a:lnTo>
                  <a:lnTo>
                    <a:pt x="71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4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3" y="30"/>
                  </a:lnTo>
                  <a:lnTo>
                    <a:pt x="77" y="37"/>
                  </a:lnTo>
                  <a:lnTo>
                    <a:pt x="91" y="44"/>
                  </a:lnTo>
                  <a:lnTo>
                    <a:pt x="105" y="52"/>
                  </a:lnTo>
                  <a:lnTo>
                    <a:pt x="118" y="60"/>
                  </a:lnTo>
                  <a:lnTo>
                    <a:pt x="132" y="69"/>
                  </a:lnTo>
                  <a:lnTo>
                    <a:pt x="146" y="78"/>
                  </a:lnTo>
                  <a:lnTo>
                    <a:pt x="160" y="87"/>
                  </a:lnTo>
                  <a:lnTo>
                    <a:pt x="173" y="96"/>
                  </a:lnTo>
                  <a:lnTo>
                    <a:pt x="184" y="106"/>
                  </a:lnTo>
                  <a:lnTo>
                    <a:pt x="196" y="116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5996" name="Freeform 28">
              <a:extLst>
                <a:ext uri="{FF2B5EF4-FFF2-40B4-BE49-F238E27FC236}">
                  <a16:creationId xmlns:a16="http://schemas.microsoft.com/office/drawing/2014/main" id="{986F1510-D4BF-41C2-913D-112EF5DBE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8" y="3619"/>
              <a:ext cx="159" cy="117"/>
            </a:xfrm>
            <a:custGeom>
              <a:avLst/>
              <a:gdLst>
                <a:gd name="T0" fmla="*/ 260 w 319"/>
                <a:gd name="T1" fmla="*/ 51 h 233"/>
                <a:gd name="T2" fmla="*/ 275 w 319"/>
                <a:gd name="T3" fmla="*/ 98 h 233"/>
                <a:gd name="T4" fmla="*/ 292 w 319"/>
                <a:gd name="T5" fmla="*/ 144 h 233"/>
                <a:gd name="T6" fmla="*/ 309 w 319"/>
                <a:gd name="T7" fmla="*/ 189 h 233"/>
                <a:gd name="T8" fmla="*/ 319 w 319"/>
                <a:gd name="T9" fmla="*/ 218 h 233"/>
                <a:gd name="T10" fmla="*/ 316 w 319"/>
                <a:gd name="T11" fmla="*/ 227 h 233"/>
                <a:gd name="T12" fmla="*/ 308 w 319"/>
                <a:gd name="T13" fmla="*/ 233 h 233"/>
                <a:gd name="T14" fmla="*/ 299 w 319"/>
                <a:gd name="T15" fmla="*/ 231 h 233"/>
                <a:gd name="T16" fmla="*/ 285 w 319"/>
                <a:gd name="T17" fmla="*/ 201 h 233"/>
                <a:gd name="T18" fmla="*/ 266 w 319"/>
                <a:gd name="T19" fmla="*/ 136 h 233"/>
                <a:gd name="T20" fmla="*/ 250 w 319"/>
                <a:gd name="T21" fmla="*/ 74 h 233"/>
                <a:gd name="T22" fmla="*/ 240 w 319"/>
                <a:gd name="T23" fmla="*/ 33 h 233"/>
                <a:gd name="T24" fmla="*/ 222 w 319"/>
                <a:gd name="T25" fmla="*/ 27 h 233"/>
                <a:gd name="T26" fmla="*/ 187 w 319"/>
                <a:gd name="T27" fmla="*/ 31 h 233"/>
                <a:gd name="T28" fmla="*/ 151 w 319"/>
                <a:gd name="T29" fmla="*/ 40 h 233"/>
                <a:gd name="T30" fmla="*/ 116 w 319"/>
                <a:gd name="T31" fmla="*/ 51 h 233"/>
                <a:gd name="T32" fmla="*/ 83 w 319"/>
                <a:gd name="T33" fmla="*/ 66 h 233"/>
                <a:gd name="T34" fmla="*/ 53 w 319"/>
                <a:gd name="T35" fmla="*/ 82 h 233"/>
                <a:gd name="T36" fmla="*/ 26 w 319"/>
                <a:gd name="T37" fmla="*/ 97 h 233"/>
                <a:gd name="T38" fmla="*/ 7 w 319"/>
                <a:gd name="T39" fmla="*/ 112 h 233"/>
                <a:gd name="T40" fmla="*/ 0 w 319"/>
                <a:gd name="T41" fmla="*/ 107 h 233"/>
                <a:gd name="T42" fmla="*/ 15 w 319"/>
                <a:gd name="T43" fmla="*/ 81 h 233"/>
                <a:gd name="T44" fmla="*/ 41 w 319"/>
                <a:gd name="T45" fmla="*/ 56 h 233"/>
                <a:gd name="T46" fmla="*/ 72 w 319"/>
                <a:gd name="T47" fmla="*/ 34 h 233"/>
                <a:gd name="T48" fmla="*/ 109 w 319"/>
                <a:gd name="T49" fmla="*/ 18 h 233"/>
                <a:gd name="T50" fmla="*/ 164 w 319"/>
                <a:gd name="T51" fmla="*/ 6 h 233"/>
                <a:gd name="T52" fmla="*/ 217 w 319"/>
                <a:gd name="T53" fmla="*/ 1 h 233"/>
                <a:gd name="T54" fmla="*/ 252 w 319"/>
                <a:gd name="T55" fmla="*/ 0 h 233"/>
                <a:gd name="T56" fmla="*/ 263 w 319"/>
                <a:gd name="T57" fmla="*/ 1 h 233"/>
                <a:gd name="T58" fmla="*/ 270 w 319"/>
                <a:gd name="T59" fmla="*/ 9 h 233"/>
                <a:gd name="T60" fmla="*/ 270 w 319"/>
                <a:gd name="T61" fmla="*/ 20 h 233"/>
                <a:gd name="T62" fmla="*/ 262 w 319"/>
                <a:gd name="T63" fmla="*/ 27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9" h="233">
                  <a:moveTo>
                    <a:pt x="255" y="28"/>
                  </a:moveTo>
                  <a:lnTo>
                    <a:pt x="260" y="51"/>
                  </a:lnTo>
                  <a:lnTo>
                    <a:pt x="267" y="74"/>
                  </a:lnTo>
                  <a:lnTo>
                    <a:pt x="275" y="98"/>
                  </a:lnTo>
                  <a:lnTo>
                    <a:pt x="283" y="121"/>
                  </a:lnTo>
                  <a:lnTo>
                    <a:pt x="292" y="144"/>
                  </a:lnTo>
                  <a:lnTo>
                    <a:pt x="301" y="167"/>
                  </a:lnTo>
                  <a:lnTo>
                    <a:pt x="309" y="189"/>
                  </a:lnTo>
                  <a:lnTo>
                    <a:pt x="318" y="212"/>
                  </a:lnTo>
                  <a:lnTo>
                    <a:pt x="319" y="218"/>
                  </a:lnTo>
                  <a:lnTo>
                    <a:pt x="319" y="223"/>
                  </a:lnTo>
                  <a:lnTo>
                    <a:pt x="316" y="227"/>
                  </a:lnTo>
                  <a:lnTo>
                    <a:pt x="313" y="231"/>
                  </a:lnTo>
                  <a:lnTo>
                    <a:pt x="308" y="233"/>
                  </a:lnTo>
                  <a:lnTo>
                    <a:pt x="304" y="233"/>
                  </a:lnTo>
                  <a:lnTo>
                    <a:pt x="299" y="231"/>
                  </a:lnTo>
                  <a:lnTo>
                    <a:pt x="296" y="226"/>
                  </a:lnTo>
                  <a:lnTo>
                    <a:pt x="285" y="201"/>
                  </a:lnTo>
                  <a:lnTo>
                    <a:pt x="276" y="170"/>
                  </a:lnTo>
                  <a:lnTo>
                    <a:pt x="266" y="136"/>
                  </a:lnTo>
                  <a:lnTo>
                    <a:pt x="258" y="104"/>
                  </a:lnTo>
                  <a:lnTo>
                    <a:pt x="250" y="74"/>
                  </a:lnTo>
                  <a:lnTo>
                    <a:pt x="244" y="50"/>
                  </a:lnTo>
                  <a:lnTo>
                    <a:pt x="240" y="33"/>
                  </a:lnTo>
                  <a:lnTo>
                    <a:pt x="239" y="27"/>
                  </a:lnTo>
                  <a:lnTo>
                    <a:pt x="222" y="27"/>
                  </a:lnTo>
                  <a:lnTo>
                    <a:pt x="205" y="28"/>
                  </a:lnTo>
                  <a:lnTo>
                    <a:pt x="187" y="31"/>
                  </a:lnTo>
                  <a:lnTo>
                    <a:pt x="169" y="34"/>
                  </a:lnTo>
                  <a:lnTo>
                    <a:pt x="151" y="40"/>
                  </a:lnTo>
                  <a:lnTo>
                    <a:pt x="133" y="46"/>
                  </a:lnTo>
                  <a:lnTo>
                    <a:pt x="116" y="51"/>
                  </a:lnTo>
                  <a:lnTo>
                    <a:pt x="99" y="58"/>
                  </a:lnTo>
                  <a:lnTo>
                    <a:pt x="83" y="66"/>
                  </a:lnTo>
                  <a:lnTo>
                    <a:pt x="67" y="74"/>
                  </a:lnTo>
                  <a:lnTo>
                    <a:pt x="53" y="82"/>
                  </a:lnTo>
                  <a:lnTo>
                    <a:pt x="39" y="90"/>
                  </a:lnTo>
                  <a:lnTo>
                    <a:pt x="26" y="97"/>
                  </a:lnTo>
                  <a:lnTo>
                    <a:pt x="16" y="105"/>
                  </a:lnTo>
                  <a:lnTo>
                    <a:pt x="7" y="112"/>
                  </a:lnTo>
                  <a:lnTo>
                    <a:pt x="0" y="118"/>
                  </a:lnTo>
                  <a:lnTo>
                    <a:pt x="0" y="107"/>
                  </a:lnTo>
                  <a:lnTo>
                    <a:pt x="6" y="94"/>
                  </a:lnTo>
                  <a:lnTo>
                    <a:pt x="15" y="81"/>
                  </a:lnTo>
                  <a:lnTo>
                    <a:pt x="27" y="69"/>
                  </a:lnTo>
                  <a:lnTo>
                    <a:pt x="41" y="56"/>
                  </a:lnTo>
                  <a:lnTo>
                    <a:pt x="57" y="43"/>
                  </a:lnTo>
                  <a:lnTo>
                    <a:pt x="72" y="34"/>
                  </a:lnTo>
                  <a:lnTo>
                    <a:pt x="87" y="26"/>
                  </a:lnTo>
                  <a:lnTo>
                    <a:pt x="109" y="18"/>
                  </a:lnTo>
                  <a:lnTo>
                    <a:pt x="136" y="11"/>
                  </a:lnTo>
                  <a:lnTo>
                    <a:pt x="164" y="6"/>
                  </a:lnTo>
                  <a:lnTo>
                    <a:pt x="192" y="3"/>
                  </a:lnTo>
                  <a:lnTo>
                    <a:pt x="217" y="1"/>
                  </a:lnTo>
                  <a:lnTo>
                    <a:pt x="238" y="0"/>
                  </a:lnTo>
                  <a:lnTo>
                    <a:pt x="252" y="0"/>
                  </a:lnTo>
                  <a:lnTo>
                    <a:pt x="258" y="0"/>
                  </a:lnTo>
                  <a:lnTo>
                    <a:pt x="263" y="1"/>
                  </a:lnTo>
                  <a:lnTo>
                    <a:pt x="268" y="4"/>
                  </a:lnTo>
                  <a:lnTo>
                    <a:pt x="270" y="9"/>
                  </a:lnTo>
                  <a:lnTo>
                    <a:pt x="271" y="15"/>
                  </a:lnTo>
                  <a:lnTo>
                    <a:pt x="270" y="20"/>
                  </a:lnTo>
                  <a:lnTo>
                    <a:pt x="267" y="25"/>
                  </a:lnTo>
                  <a:lnTo>
                    <a:pt x="262" y="27"/>
                  </a:lnTo>
                  <a:lnTo>
                    <a:pt x="255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5997" name="Freeform 29">
              <a:extLst>
                <a:ext uri="{FF2B5EF4-FFF2-40B4-BE49-F238E27FC236}">
                  <a16:creationId xmlns:a16="http://schemas.microsoft.com/office/drawing/2014/main" id="{01C1A813-46B7-4379-B3A9-F3340012B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0" y="3679"/>
              <a:ext cx="172" cy="384"/>
            </a:xfrm>
            <a:custGeom>
              <a:avLst/>
              <a:gdLst>
                <a:gd name="T0" fmla="*/ 64 w 344"/>
                <a:gd name="T1" fmla="*/ 231 h 768"/>
                <a:gd name="T2" fmla="*/ 68 w 344"/>
                <a:gd name="T3" fmla="*/ 253 h 768"/>
                <a:gd name="T4" fmla="*/ 84 w 344"/>
                <a:gd name="T5" fmla="*/ 301 h 768"/>
                <a:gd name="T6" fmla="*/ 110 w 344"/>
                <a:gd name="T7" fmla="*/ 365 h 768"/>
                <a:gd name="T8" fmla="*/ 137 w 344"/>
                <a:gd name="T9" fmla="*/ 427 h 768"/>
                <a:gd name="T10" fmla="*/ 164 w 344"/>
                <a:gd name="T11" fmla="*/ 489 h 768"/>
                <a:gd name="T12" fmla="*/ 194 w 344"/>
                <a:gd name="T13" fmla="*/ 550 h 768"/>
                <a:gd name="T14" fmla="*/ 224 w 344"/>
                <a:gd name="T15" fmla="*/ 611 h 768"/>
                <a:gd name="T16" fmla="*/ 255 w 344"/>
                <a:gd name="T17" fmla="*/ 672 h 768"/>
                <a:gd name="T18" fmla="*/ 287 w 344"/>
                <a:gd name="T19" fmla="*/ 733 h 768"/>
                <a:gd name="T20" fmla="*/ 306 w 344"/>
                <a:gd name="T21" fmla="*/ 766 h 768"/>
                <a:gd name="T22" fmla="*/ 316 w 344"/>
                <a:gd name="T23" fmla="*/ 768 h 768"/>
                <a:gd name="T24" fmla="*/ 329 w 344"/>
                <a:gd name="T25" fmla="*/ 768 h 768"/>
                <a:gd name="T26" fmla="*/ 339 w 344"/>
                <a:gd name="T27" fmla="*/ 766 h 768"/>
                <a:gd name="T28" fmla="*/ 344 w 344"/>
                <a:gd name="T29" fmla="*/ 759 h 768"/>
                <a:gd name="T30" fmla="*/ 342 w 344"/>
                <a:gd name="T31" fmla="*/ 750 h 768"/>
                <a:gd name="T32" fmla="*/ 324 w 344"/>
                <a:gd name="T33" fmla="*/ 722 h 768"/>
                <a:gd name="T34" fmla="*/ 298 w 344"/>
                <a:gd name="T35" fmla="*/ 675 h 768"/>
                <a:gd name="T36" fmla="*/ 272 w 344"/>
                <a:gd name="T37" fmla="*/ 628 h 768"/>
                <a:gd name="T38" fmla="*/ 246 w 344"/>
                <a:gd name="T39" fmla="*/ 580 h 768"/>
                <a:gd name="T40" fmla="*/ 210 w 344"/>
                <a:gd name="T41" fmla="*/ 511 h 768"/>
                <a:gd name="T42" fmla="*/ 169 w 344"/>
                <a:gd name="T43" fmla="*/ 426 h 768"/>
                <a:gd name="T44" fmla="*/ 132 w 344"/>
                <a:gd name="T45" fmla="*/ 339 h 768"/>
                <a:gd name="T46" fmla="*/ 100 w 344"/>
                <a:gd name="T47" fmla="*/ 250 h 768"/>
                <a:gd name="T48" fmla="*/ 71 w 344"/>
                <a:gd name="T49" fmla="*/ 176 h 768"/>
                <a:gd name="T50" fmla="*/ 47 w 344"/>
                <a:gd name="T51" fmla="*/ 112 h 768"/>
                <a:gd name="T52" fmla="*/ 27 w 344"/>
                <a:gd name="T53" fmla="*/ 49 h 768"/>
                <a:gd name="T54" fmla="*/ 11 w 344"/>
                <a:gd name="T55" fmla="*/ 8 h 768"/>
                <a:gd name="T56" fmla="*/ 3 w 344"/>
                <a:gd name="T57" fmla="*/ 1 h 768"/>
                <a:gd name="T58" fmla="*/ 0 w 344"/>
                <a:gd name="T59" fmla="*/ 8 h 768"/>
                <a:gd name="T60" fmla="*/ 4 w 344"/>
                <a:gd name="T61" fmla="*/ 38 h 768"/>
                <a:gd name="T62" fmla="*/ 12 w 344"/>
                <a:gd name="T63" fmla="*/ 92 h 768"/>
                <a:gd name="T64" fmla="*/ 25 w 344"/>
                <a:gd name="T65" fmla="*/ 144 h 768"/>
                <a:gd name="T66" fmla="*/ 43 w 344"/>
                <a:gd name="T67" fmla="*/ 19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4" h="768">
                  <a:moveTo>
                    <a:pt x="56" y="216"/>
                  </a:moveTo>
                  <a:lnTo>
                    <a:pt x="64" y="231"/>
                  </a:lnTo>
                  <a:lnTo>
                    <a:pt x="66" y="242"/>
                  </a:lnTo>
                  <a:lnTo>
                    <a:pt x="68" y="253"/>
                  </a:lnTo>
                  <a:lnTo>
                    <a:pt x="72" y="269"/>
                  </a:lnTo>
                  <a:lnTo>
                    <a:pt x="84" y="301"/>
                  </a:lnTo>
                  <a:lnTo>
                    <a:pt x="96" y="334"/>
                  </a:lnTo>
                  <a:lnTo>
                    <a:pt x="110" y="365"/>
                  </a:lnTo>
                  <a:lnTo>
                    <a:pt x="123" y="396"/>
                  </a:lnTo>
                  <a:lnTo>
                    <a:pt x="137" y="427"/>
                  </a:lnTo>
                  <a:lnTo>
                    <a:pt x="150" y="458"/>
                  </a:lnTo>
                  <a:lnTo>
                    <a:pt x="164" y="489"/>
                  </a:lnTo>
                  <a:lnTo>
                    <a:pt x="179" y="520"/>
                  </a:lnTo>
                  <a:lnTo>
                    <a:pt x="194" y="550"/>
                  </a:lnTo>
                  <a:lnTo>
                    <a:pt x="209" y="581"/>
                  </a:lnTo>
                  <a:lnTo>
                    <a:pt x="224" y="611"/>
                  </a:lnTo>
                  <a:lnTo>
                    <a:pt x="240" y="642"/>
                  </a:lnTo>
                  <a:lnTo>
                    <a:pt x="255" y="672"/>
                  </a:lnTo>
                  <a:lnTo>
                    <a:pt x="271" y="703"/>
                  </a:lnTo>
                  <a:lnTo>
                    <a:pt x="287" y="733"/>
                  </a:lnTo>
                  <a:lnTo>
                    <a:pt x="304" y="764"/>
                  </a:lnTo>
                  <a:lnTo>
                    <a:pt x="306" y="766"/>
                  </a:lnTo>
                  <a:lnTo>
                    <a:pt x="310" y="767"/>
                  </a:lnTo>
                  <a:lnTo>
                    <a:pt x="316" y="768"/>
                  </a:lnTo>
                  <a:lnTo>
                    <a:pt x="323" y="768"/>
                  </a:lnTo>
                  <a:lnTo>
                    <a:pt x="329" y="768"/>
                  </a:lnTo>
                  <a:lnTo>
                    <a:pt x="335" y="767"/>
                  </a:lnTo>
                  <a:lnTo>
                    <a:pt x="339" y="766"/>
                  </a:lnTo>
                  <a:lnTo>
                    <a:pt x="342" y="764"/>
                  </a:lnTo>
                  <a:lnTo>
                    <a:pt x="344" y="759"/>
                  </a:lnTo>
                  <a:lnTo>
                    <a:pt x="344" y="755"/>
                  </a:lnTo>
                  <a:lnTo>
                    <a:pt x="342" y="750"/>
                  </a:lnTo>
                  <a:lnTo>
                    <a:pt x="338" y="747"/>
                  </a:lnTo>
                  <a:lnTo>
                    <a:pt x="324" y="722"/>
                  </a:lnTo>
                  <a:lnTo>
                    <a:pt x="312" y="699"/>
                  </a:lnTo>
                  <a:lnTo>
                    <a:pt x="298" y="675"/>
                  </a:lnTo>
                  <a:lnTo>
                    <a:pt x="285" y="651"/>
                  </a:lnTo>
                  <a:lnTo>
                    <a:pt x="272" y="628"/>
                  </a:lnTo>
                  <a:lnTo>
                    <a:pt x="260" y="604"/>
                  </a:lnTo>
                  <a:lnTo>
                    <a:pt x="246" y="580"/>
                  </a:lnTo>
                  <a:lnTo>
                    <a:pt x="233" y="556"/>
                  </a:lnTo>
                  <a:lnTo>
                    <a:pt x="210" y="511"/>
                  </a:lnTo>
                  <a:lnTo>
                    <a:pt x="190" y="468"/>
                  </a:lnTo>
                  <a:lnTo>
                    <a:pt x="169" y="426"/>
                  </a:lnTo>
                  <a:lnTo>
                    <a:pt x="150" y="382"/>
                  </a:lnTo>
                  <a:lnTo>
                    <a:pt x="132" y="339"/>
                  </a:lnTo>
                  <a:lnTo>
                    <a:pt x="116" y="296"/>
                  </a:lnTo>
                  <a:lnTo>
                    <a:pt x="100" y="250"/>
                  </a:lnTo>
                  <a:lnTo>
                    <a:pt x="84" y="202"/>
                  </a:lnTo>
                  <a:lnTo>
                    <a:pt x="71" y="176"/>
                  </a:lnTo>
                  <a:lnTo>
                    <a:pt x="58" y="145"/>
                  </a:lnTo>
                  <a:lnTo>
                    <a:pt x="47" y="112"/>
                  </a:lnTo>
                  <a:lnTo>
                    <a:pt x="37" y="79"/>
                  </a:lnTo>
                  <a:lnTo>
                    <a:pt x="27" y="49"/>
                  </a:lnTo>
                  <a:lnTo>
                    <a:pt x="19" y="25"/>
                  </a:lnTo>
                  <a:lnTo>
                    <a:pt x="11" y="8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8"/>
                  </a:lnTo>
                  <a:lnTo>
                    <a:pt x="0" y="12"/>
                  </a:lnTo>
                  <a:lnTo>
                    <a:pt x="4" y="38"/>
                  </a:lnTo>
                  <a:lnTo>
                    <a:pt x="8" y="66"/>
                  </a:lnTo>
                  <a:lnTo>
                    <a:pt x="12" y="92"/>
                  </a:lnTo>
                  <a:lnTo>
                    <a:pt x="18" y="117"/>
                  </a:lnTo>
                  <a:lnTo>
                    <a:pt x="25" y="144"/>
                  </a:lnTo>
                  <a:lnTo>
                    <a:pt x="33" y="169"/>
                  </a:lnTo>
                  <a:lnTo>
                    <a:pt x="43" y="193"/>
                  </a:lnTo>
                  <a:lnTo>
                    <a:pt x="56" y="2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5998" name="Freeform 30">
              <a:extLst>
                <a:ext uri="{FF2B5EF4-FFF2-40B4-BE49-F238E27FC236}">
                  <a16:creationId xmlns:a16="http://schemas.microsoft.com/office/drawing/2014/main" id="{52B2FA06-7511-4660-87A2-7275D0338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0" y="4009"/>
              <a:ext cx="149" cy="79"/>
            </a:xfrm>
            <a:custGeom>
              <a:avLst/>
              <a:gdLst>
                <a:gd name="T0" fmla="*/ 1 w 300"/>
                <a:gd name="T1" fmla="*/ 146 h 159"/>
                <a:gd name="T2" fmla="*/ 0 w 300"/>
                <a:gd name="T3" fmla="*/ 150 h 159"/>
                <a:gd name="T4" fmla="*/ 0 w 300"/>
                <a:gd name="T5" fmla="*/ 153 h 159"/>
                <a:gd name="T6" fmla="*/ 1 w 300"/>
                <a:gd name="T7" fmla="*/ 157 h 159"/>
                <a:gd name="T8" fmla="*/ 5 w 300"/>
                <a:gd name="T9" fmla="*/ 159 h 159"/>
                <a:gd name="T10" fmla="*/ 23 w 300"/>
                <a:gd name="T11" fmla="*/ 150 h 159"/>
                <a:gd name="T12" fmla="*/ 41 w 300"/>
                <a:gd name="T13" fmla="*/ 142 h 159"/>
                <a:gd name="T14" fmla="*/ 59 w 300"/>
                <a:gd name="T15" fmla="*/ 134 h 159"/>
                <a:gd name="T16" fmla="*/ 77 w 300"/>
                <a:gd name="T17" fmla="*/ 126 h 159"/>
                <a:gd name="T18" fmla="*/ 97 w 300"/>
                <a:gd name="T19" fmla="*/ 118 h 159"/>
                <a:gd name="T20" fmla="*/ 115 w 300"/>
                <a:gd name="T21" fmla="*/ 111 h 159"/>
                <a:gd name="T22" fmla="*/ 134 w 300"/>
                <a:gd name="T23" fmla="*/ 103 h 159"/>
                <a:gd name="T24" fmla="*/ 152 w 300"/>
                <a:gd name="T25" fmla="*/ 96 h 159"/>
                <a:gd name="T26" fmla="*/ 171 w 300"/>
                <a:gd name="T27" fmla="*/ 88 h 159"/>
                <a:gd name="T28" fmla="*/ 189 w 300"/>
                <a:gd name="T29" fmla="*/ 80 h 159"/>
                <a:gd name="T30" fmla="*/ 207 w 300"/>
                <a:gd name="T31" fmla="*/ 72 h 159"/>
                <a:gd name="T32" fmla="*/ 225 w 300"/>
                <a:gd name="T33" fmla="*/ 62 h 159"/>
                <a:gd name="T34" fmla="*/ 243 w 300"/>
                <a:gd name="T35" fmla="*/ 53 h 159"/>
                <a:gd name="T36" fmla="*/ 260 w 300"/>
                <a:gd name="T37" fmla="*/ 44 h 159"/>
                <a:gd name="T38" fmla="*/ 278 w 300"/>
                <a:gd name="T39" fmla="*/ 34 h 159"/>
                <a:gd name="T40" fmla="*/ 295 w 300"/>
                <a:gd name="T41" fmla="*/ 22 h 159"/>
                <a:gd name="T42" fmla="*/ 298 w 300"/>
                <a:gd name="T43" fmla="*/ 19 h 159"/>
                <a:gd name="T44" fmla="*/ 300 w 300"/>
                <a:gd name="T45" fmla="*/ 14 h 159"/>
                <a:gd name="T46" fmla="*/ 300 w 300"/>
                <a:gd name="T47" fmla="*/ 9 h 159"/>
                <a:gd name="T48" fmla="*/ 297 w 300"/>
                <a:gd name="T49" fmla="*/ 6 h 159"/>
                <a:gd name="T50" fmla="*/ 294 w 300"/>
                <a:gd name="T51" fmla="*/ 3 h 159"/>
                <a:gd name="T52" fmla="*/ 289 w 300"/>
                <a:gd name="T53" fmla="*/ 0 h 159"/>
                <a:gd name="T54" fmla="*/ 285 w 300"/>
                <a:gd name="T55" fmla="*/ 0 h 159"/>
                <a:gd name="T56" fmla="*/ 281 w 300"/>
                <a:gd name="T57" fmla="*/ 3 h 159"/>
                <a:gd name="T58" fmla="*/ 263 w 300"/>
                <a:gd name="T59" fmla="*/ 13 h 159"/>
                <a:gd name="T60" fmla="*/ 242 w 300"/>
                <a:gd name="T61" fmla="*/ 23 h 159"/>
                <a:gd name="T62" fmla="*/ 220 w 300"/>
                <a:gd name="T63" fmla="*/ 34 h 159"/>
                <a:gd name="T64" fmla="*/ 198 w 300"/>
                <a:gd name="T65" fmla="*/ 45 h 159"/>
                <a:gd name="T66" fmla="*/ 175 w 300"/>
                <a:gd name="T67" fmla="*/ 57 h 159"/>
                <a:gd name="T68" fmla="*/ 151 w 300"/>
                <a:gd name="T69" fmla="*/ 68 h 159"/>
                <a:gd name="T70" fmla="*/ 128 w 300"/>
                <a:gd name="T71" fmla="*/ 78 h 159"/>
                <a:gd name="T72" fmla="*/ 106 w 300"/>
                <a:gd name="T73" fmla="*/ 90 h 159"/>
                <a:gd name="T74" fmla="*/ 84 w 300"/>
                <a:gd name="T75" fmla="*/ 100 h 159"/>
                <a:gd name="T76" fmla="*/ 65 w 300"/>
                <a:gd name="T77" fmla="*/ 110 h 159"/>
                <a:gd name="T78" fmla="*/ 47 w 300"/>
                <a:gd name="T79" fmla="*/ 119 h 159"/>
                <a:gd name="T80" fmla="*/ 31 w 300"/>
                <a:gd name="T81" fmla="*/ 127 h 159"/>
                <a:gd name="T82" fmla="*/ 19 w 300"/>
                <a:gd name="T83" fmla="*/ 134 h 159"/>
                <a:gd name="T84" fmla="*/ 9 w 300"/>
                <a:gd name="T85" fmla="*/ 139 h 159"/>
                <a:gd name="T86" fmla="*/ 4 w 300"/>
                <a:gd name="T87" fmla="*/ 144 h 159"/>
                <a:gd name="T88" fmla="*/ 1 w 300"/>
                <a:gd name="T89" fmla="*/ 146 h 159"/>
                <a:gd name="T90" fmla="*/ 1 w 300"/>
                <a:gd name="T91" fmla="*/ 14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0" h="159">
                  <a:moveTo>
                    <a:pt x="1" y="146"/>
                  </a:moveTo>
                  <a:lnTo>
                    <a:pt x="0" y="150"/>
                  </a:lnTo>
                  <a:lnTo>
                    <a:pt x="0" y="153"/>
                  </a:lnTo>
                  <a:lnTo>
                    <a:pt x="1" y="157"/>
                  </a:lnTo>
                  <a:lnTo>
                    <a:pt x="5" y="159"/>
                  </a:lnTo>
                  <a:lnTo>
                    <a:pt x="23" y="150"/>
                  </a:lnTo>
                  <a:lnTo>
                    <a:pt x="41" y="142"/>
                  </a:lnTo>
                  <a:lnTo>
                    <a:pt x="59" y="134"/>
                  </a:lnTo>
                  <a:lnTo>
                    <a:pt x="77" y="126"/>
                  </a:lnTo>
                  <a:lnTo>
                    <a:pt x="97" y="118"/>
                  </a:lnTo>
                  <a:lnTo>
                    <a:pt x="115" y="111"/>
                  </a:lnTo>
                  <a:lnTo>
                    <a:pt x="134" y="103"/>
                  </a:lnTo>
                  <a:lnTo>
                    <a:pt x="152" y="96"/>
                  </a:lnTo>
                  <a:lnTo>
                    <a:pt x="171" y="88"/>
                  </a:lnTo>
                  <a:lnTo>
                    <a:pt x="189" y="80"/>
                  </a:lnTo>
                  <a:lnTo>
                    <a:pt x="207" y="72"/>
                  </a:lnTo>
                  <a:lnTo>
                    <a:pt x="225" y="62"/>
                  </a:lnTo>
                  <a:lnTo>
                    <a:pt x="243" y="53"/>
                  </a:lnTo>
                  <a:lnTo>
                    <a:pt x="260" y="44"/>
                  </a:lnTo>
                  <a:lnTo>
                    <a:pt x="278" y="34"/>
                  </a:lnTo>
                  <a:lnTo>
                    <a:pt x="295" y="22"/>
                  </a:lnTo>
                  <a:lnTo>
                    <a:pt x="298" y="19"/>
                  </a:lnTo>
                  <a:lnTo>
                    <a:pt x="300" y="14"/>
                  </a:lnTo>
                  <a:lnTo>
                    <a:pt x="300" y="9"/>
                  </a:lnTo>
                  <a:lnTo>
                    <a:pt x="297" y="6"/>
                  </a:lnTo>
                  <a:lnTo>
                    <a:pt x="294" y="3"/>
                  </a:lnTo>
                  <a:lnTo>
                    <a:pt x="289" y="0"/>
                  </a:lnTo>
                  <a:lnTo>
                    <a:pt x="285" y="0"/>
                  </a:lnTo>
                  <a:lnTo>
                    <a:pt x="281" y="3"/>
                  </a:lnTo>
                  <a:lnTo>
                    <a:pt x="263" y="13"/>
                  </a:lnTo>
                  <a:lnTo>
                    <a:pt x="242" y="23"/>
                  </a:lnTo>
                  <a:lnTo>
                    <a:pt x="220" y="34"/>
                  </a:lnTo>
                  <a:lnTo>
                    <a:pt x="198" y="45"/>
                  </a:lnTo>
                  <a:lnTo>
                    <a:pt x="175" y="57"/>
                  </a:lnTo>
                  <a:lnTo>
                    <a:pt x="151" y="68"/>
                  </a:lnTo>
                  <a:lnTo>
                    <a:pt x="128" y="78"/>
                  </a:lnTo>
                  <a:lnTo>
                    <a:pt x="106" y="90"/>
                  </a:lnTo>
                  <a:lnTo>
                    <a:pt x="84" y="100"/>
                  </a:lnTo>
                  <a:lnTo>
                    <a:pt x="65" y="110"/>
                  </a:lnTo>
                  <a:lnTo>
                    <a:pt x="47" y="119"/>
                  </a:lnTo>
                  <a:lnTo>
                    <a:pt x="31" y="127"/>
                  </a:lnTo>
                  <a:lnTo>
                    <a:pt x="19" y="134"/>
                  </a:lnTo>
                  <a:lnTo>
                    <a:pt x="9" y="139"/>
                  </a:lnTo>
                  <a:lnTo>
                    <a:pt x="4" y="144"/>
                  </a:lnTo>
                  <a:lnTo>
                    <a:pt x="1" y="146"/>
                  </a:lnTo>
                  <a:lnTo>
                    <a:pt x="1" y="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5999" name="Freeform 31">
              <a:extLst>
                <a:ext uri="{FF2B5EF4-FFF2-40B4-BE49-F238E27FC236}">
                  <a16:creationId xmlns:a16="http://schemas.microsoft.com/office/drawing/2014/main" id="{C4EA569A-26E9-4DAB-BC4C-1648C0CE4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0" y="3565"/>
              <a:ext cx="41" cy="93"/>
            </a:xfrm>
            <a:custGeom>
              <a:avLst/>
              <a:gdLst>
                <a:gd name="T0" fmla="*/ 31 w 82"/>
                <a:gd name="T1" fmla="*/ 14 h 188"/>
                <a:gd name="T2" fmla="*/ 29 w 82"/>
                <a:gd name="T3" fmla="*/ 8 h 188"/>
                <a:gd name="T4" fmla="*/ 25 w 82"/>
                <a:gd name="T5" fmla="*/ 4 h 188"/>
                <a:gd name="T6" fmla="*/ 19 w 82"/>
                <a:gd name="T7" fmla="*/ 1 h 188"/>
                <a:gd name="T8" fmla="*/ 14 w 82"/>
                <a:gd name="T9" fmla="*/ 0 h 188"/>
                <a:gd name="T10" fmla="*/ 8 w 82"/>
                <a:gd name="T11" fmla="*/ 3 h 188"/>
                <a:gd name="T12" fmla="*/ 3 w 82"/>
                <a:gd name="T13" fmla="*/ 6 h 188"/>
                <a:gd name="T14" fmla="*/ 0 w 82"/>
                <a:gd name="T15" fmla="*/ 12 h 188"/>
                <a:gd name="T16" fmla="*/ 0 w 82"/>
                <a:gd name="T17" fmla="*/ 18 h 188"/>
                <a:gd name="T18" fmla="*/ 6 w 82"/>
                <a:gd name="T19" fmla="*/ 43 h 188"/>
                <a:gd name="T20" fmla="*/ 15 w 82"/>
                <a:gd name="T21" fmla="*/ 72 h 188"/>
                <a:gd name="T22" fmla="*/ 26 w 82"/>
                <a:gd name="T23" fmla="*/ 100 h 188"/>
                <a:gd name="T24" fmla="*/ 40 w 82"/>
                <a:gd name="T25" fmla="*/ 128 h 188"/>
                <a:gd name="T26" fmla="*/ 54 w 82"/>
                <a:gd name="T27" fmla="*/ 152 h 188"/>
                <a:gd name="T28" fmla="*/ 67 w 82"/>
                <a:gd name="T29" fmla="*/ 172 h 188"/>
                <a:gd name="T30" fmla="*/ 76 w 82"/>
                <a:gd name="T31" fmla="*/ 184 h 188"/>
                <a:gd name="T32" fmla="*/ 82 w 82"/>
                <a:gd name="T33" fmla="*/ 188 h 188"/>
                <a:gd name="T34" fmla="*/ 79 w 82"/>
                <a:gd name="T35" fmla="*/ 175 h 188"/>
                <a:gd name="T36" fmla="*/ 74 w 82"/>
                <a:gd name="T37" fmla="*/ 159 h 188"/>
                <a:gd name="T38" fmla="*/ 67 w 82"/>
                <a:gd name="T39" fmla="*/ 138 h 188"/>
                <a:gd name="T40" fmla="*/ 59 w 82"/>
                <a:gd name="T41" fmla="*/ 114 h 188"/>
                <a:gd name="T42" fmla="*/ 50 w 82"/>
                <a:gd name="T43" fmla="*/ 89 h 188"/>
                <a:gd name="T44" fmla="*/ 42 w 82"/>
                <a:gd name="T45" fmla="*/ 64 h 188"/>
                <a:gd name="T46" fmla="*/ 36 w 82"/>
                <a:gd name="T47" fmla="*/ 38 h 188"/>
                <a:gd name="T48" fmla="*/ 31 w 82"/>
                <a:gd name="T49" fmla="*/ 1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188">
                  <a:moveTo>
                    <a:pt x="31" y="14"/>
                  </a:moveTo>
                  <a:lnTo>
                    <a:pt x="29" y="8"/>
                  </a:lnTo>
                  <a:lnTo>
                    <a:pt x="25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3"/>
                  </a:lnTo>
                  <a:lnTo>
                    <a:pt x="3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6" y="43"/>
                  </a:lnTo>
                  <a:lnTo>
                    <a:pt x="15" y="72"/>
                  </a:lnTo>
                  <a:lnTo>
                    <a:pt x="26" y="100"/>
                  </a:lnTo>
                  <a:lnTo>
                    <a:pt x="40" y="128"/>
                  </a:lnTo>
                  <a:lnTo>
                    <a:pt x="54" y="152"/>
                  </a:lnTo>
                  <a:lnTo>
                    <a:pt x="67" y="172"/>
                  </a:lnTo>
                  <a:lnTo>
                    <a:pt x="76" y="184"/>
                  </a:lnTo>
                  <a:lnTo>
                    <a:pt x="82" y="188"/>
                  </a:lnTo>
                  <a:lnTo>
                    <a:pt x="79" y="175"/>
                  </a:lnTo>
                  <a:lnTo>
                    <a:pt x="74" y="159"/>
                  </a:lnTo>
                  <a:lnTo>
                    <a:pt x="67" y="138"/>
                  </a:lnTo>
                  <a:lnTo>
                    <a:pt x="59" y="114"/>
                  </a:lnTo>
                  <a:lnTo>
                    <a:pt x="50" y="89"/>
                  </a:lnTo>
                  <a:lnTo>
                    <a:pt x="42" y="64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6000" name="Freeform 32">
              <a:extLst>
                <a:ext uri="{FF2B5EF4-FFF2-40B4-BE49-F238E27FC236}">
                  <a16:creationId xmlns:a16="http://schemas.microsoft.com/office/drawing/2014/main" id="{CE1C6577-A73B-494D-ACAF-E0507F598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2" y="3515"/>
              <a:ext cx="21" cy="47"/>
            </a:xfrm>
            <a:custGeom>
              <a:avLst/>
              <a:gdLst>
                <a:gd name="T0" fmla="*/ 22 w 43"/>
                <a:gd name="T1" fmla="*/ 11 h 95"/>
                <a:gd name="T2" fmla="*/ 21 w 43"/>
                <a:gd name="T3" fmla="*/ 6 h 95"/>
                <a:gd name="T4" fmla="*/ 17 w 43"/>
                <a:gd name="T5" fmla="*/ 3 h 95"/>
                <a:gd name="T6" fmla="*/ 14 w 43"/>
                <a:gd name="T7" fmla="*/ 0 h 95"/>
                <a:gd name="T8" fmla="*/ 9 w 43"/>
                <a:gd name="T9" fmla="*/ 0 h 95"/>
                <a:gd name="T10" fmla="*/ 6 w 43"/>
                <a:gd name="T11" fmla="*/ 1 h 95"/>
                <a:gd name="T12" fmla="*/ 2 w 43"/>
                <a:gd name="T13" fmla="*/ 4 h 95"/>
                <a:gd name="T14" fmla="*/ 0 w 43"/>
                <a:gd name="T15" fmla="*/ 7 h 95"/>
                <a:gd name="T16" fmla="*/ 0 w 43"/>
                <a:gd name="T17" fmla="*/ 12 h 95"/>
                <a:gd name="T18" fmla="*/ 0 w 43"/>
                <a:gd name="T19" fmla="*/ 24 h 95"/>
                <a:gd name="T20" fmla="*/ 4 w 43"/>
                <a:gd name="T21" fmla="*/ 38 h 95"/>
                <a:gd name="T22" fmla="*/ 8 w 43"/>
                <a:gd name="T23" fmla="*/ 52 h 95"/>
                <a:gd name="T24" fmla="*/ 14 w 43"/>
                <a:gd name="T25" fmla="*/ 66 h 95"/>
                <a:gd name="T26" fmla="*/ 21 w 43"/>
                <a:gd name="T27" fmla="*/ 78 h 95"/>
                <a:gd name="T28" fmla="*/ 28 w 43"/>
                <a:gd name="T29" fmla="*/ 88 h 95"/>
                <a:gd name="T30" fmla="*/ 36 w 43"/>
                <a:gd name="T31" fmla="*/ 93 h 95"/>
                <a:gd name="T32" fmla="*/ 42 w 43"/>
                <a:gd name="T33" fmla="*/ 95 h 95"/>
                <a:gd name="T34" fmla="*/ 43 w 43"/>
                <a:gd name="T35" fmla="*/ 76 h 95"/>
                <a:gd name="T36" fmla="*/ 37 w 43"/>
                <a:gd name="T37" fmla="*/ 54 h 95"/>
                <a:gd name="T38" fmla="*/ 30 w 43"/>
                <a:gd name="T39" fmla="*/ 32 h 95"/>
                <a:gd name="T40" fmla="*/ 22 w 43"/>
                <a:gd name="T41" fmla="*/ 1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" h="95">
                  <a:moveTo>
                    <a:pt x="22" y="11"/>
                  </a:moveTo>
                  <a:lnTo>
                    <a:pt x="21" y="6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6"/>
                  </a:lnTo>
                  <a:lnTo>
                    <a:pt x="21" y="78"/>
                  </a:lnTo>
                  <a:lnTo>
                    <a:pt x="28" y="88"/>
                  </a:lnTo>
                  <a:lnTo>
                    <a:pt x="36" y="93"/>
                  </a:lnTo>
                  <a:lnTo>
                    <a:pt x="42" y="95"/>
                  </a:lnTo>
                  <a:lnTo>
                    <a:pt x="43" y="76"/>
                  </a:lnTo>
                  <a:lnTo>
                    <a:pt x="37" y="54"/>
                  </a:lnTo>
                  <a:lnTo>
                    <a:pt x="30" y="32"/>
                  </a:lnTo>
                  <a:lnTo>
                    <a:pt x="22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6001" name="Freeform 33">
              <a:extLst>
                <a:ext uri="{FF2B5EF4-FFF2-40B4-BE49-F238E27FC236}">
                  <a16:creationId xmlns:a16="http://schemas.microsoft.com/office/drawing/2014/main" id="{0A7DE24A-955D-480E-A361-C893C64C81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5" y="3480"/>
              <a:ext cx="18" cy="27"/>
            </a:xfrm>
            <a:custGeom>
              <a:avLst/>
              <a:gdLst>
                <a:gd name="T0" fmla="*/ 19 w 36"/>
                <a:gd name="T1" fmla="*/ 7 h 54"/>
                <a:gd name="T2" fmla="*/ 19 w 36"/>
                <a:gd name="T3" fmla="*/ 8 h 54"/>
                <a:gd name="T4" fmla="*/ 19 w 36"/>
                <a:gd name="T5" fmla="*/ 8 h 54"/>
                <a:gd name="T6" fmla="*/ 19 w 36"/>
                <a:gd name="T7" fmla="*/ 8 h 54"/>
                <a:gd name="T8" fmla="*/ 19 w 36"/>
                <a:gd name="T9" fmla="*/ 8 h 54"/>
                <a:gd name="T10" fmla="*/ 18 w 36"/>
                <a:gd name="T11" fmla="*/ 5 h 54"/>
                <a:gd name="T12" fmla="*/ 15 w 36"/>
                <a:gd name="T13" fmla="*/ 1 h 54"/>
                <a:gd name="T14" fmla="*/ 11 w 36"/>
                <a:gd name="T15" fmla="*/ 0 h 54"/>
                <a:gd name="T16" fmla="*/ 7 w 36"/>
                <a:gd name="T17" fmla="*/ 0 h 54"/>
                <a:gd name="T18" fmla="*/ 3 w 36"/>
                <a:gd name="T19" fmla="*/ 1 h 54"/>
                <a:gd name="T20" fmla="*/ 1 w 36"/>
                <a:gd name="T21" fmla="*/ 5 h 54"/>
                <a:gd name="T22" fmla="*/ 0 w 36"/>
                <a:gd name="T23" fmla="*/ 8 h 54"/>
                <a:gd name="T24" fmla="*/ 0 w 36"/>
                <a:gd name="T25" fmla="*/ 12 h 54"/>
                <a:gd name="T26" fmla="*/ 1 w 36"/>
                <a:gd name="T27" fmla="*/ 17 h 54"/>
                <a:gd name="T28" fmla="*/ 3 w 36"/>
                <a:gd name="T29" fmla="*/ 24 h 54"/>
                <a:gd name="T30" fmla="*/ 8 w 36"/>
                <a:gd name="T31" fmla="*/ 32 h 54"/>
                <a:gd name="T32" fmla="*/ 13 w 36"/>
                <a:gd name="T33" fmla="*/ 39 h 54"/>
                <a:gd name="T34" fmla="*/ 19 w 36"/>
                <a:gd name="T35" fmla="*/ 46 h 54"/>
                <a:gd name="T36" fmla="*/ 26 w 36"/>
                <a:gd name="T37" fmla="*/ 51 h 54"/>
                <a:gd name="T38" fmla="*/ 32 w 36"/>
                <a:gd name="T39" fmla="*/ 54 h 54"/>
                <a:gd name="T40" fmla="*/ 36 w 36"/>
                <a:gd name="T41" fmla="*/ 54 h 54"/>
                <a:gd name="T42" fmla="*/ 35 w 36"/>
                <a:gd name="T43" fmla="*/ 43 h 54"/>
                <a:gd name="T44" fmla="*/ 31 w 36"/>
                <a:gd name="T45" fmla="*/ 29 h 54"/>
                <a:gd name="T46" fmla="*/ 24 w 36"/>
                <a:gd name="T47" fmla="*/ 16 h 54"/>
                <a:gd name="T48" fmla="*/ 19 w 36"/>
                <a:gd name="T49" fmla="*/ 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" h="54">
                  <a:moveTo>
                    <a:pt x="19" y="7"/>
                  </a:moveTo>
                  <a:lnTo>
                    <a:pt x="19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8" y="5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3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2"/>
                  </a:lnTo>
                  <a:lnTo>
                    <a:pt x="1" y="17"/>
                  </a:lnTo>
                  <a:lnTo>
                    <a:pt x="3" y="24"/>
                  </a:lnTo>
                  <a:lnTo>
                    <a:pt x="8" y="32"/>
                  </a:lnTo>
                  <a:lnTo>
                    <a:pt x="13" y="39"/>
                  </a:lnTo>
                  <a:lnTo>
                    <a:pt x="19" y="46"/>
                  </a:lnTo>
                  <a:lnTo>
                    <a:pt x="26" y="51"/>
                  </a:lnTo>
                  <a:lnTo>
                    <a:pt x="32" y="54"/>
                  </a:lnTo>
                  <a:lnTo>
                    <a:pt x="36" y="54"/>
                  </a:lnTo>
                  <a:lnTo>
                    <a:pt x="35" y="43"/>
                  </a:lnTo>
                  <a:lnTo>
                    <a:pt x="31" y="29"/>
                  </a:lnTo>
                  <a:lnTo>
                    <a:pt x="24" y="16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6002" name="Freeform 34">
              <a:extLst>
                <a:ext uri="{FF2B5EF4-FFF2-40B4-BE49-F238E27FC236}">
                  <a16:creationId xmlns:a16="http://schemas.microsoft.com/office/drawing/2014/main" id="{96859291-6CFA-42A2-BFD8-6F38B5362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9" y="3458"/>
              <a:ext cx="26" cy="17"/>
            </a:xfrm>
            <a:custGeom>
              <a:avLst/>
              <a:gdLst>
                <a:gd name="T0" fmla="*/ 40 w 50"/>
                <a:gd name="T1" fmla="*/ 27 h 36"/>
                <a:gd name="T2" fmla="*/ 44 w 50"/>
                <a:gd name="T3" fmla="*/ 24 h 36"/>
                <a:gd name="T4" fmla="*/ 49 w 50"/>
                <a:gd name="T5" fmla="*/ 21 h 36"/>
                <a:gd name="T6" fmla="*/ 50 w 50"/>
                <a:gd name="T7" fmla="*/ 16 h 36"/>
                <a:gd name="T8" fmla="*/ 50 w 50"/>
                <a:gd name="T9" fmla="*/ 12 h 36"/>
                <a:gd name="T10" fmla="*/ 48 w 50"/>
                <a:gd name="T11" fmla="*/ 6 h 36"/>
                <a:gd name="T12" fmla="*/ 44 w 50"/>
                <a:gd name="T13" fmla="*/ 3 h 36"/>
                <a:gd name="T14" fmla="*/ 40 w 50"/>
                <a:gd name="T15" fmla="*/ 0 h 36"/>
                <a:gd name="T16" fmla="*/ 34 w 50"/>
                <a:gd name="T17" fmla="*/ 0 h 36"/>
                <a:gd name="T18" fmla="*/ 32 w 50"/>
                <a:gd name="T19" fmla="*/ 0 h 36"/>
                <a:gd name="T20" fmla="*/ 27 w 50"/>
                <a:gd name="T21" fmla="*/ 1 h 36"/>
                <a:gd name="T22" fmla="*/ 20 w 50"/>
                <a:gd name="T23" fmla="*/ 4 h 36"/>
                <a:gd name="T24" fmla="*/ 12 w 50"/>
                <a:gd name="T25" fmla="*/ 8 h 36"/>
                <a:gd name="T26" fmla="*/ 5 w 50"/>
                <a:gd name="T27" fmla="*/ 15 h 36"/>
                <a:gd name="T28" fmla="*/ 2 w 50"/>
                <a:gd name="T29" fmla="*/ 22 h 36"/>
                <a:gd name="T30" fmla="*/ 0 w 50"/>
                <a:gd name="T31" fmla="*/ 29 h 36"/>
                <a:gd name="T32" fmla="*/ 0 w 50"/>
                <a:gd name="T33" fmla="*/ 31 h 36"/>
                <a:gd name="T34" fmla="*/ 3 w 50"/>
                <a:gd name="T35" fmla="*/ 34 h 36"/>
                <a:gd name="T36" fmla="*/ 8 w 50"/>
                <a:gd name="T37" fmla="*/ 36 h 36"/>
                <a:gd name="T38" fmla="*/ 12 w 50"/>
                <a:gd name="T39" fmla="*/ 36 h 36"/>
                <a:gd name="T40" fmla="*/ 17 w 50"/>
                <a:gd name="T41" fmla="*/ 36 h 36"/>
                <a:gd name="T42" fmla="*/ 23 w 50"/>
                <a:gd name="T43" fmla="*/ 34 h 36"/>
                <a:gd name="T44" fmla="*/ 28 w 50"/>
                <a:gd name="T45" fmla="*/ 33 h 36"/>
                <a:gd name="T46" fmla="*/ 34 w 50"/>
                <a:gd name="T47" fmla="*/ 30 h 36"/>
                <a:gd name="T48" fmla="*/ 40 w 50"/>
                <a:gd name="T49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36">
                  <a:moveTo>
                    <a:pt x="40" y="27"/>
                  </a:moveTo>
                  <a:lnTo>
                    <a:pt x="44" y="24"/>
                  </a:lnTo>
                  <a:lnTo>
                    <a:pt x="49" y="21"/>
                  </a:lnTo>
                  <a:lnTo>
                    <a:pt x="50" y="16"/>
                  </a:lnTo>
                  <a:lnTo>
                    <a:pt x="50" y="12"/>
                  </a:lnTo>
                  <a:lnTo>
                    <a:pt x="48" y="6"/>
                  </a:lnTo>
                  <a:lnTo>
                    <a:pt x="44" y="3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27" y="1"/>
                  </a:lnTo>
                  <a:lnTo>
                    <a:pt x="20" y="4"/>
                  </a:lnTo>
                  <a:lnTo>
                    <a:pt x="12" y="8"/>
                  </a:lnTo>
                  <a:lnTo>
                    <a:pt x="5" y="15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3" y="34"/>
                  </a:lnTo>
                  <a:lnTo>
                    <a:pt x="8" y="36"/>
                  </a:lnTo>
                  <a:lnTo>
                    <a:pt x="12" y="36"/>
                  </a:lnTo>
                  <a:lnTo>
                    <a:pt x="17" y="36"/>
                  </a:lnTo>
                  <a:lnTo>
                    <a:pt x="23" y="34"/>
                  </a:lnTo>
                  <a:lnTo>
                    <a:pt x="28" y="33"/>
                  </a:lnTo>
                  <a:lnTo>
                    <a:pt x="34" y="30"/>
                  </a:lnTo>
                  <a:lnTo>
                    <a:pt x="4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6003" name="Freeform 35">
              <a:extLst>
                <a:ext uri="{FF2B5EF4-FFF2-40B4-BE49-F238E27FC236}">
                  <a16:creationId xmlns:a16="http://schemas.microsoft.com/office/drawing/2014/main" id="{4C413B5A-C91B-48E7-B0A3-99023B7A9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7" y="3673"/>
              <a:ext cx="90" cy="96"/>
            </a:xfrm>
            <a:custGeom>
              <a:avLst/>
              <a:gdLst>
                <a:gd name="T0" fmla="*/ 93 w 179"/>
                <a:gd name="T1" fmla="*/ 2 h 192"/>
                <a:gd name="T2" fmla="*/ 82 w 179"/>
                <a:gd name="T3" fmla="*/ 1 h 192"/>
                <a:gd name="T4" fmla="*/ 73 w 179"/>
                <a:gd name="T5" fmla="*/ 0 h 192"/>
                <a:gd name="T6" fmla="*/ 58 w 179"/>
                <a:gd name="T7" fmla="*/ 1 h 192"/>
                <a:gd name="T8" fmla="*/ 44 w 179"/>
                <a:gd name="T9" fmla="*/ 3 h 192"/>
                <a:gd name="T10" fmla="*/ 32 w 179"/>
                <a:gd name="T11" fmla="*/ 10 h 192"/>
                <a:gd name="T12" fmla="*/ 13 w 179"/>
                <a:gd name="T13" fmla="*/ 27 h 192"/>
                <a:gd name="T14" fmla="*/ 1 w 179"/>
                <a:gd name="T15" fmla="*/ 61 h 192"/>
                <a:gd name="T16" fmla="*/ 2 w 179"/>
                <a:gd name="T17" fmla="*/ 96 h 192"/>
                <a:gd name="T18" fmla="*/ 12 w 179"/>
                <a:gd name="T19" fmla="*/ 133 h 192"/>
                <a:gd name="T20" fmla="*/ 27 w 179"/>
                <a:gd name="T21" fmla="*/ 160 h 192"/>
                <a:gd name="T22" fmla="*/ 44 w 179"/>
                <a:gd name="T23" fmla="*/ 178 h 192"/>
                <a:gd name="T24" fmla="*/ 66 w 179"/>
                <a:gd name="T25" fmla="*/ 188 h 192"/>
                <a:gd name="T26" fmla="*/ 90 w 179"/>
                <a:gd name="T27" fmla="*/ 192 h 192"/>
                <a:gd name="T28" fmla="*/ 120 w 179"/>
                <a:gd name="T29" fmla="*/ 183 h 192"/>
                <a:gd name="T30" fmla="*/ 150 w 179"/>
                <a:gd name="T31" fmla="*/ 163 h 192"/>
                <a:gd name="T32" fmla="*/ 171 w 179"/>
                <a:gd name="T33" fmla="*/ 137 h 192"/>
                <a:gd name="T34" fmla="*/ 179 w 179"/>
                <a:gd name="T35" fmla="*/ 104 h 192"/>
                <a:gd name="T36" fmla="*/ 176 w 179"/>
                <a:gd name="T37" fmla="*/ 82 h 192"/>
                <a:gd name="T38" fmla="*/ 169 w 179"/>
                <a:gd name="T39" fmla="*/ 76 h 192"/>
                <a:gd name="T40" fmla="*/ 160 w 179"/>
                <a:gd name="T41" fmla="*/ 76 h 192"/>
                <a:gd name="T42" fmla="*/ 153 w 179"/>
                <a:gd name="T43" fmla="*/ 84 h 192"/>
                <a:gd name="T44" fmla="*/ 151 w 179"/>
                <a:gd name="T45" fmla="*/ 101 h 192"/>
                <a:gd name="T46" fmla="*/ 143 w 179"/>
                <a:gd name="T47" fmla="*/ 126 h 192"/>
                <a:gd name="T48" fmla="*/ 128 w 179"/>
                <a:gd name="T49" fmla="*/ 145 h 192"/>
                <a:gd name="T50" fmla="*/ 104 w 179"/>
                <a:gd name="T51" fmla="*/ 156 h 192"/>
                <a:gd name="T52" fmla="*/ 72 w 179"/>
                <a:gd name="T53" fmla="*/ 157 h 192"/>
                <a:gd name="T54" fmla="*/ 49 w 179"/>
                <a:gd name="T55" fmla="*/ 141 h 192"/>
                <a:gd name="T56" fmla="*/ 36 w 179"/>
                <a:gd name="T57" fmla="*/ 114 h 192"/>
                <a:gd name="T58" fmla="*/ 28 w 179"/>
                <a:gd name="T59" fmla="*/ 82 h 192"/>
                <a:gd name="T60" fmla="*/ 27 w 179"/>
                <a:gd name="T61" fmla="*/ 58 h 192"/>
                <a:gd name="T62" fmla="*/ 32 w 179"/>
                <a:gd name="T63" fmla="*/ 40 h 192"/>
                <a:gd name="T64" fmla="*/ 43 w 179"/>
                <a:gd name="T65" fmla="*/ 26 h 192"/>
                <a:gd name="T66" fmla="*/ 61 w 179"/>
                <a:gd name="T67" fmla="*/ 17 h 192"/>
                <a:gd name="T68" fmla="*/ 75 w 179"/>
                <a:gd name="T69" fmla="*/ 15 h 192"/>
                <a:gd name="T70" fmla="*/ 94 w 179"/>
                <a:gd name="T71" fmla="*/ 15 h 192"/>
                <a:gd name="T72" fmla="*/ 109 w 179"/>
                <a:gd name="T73" fmla="*/ 16 h 192"/>
                <a:gd name="T74" fmla="*/ 104 w 179"/>
                <a:gd name="T75" fmla="*/ 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9" h="192">
                  <a:moveTo>
                    <a:pt x="99" y="3"/>
                  </a:moveTo>
                  <a:lnTo>
                    <a:pt x="93" y="2"/>
                  </a:lnTo>
                  <a:lnTo>
                    <a:pt x="87" y="2"/>
                  </a:lnTo>
                  <a:lnTo>
                    <a:pt x="82" y="1"/>
                  </a:lnTo>
                  <a:lnTo>
                    <a:pt x="80" y="1"/>
                  </a:lnTo>
                  <a:lnTo>
                    <a:pt x="73" y="0"/>
                  </a:lnTo>
                  <a:lnTo>
                    <a:pt x="65" y="0"/>
                  </a:lnTo>
                  <a:lnTo>
                    <a:pt x="58" y="1"/>
                  </a:lnTo>
                  <a:lnTo>
                    <a:pt x="51" y="2"/>
                  </a:lnTo>
                  <a:lnTo>
                    <a:pt x="44" y="3"/>
                  </a:lnTo>
                  <a:lnTo>
                    <a:pt x="37" y="7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3" y="27"/>
                  </a:lnTo>
                  <a:lnTo>
                    <a:pt x="4" y="43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2" y="96"/>
                  </a:lnTo>
                  <a:lnTo>
                    <a:pt x="6" y="115"/>
                  </a:lnTo>
                  <a:lnTo>
                    <a:pt x="12" y="133"/>
                  </a:lnTo>
                  <a:lnTo>
                    <a:pt x="20" y="149"/>
                  </a:lnTo>
                  <a:lnTo>
                    <a:pt x="27" y="160"/>
                  </a:lnTo>
                  <a:lnTo>
                    <a:pt x="35" y="170"/>
                  </a:lnTo>
                  <a:lnTo>
                    <a:pt x="44" y="178"/>
                  </a:lnTo>
                  <a:lnTo>
                    <a:pt x="55" y="184"/>
                  </a:lnTo>
                  <a:lnTo>
                    <a:pt x="66" y="188"/>
                  </a:lnTo>
                  <a:lnTo>
                    <a:pt x="79" y="192"/>
                  </a:lnTo>
                  <a:lnTo>
                    <a:pt x="90" y="192"/>
                  </a:lnTo>
                  <a:lnTo>
                    <a:pt x="103" y="189"/>
                  </a:lnTo>
                  <a:lnTo>
                    <a:pt x="120" y="183"/>
                  </a:lnTo>
                  <a:lnTo>
                    <a:pt x="136" y="175"/>
                  </a:lnTo>
                  <a:lnTo>
                    <a:pt x="150" y="163"/>
                  </a:lnTo>
                  <a:lnTo>
                    <a:pt x="163" y="150"/>
                  </a:lnTo>
                  <a:lnTo>
                    <a:pt x="171" y="137"/>
                  </a:lnTo>
                  <a:lnTo>
                    <a:pt x="177" y="120"/>
                  </a:lnTo>
                  <a:lnTo>
                    <a:pt x="179" y="104"/>
                  </a:lnTo>
                  <a:lnTo>
                    <a:pt x="177" y="87"/>
                  </a:lnTo>
                  <a:lnTo>
                    <a:pt x="176" y="82"/>
                  </a:lnTo>
                  <a:lnTo>
                    <a:pt x="173" y="78"/>
                  </a:lnTo>
                  <a:lnTo>
                    <a:pt x="169" y="76"/>
                  </a:lnTo>
                  <a:lnTo>
                    <a:pt x="164" y="74"/>
                  </a:lnTo>
                  <a:lnTo>
                    <a:pt x="160" y="76"/>
                  </a:lnTo>
                  <a:lnTo>
                    <a:pt x="155" y="79"/>
                  </a:lnTo>
                  <a:lnTo>
                    <a:pt x="153" y="84"/>
                  </a:lnTo>
                  <a:lnTo>
                    <a:pt x="153" y="88"/>
                  </a:lnTo>
                  <a:lnTo>
                    <a:pt x="151" y="101"/>
                  </a:lnTo>
                  <a:lnTo>
                    <a:pt x="148" y="114"/>
                  </a:lnTo>
                  <a:lnTo>
                    <a:pt x="143" y="126"/>
                  </a:lnTo>
                  <a:lnTo>
                    <a:pt x="136" y="137"/>
                  </a:lnTo>
                  <a:lnTo>
                    <a:pt x="128" y="145"/>
                  </a:lnTo>
                  <a:lnTo>
                    <a:pt x="117" y="152"/>
                  </a:lnTo>
                  <a:lnTo>
                    <a:pt x="104" y="156"/>
                  </a:lnTo>
                  <a:lnTo>
                    <a:pt x="88" y="158"/>
                  </a:lnTo>
                  <a:lnTo>
                    <a:pt x="72" y="157"/>
                  </a:lnTo>
                  <a:lnTo>
                    <a:pt x="59" y="150"/>
                  </a:lnTo>
                  <a:lnTo>
                    <a:pt x="49" y="141"/>
                  </a:lnTo>
                  <a:lnTo>
                    <a:pt x="42" y="129"/>
                  </a:lnTo>
                  <a:lnTo>
                    <a:pt x="36" y="114"/>
                  </a:lnTo>
                  <a:lnTo>
                    <a:pt x="32" y="99"/>
                  </a:lnTo>
                  <a:lnTo>
                    <a:pt x="28" y="82"/>
                  </a:lnTo>
                  <a:lnTo>
                    <a:pt x="27" y="68"/>
                  </a:lnTo>
                  <a:lnTo>
                    <a:pt x="27" y="58"/>
                  </a:lnTo>
                  <a:lnTo>
                    <a:pt x="28" y="49"/>
                  </a:lnTo>
                  <a:lnTo>
                    <a:pt x="32" y="40"/>
                  </a:lnTo>
                  <a:lnTo>
                    <a:pt x="37" y="32"/>
                  </a:lnTo>
                  <a:lnTo>
                    <a:pt x="43" y="26"/>
                  </a:lnTo>
                  <a:lnTo>
                    <a:pt x="51" y="20"/>
                  </a:lnTo>
                  <a:lnTo>
                    <a:pt x="61" y="17"/>
                  </a:lnTo>
                  <a:lnTo>
                    <a:pt x="72" y="15"/>
                  </a:lnTo>
                  <a:lnTo>
                    <a:pt x="75" y="15"/>
                  </a:lnTo>
                  <a:lnTo>
                    <a:pt x="82" y="15"/>
                  </a:lnTo>
                  <a:lnTo>
                    <a:pt x="94" y="15"/>
                  </a:lnTo>
                  <a:lnTo>
                    <a:pt x="105" y="17"/>
                  </a:lnTo>
                  <a:lnTo>
                    <a:pt x="109" y="16"/>
                  </a:lnTo>
                  <a:lnTo>
                    <a:pt x="109" y="11"/>
                  </a:lnTo>
                  <a:lnTo>
                    <a:pt x="104" y="7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6004" name="Freeform 36">
              <a:extLst>
                <a:ext uri="{FF2B5EF4-FFF2-40B4-BE49-F238E27FC236}">
                  <a16:creationId xmlns:a16="http://schemas.microsoft.com/office/drawing/2014/main" id="{954B16CF-A023-4A78-8798-CF9BC2328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1" y="3916"/>
              <a:ext cx="110" cy="108"/>
            </a:xfrm>
            <a:custGeom>
              <a:avLst/>
              <a:gdLst>
                <a:gd name="T0" fmla="*/ 48 w 220"/>
                <a:gd name="T1" fmla="*/ 8 h 216"/>
                <a:gd name="T2" fmla="*/ 27 w 220"/>
                <a:gd name="T3" fmla="*/ 22 h 216"/>
                <a:gd name="T4" fmla="*/ 12 w 220"/>
                <a:gd name="T5" fmla="*/ 41 h 216"/>
                <a:gd name="T6" fmla="*/ 3 w 220"/>
                <a:gd name="T7" fmla="*/ 64 h 216"/>
                <a:gd name="T8" fmla="*/ 0 w 220"/>
                <a:gd name="T9" fmla="*/ 91 h 216"/>
                <a:gd name="T10" fmla="*/ 5 w 220"/>
                <a:gd name="T11" fmla="*/ 116 h 216"/>
                <a:gd name="T12" fmla="*/ 14 w 220"/>
                <a:gd name="T13" fmla="*/ 140 h 216"/>
                <a:gd name="T14" fmla="*/ 29 w 220"/>
                <a:gd name="T15" fmla="*/ 163 h 216"/>
                <a:gd name="T16" fmla="*/ 51 w 220"/>
                <a:gd name="T17" fmla="*/ 185 h 216"/>
                <a:gd name="T18" fmla="*/ 80 w 220"/>
                <a:gd name="T19" fmla="*/ 206 h 216"/>
                <a:gd name="T20" fmla="*/ 112 w 220"/>
                <a:gd name="T21" fmla="*/ 216 h 216"/>
                <a:gd name="T22" fmla="*/ 145 w 220"/>
                <a:gd name="T23" fmla="*/ 212 h 216"/>
                <a:gd name="T24" fmla="*/ 172 w 220"/>
                <a:gd name="T25" fmla="*/ 192 h 216"/>
                <a:gd name="T26" fmla="*/ 191 w 220"/>
                <a:gd name="T27" fmla="*/ 173 h 216"/>
                <a:gd name="T28" fmla="*/ 206 w 220"/>
                <a:gd name="T29" fmla="*/ 151 h 216"/>
                <a:gd name="T30" fmla="*/ 217 w 220"/>
                <a:gd name="T31" fmla="*/ 127 h 216"/>
                <a:gd name="T32" fmla="*/ 220 w 220"/>
                <a:gd name="T33" fmla="*/ 107 h 216"/>
                <a:gd name="T34" fmla="*/ 216 w 220"/>
                <a:gd name="T35" fmla="*/ 97 h 216"/>
                <a:gd name="T36" fmla="*/ 203 w 220"/>
                <a:gd name="T37" fmla="*/ 93 h 216"/>
                <a:gd name="T38" fmla="*/ 193 w 220"/>
                <a:gd name="T39" fmla="*/ 98 h 216"/>
                <a:gd name="T40" fmla="*/ 190 w 220"/>
                <a:gd name="T41" fmla="*/ 106 h 216"/>
                <a:gd name="T42" fmla="*/ 185 w 220"/>
                <a:gd name="T43" fmla="*/ 121 h 216"/>
                <a:gd name="T44" fmla="*/ 174 w 220"/>
                <a:gd name="T45" fmla="*/ 143 h 216"/>
                <a:gd name="T46" fmla="*/ 156 w 220"/>
                <a:gd name="T47" fmla="*/ 162 h 216"/>
                <a:gd name="T48" fmla="*/ 121 w 220"/>
                <a:gd name="T49" fmla="*/ 169 h 216"/>
                <a:gd name="T50" fmla="*/ 79 w 220"/>
                <a:gd name="T51" fmla="*/ 158 h 216"/>
                <a:gd name="T52" fmla="*/ 46 w 220"/>
                <a:gd name="T53" fmla="*/ 130 h 216"/>
                <a:gd name="T54" fmla="*/ 32 w 220"/>
                <a:gd name="T55" fmla="*/ 91 h 216"/>
                <a:gd name="T56" fmla="*/ 35 w 220"/>
                <a:gd name="T57" fmla="*/ 59 h 216"/>
                <a:gd name="T58" fmla="*/ 46 w 220"/>
                <a:gd name="T59" fmla="*/ 40 h 216"/>
                <a:gd name="T60" fmla="*/ 63 w 220"/>
                <a:gd name="T61" fmla="*/ 24 h 216"/>
                <a:gd name="T62" fmla="*/ 80 w 220"/>
                <a:gd name="T63" fmla="*/ 15 h 216"/>
                <a:gd name="T64" fmla="*/ 87 w 220"/>
                <a:gd name="T65" fmla="*/ 4 h 216"/>
                <a:gd name="T66" fmla="*/ 69 w 220"/>
                <a:gd name="T67" fmla="*/ 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0" h="216">
                  <a:moveTo>
                    <a:pt x="59" y="4"/>
                  </a:moveTo>
                  <a:lnTo>
                    <a:pt x="48" y="8"/>
                  </a:lnTo>
                  <a:lnTo>
                    <a:pt x="37" y="15"/>
                  </a:lnTo>
                  <a:lnTo>
                    <a:pt x="27" y="22"/>
                  </a:lnTo>
                  <a:lnTo>
                    <a:pt x="19" y="31"/>
                  </a:lnTo>
                  <a:lnTo>
                    <a:pt x="12" y="41"/>
                  </a:lnTo>
                  <a:lnTo>
                    <a:pt x="6" y="52"/>
                  </a:lnTo>
                  <a:lnTo>
                    <a:pt x="3" y="64"/>
                  </a:lnTo>
                  <a:lnTo>
                    <a:pt x="0" y="77"/>
                  </a:lnTo>
                  <a:lnTo>
                    <a:pt x="0" y="91"/>
                  </a:lnTo>
                  <a:lnTo>
                    <a:pt x="2" y="104"/>
                  </a:lnTo>
                  <a:lnTo>
                    <a:pt x="5" y="116"/>
                  </a:lnTo>
                  <a:lnTo>
                    <a:pt x="10" y="129"/>
                  </a:lnTo>
                  <a:lnTo>
                    <a:pt x="14" y="140"/>
                  </a:lnTo>
                  <a:lnTo>
                    <a:pt x="21" y="153"/>
                  </a:lnTo>
                  <a:lnTo>
                    <a:pt x="29" y="163"/>
                  </a:lnTo>
                  <a:lnTo>
                    <a:pt x="38" y="174"/>
                  </a:lnTo>
                  <a:lnTo>
                    <a:pt x="51" y="185"/>
                  </a:lnTo>
                  <a:lnTo>
                    <a:pt x="65" y="196"/>
                  </a:lnTo>
                  <a:lnTo>
                    <a:pt x="80" y="206"/>
                  </a:lnTo>
                  <a:lnTo>
                    <a:pt x="96" y="213"/>
                  </a:lnTo>
                  <a:lnTo>
                    <a:pt x="112" y="216"/>
                  </a:lnTo>
                  <a:lnTo>
                    <a:pt x="129" y="216"/>
                  </a:lnTo>
                  <a:lnTo>
                    <a:pt x="145" y="212"/>
                  </a:lnTo>
                  <a:lnTo>
                    <a:pt x="162" y="201"/>
                  </a:lnTo>
                  <a:lnTo>
                    <a:pt x="172" y="192"/>
                  </a:lnTo>
                  <a:lnTo>
                    <a:pt x="182" y="183"/>
                  </a:lnTo>
                  <a:lnTo>
                    <a:pt x="191" y="173"/>
                  </a:lnTo>
                  <a:lnTo>
                    <a:pt x="200" y="162"/>
                  </a:lnTo>
                  <a:lnTo>
                    <a:pt x="206" y="151"/>
                  </a:lnTo>
                  <a:lnTo>
                    <a:pt x="212" y="139"/>
                  </a:lnTo>
                  <a:lnTo>
                    <a:pt x="217" y="127"/>
                  </a:lnTo>
                  <a:lnTo>
                    <a:pt x="219" y="113"/>
                  </a:lnTo>
                  <a:lnTo>
                    <a:pt x="220" y="107"/>
                  </a:lnTo>
                  <a:lnTo>
                    <a:pt x="219" y="101"/>
                  </a:lnTo>
                  <a:lnTo>
                    <a:pt x="216" y="97"/>
                  </a:lnTo>
                  <a:lnTo>
                    <a:pt x="210" y="93"/>
                  </a:lnTo>
                  <a:lnTo>
                    <a:pt x="203" y="93"/>
                  </a:lnTo>
                  <a:lnTo>
                    <a:pt x="197" y="94"/>
                  </a:lnTo>
                  <a:lnTo>
                    <a:pt x="193" y="98"/>
                  </a:lnTo>
                  <a:lnTo>
                    <a:pt x="190" y="104"/>
                  </a:lnTo>
                  <a:lnTo>
                    <a:pt x="190" y="106"/>
                  </a:lnTo>
                  <a:lnTo>
                    <a:pt x="188" y="112"/>
                  </a:lnTo>
                  <a:lnTo>
                    <a:pt x="185" y="121"/>
                  </a:lnTo>
                  <a:lnTo>
                    <a:pt x="180" y="131"/>
                  </a:lnTo>
                  <a:lnTo>
                    <a:pt x="174" y="143"/>
                  </a:lnTo>
                  <a:lnTo>
                    <a:pt x="165" y="153"/>
                  </a:lnTo>
                  <a:lnTo>
                    <a:pt x="156" y="162"/>
                  </a:lnTo>
                  <a:lnTo>
                    <a:pt x="143" y="168"/>
                  </a:lnTo>
                  <a:lnTo>
                    <a:pt x="121" y="169"/>
                  </a:lnTo>
                  <a:lnTo>
                    <a:pt x="99" y="166"/>
                  </a:lnTo>
                  <a:lnTo>
                    <a:pt x="79" y="158"/>
                  </a:lnTo>
                  <a:lnTo>
                    <a:pt x="61" y="145"/>
                  </a:lnTo>
                  <a:lnTo>
                    <a:pt x="46" y="130"/>
                  </a:lnTo>
                  <a:lnTo>
                    <a:pt x="36" y="112"/>
                  </a:lnTo>
                  <a:lnTo>
                    <a:pt x="32" y="91"/>
                  </a:lnTo>
                  <a:lnTo>
                    <a:pt x="32" y="69"/>
                  </a:lnTo>
                  <a:lnTo>
                    <a:pt x="35" y="59"/>
                  </a:lnTo>
                  <a:lnTo>
                    <a:pt x="40" y="50"/>
                  </a:lnTo>
                  <a:lnTo>
                    <a:pt x="46" y="40"/>
                  </a:lnTo>
                  <a:lnTo>
                    <a:pt x="55" y="32"/>
                  </a:lnTo>
                  <a:lnTo>
                    <a:pt x="63" y="24"/>
                  </a:lnTo>
                  <a:lnTo>
                    <a:pt x="72" y="18"/>
                  </a:lnTo>
                  <a:lnTo>
                    <a:pt x="80" y="15"/>
                  </a:lnTo>
                  <a:lnTo>
                    <a:pt x="88" y="13"/>
                  </a:lnTo>
                  <a:lnTo>
                    <a:pt x="87" y="4"/>
                  </a:lnTo>
                  <a:lnTo>
                    <a:pt x="80" y="0"/>
                  </a:lnTo>
                  <a:lnTo>
                    <a:pt x="69" y="1"/>
                  </a:lnTo>
                  <a:lnTo>
                    <a:pt x="5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6005" name="Freeform 37">
              <a:extLst>
                <a:ext uri="{FF2B5EF4-FFF2-40B4-BE49-F238E27FC236}">
                  <a16:creationId xmlns:a16="http://schemas.microsoft.com/office/drawing/2014/main" id="{64F1DF05-87AC-4947-B546-2EE1A0CAB8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7" y="3947"/>
              <a:ext cx="6" cy="5"/>
            </a:xfrm>
            <a:custGeom>
              <a:avLst/>
              <a:gdLst>
                <a:gd name="T0" fmla="*/ 0 w 11"/>
                <a:gd name="T1" fmla="*/ 5 h 11"/>
                <a:gd name="T2" fmla="*/ 1 w 11"/>
                <a:gd name="T3" fmla="*/ 7 h 11"/>
                <a:gd name="T4" fmla="*/ 2 w 11"/>
                <a:gd name="T5" fmla="*/ 9 h 11"/>
                <a:gd name="T6" fmla="*/ 3 w 11"/>
                <a:gd name="T7" fmla="*/ 11 h 11"/>
                <a:gd name="T8" fmla="*/ 6 w 11"/>
                <a:gd name="T9" fmla="*/ 11 h 11"/>
                <a:gd name="T10" fmla="*/ 8 w 11"/>
                <a:gd name="T11" fmla="*/ 11 h 11"/>
                <a:gd name="T12" fmla="*/ 10 w 11"/>
                <a:gd name="T13" fmla="*/ 9 h 11"/>
                <a:gd name="T14" fmla="*/ 11 w 11"/>
                <a:gd name="T15" fmla="*/ 7 h 11"/>
                <a:gd name="T16" fmla="*/ 11 w 11"/>
                <a:gd name="T17" fmla="*/ 5 h 11"/>
                <a:gd name="T18" fmla="*/ 11 w 11"/>
                <a:gd name="T19" fmla="*/ 4 h 11"/>
                <a:gd name="T20" fmla="*/ 10 w 11"/>
                <a:gd name="T21" fmla="*/ 1 h 11"/>
                <a:gd name="T22" fmla="*/ 8 w 11"/>
                <a:gd name="T23" fmla="*/ 0 h 11"/>
                <a:gd name="T24" fmla="*/ 6 w 11"/>
                <a:gd name="T25" fmla="*/ 0 h 11"/>
                <a:gd name="T26" fmla="*/ 3 w 11"/>
                <a:gd name="T27" fmla="*/ 0 h 11"/>
                <a:gd name="T28" fmla="*/ 2 w 11"/>
                <a:gd name="T29" fmla="*/ 1 h 11"/>
                <a:gd name="T30" fmla="*/ 1 w 11"/>
                <a:gd name="T31" fmla="*/ 4 h 11"/>
                <a:gd name="T32" fmla="*/ 0 w 11"/>
                <a:gd name="T33" fmla="*/ 5 h 11"/>
                <a:gd name="T34" fmla="*/ 0 w 11"/>
                <a:gd name="T3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" h="11">
                  <a:moveTo>
                    <a:pt x="0" y="5"/>
                  </a:moveTo>
                  <a:lnTo>
                    <a:pt x="1" y="7"/>
                  </a:lnTo>
                  <a:lnTo>
                    <a:pt x="2" y="9"/>
                  </a:lnTo>
                  <a:lnTo>
                    <a:pt x="3" y="11"/>
                  </a:lnTo>
                  <a:lnTo>
                    <a:pt x="6" y="11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0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6006" name="Freeform 38">
              <a:extLst>
                <a:ext uri="{FF2B5EF4-FFF2-40B4-BE49-F238E27FC236}">
                  <a16:creationId xmlns:a16="http://schemas.microsoft.com/office/drawing/2014/main" id="{AA10EDDB-F7E7-4FBA-AC18-7510488A7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6" y="3936"/>
              <a:ext cx="7" cy="6"/>
            </a:xfrm>
            <a:custGeom>
              <a:avLst/>
              <a:gdLst>
                <a:gd name="T0" fmla="*/ 0 w 14"/>
                <a:gd name="T1" fmla="*/ 7 h 14"/>
                <a:gd name="T2" fmla="*/ 1 w 14"/>
                <a:gd name="T3" fmla="*/ 11 h 14"/>
                <a:gd name="T4" fmla="*/ 2 w 14"/>
                <a:gd name="T5" fmla="*/ 12 h 14"/>
                <a:gd name="T6" fmla="*/ 4 w 14"/>
                <a:gd name="T7" fmla="*/ 14 h 14"/>
                <a:gd name="T8" fmla="*/ 7 w 14"/>
                <a:gd name="T9" fmla="*/ 14 h 14"/>
                <a:gd name="T10" fmla="*/ 10 w 14"/>
                <a:gd name="T11" fmla="*/ 14 h 14"/>
                <a:gd name="T12" fmla="*/ 12 w 14"/>
                <a:gd name="T13" fmla="*/ 12 h 14"/>
                <a:gd name="T14" fmla="*/ 14 w 14"/>
                <a:gd name="T15" fmla="*/ 11 h 14"/>
                <a:gd name="T16" fmla="*/ 14 w 14"/>
                <a:gd name="T17" fmla="*/ 7 h 14"/>
                <a:gd name="T18" fmla="*/ 14 w 14"/>
                <a:gd name="T19" fmla="*/ 5 h 14"/>
                <a:gd name="T20" fmla="*/ 12 w 14"/>
                <a:gd name="T21" fmla="*/ 2 h 14"/>
                <a:gd name="T22" fmla="*/ 10 w 14"/>
                <a:gd name="T23" fmla="*/ 1 h 14"/>
                <a:gd name="T24" fmla="*/ 7 w 14"/>
                <a:gd name="T25" fmla="*/ 0 h 14"/>
                <a:gd name="T26" fmla="*/ 4 w 14"/>
                <a:gd name="T27" fmla="*/ 1 h 14"/>
                <a:gd name="T28" fmla="*/ 2 w 14"/>
                <a:gd name="T29" fmla="*/ 2 h 14"/>
                <a:gd name="T30" fmla="*/ 1 w 14"/>
                <a:gd name="T31" fmla="*/ 5 h 14"/>
                <a:gd name="T32" fmla="*/ 0 w 14"/>
                <a:gd name="T33" fmla="*/ 7 h 14"/>
                <a:gd name="T34" fmla="*/ 0 w 14"/>
                <a:gd name="T35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14">
                  <a:moveTo>
                    <a:pt x="0" y="7"/>
                  </a:moveTo>
                  <a:lnTo>
                    <a:pt x="1" y="11"/>
                  </a:lnTo>
                  <a:lnTo>
                    <a:pt x="2" y="12"/>
                  </a:lnTo>
                  <a:lnTo>
                    <a:pt x="4" y="14"/>
                  </a:lnTo>
                  <a:lnTo>
                    <a:pt x="7" y="14"/>
                  </a:lnTo>
                  <a:lnTo>
                    <a:pt x="10" y="14"/>
                  </a:lnTo>
                  <a:lnTo>
                    <a:pt x="12" y="12"/>
                  </a:lnTo>
                  <a:lnTo>
                    <a:pt x="14" y="11"/>
                  </a:lnTo>
                  <a:lnTo>
                    <a:pt x="14" y="7"/>
                  </a:lnTo>
                  <a:lnTo>
                    <a:pt x="14" y="5"/>
                  </a:lnTo>
                  <a:lnTo>
                    <a:pt x="12" y="2"/>
                  </a:lnTo>
                  <a:lnTo>
                    <a:pt x="10" y="1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6007" name="Freeform 39">
              <a:extLst>
                <a:ext uri="{FF2B5EF4-FFF2-40B4-BE49-F238E27FC236}">
                  <a16:creationId xmlns:a16="http://schemas.microsoft.com/office/drawing/2014/main" id="{C700ED38-6C3B-4F7A-8A19-DF5DC396A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1" y="3928"/>
              <a:ext cx="3" cy="3"/>
            </a:xfrm>
            <a:custGeom>
              <a:avLst/>
              <a:gdLst>
                <a:gd name="T0" fmla="*/ 0 w 7"/>
                <a:gd name="T1" fmla="*/ 4 h 7"/>
                <a:gd name="T2" fmla="*/ 0 w 7"/>
                <a:gd name="T3" fmla="*/ 5 h 7"/>
                <a:gd name="T4" fmla="*/ 1 w 7"/>
                <a:gd name="T5" fmla="*/ 6 h 7"/>
                <a:gd name="T6" fmla="*/ 3 w 7"/>
                <a:gd name="T7" fmla="*/ 7 h 7"/>
                <a:gd name="T8" fmla="*/ 4 w 7"/>
                <a:gd name="T9" fmla="*/ 7 h 7"/>
                <a:gd name="T10" fmla="*/ 5 w 7"/>
                <a:gd name="T11" fmla="*/ 7 h 7"/>
                <a:gd name="T12" fmla="*/ 6 w 7"/>
                <a:gd name="T13" fmla="*/ 6 h 7"/>
                <a:gd name="T14" fmla="*/ 7 w 7"/>
                <a:gd name="T15" fmla="*/ 5 h 7"/>
                <a:gd name="T16" fmla="*/ 7 w 7"/>
                <a:gd name="T17" fmla="*/ 4 h 7"/>
                <a:gd name="T18" fmla="*/ 7 w 7"/>
                <a:gd name="T19" fmla="*/ 2 h 7"/>
                <a:gd name="T20" fmla="*/ 6 w 7"/>
                <a:gd name="T21" fmla="*/ 1 h 7"/>
                <a:gd name="T22" fmla="*/ 5 w 7"/>
                <a:gd name="T23" fmla="*/ 0 h 7"/>
                <a:gd name="T24" fmla="*/ 4 w 7"/>
                <a:gd name="T25" fmla="*/ 0 h 7"/>
                <a:gd name="T26" fmla="*/ 3 w 7"/>
                <a:gd name="T27" fmla="*/ 0 h 7"/>
                <a:gd name="T28" fmla="*/ 1 w 7"/>
                <a:gd name="T29" fmla="*/ 1 h 7"/>
                <a:gd name="T30" fmla="*/ 0 w 7"/>
                <a:gd name="T31" fmla="*/ 2 h 7"/>
                <a:gd name="T32" fmla="*/ 0 w 7"/>
                <a:gd name="T33" fmla="*/ 4 h 7"/>
                <a:gd name="T34" fmla="*/ 0 w 7"/>
                <a:gd name="T3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6008" name="Freeform 40">
              <a:extLst>
                <a:ext uri="{FF2B5EF4-FFF2-40B4-BE49-F238E27FC236}">
                  <a16:creationId xmlns:a16="http://schemas.microsoft.com/office/drawing/2014/main" id="{49CFC975-B28B-482D-A5D0-9A5D93899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3955"/>
              <a:ext cx="3" cy="3"/>
            </a:xfrm>
            <a:custGeom>
              <a:avLst/>
              <a:gdLst>
                <a:gd name="T0" fmla="*/ 0 w 6"/>
                <a:gd name="T1" fmla="*/ 4 h 7"/>
                <a:gd name="T2" fmla="*/ 0 w 6"/>
                <a:gd name="T3" fmla="*/ 5 h 7"/>
                <a:gd name="T4" fmla="*/ 2 w 6"/>
                <a:gd name="T5" fmla="*/ 6 h 7"/>
                <a:gd name="T6" fmla="*/ 3 w 6"/>
                <a:gd name="T7" fmla="*/ 7 h 7"/>
                <a:gd name="T8" fmla="*/ 4 w 6"/>
                <a:gd name="T9" fmla="*/ 7 h 7"/>
                <a:gd name="T10" fmla="*/ 5 w 6"/>
                <a:gd name="T11" fmla="*/ 7 h 7"/>
                <a:gd name="T12" fmla="*/ 5 w 6"/>
                <a:gd name="T13" fmla="*/ 6 h 7"/>
                <a:gd name="T14" fmla="*/ 6 w 6"/>
                <a:gd name="T15" fmla="*/ 5 h 7"/>
                <a:gd name="T16" fmla="*/ 6 w 6"/>
                <a:gd name="T17" fmla="*/ 4 h 7"/>
                <a:gd name="T18" fmla="*/ 6 w 6"/>
                <a:gd name="T19" fmla="*/ 2 h 7"/>
                <a:gd name="T20" fmla="*/ 5 w 6"/>
                <a:gd name="T21" fmla="*/ 1 h 7"/>
                <a:gd name="T22" fmla="*/ 5 w 6"/>
                <a:gd name="T23" fmla="*/ 0 h 7"/>
                <a:gd name="T24" fmla="*/ 4 w 6"/>
                <a:gd name="T25" fmla="*/ 0 h 7"/>
                <a:gd name="T26" fmla="*/ 3 w 6"/>
                <a:gd name="T27" fmla="*/ 0 h 7"/>
                <a:gd name="T28" fmla="*/ 2 w 6"/>
                <a:gd name="T29" fmla="*/ 1 h 7"/>
                <a:gd name="T30" fmla="*/ 0 w 6"/>
                <a:gd name="T31" fmla="*/ 2 h 7"/>
                <a:gd name="T32" fmla="*/ 0 w 6"/>
                <a:gd name="T33" fmla="*/ 4 h 7"/>
                <a:gd name="T34" fmla="*/ 0 w 6"/>
                <a:gd name="T3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7">
                  <a:moveTo>
                    <a:pt x="0" y="4"/>
                  </a:moveTo>
                  <a:lnTo>
                    <a:pt x="0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6009" name="Freeform 41">
              <a:extLst>
                <a:ext uri="{FF2B5EF4-FFF2-40B4-BE49-F238E27FC236}">
                  <a16:creationId xmlns:a16="http://schemas.microsoft.com/office/drawing/2014/main" id="{DBBC71D6-0E36-469B-99A8-DA0E078F2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1" y="3965"/>
              <a:ext cx="3" cy="4"/>
            </a:xfrm>
            <a:custGeom>
              <a:avLst/>
              <a:gdLst>
                <a:gd name="T0" fmla="*/ 0 w 6"/>
                <a:gd name="T1" fmla="*/ 3 h 7"/>
                <a:gd name="T2" fmla="*/ 0 w 6"/>
                <a:gd name="T3" fmla="*/ 5 h 7"/>
                <a:gd name="T4" fmla="*/ 2 w 6"/>
                <a:gd name="T5" fmla="*/ 6 h 7"/>
                <a:gd name="T6" fmla="*/ 3 w 6"/>
                <a:gd name="T7" fmla="*/ 7 h 7"/>
                <a:gd name="T8" fmla="*/ 4 w 6"/>
                <a:gd name="T9" fmla="*/ 7 h 7"/>
                <a:gd name="T10" fmla="*/ 5 w 6"/>
                <a:gd name="T11" fmla="*/ 7 h 7"/>
                <a:gd name="T12" fmla="*/ 5 w 6"/>
                <a:gd name="T13" fmla="*/ 6 h 7"/>
                <a:gd name="T14" fmla="*/ 6 w 6"/>
                <a:gd name="T15" fmla="*/ 5 h 7"/>
                <a:gd name="T16" fmla="*/ 6 w 6"/>
                <a:gd name="T17" fmla="*/ 3 h 7"/>
                <a:gd name="T18" fmla="*/ 6 w 6"/>
                <a:gd name="T19" fmla="*/ 2 h 7"/>
                <a:gd name="T20" fmla="*/ 5 w 6"/>
                <a:gd name="T21" fmla="*/ 1 h 7"/>
                <a:gd name="T22" fmla="*/ 5 w 6"/>
                <a:gd name="T23" fmla="*/ 0 h 7"/>
                <a:gd name="T24" fmla="*/ 4 w 6"/>
                <a:gd name="T25" fmla="*/ 0 h 7"/>
                <a:gd name="T26" fmla="*/ 3 w 6"/>
                <a:gd name="T27" fmla="*/ 0 h 7"/>
                <a:gd name="T28" fmla="*/ 2 w 6"/>
                <a:gd name="T29" fmla="*/ 1 h 7"/>
                <a:gd name="T30" fmla="*/ 0 w 6"/>
                <a:gd name="T31" fmla="*/ 2 h 7"/>
                <a:gd name="T32" fmla="*/ 0 w 6"/>
                <a:gd name="T33" fmla="*/ 3 h 7"/>
                <a:gd name="T34" fmla="*/ 0 w 6"/>
                <a:gd name="T3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lnTo>
                    <a:pt x="0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6010" name="Freeform 42">
              <a:extLst>
                <a:ext uri="{FF2B5EF4-FFF2-40B4-BE49-F238E27FC236}">
                  <a16:creationId xmlns:a16="http://schemas.microsoft.com/office/drawing/2014/main" id="{27613741-5CC0-4271-9ADF-A04A6833D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8" y="3945"/>
              <a:ext cx="8" cy="8"/>
            </a:xfrm>
            <a:custGeom>
              <a:avLst/>
              <a:gdLst>
                <a:gd name="T0" fmla="*/ 0 w 16"/>
                <a:gd name="T1" fmla="*/ 8 h 16"/>
                <a:gd name="T2" fmla="*/ 0 w 16"/>
                <a:gd name="T3" fmla="*/ 11 h 16"/>
                <a:gd name="T4" fmla="*/ 2 w 16"/>
                <a:gd name="T5" fmla="*/ 13 h 16"/>
                <a:gd name="T6" fmla="*/ 5 w 16"/>
                <a:gd name="T7" fmla="*/ 16 h 16"/>
                <a:gd name="T8" fmla="*/ 8 w 16"/>
                <a:gd name="T9" fmla="*/ 16 h 16"/>
                <a:gd name="T10" fmla="*/ 12 w 16"/>
                <a:gd name="T11" fmla="*/ 16 h 16"/>
                <a:gd name="T12" fmla="*/ 14 w 16"/>
                <a:gd name="T13" fmla="*/ 13 h 16"/>
                <a:gd name="T14" fmla="*/ 16 w 16"/>
                <a:gd name="T15" fmla="*/ 11 h 16"/>
                <a:gd name="T16" fmla="*/ 16 w 16"/>
                <a:gd name="T17" fmla="*/ 8 h 16"/>
                <a:gd name="T18" fmla="*/ 16 w 16"/>
                <a:gd name="T19" fmla="*/ 4 h 16"/>
                <a:gd name="T20" fmla="*/ 14 w 16"/>
                <a:gd name="T21" fmla="*/ 2 h 16"/>
                <a:gd name="T22" fmla="*/ 12 w 16"/>
                <a:gd name="T23" fmla="*/ 0 h 16"/>
                <a:gd name="T24" fmla="*/ 8 w 16"/>
                <a:gd name="T25" fmla="*/ 0 h 16"/>
                <a:gd name="T26" fmla="*/ 5 w 16"/>
                <a:gd name="T27" fmla="*/ 0 h 16"/>
                <a:gd name="T28" fmla="*/ 2 w 16"/>
                <a:gd name="T29" fmla="*/ 2 h 16"/>
                <a:gd name="T30" fmla="*/ 0 w 16"/>
                <a:gd name="T31" fmla="*/ 4 h 16"/>
                <a:gd name="T32" fmla="*/ 0 w 16"/>
                <a:gd name="T33" fmla="*/ 8 h 16"/>
                <a:gd name="T34" fmla="*/ 0 w 16"/>
                <a:gd name="T3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16">
                  <a:moveTo>
                    <a:pt x="0" y="8"/>
                  </a:moveTo>
                  <a:lnTo>
                    <a:pt x="0" y="11"/>
                  </a:lnTo>
                  <a:lnTo>
                    <a:pt x="2" y="13"/>
                  </a:lnTo>
                  <a:lnTo>
                    <a:pt x="5" y="16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4" y="13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6011" name="Freeform 43">
              <a:extLst>
                <a:ext uri="{FF2B5EF4-FFF2-40B4-BE49-F238E27FC236}">
                  <a16:creationId xmlns:a16="http://schemas.microsoft.com/office/drawing/2014/main" id="{7A3A80D5-1659-4121-9AEB-AF4E957F0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0" y="3697"/>
              <a:ext cx="5" cy="6"/>
            </a:xfrm>
            <a:custGeom>
              <a:avLst/>
              <a:gdLst>
                <a:gd name="T0" fmla="*/ 0 w 9"/>
                <a:gd name="T1" fmla="*/ 6 h 10"/>
                <a:gd name="T2" fmla="*/ 0 w 9"/>
                <a:gd name="T3" fmla="*/ 7 h 10"/>
                <a:gd name="T4" fmla="*/ 1 w 9"/>
                <a:gd name="T5" fmla="*/ 9 h 10"/>
                <a:gd name="T6" fmla="*/ 2 w 9"/>
                <a:gd name="T7" fmla="*/ 10 h 10"/>
                <a:gd name="T8" fmla="*/ 5 w 9"/>
                <a:gd name="T9" fmla="*/ 10 h 10"/>
                <a:gd name="T10" fmla="*/ 7 w 9"/>
                <a:gd name="T11" fmla="*/ 10 h 10"/>
                <a:gd name="T12" fmla="*/ 8 w 9"/>
                <a:gd name="T13" fmla="*/ 9 h 10"/>
                <a:gd name="T14" fmla="*/ 9 w 9"/>
                <a:gd name="T15" fmla="*/ 7 h 10"/>
                <a:gd name="T16" fmla="*/ 9 w 9"/>
                <a:gd name="T17" fmla="*/ 6 h 10"/>
                <a:gd name="T18" fmla="*/ 9 w 9"/>
                <a:gd name="T19" fmla="*/ 3 h 10"/>
                <a:gd name="T20" fmla="*/ 8 w 9"/>
                <a:gd name="T21" fmla="*/ 1 h 10"/>
                <a:gd name="T22" fmla="*/ 7 w 9"/>
                <a:gd name="T23" fmla="*/ 0 h 10"/>
                <a:gd name="T24" fmla="*/ 5 w 9"/>
                <a:gd name="T25" fmla="*/ 0 h 10"/>
                <a:gd name="T26" fmla="*/ 2 w 9"/>
                <a:gd name="T27" fmla="*/ 0 h 10"/>
                <a:gd name="T28" fmla="*/ 1 w 9"/>
                <a:gd name="T29" fmla="*/ 1 h 10"/>
                <a:gd name="T30" fmla="*/ 0 w 9"/>
                <a:gd name="T31" fmla="*/ 3 h 10"/>
                <a:gd name="T32" fmla="*/ 0 w 9"/>
                <a:gd name="T33" fmla="*/ 6 h 10"/>
                <a:gd name="T34" fmla="*/ 0 w 9"/>
                <a:gd name="T3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" h="10">
                  <a:moveTo>
                    <a:pt x="0" y="6"/>
                  </a:moveTo>
                  <a:lnTo>
                    <a:pt x="0" y="7"/>
                  </a:lnTo>
                  <a:lnTo>
                    <a:pt x="1" y="9"/>
                  </a:lnTo>
                  <a:lnTo>
                    <a:pt x="2" y="10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8" y="9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6012" name="Freeform 44">
              <a:extLst>
                <a:ext uri="{FF2B5EF4-FFF2-40B4-BE49-F238E27FC236}">
                  <a16:creationId xmlns:a16="http://schemas.microsoft.com/office/drawing/2014/main" id="{5C6DEAFF-6D4E-4DCC-A41F-988EC70BA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1" y="3692"/>
              <a:ext cx="5" cy="5"/>
            </a:xfrm>
            <a:custGeom>
              <a:avLst/>
              <a:gdLst>
                <a:gd name="T0" fmla="*/ 0 w 10"/>
                <a:gd name="T1" fmla="*/ 4 h 9"/>
                <a:gd name="T2" fmla="*/ 0 w 10"/>
                <a:gd name="T3" fmla="*/ 5 h 9"/>
                <a:gd name="T4" fmla="*/ 1 w 10"/>
                <a:gd name="T5" fmla="*/ 8 h 9"/>
                <a:gd name="T6" fmla="*/ 3 w 10"/>
                <a:gd name="T7" fmla="*/ 9 h 9"/>
                <a:gd name="T8" fmla="*/ 5 w 10"/>
                <a:gd name="T9" fmla="*/ 9 h 9"/>
                <a:gd name="T10" fmla="*/ 6 w 10"/>
                <a:gd name="T11" fmla="*/ 9 h 9"/>
                <a:gd name="T12" fmla="*/ 9 w 10"/>
                <a:gd name="T13" fmla="*/ 8 h 9"/>
                <a:gd name="T14" fmla="*/ 10 w 10"/>
                <a:gd name="T15" fmla="*/ 5 h 9"/>
                <a:gd name="T16" fmla="*/ 10 w 10"/>
                <a:gd name="T17" fmla="*/ 4 h 9"/>
                <a:gd name="T18" fmla="*/ 10 w 10"/>
                <a:gd name="T19" fmla="*/ 2 h 9"/>
                <a:gd name="T20" fmla="*/ 9 w 10"/>
                <a:gd name="T21" fmla="*/ 1 h 9"/>
                <a:gd name="T22" fmla="*/ 6 w 10"/>
                <a:gd name="T23" fmla="*/ 0 h 9"/>
                <a:gd name="T24" fmla="*/ 5 w 10"/>
                <a:gd name="T25" fmla="*/ 0 h 9"/>
                <a:gd name="T26" fmla="*/ 3 w 10"/>
                <a:gd name="T27" fmla="*/ 0 h 9"/>
                <a:gd name="T28" fmla="*/ 1 w 10"/>
                <a:gd name="T29" fmla="*/ 1 h 9"/>
                <a:gd name="T30" fmla="*/ 0 w 10"/>
                <a:gd name="T31" fmla="*/ 2 h 9"/>
                <a:gd name="T32" fmla="*/ 0 w 10"/>
                <a:gd name="T33" fmla="*/ 4 h 9"/>
                <a:gd name="T34" fmla="*/ 0 w 10"/>
                <a:gd name="T3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9">
                  <a:moveTo>
                    <a:pt x="0" y="4"/>
                  </a:moveTo>
                  <a:lnTo>
                    <a:pt x="0" y="5"/>
                  </a:lnTo>
                  <a:lnTo>
                    <a:pt x="1" y="8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9" y="8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6013" name="Freeform 45">
              <a:extLst>
                <a:ext uri="{FF2B5EF4-FFF2-40B4-BE49-F238E27FC236}">
                  <a16:creationId xmlns:a16="http://schemas.microsoft.com/office/drawing/2014/main" id="{454B31B4-8180-4528-8B67-E03FE147F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0" y="3687"/>
              <a:ext cx="3" cy="2"/>
            </a:xfrm>
            <a:custGeom>
              <a:avLst/>
              <a:gdLst>
                <a:gd name="T0" fmla="*/ 0 w 6"/>
                <a:gd name="T1" fmla="*/ 2 h 6"/>
                <a:gd name="T2" fmla="*/ 0 w 6"/>
                <a:gd name="T3" fmla="*/ 4 h 6"/>
                <a:gd name="T4" fmla="*/ 1 w 6"/>
                <a:gd name="T5" fmla="*/ 5 h 6"/>
                <a:gd name="T6" fmla="*/ 2 w 6"/>
                <a:gd name="T7" fmla="*/ 6 h 6"/>
                <a:gd name="T8" fmla="*/ 3 w 6"/>
                <a:gd name="T9" fmla="*/ 6 h 6"/>
                <a:gd name="T10" fmla="*/ 4 w 6"/>
                <a:gd name="T11" fmla="*/ 6 h 6"/>
                <a:gd name="T12" fmla="*/ 5 w 6"/>
                <a:gd name="T13" fmla="*/ 5 h 6"/>
                <a:gd name="T14" fmla="*/ 6 w 6"/>
                <a:gd name="T15" fmla="*/ 4 h 6"/>
                <a:gd name="T16" fmla="*/ 6 w 6"/>
                <a:gd name="T17" fmla="*/ 2 h 6"/>
                <a:gd name="T18" fmla="*/ 6 w 6"/>
                <a:gd name="T19" fmla="*/ 1 h 6"/>
                <a:gd name="T20" fmla="*/ 5 w 6"/>
                <a:gd name="T21" fmla="*/ 1 h 6"/>
                <a:gd name="T22" fmla="*/ 4 w 6"/>
                <a:gd name="T23" fmla="*/ 0 h 6"/>
                <a:gd name="T24" fmla="*/ 3 w 6"/>
                <a:gd name="T25" fmla="*/ 0 h 6"/>
                <a:gd name="T26" fmla="*/ 2 w 6"/>
                <a:gd name="T27" fmla="*/ 0 h 6"/>
                <a:gd name="T28" fmla="*/ 1 w 6"/>
                <a:gd name="T29" fmla="*/ 1 h 6"/>
                <a:gd name="T30" fmla="*/ 0 w 6"/>
                <a:gd name="T31" fmla="*/ 1 h 6"/>
                <a:gd name="T32" fmla="*/ 0 w 6"/>
                <a:gd name="T33" fmla="*/ 2 h 6"/>
                <a:gd name="T34" fmla="*/ 0 w 6"/>
                <a:gd name="T3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6">
                  <a:moveTo>
                    <a:pt x="0" y="2"/>
                  </a:move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6014" name="Freeform 46">
              <a:extLst>
                <a:ext uri="{FF2B5EF4-FFF2-40B4-BE49-F238E27FC236}">
                  <a16:creationId xmlns:a16="http://schemas.microsoft.com/office/drawing/2014/main" id="{ACEBA982-ED95-4C3E-A879-3A7FE55C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7" y="3719"/>
              <a:ext cx="3" cy="3"/>
            </a:xfrm>
            <a:custGeom>
              <a:avLst/>
              <a:gdLst>
                <a:gd name="T0" fmla="*/ 0 w 6"/>
                <a:gd name="T1" fmla="*/ 2 h 5"/>
                <a:gd name="T2" fmla="*/ 0 w 6"/>
                <a:gd name="T3" fmla="*/ 3 h 5"/>
                <a:gd name="T4" fmla="*/ 1 w 6"/>
                <a:gd name="T5" fmla="*/ 4 h 5"/>
                <a:gd name="T6" fmla="*/ 2 w 6"/>
                <a:gd name="T7" fmla="*/ 5 h 5"/>
                <a:gd name="T8" fmla="*/ 3 w 6"/>
                <a:gd name="T9" fmla="*/ 5 h 5"/>
                <a:gd name="T10" fmla="*/ 5 w 6"/>
                <a:gd name="T11" fmla="*/ 5 h 5"/>
                <a:gd name="T12" fmla="*/ 5 w 6"/>
                <a:gd name="T13" fmla="*/ 4 h 5"/>
                <a:gd name="T14" fmla="*/ 6 w 6"/>
                <a:gd name="T15" fmla="*/ 3 h 5"/>
                <a:gd name="T16" fmla="*/ 6 w 6"/>
                <a:gd name="T17" fmla="*/ 2 h 5"/>
                <a:gd name="T18" fmla="*/ 6 w 6"/>
                <a:gd name="T19" fmla="*/ 1 h 5"/>
                <a:gd name="T20" fmla="*/ 5 w 6"/>
                <a:gd name="T21" fmla="*/ 1 h 5"/>
                <a:gd name="T22" fmla="*/ 5 w 6"/>
                <a:gd name="T23" fmla="*/ 0 h 5"/>
                <a:gd name="T24" fmla="*/ 3 w 6"/>
                <a:gd name="T25" fmla="*/ 0 h 5"/>
                <a:gd name="T26" fmla="*/ 2 w 6"/>
                <a:gd name="T27" fmla="*/ 0 h 5"/>
                <a:gd name="T28" fmla="*/ 1 w 6"/>
                <a:gd name="T29" fmla="*/ 1 h 5"/>
                <a:gd name="T30" fmla="*/ 0 w 6"/>
                <a:gd name="T31" fmla="*/ 1 h 5"/>
                <a:gd name="T32" fmla="*/ 0 w 6"/>
                <a:gd name="T33" fmla="*/ 2 h 5"/>
                <a:gd name="T34" fmla="*/ 0 w 6"/>
                <a:gd name="T3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5">
                  <a:moveTo>
                    <a:pt x="0" y="2"/>
                  </a:move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6015" name="Freeform 47">
              <a:extLst>
                <a:ext uri="{FF2B5EF4-FFF2-40B4-BE49-F238E27FC236}">
                  <a16:creationId xmlns:a16="http://schemas.microsoft.com/office/drawing/2014/main" id="{EC64AFA2-807B-4677-8706-EA4411B8F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3698"/>
              <a:ext cx="6" cy="7"/>
            </a:xfrm>
            <a:custGeom>
              <a:avLst/>
              <a:gdLst>
                <a:gd name="T0" fmla="*/ 0 w 13"/>
                <a:gd name="T1" fmla="*/ 7 h 14"/>
                <a:gd name="T2" fmla="*/ 0 w 13"/>
                <a:gd name="T3" fmla="*/ 9 h 14"/>
                <a:gd name="T4" fmla="*/ 2 w 13"/>
                <a:gd name="T5" fmla="*/ 12 h 14"/>
                <a:gd name="T6" fmla="*/ 4 w 13"/>
                <a:gd name="T7" fmla="*/ 13 h 14"/>
                <a:gd name="T8" fmla="*/ 7 w 13"/>
                <a:gd name="T9" fmla="*/ 14 h 14"/>
                <a:gd name="T10" fmla="*/ 9 w 13"/>
                <a:gd name="T11" fmla="*/ 13 h 14"/>
                <a:gd name="T12" fmla="*/ 12 w 13"/>
                <a:gd name="T13" fmla="*/ 12 h 14"/>
                <a:gd name="T14" fmla="*/ 13 w 13"/>
                <a:gd name="T15" fmla="*/ 9 h 14"/>
                <a:gd name="T16" fmla="*/ 13 w 13"/>
                <a:gd name="T17" fmla="*/ 7 h 14"/>
                <a:gd name="T18" fmla="*/ 13 w 13"/>
                <a:gd name="T19" fmla="*/ 5 h 14"/>
                <a:gd name="T20" fmla="*/ 12 w 13"/>
                <a:gd name="T21" fmla="*/ 2 h 14"/>
                <a:gd name="T22" fmla="*/ 9 w 13"/>
                <a:gd name="T23" fmla="*/ 1 h 14"/>
                <a:gd name="T24" fmla="*/ 7 w 13"/>
                <a:gd name="T25" fmla="*/ 0 h 14"/>
                <a:gd name="T26" fmla="*/ 4 w 13"/>
                <a:gd name="T27" fmla="*/ 1 h 14"/>
                <a:gd name="T28" fmla="*/ 2 w 13"/>
                <a:gd name="T29" fmla="*/ 2 h 14"/>
                <a:gd name="T30" fmla="*/ 0 w 13"/>
                <a:gd name="T31" fmla="*/ 5 h 14"/>
                <a:gd name="T32" fmla="*/ 0 w 13"/>
                <a:gd name="T33" fmla="*/ 7 h 14"/>
                <a:gd name="T34" fmla="*/ 0 w 13"/>
                <a:gd name="T35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14">
                  <a:moveTo>
                    <a:pt x="0" y="7"/>
                  </a:moveTo>
                  <a:lnTo>
                    <a:pt x="0" y="9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7" y="14"/>
                  </a:lnTo>
                  <a:lnTo>
                    <a:pt x="9" y="13"/>
                  </a:lnTo>
                  <a:lnTo>
                    <a:pt x="12" y="12"/>
                  </a:lnTo>
                  <a:lnTo>
                    <a:pt x="13" y="9"/>
                  </a:lnTo>
                  <a:lnTo>
                    <a:pt x="13" y="7"/>
                  </a:lnTo>
                  <a:lnTo>
                    <a:pt x="13" y="5"/>
                  </a:lnTo>
                  <a:lnTo>
                    <a:pt x="12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6016" name="Freeform 48">
              <a:extLst>
                <a:ext uri="{FF2B5EF4-FFF2-40B4-BE49-F238E27FC236}">
                  <a16:creationId xmlns:a16="http://schemas.microsoft.com/office/drawing/2014/main" id="{C62A61AA-FBA0-4C9E-9A6C-0BE9A8E64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5" y="3708"/>
              <a:ext cx="5" cy="4"/>
            </a:xfrm>
            <a:custGeom>
              <a:avLst/>
              <a:gdLst>
                <a:gd name="T0" fmla="*/ 0 w 9"/>
                <a:gd name="T1" fmla="*/ 4 h 9"/>
                <a:gd name="T2" fmla="*/ 0 w 9"/>
                <a:gd name="T3" fmla="*/ 5 h 9"/>
                <a:gd name="T4" fmla="*/ 1 w 9"/>
                <a:gd name="T5" fmla="*/ 8 h 9"/>
                <a:gd name="T6" fmla="*/ 3 w 9"/>
                <a:gd name="T7" fmla="*/ 9 h 9"/>
                <a:gd name="T8" fmla="*/ 4 w 9"/>
                <a:gd name="T9" fmla="*/ 9 h 9"/>
                <a:gd name="T10" fmla="*/ 6 w 9"/>
                <a:gd name="T11" fmla="*/ 9 h 9"/>
                <a:gd name="T12" fmla="*/ 8 w 9"/>
                <a:gd name="T13" fmla="*/ 8 h 9"/>
                <a:gd name="T14" fmla="*/ 9 w 9"/>
                <a:gd name="T15" fmla="*/ 5 h 9"/>
                <a:gd name="T16" fmla="*/ 9 w 9"/>
                <a:gd name="T17" fmla="*/ 4 h 9"/>
                <a:gd name="T18" fmla="*/ 9 w 9"/>
                <a:gd name="T19" fmla="*/ 3 h 9"/>
                <a:gd name="T20" fmla="*/ 8 w 9"/>
                <a:gd name="T21" fmla="*/ 1 h 9"/>
                <a:gd name="T22" fmla="*/ 6 w 9"/>
                <a:gd name="T23" fmla="*/ 0 h 9"/>
                <a:gd name="T24" fmla="*/ 4 w 9"/>
                <a:gd name="T25" fmla="*/ 0 h 9"/>
                <a:gd name="T26" fmla="*/ 3 w 9"/>
                <a:gd name="T27" fmla="*/ 0 h 9"/>
                <a:gd name="T28" fmla="*/ 1 w 9"/>
                <a:gd name="T29" fmla="*/ 1 h 9"/>
                <a:gd name="T30" fmla="*/ 0 w 9"/>
                <a:gd name="T31" fmla="*/ 3 h 9"/>
                <a:gd name="T32" fmla="*/ 0 w 9"/>
                <a:gd name="T33" fmla="*/ 4 h 9"/>
                <a:gd name="T34" fmla="*/ 0 w 9"/>
                <a:gd name="T3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" h="9">
                  <a:moveTo>
                    <a:pt x="0" y="4"/>
                  </a:moveTo>
                  <a:lnTo>
                    <a:pt x="0" y="5"/>
                  </a:lnTo>
                  <a:lnTo>
                    <a:pt x="1" y="8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8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6017" name="Freeform 49">
              <a:extLst>
                <a:ext uri="{FF2B5EF4-FFF2-40B4-BE49-F238E27FC236}">
                  <a16:creationId xmlns:a16="http://schemas.microsoft.com/office/drawing/2014/main" id="{F7621B43-2498-45FC-8B4F-CC10F89D6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3" y="3795"/>
              <a:ext cx="29" cy="30"/>
            </a:xfrm>
            <a:custGeom>
              <a:avLst/>
              <a:gdLst>
                <a:gd name="T0" fmla="*/ 5 w 57"/>
                <a:gd name="T1" fmla="*/ 52 h 60"/>
                <a:gd name="T2" fmla="*/ 11 w 57"/>
                <a:gd name="T3" fmla="*/ 58 h 60"/>
                <a:gd name="T4" fmla="*/ 19 w 57"/>
                <a:gd name="T5" fmla="*/ 60 h 60"/>
                <a:gd name="T6" fmla="*/ 25 w 57"/>
                <a:gd name="T7" fmla="*/ 60 h 60"/>
                <a:gd name="T8" fmla="*/ 28 w 57"/>
                <a:gd name="T9" fmla="*/ 59 h 60"/>
                <a:gd name="T10" fmla="*/ 30 w 57"/>
                <a:gd name="T11" fmla="*/ 59 h 60"/>
                <a:gd name="T12" fmla="*/ 34 w 57"/>
                <a:gd name="T13" fmla="*/ 57 h 60"/>
                <a:gd name="T14" fmla="*/ 39 w 57"/>
                <a:gd name="T15" fmla="*/ 56 h 60"/>
                <a:gd name="T16" fmla="*/ 46 w 57"/>
                <a:gd name="T17" fmla="*/ 52 h 60"/>
                <a:gd name="T18" fmla="*/ 50 w 57"/>
                <a:gd name="T19" fmla="*/ 49 h 60"/>
                <a:gd name="T20" fmla="*/ 55 w 57"/>
                <a:gd name="T21" fmla="*/ 45 h 60"/>
                <a:gd name="T22" fmla="*/ 57 w 57"/>
                <a:gd name="T23" fmla="*/ 41 h 60"/>
                <a:gd name="T24" fmla="*/ 56 w 57"/>
                <a:gd name="T25" fmla="*/ 36 h 60"/>
                <a:gd name="T26" fmla="*/ 46 w 57"/>
                <a:gd name="T27" fmla="*/ 28 h 60"/>
                <a:gd name="T28" fmla="*/ 35 w 57"/>
                <a:gd name="T29" fmla="*/ 31 h 60"/>
                <a:gd name="T30" fmla="*/ 27 w 57"/>
                <a:gd name="T31" fmla="*/ 38 h 60"/>
                <a:gd name="T32" fmla="*/ 24 w 57"/>
                <a:gd name="T33" fmla="*/ 42 h 60"/>
                <a:gd name="T34" fmla="*/ 23 w 57"/>
                <a:gd name="T35" fmla="*/ 35 h 60"/>
                <a:gd name="T36" fmla="*/ 18 w 57"/>
                <a:gd name="T37" fmla="*/ 21 h 60"/>
                <a:gd name="T38" fmla="*/ 10 w 57"/>
                <a:gd name="T39" fmla="*/ 6 h 60"/>
                <a:gd name="T40" fmla="*/ 1 w 57"/>
                <a:gd name="T41" fmla="*/ 0 h 60"/>
                <a:gd name="T42" fmla="*/ 0 w 57"/>
                <a:gd name="T43" fmla="*/ 15 h 60"/>
                <a:gd name="T44" fmla="*/ 2 w 57"/>
                <a:gd name="T45" fmla="*/ 33 h 60"/>
                <a:gd name="T46" fmla="*/ 4 w 57"/>
                <a:gd name="T47" fmla="*/ 46 h 60"/>
                <a:gd name="T48" fmla="*/ 5 w 57"/>
                <a:gd name="T49" fmla="*/ 5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7" h="60">
                  <a:moveTo>
                    <a:pt x="5" y="52"/>
                  </a:moveTo>
                  <a:lnTo>
                    <a:pt x="11" y="58"/>
                  </a:lnTo>
                  <a:lnTo>
                    <a:pt x="19" y="60"/>
                  </a:lnTo>
                  <a:lnTo>
                    <a:pt x="25" y="60"/>
                  </a:lnTo>
                  <a:lnTo>
                    <a:pt x="28" y="59"/>
                  </a:lnTo>
                  <a:lnTo>
                    <a:pt x="30" y="59"/>
                  </a:lnTo>
                  <a:lnTo>
                    <a:pt x="34" y="57"/>
                  </a:lnTo>
                  <a:lnTo>
                    <a:pt x="39" y="56"/>
                  </a:lnTo>
                  <a:lnTo>
                    <a:pt x="46" y="52"/>
                  </a:lnTo>
                  <a:lnTo>
                    <a:pt x="50" y="49"/>
                  </a:lnTo>
                  <a:lnTo>
                    <a:pt x="55" y="45"/>
                  </a:lnTo>
                  <a:lnTo>
                    <a:pt x="57" y="41"/>
                  </a:lnTo>
                  <a:lnTo>
                    <a:pt x="56" y="36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27" y="38"/>
                  </a:lnTo>
                  <a:lnTo>
                    <a:pt x="24" y="42"/>
                  </a:lnTo>
                  <a:lnTo>
                    <a:pt x="23" y="35"/>
                  </a:lnTo>
                  <a:lnTo>
                    <a:pt x="18" y="21"/>
                  </a:lnTo>
                  <a:lnTo>
                    <a:pt x="10" y="6"/>
                  </a:lnTo>
                  <a:lnTo>
                    <a:pt x="1" y="0"/>
                  </a:lnTo>
                  <a:lnTo>
                    <a:pt x="0" y="15"/>
                  </a:lnTo>
                  <a:lnTo>
                    <a:pt x="2" y="33"/>
                  </a:lnTo>
                  <a:lnTo>
                    <a:pt x="4" y="46"/>
                  </a:lnTo>
                  <a:lnTo>
                    <a:pt x="5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6018" name="Freeform 50">
              <a:extLst>
                <a:ext uri="{FF2B5EF4-FFF2-40B4-BE49-F238E27FC236}">
                  <a16:creationId xmlns:a16="http://schemas.microsoft.com/office/drawing/2014/main" id="{48D7C000-FED2-4413-A190-EDC7104D04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1" y="3788"/>
              <a:ext cx="28" cy="23"/>
            </a:xfrm>
            <a:custGeom>
              <a:avLst/>
              <a:gdLst>
                <a:gd name="T0" fmla="*/ 18 w 54"/>
                <a:gd name="T1" fmla="*/ 47 h 47"/>
                <a:gd name="T2" fmla="*/ 23 w 54"/>
                <a:gd name="T3" fmla="*/ 47 h 47"/>
                <a:gd name="T4" fmla="*/ 30 w 54"/>
                <a:gd name="T5" fmla="*/ 46 h 47"/>
                <a:gd name="T6" fmla="*/ 37 w 54"/>
                <a:gd name="T7" fmla="*/ 44 h 47"/>
                <a:gd name="T8" fmla="*/ 44 w 54"/>
                <a:gd name="T9" fmla="*/ 43 h 47"/>
                <a:gd name="T10" fmla="*/ 49 w 54"/>
                <a:gd name="T11" fmla="*/ 41 h 47"/>
                <a:gd name="T12" fmla="*/ 53 w 54"/>
                <a:gd name="T13" fmla="*/ 38 h 47"/>
                <a:gd name="T14" fmla="*/ 54 w 54"/>
                <a:gd name="T15" fmla="*/ 34 h 47"/>
                <a:gd name="T16" fmla="*/ 52 w 54"/>
                <a:gd name="T17" fmla="*/ 29 h 47"/>
                <a:gd name="T18" fmla="*/ 43 w 54"/>
                <a:gd name="T19" fmla="*/ 25 h 47"/>
                <a:gd name="T20" fmla="*/ 32 w 54"/>
                <a:gd name="T21" fmla="*/ 26 h 47"/>
                <a:gd name="T22" fmla="*/ 23 w 54"/>
                <a:gd name="T23" fmla="*/ 29 h 47"/>
                <a:gd name="T24" fmla="*/ 20 w 54"/>
                <a:gd name="T25" fmla="*/ 32 h 47"/>
                <a:gd name="T26" fmla="*/ 16 w 54"/>
                <a:gd name="T27" fmla="*/ 23 h 47"/>
                <a:gd name="T28" fmla="*/ 15 w 54"/>
                <a:gd name="T29" fmla="*/ 10 h 47"/>
                <a:gd name="T30" fmla="*/ 12 w 54"/>
                <a:gd name="T31" fmla="*/ 1 h 47"/>
                <a:gd name="T32" fmla="*/ 0 w 54"/>
                <a:gd name="T33" fmla="*/ 0 h 47"/>
                <a:gd name="T34" fmla="*/ 0 w 54"/>
                <a:gd name="T35" fmla="*/ 21 h 47"/>
                <a:gd name="T36" fmla="*/ 7 w 54"/>
                <a:gd name="T37" fmla="*/ 35 h 47"/>
                <a:gd name="T38" fmla="*/ 15 w 54"/>
                <a:gd name="T39" fmla="*/ 44 h 47"/>
                <a:gd name="T40" fmla="*/ 18 w 54"/>
                <a:gd name="T4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47">
                  <a:moveTo>
                    <a:pt x="18" y="47"/>
                  </a:moveTo>
                  <a:lnTo>
                    <a:pt x="23" y="47"/>
                  </a:lnTo>
                  <a:lnTo>
                    <a:pt x="30" y="46"/>
                  </a:lnTo>
                  <a:lnTo>
                    <a:pt x="37" y="44"/>
                  </a:lnTo>
                  <a:lnTo>
                    <a:pt x="44" y="43"/>
                  </a:lnTo>
                  <a:lnTo>
                    <a:pt x="49" y="41"/>
                  </a:lnTo>
                  <a:lnTo>
                    <a:pt x="53" y="38"/>
                  </a:lnTo>
                  <a:lnTo>
                    <a:pt x="54" y="34"/>
                  </a:lnTo>
                  <a:lnTo>
                    <a:pt x="52" y="29"/>
                  </a:lnTo>
                  <a:lnTo>
                    <a:pt x="43" y="25"/>
                  </a:lnTo>
                  <a:lnTo>
                    <a:pt x="32" y="26"/>
                  </a:lnTo>
                  <a:lnTo>
                    <a:pt x="23" y="29"/>
                  </a:lnTo>
                  <a:lnTo>
                    <a:pt x="20" y="32"/>
                  </a:lnTo>
                  <a:lnTo>
                    <a:pt x="16" y="23"/>
                  </a:lnTo>
                  <a:lnTo>
                    <a:pt x="15" y="10"/>
                  </a:lnTo>
                  <a:lnTo>
                    <a:pt x="12" y="1"/>
                  </a:lnTo>
                  <a:lnTo>
                    <a:pt x="0" y="0"/>
                  </a:lnTo>
                  <a:lnTo>
                    <a:pt x="0" y="21"/>
                  </a:lnTo>
                  <a:lnTo>
                    <a:pt x="7" y="35"/>
                  </a:lnTo>
                  <a:lnTo>
                    <a:pt x="15" y="44"/>
                  </a:lnTo>
                  <a:lnTo>
                    <a:pt x="18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6019" name="Freeform 51">
              <a:extLst>
                <a:ext uri="{FF2B5EF4-FFF2-40B4-BE49-F238E27FC236}">
                  <a16:creationId xmlns:a16="http://schemas.microsoft.com/office/drawing/2014/main" id="{BA36AE0B-DD70-489C-834C-88FC7FBD7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3" y="3777"/>
              <a:ext cx="27" cy="24"/>
            </a:xfrm>
            <a:custGeom>
              <a:avLst/>
              <a:gdLst>
                <a:gd name="T0" fmla="*/ 4 w 54"/>
                <a:gd name="T1" fmla="*/ 37 h 48"/>
                <a:gd name="T2" fmla="*/ 11 w 54"/>
                <a:gd name="T3" fmla="*/ 43 h 48"/>
                <a:gd name="T4" fmla="*/ 17 w 54"/>
                <a:gd name="T5" fmla="*/ 47 h 48"/>
                <a:gd name="T6" fmla="*/ 24 w 54"/>
                <a:gd name="T7" fmla="*/ 48 h 48"/>
                <a:gd name="T8" fmla="*/ 30 w 54"/>
                <a:gd name="T9" fmla="*/ 48 h 48"/>
                <a:gd name="T10" fmla="*/ 35 w 54"/>
                <a:gd name="T11" fmla="*/ 47 h 48"/>
                <a:gd name="T12" fmla="*/ 40 w 54"/>
                <a:gd name="T13" fmla="*/ 45 h 48"/>
                <a:gd name="T14" fmla="*/ 45 w 54"/>
                <a:gd name="T15" fmla="*/ 42 h 48"/>
                <a:gd name="T16" fmla="*/ 47 w 54"/>
                <a:gd name="T17" fmla="*/ 41 h 48"/>
                <a:gd name="T18" fmla="*/ 50 w 54"/>
                <a:gd name="T19" fmla="*/ 40 h 48"/>
                <a:gd name="T20" fmla="*/ 53 w 54"/>
                <a:gd name="T21" fmla="*/ 38 h 48"/>
                <a:gd name="T22" fmla="*/ 54 w 54"/>
                <a:gd name="T23" fmla="*/ 34 h 48"/>
                <a:gd name="T24" fmla="*/ 53 w 54"/>
                <a:gd name="T25" fmla="*/ 32 h 48"/>
                <a:gd name="T26" fmla="*/ 42 w 54"/>
                <a:gd name="T27" fmla="*/ 25 h 48"/>
                <a:gd name="T28" fmla="*/ 32 w 54"/>
                <a:gd name="T29" fmla="*/ 25 h 48"/>
                <a:gd name="T30" fmla="*/ 25 w 54"/>
                <a:gd name="T31" fmla="*/ 27 h 48"/>
                <a:gd name="T32" fmla="*/ 22 w 54"/>
                <a:gd name="T33" fmla="*/ 30 h 48"/>
                <a:gd name="T34" fmla="*/ 20 w 54"/>
                <a:gd name="T35" fmla="*/ 24 h 48"/>
                <a:gd name="T36" fmla="*/ 16 w 54"/>
                <a:gd name="T37" fmla="*/ 12 h 48"/>
                <a:gd name="T38" fmla="*/ 9 w 54"/>
                <a:gd name="T39" fmla="*/ 2 h 48"/>
                <a:gd name="T40" fmla="*/ 1 w 54"/>
                <a:gd name="T41" fmla="*/ 0 h 48"/>
                <a:gd name="T42" fmla="*/ 0 w 54"/>
                <a:gd name="T43" fmla="*/ 11 h 48"/>
                <a:gd name="T44" fmla="*/ 1 w 54"/>
                <a:gd name="T45" fmla="*/ 24 h 48"/>
                <a:gd name="T46" fmla="*/ 3 w 54"/>
                <a:gd name="T47" fmla="*/ 33 h 48"/>
                <a:gd name="T48" fmla="*/ 4 w 54"/>
                <a:gd name="T49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48">
                  <a:moveTo>
                    <a:pt x="4" y="37"/>
                  </a:moveTo>
                  <a:lnTo>
                    <a:pt x="11" y="43"/>
                  </a:lnTo>
                  <a:lnTo>
                    <a:pt x="17" y="47"/>
                  </a:lnTo>
                  <a:lnTo>
                    <a:pt x="24" y="48"/>
                  </a:lnTo>
                  <a:lnTo>
                    <a:pt x="30" y="48"/>
                  </a:lnTo>
                  <a:lnTo>
                    <a:pt x="35" y="47"/>
                  </a:lnTo>
                  <a:lnTo>
                    <a:pt x="40" y="45"/>
                  </a:lnTo>
                  <a:lnTo>
                    <a:pt x="45" y="42"/>
                  </a:lnTo>
                  <a:lnTo>
                    <a:pt x="47" y="41"/>
                  </a:lnTo>
                  <a:lnTo>
                    <a:pt x="50" y="40"/>
                  </a:lnTo>
                  <a:lnTo>
                    <a:pt x="53" y="38"/>
                  </a:lnTo>
                  <a:lnTo>
                    <a:pt x="54" y="34"/>
                  </a:lnTo>
                  <a:lnTo>
                    <a:pt x="53" y="32"/>
                  </a:lnTo>
                  <a:lnTo>
                    <a:pt x="42" y="25"/>
                  </a:lnTo>
                  <a:lnTo>
                    <a:pt x="32" y="25"/>
                  </a:lnTo>
                  <a:lnTo>
                    <a:pt x="25" y="27"/>
                  </a:lnTo>
                  <a:lnTo>
                    <a:pt x="22" y="30"/>
                  </a:lnTo>
                  <a:lnTo>
                    <a:pt x="20" y="24"/>
                  </a:lnTo>
                  <a:lnTo>
                    <a:pt x="16" y="12"/>
                  </a:lnTo>
                  <a:lnTo>
                    <a:pt x="9" y="2"/>
                  </a:lnTo>
                  <a:lnTo>
                    <a:pt x="1" y="0"/>
                  </a:lnTo>
                  <a:lnTo>
                    <a:pt x="0" y="11"/>
                  </a:lnTo>
                  <a:lnTo>
                    <a:pt x="1" y="24"/>
                  </a:lnTo>
                  <a:lnTo>
                    <a:pt x="3" y="33"/>
                  </a:lnTo>
                  <a:lnTo>
                    <a:pt x="4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6020" name="Freeform 52">
              <a:extLst>
                <a:ext uri="{FF2B5EF4-FFF2-40B4-BE49-F238E27FC236}">
                  <a16:creationId xmlns:a16="http://schemas.microsoft.com/office/drawing/2014/main" id="{CC7660DB-10ED-4E12-8361-8D261D2F0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9" y="3842"/>
              <a:ext cx="30" cy="19"/>
            </a:xfrm>
            <a:custGeom>
              <a:avLst/>
              <a:gdLst>
                <a:gd name="T0" fmla="*/ 9 w 59"/>
                <a:gd name="T1" fmla="*/ 34 h 38"/>
                <a:gd name="T2" fmla="*/ 15 w 59"/>
                <a:gd name="T3" fmla="*/ 37 h 38"/>
                <a:gd name="T4" fmla="*/ 24 w 59"/>
                <a:gd name="T5" fmla="*/ 38 h 38"/>
                <a:gd name="T6" fmla="*/ 33 w 59"/>
                <a:gd name="T7" fmla="*/ 38 h 38"/>
                <a:gd name="T8" fmla="*/ 44 w 59"/>
                <a:gd name="T9" fmla="*/ 37 h 38"/>
                <a:gd name="T10" fmla="*/ 52 w 59"/>
                <a:gd name="T11" fmla="*/ 33 h 38"/>
                <a:gd name="T12" fmla="*/ 57 w 59"/>
                <a:gd name="T13" fmla="*/ 29 h 38"/>
                <a:gd name="T14" fmla="*/ 59 w 59"/>
                <a:gd name="T15" fmla="*/ 23 h 38"/>
                <a:gd name="T16" fmla="*/ 55 w 59"/>
                <a:gd name="T17" fmla="*/ 15 h 38"/>
                <a:gd name="T18" fmla="*/ 52 w 59"/>
                <a:gd name="T19" fmla="*/ 12 h 38"/>
                <a:gd name="T20" fmla="*/ 46 w 59"/>
                <a:gd name="T21" fmla="*/ 11 h 38"/>
                <a:gd name="T22" fmla="*/ 40 w 59"/>
                <a:gd name="T23" fmla="*/ 11 h 38"/>
                <a:gd name="T24" fmla="*/ 33 w 59"/>
                <a:gd name="T25" fmla="*/ 14 h 38"/>
                <a:gd name="T26" fmla="*/ 27 w 59"/>
                <a:gd name="T27" fmla="*/ 15 h 38"/>
                <a:gd name="T28" fmla="*/ 23 w 59"/>
                <a:gd name="T29" fmla="*/ 17 h 38"/>
                <a:gd name="T30" fmla="*/ 19 w 59"/>
                <a:gd name="T31" fmla="*/ 18 h 38"/>
                <a:gd name="T32" fmla="*/ 18 w 59"/>
                <a:gd name="T33" fmla="*/ 19 h 38"/>
                <a:gd name="T34" fmla="*/ 17 w 59"/>
                <a:gd name="T35" fmla="*/ 16 h 38"/>
                <a:gd name="T36" fmla="*/ 15 w 59"/>
                <a:gd name="T37" fmla="*/ 10 h 38"/>
                <a:gd name="T38" fmla="*/ 12 w 59"/>
                <a:gd name="T39" fmla="*/ 3 h 38"/>
                <a:gd name="T40" fmla="*/ 11 w 59"/>
                <a:gd name="T41" fmla="*/ 1 h 38"/>
                <a:gd name="T42" fmla="*/ 9 w 59"/>
                <a:gd name="T43" fmla="*/ 0 h 38"/>
                <a:gd name="T44" fmla="*/ 6 w 59"/>
                <a:gd name="T45" fmla="*/ 0 h 38"/>
                <a:gd name="T46" fmla="*/ 2 w 59"/>
                <a:gd name="T47" fmla="*/ 1 h 38"/>
                <a:gd name="T48" fmla="*/ 0 w 59"/>
                <a:gd name="T49" fmla="*/ 3 h 38"/>
                <a:gd name="T50" fmla="*/ 0 w 59"/>
                <a:gd name="T51" fmla="*/ 10 h 38"/>
                <a:gd name="T52" fmla="*/ 3 w 59"/>
                <a:gd name="T53" fmla="*/ 21 h 38"/>
                <a:gd name="T54" fmla="*/ 7 w 59"/>
                <a:gd name="T55" fmla="*/ 30 h 38"/>
                <a:gd name="T56" fmla="*/ 9 w 59"/>
                <a:gd name="T57" fmla="*/ 3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9" h="38">
                  <a:moveTo>
                    <a:pt x="9" y="34"/>
                  </a:moveTo>
                  <a:lnTo>
                    <a:pt x="15" y="37"/>
                  </a:lnTo>
                  <a:lnTo>
                    <a:pt x="24" y="38"/>
                  </a:lnTo>
                  <a:lnTo>
                    <a:pt x="33" y="38"/>
                  </a:lnTo>
                  <a:lnTo>
                    <a:pt x="44" y="37"/>
                  </a:lnTo>
                  <a:lnTo>
                    <a:pt x="52" y="33"/>
                  </a:lnTo>
                  <a:lnTo>
                    <a:pt x="57" y="29"/>
                  </a:lnTo>
                  <a:lnTo>
                    <a:pt x="59" y="23"/>
                  </a:lnTo>
                  <a:lnTo>
                    <a:pt x="55" y="15"/>
                  </a:lnTo>
                  <a:lnTo>
                    <a:pt x="52" y="12"/>
                  </a:lnTo>
                  <a:lnTo>
                    <a:pt x="46" y="11"/>
                  </a:lnTo>
                  <a:lnTo>
                    <a:pt x="40" y="11"/>
                  </a:lnTo>
                  <a:lnTo>
                    <a:pt x="33" y="14"/>
                  </a:lnTo>
                  <a:lnTo>
                    <a:pt x="27" y="15"/>
                  </a:lnTo>
                  <a:lnTo>
                    <a:pt x="23" y="17"/>
                  </a:lnTo>
                  <a:lnTo>
                    <a:pt x="19" y="18"/>
                  </a:lnTo>
                  <a:lnTo>
                    <a:pt x="18" y="19"/>
                  </a:lnTo>
                  <a:lnTo>
                    <a:pt x="17" y="16"/>
                  </a:lnTo>
                  <a:lnTo>
                    <a:pt x="15" y="10"/>
                  </a:lnTo>
                  <a:lnTo>
                    <a:pt x="12" y="3"/>
                  </a:lnTo>
                  <a:lnTo>
                    <a:pt x="11" y="1"/>
                  </a:lnTo>
                  <a:lnTo>
                    <a:pt x="9" y="0"/>
                  </a:lnTo>
                  <a:lnTo>
                    <a:pt x="6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10"/>
                  </a:lnTo>
                  <a:lnTo>
                    <a:pt x="3" y="21"/>
                  </a:lnTo>
                  <a:lnTo>
                    <a:pt x="7" y="30"/>
                  </a:lnTo>
                  <a:lnTo>
                    <a:pt x="9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6021" name="Freeform 53">
              <a:extLst>
                <a:ext uri="{FF2B5EF4-FFF2-40B4-BE49-F238E27FC236}">
                  <a16:creationId xmlns:a16="http://schemas.microsoft.com/office/drawing/2014/main" id="{E84066C2-9CB4-4876-BE4F-D1CA61B56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3" y="3827"/>
              <a:ext cx="25" cy="23"/>
            </a:xfrm>
            <a:custGeom>
              <a:avLst/>
              <a:gdLst>
                <a:gd name="T0" fmla="*/ 11 w 49"/>
                <a:gd name="T1" fmla="*/ 42 h 46"/>
                <a:gd name="T2" fmla="*/ 17 w 49"/>
                <a:gd name="T3" fmla="*/ 43 h 46"/>
                <a:gd name="T4" fmla="*/ 26 w 49"/>
                <a:gd name="T5" fmla="*/ 46 h 46"/>
                <a:gd name="T6" fmla="*/ 36 w 49"/>
                <a:gd name="T7" fmla="*/ 45 h 46"/>
                <a:gd name="T8" fmla="*/ 44 w 49"/>
                <a:gd name="T9" fmla="*/ 40 h 46"/>
                <a:gd name="T10" fmla="*/ 47 w 49"/>
                <a:gd name="T11" fmla="*/ 39 h 46"/>
                <a:gd name="T12" fmla="*/ 48 w 49"/>
                <a:gd name="T13" fmla="*/ 37 h 46"/>
                <a:gd name="T14" fmla="*/ 49 w 49"/>
                <a:gd name="T15" fmla="*/ 34 h 46"/>
                <a:gd name="T16" fmla="*/ 48 w 49"/>
                <a:gd name="T17" fmla="*/ 32 h 46"/>
                <a:gd name="T18" fmla="*/ 47 w 49"/>
                <a:gd name="T19" fmla="*/ 29 h 46"/>
                <a:gd name="T20" fmla="*/ 44 w 49"/>
                <a:gd name="T21" fmla="*/ 26 h 46"/>
                <a:gd name="T22" fmla="*/ 41 w 49"/>
                <a:gd name="T23" fmla="*/ 25 h 46"/>
                <a:gd name="T24" fmla="*/ 36 w 49"/>
                <a:gd name="T25" fmla="*/ 26 h 46"/>
                <a:gd name="T26" fmla="*/ 30 w 49"/>
                <a:gd name="T27" fmla="*/ 29 h 46"/>
                <a:gd name="T28" fmla="*/ 23 w 49"/>
                <a:gd name="T29" fmla="*/ 29 h 46"/>
                <a:gd name="T30" fmla="*/ 18 w 49"/>
                <a:gd name="T31" fmla="*/ 29 h 46"/>
                <a:gd name="T32" fmla="*/ 16 w 49"/>
                <a:gd name="T33" fmla="*/ 29 h 46"/>
                <a:gd name="T34" fmla="*/ 16 w 49"/>
                <a:gd name="T35" fmla="*/ 24 h 46"/>
                <a:gd name="T36" fmla="*/ 16 w 49"/>
                <a:gd name="T37" fmla="*/ 14 h 46"/>
                <a:gd name="T38" fmla="*/ 12 w 49"/>
                <a:gd name="T39" fmla="*/ 3 h 46"/>
                <a:gd name="T40" fmla="*/ 5 w 49"/>
                <a:gd name="T41" fmla="*/ 0 h 46"/>
                <a:gd name="T42" fmla="*/ 0 w 49"/>
                <a:gd name="T43" fmla="*/ 15 h 46"/>
                <a:gd name="T44" fmla="*/ 0 w 49"/>
                <a:gd name="T45" fmla="*/ 27 h 46"/>
                <a:gd name="T46" fmla="*/ 4 w 49"/>
                <a:gd name="T47" fmla="*/ 37 h 46"/>
                <a:gd name="T48" fmla="*/ 11 w 49"/>
                <a:gd name="T4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" h="46">
                  <a:moveTo>
                    <a:pt x="11" y="42"/>
                  </a:moveTo>
                  <a:lnTo>
                    <a:pt x="17" y="43"/>
                  </a:lnTo>
                  <a:lnTo>
                    <a:pt x="26" y="46"/>
                  </a:lnTo>
                  <a:lnTo>
                    <a:pt x="36" y="45"/>
                  </a:lnTo>
                  <a:lnTo>
                    <a:pt x="44" y="40"/>
                  </a:lnTo>
                  <a:lnTo>
                    <a:pt x="47" y="39"/>
                  </a:lnTo>
                  <a:lnTo>
                    <a:pt x="48" y="37"/>
                  </a:lnTo>
                  <a:lnTo>
                    <a:pt x="49" y="34"/>
                  </a:lnTo>
                  <a:lnTo>
                    <a:pt x="48" y="32"/>
                  </a:lnTo>
                  <a:lnTo>
                    <a:pt x="47" y="29"/>
                  </a:lnTo>
                  <a:lnTo>
                    <a:pt x="44" y="26"/>
                  </a:lnTo>
                  <a:lnTo>
                    <a:pt x="41" y="25"/>
                  </a:lnTo>
                  <a:lnTo>
                    <a:pt x="36" y="26"/>
                  </a:lnTo>
                  <a:lnTo>
                    <a:pt x="30" y="29"/>
                  </a:lnTo>
                  <a:lnTo>
                    <a:pt x="23" y="29"/>
                  </a:lnTo>
                  <a:lnTo>
                    <a:pt x="18" y="29"/>
                  </a:lnTo>
                  <a:lnTo>
                    <a:pt x="16" y="29"/>
                  </a:lnTo>
                  <a:lnTo>
                    <a:pt x="16" y="24"/>
                  </a:lnTo>
                  <a:lnTo>
                    <a:pt x="16" y="14"/>
                  </a:lnTo>
                  <a:lnTo>
                    <a:pt x="12" y="3"/>
                  </a:lnTo>
                  <a:lnTo>
                    <a:pt x="5" y="0"/>
                  </a:lnTo>
                  <a:lnTo>
                    <a:pt x="0" y="15"/>
                  </a:lnTo>
                  <a:lnTo>
                    <a:pt x="0" y="27"/>
                  </a:lnTo>
                  <a:lnTo>
                    <a:pt x="4" y="37"/>
                  </a:lnTo>
                  <a:lnTo>
                    <a:pt x="11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6022" name="Freeform 54">
              <a:extLst>
                <a:ext uri="{FF2B5EF4-FFF2-40B4-BE49-F238E27FC236}">
                  <a16:creationId xmlns:a16="http://schemas.microsoft.com/office/drawing/2014/main" id="{6C127C5D-1CAD-43D9-AF3E-378855945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7" y="3819"/>
              <a:ext cx="25" cy="22"/>
            </a:xfrm>
            <a:custGeom>
              <a:avLst/>
              <a:gdLst>
                <a:gd name="T0" fmla="*/ 18 w 51"/>
                <a:gd name="T1" fmla="*/ 41 h 45"/>
                <a:gd name="T2" fmla="*/ 25 w 51"/>
                <a:gd name="T3" fmla="*/ 45 h 45"/>
                <a:gd name="T4" fmla="*/ 32 w 51"/>
                <a:gd name="T5" fmla="*/ 43 h 45"/>
                <a:gd name="T6" fmla="*/ 39 w 51"/>
                <a:gd name="T7" fmla="*/ 41 h 45"/>
                <a:gd name="T8" fmla="*/ 46 w 51"/>
                <a:gd name="T9" fmla="*/ 38 h 45"/>
                <a:gd name="T10" fmla="*/ 49 w 51"/>
                <a:gd name="T11" fmla="*/ 35 h 45"/>
                <a:gd name="T12" fmla="*/ 51 w 51"/>
                <a:gd name="T13" fmla="*/ 33 h 45"/>
                <a:gd name="T14" fmla="*/ 51 w 51"/>
                <a:gd name="T15" fmla="*/ 30 h 45"/>
                <a:gd name="T16" fmla="*/ 49 w 51"/>
                <a:gd name="T17" fmla="*/ 26 h 45"/>
                <a:gd name="T18" fmla="*/ 41 w 51"/>
                <a:gd name="T19" fmla="*/ 22 h 45"/>
                <a:gd name="T20" fmla="*/ 36 w 51"/>
                <a:gd name="T21" fmla="*/ 23 h 45"/>
                <a:gd name="T22" fmla="*/ 31 w 51"/>
                <a:gd name="T23" fmla="*/ 27 h 45"/>
                <a:gd name="T24" fmla="*/ 28 w 51"/>
                <a:gd name="T25" fmla="*/ 31 h 45"/>
                <a:gd name="T26" fmla="*/ 25 w 51"/>
                <a:gd name="T27" fmla="*/ 25 h 45"/>
                <a:gd name="T28" fmla="*/ 20 w 51"/>
                <a:gd name="T29" fmla="*/ 13 h 45"/>
                <a:gd name="T30" fmla="*/ 13 w 51"/>
                <a:gd name="T31" fmla="*/ 3 h 45"/>
                <a:gd name="T32" fmla="*/ 5 w 51"/>
                <a:gd name="T33" fmla="*/ 0 h 45"/>
                <a:gd name="T34" fmla="*/ 0 w 51"/>
                <a:gd name="T35" fmla="*/ 16 h 45"/>
                <a:gd name="T36" fmla="*/ 6 w 51"/>
                <a:gd name="T37" fmla="*/ 28 h 45"/>
                <a:gd name="T38" fmla="*/ 14 w 51"/>
                <a:gd name="T39" fmla="*/ 38 h 45"/>
                <a:gd name="T40" fmla="*/ 18 w 51"/>
                <a:gd name="T41" fmla="*/ 4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45">
                  <a:moveTo>
                    <a:pt x="18" y="41"/>
                  </a:moveTo>
                  <a:lnTo>
                    <a:pt x="25" y="45"/>
                  </a:lnTo>
                  <a:lnTo>
                    <a:pt x="32" y="43"/>
                  </a:lnTo>
                  <a:lnTo>
                    <a:pt x="39" y="41"/>
                  </a:lnTo>
                  <a:lnTo>
                    <a:pt x="46" y="38"/>
                  </a:lnTo>
                  <a:lnTo>
                    <a:pt x="49" y="35"/>
                  </a:lnTo>
                  <a:lnTo>
                    <a:pt x="51" y="33"/>
                  </a:lnTo>
                  <a:lnTo>
                    <a:pt x="51" y="30"/>
                  </a:lnTo>
                  <a:lnTo>
                    <a:pt x="49" y="26"/>
                  </a:lnTo>
                  <a:lnTo>
                    <a:pt x="41" y="22"/>
                  </a:lnTo>
                  <a:lnTo>
                    <a:pt x="36" y="23"/>
                  </a:lnTo>
                  <a:lnTo>
                    <a:pt x="31" y="27"/>
                  </a:lnTo>
                  <a:lnTo>
                    <a:pt x="28" y="31"/>
                  </a:lnTo>
                  <a:lnTo>
                    <a:pt x="25" y="25"/>
                  </a:lnTo>
                  <a:lnTo>
                    <a:pt x="20" y="13"/>
                  </a:lnTo>
                  <a:lnTo>
                    <a:pt x="13" y="3"/>
                  </a:lnTo>
                  <a:lnTo>
                    <a:pt x="5" y="0"/>
                  </a:lnTo>
                  <a:lnTo>
                    <a:pt x="0" y="16"/>
                  </a:lnTo>
                  <a:lnTo>
                    <a:pt x="6" y="28"/>
                  </a:lnTo>
                  <a:lnTo>
                    <a:pt x="14" y="38"/>
                  </a:lnTo>
                  <a:lnTo>
                    <a:pt x="18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6023" name="Freeform 55">
              <a:extLst>
                <a:ext uri="{FF2B5EF4-FFF2-40B4-BE49-F238E27FC236}">
                  <a16:creationId xmlns:a16="http://schemas.microsoft.com/office/drawing/2014/main" id="{953BCF60-FC3B-47D9-A521-565145EA6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3880"/>
              <a:ext cx="31" cy="32"/>
            </a:xfrm>
            <a:custGeom>
              <a:avLst/>
              <a:gdLst>
                <a:gd name="T0" fmla="*/ 13 w 62"/>
                <a:gd name="T1" fmla="*/ 54 h 64"/>
                <a:gd name="T2" fmla="*/ 15 w 62"/>
                <a:gd name="T3" fmla="*/ 56 h 64"/>
                <a:gd name="T4" fmla="*/ 19 w 62"/>
                <a:gd name="T5" fmla="*/ 58 h 64"/>
                <a:gd name="T6" fmla="*/ 24 w 62"/>
                <a:gd name="T7" fmla="*/ 62 h 64"/>
                <a:gd name="T8" fmla="*/ 30 w 62"/>
                <a:gd name="T9" fmla="*/ 63 h 64"/>
                <a:gd name="T10" fmla="*/ 37 w 62"/>
                <a:gd name="T11" fmla="*/ 64 h 64"/>
                <a:gd name="T12" fmla="*/ 45 w 62"/>
                <a:gd name="T13" fmla="*/ 62 h 64"/>
                <a:gd name="T14" fmla="*/ 52 w 62"/>
                <a:gd name="T15" fmla="*/ 56 h 64"/>
                <a:gd name="T16" fmla="*/ 58 w 62"/>
                <a:gd name="T17" fmla="*/ 47 h 64"/>
                <a:gd name="T18" fmla="*/ 60 w 62"/>
                <a:gd name="T19" fmla="*/ 43 h 64"/>
                <a:gd name="T20" fmla="*/ 61 w 62"/>
                <a:gd name="T21" fmla="*/ 40 h 64"/>
                <a:gd name="T22" fmla="*/ 62 w 62"/>
                <a:gd name="T23" fmla="*/ 36 h 64"/>
                <a:gd name="T24" fmla="*/ 61 w 62"/>
                <a:gd name="T25" fmla="*/ 34 h 64"/>
                <a:gd name="T26" fmla="*/ 55 w 62"/>
                <a:gd name="T27" fmla="*/ 31 h 64"/>
                <a:gd name="T28" fmla="*/ 49 w 62"/>
                <a:gd name="T29" fmla="*/ 30 h 64"/>
                <a:gd name="T30" fmla="*/ 42 w 62"/>
                <a:gd name="T31" fmla="*/ 31 h 64"/>
                <a:gd name="T32" fmla="*/ 36 w 62"/>
                <a:gd name="T33" fmla="*/ 32 h 64"/>
                <a:gd name="T34" fmla="*/ 31 w 62"/>
                <a:gd name="T35" fmla="*/ 35 h 64"/>
                <a:gd name="T36" fmla="*/ 27 w 62"/>
                <a:gd name="T37" fmla="*/ 38 h 64"/>
                <a:gd name="T38" fmla="*/ 24 w 62"/>
                <a:gd name="T39" fmla="*/ 40 h 64"/>
                <a:gd name="T40" fmla="*/ 23 w 62"/>
                <a:gd name="T41" fmla="*/ 41 h 64"/>
                <a:gd name="T42" fmla="*/ 22 w 62"/>
                <a:gd name="T43" fmla="*/ 34 h 64"/>
                <a:gd name="T44" fmla="*/ 17 w 62"/>
                <a:gd name="T45" fmla="*/ 19 h 64"/>
                <a:gd name="T46" fmla="*/ 11 w 62"/>
                <a:gd name="T47" fmla="*/ 4 h 64"/>
                <a:gd name="T48" fmla="*/ 1 w 62"/>
                <a:gd name="T49" fmla="*/ 0 h 64"/>
                <a:gd name="T50" fmla="*/ 0 w 62"/>
                <a:gd name="T51" fmla="*/ 19 h 64"/>
                <a:gd name="T52" fmla="*/ 5 w 62"/>
                <a:gd name="T53" fmla="*/ 36 h 64"/>
                <a:gd name="T54" fmla="*/ 11 w 62"/>
                <a:gd name="T55" fmla="*/ 49 h 64"/>
                <a:gd name="T56" fmla="*/ 13 w 62"/>
                <a:gd name="T57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4">
                  <a:moveTo>
                    <a:pt x="13" y="54"/>
                  </a:moveTo>
                  <a:lnTo>
                    <a:pt x="15" y="56"/>
                  </a:lnTo>
                  <a:lnTo>
                    <a:pt x="19" y="58"/>
                  </a:lnTo>
                  <a:lnTo>
                    <a:pt x="24" y="62"/>
                  </a:lnTo>
                  <a:lnTo>
                    <a:pt x="30" y="63"/>
                  </a:lnTo>
                  <a:lnTo>
                    <a:pt x="37" y="64"/>
                  </a:lnTo>
                  <a:lnTo>
                    <a:pt x="45" y="62"/>
                  </a:lnTo>
                  <a:lnTo>
                    <a:pt x="52" y="56"/>
                  </a:lnTo>
                  <a:lnTo>
                    <a:pt x="58" y="47"/>
                  </a:lnTo>
                  <a:lnTo>
                    <a:pt x="60" y="43"/>
                  </a:lnTo>
                  <a:lnTo>
                    <a:pt x="61" y="40"/>
                  </a:lnTo>
                  <a:lnTo>
                    <a:pt x="62" y="36"/>
                  </a:lnTo>
                  <a:lnTo>
                    <a:pt x="61" y="34"/>
                  </a:lnTo>
                  <a:lnTo>
                    <a:pt x="55" y="31"/>
                  </a:lnTo>
                  <a:lnTo>
                    <a:pt x="49" y="30"/>
                  </a:lnTo>
                  <a:lnTo>
                    <a:pt x="42" y="31"/>
                  </a:lnTo>
                  <a:lnTo>
                    <a:pt x="36" y="32"/>
                  </a:lnTo>
                  <a:lnTo>
                    <a:pt x="31" y="35"/>
                  </a:lnTo>
                  <a:lnTo>
                    <a:pt x="27" y="38"/>
                  </a:lnTo>
                  <a:lnTo>
                    <a:pt x="24" y="40"/>
                  </a:lnTo>
                  <a:lnTo>
                    <a:pt x="23" y="41"/>
                  </a:lnTo>
                  <a:lnTo>
                    <a:pt x="22" y="34"/>
                  </a:lnTo>
                  <a:lnTo>
                    <a:pt x="17" y="19"/>
                  </a:lnTo>
                  <a:lnTo>
                    <a:pt x="11" y="4"/>
                  </a:lnTo>
                  <a:lnTo>
                    <a:pt x="1" y="0"/>
                  </a:lnTo>
                  <a:lnTo>
                    <a:pt x="0" y="19"/>
                  </a:lnTo>
                  <a:lnTo>
                    <a:pt x="5" y="36"/>
                  </a:lnTo>
                  <a:lnTo>
                    <a:pt x="11" y="49"/>
                  </a:lnTo>
                  <a:lnTo>
                    <a:pt x="13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6024" name="Freeform 56">
              <a:extLst>
                <a:ext uri="{FF2B5EF4-FFF2-40B4-BE49-F238E27FC236}">
                  <a16:creationId xmlns:a16="http://schemas.microsoft.com/office/drawing/2014/main" id="{CCE38412-2AAC-4612-B09E-EDC37B5EE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9" y="3868"/>
              <a:ext cx="32" cy="27"/>
            </a:xfrm>
            <a:custGeom>
              <a:avLst/>
              <a:gdLst>
                <a:gd name="T0" fmla="*/ 10 w 62"/>
                <a:gd name="T1" fmla="*/ 44 h 55"/>
                <a:gd name="T2" fmla="*/ 13 w 62"/>
                <a:gd name="T3" fmla="*/ 45 h 55"/>
                <a:gd name="T4" fmla="*/ 16 w 62"/>
                <a:gd name="T5" fmla="*/ 48 h 55"/>
                <a:gd name="T6" fmla="*/ 21 w 62"/>
                <a:gd name="T7" fmla="*/ 50 h 55"/>
                <a:gd name="T8" fmla="*/ 26 w 62"/>
                <a:gd name="T9" fmla="*/ 52 h 55"/>
                <a:gd name="T10" fmla="*/ 32 w 62"/>
                <a:gd name="T11" fmla="*/ 55 h 55"/>
                <a:gd name="T12" fmla="*/ 39 w 62"/>
                <a:gd name="T13" fmla="*/ 55 h 55"/>
                <a:gd name="T14" fmla="*/ 46 w 62"/>
                <a:gd name="T15" fmla="*/ 55 h 55"/>
                <a:gd name="T16" fmla="*/ 52 w 62"/>
                <a:gd name="T17" fmla="*/ 52 h 55"/>
                <a:gd name="T18" fmla="*/ 56 w 62"/>
                <a:gd name="T19" fmla="*/ 50 h 55"/>
                <a:gd name="T20" fmla="*/ 60 w 62"/>
                <a:gd name="T21" fmla="*/ 46 h 55"/>
                <a:gd name="T22" fmla="*/ 62 w 62"/>
                <a:gd name="T23" fmla="*/ 43 h 55"/>
                <a:gd name="T24" fmla="*/ 61 w 62"/>
                <a:gd name="T25" fmla="*/ 38 h 55"/>
                <a:gd name="T26" fmla="*/ 56 w 62"/>
                <a:gd name="T27" fmla="*/ 34 h 55"/>
                <a:gd name="T28" fmla="*/ 51 w 62"/>
                <a:gd name="T29" fmla="*/ 30 h 55"/>
                <a:gd name="T30" fmla="*/ 44 w 62"/>
                <a:gd name="T31" fmla="*/ 29 h 55"/>
                <a:gd name="T32" fmla="*/ 38 w 62"/>
                <a:gd name="T33" fmla="*/ 29 h 55"/>
                <a:gd name="T34" fmla="*/ 31 w 62"/>
                <a:gd name="T35" fmla="*/ 30 h 55"/>
                <a:gd name="T36" fmla="*/ 26 w 62"/>
                <a:gd name="T37" fmla="*/ 32 h 55"/>
                <a:gd name="T38" fmla="*/ 23 w 62"/>
                <a:gd name="T39" fmla="*/ 33 h 55"/>
                <a:gd name="T40" fmla="*/ 22 w 62"/>
                <a:gd name="T41" fmla="*/ 33 h 55"/>
                <a:gd name="T42" fmla="*/ 21 w 62"/>
                <a:gd name="T43" fmla="*/ 27 h 55"/>
                <a:gd name="T44" fmla="*/ 17 w 62"/>
                <a:gd name="T45" fmla="*/ 14 h 55"/>
                <a:gd name="T46" fmla="*/ 11 w 62"/>
                <a:gd name="T47" fmla="*/ 4 h 55"/>
                <a:gd name="T48" fmla="*/ 2 w 62"/>
                <a:gd name="T49" fmla="*/ 0 h 55"/>
                <a:gd name="T50" fmla="*/ 0 w 62"/>
                <a:gd name="T51" fmla="*/ 18 h 55"/>
                <a:gd name="T52" fmla="*/ 3 w 62"/>
                <a:gd name="T53" fmla="*/ 32 h 55"/>
                <a:gd name="T54" fmla="*/ 8 w 62"/>
                <a:gd name="T55" fmla="*/ 41 h 55"/>
                <a:gd name="T56" fmla="*/ 10 w 62"/>
                <a:gd name="T57" fmla="*/ 4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55">
                  <a:moveTo>
                    <a:pt x="10" y="44"/>
                  </a:moveTo>
                  <a:lnTo>
                    <a:pt x="13" y="45"/>
                  </a:lnTo>
                  <a:lnTo>
                    <a:pt x="16" y="48"/>
                  </a:lnTo>
                  <a:lnTo>
                    <a:pt x="21" y="50"/>
                  </a:lnTo>
                  <a:lnTo>
                    <a:pt x="26" y="52"/>
                  </a:lnTo>
                  <a:lnTo>
                    <a:pt x="32" y="55"/>
                  </a:lnTo>
                  <a:lnTo>
                    <a:pt x="39" y="55"/>
                  </a:lnTo>
                  <a:lnTo>
                    <a:pt x="46" y="55"/>
                  </a:lnTo>
                  <a:lnTo>
                    <a:pt x="52" y="52"/>
                  </a:lnTo>
                  <a:lnTo>
                    <a:pt x="56" y="50"/>
                  </a:lnTo>
                  <a:lnTo>
                    <a:pt x="60" y="46"/>
                  </a:lnTo>
                  <a:lnTo>
                    <a:pt x="62" y="43"/>
                  </a:lnTo>
                  <a:lnTo>
                    <a:pt x="61" y="38"/>
                  </a:lnTo>
                  <a:lnTo>
                    <a:pt x="56" y="34"/>
                  </a:lnTo>
                  <a:lnTo>
                    <a:pt x="51" y="30"/>
                  </a:lnTo>
                  <a:lnTo>
                    <a:pt x="44" y="29"/>
                  </a:lnTo>
                  <a:lnTo>
                    <a:pt x="38" y="29"/>
                  </a:lnTo>
                  <a:lnTo>
                    <a:pt x="31" y="30"/>
                  </a:lnTo>
                  <a:lnTo>
                    <a:pt x="26" y="32"/>
                  </a:lnTo>
                  <a:lnTo>
                    <a:pt x="23" y="33"/>
                  </a:lnTo>
                  <a:lnTo>
                    <a:pt x="22" y="33"/>
                  </a:lnTo>
                  <a:lnTo>
                    <a:pt x="21" y="27"/>
                  </a:lnTo>
                  <a:lnTo>
                    <a:pt x="17" y="14"/>
                  </a:lnTo>
                  <a:lnTo>
                    <a:pt x="11" y="4"/>
                  </a:lnTo>
                  <a:lnTo>
                    <a:pt x="2" y="0"/>
                  </a:lnTo>
                  <a:lnTo>
                    <a:pt x="0" y="18"/>
                  </a:lnTo>
                  <a:lnTo>
                    <a:pt x="3" y="32"/>
                  </a:lnTo>
                  <a:lnTo>
                    <a:pt x="8" y="41"/>
                  </a:lnTo>
                  <a:lnTo>
                    <a:pt x="1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6025" name="Freeform 57">
              <a:extLst>
                <a:ext uri="{FF2B5EF4-FFF2-40B4-BE49-F238E27FC236}">
                  <a16:creationId xmlns:a16="http://schemas.microsoft.com/office/drawing/2014/main" id="{AD2466B5-5C9A-4987-BC14-BECE39F3B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5" y="3863"/>
              <a:ext cx="30" cy="25"/>
            </a:xfrm>
            <a:custGeom>
              <a:avLst/>
              <a:gdLst>
                <a:gd name="T0" fmla="*/ 7 w 60"/>
                <a:gd name="T1" fmla="*/ 46 h 50"/>
                <a:gd name="T2" fmla="*/ 13 w 60"/>
                <a:gd name="T3" fmla="*/ 49 h 50"/>
                <a:gd name="T4" fmla="*/ 21 w 60"/>
                <a:gd name="T5" fmla="*/ 50 h 50"/>
                <a:gd name="T6" fmla="*/ 31 w 60"/>
                <a:gd name="T7" fmla="*/ 50 h 50"/>
                <a:gd name="T8" fmla="*/ 42 w 60"/>
                <a:gd name="T9" fmla="*/ 49 h 50"/>
                <a:gd name="T10" fmla="*/ 51 w 60"/>
                <a:gd name="T11" fmla="*/ 46 h 50"/>
                <a:gd name="T12" fmla="*/ 57 w 60"/>
                <a:gd name="T13" fmla="*/ 44 h 50"/>
                <a:gd name="T14" fmla="*/ 60 w 60"/>
                <a:gd name="T15" fmla="*/ 39 h 50"/>
                <a:gd name="T16" fmla="*/ 59 w 60"/>
                <a:gd name="T17" fmla="*/ 34 h 50"/>
                <a:gd name="T18" fmla="*/ 54 w 60"/>
                <a:gd name="T19" fmla="*/ 29 h 50"/>
                <a:gd name="T20" fmla="*/ 49 w 60"/>
                <a:gd name="T21" fmla="*/ 27 h 50"/>
                <a:gd name="T22" fmla="*/ 42 w 60"/>
                <a:gd name="T23" fmla="*/ 26 h 50"/>
                <a:gd name="T24" fmla="*/ 36 w 60"/>
                <a:gd name="T25" fmla="*/ 26 h 50"/>
                <a:gd name="T26" fmla="*/ 30 w 60"/>
                <a:gd name="T27" fmla="*/ 27 h 50"/>
                <a:gd name="T28" fmla="*/ 26 w 60"/>
                <a:gd name="T29" fmla="*/ 28 h 50"/>
                <a:gd name="T30" fmla="*/ 22 w 60"/>
                <a:gd name="T31" fmla="*/ 30 h 50"/>
                <a:gd name="T32" fmla="*/ 21 w 60"/>
                <a:gd name="T33" fmla="*/ 30 h 50"/>
                <a:gd name="T34" fmla="*/ 20 w 60"/>
                <a:gd name="T35" fmla="*/ 24 h 50"/>
                <a:gd name="T36" fmla="*/ 16 w 60"/>
                <a:gd name="T37" fmla="*/ 13 h 50"/>
                <a:gd name="T38" fmla="*/ 11 w 60"/>
                <a:gd name="T39" fmla="*/ 3 h 50"/>
                <a:gd name="T40" fmla="*/ 1 w 60"/>
                <a:gd name="T41" fmla="*/ 0 h 50"/>
                <a:gd name="T42" fmla="*/ 0 w 60"/>
                <a:gd name="T43" fmla="*/ 14 h 50"/>
                <a:gd name="T44" fmla="*/ 2 w 60"/>
                <a:gd name="T45" fmla="*/ 29 h 50"/>
                <a:gd name="T46" fmla="*/ 6 w 60"/>
                <a:gd name="T47" fmla="*/ 42 h 50"/>
                <a:gd name="T48" fmla="*/ 7 w 60"/>
                <a:gd name="T49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50">
                  <a:moveTo>
                    <a:pt x="7" y="46"/>
                  </a:moveTo>
                  <a:lnTo>
                    <a:pt x="13" y="49"/>
                  </a:lnTo>
                  <a:lnTo>
                    <a:pt x="21" y="50"/>
                  </a:lnTo>
                  <a:lnTo>
                    <a:pt x="31" y="50"/>
                  </a:lnTo>
                  <a:lnTo>
                    <a:pt x="42" y="49"/>
                  </a:lnTo>
                  <a:lnTo>
                    <a:pt x="51" y="46"/>
                  </a:lnTo>
                  <a:lnTo>
                    <a:pt x="57" y="44"/>
                  </a:lnTo>
                  <a:lnTo>
                    <a:pt x="60" y="39"/>
                  </a:lnTo>
                  <a:lnTo>
                    <a:pt x="59" y="34"/>
                  </a:lnTo>
                  <a:lnTo>
                    <a:pt x="54" y="29"/>
                  </a:lnTo>
                  <a:lnTo>
                    <a:pt x="49" y="27"/>
                  </a:lnTo>
                  <a:lnTo>
                    <a:pt x="42" y="26"/>
                  </a:lnTo>
                  <a:lnTo>
                    <a:pt x="36" y="26"/>
                  </a:lnTo>
                  <a:lnTo>
                    <a:pt x="30" y="27"/>
                  </a:lnTo>
                  <a:lnTo>
                    <a:pt x="26" y="28"/>
                  </a:lnTo>
                  <a:lnTo>
                    <a:pt x="22" y="30"/>
                  </a:lnTo>
                  <a:lnTo>
                    <a:pt x="21" y="30"/>
                  </a:lnTo>
                  <a:lnTo>
                    <a:pt x="20" y="24"/>
                  </a:lnTo>
                  <a:lnTo>
                    <a:pt x="16" y="13"/>
                  </a:lnTo>
                  <a:lnTo>
                    <a:pt x="11" y="3"/>
                  </a:lnTo>
                  <a:lnTo>
                    <a:pt x="1" y="0"/>
                  </a:lnTo>
                  <a:lnTo>
                    <a:pt x="0" y="14"/>
                  </a:lnTo>
                  <a:lnTo>
                    <a:pt x="2" y="29"/>
                  </a:lnTo>
                  <a:lnTo>
                    <a:pt x="6" y="42"/>
                  </a:lnTo>
                  <a:lnTo>
                    <a:pt x="7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6026" name="Freeform 58">
              <a:extLst>
                <a:ext uri="{FF2B5EF4-FFF2-40B4-BE49-F238E27FC236}">
                  <a16:creationId xmlns:a16="http://schemas.microsoft.com/office/drawing/2014/main" id="{ED4A8F18-D17C-4CE5-9ED9-C9A089469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4" y="3718"/>
              <a:ext cx="143" cy="338"/>
            </a:xfrm>
            <a:custGeom>
              <a:avLst/>
              <a:gdLst>
                <a:gd name="T0" fmla="*/ 10 w 287"/>
                <a:gd name="T1" fmla="*/ 121 h 677"/>
                <a:gd name="T2" fmla="*/ 13 w 287"/>
                <a:gd name="T3" fmla="*/ 193 h 677"/>
                <a:gd name="T4" fmla="*/ 36 w 287"/>
                <a:gd name="T5" fmla="*/ 277 h 677"/>
                <a:gd name="T6" fmla="*/ 66 w 287"/>
                <a:gd name="T7" fmla="*/ 373 h 677"/>
                <a:gd name="T8" fmla="*/ 96 w 287"/>
                <a:gd name="T9" fmla="*/ 467 h 677"/>
                <a:gd name="T10" fmla="*/ 128 w 287"/>
                <a:gd name="T11" fmla="*/ 560 h 677"/>
                <a:gd name="T12" fmla="*/ 154 w 287"/>
                <a:gd name="T13" fmla="*/ 624 h 677"/>
                <a:gd name="T14" fmla="*/ 179 w 287"/>
                <a:gd name="T15" fmla="*/ 649 h 677"/>
                <a:gd name="T16" fmla="*/ 211 w 287"/>
                <a:gd name="T17" fmla="*/ 665 h 677"/>
                <a:gd name="T18" fmla="*/ 248 w 287"/>
                <a:gd name="T19" fmla="*/ 674 h 677"/>
                <a:gd name="T20" fmla="*/ 273 w 287"/>
                <a:gd name="T21" fmla="*/ 675 h 677"/>
                <a:gd name="T22" fmla="*/ 284 w 287"/>
                <a:gd name="T23" fmla="*/ 667 h 677"/>
                <a:gd name="T24" fmla="*/ 287 w 287"/>
                <a:gd name="T25" fmla="*/ 654 h 677"/>
                <a:gd name="T26" fmla="*/ 278 w 287"/>
                <a:gd name="T27" fmla="*/ 643 h 677"/>
                <a:gd name="T28" fmla="*/ 258 w 287"/>
                <a:gd name="T29" fmla="*/ 637 h 677"/>
                <a:gd name="T30" fmla="*/ 232 w 287"/>
                <a:gd name="T31" fmla="*/ 632 h 677"/>
                <a:gd name="T32" fmla="*/ 208 w 287"/>
                <a:gd name="T33" fmla="*/ 624 h 677"/>
                <a:gd name="T34" fmla="*/ 188 w 287"/>
                <a:gd name="T35" fmla="*/ 606 h 677"/>
                <a:gd name="T36" fmla="*/ 171 w 287"/>
                <a:gd name="T37" fmla="*/ 567 h 677"/>
                <a:gd name="T38" fmla="*/ 152 w 287"/>
                <a:gd name="T39" fmla="*/ 516 h 677"/>
                <a:gd name="T40" fmla="*/ 135 w 287"/>
                <a:gd name="T41" fmla="*/ 463 h 677"/>
                <a:gd name="T42" fmla="*/ 119 w 287"/>
                <a:gd name="T43" fmla="*/ 410 h 677"/>
                <a:gd name="T44" fmla="*/ 99 w 287"/>
                <a:gd name="T45" fmla="*/ 349 h 677"/>
                <a:gd name="T46" fmla="*/ 74 w 287"/>
                <a:gd name="T47" fmla="*/ 280 h 677"/>
                <a:gd name="T48" fmla="*/ 51 w 287"/>
                <a:gd name="T49" fmla="*/ 211 h 677"/>
                <a:gd name="T50" fmla="*/ 38 w 287"/>
                <a:gd name="T51" fmla="*/ 141 h 677"/>
                <a:gd name="T52" fmla="*/ 36 w 287"/>
                <a:gd name="T53" fmla="*/ 89 h 677"/>
                <a:gd name="T54" fmla="*/ 28 w 287"/>
                <a:gd name="T55" fmla="*/ 54 h 677"/>
                <a:gd name="T56" fmla="*/ 17 w 287"/>
                <a:gd name="T57" fmla="*/ 22 h 677"/>
                <a:gd name="T58" fmla="*/ 5 w 287"/>
                <a:gd name="T59" fmla="*/ 1 h 677"/>
                <a:gd name="T60" fmla="*/ 4 w 287"/>
                <a:gd name="T61" fmla="*/ 14 h 677"/>
                <a:gd name="T62" fmla="*/ 11 w 287"/>
                <a:gd name="T63" fmla="*/ 61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7" h="677">
                  <a:moveTo>
                    <a:pt x="12" y="84"/>
                  </a:moveTo>
                  <a:lnTo>
                    <a:pt x="10" y="121"/>
                  </a:lnTo>
                  <a:lnTo>
                    <a:pt x="10" y="158"/>
                  </a:lnTo>
                  <a:lnTo>
                    <a:pt x="13" y="193"/>
                  </a:lnTo>
                  <a:lnTo>
                    <a:pt x="21" y="229"/>
                  </a:lnTo>
                  <a:lnTo>
                    <a:pt x="36" y="277"/>
                  </a:lnTo>
                  <a:lnTo>
                    <a:pt x="51" y="326"/>
                  </a:lnTo>
                  <a:lnTo>
                    <a:pt x="66" y="373"/>
                  </a:lnTo>
                  <a:lnTo>
                    <a:pt x="81" y="420"/>
                  </a:lnTo>
                  <a:lnTo>
                    <a:pt x="96" y="467"/>
                  </a:lnTo>
                  <a:lnTo>
                    <a:pt x="112" y="513"/>
                  </a:lnTo>
                  <a:lnTo>
                    <a:pt x="128" y="560"/>
                  </a:lnTo>
                  <a:lnTo>
                    <a:pt x="145" y="608"/>
                  </a:lnTo>
                  <a:lnTo>
                    <a:pt x="154" y="624"/>
                  </a:lnTo>
                  <a:lnTo>
                    <a:pt x="165" y="637"/>
                  </a:lnTo>
                  <a:lnTo>
                    <a:pt x="179" y="649"/>
                  </a:lnTo>
                  <a:lnTo>
                    <a:pt x="194" y="658"/>
                  </a:lnTo>
                  <a:lnTo>
                    <a:pt x="211" y="665"/>
                  </a:lnTo>
                  <a:lnTo>
                    <a:pt x="230" y="671"/>
                  </a:lnTo>
                  <a:lnTo>
                    <a:pt x="248" y="674"/>
                  </a:lnTo>
                  <a:lnTo>
                    <a:pt x="266" y="677"/>
                  </a:lnTo>
                  <a:lnTo>
                    <a:pt x="273" y="675"/>
                  </a:lnTo>
                  <a:lnTo>
                    <a:pt x="279" y="673"/>
                  </a:lnTo>
                  <a:lnTo>
                    <a:pt x="284" y="667"/>
                  </a:lnTo>
                  <a:lnTo>
                    <a:pt x="287" y="660"/>
                  </a:lnTo>
                  <a:lnTo>
                    <a:pt x="287" y="654"/>
                  </a:lnTo>
                  <a:lnTo>
                    <a:pt x="284" y="648"/>
                  </a:lnTo>
                  <a:lnTo>
                    <a:pt x="278" y="643"/>
                  </a:lnTo>
                  <a:lnTo>
                    <a:pt x="271" y="641"/>
                  </a:lnTo>
                  <a:lnTo>
                    <a:pt x="258" y="637"/>
                  </a:lnTo>
                  <a:lnTo>
                    <a:pt x="246" y="635"/>
                  </a:lnTo>
                  <a:lnTo>
                    <a:pt x="232" y="632"/>
                  </a:lnTo>
                  <a:lnTo>
                    <a:pt x="219" y="628"/>
                  </a:lnTo>
                  <a:lnTo>
                    <a:pt x="208" y="624"/>
                  </a:lnTo>
                  <a:lnTo>
                    <a:pt x="197" y="616"/>
                  </a:lnTo>
                  <a:lnTo>
                    <a:pt x="188" y="606"/>
                  </a:lnTo>
                  <a:lnTo>
                    <a:pt x="181" y="594"/>
                  </a:lnTo>
                  <a:lnTo>
                    <a:pt x="171" y="567"/>
                  </a:lnTo>
                  <a:lnTo>
                    <a:pt x="162" y="542"/>
                  </a:lnTo>
                  <a:lnTo>
                    <a:pt x="152" y="516"/>
                  </a:lnTo>
                  <a:lnTo>
                    <a:pt x="144" y="489"/>
                  </a:lnTo>
                  <a:lnTo>
                    <a:pt x="135" y="463"/>
                  </a:lnTo>
                  <a:lnTo>
                    <a:pt x="127" y="436"/>
                  </a:lnTo>
                  <a:lnTo>
                    <a:pt x="119" y="410"/>
                  </a:lnTo>
                  <a:lnTo>
                    <a:pt x="111" y="383"/>
                  </a:lnTo>
                  <a:lnTo>
                    <a:pt x="99" y="349"/>
                  </a:lnTo>
                  <a:lnTo>
                    <a:pt x="87" y="314"/>
                  </a:lnTo>
                  <a:lnTo>
                    <a:pt x="74" y="280"/>
                  </a:lnTo>
                  <a:lnTo>
                    <a:pt x="63" y="245"/>
                  </a:lnTo>
                  <a:lnTo>
                    <a:pt x="51" y="211"/>
                  </a:lnTo>
                  <a:lnTo>
                    <a:pt x="43" y="176"/>
                  </a:lnTo>
                  <a:lnTo>
                    <a:pt x="38" y="141"/>
                  </a:lnTo>
                  <a:lnTo>
                    <a:pt x="37" y="104"/>
                  </a:lnTo>
                  <a:lnTo>
                    <a:pt x="36" y="89"/>
                  </a:lnTo>
                  <a:lnTo>
                    <a:pt x="33" y="72"/>
                  </a:lnTo>
                  <a:lnTo>
                    <a:pt x="28" y="54"/>
                  </a:lnTo>
                  <a:lnTo>
                    <a:pt x="22" y="37"/>
                  </a:lnTo>
                  <a:lnTo>
                    <a:pt x="17" y="22"/>
                  </a:lnTo>
                  <a:lnTo>
                    <a:pt x="11" y="9"/>
                  </a:lnTo>
                  <a:lnTo>
                    <a:pt x="5" y="1"/>
                  </a:lnTo>
                  <a:lnTo>
                    <a:pt x="0" y="0"/>
                  </a:lnTo>
                  <a:lnTo>
                    <a:pt x="4" y="14"/>
                  </a:lnTo>
                  <a:lnTo>
                    <a:pt x="9" y="36"/>
                  </a:lnTo>
                  <a:lnTo>
                    <a:pt x="11" y="61"/>
                  </a:lnTo>
                  <a:lnTo>
                    <a:pt x="12" y="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6027" name="Freeform 59">
              <a:extLst>
                <a:ext uri="{FF2B5EF4-FFF2-40B4-BE49-F238E27FC236}">
                  <a16:creationId xmlns:a16="http://schemas.microsoft.com/office/drawing/2014/main" id="{14879C72-B807-4F50-B02E-2F2449E083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8" y="3863"/>
              <a:ext cx="34" cy="35"/>
            </a:xfrm>
            <a:custGeom>
              <a:avLst/>
              <a:gdLst>
                <a:gd name="T0" fmla="*/ 66 w 69"/>
                <a:gd name="T1" fmla="*/ 19 h 70"/>
                <a:gd name="T2" fmla="*/ 69 w 69"/>
                <a:gd name="T3" fmla="*/ 15 h 70"/>
                <a:gd name="T4" fmla="*/ 68 w 69"/>
                <a:gd name="T5" fmla="*/ 10 h 70"/>
                <a:gd name="T6" fmla="*/ 66 w 69"/>
                <a:gd name="T7" fmla="*/ 6 h 70"/>
                <a:gd name="T8" fmla="*/ 60 w 69"/>
                <a:gd name="T9" fmla="*/ 2 h 70"/>
                <a:gd name="T10" fmla="*/ 55 w 69"/>
                <a:gd name="T11" fmla="*/ 0 h 70"/>
                <a:gd name="T12" fmla="*/ 49 w 69"/>
                <a:gd name="T13" fmla="*/ 0 h 70"/>
                <a:gd name="T14" fmla="*/ 43 w 69"/>
                <a:gd name="T15" fmla="*/ 1 h 70"/>
                <a:gd name="T16" fmla="*/ 37 w 69"/>
                <a:gd name="T17" fmla="*/ 5 h 70"/>
                <a:gd name="T18" fmla="*/ 32 w 69"/>
                <a:gd name="T19" fmla="*/ 9 h 70"/>
                <a:gd name="T20" fmla="*/ 27 w 69"/>
                <a:gd name="T21" fmla="*/ 16 h 70"/>
                <a:gd name="T22" fmla="*/ 20 w 69"/>
                <a:gd name="T23" fmla="*/ 25 h 70"/>
                <a:gd name="T24" fmla="*/ 13 w 69"/>
                <a:gd name="T25" fmla="*/ 35 h 70"/>
                <a:gd name="T26" fmla="*/ 7 w 69"/>
                <a:gd name="T27" fmla="*/ 45 h 70"/>
                <a:gd name="T28" fmla="*/ 3 w 69"/>
                <a:gd name="T29" fmla="*/ 55 h 70"/>
                <a:gd name="T30" fmla="*/ 0 w 69"/>
                <a:gd name="T31" fmla="*/ 63 h 70"/>
                <a:gd name="T32" fmla="*/ 3 w 69"/>
                <a:gd name="T33" fmla="*/ 70 h 70"/>
                <a:gd name="T34" fmla="*/ 12 w 69"/>
                <a:gd name="T35" fmla="*/ 65 h 70"/>
                <a:gd name="T36" fmla="*/ 21 w 69"/>
                <a:gd name="T37" fmla="*/ 56 h 70"/>
                <a:gd name="T38" fmla="*/ 31 w 69"/>
                <a:gd name="T39" fmla="*/ 48 h 70"/>
                <a:gd name="T40" fmla="*/ 41 w 69"/>
                <a:gd name="T41" fmla="*/ 40 h 70"/>
                <a:gd name="T42" fmla="*/ 50 w 69"/>
                <a:gd name="T43" fmla="*/ 33 h 70"/>
                <a:gd name="T44" fmla="*/ 57 w 69"/>
                <a:gd name="T45" fmla="*/ 27 h 70"/>
                <a:gd name="T46" fmla="*/ 62 w 69"/>
                <a:gd name="T47" fmla="*/ 22 h 70"/>
                <a:gd name="T48" fmla="*/ 66 w 69"/>
                <a:gd name="T49" fmla="*/ 1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0">
                  <a:moveTo>
                    <a:pt x="66" y="19"/>
                  </a:moveTo>
                  <a:lnTo>
                    <a:pt x="69" y="15"/>
                  </a:lnTo>
                  <a:lnTo>
                    <a:pt x="68" y="10"/>
                  </a:lnTo>
                  <a:lnTo>
                    <a:pt x="66" y="6"/>
                  </a:lnTo>
                  <a:lnTo>
                    <a:pt x="60" y="2"/>
                  </a:lnTo>
                  <a:lnTo>
                    <a:pt x="55" y="0"/>
                  </a:lnTo>
                  <a:lnTo>
                    <a:pt x="49" y="0"/>
                  </a:lnTo>
                  <a:lnTo>
                    <a:pt x="43" y="1"/>
                  </a:lnTo>
                  <a:lnTo>
                    <a:pt x="37" y="5"/>
                  </a:lnTo>
                  <a:lnTo>
                    <a:pt x="32" y="9"/>
                  </a:lnTo>
                  <a:lnTo>
                    <a:pt x="27" y="16"/>
                  </a:lnTo>
                  <a:lnTo>
                    <a:pt x="20" y="25"/>
                  </a:lnTo>
                  <a:lnTo>
                    <a:pt x="13" y="35"/>
                  </a:lnTo>
                  <a:lnTo>
                    <a:pt x="7" y="45"/>
                  </a:lnTo>
                  <a:lnTo>
                    <a:pt x="3" y="55"/>
                  </a:lnTo>
                  <a:lnTo>
                    <a:pt x="0" y="63"/>
                  </a:lnTo>
                  <a:lnTo>
                    <a:pt x="3" y="70"/>
                  </a:lnTo>
                  <a:lnTo>
                    <a:pt x="12" y="65"/>
                  </a:lnTo>
                  <a:lnTo>
                    <a:pt x="21" y="56"/>
                  </a:lnTo>
                  <a:lnTo>
                    <a:pt x="31" y="48"/>
                  </a:lnTo>
                  <a:lnTo>
                    <a:pt x="41" y="40"/>
                  </a:lnTo>
                  <a:lnTo>
                    <a:pt x="50" y="33"/>
                  </a:lnTo>
                  <a:lnTo>
                    <a:pt x="57" y="27"/>
                  </a:lnTo>
                  <a:lnTo>
                    <a:pt x="62" y="22"/>
                  </a:lnTo>
                  <a:lnTo>
                    <a:pt x="66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6028" name="Freeform 60">
              <a:extLst>
                <a:ext uri="{FF2B5EF4-FFF2-40B4-BE49-F238E27FC236}">
                  <a16:creationId xmlns:a16="http://schemas.microsoft.com/office/drawing/2014/main" id="{DB1F8691-4891-4A51-8003-2E5AE5F5C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0" y="3910"/>
              <a:ext cx="40" cy="11"/>
            </a:xfrm>
            <a:custGeom>
              <a:avLst/>
              <a:gdLst>
                <a:gd name="T0" fmla="*/ 73 w 81"/>
                <a:gd name="T1" fmla="*/ 19 h 23"/>
                <a:gd name="T2" fmla="*/ 76 w 81"/>
                <a:gd name="T3" fmla="*/ 18 h 23"/>
                <a:gd name="T4" fmla="*/ 78 w 81"/>
                <a:gd name="T5" fmla="*/ 15 h 23"/>
                <a:gd name="T6" fmla="*/ 80 w 81"/>
                <a:gd name="T7" fmla="*/ 12 h 23"/>
                <a:gd name="T8" fmla="*/ 81 w 81"/>
                <a:gd name="T9" fmla="*/ 8 h 23"/>
                <a:gd name="T10" fmla="*/ 80 w 81"/>
                <a:gd name="T11" fmla="*/ 5 h 23"/>
                <a:gd name="T12" fmla="*/ 77 w 81"/>
                <a:gd name="T13" fmla="*/ 2 h 23"/>
                <a:gd name="T14" fmla="*/ 74 w 81"/>
                <a:gd name="T15" fmla="*/ 0 h 23"/>
                <a:gd name="T16" fmla="*/ 69 w 81"/>
                <a:gd name="T17" fmla="*/ 0 h 23"/>
                <a:gd name="T18" fmla="*/ 60 w 81"/>
                <a:gd name="T19" fmla="*/ 3 h 23"/>
                <a:gd name="T20" fmla="*/ 48 w 81"/>
                <a:gd name="T21" fmla="*/ 6 h 23"/>
                <a:gd name="T22" fmla="*/ 37 w 81"/>
                <a:gd name="T23" fmla="*/ 8 h 23"/>
                <a:gd name="T24" fmla="*/ 27 w 81"/>
                <a:gd name="T25" fmla="*/ 10 h 23"/>
                <a:gd name="T26" fmla="*/ 16 w 81"/>
                <a:gd name="T27" fmla="*/ 13 h 23"/>
                <a:gd name="T28" fmla="*/ 8 w 81"/>
                <a:gd name="T29" fmla="*/ 15 h 23"/>
                <a:gd name="T30" fmla="*/ 2 w 81"/>
                <a:gd name="T31" fmla="*/ 19 h 23"/>
                <a:gd name="T32" fmla="*/ 0 w 81"/>
                <a:gd name="T33" fmla="*/ 23 h 23"/>
                <a:gd name="T34" fmla="*/ 8 w 81"/>
                <a:gd name="T35" fmla="*/ 23 h 23"/>
                <a:gd name="T36" fmla="*/ 16 w 81"/>
                <a:gd name="T37" fmla="*/ 23 h 23"/>
                <a:gd name="T38" fmla="*/ 25 w 81"/>
                <a:gd name="T39" fmla="*/ 22 h 23"/>
                <a:gd name="T40" fmla="*/ 35 w 81"/>
                <a:gd name="T41" fmla="*/ 22 h 23"/>
                <a:gd name="T42" fmla="*/ 44 w 81"/>
                <a:gd name="T43" fmla="*/ 21 h 23"/>
                <a:gd name="T44" fmla="*/ 53 w 81"/>
                <a:gd name="T45" fmla="*/ 20 h 23"/>
                <a:gd name="T46" fmla="*/ 63 w 81"/>
                <a:gd name="T47" fmla="*/ 20 h 23"/>
                <a:gd name="T48" fmla="*/ 73 w 81"/>
                <a:gd name="T4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23">
                  <a:moveTo>
                    <a:pt x="73" y="19"/>
                  </a:moveTo>
                  <a:lnTo>
                    <a:pt x="76" y="18"/>
                  </a:lnTo>
                  <a:lnTo>
                    <a:pt x="78" y="15"/>
                  </a:lnTo>
                  <a:lnTo>
                    <a:pt x="80" y="12"/>
                  </a:lnTo>
                  <a:lnTo>
                    <a:pt x="81" y="8"/>
                  </a:lnTo>
                  <a:lnTo>
                    <a:pt x="80" y="5"/>
                  </a:lnTo>
                  <a:lnTo>
                    <a:pt x="77" y="2"/>
                  </a:lnTo>
                  <a:lnTo>
                    <a:pt x="74" y="0"/>
                  </a:lnTo>
                  <a:lnTo>
                    <a:pt x="69" y="0"/>
                  </a:lnTo>
                  <a:lnTo>
                    <a:pt x="60" y="3"/>
                  </a:lnTo>
                  <a:lnTo>
                    <a:pt x="48" y="6"/>
                  </a:lnTo>
                  <a:lnTo>
                    <a:pt x="37" y="8"/>
                  </a:lnTo>
                  <a:lnTo>
                    <a:pt x="27" y="10"/>
                  </a:lnTo>
                  <a:lnTo>
                    <a:pt x="16" y="13"/>
                  </a:lnTo>
                  <a:lnTo>
                    <a:pt x="8" y="15"/>
                  </a:lnTo>
                  <a:lnTo>
                    <a:pt x="2" y="19"/>
                  </a:lnTo>
                  <a:lnTo>
                    <a:pt x="0" y="23"/>
                  </a:lnTo>
                  <a:lnTo>
                    <a:pt x="8" y="23"/>
                  </a:lnTo>
                  <a:lnTo>
                    <a:pt x="16" y="23"/>
                  </a:lnTo>
                  <a:lnTo>
                    <a:pt x="25" y="22"/>
                  </a:lnTo>
                  <a:lnTo>
                    <a:pt x="35" y="22"/>
                  </a:lnTo>
                  <a:lnTo>
                    <a:pt x="44" y="21"/>
                  </a:lnTo>
                  <a:lnTo>
                    <a:pt x="53" y="20"/>
                  </a:lnTo>
                  <a:lnTo>
                    <a:pt x="63" y="20"/>
                  </a:lnTo>
                  <a:lnTo>
                    <a:pt x="7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6029" name="Freeform 61">
              <a:extLst>
                <a:ext uri="{FF2B5EF4-FFF2-40B4-BE49-F238E27FC236}">
                  <a16:creationId xmlns:a16="http://schemas.microsoft.com/office/drawing/2014/main" id="{3D3EC6E1-BE52-4B98-B472-7D2C71C63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6" y="3948"/>
              <a:ext cx="56" cy="14"/>
            </a:xfrm>
            <a:custGeom>
              <a:avLst/>
              <a:gdLst>
                <a:gd name="T0" fmla="*/ 97 w 112"/>
                <a:gd name="T1" fmla="*/ 29 h 29"/>
                <a:gd name="T2" fmla="*/ 102 w 112"/>
                <a:gd name="T3" fmla="*/ 29 h 29"/>
                <a:gd name="T4" fmla="*/ 106 w 112"/>
                <a:gd name="T5" fmla="*/ 26 h 29"/>
                <a:gd name="T6" fmla="*/ 110 w 112"/>
                <a:gd name="T7" fmla="*/ 22 h 29"/>
                <a:gd name="T8" fmla="*/ 112 w 112"/>
                <a:gd name="T9" fmla="*/ 16 h 29"/>
                <a:gd name="T10" fmla="*/ 111 w 112"/>
                <a:gd name="T11" fmla="*/ 12 h 29"/>
                <a:gd name="T12" fmla="*/ 109 w 112"/>
                <a:gd name="T13" fmla="*/ 7 h 29"/>
                <a:gd name="T14" fmla="*/ 105 w 112"/>
                <a:gd name="T15" fmla="*/ 4 h 29"/>
                <a:gd name="T16" fmla="*/ 99 w 112"/>
                <a:gd name="T17" fmla="*/ 3 h 29"/>
                <a:gd name="T18" fmla="*/ 86 w 112"/>
                <a:gd name="T19" fmla="*/ 3 h 29"/>
                <a:gd name="T20" fmla="*/ 69 w 112"/>
                <a:gd name="T21" fmla="*/ 3 h 29"/>
                <a:gd name="T22" fmla="*/ 53 w 112"/>
                <a:gd name="T23" fmla="*/ 1 h 29"/>
                <a:gd name="T24" fmla="*/ 37 w 112"/>
                <a:gd name="T25" fmla="*/ 1 h 29"/>
                <a:gd name="T26" fmla="*/ 23 w 112"/>
                <a:gd name="T27" fmla="*/ 0 h 29"/>
                <a:gd name="T28" fmla="*/ 11 w 112"/>
                <a:gd name="T29" fmla="*/ 1 h 29"/>
                <a:gd name="T30" fmla="*/ 4 w 112"/>
                <a:gd name="T31" fmla="*/ 4 h 29"/>
                <a:gd name="T32" fmla="*/ 0 w 112"/>
                <a:gd name="T33" fmla="*/ 7 h 29"/>
                <a:gd name="T34" fmla="*/ 8 w 112"/>
                <a:gd name="T35" fmla="*/ 10 h 29"/>
                <a:gd name="T36" fmla="*/ 18 w 112"/>
                <a:gd name="T37" fmla="*/ 13 h 29"/>
                <a:gd name="T38" fmla="*/ 30 w 112"/>
                <a:gd name="T39" fmla="*/ 15 h 29"/>
                <a:gd name="T40" fmla="*/ 43 w 112"/>
                <a:gd name="T41" fmla="*/ 18 h 29"/>
                <a:gd name="T42" fmla="*/ 57 w 112"/>
                <a:gd name="T43" fmla="*/ 20 h 29"/>
                <a:gd name="T44" fmla="*/ 71 w 112"/>
                <a:gd name="T45" fmla="*/ 23 h 29"/>
                <a:gd name="T46" fmla="*/ 84 w 112"/>
                <a:gd name="T47" fmla="*/ 26 h 29"/>
                <a:gd name="T48" fmla="*/ 97 w 112"/>
                <a:gd name="T4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" h="29">
                  <a:moveTo>
                    <a:pt x="97" y="29"/>
                  </a:moveTo>
                  <a:lnTo>
                    <a:pt x="102" y="29"/>
                  </a:lnTo>
                  <a:lnTo>
                    <a:pt x="106" y="26"/>
                  </a:lnTo>
                  <a:lnTo>
                    <a:pt x="110" y="22"/>
                  </a:lnTo>
                  <a:lnTo>
                    <a:pt x="112" y="16"/>
                  </a:lnTo>
                  <a:lnTo>
                    <a:pt x="111" y="12"/>
                  </a:lnTo>
                  <a:lnTo>
                    <a:pt x="109" y="7"/>
                  </a:lnTo>
                  <a:lnTo>
                    <a:pt x="105" y="4"/>
                  </a:lnTo>
                  <a:lnTo>
                    <a:pt x="99" y="3"/>
                  </a:lnTo>
                  <a:lnTo>
                    <a:pt x="86" y="3"/>
                  </a:lnTo>
                  <a:lnTo>
                    <a:pt x="69" y="3"/>
                  </a:lnTo>
                  <a:lnTo>
                    <a:pt x="53" y="1"/>
                  </a:lnTo>
                  <a:lnTo>
                    <a:pt x="37" y="1"/>
                  </a:lnTo>
                  <a:lnTo>
                    <a:pt x="23" y="0"/>
                  </a:lnTo>
                  <a:lnTo>
                    <a:pt x="11" y="1"/>
                  </a:lnTo>
                  <a:lnTo>
                    <a:pt x="4" y="4"/>
                  </a:lnTo>
                  <a:lnTo>
                    <a:pt x="0" y="7"/>
                  </a:lnTo>
                  <a:lnTo>
                    <a:pt x="8" y="10"/>
                  </a:lnTo>
                  <a:lnTo>
                    <a:pt x="18" y="13"/>
                  </a:lnTo>
                  <a:lnTo>
                    <a:pt x="30" y="15"/>
                  </a:lnTo>
                  <a:lnTo>
                    <a:pt x="43" y="18"/>
                  </a:lnTo>
                  <a:lnTo>
                    <a:pt x="57" y="20"/>
                  </a:lnTo>
                  <a:lnTo>
                    <a:pt x="71" y="23"/>
                  </a:lnTo>
                  <a:lnTo>
                    <a:pt x="84" y="26"/>
                  </a:lnTo>
                  <a:lnTo>
                    <a:pt x="97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6030" name="Freeform 62">
              <a:extLst>
                <a:ext uri="{FF2B5EF4-FFF2-40B4-BE49-F238E27FC236}">
                  <a16:creationId xmlns:a16="http://schemas.microsoft.com/office/drawing/2014/main" id="{3F7ED480-FCE4-466D-803D-A5660D60D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9" y="3744"/>
              <a:ext cx="138" cy="240"/>
            </a:xfrm>
            <a:custGeom>
              <a:avLst/>
              <a:gdLst>
                <a:gd name="T0" fmla="*/ 85 w 275"/>
                <a:gd name="T1" fmla="*/ 238 h 481"/>
                <a:gd name="T2" fmla="*/ 104 w 275"/>
                <a:gd name="T3" fmla="*/ 270 h 481"/>
                <a:gd name="T4" fmla="*/ 123 w 275"/>
                <a:gd name="T5" fmla="*/ 301 h 481"/>
                <a:gd name="T6" fmla="*/ 143 w 275"/>
                <a:gd name="T7" fmla="*/ 331 h 481"/>
                <a:gd name="T8" fmla="*/ 164 w 275"/>
                <a:gd name="T9" fmla="*/ 361 h 481"/>
                <a:gd name="T10" fmla="*/ 184 w 275"/>
                <a:gd name="T11" fmla="*/ 390 h 481"/>
                <a:gd name="T12" fmla="*/ 206 w 275"/>
                <a:gd name="T13" fmla="*/ 419 h 481"/>
                <a:gd name="T14" fmla="*/ 229 w 275"/>
                <a:gd name="T15" fmla="*/ 447 h 481"/>
                <a:gd name="T16" fmla="*/ 252 w 275"/>
                <a:gd name="T17" fmla="*/ 475 h 481"/>
                <a:gd name="T18" fmla="*/ 256 w 275"/>
                <a:gd name="T19" fmla="*/ 479 h 481"/>
                <a:gd name="T20" fmla="*/ 260 w 275"/>
                <a:gd name="T21" fmla="*/ 481 h 481"/>
                <a:gd name="T22" fmla="*/ 265 w 275"/>
                <a:gd name="T23" fmla="*/ 481 h 481"/>
                <a:gd name="T24" fmla="*/ 269 w 275"/>
                <a:gd name="T25" fmla="*/ 479 h 481"/>
                <a:gd name="T26" fmla="*/ 274 w 275"/>
                <a:gd name="T27" fmla="*/ 475 h 481"/>
                <a:gd name="T28" fmla="*/ 275 w 275"/>
                <a:gd name="T29" fmla="*/ 470 h 481"/>
                <a:gd name="T30" fmla="*/ 275 w 275"/>
                <a:gd name="T31" fmla="*/ 466 h 481"/>
                <a:gd name="T32" fmla="*/ 274 w 275"/>
                <a:gd name="T33" fmla="*/ 461 h 481"/>
                <a:gd name="T34" fmla="*/ 257 w 275"/>
                <a:gd name="T35" fmla="*/ 430 h 481"/>
                <a:gd name="T36" fmla="*/ 238 w 275"/>
                <a:gd name="T37" fmla="*/ 399 h 481"/>
                <a:gd name="T38" fmla="*/ 219 w 275"/>
                <a:gd name="T39" fmla="*/ 370 h 481"/>
                <a:gd name="T40" fmla="*/ 198 w 275"/>
                <a:gd name="T41" fmla="*/ 342 h 481"/>
                <a:gd name="T42" fmla="*/ 176 w 275"/>
                <a:gd name="T43" fmla="*/ 313 h 481"/>
                <a:gd name="T44" fmla="*/ 155 w 275"/>
                <a:gd name="T45" fmla="*/ 284 h 481"/>
                <a:gd name="T46" fmla="*/ 135 w 275"/>
                <a:gd name="T47" fmla="*/ 255 h 481"/>
                <a:gd name="T48" fmla="*/ 115 w 275"/>
                <a:gd name="T49" fmla="*/ 224 h 481"/>
                <a:gd name="T50" fmla="*/ 98 w 275"/>
                <a:gd name="T51" fmla="*/ 193 h 481"/>
                <a:gd name="T52" fmla="*/ 80 w 275"/>
                <a:gd name="T53" fmla="*/ 158 h 481"/>
                <a:gd name="T54" fmla="*/ 62 w 275"/>
                <a:gd name="T55" fmla="*/ 120 h 481"/>
                <a:gd name="T56" fmla="*/ 46 w 275"/>
                <a:gd name="T57" fmla="*/ 83 h 481"/>
                <a:gd name="T58" fmla="*/ 30 w 275"/>
                <a:gd name="T59" fmla="*/ 49 h 481"/>
                <a:gd name="T60" fmla="*/ 17 w 275"/>
                <a:gd name="T61" fmla="*/ 23 h 481"/>
                <a:gd name="T62" fmla="*/ 7 w 275"/>
                <a:gd name="T63" fmla="*/ 6 h 481"/>
                <a:gd name="T64" fmla="*/ 0 w 275"/>
                <a:gd name="T65" fmla="*/ 0 h 481"/>
                <a:gd name="T66" fmla="*/ 4 w 275"/>
                <a:gd name="T67" fmla="*/ 14 h 481"/>
                <a:gd name="T68" fmla="*/ 10 w 275"/>
                <a:gd name="T69" fmla="*/ 36 h 481"/>
                <a:gd name="T70" fmla="*/ 19 w 275"/>
                <a:gd name="T71" fmla="*/ 66 h 481"/>
                <a:gd name="T72" fmla="*/ 30 w 275"/>
                <a:gd name="T73" fmla="*/ 99 h 481"/>
                <a:gd name="T74" fmla="*/ 43 w 275"/>
                <a:gd name="T75" fmla="*/ 136 h 481"/>
                <a:gd name="T76" fmla="*/ 55 w 275"/>
                <a:gd name="T77" fmla="*/ 173 h 481"/>
                <a:gd name="T78" fmla="*/ 70 w 275"/>
                <a:gd name="T79" fmla="*/ 207 h 481"/>
                <a:gd name="T80" fmla="*/ 85 w 275"/>
                <a:gd name="T81" fmla="*/ 238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5" h="481">
                  <a:moveTo>
                    <a:pt x="85" y="238"/>
                  </a:moveTo>
                  <a:lnTo>
                    <a:pt x="104" y="270"/>
                  </a:lnTo>
                  <a:lnTo>
                    <a:pt x="123" y="301"/>
                  </a:lnTo>
                  <a:lnTo>
                    <a:pt x="143" y="331"/>
                  </a:lnTo>
                  <a:lnTo>
                    <a:pt x="164" y="361"/>
                  </a:lnTo>
                  <a:lnTo>
                    <a:pt x="184" y="390"/>
                  </a:lnTo>
                  <a:lnTo>
                    <a:pt x="206" y="419"/>
                  </a:lnTo>
                  <a:lnTo>
                    <a:pt x="229" y="447"/>
                  </a:lnTo>
                  <a:lnTo>
                    <a:pt x="252" y="475"/>
                  </a:lnTo>
                  <a:lnTo>
                    <a:pt x="256" y="479"/>
                  </a:lnTo>
                  <a:lnTo>
                    <a:pt x="260" y="481"/>
                  </a:lnTo>
                  <a:lnTo>
                    <a:pt x="265" y="481"/>
                  </a:lnTo>
                  <a:lnTo>
                    <a:pt x="269" y="479"/>
                  </a:lnTo>
                  <a:lnTo>
                    <a:pt x="274" y="475"/>
                  </a:lnTo>
                  <a:lnTo>
                    <a:pt x="275" y="470"/>
                  </a:lnTo>
                  <a:lnTo>
                    <a:pt x="275" y="466"/>
                  </a:lnTo>
                  <a:lnTo>
                    <a:pt x="274" y="461"/>
                  </a:lnTo>
                  <a:lnTo>
                    <a:pt x="257" y="430"/>
                  </a:lnTo>
                  <a:lnTo>
                    <a:pt x="238" y="399"/>
                  </a:lnTo>
                  <a:lnTo>
                    <a:pt x="219" y="370"/>
                  </a:lnTo>
                  <a:lnTo>
                    <a:pt x="198" y="342"/>
                  </a:lnTo>
                  <a:lnTo>
                    <a:pt x="176" y="313"/>
                  </a:lnTo>
                  <a:lnTo>
                    <a:pt x="155" y="284"/>
                  </a:lnTo>
                  <a:lnTo>
                    <a:pt x="135" y="255"/>
                  </a:lnTo>
                  <a:lnTo>
                    <a:pt x="115" y="224"/>
                  </a:lnTo>
                  <a:lnTo>
                    <a:pt x="98" y="193"/>
                  </a:lnTo>
                  <a:lnTo>
                    <a:pt x="80" y="158"/>
                  </a:lnTo>
                  <a:lnTo>
                    <a:pt x="62" y="120"/>
                  </a:lnTo>
                  <a:lnTo>
                    <a:pt x="46" y="83"/>
                  </a:lnTo>
                  <a:lnTo>
                    <a:pt x="30" y="49"/>
                  </a:lnTo>
                  <a:lnTo>
                    <a:pt x="17" y="23"/>
                  </a:lnTo>
                  <a:lnTo>
                    <a:pt x="7" y="6"/>
                  </a:lnTo>
                  <a:lnTo>
                    <a:pt x="0" y="0"/>
                  </a:lnTo>
                  <a:lnTo>
                    <a:pt x="4" y="14"/>
                  </a:lnTo>
                  <a:lnTo>
                    <a:pt x="10" y="36"/>
                  </a:lnTo>
                  <a:lnTo>
                    <a:pt x="19" y="66"/>
                  </a:lnTo>
                  <a:lnTo>
                    <a:pt x="30" y="99"/>
                  </a:lnTo>
                  <a:lnTo>
                    <a:pt x="43" y="136"/>
                  </a:lnTo>
                  <a:lnTo>
                    <a:pt x="55" y="173"/>
                  </a:lnTo>
                  <a:lnTo>
                    <a:pt x="70" y="207"/>
                  </a:lnTo>
                  <a:lnTo>
                    <a:pt x="85" y="2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6031" name="Freeform 63">
              <a:extLst>
                <a:ext uri="{FF2B5EF4-FFF2-40B4-BE49-F238E27FC236}">
                  <a16:creationId xmlns:a16="http://schemas.microsoft.com/office/drawing/2014/main" id="{9D011C86-5BC2-4C5A-8247-3F976A0AE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1" y="3428"/>
              <a:ext cx="97" cy="118"/>
            </a:xfrm>
            <a:custGeom>
              <a:avLst/>
              <a:gdLst>
                <a:gd name="T0" fmla="*/ 72 w 195"/>
                <a:gd name="T1" fmla="*/ 35 h 235"/>
                <a:gd name="T2" fmla="*/ 58 w 195"/>
                <a:gd name="T3" fmla="*/ 46 h 235"/>
                <a:gd name="T4" fmla="*/ 45 w 195"/>
                <a:gd name="T5" fmla="*/ 57 h 235"/>
                <a:gd name="T6" fmla="*/ 33 w 195"/>
                <a:gd name="T7" fmla="*/ 71 h 235"/>
                <a:gd name="T8" fmla="*/ 22 w 195"/>
                <a:gd name="T9" fmla="*/ 85 h 235"/>
                <a:gd name="T10" fmla="*/ 14 w 195"/>
                <a:gd name="T11" fmla="*/ 100 h 235"/>
                <a:gd name="T12" fmla="*/ 7 w 195"/>
                <a:gd name="T13" fmla="*/ 115 h 235"/>
                <a:gd name="T14" fmla="*/ 3 w 195"/>
                <a:gd name="T15" fmla="*/ 129 h 235"/>
                <a:gd name="T16" fmla="*/ 0 w 195"/>
                <a:gd name="T17" fmla="*/ 146 h 235"/>
                <a:gd name="T18" fmla="*/ 3 w 195"/>
                <a:gd name="T19" fmla="*/ 170 h 235"/>
                <a:gd name="T20" fmla="*/ 12 w 195"/>
                <a:gd name="T21" fmla="*/ 189 h 235"/>
                <a:gd name="T22" fmla="*/ 26 w 195"/>
                <a:gd name="T23" fmla="*/ 207 h 235"/>
                <a:gd name="T24" fmla="*/ 43 w 195"/>
                <a:gd name="T25" fmla="*/ 219 h 235"/>
                <a:gd name="T26" fmla="*/ 64 w 195"/>
                <a:gd name="T27" fmla="*/ 228 h 235"/>
                <a:gd name="T28" fmla="*/ 87 w 195"/>
                <a:gd name="T29" fmla="*/ 234 h 235"/>
                <a:gd name="T30" fmla="*/ 109 w 195"/>
                <a:gd name="T31" fmla="*/ 235 h 235"/>
                <a:gd name="T32" fmla="*/ 130 w 195"/>
                <a:gd name="T33" fmla="*/ 232 h 235"/>
                <a:gd name="T34" fmla="*/ 135 w 195"/>
                <a:gd name="T35" fmla="*/ 232 h 235"/>
                <a:gd name="T36" fmla="*/ 140 w 195"/>
                <a:gd name="T37" fmla="*/ 230 h 235"/>
                <a:gd name="T38" fmla="*/ 143 w 195"/>
                <a:gd name="T39" fmla="*/ 225 h 235"/>
                <a:gd name="T40" fmla="*/ 144 w 195"/>
                <a:gd name="T41" fmla="*/ 220 h 235"/>
                <a:gd name="T42" fmla="*/ 143 w 195"/>
                <a:gd name="T43" fmla="*/ 218 h 235"/>
                <a:gd name="T44" fmla="*/ 140 w 195"/>
                <a:gd name="T45" fmla="*/ 218 h 235"/>
                <a:gd name="T46" fmla="*/ 135 w 195"/>
                <a:gd name="T47" fmla="*/ 217 h 235"/>
                <a:gd name="T48" fmla="*/ 129 w 195"/>
                <a:gd name="T49" fmla="*/ 217 h 235"/>
                <a:gd name="T50" fmla="*/ 122 w 195"/>
                <a:gd name="T51" fmla="*/ 217 h 235"/>
                <a:gd name="T52" fmla="*/ 117 w 195"/>
                <a:gd name="T53" fmla="*/ 217 h 235"/>
                <a:gd name="T54" fmla="*/ 111 w 195"/>
                <a:gd name="T55" fmla="*/ 217 h 235"/>
                <a:gd name="T56" fmla="*/ 107 w 195"/>
                <a:gd name="T57" fmla="*/ 217 h 235"/>
                <a:gd name="T58" fmla="*/ 96 w 195"/>
                <a:gd name="T59" fmla="*/ 216 h 235"/>
                <a:gd name="T60" fmla="*/ 86 w 195"/>
                <a:gd name="T61" fmla="*/ 215 h 235"/>
                <a:gd name="T62" fmla="*/ 74 w 195"/>
                <a:gd name="T63" fmla="*/ 213 h 235"/>
                <a:gd name="T64" fmla="*/ 63 w 195"/>
                <a:gd name="T65" fmla="*/ 210 h 235"/>
                <a:gd name="T66" fmla="*/ 51 w 195"/>
                <a:gd name="T67" fmla="*/ 207 h 235"/>
                <a:gd name="T68" fmla="*/ 40 w 195"/>
                <a:gd name="T69" fmla="*/ 199 h 235"/>
                <a:gd name="T70" fmla="*/ 29 w 195"/>
                <a:gd name="T71" fmla="*/ 188 h 235"/>
                <a:gd name="T72" fmla="*/ 18 w 195"/>
                <a:gd name="T73" fmla="*/ 173 h 235"/>
                <a:gd name="T74" fmla="*/ 15 w 195"/>
                <a:gd name="T75" fmla="*/ 156 h 235"/>
                <a:gd name="T76" fmla="*/ 17 w 195"/>
                <a:gd name="T77" fmla="*/ 140 h 235"/>
                <a:gd name="T78" fmla="*/ 21 w 195"/>
                <a:gd name="T79" fmla="*/ 124 h 235"/>
                <a:gd name="T80" fmla="*/ 28 w 195"/>
                <a:gd name="T81" fmla="*/ 109 h 235"/>
                <a:gd name="T82" fmla="*/ 38 w 195"/>
                <a:gd name="T83" fmla="*/ 95 h 235"/>
                <a:gd name="T84" fmla="*/ 50 w 195"/>
                <a:gd name="T85" fmla="*/ 81 h 235"/>
                <a:gd name="T86" fmla="*/ 63 w 195"/>
                <a:gd name="T87" fmla="*/ 70 h 235"/>
                <a:gd name="T88" fmla="*/ 78 w 195"/>
                <a:gd name="T89" fmla="*/ 58 h 235"/>
                <a:gd name="T90" fmla="*/ 93 w 195"/>
                <a:gd name="T91" fmla="*/ 48 h 235"/>
                <a:gd name="T92" fmla="*/ 109 w 195"/>
                <a:gd name="T93" fmla="*/ 39 h 235"/>
                <a:gd name="T94" fmla="*/ 125 w 195"/>
                <a:gd name="T95" fmla="*/ 31 h 235"/>
                <a:gd name="T96" fmla="*/ 140 w 195"/>
                <a:gd name="T97" fmla="*/ 24 h 235"/>
                <a:gd name="T98" fmla="*/ 156 w 195"/>
                <a:gd name="T99" fmla="*/ 18 h 235"/>
                <a:gd name="T100" fmla="*/ 170 w 195"/>
                <a:gd name="T101" fmla="*/ 12 h 235"/>
                <a:gd name="T102" fmla="*/ 183 w 195"/>
                <a:gd name="T103" fmla="*/ 9 h 235"/>
                <a:gd name="T104" fmla="*/ 195 w 195"/>
                <a:gd name="T105" fmla="*/ 6 h 235"/>
                <a:gd name="T106" fmla="*/ 187 w 195"/>
                <a:gd name="T107" fmla="*/ 2 h 235"/>
                <a:gd name="T108" fmla="*/ 174 w 195"/>
                <a:gd name="T109" fmla="*/ 0 h 235"/>
                <a:gd name="T110" fmla="*/ 159 w 195"/>
                <a:gd name="T111" fmla="*/ 2 h 235"/>
                <a:gd name="T112" fmla="*/ 142 w 195"/>
                <a:gd name="T113" fmla="*/ 5 h 235"/>
                <a:gd name="T114" fmla="*/ 122 w 195"/>
                <a:gd name="T115" fmla="*/ 11 h 235"/>
                <a:gd name="T116" fmla="*/ 104 w 195"/>
                <a:gd name="T117" fmla="*/ 18 h 235"/>
                <a:gd name="T118" fmla="*/ 87 w 195"/>
                <a:gd name="T119" fmla="*/ 27 h 235"/>
                <a:gd name="T120" fmla="*/ 72 w 195"/>
                <a:gd name="T121" fmla="*/ 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5" h="235">
                  <a:moveTo>
                    <a:pt x="72" y="35"/>
                  </a:moveTo>
                  <a:lnTo>
                    <a:pt x="58" y="46"/>
                  </a:lnTo>
                  <a:lnTo>
                    <a:pt x="45" y="57"/>
                  </a:lnTo>
                  <a:lnTo>
                    <a:pt x="33" y="71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3" y="129"/>
                  </a:lnTo>
                  <a:lnTo>
                    <a:pt x="0" y="146"/>
                  </a:lnTo>
                  <a:lnTo>
                    <a:pt x="3" y="170"/>
                  </a:lnTo>
                  <a:lnTo>
                    <a:pt x="12" y="189"/>
                  </a:lnTo>
                  <a:lnTo>
                    <a:pt x="26" y="207"/>
                  </a:lnTo>
                  <a:lnTo>
                    <a:pt x="43" y="219"/>
                  </a:lnTo>
                  <a:lnTo>
                    <a:pt x="64" y="228"/>
                  </a:lnTo>
                  <a:lnTo>
                    <a:pt x="87" y="234"/>
                  </a:lnTo>
                  <a:lnTo>
                    <a:pt x="109" y="235"/>
                  </a:lnTo>
                  <a:lnTo>
                    <a:pt x="130" y="232"/>
                  </a:lnTo>
                  <a:lnTo>
                    <a:pt x="135" y="232"/>
                  </a:lnTo>
                  <a:lnTo>
                    <a:pt x="140" y="230"/>
                  </a:lnTo>
                  <a:lnTo>
                    <a:pt x="143" y="225"/>
                  </a:lnTo>
                  <a:lnTo>
                    <a:pt x="144" y="220"/>
                  </a:lnTo>
                  <a:lnTo>
                    <a:pt x="143" y="218"/>
                  </a:lnTo>
                  <a:lnTo>
                    <a:pt x="140" y="218"/>
                  </a:lnTo>
                  <a:lnTo>
                    <a:pt x="135" y="217"/>
                  </a:lnTo>
                  <a:lnTo>
                    <a:pt x="129" y="217"/>
                  </a:lnTo>
                  <a:lnTo>
                    <a:pt x="122" y="217"/>
                  </a:lnTo>
                  <a:lnTo>
                    <a:pt x="117" y="217"/>
                  </a:lnTo>
                  <a:lnTo>
                    <a:pt x="111" y="217"/>
                  </a:lnTo>
                  <a:lnTo>
                    <a:pt x="107" y="217"/>
                  </a:lnTo>
                  <a:lnTo>
                    <a:pt x="96" y="216"/>
                  </a:lnTo>
                  <a:lnTo>
                    <a:pt x="86" y="215"/>
                  </a:lnTo>
                  <a:lnTo>
                    <a:pt x="74" y="213"/>
                  </a:lnTo>
                  <a:lnTo>
                    <a:pt x="63" y="210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8"/>
                  </a:lnTo>
                  <a:lnTo>
                    <a:pt x="18" y="173"/>
                  </a:lnTo>
                  <a:lnTo>
                    <a:pt x="15" y="156"/>
                  </a:lnTo>
                  <a:lnTo>
                    <a:pt x="17" y="140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8" y="95"/>
                  </a:lnTo>
                  <a:lnTo>
                    <a:pt x="50" y="81"/>
                  </a:lnTo>
                  <a:lnTo>
                    <a:pt x="63" y="70"/>
                  </a:lnTo>
                  <a:lnTo>
                    <a:pt x="78" y="58"/>
                  </a:lnTo>
                  <a:lnTo>
                    <a:pt x="93" y="48"/>
                  </a:lnTo>
                  <a:lnTo>
                    <a:pt x="109" y="39"/>
                  </a:lnTo>
                  <a:lnTo>
                    <a:pt x="125" y="31"/>
                  </a:lnTo>
                  <a:lnTo>
                    <a:pt x="140" y="24"/>
                  </a:lnTo>
                  <a:lnTo>
                    <a:pt x="156" y="18"/>
                  </a:lnTo>
                  <a:lnTo>
                    <a:pt x="170" y="12"/>
                  </a:lnTo>
                  <a:lnTo>
                    <a:pt x="183" y="9"/>
                  </a:lnTo>
                  <a:lnTo>
                    <a:pt x="195" y="6"/>
                  </a:lnTo>
                  <a:lnTo>
                    <a:pt x="187" y="2"/>
                  </a:lnTo>
                  <a:lnTo>
                    <a:pt x="174" y="0"/>
                  </a:lnTo>
                  <a:lnTo>
                    <a:pt x="159" y="2"/>
                  </a:lnTo>
                  <a:lnTo>
                    <a:pt x="142" y="5"/>
                  </a:lnTo>
                  <a:lnTo>
                    <a:pt x="122" y="11"/>
                  </a:lnTo>
                  <a:lnTo>
                    <a:pt x="104" y="18"/>
                  </a:lnTo>
                  <a:lnTo>
                    <a:pt x="87" y="27"/>
                  </a:lnTo>
                  <a:lnTo>
                    <a:pt x="72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6032" name="Freeform 64">
              <a:extLst>
                <a:ext uri="{FF2B5EF4-FFF2-40B4-BE49-F238E27FC236}">
                  <a16:creationId xmlns:a16="http://schemas.microsoft.com/office/drawing/2014/main" id="{EDCC4023-9852-453A-9D0E-71AA82A9B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8" y="3427"/>
              <a:ext cx="62" cy="91"/>
            </a:xfrm>
            <a:custGeom>
              <a:avLst/>
              <a:gdLst>
                <a:gd name="T0" fmla="*/ 106 w 126"/>
                <a:gd name="T1" fmla="*/ 61 h 183"/>
                <a:gd name="T2" fmla="*/ 110 w 126"/>
                <a:gd name="T3" fmla="*/ 81 h 183"/>
                <a:gd name="T4" fmla="*/ 107 w 126"/>
                <a:gd name="T5" fmla="*/ 97 h 183"/>
                <a:gd name="T6" fmla="*/ 99 w 126"/>
                <a:gd name="T7" fmla="*/ 111 h 183"/>
                <a:gd name="T8" fmla="*/ 88 w 126"/>
                <a:gd name="T9" fmla="*/ 123 h 183"/>
                <a:gd name="T10" fmla="*/ 74 w 126"/>
                <a:gd name="T11" fmla="*/ 135 h 183"/>
                <a:gd name="T12" fmla="*/ 59 w 126"/>
                <a:gd name="T13" fmla="*/ 145 h 183"/>
                <a:gd name="T14" fmla="*/ 43 w 126"/>
                <a:gd name="T15" fmla="*/ 157 h 183"/>
                <a:gd name="T16" fmla="*/ 29 w 126"/>
                <a:gd name="T17" fmla="*/ 167 h 183"/>
                <a:gd name="T18" fmla="*/ 27 w 126"/>
                <a:gd name="T19" fmla="*/ 170 h 183"/>
                <a:gd name="T20" fmla="*/ 26 w 126"/>
                <a:gd name="T21" fmla="*/ 173 h 183"/>
                <a:gd name="T22" fmla="*/ 26 w 126"/>
                <a:gd name="T23" fmla="*/ 176 h 183"/>
                <a:gd name="T24" fmla="*/ 28 w 126"/>
                <a:gd name="T25" fmla="*/ 180 h 183"/>
                <a:gd name="T26" fmla="*/ 30 w 126"/>
                <a:gd name="T27" fmla="*/ 182 h 183"/>
                <a:gd name="T28" fmla="*/ 34 w 126"/>
                <a:gd name="T29" fmla="*/ 183 h 183"/>
                <a:gd name="T30" fmla="*/ 37 w 126"/>
                <a:gd name="T31" fmla="*/ 183 h 183"/>
                <a:gd name="T32" fmla="*/ 41 w 126"/>
                <a:gd name="T33" fmla="*/ 182 h 183"/>
                <a:gd name="T34" fmla="*/ 58 w 126"/>
                <a:gd name="T35" fmla="*/ 172 h 183"/>
                <a:gd name="T36" fmla="*/ 75 w 126"/>
                <a:gd name="T37" fmla="*/ 160 h 183"/>
                <a:gd name="T38" fmla="*/ 91 w 126"/>
                <a:gd name="T39" fmla="*/ 147 h 183"/>
                <a:gd name="T40" fmla="*/ 106 w 126"/>
                <a:gd name="T41" fmla="*/ 132 h 183"/>
                <a:gd name="T42" fmla="*/ 116 w 126"/>
                <a:gd name="T43" fmla="*/ 116 h 183"/>
                <a:gd name="T44" fmla="*/ 123 w 126"/>
                <a:gd name="T45" fmla="*/ 98 h 183"/>
                <a:gd name="T46" fmla="*/ 126 w 126"/>
                <a:gd name="T47" fmla="*/ 78 h 183"/>
                <a:gd name="T48" fmla="*/ 121 w 126"/>
                <a:gd name="T49" fmla="*/ 58 h 183"/>
                <a:gd name="T50" fmla="*/ 111 w 126"/>
                <a:gd name="T51" fmla="*/ 42 h 183"/>
                <a:gd name="T52" fmla="*/ 97 w 126"/>
                <a:gd name="T53" fmla="*/ 28 h 183"/>
                <a:gd name="T54" fmla="*/ 79 w 126"/>
                <a:gd name="T55" fmla="*/ 16 h 183"/>
                <a:gd name="T56" fmla="*/ 60 w 126"/>
                <a:gd name="T57" fmla="*/ 8 h 183"/>
                <a:gd name="T58" fmla="*/ 41 w 126"/>
                <a:gd name="T59" fmla="*/ 3 h 183"/>
                <a:gd name="T60" fmla="*/ 23 w 126"/>
                <a:gd name="T61" fmla="*/ 0 h 183"/>
                <a:gd name="T62" fmla="*/ 9 w 126"/>
                <a:gd name="T63" fmla="*/ 1 h 183"/>
                <a:gd name="T64" fmla="*/ 0 w 126"/>
                <a:gd name="T65" fmla="*/ 6 h 183"/>
                <a:gd name="T66" fmla="*/ 16 w 126"/>
                <a:gd name="T67" fmla="*/ 11 h 183"/>
                <a:gd name="T68" fmla="*/ 32 w 126"/>
                <a:gd name="T69" fmla="*/ 14 h 183"/>
                <a:gd name="T70" fmla="*/ 47 w 126"/>
                <a:gd name="T71" fmla="*/ 17 h 183"/>
                <a:gd name="T72" fmla="*/ 62 w 126"/>
                <a:gd name="T73" fmla="*/ 22 h 183"/>
                <a:gd name="T74" fmla="*/ 76 w 126"/>
                <a:gd name="T75" fmla="*/ 28 h 183"/>
                <a:gd name="T76" fmla="*/ 89 w 126"/>
                <a:gd name="T77" fmla="*/ 36 h 183"/>
                <a:gd name="T78" fmla="*/ 99 w 126"/>
                <a:gd name="T79" fmla="*/ 46 h 183"/>
                <a:gd name="T80" fmla="*/ 106 w 126"/>
                <a:gd name="T81" fmla="*/ 6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6" h="183">
                  <a:moveTo>
                    <a:pt x="106" y="61"/>
                  </a:moveTo>
                  <a:lnTo>
                    <a:pt x="110" y="81"/>
                  </a:lnTo>
                  <a:lnTo>
                    <a:pt x="107" y="97"/>
                  </a:lnTo>
                  <a:lnTo>
                    <a:pt x="99" y="111"/>
                  </a:lnTo>
                  <a:lnTo>
                    <a:pt x="88" y="123"/>
                  </a:lnTo>
                  <a:lnTo>
                    <a:pt x="74" y="135"/>
                  </a:lnTo>
                  <a:lnTo>
                    <a:pt x="59" y="145"/>
                  </a:lnTo>
                  <a:lnTo>
                    <a:pt x="43" y="157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3"/>
                  </a:lnTo>
                  <a:lnTo>
                    <a:pt x="26" y="176"/>
                  </a:lnTo>
                  <a:lnTo>
                    <a:pt x="28" y="180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2"/>
                  </a:lnTo>
                  <a:lnTo>
                    <a:pt x="75" y="160"/>
                  </a:lnTo>
                  <a:lnTo>
                    <a:pt x="91" y="147"/>
                  </a:lnTo>
                  <a:lnTo>
                    <a:pt x="106" y="132"/>
                  </a:lnTo>
                  <a:lnTo>
                    <a:pt x="116" y="116"/>
                  </a:lnTo>
                  <a:lnTo>
                    <a:pt x="123" y="98"/>
                  </a:lnTo>
                  <a:lnTo>
                    <a:pt x="126" y="78"/>
                  </a:lnTo>
                  <a:lnTo>
                    <a:pt x="121" y="58"/>
                  </a:lnTo>
                  <a:lnTo>
                    <a:pt x="111" y="42"/>
                  </a:lnTo>
                  <a:lnTo>
                    <a:pt x="97" y="28"/>
                  </a:lnTo>
                  <a:lnTo>
                    <a:pt x="79" y="16"/>
                  </a:lnTo>
                  <a:lnTo>
                    <a:pt x="60" y="8"/>
                  </a:lnTo>
                  <a:lnTo>
                    <a:pt x="41" y="3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1"/>
                  </a:lnTo>
                  <a:lnTo>
                    <a:pt x="32" y="14"/>
                  </a:lnTo>
                  <a:lnTo>
                    <a:pt x="47" y="17"/>
                  </a:lnTo>
                  <a:lnTo>
                    <a:pt x="62" y="22"/>
                  </a:lnTo>
                  <a:lnTo>
                    <a:pt x="76" y="28"/>
                  </a:lnTo>
                  <a:lnTo>
                    <a:pt x="89" y="36"/>
                  </a:lnTo>
                  <a:lnTo>
                    <a:pt x="99" y="46"/>
                  </a:lnTo>
                  <a:lnTo>
                    <a:pt x="106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6033" name="Freeform 65">
              <a:extLst>
                <a:ext uri="{FF2B5EF4-FFF2-40B4-BE49-F238E27FC236}">
                  <a16:creationId xmlns:a16="http://schemas.microsoft.com/office/drawing/2014/main" id="{6A062EC4-37C8-47AD-81BB-34DA82A97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" y="3406"/>
              <a:ext cx="158" cy="190"/>
            </a:xfrm>
            <a:custGeom>
              <a:avLst/>
              <a:gdLst>
                <a:gd name="T0" fmla="*/ 99 w 317"/>
                <a:gd name="T1" fmla="*/ 70 h 379"/>
                <a:gd name="T2" fmla="*/ 53 w 317"/>
                <a:gd name="T3" fmla="*/ 115 h 379"/>
                <a:gd name="T4" fmla="*/ 17 w 317"/>
                <a:gd name="T5" fmla="*/ 168 h 379"/>
                <a:gd name="T6" fmla="*/ 0 w 317"/>
                <a:gd name="T7" fmla="*/ 228 h 379"/>
                <a:gd name="T8" fmla="*/ 4 w 317"/>
                <a:gd name="T9" fmla="*/ 268 h 379"/>
                <a:gd name="T10" fmla="*/ 10 w 317"/>
                <a:gd name="T11" fmla="*/ 284 h 379"/>
                <a:gd name="T12" fmla="*/ 21 w 317"/>
                <a:gd name="T13" fmla="*/ 299 h 379"/>
                <a:gd name="T14" fmla="*/ 33 w 317"/>
                <a:gd name="T15" fmla="*/ 312 h 379"/>
                <a:gd name="T16" fmla="*/ 55 w 317"/>
                <a:gd name="T17" fmla="*/ 325 h 379"/>
                <a:gd name="T18" fmla="*/ 85 w 317"/>
                <a:gd name="T19" fmla="*/ 340 h 379"/>
                <a:gd name="T20" fmla="*/ 118 w 317"/>
                <a:gd name="T21" fmla="*/ 352 h 379"/>
                <a:gd name="T22" fmla="*/ 150 w 317"/>
                <a:gd name="T23" fmla="*/ 361 h 379"/>
                <a:gd name="T24" fmla="*/ 183 w 317"/>
                <a:gd name="T25" fmla="*/ 368 h 379"/>
                <a:gd name="T26" fmla="*/ 217 w 317"/>
                <a:gd name="T27" fmla="*/ 372 h 379"/>
                <a:gd name="T28" fmla="*/ 251 w 317"/>
                <a:gd name="T29" fmla="*/ 376 h 379"/>
                <a:gd name="T30" fmla="*/ 284 w 317"/>
                <a:gd name="T31" fmla="*/ 378 h 379"/>
                <a:gd name="T32" fmla="*/ 306 w 317"/>
                <a:gd name="T33" fmla="*/ 379 h 379"/>
                <a:gd name="T34" fmla="*/ 314 w 317"/>
                <a:gd name="T35" fmla="*/ 372 h 379"/>
                <a:gd name="T36" fmla="*/ 317 w 317"/>
                <a:gd name="T37" fmla="*/ 361 h 379"/>
                <a:gd name="T38" fmla="*/ 310 w 317"/>
                <a:gd name="T39" fmla="*/ 353 h 379"/>
                <a:gd name="T40" fmla="*/ 289 w 317"/>
                <a:gd name="T41" fmla="*/ 352 h 379"/>
                <a:gd name="T42" fmla="*/ 258 w 317"/>
                <a:gd name="T43" fmla="*/ 351 h 379"/>
                <a:gd name="T44" fmla="*/ 227 w 317"/>
                <a:gd name="T45" fmla="*/ 348 h 379"/>
                <a:gd name="T46" fmla="*/ 196 w 317"/>
                <a:gd name="T47" fmla="*/ 344 h 379"/>
                <a:gd name="T48" fmla="*/ 165 w 317"/>
                <a:gd name="T49" fmla="*/ 338 h 379"/>
                <a:gd name="T50" fmla="*/ 134 w 317"/>
                <a:gd name="T51" fmla="*/ 330 h 379"/>
                <a:gd name="T52" fmla="*/ 104 w 317"/>
                <a:gd name="T53" fmla="*/ 321 h 379"/>
                <a:gd name="T54" fmla="*/ 75 w 317"/>
                <a:gd name="T55" fmla="*/ 307 h 379"/>
                <a:gd name="T56" fmla="*/ 50 w 317"/>
                <a:gd name="T57" fmla="*/ 292 h 379"/>
                <a:gd name="T58" fmla="*/ 35 w 317"/>
                <a:gd name="T59" fmla="*/ 269 h 379"/>
                <a:gd name="T60" fmla="*/ 30 w 317"/>
                <a:gd name="T61" fmla="*/ 239 h 379"/>
                <a:gd name="T62" fmla="*/ 37 w 317"/>
                <a:gd name="T63" fmla="*/ 198 h 379"/>
                <a:gd name="T64" fmla="*/ 50 w 317"/>
                <a:gd name="T65" fmla="*/ 165 h 379"/>
                <a:gd name="T66" fmla="*/ 67 w 317"/>
                <a:gd name="T67" fmla="*/ 137 h 379"/>
                <a:gd name="T68" fmla="*/ 88 w 317"/>
                <a:gd name="T69" fmla="*/ 111 h 379"/>
                <a:gd name="T70" fmla="*/ 112 w 317"/>
                <a:gd name="T71" fmla="*/ 88 h 379"/>
                <a:gd name="T72" fmla="*/ 142 w 317"/>
                <a:gd name="T73" fmla="*/ 64 h 379"/>
                <a:gd name="T74" fmla="*/ 177 w 317"/>
                <a:gd name="T75" fmla="*/ 41 h 379"/>
                <a:gd name="T76" fmla="*/ 215 w 317"/>
                <a:gd name="T77" fmla="*/ 22 h 379"/>
                <a:gd name="T78" fmla="*/ 249 w 317"/>
                <a:gd name="T79" fmla="*/ 7 h 379"/>
                <a:gd name="T80" fmla="*/ 250 w 317"/>
                <a:gd name="T81" fmla="*/ 0 h 379"/>
                <a:gd name="T82" fmla="*/ 217 w 317"/>
                <a:gd name="T83" fmla="*/ 6 h 379"/>
                <a:gd name="T84" fmla="*/ 177 w 317"/>
                <a:gd name="T85" fmla="*/ 19 h 379"/>
                <a:gd name="T86" fmla="*/ 139 w 317"/>
                <a:gd name="T87" fmla="*/ 3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7" h="379">
                  <a:moveTo>
                    <a:pt x="123" y="50"/>
                  </a:moveTo>
                  <a:lnTo>
                    <a:pt x="99" y="70"/>
                  </a:lnTo>
                  <a:lnTo>
                    <a:pt x="75" y="92"/>
                  </a:lnTo>
                  <a:lnTo>
                    <a:pt x="53" y="115"/>
                  </a:lnTo>
                  <a:lnTo>
                    <a:pt x="33" y="140"/>
                  </a:lnTo>
                  <a:lnTo>
                    <a:pt x="17" y="168"/>
                  </a:lnTo>
                  <a:lnTo>
                    <a:pt x="6" y="197"/>
                  </a:lnTo>
                  <a:lnTo>
                    <a:pt x="0" y="228"/>
                  </a:lnTo>
                  <a:lnTo>
                    <a:pt x="1" y="260"/>
                  </a:lnTo>
                  <a:lnTo>
                    <a:pt x="4" y="268"/>
                  </a:lnTo>
                  <a:lnTo>
                    <a:pt x="7" y="277"/>
                  </a:lnTo>
                  <a:lnTo>
                    <a:pt x="10" y="284"/>
                  </a:lnTo>
                  <a:lnTo>
                    <a:pt x="15" y="292"/>
                  </a:lnTo>
                  <a:lnTo>
                    <a:pt x="21" y="299"/>
                  </a:lnTo>
                  <a:lnTo>
                    <a:pt x="27" y="306"/>
                  </a:lnTo>
                  <a:lnTo>
                    <a:pt x="33" y="312"/>
                  </a:lnTo>
                  <a:lnTo>
                    <a:pt x="40" y="316"/>
                  </a:lnTo>
                  <a:lnTo>
                    <a:pt x="55" y="325"/>
                  </a:lnTo>
                  <a:lnTo>
                    <a:pt x="70" y="333"/>
                  </a:lnTo>
                  <a:lnTo>
                    <a:pt x="85" y="340"/>
                  </a:lnTo>
                  <a:lnTo>
                    <a:pt x="101" y="346"/>
                  </a:lnTo>
                  <a:lnTo>
                    <a:pt x="118" y="352"/>
                  </a:lnTo>
                  <a:lnTo>
                    <a:pt x="134" y="356"/>
                  </a:lnTo>
                  <a:lnTo>
                    <a:pt x="150" y="361"/>
                  </a:lnTo>
                  <a:lnTo>
                    <a:pt x="166" y="364"/>
                  </a:lnTo>
                  <a:lnTo>
                    <a:pt x="183" y="368"/>
                  </a:lnTo>
                  <a:lnTo>
                    <a:pt x="200" y="370"/>
                  </a:lnTo>
                  <a:lnTo>
                    <a:pt x="217" y="372"/>
                  </a:lnTo>
                  <a:lnTo>
                    <a:pt x="234" y="375"/>
                  </a:lnTo>
                  <a:lnTo>
                    <a:pt x="251" y="376"/>
                  </a:lnTo>
                  <a:lnTo>
                    <a:pt x="268" y="377"/>
                  </a:lnTo>
                  <a:lnTo>
                    <a:pt x="284" y="378"/>
                  </a:lnTo>
                  <a:lnTo>
                    <a:pt x="302" y="379"/>
                  </a:lnTo>
                  <a:lnTo>
                    <a:pt x="306" y="379"/>
                  </a:lnTo>
                  <a:lnTo>
                    <a:pt x="311" y="376"/>
                  </a:lnTo>
                  <a:lnTo>
                    <a:pt x="314" y="372"/>
                  </a:lnTo>
                  <a:lnTo>
                    <a:pt x="317" y="367"/>
                  </a:lnTo>
                  <a:lnTo>
                    <a:pt x="317" y="361"/>
                  </a:lnTo>
                  <a:lnTo>
                    <a:pt x="314" y="356"/>
                  </a:lnTo>
                  <a:lnTo>
                    <a:pt x="310" y="353"/>
                  </a:lnTo>
                  <a:lnTo>
                    <a:pt x="305" y="352"/>
                  </a:lnTo>
                  <a:lnTo>
                    <a:pt x="289" y="352"/>
                  </a:lnTo>
                  <a:lnTo>
                    <a:pt x="274" y="352"/>
                  </a:lnTo>
                  <a:lnTo>
                    <a:pt x="258" y="351"/>
                  </a:lnTo>
                  <a:lnTo>
                    <a:pt x="243" y="349"/>
                  </a:lnTo>
                  <a:lnTo>
                    <a:pt x="227" y="348"/>
                  </a:lnTo>
                  <a:lnTo>
                    <a:pt x="211" y="346"/>
                  </a:lnTo>
                  <a:lnTo>
                    <a:pt x="196" y="344"/>
                  </a:lnTo>
                  <a:lnTo>
                    <a:pt x="180" y="341"/>
                  </a:lnTo>
                  <a:lnTo>
                    <a:pt x="165" y="338"/>
                  </a:lnTo>
                  <a:lnTo>
                    <a:pt x="149" y="335"/>
                  </a:lnTo>
                  <a:lnTo>
                    <a:pt x="134" y="330"/>
                  </a:lnTo>
                  <a:lnTo>
                    <a:pt x="119" y="325"/>
                  </a:lnTo>
                  <a:lnTo>
                    <a:pt x="104" y="321"/>
                  </a:lnTo>
                  <a:lnTo>
                    <a:pt x="90" y="314"/>
                  </a:lnTo>
                  <a:lnTo>
                    <a:pt x="75" y="307"/>
                  </a:lnTo>
                  <a:lnTo>
                    <a:pt x="61" y="300"/>
                  </a:lnTo>
                  <a:lnTo>
                    <a:pt x="50" y="292"/>
                  </a:lnTo>
                  <a:lnTo>
                    <a:pt x="40" y="280"/>
                  </a:lnTo>
                  <a:lnTo>
                    <a:pt x="35" y="269"/>
                  </a:lnTo>
                  <a:lnTo>
                    <a:pt x="30" y="255"/>
                  </a:lnTo>
                  <a:lnTo>
                    <a:pt x="30" y="239"/>
                  </a:lnTo>
                  <a:lnTo>
                    <a:pt x="32" y="218"/>
                  </a:lnTo>
                  <a:lnTo>
                    <a:pt x="37" y="198"/>
                  </a:lnTo>
                  <a:lnTo>
                    <a:pt x="42" y="183"/>
                  </a:lnTo>
                  <a:lnTo>
                    <a:pt x="50" y="165"/>
                  </a:lnTo>
                  <a:lnTo>
                    <a:pt x="59" y="150"/>
                  </a:lnTo>
                  <a:lnTo>
                    <a:pt x="67" y="137"/>
                  </a:lnTo>
                  <a:lnTo>
                    <a:pt x="77" y="124"/>
                  </a:lnTo>
                  <a:lnTo>
                    <a:pt x="88" y="111"/>
                  </a:lnTo>
                  <a:lnTo>
                    <a:pt x="99" y="100"/>
                  </a:lnTo>
                  <a:lnTo>
                    <a:pt x="112" y="88"/>
                  </a:lnTo>
                  <a:lnTo>
                    <a:pt x="127" y="76"/>
                  </a:lnTo>
                  <a:lnTo>
                    <a:pt x="142" y="64"/>
                  </a:lnTo>
                  <a:lnTo>
                    <a:pt x="159" y="53"/>
                  </a:lnTo>
                  <a:lnTo>
                    <a:pt x="177" y="41"/>
                  </a:lnTo>
                  <a:lnTo>
                    <a:pt x="197" y="31"/>
                  </a:lnTo>
                  <a:lnTo>
                    <a:pt x="215" y="22"/>
                  </a:lnTo>
                  <a:lnTo>
                    <a:pt x="233" y="14"/>
                  </a:lnTo>
                  <a:lnTo>
                    <a:pt x="249" y="7"/>
                  </a:lnTo>
                  <a:lnTo>
                    <a:pt x="263" y="1"/>
                  </a:lnTo>
                  <a:lnTo>
                    <a:pt x="250" y="0"/>
                  </a:lnTo>
                  <a:lnTo>
                    <a:pt x="234" y="1"/>
                  </a:lnTo>
                  <a:lnTo>
                    <a:pt x="217" y="6"/>
                  </a:lnTo>
                  <a:lnTo>
                    <a:pt x="197" y="11"/>
                  </a:lnTo>
                  <a:lnTo>
                    <a:pt x="177" y="19"/>
                  </a:lnTo>
                  <a:lnTo>
                    <a:pt x="158" y="29"/>
                  </a:lnTo>
                  <a:lnTo>
                    <a:pt x="139" y="39"/>
                  </a:lnTo>
                  <a:lnTo>
                    <a:pt x="123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6034" name="Freeform 66">
              <a:extLst>
                <a:ext uri="{FF2B5EF4-FFF2-40B4-BE49-F238E27FC236}">
                  <a16:creationId xmlns:a16="http://schemas.microsoft.com/office/drawing/2014/main" id="{E76641C0-B720-4B8D-A00F-F89B59F65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2" y="3400"/>
              <a:ext cx="138" cy="126"/>
            </a:xfrm>
            <a:custGeom>
              <a:avLst/>
              <a:gdLst>
                <a:gd name="T0" fmla="*/ 230 w 276"/>
                <a:gd name="T1" fmla="*/ 78 h 253"/>
                <a:gd name="T2" fmla="*/ 243 w 276"/>
                <a:gd name="T3" fmla="*/ 92 h 253"/>
                <a:gd name="T4" fmla="*/ 250 w 276"/>
                <a:gd name="T5" fmla="*/ 108 h 253"/>
                <a:gd name="T6" fmla="*/ 254 w 276"/>
                <a:gd name="T7" fmla="*/ 126 h 253"/>
                <a:gd name="T8" fmla="*/ 254 w 276"/>
                <a:gd name="T9" fmla="*/ 144 h 253"/>
                <a:gd name="T10" fmla="*/ 252 w 276"/>
                <a:gd name="T11" fmla="*/ 159 h 253"/>
                <a:gd name="T12" fmla="*/ 247 w 276"/>
                <a:gd name="T13" fmla="*/ 172 h 253"/>
                <a:gd name="T14" fmla="*/ 239 w 276"/>
                <a:gd name="T15" fmla="*/ 184 h 253"/>
                <a:gd name="T16" fmla="*/ 231 w 276"/>
                <a:gd name="T17" fmla="*/ 195 h 253"/>
                <a:gd name="T18" fmla="*/ 221 w 276"/>
                <a:gd name="T19" fmla="*/ 206 h 253"/>
                <a:gd name="T20" fmla="*/ 210 w 276"/>
                <a:gd name="T21" fmla="*/ 215 h 253"/>
                <a:gd name="T22" fmla="*/ 200 w 276"/>
                <a:gd name="T23" fmla="*/ 226 h 253"/>
                <a:gd name="T24" fmla="*/ 190 w 276"/>
                <a:gd name="T25" fmla="*/ 236 h 253"/>
                <a:gd name="T26" fmla="*/ 187 w 276"/>
                <a:gd name="T27" fmla="*/ 239 h 253"/>
                <a:gd name="T28" fmla="*/ 186 w 276"/>
                <a:gd name="T29" fmla="*/ 243 h 253"/>
                <a:gd name="T30" fmla="*/ 187 w 276"/>
                <a:gd name="T31" fmla="*/ 246 h 253"/>
                <a:gd name="T32" fmla="*/ 190 w 276"/>
                <a:gd name="T33" fmla="*/ 250 h 253"/>
                <a:gd name="T34" fmla="*/ 193 w 276"/>
                <a:gd name="T35" fmla="*/ 252 h 253"/>
                <a:gd name="T36" fmla="*/ 197 w 276"/>
                <a:gd name="T37" fmla="*/ 253 h 253"/>
                <a:gd name="T38" fmla="*/ 201 w 276"/>
                <a:gd name="T39" fmla="*/ 252 h 253"/>
                <a:gd name="T40" fmla="*/ 205 w 276"/>
                <a:gd name="T41" fmla="*/ 250 h 253"/>
                <a:gd name="T42" fmla="*/ 228 w 276"/>
                <a:gd name="T43" fmla="*/ 235 h 253"/>
                <a:gd name="T44" fmla="*/ 246 w 276"/>
                <a:gd name="T45" fmla="*/ 215 h 253"/>
                <a:gd name="T46" fmla="*/ 262 w 276"/>
                <a:gd name="T47" fmla="*/ 192 h 253"/>
                <a:gd name="T48" fmla="*/ 273 w 276"/>
                <a:gd name="T49" fmla="*/ 168 h 253"/>
                <a:gd name="T50" fmla="*/ 276 w 276"/>
                <a:gd name="T51" fmla="*/ 142 h 253"/>
                <a:gd name="T52" fmla="*/ 274 w 276"/>
                <a:gd name="T53" fmla="*/ 116 h 253"/>
                <a:gd name="T54" fmla="*/ 264 w 276"/>
                <a:gd name="T55" fmla="*/ 92 h 253"/>
                <a:gd name="T56" fmla="*/ 246 w 276"/>
                <a:gd name="T57" fmla="*/ 70 h 253"/>
                <a:gd name="T58" fmla="*/ 232 w 276"/>
                <a:gd name="T59" fmla="*/ 59 h 253"/>
                <a:gd name="T60" fmla="*/ 216 w 276"/>
                <a:gd name="T61" fmla="*/ 48 h 253"/>
                <a:gd name="T62" fmla="*/ 198 w 276"/>
                <a:gd name="T63" fmla="*/ 39 h 253"/>
                <a:gd name="T64" fmla="*/ 179 w 276"/>
                <a:gd name="T65" fmla="*/ 31 h 253"/>
                <a:gd name="T66" fmla="*/ 160 w 276"/>
                <a:gd name="T67" fmla="*/ 24 h 253"/>
                <a:gd name="T68" fmla="*/ 139 w 276"/>
                <a:gd name="T69" fmla="*/ 19 h 253"/>
                <a:gd name="T70" fmla="*/ 119 w 276"/>
                <a:gd name="T71" fmla="*/ 13 h 253"/>
                <a:gd name="T72" fmla="*/ 99 w 276"/>
                <a:gd name="T73" fmla="*/ 8 h 253"/>
                <a:gd name="T74" fmla="*/ 80 w 276"/>
                <a:gd name="T75" fmla="*/ 5 h 253"/>
                <a:gd name="T76" fmla="*/ 62 w 276"/>
                <a:gd name="T77" fmla="*/ 2 h 253"/>
                <a:gd name="T78" fmla="*/ 46 w 276"/>
                <a:gd name="T79" fmla="*/ 0 h 253"/>
                <a:gd name="T80" fmla="*/ 31 w 276"/>
                <a:gd name="T81" fmla="*/ 0 h 253"/>
                <a:gd name="T82" fmla="*/ 18 w 276"/>
                <a:gd name="T83" fmla="*/ 0 h 253"/>
                <a:gd name="T84" fmla="*/ 9 w 276"/>
                <a:gd name="T85" fmla="*/ 1 h 253"/>
                <a:gd name="T86" fmla="*/ 3 w 276"/>
                <a:gd name="T87" fmla="*/ 4 h 253"/>
                <a:gd name="T88" fmla="*/ 0 w 276"/>
                <a:gd name="T89" fmla="*/ 6 h 253"/>
                <a:gd name="T90" fmla="*/ 11 w 276"/>
                <a:gd name="T91" fmla="*/ 8 h 253"/>
                <a:gd name="T92" fmla="*/ 24 w 276"/>
                <a:gd name="T93" fmla="*/ 9 h 253"/>
                <a:gd name="T94" fmla="*/ 37 w 276"/>
                <a:gd name="T95" fmla="*/ 12 h 253"/>
                <a:gd name="T96" fmla="*/ 50 w 276"/>
                <a:gd name="T97" fmla="*/ 14 h 253"/>
                <a:gd name="T98" fmla="*/ 65 w 276"/>
                <a:gd name="T99" fmla="*/ 16 h 253"/>
                <a:gd name="T100" fmla="*/ 80 w 276"/>
                <a:gd name="T101" fmla="*/ 19 h 253"/>
                <a:gd name="T102" fmla="*/ 95 w 276"/>
                <a:gd name="T103" fmla="*/ 22 h 253"/>
                <a:gd name="T104" fmla="*/ 111 w 276"/>
                <a:gd name="T105" fmla="*/ 25 h 253"/>
                <a:gd name="T106" fmla="*/ 126 w 276"/>
                <a:gd name="T107" fmla="*/ 30 h 253"/>
                <a:gd name="T108" fmla="*/ 142 w 276"/>
                <a:gd name="T109" fmla="*/ 35 h 253"/>
                <a:gd name="T110" fmla="*/ 159 w 276"/>
                <a:gd name="T111" fmla="*/ 40 h 253"/>
                <a:gd name="T112" fmla="*/ 174 w 276"/>
                <a:gd name="T113" fmla="*/ 46 h 253"/>
                <a:gd name="T114" fmla="*/ 188 w 276"/>
                <a:gd name="T115" fmla="*/ 53 h 253"/>
                <a:gd name="T116" fmla="*/ 203 w 276"/>
                <a:gd name="T117" fmla="*/ 60 h 253"/>
                <a:gd name="T118" fmla="*/ 217 w 276"/>
                <a:gd name="T119" fmla="*/ 69 h 253"/>
                <a:gd name="T120" fmla="*/ 230 w 276"/>
                <a:gd name="T121" fmla="*/ 7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6" h="253">
                  <a:moveTo>
                    <a:pt x="230" y="78"/>
                  </a:moveTo>
                  <a:lnTo>
                    <a:pt x="243" y="92"/>
                  </a:lnTo>
                  <a:lnTo>
                    <a:pt x="250" y="108"/>
                  </a:lnTo>
                  <a:lnTo>
                    <a:pt x="254" y="126"/>
                  </a:lnTo>
                  <a:lnTo>
                    <a:pt x="254" y="144"/>
                  </a:lnTo>
                  <a:lnTo>
                    <a:pt x="252" y="159"/>
                  </a:lnTo>
                  <a:lnTo>
                    <a:pt x="247" y="172"/>
                  </a:lnTo>
                  <a:lnTo>
                    <a:pt x="239" y="184"/>
                  </a:lnTo>
                  <a:lnTo>
                    <a:pt x="231" y="195"/>
                  </a:lnTo>
                  <a:lnTo>
                    <a:pt x="221" y="206"/>
                  </a:lnTo>
                  <a:lnTo>
                    <a:pt x="210" y="215"/>
                  </a:lnTo>
                  <a:lnTo>
                    <a:pt x="200" y="226"/>
                  </a:lnTo>
                  <a:lnTo>
                    <a:pt x="190" y="236"/>
                  </a:lnTo>
                  <a:lnTo>
                    <a:pt x="187" y="239"/>
                  </a:lnTo>
                  <a:lnTo>
                    <a:pt x="186" y="243"/>
                  </a:lnTo>
                  <a:lnTo>
                    <a:pt x="187" y="246"/>
                  </a:lnTo>
                  <a:lnTo>
                    <a:pt x="190" y="250"/>
                  </a:lnTo>
                  <a:lnTo>
                    <a:pt x="193" y="252"/>
                  </a:lnTo>
                  <a:lnTo>
                    <a:pt x="197" y="253"/>
                  </a:lnTo>
                  <a:lnTo>
                    <a:pt x="201" y="252"/>
                  </a:lnTo>
                  <a:lnTo>
                    <a:pt x="205" y="250"/>
                  </a:lnTo>
                  <a:lnTo>
                    <a:pt x="228" y="235"/>
                  </a:lnTo>
                  <a:lnTo>
                    <a:pt x="246" y="215"/>
                  </a:lnTo>
                  <a:lnTo>
                    <a:pt x="262" y="192"/>
                  </a:lnTo>
                  <a:lnTo>
                    <a:pt x="273" y="168"/>
                  </a:lnTo>
                  <a:lnTo>
                    <a:pt x="276" y="142"/>
                  </a:lnTo>
                  <a:lnTo>
                    <a:pt x="274" y="116"/>
                  </a:lnTo>
                  <a:lnTo>
                    <a:pt x="264" y="92"/>
                  </a:lnTo>
                  <a:lnTo>
                    <a:pt x="246" y="70"/>
                  </a:lnTo>
                  <a:lnTo>
                    <a:pt x="232" y="59"/>
                  </a:lnTo>
                  <a:lnTo>
                    <a:pt x="216" y="48"/>
                  </a:lnTo>
                  <a:lnTo>
                    <a:pt x="198" y="39"/>
                  </a:lnTo>
                  <a:lnTo>
                    <a:pt x="179" y="31"/>
                  </a:lnTo>
                  <a:lnTo>
                    <a:pt x="160" y="24"/>
                  </a:lnTo>
                  <a:lnTo>
                    <a:pt x="139" y="19"/>
                  </a:lnTo>
                  <a:lnTo>
                    <a:pt x="119" y="13"/>
                  </a:lnTo>
                  <a:lnTo>
                    <a:pt x="99" y="8"/>
                  </a:lnTo>
                  <a:lnTo>
                    <a:pt x="80" y="5"/>
                  </a:lnTo>
                  <a:lnTo>
                    <a:pt x="62" y="2"/>
                  </a:lnTo>
                  <a:lnTo>
                    <a:pt x="46" y="0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3" y="4"/>
                  </a:lnTo>
                  <a:lnTo>
                    <a:pt x="0" y="6"/>
                  </a:lnTo>
                  <a:lnTo>
                    <a:pt x="11" y="8"/>
                  </a:lnTo>
                  <a:lnTo>
                    <a:pt x="24" y="9"/>
                  </a:lnTo>
                  <a:lnTo>
                    <a:pt x="37" y="12"/>
                  </a:lnTo>
                  <a:lnTo>
                    <a:pt x="50" y="14"/>
                  </a:lnTo>
                  <a:lnTo>
                    <a:pt x="65" y="16"/>
                  </a:lnTo>
                  <a:lnTo>
                    <a:pt x="80" y="19"/>
                  </a:lnTo>
                  <a:lnTo>
                    <a:pt x="95" y="22"/>
                  </a:lnTo>
                  <a:lnTo>
                    <a:pt x="111" y="25"/>
                  </a:lnTo>
                  <a:lnTo>
                    <a:pt x="126" y="30"/>
                  </a:lnTo>
                  <a:lnTo>
                    <a:pt x="142" y="35"/>
                  </a:lnTo>
                  <a:lnTo>
                    <a:pt x="159" y="40"/>
                  </a:lnTo>
                  <a:lnTo>
                    <a:pt x="174" y="46"/>
                  </a:lnTo>
                  <a:lnTo>
                    <a:pt x="188" y="53"/>
                  </a:lnTo>
                  <a:lnTo>
                    <a:pt x="203" y="60"/>
                  </a:lnTo>
                  <a:lnTo>
                    <a:pt x="217" y="69"/>
                  </a:lnTo>
                  <a:lnTo>
                    <a:pt x="230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6035" name="Freeform 67">
              <a:extLst>
                <a:ext uri="{FF2B5EF4-FFF2-40B4-BE49-F238E27FC236}">
                  <a16:creationId xmlns:a16="http://schemas.microsoft.com/office/drawing/2014/main" id="{8A41070B-6001-47D4-A4A5-C4EB2CBC3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4" y="3468"/>
              <a:ext cx="56" cy="118"/>
            </a:xfrm>
            <a:custGeom>
              <a:avLst/>
              <a:gdLst>
                <a:gd name="T0" fmla="*/ 0 w 113"/>
                <a:gd name="T1" fmla="*/ 129 h 237"/>
                <a:gd name="T2" fmla="*/ 0 w 113"/>
                <a:gd name="T3" fmla="*/ 148 h 237"/>
                <a:gd name="T4" fmla="*/ 4 w 113"/>
                <a:gd name="T5" fmla="*/ 167 h 237"/>
                <a:gd name="T6" fmla="*/ 12 w 113"/>
                <a:gd name="T7" fmla="*/ 184 h 237"/>
                <a:gd name="T8" fmla="*/ 24 w 113"/>
                <a:gd name="T9" fmla="*/ 199 h 237"/>
                <a:gd name="T10" fmla="*/ 38 w 113"/>
                <a:gd name="T11" fmla="*/ 212 h 237"/>
                <a:gd name="T12" fmla="*/ 54 w 113"/>
                <a:gd name="T13" fmla="*/ 223 h 237"/>
                <a:gd name="T14" fmla="*/ 72 w 113"/>
                <a:gd name="T15" fmla="*/ 231 h 237"/>
                <a:gd name="T16" fmla="*/ 91 w 113"/>
                <a:gd name="T17" fmla="*/ 236 h 237"/>
                <a:gd name="T18" fmla="*/ 96 w 113"/>
                <a:gd name="T19" fmla="*/ 237 h 237"/>
                <a:gd name="T20" fmla="*/ 102 w 113"/>
                <a:gd name="T21" fmla="*/ 235 h 237"/>
                <a:gd name="T22" fmla="*/ 107 w 113"/>
                <a:gd name="T23" fmla="*/ 231 h 237"/>
                <a:gd name="T24" fmla="*/ 109 w 113"/>
                <a:gd name="T25" fmla="*/ 227 h 237"/>
                <a:gd name="T26" fmla="*/ 109 w 113"/>
                <a:gd name="T27" fmla="*/ 221 h 237"/>
                <a:gd name="T28" fmla="*/ 108 w 113"/>
                <a:gd name="T29" fmla="*/ 215 h 237"/>
                <a:gd name="T30" fmla="*/ 105 w 113"/>
                <a:gd name="T31" fmla="*/ 211 h 237"/>
                <a:gd name="T32" fmla="*/ 99 w 113"/>
                <a:gd name="T33" fmla="*/ 208 h 237"/>
                <a:gd name="T34" fmla="*/ 80 w 113"/>
                <a:gd name="T35" fmla="*/ 201 h 237"/>
                <a:gd name="T36" fmla="*/ 63 w 113"/>
                <a:gd name="T37" fmla="*/ 192 h 237"/>
                <a:gd name="T38" fmla="*/ 49 w 113"/>
                <a:gd name="T39" fmla="*/ 179 h 237"/>
                <a:gd name="T40" fmla="*/ 39 w 113"/>
                <a:gd name="T41" fmla="*/ 166 h 237"/>
                <a:gd name="T42" fmla="*/ 32 w 113"/>
                <a:gd name="T43" fmla="*/ 148 h 237"/>
                <a:gd name="T44" fmla="*/ 29 w 113"/>
                <a:gd name="T45" fmla="*/ 130 h 237"/>
                <a:gd name="T46" fmla="*/ 29 w 113"/>
                <a:gd name="T47" fmla="*/ 110 h 237"/>
                <a:gd name="T48" fmla="*/ 34 w 113"/>
                <a:gd name="T49" fmla="*/ 90 h 237"/>
                <a:gd name="T50" fmla="*/ 42 w 113"/>
                <a:gd name="T51" fmla="*/ 75 h 237"/>
                <a:gd name="T52" fmla="*/ 55 w 113"/>
                <a:gd name="T53" fmla="*/ 60 h 237"/>
                <a:gd name="T54" fmla="*/ 69 w 113"/>
                <a:gd name="T55" fmla="*/ 46 h 237"/>
                <a:gd name="T56" fmla="*/ 84 w 113"/>
                <a:gd name="T57" fmla="*/ 33 h 237"/>
                <a:gd name="T58" fmla="*/ 96 w 113"/>
                <a:gd name="T59" fmla="*/ 23 h 237"/>
                <a:gd name="T60" fmla="*/ 107 w 113"/>
                <a:gd name="T61" fmla="*/ 13 h 237"/>
                <a:gd name="T62" fmla="*/ 113 w 113"/>
                <a:gd name="T63" fmla="*/ 6 h 237"/>
                <a:gd name="T64" fmla="*/ 113 w 113"/>
                <a:gd name="T65" fmla="*/ 0 h 237"/>
                <a:gd name="T66" fmla="*/ 100 w 113"/>
                <a:gd name="T67" fmla="*/ 5 h 237"/>
                <a:gd name="T68" fmla="*/ 84 w 113"/>
                <a:gd name="T69" fmla="*/ 13 h 237"/>
                <a:gd name="T70" fmla="*/ 67 w 113"/>
                <a:gd name="T71" fmla="*/ 26 h 237"/>
                <a:gd name="T72" fmla="*/ 48 w 113"/>
                <a:gd name="T73" fmla="*/ 43 h 237"/>
                <a:gd name="T74" fmla="*/ 31 w 113"/>
                <a:gd name="T75" fmla="*/ 61 h 237"/>
                <a:gd name="T76" fmla="*/ 17 w 113"/>
                <a:gd name="T77" fmla="*/ 83 h 237"/>
                <a:gd name="T78" fmla="*/ 6 w 113"/>
                <a:gd name="T79" fmla="*/ 106 h 237"/>
                <a:gd name="T80" fmla="*/ 0 w 113"/>
                <a:gd name="T81" fmla="*/ 12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3" h="237">
                  <a:moveTo>
                    <a:pt x="0" y="129"/>
                  </a:moveTo>
                  <a:lnTo>
                    <a:pt x="0" y="148"/>
                  </a:lnTo>
                  <a:lnTo>
                    <a:pt x="4" y="167"/>
                  </a:lnTo>
                  <a:lnTo>
                    <a:pt x="12" y="184"/>
                  </a:lnTo>
                  <a:lnTo>
                    <a:pt x="24" y="199"/>
                  </a:lnTo>
                  <a:lnTo>
                    <a:pt x="38" y="212"/>
                  </a:lnTo>
                  <a:lnTo>
                    <a:pt x="54" y="223"/>
                  </a:lnTo>
                  <a:lnTo>
                    <a:pt x="72" y="231"/>
                  </a:lnTo>
                  <a:lnTo>
                    <a:pt x="91" y="236"/>
                  </a:lnTo>
                  <a:lnTo>
                    <a:pt x="96" y="237"/>
                  </a:lnTo>
                  <a:lnTo>
                    <a:pt x="102" y="235"/>
                  </a:lnTo>
                  <a:lnTo>
                    <a:pt x="107" y="231"/>
                  </a:lnTo>
                  <a:lnTo>
                    <a:pt x="109" y="227"/>
                  </a:lnTo>
                  <a:lnTo>
                    <a:pt x="109" y="221"/>
                  </a:lnTo>
                  <a:lnTo>
                    <a:pt x="108" y="215"/>
                  </a:lnTo>
                  <a:lnTo>
                    <a:pt x="105" y="211"/>
                  </a:lnTo>
                  <a:lnTo>
                    <a:pt x="99" y="208"/>
                  </a:lnTo>
                  <a:lnTo>
                    <a:pt x="80" y="201"/>
                  </a:lnTo>
                  <a:lnTo>
                    <a:pt x="63" y="192"/>
                  </a:lnTo>
                  <a:lnTo>
                    <a:pt x="49" y="179"/>
                  </a:lnTo>
                  <a:lnTo>
                    <a:pt x="39" y="166"/>
                  </a:lnTo>
                  <a:lnTo>
                    <a:pt x="32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4" y="90"/>
                  </a:lnTo>
                  <a:lnTo>
                    <a:pt x="42" y="75"/>
                  </a:lnTo>
                  <a:lnTo>
                    <a:pt x="55" y="60"/>
                  </a:lnTo>
                  <a:lnTo>
                    <a:pt x="69" y="46"/>
                  </a:lnTo>
                  <a:lnTo>
                    <a:pt x="84" y="33"/>
                  </a:lnTo>
                  <a:lnTo>
                    <a:pt x="96" y="23"/>
                  </a:lnTo>
                  <a:lnTo>
                    <a:pt x="107" y="13"/>
                  </a:lnTo>
                  <a:lnTo>
                    <a:pt x="113" y="6"/>
                  </a:lnTo>
                  <a:lnTo>
                    <a:pt x="113" y="0"/>
                  </a:lnTo>
                  <a:lnTo>
                    <a:pt x="100" y="5"/>
                  </a:lnTo>
                  <a:lnTo>
                    <a:pt x="84" y="13"/>
                  </a:lnTo>
                  <a:lnTo>
                    <a:pt x="67" y="26"/>
                  </a:lnTo>
                  <a:lnTo>
                    <a:pt x="48" y="43"/>
                  </a:lnTo>
                  <a:lnTo>
                    <a:pt x="31" y="61"/>
                  </a:lnTo>
                  <a:lnTo>
                    <a:pt x="17" y="83"/>
                  </a:lnTo>
                  <a:lnTo>
                    <a:pt x="6" y="106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6036" name="Freeform 68">
              <a:extLst>
                <a:ext uri="{FF2B5EF4-FFF2-40B4-BE49-F238E27FC236}">
                  <a16:creationId xmlns:a16="http://schemas.microsoft.com/office/drawing/2014/main" id="{AAD973DE-9C89-4DF9-A602-E40B18A359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6" y="3392"/>
              <a:ext cx="121" cy="155"/>
            </a:xfrm>
            <a:custGeom>
              <a:avLst/>
              <a:gdLst>
                <a:gd name="T0" fmla="*/ 204 w 240"/>
                <a:gd name="T1" fmla="*/ 124 h 311"/>
                <a:gd name="T2" fmla="*/ 215 w 240"/>
                <a:gd name="T3" fmla="*/ 144 h 311"/>
                <a:gd name="T4" fmla="*/ 221 w 240"/>
                <a:gd name="T5" fmla="*/ 165 h 311"/>
                <a:gd name="T6" fmla="*/ 217 w 240"/>
                <a:gd name="T7" fmla="*/ 188 h 311"/>
                <a:gd name="T8" fmla="*/ 204 w 240"/>
                <a:gd name="T9" fmla="*/ 209 h 311"/>
                <a:gd name="T10" fmla="*/ 184 w 240"/>
                <a:gd name="T11" fmla="*/ 229 h 311"/>
                <a:gd name="T12" fmla="*/ 162 w 240"/>
                <a:gd name="T13" fmla="*/ 246 h 311"/>
                <a:gd name="T14" fmla="*/ 139 w 240"/>
                <a:gd name="T15" fmla="*/ 265 h 311"/>
                <a:gd name="T16" fmla="*/ 125 w 240"/>
                <a:gd name="T17" fmla="*/ 278 h 311"/>
                <a:gd name="T18" fmla="*/ 121 w 240"/>
                <a:gd name="T19" fmla="*/ 288 h 311"/>
                <a:gd name="T20" fmla="*/ 117 w 240"/>
                <a:gd name="T21" fmla="*/ 297 h 311"/>
                <a:gd name="T22" fmla="*/ 119 w 240"/>
                <a:gd name="T23" fmla="*/ 306 h 311"/>
                <a:gd name="T24" fmla="*/ 128 w 240"/>
                <a:gd name="T25" fmla="*/ 311 h 311"/>
                <a:gd name="T26" fmla="*/ 136 w 240"/>
                <a:gd name="T27" fmla="*/ 309 h 311"/>
                <a:gd name="T28" fmla="*/ 151 w 240"/>
                <a:gd name="T29" fmla="*/ 292 h 311"/>
                <a:gd name="T30" fmla="*/ 176 w 240"/>
                <a:gd name="T31" fmla="*/ 269 h 311"/>
                <a:gd name="T32" fmla="*/ 202 w 240"/>
                <a:gd name="T33" fmla="*/ 246 h 311"/>
                <a:gd name="T34" fmla="*/ 225 w 240"/>
                <a:gd name="T35" fmla="*/ 220 h 311"/>
                <a:gd name="T36" fmla="*/ 239 w 240"/>
                <a:gd name="T37" fmla="*/ 186 h 311"/>
                <a:gd name="T38" fmla="*/ 238 w 240"/>
                <a:gd name="T39" fmla="*/ 152 h 311"/>
                <a:gd name="T40" fmla="*/ 223 w 240"/>
                <a:gd name="T41" fmla="*/ 120 h 311"/>
                <a:gd name="T42" fmla="*/ 199 w 240"/>
                <a:gd name="T43" fmla="*/ 93 h 311"/>
                <a:gd name="T44" fmla="*/ 172 w 240"/>
                <a:gd name="T45" fmla="*/ 76 h 311"/>
                <a:gd name="T46" fmla="*/ 147 w 240"/>
                <a:gd name="T47" fmla="*/ 61 h 311"/>
                <a:gd name="T48" fmla="*/ 119 w 240"/>
                <a:gd name="T49" fmla="*/ 46 h 311"/>
                <a:gd name="T50" fmla="*/ 91 w 240"/>
                <a:gd name="T51" fmla="*/ 31 h 311"/>
                <a:gd name="T52" fmla="*/ 64 w 240"/>
                <a:gd name="T53" fmla="*/ 18 h 311"/>
                <a:gd name="T54" fmla="*/ 39 w 240"/>
                <a:gd name="T55" fmla="*/ 8 h 311"/>
                <a:gd name="T56" fmla="*/ 19 w 240"/>
                <a:gd name="T57" fmla="*/ 1 h 311"/>
                <a:gd name="T58" fmla="*/ 4 w 240"/>
                <a:gd name="T59" fmla="*/ 0 h 311"/>
                <a:gd name="T60" fmla="*/ 10 w 240"/>
                <a:gd name="T61" fmla="*/ 8 h 311"/>
                <a:gd name="T62" fmla="*/ 34 w 240"/>
                <a:gd name="T63" fmla="*/ 20 h 311"/>
                <a:gd name="T64" fmla="*/ 58 w 240"/>
                <a:gd name="T65" fmla="*/ 31 h 311"/>
                <a:gd name="T66" fmla="*/ 84 w 240"/>
                <a:gd name="T67" fmla="*/ 44 h 311"/>
                <a:gd name="T68" fmla="*/ 110 w 240"/>
                <a:gd name="T69" fmla="*/ 58 h 311"/>
                <a:gd name="T70" fmla="*/ 136 w 240"/>
                <a:gd name="T71" fmla="*/ 71 h 311"/>
                <a:gd name="T72" fmla="*/ 161 w 240"/>
                <a:gd name="T73" fmla="*/ 89 h 311"/>
                <a:gd name="T74" fmla="*/ 184 w 240"/>
                <a:gd name="T75" fmla="*/ 106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0" h="311">
                  <a:moveTo>
                    <a:pt x="195" y="116"/>
                  </a:moveTo>
                  <a:lnTo>
                    <a:pt x="204" y="124"/>
                  </a:lnTo>
                  <a:lnTo>
                    <a:pt x="209" y="133"/>
                  </a:lnTo>
                  <a:lnTo>
                    <a:pt x="215" y="144"/>
                  </a:lnTo>
                  <a:lnTo>
                    <a:pt x="218" y="154"/>
                  </a:lnTo>
                  <a:lnTo>
                    <a:pt x="221" y="165"/>
                  </a:lnTo>
                  <a:lnTo>
                    <a:pt x="220" y="176"/>
                  </a:lnTo>
                  <a:lnTo>
                    <a:pt x="217" y="188"/>
                  </a:lnTo>
                  <a:lnTo>
                    <a:pt x="212" y="198"/>
                  </a:lnTo>
                  <a:lnTo>
                    <a:pt x="204" y="209"/>
                  </a:lnTo>
                  <a:lnTo>
                    <a:pt x="194" y="220"/>
                  </a:lnTo>
                  <a:lnTo>
                    <a:pt x="184" y="229"/>
                  </a:lnTo>
                  <a:lnTo>
                    <a:pt x="174" y="238"/>
                  </a:lnTo>
                  <a:lnTo>
                    <a:pt x="162" y="246"/>
                  </a:lnTo>
                  <a:lnTo>
                    <a:pt x="151" y="255"/>
                  </a:lnTo>
                  <a:lnTo>
                    <a:pt x="139" y="265"/>
                  </a:lnTo>
                  <a:lnTo>
                    <a:pt x="129" y="275"/>
                  </a:lnTo>
                  <a:lnTo>
                    <a:pt x="125" y="278"/>
                  </a:lnTo>
                  <a:lnTo>
                    <a:pt x="123" y="283"/>
                  </a:lnTo>
                  <a:lnTo>
                    <a:pt x="121" y="288"/>
                  </a:lnTo>
                  <a:lnTo>
                    <a:pt x="118" y="292"/>
                  </a:lnTo>
                  <a:lnTo>
                    <a:pt x="117" y="297"/>
                  </a:lnTo>
                  <a:lnTo>
                    <a:pt x="117" y="301"/>
                  </a:lnTo>
                  <a:lnTo>
                    <a:pt x="119" y="306"/>
                  </a:lnTo>
                  <a:lnTo>
                    <a:pt x="123" y="309"/>
                  </a:lnTo>
                  <a:lnTo>
                    <a:pt x="128" y="311"/>
                  </a:lnTo>
                  <a:lnTo>
                    <a:pt x="132" y="311"/>
                  </a:lnTo>
                  <a:lnTo>
                    <a:pt x="136" y="309"/>
                  </a:lnTo>
                  <a:lnTo>
                    <a:pt x="139" y="306"/>
                  </a:lnTo>
                  <a:lnTo>
                    <a:pt x="151" y="292"/>
                  </a:lnTo>
                  <a:lnTo>
                    <a:pt x="163" y="281"/>
                  </a:lnTo>
                  <a:lnTo>
                    <a:pt x="176" y="269"/>
                  </a:lnTo>
                  <a:lnTo>
                    <a:pt x="190" y="258"/>
                  </a:lnTo>
                  <a:lnTo>
                    <a:pt x="202" y="246"/>
                  </a:lnTo>
                  <a:lnTo>
                    <a:pt x="215" y="234"/>
                  </a:lnTo>
                  <a:lnTo>
                    <a:pt x="225" y="220"/>
                  </a:lnTo>
                  <a:lnTo>
                    <a:pt x="233" y="205"/>
                  </a:lnTo>
                  <a:lnTo>
                    <a:pt x="239" y="186"/>
                  </a:lnTo>
                  <a:lnTo>
                    <a:pt x="240" y="169"/>
                  </a:lnTo>
                  <a:lnTo>
                    <a:pt x="238" y="152"/>
                  </a:lnTo>
                  <a:lnTo>
                    <a:pt x="232" y="135"/>
                  </a:lnTo>
                  <a:lnTo>
                    <a:pt x="223" y="120"/>
                  </a:lnTo>
                  <a:lnTo>
                    <a:pt x="213" y="105"/>
                  </a:lnTo>
                  <a:lnTo>
                    <a:pt x="199" y="93"/>
                  </a:lnTo>
                  <a:lnTo>
                    <a:pt x="184" y="83"/>
                  </a:lnTo>
                  <a:lnTo>
                    <a:pt x="172" y="76"/>
                  </a:lnTo>
                  <a:lnTo>
                    <a:pt x="160" y="69"/>
                  </a:lnTo>
                  <a:lnTo>
                    <a:pt x="147" y="61"/>
                  </a:lnTo>
                  <a:lnTo>
                    <a:pt x="133" y="54"/>
                  </a:lnTo>
                  <a:lnTo>
                    <a:pt x="119" y="46"/>
                  </a:lnTo>
                  <a:lnTo>
                    <a:pt x="105" y="39"/>
                  </a:lnTo>
                  <a:lnTo>
                    <a:pt x="91" y="31"/>
                  </a:lnTo>
                  <a:lnTo>
                    <a:pt x="77" y="24"/>
                  </a:lnTo>
                  <a:lnTo>
                    <a:pt x="64" y="18"/>
                  </a:lnTo>
                  <a:lnTo>
                    <a:pt x="52" y="13"/>
                  </a:lnTo>
                  <a:lnTo>
                    <a:pt x="39" y="8"/>
                  </a:lnTo>
                  <a:lnTo>
                    <a:pt x="29" y="5"/>
                  </a:lnTo>
                  <a:lnTo>
                    <a:pt x="19" y="1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10" y="8"/>
                  </a:lnTo>
                  <a:lnTo>
                    <a:pt x="22" y="14"/>
                  </a:lnTo>
                  <a:lnTo>
                    <a:pt x="34" y="20"/>
                  </a:lnTo>
                  <a:lnTo>
                    <a:pt x="46" y="25"/>
                  </a:lnTo>
                  <a:lnTo>
                    <a:pt x="58" y="31"/>
                  </a:lnTo>
                  <a:lnTo>
                    <a:pt x="71" y="37"/>
                  </a:lnTo>
                  <a:lnTo>
                    <a:pt x="84" y="44"/>
                  </a:lnTo>
                  <a:lnTo>
                    <a:pt x="96" y="51"/>
                  </a:lnTo>
                  <a:lnTo>
                    <a:pt x="110" y="58"/>
                  </a:lnTo>
                  <a:lnTo>
                    <a:pt x="123" y="64"/>
                  </a:lnTo>
                  <a:lnTo>
                    <a:pt x="136" y="71"/>
                  </a:lnTo>
                  <a:lnTo>
                    <a:pt x="148" y="79"/>
                  </a:lnTo>
                  <a:lnTo>
                    <a:pt x="161" y="89"/>
                  </a:lnTo>
                  <a:lnTo>
                    <a:pt x="172" y="97"/>
                  </a:lnTo>
                  <a:lnTo>
                    <a:pt x="184" y="106"/>
                  </a:lnTo>
                  <a:lnTo>
                    <a:pt x="195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graphicFrame>
        <p:nvGraphicFramePr>
          <p:cNvPr id="1236037" name="Object 69">
            <a:extLst>
              <a:ext uri="{FF2B5EF4-FFF2-40B4-BE49-F238E27FC236}">
                <a16:creationId xmlns:a16="http://schemas.microsoft.com/office/drawing/2014/main" id="{1526717B-E7DB-4C56-BE17-8B35216F08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48088" y="3778250"/>
          <a:ext cx="11128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Clip" r:id="rId6" imgW="1113480" imgH="1131480" progId="MS_ClipArt_Gallery.2">
                  <p:embed/>
                </p:oleObj>
              </mc:Choice>
              <mc:Fallback>
                <p:oleObj name="Clip" r:id="rId6" imgW="1113480" imgH="1131480" progId="MS_ClipArt_Gallery.2">
                  <p:embed/>
                  <p:pic>
                    <p:nvPicPr>
                      <p:cNvPr id="1236037" name="Object 69">
                        <a:extLst>
                          <a:ext uri="{FF2B5EF4-FFF2-40B4-BE49-F238E27FC236}">
                            <a16:creationId xmlns:a16="http://schemas.microsoft.com/office/drawing/2014/main" id="{1526717B-E7DB-4C56-BE17-8B35216F08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8088" y="3778250"/>
                        <a:ext cx="1112837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6038" name="Object 70">
            <a:extLst>
              <a:ext uri="{FF2B5EF4-FFF2-40B4-BE49-F238E27FC236}">
                <a16:creationId xmlns:a16="http://schemas.microsoft.com/office/drawing/2014/main" id="{182CB037-7E68-42B4-9F0F-76C8BAF8AA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72088" y="3797300"/>
          <a:ext cx="11128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Clip" r:id="rId7" imgW="1113480" imgH="1131480" progId="MS_ClipArt_Gallery.2">
                  <p:embed/>
                </p:oleObj>
              </mc:Choice>
              <mc:Fallback>
                <p:oleObj name="Clip" r:id="rId7" imgW="1113480" imgH="1131480" progId="MS_ClipArt_Gallery.2">
                  <p:embed/>
                  <p:pic>
                    <p:nvPicPr>
                      <p:cNvPr id="1236038" name="Object 70">
                        <a:extLst>
                          <a:ext uri="{FF2B5EF4-FFF2-40B4-BE49-F238E27FC236}">
                            <a16:creationId xmlns:a16="http://schemas.microsoft.com/office/drawing/2014/main" id="{182CB037-7E68-42B4-9F0F-76C8BAF8AA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2088" y="3797300"/>
                        <a:ext cx="1112837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6039" name="Object 71">
            <a:extLst>
              <a:ext uri="{FF2B5EF4-FFF2-40B4-BE49-F238E27FC236}">
                <a16:creationId xmlns:a16="http://schemas.microsoft.com/office/drawing/2014/main" id="{6362EB6A-9DAF-4B6A-B76A-970BDB9545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77088" y="2101850"/>
          <a:ext cx="11128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Clip" r:id="rId8" imgW="1113480" imgH="1131480" progId="MS_ClipArt_Gallery.2">
                  <p:embed/>
                </p:oleObj>
              </mc:Choice>
              <mc:Fallback>
                <p:oleObj name="Clip" r:id="rId8" imgW="1113480" imgH="1131480" progId="MS_ClipArt_Gallery.2">
                  <p:embed/>
                  <p:pic>
                    <p:nvPicPr>
                      <p:cNvPr id="1236039" name="Object 71">
                        <a:extLst>
                          <a:ext uri="{FF2B5EF4-FFF2-40B4-BE49-F238E27FC236}">
                            <a16:creationId xmlns:a16="http://schemas.microsoft.com/office/drawing/2014/main" id="{6362EB6A-9DAF-4B6A-B76A-970BDB9545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7088" y="2101850"/>
                        <a:ext cx="1112837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6040" name="Object 72">
            <a:extLst>
              <a:ext uri="{FF2B5EF4-FFF2-40B4-BE49-F238E27FC236}">
                <a16:creationId xmlns:a16="http://schemas.microsoft.com/office/drawing/2014/main" id="{8AFFBC02-6CF5-48B5-8342-828C102D24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4438" y="2197100"/>
          <a:ext cx="11128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Clip" r:id="rId9" imgW="1113480" imgH="1131480" progId="MS_ClipArt_Gallery.2">
                  <p:embed/>
                </p:oleObj>
              </mc:Choice>
              <mc:Fallback>
                <p:oleObj name="Clip" r:id="rId9" imgW="1113480" imgH="1131480" progId="MS_ClipArt_Gallery.2">
                  <p:embed/>
                  <p:pic>
                    <p:nvPicPr>
                      <p:cNvPr id="1236040" name="Object 72">
                        <a:extLst>
                          <a:ext uri="{FF2B5EF4-FFF2-40B4-BE49-F238E27FC236}">
                            <a16:creationId xmlns:a16="http://schemas.microsoft.com/office/drawing/2014/main" id="{8AFFBC02-6CF5-48B5-8342-828C102D24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2197100"/>
                        <a:ext cx="1112837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6041" name="Text Box 73">
            <a:extLst>
              <a:ext uri="{FF2B5EF4-FFF2-40B4-BE49-F238E27FC236}">
                <a16:creationId xmlns:a16="http://schemas.microsoft.com/office/drawing/2014/main" id="{056B6ED3-9850-4E45-BA56-9DA3CD84D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1025" y="5934075"/>
            <a:ext cx="1031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en-US" sz="2800">
                <a:latin typeface="Times New Roman" panose="02020603050405020304" pitchFamily="18" charset="0"/>
              </a:rPr>
              <a:t>Carey</a:t>
            </a:r>
          </a:p>
        </p:txBody>
      </p:sp>
      <p:sp>
        <p:nvSpPr>
          <p:cNvPr id="1236042" name="Text Box 74">
            <a:extLst>
              <a:ext uri="{FF2B5EF4-FFF2-40B4-BE49-F238E27FC236}">
                <a16:creationId xmlns:a16="http://schemas.microsoft.com/office/drawing/2014/main" id="{779B2F57-37FF-4645-8BAF-67C7E260B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4675" y="2181225"/>
            <a:ext cx="796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en-US" sz="2800">
                <a:latin typeface="Times New Roman" panose="02020603050405020304" pitchFamily="18" charset="0"/>
              </a:rPr>
              <a:t>You</a:t>
            </a:r>
          </a:p>
        </p:txBody>
      </p:sp>
      <p:graphicFrame>
        <p:nvGraphicFramePr>
          <p:cNvPr id="1236043" name="Object 75">
            <a:extLst>
              <a:ext uri="{FF2B5EF4-FFF2-40B4-BE49-F238E27FC236}">
                <a16:creationId xmlns:a16="http://schemas.microsoft.com/office/drawing/2014/main" id="{3238C5F1-6617-4DE7-8DDF-52A4B5EEE2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9638" y="3911600"/>
          <a:ext cx="11128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Clip" r:id="rId10" imgW="1113480" imgH="1131480" progId="MS_ClipArt_Gallery.2">
                  <p:embed/>
                </p:oleObj>
              </mc:Choice>
              <mc:Fallback>
                <p:oleObj name="Clip" r:id="rId10" imgW="1113480" imgH="1131480" progId="MS_ClipArt_Gallery.2">
                  <p:embed/>
                  <p:pic>
                    <p:nvPicPr>
                      <p:cNvPr id="1236043" name="Object 75">
                        <a:extLst>
                          <a:ext uri="{FF2B5EF4-FFF2-40B4-BE49-F238E27FC236}">
                            <a16:creationId xmlns:a16="http://schemas.microsoft.com/office/drawing/2014/main" id="{3238C5F1-6617-4DE7-8DDF-52A4B5EEE2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638" y="3911600"/>
                        <a:ext cx="1112837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6044" name="Object 76">
            <a:extLst>
              <a:ext uri="{FF2B5EF4-FFF2-40B4-BE49-F238E27FC236}">
                <a16:creationId xmlns:a16="http://schemas.microsoft.com/office/drawing/2014/main" id="{78CFD586-98DF-4D86-9826-5A2C1D361C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38938" y="3625850"/>
          <a:ext cx="11128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Clip" r:id="rId11" imgW="1113480" imgH="1131480" progId="MS_ClipArt_Gallery.2">
                  <p:embed/>
                </p:oleObj>
              </mc:Choice>
              <mc:Fallback>
                <p:oleObj name="Clip" r:id="rId11" imgW="1113480" imgH="1131480" progId="MS_ClipArt_Gallery.2">
                  <p:embed/>
                  <p:pic>
                    <p:nvPicPr>
                      <p:cNvPr id="1236044" name="Object 76">
                        <a:extLst>
                          <a:ext uri="{FF2B5EF4-FFF2-40B4-BE49-F238E27FC236}">
                            <a16:creationId xmlns:a16="http://schemas.microsoft.com/office/drawing/2014/main" id="{78CFD586-98DF-4D86-9826-5A2C1D361C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8938" y="3625850"/>
                        <a:ext cx="1112837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6045" name="Object 77">
            <a:extLst>
              <a:ext uri="{FF2B5EF4-FFF2-40B4-BE49-F238E27FC236}">
                <a16:creationId xmlns:a16="http://schemas.microsoft.com/office/drawing/2014/main" id="{95CED895-0F75-4FF5-8A11-66259D2EB1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57838" y="2349500"/>
          <a:ext cx="11128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Clip" r:id="rId12" imgW="1113480" imgH="1131480" progId="MS_ClipArt_Gallery.2">
                  <p:embed/>
                </p:oleObj>
              </mc:Choice>
              <mc:Fallback>
                <p:oleObj name="Clip" r:id="rId12" imgW="1113480" imgH="1131480" progId="MS_ClipArt_Gallery.2">
                  <p:embed/>
                  <p:pic>
                    <p:nvPicPr>
                      <p:cNvPr id="1236045" name="Object 77">
                        <a:extLst>
                          <a:ext uri="{FF2B5EF4-FFF2-40B4-BE49-F238E27FC236}">
                            <a16:creationId xmlns:a16="http://schemas.microsoft.com/office/drawing/2014/main" id="{95CED895-0F75-4FF5-8A11-66259D2EB1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7838" y="2349500"/>
                        <a:ext cx="1112837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426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6041" grpId="0" autoUpdateAnimBg="0"/>
      <p:bldP spid="123604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994" name="Rectangle 2">
            <a:extLst>
              <a:ext uri="{FF2B5EF4-FFF2-40B4-BE49-F238E27FC236}">
                <a16:creationId xmlns:a16="http://schemas.microsoft.com/office/drawing/2014/main" id="{8C92CD86-AF76-47AF-9832-2598E89403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#3 (Cont’d)</a:t>
            </a:r>
          </a:p>
        </p:txBody>
      </p:sp>
      <p:sp>
        <p:nvSpPr>
          <p:cNvPr id="1236995" name="Rectangle 3">
            <a:extLst>
              <a:ext uri="{FF2B5EF4-FFF2-40B4-BE49-F238E27FC236}">
                <a16:creationId xmlns:a16="http://schemas.microsoft.com/office/drawing/2014/main" id="{0C061FB3-BFF3-4638-AAA1-4C006BD9C2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Multi-hop “ad hoc” networking</a:t>
            </a:r>
          </a:p>
        </p:txBody>
      </p:sp>
      <p:graphicFrame>
        <p:nvGraphicFramePr>
          <p:cNvPr id="1236996" name="Object 4">
            <a:extLst>
              <a:ext uri="{FF2B5EF4-FFF2-40B4-BE49-F238E27FC236}">
                <a16:creationId xmlns:a16="http://schemas.microsoft.com/office/drawing/2014/main" id="{E196D342-1044-429F-ADEF-BF2FFC5967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86188" y="2368550"/>
          <a:ext cx="11128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Clip" r:id="rId3" imgW="1113480" imgH="1131480" progId="MS_ClipArt_Gallery.2">
                  <p:embed/>
                </p:oleObj>
              </mc:Choice>
              <mc:Fallback>
                <p:oleObj name="Clip" r:id="rId3" imgW="1113480" imgH="1131480" progId="MS_ClipArt_Gallery.2">
                  <p:embed/>
                  <p:pic>
                    <p:nvPicPr>
                      <p:cNvPr id="1236996" name="Object 4">
                        <a:extLst>
                          <a:ext uri="{FF2B5EF4-FFF2-40B4-BE49-F238E27FC236}">
                            <a16:creationId xmlns:a16="http://schemas.microsoft.com/office/drawing/2014/main" id="{E196D342-1044-429F-ADEF-BF2FFC5967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8" y="2368550"/>
                        <a:ext cx="1112837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6997" name="Object 5">
            <a:extLst>
              <a:ext uri="{FF2B5EF4-FFF2-40B4-BE49-F238E27FC236}">
                <a16:creationId xmlns:a16="http://schemas.microsoft.com/office/drawing/2014/main" id="{B9D77B38-FCFC-4091-BB1C-E6FB51A93D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33738" y="5016500"/>
          <a:ext cx="11128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Clip" r:id="rId5" imgW="1113480" imgH="1131480" progId="MS_ClipArt_Gallery.2">
                  <p:embed/>
                </p:oleObj>
              </mc:Choice>
              <mc:Fallback>
                <p:oleObj name="Clip" r:id="rId5" imgW="1113480" imgH="1131480" progId="MS_ClipArt_Gallery.2">
                  <p:embed/>
                  <p:pic>
                    <p:nvPicPr>
                      <p:cNvPr id="1236997" name="Object 5">
                        <a:extLst>
                          <a:ext uri="{FF2B5EF4-FFF2-40B4-BE49-F238E27FC236}">
                            <a16:creationId xmlns:a16="http://schemas.microsoft.com/office/drawing/2014/main" id="{B9D77B38-FCFC-4091-BB1C-E6FB51A93D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3738" y="5016500"/>
                        <a:ext cx="1112837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36998" name="Group 6">
            <a:extLst>
              <a:ext uri="{FF2B5EF4-FFF2-40B4-BE49-F238E27FC236}">
                <a16:creationId xmlns:a16="http://schemas.microsoft.com/office/drawing/2014/main" id="{3A6E4B16-FA22-4D6E-8640-162EB59B2E0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800600" y="5370513"/>
            <a:ext cx="1108075" cy="1119187"/>
            <a:chOff x="3024" y="3383"/>
            <a:chExt cx="698" cy="705"/>
          </a:xfrm>
        </p:grpSpPr>
        <p:sp>
          <p:nvSpPr>
            <p:cNvPr id="1236999" name="Freeform 7">
              <a:extLst>
                <a:ext uri="{FF2B5EF4-FFF2-40B4-BE49-F238E27FC236}">
                  <a16:creationId xmlns:a16="http://schemas.microsoft.com/office/drawing/2014/main" id="{F4B6D01F-2C15-4679-AE5A-4D888D188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8" y="3626"/>
              <a:ext cx="309" cy="456"/>
            </a:xfrm>
            <a:custGeom>
              <a:avLst/>
              <a:gdLst>
                <a:gd name="T0" fmla="*/ 233 w 618"/>
                <a:gd name="T1" fmla="*/ 0 h 911"/>
                <a:gd name="T2" fmla="*/ 206 w 618"/>
                <a:gd name="T3" fmla="*/ 0 h 911"/>
                <a:gd name="T4" fmla="*/ 171 w 618"/>
                <a:gd name="T5" fmla="*/ 4 h 911"/>
                <a:gd name="T6" fmla="*/ 131 w 618"/>
                <a:gd name="T7" fmla="*/ 10 h 911"/>
                <a:gd name="T8" fmla="*/ 91 w 618"/>
                <a:gd name="T9" fmla="*/ 20 h 911"/>
                <a:gd name="T10" fmla="*/ 53 w 618"/>
                <a:gd name="T11" fmla="*/ 36 h 911"/>
                <a:gd name="T12" fmla="*/ 23 w 618"/>
                <a:gd name="T13" fmla="*/ 59 h 911"/>
                <a:gd name="T14" fmla="*/ 4 w 618"/>
                <a:gd name="T15" fmla="*/ 88 h 911"/>
                <a:gd name="T16" fmla="*/ 0 w 618"/>
                <a:gd name="T17" fmla="*/ 110 h 911"/>
                <a:gd name="T18" fmla="*/ 2 w 618"/>
                <a:gd name="T19" fmla="*/ 122 h 911"/>
                <a:gd name="T20" fmla="*/ 10 w 618"/>
                <a:gd name="T21" fmla="*/ 158 h 911"/>
                <a:gd name="T22" fmla="*/ 31 w 618"/>
                <a:gd name="T23" fmla="*/ 233 h 911"/>
                <a:gd name="T24" fmla="*/ 60 w 618"/>
                <a:gd name="T25" fmla="*/ 328 h 911"/>
                <a:gd name="T26" fmla="*/ 96 w 618"/>
                <a:gd name="T27" fmla="*/ 435 h 911"/>
                <a:gd name="T28" fmla="*/ 138 w 618"/>
                <a:gd name="T29" fmla="*/ 548 h 911"/>
                <a:gd name="T30" fmla="*/ 184 w 618"/>
                <a:gd name="T31" fmla="*/ 658 h 911"/>
                <a:gd name="T32" fmla="*/ 230 w 618"/>
                <a:gd name="T33" fmla="*/ 760 h 911"/>
                <a:gd name="T34" fmla="*/ 276 w 618"/>
                <a:gd name="T35" fmla="*/ 845 h 911"/>
                <a:gd name="T36" fmla="*/ 305 w 618"/>
                <a:gd name="T37" fmla="*/ 888 h 911"/>
                <a:gd name="T38" fmla="*/ 319 w 618"/>
                <a:gd name="T39" fmla="*/ 904 h 911"/>
                <a:gd name="T40" fmla="*/ 342 w 618"/>
                <a:gd name="T41" fmla="*/ 904 h 911"/>
                <a:gd name="T42" fmla="*/ 382 w 618"/>
                <a:gd name="T43" fmla="*/ 889 h 911"/>
                <a:gd name="T44" fmla="*/ 429 w 618"/>
                <a:gd name="T45" fmla="*/ 871 h 911"/>
                <a:gd name="T46" fmla="*/ 477 w 618"/>
                <a:gd name="T47" fmla="*/ 850 h 911"/>
                <a:gd name="T48" fmla="*/ 525 w 618"/>
                <a:gd name="T49" fmla="*/ 830 h 911"/>
                <a:gd name="T50" fmla="*/ 566 w 618"/>
                <a:gd name="T51" fmla="*/ 810 h 911"/>
                <a:gd name="T52" fmla="*/ 597 w 618"/>
                <a:gd name="T53" fmla="*/ 791 h 911"/>
                <a:gd name="T54" fmla="*/ 616 w 618"/>
                <a:gd name="T55" fmla="*/ 774 h 911"/>
                <a:gd name="T56" fmla="*/ 593 w 618"/>
                <a:gd name="T57" fmla="*/ 733 h 911"/>
                <a:gd name="T58" fmla="*/ 539 w 618"/>
                <a:gd name="T59" fmla="*/ 651 h 911"/>
                <a:gd name="T60" fmla="*/ 480 w 618"/>
                <a:gd name="T61" fmla="*/ 555 h 911"/>
                <a:gd name="T62" fmla="*/ 421 w 618"/>
                <a:gd name="T63" fmla="*/ 449 h 911"/>
                <a:gd name="T64" fmla="*/ 366 w 618"/>
                <a:gd name="T65" fmla="*/ 339 h 911"/>
                <a:gd name="T66" fmla="*/ 316 w 618"/>
                <a:gd name="T67" fmla="*/ 230 h 911"/>
                <a:gd name="T68" fmla="*/ 276 w 618"/>
                <a:gd name="T69" fmla="*/ 129 h 911"/>
                <a:gd name="T70" fmla="*/ 250 w 618"/>
                <a:gd name="T71" fmla="*/ 39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18" h="911">
                  <a:moveTo>
                    <a:pt x="243" y="2"/>
                  </a:moveTo>
                  <a:lnTo>
                    <a:pt x="233" y="0"/>
                  </a:lnTo>
                  <a:lnTo>
                    <a:pt x="221" y="0"/>
                  </a:lnTo>
                  <a:lnTo>
                    <a:pt x="206" y="0"/>
                  </a:lnTo>
                  <a:lnTo>
                    <a:pt x="190" y="2"/>
                  </a:lnTo>
                  <a:lnTo>
                    <a:pt x="171" y="4"/>
                  </a:lnTo>
                  <a:lnTo>
                    <a:pt x="151" y="6"/>
                  </a:lnTo>
                  <a:lnTo>
                    <a:pt x="131" y="10"/>
                  </a:lnTo>
                  <a:lnTo>
                    <a:pt x="110" y="14"/>
                  </a:lnTo>
                  <a:lnTo>
                    <a:pt x="91" y="20"/>
                  </a:lnTo>
                  <a:lnTo>
                    <a:pt x="71" y="28"/>
                  </a:lnTo>
                  <a:lnTo>
                    <a:pt x="53" y="36"/>
                  </a:lnTo>
                  <a:lnTo>
                    <a:pt x="37" y="46"/>
                  </a:lnTo>
                  <a:lnTo>
                    <a:pt x="23" y="59"/>
                  </a:lnTo>
                  <a:lnTo>
                    <a:pt x="12" y="73"/>
                  </a:lnTo>
                  <a:lnTo>
                    <a:pt x="4" y="88"/>
                  </a:lnTo>
                  <a:lnTo>
                    <a:pt x="0" y="105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2" y="122"/>
                  </a:lnTo>
                  <a:lnTo>
                    <a:pt x="3" y="130"/>
                  </a:lnTo>
                  <a:lnTo>
                    <a:pt x="10" y="158"/>
                  </a:lnTo>
                  <a:lnTo>
                    <a:pt x="19" y="192"/>
                  </a:lnTo>
                  <a:lnTo>
                    <a:pt x="31" y="233"/>
                  </a:lnTo>
                  <a:lnTo>
                    <a:pt x="45" y="279"/>
                  </a:lnTo>
                  <a:lnTo>
                    <a:pt x="60" y="328"/>
                  </a:lnTo>
                  <a:lnTo>
                    <a:pt x="78" y="380"/>
                  </a:lnTo>
                  <a:lnTo>
                    <a:pt x="96" y="435"/>
                  </a:lnTo>
                  <a:lnTo>
                    <a:pt x="117" y="490"/>
                  </a:lnTo>
                  <a:lnTo>
                    <a:pt x="138" y="548"/>
                  </a:lnTo>
                  <a:lnTo>
                    <a:pt x="161" y="603"/>
                  </a:lnTo>
                  <a:lnTo>
                    <a:pt x="184" y="658"/>
                  </a:lnTo>
                  <a:lnTo>
                    <a:pt x="207" y="710"/>
                  </a:lnTo>
                  <a:lnTo>
                    <a:pt x="230" y="760"/>
                  </a:lnTo>
                  <a:lnTo>
                    <a:pt x="253" y="804"/>
                  </a:lnTo>
                  <a:lnTo>
                    <a:pt x="276" y="845"/>
                  </a:lnTo>
                  <a:lnTo>
                    <a:pt x="299" y="879"/>
                  </a:lnTo>
                  <a:lnTo>
                    <a:pt x="305" y="888"/>
                  </a:lnTo>
                  <a:lnTo>
                    <a:pt x="312" y="896"/>
                  </a:lnTo>
                  <a:lnTo>
                    <a:pt x="319" y="904"/>
                  </a:lnTo>
                  <a:lnTo>
                    <a:pt x="324" y="911"/>
                  </a:lnTo>
                  <a:lnTo>
                    <a:pt x="342" y="904"/>
                  </a:lnTo>
                  <a:lnTo>
                    <a:pt x="361" y="898"/>
                  </a:lnTo>
                  <a:lnTo>
                    <a:pt x="382" y="889"/>
                  </a:lnTo>
                  <a:lnTo>
                    <a:pt x="405" y="880"/>
                  </a:lnTo>
                  <a:lnTo>
                    <a:pt x="429" y="871"/>
                  </a:lnTo>
                  <a:lnTo>
                    <a:pt x="453" y="861"/>
                  </a:lnTo>
                  <a:lnTo>
                    <a:pt x="477" y="850"/>
                  </a:lnTo>
                  <a:lnTo>
                    <a:pt x="502" y="840"/>
                  </a:lnTo>
                  <a:lnTo>
                    <a:pt x="525" y="830"/>
                  </a:lnTo>
                  <a:lnTo>
                    <a:pt x="547" y="819"/>
                  </a:lnTo>
                  <a:lnTo>
                    <a:pt x="566" y="810"/>
                  </a:lnTo>
                  <a:lnTo>
                    <a:pt x="583" y="800"/>
                  </a:lnTo>
                  <a:lnTo>
                    <a:pt x="597" y="791"/>
                  </a:lnTo>
                  <a:lnTo>
                    <a:pt x="608" y="783"/>
                  </a:lnTo>
                  <a:lnTo>
                    <a:pt x="616" y="774"/>
                  </a:lnTo>
                  <a:lnTo>
                    <a:pt x="618" y="768"/>
                  </a:lnTo>
                  <a:lnTo>
                    <a:pt x="593" y="733"/>
                  </a:lnTo>
                  <a:lnTo>
                    <a:pt x="566" y="695"/>
                  </a:lnTo>
                  <a:lnTo>
                    <a:pt x="539" y="651"/>
                  </a:lnTo>
                  <a:lnTo>
                    <a:pt x="510" y="604"/>
                  </a:lnTo>
                  <a:lnTo>
                    <a:pt x="480" y="555"/>
                  </a:lnTo>
                  <a:lnTo>
                    <a:pt x="451" y="502"/>
                  </a:lnTo>
                  <a:lnTo>
                    <a:pt x="421" y="449"/>
                  </a:lnTo>
                  <a:lnTo>
                    <a:pt x="392" y="394"/>
                  </a:lnTo>
                  <a:lnTo>
                    <a:pt x="366" y="339"/>
                  </a:lnTo>
                  <a:lnTo>
                    <a:pt x="339" y="283"/>
                  </a:lnTo>
                  <a:lnTo>
                    <a:pt x="316" y="230"/>
                  </a:lnTo>
                  <a:lnTo>
                    <a:pt x="294" y="179"/>
                  </a:lnTo>
                  <a:lnTo>
                    <a:pt x="276" y="129"/>
                  </a:lnTo>
                  <a:lnTo>
                    <a:pt x="261" y="82"/>
                  </a:lnTo>
                  <a:lnTo>
                    <a:pt x="250" y="39"/>
                  </a:lnTo>
                  <a:lnTo>
                    <a:pt x="243" y="2"/>
                  </a:lnTo>
                  <a:close/>
                </a:path>
              </a:pathLst>
            </a:custGeom>
            <a:solidFill>
              <a:srgbClr val="F4F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7000" name="Freeform 8">
              <a:extLst>
                <a:ext uri="{FF2B5EF4-FFF2-40B4-BE49-F238E27FC236}">
                  <a16:creationId xmlns:a16="http://schemas.microsoft.com/office/drawing/2014/main" id="{80A059B4-7DD8-46B6-B142-0A35E3D79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" y="3691"/>
              <a:ext cx="167" cy="375"/>
            </a:xfrm>
            <a:custGeom>
              <a:avLst/>
              <a:gdLst>
                <a:gd name="T0" fmla="*/ 38 w 334"/>
                <a:gd name="T1" fmla="*/ 0 h 749"/>
                <a:gd name="T2" fmla="*/ 38 w 334"/>
                <a:gd name="T3" fmla="*/ 1 h 749"/>
                <a:gd name="T4" fmla="*/ 38 w 334"/>
                <a:gd name="T5" fmla="*/ 4 h 749"/>
                <a:gd name="T6" fmla="*/ 37 w 334"/>
                <a:gd name="T7" fmla="*/ 8 h 749"/>
                <a:gd name="T8" fmla="*/ 35 w 334"/>
                <a:gd name="T9" fmla="*/ 15 h 749"/>
                <a:gd name="T10" fmla="*/ 31 w 334"/>
                <a:gd name="T11" fmla="*/ 28 h 749"/>
                <a:gd name="T12" fmla="*/ 26 w 334"/>
                <a:gd name="T13" fmla="*/ 44 h 749"/>
                <a:gd name="T14" fmla="*/ 16 w 334"/>
                <a:gd name="T15" fmla="*/ 66 h 749"/>
                <a:gd name="T16" fmla="*/ 5 w 334"/>
                <a:gd name="T17" fmla="*/ 94 h 749"/>
                <a:gd name="T18" fmla="*/ 0 w 334"/>
                <a:gd name="T19" fmla="*/ 113 h 749"/>
                <a:gd name="T20" fmla="*/ 0 w 334"/>
                <a:gd name="T21" fmla="*/ 142 h 749"/>
                <a:gd name="T22" fmla="*/ 4 w 334"/>
                <a:gd name="T23" fmla="*/ 176 h 749"/>
                <a:gd name="T24" fmla="*/ 11 w 334"/>
                <a:gd name="T25" fmla="*/ 217 h 749"/>
                <a:gd name="T26" fmla="*/ 21 w 334"/>
                <a:gd name="T27" fmla="*/ 260 h 749"/>
                <a:gd name="T28" fmla="*/ 33 w 334"/>
                <a:gd name="T29" fmla="*/ 309 h 749"/>
                <a:gd name="T30" fmla="*/ 46 w 334"/>
                <a:gd name="T31" fmla="*/ 357 h 749"/>
                <a:gd name="T32" fmla="*/ 61 w 334"/>
                <a:gd name="T33" fmla="*/ 408 h 749"/>
                <a:gd name="T34" fmla="*/ 77 w 334"/>
                <a:gd name="T35" fmla="*/ 456 h 749"/>
                <a:gd name="T36" fmla="*/ 94 w 334"/>
                <a:gd name="T37" fmla="*/ 503 h 749"/>
                <a:gd name="T38" fmla="*/ 108 w 334"/>
                <a:gd name="T39" fmla="*/ 547 h 749"/>
                <a:gd name="T40" fmla="*/ 123 w 334"/>
                <a:gd name="T41" fmla="*/ 587 h 749"/>
                <a:gd name="T42" fmla="*/ 137 w 334"/>
                <a:gd name="T43" fmla="*/ 620 h 749"/>
                <a:gd name="T44" fmla="*/ 149 w 334"/>
                <a:gd name="T45" fmla="*/ 647 h 749"/>
                <a:gd name="T46" fmla="*/ 158 w 334"/>
                <a:gd name="T47" fmla="*/ 665 h 749"/>
                <a:gd name="T48" fmla="*/ 165 w 334"/>
                <a:gd name="T49" fmla="*/ 674 h 749"/>
                <a:gd name="T50" fmla="*/ 175 w 334"/>
                <a:gd name="T51" fmla="*/ 682 h 749"/>
                <a:gd name="T52" fmla="*/ 188 w 334"/>
                <a:gd name="T53" fmla="*/ 689 h 749"/>
                <a:gd name="T54" fmla="*/ 203 w 334"/>
                <a:gd name="T55" fmla="*/ 699 h 749"/>
                <a:gd name="T56" fmla="*/ 221 w 334"/>
                <a:gd name="T57" fmla="*/ 707 h 749"/>
                <a:gd name="T58" fmla="*/ 243 w 334"/>
                <a:gd name="T59" fmla="*/ 717 h 749"/>
                <a:gd name="T60" fmla="*/ 268 w 334"/>
                <a:gd name="T61" fmla="*/ 726 h 749"/>
                <a:gd name="T62" fmla="*/ 298 w 334"/>
                <a:gd name="T63" fmla="*/ 738 h 749"/>
                <a:gd name="T64" fmla="*/ 334 w 334"/>
                <a:gd name="T65" fmla="*/ 749 h 749"/>
                <a:gd name="T66" fmla="*/ 311 w 334"/>
                <a:gd name="T67" fmla="*/ 715 h 749"/>
                <a:gd name="T68" fmla="*/ 288 w 334"/>
                <a:gd name="T69" fmla="*/ 674 h 749"/>
                <a:gd name="T70" fmla="*/ 265 w 334"/>
                <a:gd name="T71" fmla="*/ 630 h 749"/>
                <a:gd name="T72" fmla="*/ 242 w 334"/>
                <a:gd name="T73" fmla="*/ 580 h 749"/>
                <a:gd name="T74" fmla="*/ 219 w 334"/>
                <a:gd name="T75" fmla="*/ 528 h 749"/>
                <a:gd name="T76" fmla="*/ 196 w 334"/>
                <a:gd name="T77" fmla="*/ 473 h 749"/>
                <a:gd name="T78" fmla="*/ 173 w 334"/>
                <a:gd name="T79" fmla="*/ 418 h 749"/>
                <a:gd name="T80" fmla="*/ 152 w 334"/>
                <a:gd name="T81" fmla="*/ 360 h 749"/>
                <a:gd name="T82" fmla="*/ 131 w 334"/>
                <a:gd name="T83" fmla="*/ 305 h 749"/>
                <a:gd name="T84" fmla="*/ 113 w 334"/>
                <a:gd name="T85" fmla="*/ 250 h 749"/>
                <a:gd name="T86" fmla="*/ 95 w 334"/>
                <a:gd name="T87" fmla="*/ 198 h 749"/>
                <a:gd name="T88" fmla="*/ 80 w 334"/>
                <a:gd name="T89" fmla="*/ 149 h 749"/>
                <a:gd name="T90" fmla="*/ 66 w 334"/>
                <a:gd name="T91" fmla="*/ 103 h 749"/>
                <a:gd name="T92" fmla="*/ 54 w 334"/>
                <a:gd name="T93" fmla="*/ 62 h 749"/>
                <a:gd name="T94" fmla="*/ 45 w 334"/>
                <a:gd name="T95" fmla="*/ 28 h 749"/>
                <a:gd name="T96" fmla="*/ 38 w 334"/>
                <a:gd name="T97" fmla="*/ 0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4" h="749">
                  <a:moveTo>
                    <a:pt x="38" y="0"/>
                  </a:moveTo>
                  <a:lnTo>
                    <a:pt x="38" y="1"/>
                  </a:lnTo>
                  <a:lnTo>
                    <a:pt x="38" y="4"/>
                  </a:lnTo>
                  <a:lnTo>
                    <a:pt x="37" y="8"/>
                  </a:lnTo>
                  <a:lnTo>
                    <a:pt x="35" y="15"/>
                  </a:lnTo>
                  <a:lnTo>
                    <a:pt x="31" y="28"/>
                  </a:lnTo>
                  <a:lnTo>
                    <a:pt x="26" y="44"/>
                  </a:lnTo>
                  <a:lnTo>
                    <a:pt x="16" y="66"/>
                  </a:lnTo>
                  <a:lnTo>
                    <a:pt x="5" y="94"/>
                  </a:lnTo>
                  <a:lnTo>
                    <a:pt x="0" y="113"/>
                  </a:lnTo>
                  <a:lnTo>
                    <a:pt x="0" y="142"/>
                  </a:lnTo>
                  <a:lnTo>
                    <a:pt x="4" y="176"/>
                  </a:lnTo>
                  <a:lnTo>
                    <a:pt x="11" y="217"/>
                  </a:lnTo>
                  <a:lnTo>
                    <a:pt x="21" y="260"/>
                  </a:lnTo>
                  <a:lnTo>
                    <a:pt x="33" y="309"/>
                  </a:lnTo>
                  <a:lnTo>
                    <a:pt x="46" y="357"/>
                  </a:lnTo>
                  <a:lnTo>
                    <a:pt x="61" y="408"/>
                  </a:lnTo>
                  <a:lnTo>
                    <a:pt x="77" y="456"/>
                  </a:lnTo>
                  <a:lnTo>
                    <a:pt x="94" y="503"/>
                  </a:lnTo>
                  <a:lnTo>
                    <a:pt x="108" y="547"/>
                  </a:lnTo>
                  <a:lnTo>
                    <a:pt x="123" y="587"/>
                  </a:lnTo>
                  <a:lnTo>
                    <a:pt x="137" y="620"/>
                  </a:lnTo>
                  <a:lnTo>
                    <a:pt x="149" y="647"/>
                  </a:lnTo>
                  <a:lnTo>
                    <a:pt x="158" y="665"/>
                  </a:lnTo>
                  <a:lnTo>
                    <a:pt x="165" y="674"/>
                  </a:lnTo>
                  <a:lnTo>
                    <a:pt x="175" y="682"/>
                  </a:lnTo>
                  <a:lnTo>
                    <a:pt x="188" y="689"/>
                  </a:lnTo>
                  <a:lnTo>
                    <a:pt x="203" y="699"/>
                  </a:lnTo>
                  <a:lnTo>
                    <a:pt x="221" y="707"/>
                  </a:lnTo>
                  <a:lnTo>
                    <a:pt x="243" y="717"/>
                  </a:lnTo>
                  <a:lnTo>
                    <a:pt x="268" y="726"/>
                  </a:lnTo>
                  <a:lnTo>
                    <a:pt x="298" y="738"/>
                  </a:lnTo>
                  <a:lnTo>
                    <a:pt x="334" y="749"/>
                  </a:lnTo>
                  <a:lnTo>
                    <a:pt x="311" y="715"/>
                  </a:lnTo>
                  <a:lnTo>
                    <a:pt x="288" y="674"/>
                  </a:lnTo>
                  <a:lnTo>
                    <a:pt x="265" y="630"/>
                  </a:lnTo>
                  <a:lnTo>
                    <a:pt x="242" y="580"/>
                  </a:lnTo>
                  <a:lnTo>
                    <a:pt x="219" y="528"/>
                  </a:lnTo>
                  <a:lnTo>
                    <a:pt x="196" y="473"/>
                  </a:lnTo>
                  <a:lnTo>
                    <a:pt x="173" y="418"/>
                  </a:lnTo>
                  <a:lnTo>
                    <a:pt x="152" y="360"/>
                  </a:lnTo>
                  <a:lnTo>
                    <a:pt x="131" y="305"/>
                  </a:lnTo>
                  <a:lnTo>
                    <a:pt x="113" y="250"/>
                  </a:lnTo>
                  <a:lnTo>
                    <a:pt x="95" y="198"/>
                  </a:lnTo>
                  <a:lnTo>
                    <a:pt x="80" y="149"/>
                  </a:lnTo>
                  <a:lnTo>
                    <a:pt x="66" y="103"/>
                  </a:lnTo>
                  <a:lnTo>
                    <a:pt x="54" y="62"/>
                  </a:lnTo>
                  <a:lnTo>
                    <a:pt x="45" y="2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CCE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7001" name="Freeform 9">
              <a:extLst>
                <a:ext uri="{FF2B5EF4-FFF2-40B4-BE49-F238E27FC236}">
                  <a16:creationId xmlns:a16="http://schemas.microsoft.com/office/drawing/2014/main" id="{61DD5FF8-B9EF-4016-B4D0-5AE9472F1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5" y="3677"/>
              <a:ext cx="75" cy="83"/>
            </a:xfrm>
            <a:custGeom>
              <a:avLst/>
              <a:gdLst>
                <a:gd name="T0" fmla="*/ 21 w 151"/>
                <a:gd name="T1" fmla="*/ 9 h 166"/>
                <a:gd name="T2" fmla="*/ 11 w 151"/>
                <a:gd name="T3" fmla="*/ 19 h 166"/>
                <a:gd name="T4" fmla="*/ 4 w 151"/>
                <a:gd name="T5" fmla="*/ 34 h 166"/>
                <a:gd name="T6" fmla="*/ 0 w 151"/>
                <a:gd name="T7" fmla="*/ 54 h 166"/>
                <a:gd name="T8" fmla="*/ 0 w 151"/>
                <a:gd name="T9" fmla="*/ 74 h 166"/>
                <a:gd name="T10" fmla="*/ 3 w 151"/>
                <a:gd name="T11" fmla="*/ 96 h 166"/>
                <a:gd name="T12" fmla="*/ 9 w 151"/>
                <a:gd name="T13" fmla="*/ 118 h 166"/>
                <a:gd name="T14" fmla="*/ 17 w 151"/>
                <a:gd name="T15" fmla="*/ 136 h 166"/>
                <a:gd name="T16" fmla="*/ 28 w 151"/>
                <a:gd name="T17" fmla="*/ 151 h 166"/>
                <a:gd name="T18" fmla="*/ 41 w 151"/>
                <a:gd name="T19" fmla="*/ 161 h 166"/>
                <a:gd name="T20" fmla="*/ 56 w 151"/>
                <a:gd name="T21" fmla="*/ 165 h 166"/>
                <a:gd name="T22" fmla="*/ 72 w 151"/>
                <a:gd name="T23" fmla="*/ 166 h 166"/>
                <a:gd name="T24" fmla="*/ 88 w 151"/>
                <a:gd name="T25" fmla="*/ 163 h 166"/>
                <a:gd name="T26" fmla="*/ 103 w 151"/>
                <a:gd name="T27" fmla="*/ 157 h 166"/>
                <a:gd name="T28" fmla="*/ 117 w 151"/>
                <a:gd name="T29" fmla="*/ 149 h 166"/>
                <a:gd name="T30" fmla="*/ 128 w 151"/>
                <a:gd name="T31" fmla="*/ 141 h 166"/>
                <a:gd name="T32" fmla="*/ 137 w 151"/>
                <a:gd name="T33" fmla="*/ 131 h 166"/>
                <a:gd name="T34" fmla="*/ 149 w 151"/>
                <a:gd name="T35" fmla="*/ 104 h 166"/>
                <a:gd name="T36" fmla="*/ 151 w 151"/>
                <a:gd name="T37" fmla="*/ 71 h 166"/>
                <a:gd name="T38" fmla="*/ 146 w 151"/>
                <a:gd name="T39" fmla="*/ 40 h 166"/>
                <a:gd name="T40" fmla="*/ 131 w 151"/>
                <a:gd name="T41" fmla="*/ 21 h 166"/>
                <a:gd name="T42" fmla="*/ 120 w 151"/>
                <a:gd name="T43" fmla="*/ 17 h 166"/>
                <a:gd name="T44" fmla="*/ 109 w 151"/>
                <a:gd name="T45" fmla="*/ 11 h 166"/>
                <a:gd name="T46" fmla="*/ 96 w 151"/>
                <a:gd name="T47" fmla="*/ 6 h 166"/>
                <a:gd name="T48" fmla="*/ 82 w 151"/>
                <a:gd name="T49" fmla="*/ 2 h 166"/>
                <a:gd name="T50" fmla="*/ 67 w 151"/>
                <a:gd name="T51" fmla="*/ 0 h 166"/>
                <a:gd name="T52" fmla="*/ 52 w 151"/>
                <a:gd name="T53" fmla="*/ 0 h 166"/>
                <a:gd name="T54" fmla="*/ 37 w 151"/>
                <a:gd name="T55" fmla="*/ 2 h 166"/>
                <a:gd name="T56" fmla="*/ 21 w 151"/>
                <a:gd name="T57" fmla="*/ 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1" h="166">
                  <a:moveTo>
                    <a:pt x="21" y="9"/>
                  </a:moveTo>
                  <a:lnTo>
                    <a:pt x="11" y="19"/>
                  </a:lnTo>
                  <a:lnTo>
                    <a:pt x="4" y="34"/>
                  </a:lnTo>
                  <a:lnTo>
                    <a:pt x="0" y="54"/>
                  </a:lnTo>
                  <a:lnTo>
                    <a:pt x="0" y="74"/>
                  </a:lnTo>
                  <a:lnTo>
                    <a:pt x="3" y="96"/>
                  </a:lnTo>
                  <a:lnTo>
                    <a:pt x="9" y="118"/>
                  </a:lnTo>
                  <a:lnTo>
                    <a:pt x="17" y="136"/>
                  </a:lnTo>
                  <a:lnTo>
                    <a:pt x="28" y="151"/>
                  </a:lnTo>
                  <a:lnTo>
                    <a:pt x="41" y="161"/>
                  </a:lnTo>
                  <a:lnTo>
                    <a:pt x="56" y="165"/>
                  </a:lnTo>
                  <a:lnTo>
                    <a:pt x="72" y="166"/>
                  </a:lnTo>
                  <a:lnTo>
                    <a:pt x="88" y="163"/>
                  </a:lnTo>
                  <a:lnTo>
                    <a:pt x="103" y="157"/>
                  </a:lnTo>
                  <a:lnTo>
                    <a:pt x="117" y="149"/>
                  </a:lnTo>
                  <a:lnTo>
                    <a:pt x="128" y="141"/>
                  </a:lnTo>
                  <a:lnTo>
                    <a:pt x="137" y="131"/>
                  </a:lnTo>
                  <a:lnTo>
                    <a:pt x="149" y="104"/>
                  </a:lnTo>
                  <a:lnTo>
                    <a:pt x="151" y="71"/>
                  </a:lnTo>
                  <a:lnTo>
                    <a:pt x="146" y="40"/>
                  </a:lnTo>
                  <a:lnTo>
                    <a:pt x="131" y="21"/>
                  </a:lnTo>
                  <a:lnTo>
                    <a:pt x="120" y="17"/>
                  </a:lnTo>
                  <a:lnTo>
                    <a:pt x="109" y="11"/>
                  </a:lnTo>
                  <a:lnTo>
                    <a:pt x="96" y="6"/>
                  </a:lnTo>
                  <a:lnTo>
                    <a:pt x="82" y="2"/>
                  </a:lnTo>
                  <a:lnTo>
                    <a:pt x="67" y="0"/>
                  </a:lnTo>
                  <a:lnTo>
                    <a:pt x="52" y="0"/>
                  </a:lnTo>
                  <a:lnTo>
                    <a:pt x="37" y="2"/>
                  </a:lnTo>
                  <a:lnTo>
                    <a:pt x="21" y="9"/>
                  </a:lnTo>
                  <a:close/>
                </a:path>
              </a:pathLst>
            </a:custGeom>
            <a:solidFill>
              <a:srgbClr val="CCE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7002" name="Freeform 10">
              <a:extLst>
                <a:ext uri="{FF2B5EF4-FFF2-40B4-BE49-F238E27FC236}">
                  <a16:creationId xmlns:a16="http://schemas.microsoft.com/office/drawing/2014/main" id="{3F431BB3-727D-419F-8C11-13AC02F09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" y="3917"/>
              <a:ext cx="96" cy="100"/>
            </a:xfrm>
            <a:custGeom>
              <a:avLst/>
              <a:gdLst>
                <a:gd name="T0" fmla="*/ 25 w 193"/>
                <a:gd name="T1" fmla="*/ 23 h 202"/>
                <a:gd name="T2" fmla="*/ 16 w 193"/>
                <a:gd name="T3" fmla="*/ 36 h 202"/>
                <a:gd name="T4" fmla="*/ 9 w 193"/>
                <a:gd name="T5" fmla="*/ 49 h 202"/>
                <a:gd name="T6" fmla="*/ 4 w 193"/>
                <a:gd name="T7" fmla="*/ 63 h 202"/>
                <a:gd name="T8" fmla="*/ 0 w 193"/>
                <a:gd name="T9" fmla="*/ 78 h 202"/>
                <a:gd name="T10" fmla="*/ 0 w 193"/>
                <a:gd name="T11" fmla="*/ 93 h 202"/>
                <a:gd name="T12" fmla="*/ 4 w 193"/>
                <a:gd name="T13" fmla="*/ 108 h 202"/>
                <a:gd name="T14" fmla="*/ 9 w 193"/>
                <a:gd name="T15" fmla="*/ 122 h 202"/>
                <a:gd name="T16" fmla="*/ 20 w 193"/>
                <a:gd name="T17" fmla="*/ 136 h 202"/>
                <a:gd name="T18" fmla="*/ 32 w 193"/>
                <a:gd name="T19" fmla="*/ 150 h 202"/>
                <a:gd name="T20" fmla="*/ 45 w 193"/>
                <a:gd name="T21" fmla="*/ 162 h 202"/>
                <a:gd name="T22" fmla="*/ 60 w 193"/>
                <a:gd name="T23" fmla="*/ 176 h 202"/>
                <a:gd name="T24" fmla="*/ 75 w 193"/>
                <a:gd name="T25" fmla="*/ 187 h 202"/>
                <a:gd name="T26" fmla="*/ 89 w 193"/>
                <a:gd name="T27" fmla="*/ 196 h 202"/>
                <a:gd name="T28" fmla="*/ 104 w 193"/>
                <a:gd name="T29" fmla="*/ 202 h 202"/>
                <a:gd name="T30" fmla="*/ 116 w 193"/>
                <a:gd name="T31" fmla="*/ 202 h 202"/>
                <a:gd name="T32" fmla="*/ 129 w 193"/>
                <a:gd name="T33" fmla="*/ 197 h 202"/>
                <a:gd name="T34" fmla="*/ 141 w 193"/>
                <a:gd name="T35" fmla="*/ 190 h 202"/>
                <a:gd name="T36" fmla="*/ 153 w 193"/>
                <a:gd name="T37" fmla="*/ 183 h 202"/>
                <a:gd name="T38" fmla="*/ 164 w 193"/>
                <a:gd name="T39" fmla="*/ 176 h 202"/>
                <a:gd name="T40" fmla="*/ 174 w 193"/>
                <a:gd name="T41" fmla="*/ 170 h 202"/>
                <a:gd name="T42" fmla="*/ 182 w 193"/>
                <a:gd name="T43" fmla="*/ 162 h 202"/>
                <a:gd name="T44" fmla="*/ 188 w 193"/>
                <a:gd name="T45" fmla="*/ 153 h 202"/>
                <a:gd name="T46" fmla="*/ 192 w 193"/>
                <a:gd name="T47" fmla="*/ 143 h 202"/>
                <a:gd name="T48" fmla="*/ 193 w 193"/>
                <a:gd name="T49" fmla="*/ 130 h 202"/>
                <a:gd name="T50" fmla="*/ 191 w 193"/>
                <a:gd name="T51" fmla="*/ 114 h 202"/>
                <a:gd name="T52" fmla="*/ 187 w 193"/>
                <a:gd name="T53" fmla="*/ 97 h 202"/>
                <a:gd name="T54" fmla="*/ 178 w 193"/>
                <a:gd name="T55" fmla="*/ 77 h 202"/>
                <a:gd name="T56" fmla="*/ 168 w 193"/>
                <a:gd name="T57" fmla="*/ 58 h 202"/>
                <a:gd name="T58" fmla="*/ 157 w 193"/>
                <a:gd name="T59" fmla="*/ 40 h 202"/>
                <a:gd name="T60" fmla="*/ 144 w 193"/>
                <a:gd name="T61" fmla="*/ 24 h 202"/>
                <a:gd name="T62" fmla="*/ 129 w 193"/>
                <a:gd name="T63" fmla="*/ 13 h 202"/>
                <a:gd name="T64" fmla="*/ 115 w 193"/>
                <a:gd name="T65" fmla="*/ 6 h 202"/>
                <a:gd name="T66" fmla="*/ 101 w 193"/>
                <a:gd name="T67" fmla="*/ 3 h 202"/>
                <a:gd name="T68" fmla="*/ 88 w 193"/>
                <a:gd name="T69" fmla="*/ 0 h 202"/>
                <a:gd name="T70" fmla="*/ 74 w 193"/>
                <a:gd name="T71" fmla="*/ 1 h 202"/>
                <a:gd name="T72" fmla="*/ 62 w 193"/>
                <a:gd name="T73" fmla="*/ 3 h 202"/>
                <a:gd name="T74" fmla="*/ 51 w 193"/>
                <a:gd name="T75" fmla="*/ 6 h 202"/>
                <a:gd name="T76" fmla="*/ 40 w 193"/>
                <a:gd name="T77" fmla="*/ 11 h 202"/>
                <a:gd name="T78" fmla="*/ 32 w 193"/>
                <a:gd name="T79" fmla="*/ 16 h 202"/>
                <a:gd name="T80" fmla="*/ 25 w 193"/>
                <a:gd name="T81" fmla="*/ 23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3" h="202">
                  <a:moveTo>
                    <a:pt x="25" y="23"/>
                  </a:moveTo>
                  <a:lnTo>
                    <a:pt x="16" y="36"/>
                  </a:lnTo>
                  <a:lnTo>
                    <a:pt x="9" y="49"/>
                  </a:lnTo>
                  <a:lnTo>
                    <a:pt x="4" y="63"/>
                  </a:lnTo>
                  <a:lnTo>
                    <a:pt x="0" y="78"/>
                  </a:lnTo>
                  <a:lnTo>
                    <a:pt x="0" y="93"/>
                  </a:lnTo>
                  <a:lnTo>
                    <a:pt x="4" y="108"/>
                  </a:lnTo>
                  <a:lnTo>
                    <a:pt x="9" y="122"/>
                  </a:lnTo>
                  <a:lnTo>
                    <a:pt x="20" y="136"/>
                  </a:lnTo>
                  <a:lnTo>
                    <a:pt x="32" y="150"/>
                  </a:lnTo>
                  <a:lnTo>
                    <a:pt x="45" y="162"/>
                  </a:lnTo>
                  <a:lnTo>
                    <a:pt x="60" y="176"/>
                  </a:lnTo>
                  <a:lnTo>
                    <a:pt x="75" y="187"/>
                  </a:lnTo>
                  <a:lnTo>
                    <a:pt x="89" y="196"/>
                  </a:lnTo>
                  <a:lnTo>
                    <a:pt x="104" y="202"/>
                  </a:lnTo>
                  <a:lnTo>
                    <a:pt x="116" y="202"/>
                  </a:lnTo>
                  <a:lnTo>
                    <a:pt x="129" y="197"/>
                  </a:lnTo>
                  <a:lnTo>
                    <a:pt x="141" y="190"/>
                  </a:lnTo>
                  <a:lnTo>
                    <a:pt x="153" y="183"/>
                  </a:lnTo>
                  <a:lnTo>
                    <a:pt x="164" y="176"/>
                  </a:lnTo>
                  <a:lnTo>
                    <a:pt x="174" y="170"/>
                  </a:lnTo>
                  <a:lnTo>
                    <a:pt x="182" y="162"/>
                  </a:lnTo>
                  <a:lnTo>
                    <a:pt x="188" y="153"/>
                  </a:lnTo>
                  <a:lnTo>
                    <a:pt x="192" y="143"/>
                  </a:lnTo>
                  <a:lnTo>
                    <a:pt x="193" y="130"/>
                  </a:lnTo>
                  <a:lnTo>
                    <a:pt x="191" y="114"/>
                  </a:lnTo>
                  <a:lnTo>
                    <a:pt x="187" y="97"/>
                  </a:lnTo>
                  <a:lnTo>
                    <a:pt x="178" y="77"/>
                  </a:lnTo>
                  <a:lnTo>
                    <a:pt x="168" y="58"/>
                  </a:lnTo>
                  <a:lnTo>
                    <a:pt x="157" y="40"/>
                  </a:lnTo>
                  <a:lnTo>
                    <a:pt x="144" y="24"/>
                  </a:lnTo>
                  <a:lnTo>
                    <a:pt x="129" y="13"/>
                  </a:lnTo>
                  <a:lnTo>
                    <a:pt x="115" y="6"/>
                  </a:lnTo>
                  <a:lnTo>
                    <a:pt x="101" y="3"/>
                  </a:lnTo>
                  <a:lnTo>
                    <a:pt x="88" y="0"/>
                  </a:lnTo>
                  <a:lnTo>
                    <a:pt x="74" y="1"/>
                  </a:lnTo>
                  <a:lnTo>
                    <a:pt x="62" y="3"/>
                  </a:lnTo>
                  <a:lnTo>
                    <a:pt x="51" y="6"/>
                  </a:lnTo>
                  <a:lnTo>
                    <a:pt x="40" y="11"/>
                  </a:lnTo>
                  <a:lnTo>
                    <a:pt x="32" y="16"/>
                  </a:lnTo>
                  <a:lnTo>
                    <a:pt x="25" y="23"/>
                  </a:lnTo>
                  <a:close/>
                </a:path>
              </a:pathLst>
            </a:custGeom>
            <a:solidFill>
              <a:srgbClr val="CCE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7003" name="Freeform 11">
              <a:extLst>
                <a:ext uri="{FF2B5EF4-FFF2-40B4-BE49-F238E27FC236}">
                  <a16:creationId xmlns:a16="http://schemas.microsoft.com/office/drawing/2014/main" id="{35867B69-D3B9-4789-B6BE-67B61E1BA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8" y="3667"/>
              <a:ext cx="88" cy="96"/>
            </a:xfrm>
            <a:custGeom>
              <a:avLst/>
              <a:gdLst>
                <a:gd name="T0" fmla="*/ 90 w 177"/>
                <a:gd name="T1" fmla="*/ 2 h 192"/>
                <a:gd name="T2" fmla="*/ 73 w 177"/>
                <a:gd name="T3" fmla="*/ 0 h 192"/>
                <a:gd name="T4" fmla="*/ 52 w 177"/>
                <a:gd name="T5" fmla="*/ 1 h 192"/>
                <a:gd name="T6" fmla="*/ 34 w 177"/>
                <a:gd name="T7" fmla="*/ 9 h 192"/>
                <a:gd name="T8" fmla="*/ 13 w 177"/>
                <a:gd name="T9" fmla="*/ 30 h 192"/>
                <a:gd name="T10" fmla="*/ 0 w 177"/>
                <a:gd name="T11" fmla="*/ 63 h 192"/>
                <a:gd name="T12" fmla="*/ 1 w 177"/>
                <a:gd name="T13" fmla="*/ 99 h 192"/>
                <a:gd name="T14" fmla="*/ 12 w 177"/>
                <a:gd name="T15" fmla="*/ 135 h 192"/>
                <a:gd name="T16" fmla="*/ 26 w 177"/>
                <a:gd name="T17" fmla="*/ 161 h 192"/>
                <a:gd name="T18" fmla="*/ 44 w 177"/>
                <a:gd name="T19" fmla="*/ 178 h 192"/>
                <a:gd name="T20" fmla="*/ 66 w 177"/>
                <a:gd name="T21" fmla="*/ 190 h 192"/>
                <a:gd name="T22" fmla="*/ 89 w 177"/>
                <a:gd name="T23" fmla="*/ 192 h 192"/>
                <a:gd name="T24" fmla="*/ 119 w 177"/>
                <a:gd name="T25" fmla="*/ 183 h 192"/>
                <a:gd name="T26" fmla="*/ 149 w 177"/>
                <a:gd name="T27" fmla="*/ 163 h 192"/>
                <a:gd name="T28" fmla="*/ 169 w 177"/>
                <a:gd name="T29" fmla="*/ 137 h 192"/>
                <a:gd name="T30" fmla="*/ 177 w 177"/>
                <a:gd name="T31" fmla="*/ 105 h 192"/>
                <a:gd name="T32" fmla="*/ 174 w 177"/>
                <a:gd name="T33" fmla="*/ 83 h 192"/>
                <a:gd name="T34" fmla="*/ 167 w 177"/>
                <a:gd name="T35" fmla="*/ 76 h 192"/>
                <a:gd name="T36" fmla="*/ 158 w 177"/>
                <a:gd name="T37" fmla="*/ 77 h 192"/>
                <a:gd name="T38" fmla="*/ 152 w 177"/>
                <a:gd name="T39" fmla="*/ 84 h 192"/>
                <a:gd name="T40" fmla="*/ 150 w 177"/>
                <a:gd name="T41" fmla="*/ 101 h 192"/>
                <a:gd name="T42" fmla="*/ 143 w 177"/>
                <a:gd name="T43" fmla="*/ 127 h 192"/>
                <a:gd name="T44" fmla="*/ 127 w 177"/>
                <a:gd name="T45" fmla="*/ 146 h 192"/>
                <a:gd name="T46" fmla="*/ 103 w 177"/>
                <a:gd name="T47" fmla="*/ 158 h 192"/>
                <a:gd name="T48" fmla="*/ 70 w 177"/>
                <a:gd name="T49" fmla="*/ 158 h 192"/>
                <a:gd name="T50" fmla="*/ 47 w 177"/>
                <a:gd name="T51" fmla="*/ 142 h 192"/>
                <a:gd name="T52" fmla="*/ 35 w 177"/>
                <a:gd name="T53" fmla="*/ 115 h 192"/>
                <a:gd name="T54" fmla="*/ 27 w 177"/>
                <a:gd name="T55" fmla="*/ 84 h 192"/>
                <a:gd name="T56" fmla="*/ 26 w 177"/>
                <a:gd name="T57" fmla="*/ 61 h 192"/>
                <a:gd name="T58" fmla="*/ 32 w 177"/>
                <a:gd name="T59" fmla="*/ 45 h 192"/>
                <a:gd name="T60" fmla="*/ 43 w 177"/>
                <a:gd name="T61" fmla="*/ 31 h 192"/>
                <a:gd name="T62" fmla="*/ 58 w 177"/>
                <a:gd name="T63" fmla="*/ 21 h 192"/>
                <a:gd name="T64" fmla="*/ 68 w 177"/>
                <a:gd name="T65" fmla="*/ 20 h 192"/>
                <a:gd name="T66" fmla="*/ 83 w 177"/>
                <a:gd name="T67" fmla="*/ 20 h 192"/>
                <a:gd name="T68" fmla="*/ 99 w 177"/>
                <a:gd name="T69" fmla="*/ 20 h 192"/>
                <a:gd name="T70" fmla="*/ 102 w 177"/>
                <a:gd name="T71" fmla="*/ 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7" h="192">
                  <a:moveTo>
                    <a:pt x="98" y="5"/>
                  </a:moveTo>
                  <a:lnTo>
                    <a:pt x="90" y="2"/>
                  </a:lnTo>
                  <a:lnTo>
                    <a:pt x="82" y="0"/>
                  </a:lnTo>
                  <a:lnTo>
                    <a:pt x="73" y="0"/>
                  </a:lnTo>
                  <a:lnTo>
                    <a:pt x="62" y="0"/>
                  </a:lnTo>
                  <a:lnTo>
                    <a:pt x="52" y="1"/>
                  </a:lnTo>
                  <a:lnTo>
                    <a:pt x="43" y="5"/>
                  </a:lnTo>
                  <a:lnTo>
                    <a:pt x="34" y="9"/>
                  </a:lnTo>
                  <a:lnTo>
                    <a:pt x="26" y="15"/>
                  </a:lnTo>
                  <a:lnTo>
                    <a:pt x="13" y="30"/>
                  </a:lnTo>
                  <a:lnTo>
                    <a:pt x="5" y="46"/>
                  </a:lnTo>
                  <a:lnTo>
                    <a:pt x="0" y="63"/>
                  </a:lnTo>
                  <a:lnTo>
                    <a:pt x="0" y="81"/>
                  </a:lnTo>
                  <a:lnTo>
                    <a:pt x="1" y="99"/>
                  </a:lnTo>
                  <a:lnTo>
                    <a:pt x="6" y="116"/>
                  </a:lnTo>
                  <a:lnTo>
                    <a:pt x="12" y="135"/>
                  </a:lnTo>
                  <a:lnTo>
                    <a:pt x="19" y="151"/>
                  </a:lnTo>
                  <a:lnTo>
                    <a:pt x="26" y="161"/>
                  </a:lnTo>
                  <a:lnTo>
                    <a:pt x="34" y="170"/>
                  </a:lnTo>
                  <a:lnTo>
                    <a:pt x="44" y="178"/>
                  </a:lnTo>
                  <a:lnTo>
                    <a:pt x="54" y="185"/>
                  </a:lnTo>
                  <a:lnTo>
                    <a:pt x="66" y="190"/>
                  </a:lnTo>
                  <a:lnTo>
                    <a:pt x="77" y="192"/>
                  </a:lnTo>
                  <a:lnTo>
                    <a:pt x="89" y="192"/>
                  </a:lnTo>
                  <a:lnTo>
                    <a:pt x="102" y="190"/>
                  </a:lnTo>
                  <a:lnTo>
                    <a:pt x="119" y="183"/>
                  </a:lnTo>
                  <a:lnTo>
                    <a:pt x="135" y="175"/>
                  </a:lnTo>
                  <a:lnTo>
                    <a:pt x="149" y="163"/>
                  </a:lnTo>
                  <a:lnTo>
                    <a:pt x="161" y="151"/>
                  </a:lnTo>
                  <a:lnTo>
                    <a:pt x="169" y="137"/>
                  </a:lnTo>
                  <a:lnTo>
                    <a:pt x="175" y="122"/>
                  </a:lnTo>
                  <a:lnTo>
                    <a:pt x="177" y="105"/>
                  </a:lnTo>
                  <a:lnTo>
                    <a:pt x="175" y="87"/>
                  </a:lnTo>
                  <a:lnTo>
                    <a:pt x="174" y="83"/>
                  </a:lnTo>
                  <a:lnTo>
                    <a:pt x="172" y="78"/>
                  </a:lnTo>
                  <a:lnTo>
                    <a:pt x="167" y="76"/>
                  </a:lnTo>
                  <a:lnTo>
                    <a:pt x="163" y="76"/>
                  </a:lnTo>
                  <a:lnTo>
                    <a:pt x="158" y="77"/>
                  </a:lnTo>
                  <a:lnTo>
                    <a:pt x="154" y="79"/>
                  </a:lnTo>
                  <a:lnTo>
                    <a:pt x="152" y="84"/>
                  </a:lnTo>
                  <a:lnTo>
                    <a:pt x="151" y="89"/>
                  </a:lnTo>
                  <a:lnTo>
                    <a:pt x="150" y="101"/>
                  </a:lnTo>
                  <a:lnTo>
                    <a:pt x="148" y="114"/>
                  </a:lnTo>
                  <a:lnTo>
                    <a:pt x="143" y="127"/>
                  </a:lnTo>
                  <a:lnTo>
                    <a:pt x="136" y="137"/>
                  </a:lnTo>
                  <a:lnTo>
                    <a:pt x="127" y="146"/>
                  </a:lnTo>
                  <a:lnTo>
                    <a:pt x="115" y="153"/>
                  </a:lnTo>
                  <a:lnTo>
                    <a:pt x="103" y="158"/>
                  </a:lnTo>
                  <a:lnTo>
                    <a:pt x="87" y="160"/>
                  </a:lnTo>
                  <a:lnTo>
                    <a:pt x="70" y="158"/>
                  </a:lnTo>
                  <a:lnTo>
                    <a:pt x="58" y="152"/>
                  </a:lnTo>
                  <a:lnTo>
                    <a:pt x="47" y="142"/>
                  </a:lnTo>
                  <a:lnTo>
                    <a:pt x="41" y="129"/>
                  </a:lnTo>
                  <a:lnTo>
                    <a:pt x="35" y="115"/>
                  </a:lnTo>
                  <a:lnTo>
                    <a:pt x="30" y="99"/>
                  </a:lnTo>
                  <a:lnTo>
                    <a:pt x="27" y="84"/>
                  </a:lnTo>
                  <a:lnTo>
                    <a:pt x="26" y="69"/>
                  </a:lnTo>
                  <a:lnTo>
                    <a:pt x="26" y="61"/>
                  </a:lnTo>
                  <a:lnTo>
                    <a:pt x="28" y="53"/>
                  </a:lnTo>
                  <a:lnTo>
                    <a:pt x="32" y="45"/>
                  </a:lnTo>
                  <a:lnTo>
                    <a:pt x="37" y="37"/>
                  </a:lnTo>
                  <a:lnTo>
                    <a:pt x="43" y="31"/>
                  </a:lnTo>
                  <a:lnTo>
                    <a:pt x="50" y="25"/>
                  </a:lnTo>
                  <a:lnTo>
                    <a:pt x="58" y="21"/>
                  </a:lnTo>
                  <a:lnTo>
                    <a:pt x="66" y="20"/>
                  </a:lnTo>
                  <a:lnTo>
                    <a:pt x="68" y="20"/>
                  </a:lnTo>
                  <a:lnTo>
                    <a:pt x="74" y="18"/>
                  </a:lnTo>
                  <a:lnTo>
                    <a:pt x="83" y="20"/>
                  </a:lnTo>
                  <a:lnTo>
                    <a:pt x="93" y="21"/>
                  </a:lnTo>
                  <a:lnTo>
                    <a:pt x="99" y="20"/>
                  </a:lnTo>
                  <a:lnTo>
                    <a:pt x="103" y="15"/>
                  </a:lnTo>
                  <a:lnTo>
                    <a:pt x="102" y="9"/>
                  </a:lnTo>
                  <a:lnTo>
                    <a:pt x="98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7004" name="Freeform 12">
              <a:extLst>
                <a:ext uri="{FF2B5EF4-FFF2-40B4-BE49-F238E27FC236}">
                  <a16:creationId xmlns:a16="http://schemas.microsoft.com/office/drawing/2014/main" id="{119B9643-2C5A-42FC-B06D-E60028B98F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3913"/>
              <a:ext cx="110" cy="108"/>
            </a:xfrm>
            <a:custGeom>
              <a:avLst/>
              <a:gdLst>
                <a:gd name="T0" fmla="*/ 47 w 219"/>
                <a:gd name="T1" fmla="*/ 7 h 216"/>
                <a:gd name="T2" fmla="*/ 26 w 219"/>
                <a:gd name="T3" fmla="*/ 22 h 216"/>
                <a:gd name="T4" fmla="*/ 11 w 219"/>
                <a:gd name="T5" fmla="*/ 40 h 216"/>
                <a:gd name="T6" fmla="*/ 2 w 219"/>
                <a:gd name="T7" fmla="*/ 65 h 216"/>
                <a:gd name="T8" fmla="*/ 0 w 219"/>
                <a:gd name="T9" fmla="*/ 90 h 216"/>
                <a:gd name="T10" fmla="*/ 5 w 219"/>
                <a:gd name="T11" fmla="*/ 116 h 216"/>
                <a:gd name="T12" fmla="*/ 14 w 219"/>
                <a:gd name="T13" fmla="*/ 141 h 216"/>
                <a:gd name="T14" fmla="*/ 29 w 219"/>
                <a:gd name="T15" fmla="*/ 164 h 216"/>
                <a:gd name="T16" fmla="*/ 51 w 219"/>
                <a:gd name="T17" fmla="*/ 185 h 216"/>
                <a:gd name="T18" fmla="*/ 79 w 219"/>
                <a:gd name="T19" fmla="*/ 206 h 216"/>
                <a:gd name="T20" fmla="*/ 112 w 219"/>
                <a:gd name="T21" fmla="*/ 216 h 216"/>
                <a:gd name="T22" fmla="*/ 145 w 219"/>
                <a:gd name="T23" fmla="*/ 211 h 216"/>
                <a:gd name="T24" fmla="*/ 171 w 219"/>
                <a:gd name="T25" fmla="*/ 192 h 216"/>
                <a:gd name="T26" fmla="*/ 191 w 219"/>
                <a:gd name="T27" fmla="*/ 173 h 216"/>
                <a:gd name="T28" fmla="*/ 206 w 219"/>
                <a:gd name="T29" fmla="*/ 151 h 216"/>
                <a:gd name="T30" fmla="*/ 216 w 219"/>
                <a:gd name="T31" fmla="*/ 127 h 216"/>
                <a:gd name="T32" fmla="*/ 219 w 219"/>
                <a:gd name="T33" fmla="*/ 107 h 216"/>
                <a:gd name="T34" fmla="*/ 214 w 219"/>
                <a:gd name="T35" fmla="*/ 97 h 216"/>
                <a:gd name="T36" fmla="*/ 202 w 219"/>
                <a:gd name="T37" fmla="*/ 93 h 216"/>
                <a:gd name="T38" fmla="*/ 192 w 219"/>
                <a:gd name="T39" fmla="*/ 98 h 216"/>
                <a:gd name="T40" fmla="*/ 189 w 219"/>
                <a:gd name="T41" fmla="*/ 106 h 216"/>
                <a:gd name="T42" fmla="*/ 184 w 219"/>
                <a:gd name="T43" fmla="*/ 121 h 216"/>
                <a:gd name="T44" fmla="*/ 173 w 219"/>
                <a:gd name="T45" fmla="*/ 142 h 216"/>
                <a:gd name="T46" fmla="*/ 155 w 219"/>
                <a:gd name="T47" fmla="*/ 161 h 216"/>
                <a:gd name="T48" fmla="*/ 121 w 219"/>
                <a:gd name="T49" fmla="*/ 169 h 216"/>
                <a:gd name="T50" fmla="*/ 78 w 219"/>
                <a:gd name="T51" fmla="*/ 158 h 216"/>
                <a:gd name="T52" fmla="*/ 46 w 219"/>
                <a:gd name="T53" fmla="*/ 130 h 216"/>
                <a:gd name="T54" fmla="*/ 31 w 219"/>
                <a:gd name="T55" fmla="*/ 91 h 216"/>
                <a:gd name="T56" fmla="*/ 34 w 219"/>
                <a:gd name="T57" fmla="*/ 59 h 216"/>
                <a:gd name="T58" fmla="*/ 47 w 219"/>
                <a:gd name="T59" fmla="*/ 40 h 216"/>
                <a:gd name="T60" fmla="*/ 63 w 219"/>
                <a:gd name="T61" fmla="*/ 24 h 216"/>
                <a:gd name="T62" fmla="*/ 80 w 219"/>
                <a:gd name="T63" fmla="*/ 13 h 216"/>
                <a:gd name="T64" fmla="*/ 85 w 219"/>
                <a:gd name="T65" fmla="*/ 4 h 216"/>
                <a:gd name="T66" fmla="*/ 69 w 219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9" h="216">
                  <a:moveTo>
                    <a:pt x="59" y="2"/>
                  </a:moveTo>
                  <a:lnTo>
                    <a:pt x="47" y="7"/>
                  </a:lnTo>
                  <a:lnTo>
                    <a:pt x="37" y="14"/>
                  </a:lnTo>
                  <a:lnTo>
                    <a:pt x="26" y="22"/>
                  </a:lnTo>
                  <a:lnTo>
                    <a:pt x="18" y="31"/>
                  </a:lnTo>
                  <a:lnTo>
                    <a:pt x="11" y="40"/>
                  </a:lnTo>
                  <a:lnTo>
                    <a:pt x="6" y="52"/>
                  </a:lnTo>
                  <a:lnTo>
                    <a:pt x="2" y="65"/>
                  </a:lnTo>
                  <a:lnTo>
                    <a:pt x="0" y="77"/>
                  </a:lnTo>
                  <a:lnTo>
                    <a:pt x="0" y="90"/>
                  </a:lnTo>
                  <a:lnTo>
                    <a:pt x="1" y="104"/>
                  </a:lnTo>
                  <a:lnTo>
                    <a:pt x="5" y="116"/>
                  </a:lnTo>
                  <a:lnTo>
                    <a:pt x="9" y="129"/>
                  </a:lnTo>
                  <a:lnTo>
                    <a:pt x="14" y="141"/>
                  </a:lnTo>
                  <a:lnTo>
                    <a:pt x="21" y="152"/>
                  </a:lnTo>
                  <a:lnTo>
                    <a:pt x="29" y="164"/>
                  </a:lnTo>
                  <a:lnTo>
                    <a:pt x="38" y="174"/>
                  </a:lnTo>
                  <a:lnTo>
                    <a:pt x="51" y="185"/>
                  </a:lnTo>
                  <a:lnTo>
                    <a:pt x="64" y="196"/>
                  </a:lnTo>
                  <a:lnTo>
                    <a:pt x="79" y="206"/>
                  </a:lnTo>
                  <a:lnTo>
                    <a:pt x="95" y="213"/>
                  </a:lnTo>
                  <a:lnTo>
                    <a:pt x="112" y="216"/>
                  </a:lnTo>
                  <a:lnTo>
                    <a:pt x="129" y="216"/>
                  </a:lnTo>
                  <a:lnTo>
                    <a:pt x="145" y="211"/>
                  </a:lnTo>
                  <a:lnTo>
                    <a:pt x="161" y="200"/>
                  </a:lnTo>
                  <a:lnTo>
                    <a:pt x="171" y="192"/>
                  </a:lnTo>
                  <a:lnTo>
                    <a:pt x="182" y="183"/>
                  </a:lnTo>
                  <a:lnTo>
                    <a:pt x="191" y="173"/>
                  </a:lnTo>
                  <a:lnTo>
                    <a:pt x="199" y="162"/>
                  </a:lnTo>
                  <a:lnTo>
                    <a:pt x="206" y="151"/>
                  </a:lnTo>
                  <a:lnTo>
                    <a:pt x="212" y="139"/>
                  </a:lnTo>
                  <a:lnTo>
                    <a:pt x="216" y="127"/>
                  </a:lnTo>
                  <a:lnTo>
                    <a:pt x="219" y="113"/>
                  </a:lnTo>
                  <a:lnTo>
                    <a:pt x="219" y="107"/>
                  </a:lnTo>
                  <a:lnTo>
                    <a:pt x="217" y="101"/>
                  </a:lnTo>
                  <a:lnTo>
                    <a:pt x="214" y="97"/>
                  </a:lnTo>
                  <a:lnTo>
                    <a:pt x="208" y="93"/>
                  </a:lnTo>
                  <a:lnTo>
                    <a:pt x="202" y="93"/>
                  </a:lnTo>
                  <a:lnTo>
                    <a:pt x="197" y="94"/>
                  </a:lnTo>
                  <a:lnTo>
                    <a:pt x="192" y="98"/>
                  </a:lnTo>
                  <a:lnTo>
                    <a:pt x="189" y="104"/>
                  </a:lnTo>
                  <a:lnTo>
                    <a:pt x="189" y="106"/>
                  </a:lnTo>
                  <a:lnTo>
                    <a:pt x="186" y="112"/>
                  </a:lnTo>
                  <a:lnTo>
                    <a:pt x="184" y="121"/>
                  </a:lnTo>
                  <a:lnTo>
                    <a:pt x="179" y="131"/>
                  </a:lnTo>
                  <a:lnTo>
                    <a:pt x="173" y="142"/>
                  </a:lnTo>
                  <a:lnTo>
                    <a:pt x="164" y="153"/>
                  </a:lnTo>
                  <a:lnTo>
                    <a:pt x="155" y="161"/>
                  </a:lnTo>
                  <a:lnTo>
                    <a:pt x="143" y="168"/>
                  </a:lnTo>
                  <a:lnTo>
                    <a:pt x="121" y="169"/>
                  </a:lnTo>
                  <a:lnTo>
                    <a:pt x="99" y="166"/>
                  </a:lnTo>
                  <a:lnTo>
                    <a:pt x="78" y="158"/>
                  </a:lnTo>
                  <a:lnTo>
                    <a:pt x="61" y="145"/>
                  </a:lnTo>
                  <a:lnTo>
                    <a:pt x="46" y="130"/>
                  </a:lnTo>
                  <a:lnTo>
                    <a:pt x="36" y="112"/>
                  </a:lnTo>
                  <a:lnTo>
                    <a:pt x="31" y="91"/>
                  </a:lnTo>
                  <a:lnTo>
                    <a:pt x="31" y="69"/>
                  </a:lnTo>
                  <a:lnTo>
                    <a:pt x="34" y="59"/>
                  </a:lnTo>
                  <a:lnTo>
                    <a:pt x="39" y="50"/>
                  </a:lnTo>
                  <a:lnTo>
                    <a:pt x="47" y="40"/>
                  </a:lnTo>
                  <a:lnTo>
                    <a:pt x="55" y="31"/>
                  </a:lnTo>
                  <a:lnTo>
                    <a:pt x="63" y="24"/>
                  </a:lnTo>
                  <a:lnTo>
                    <a:pt x="72" y="17"/>
                  </a:lnTo>
                  <a:lnTo>
                    <a:pt x="80" y="13"/>
                  </a:lnTo>
                  <a:lnTo>
                    <a:pt x="87" y="9"/>
                  </a:lnTo>
                  <a:lnTo>
                    <a:pt x="85" y="4"/>
                  </a:lnTo>
                  <a:lnTo>
                    <a:pt x="78" y="0"/>
                  </a:lnTo>
                  <a:lnTo>
                    <a:pt x="69" y="0"/>
                  </a:lnTo>
                  <a:lnTo>
                    <a:pt x="5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7005" name="Freeform 13">
              <a:extLst>
                <a:ext uri="{FF2B5EF4-FFF2-40B4-BE49-F238E27FC236}">
                  <a16:creationId xmlns:a16="http://schemas.microsoft.com/office/drawing/2014/main" id="{BAC64994-D086-481F-AB53-865772A7D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8" y="3785"/>
              <a:ext cx="28" cy="30"/>
            </a:xfrm>
            <a:custGeom>
              <a:avLst/>
              <a:gdLst>
                <a:gd name="T0" fmla="*/ 6 w 56"/>
                <a:gd name="T1" fmla="*/ 52 h 60"/>
                <a:gd name="T2" fmla="*/ 11 w 56"/>
                <a:gd name="T3" fmla="*/ 57 h 60"/>
                <a:gd name="T4" fmla="*/ 19 w 56"/>
                <a:gd name="T5" fmla="*/ 60 h 60"/>
                <a:gd name="T6" fmla="*/ 25 w 56"/>
                <a:gd name="T7" fmla="*/ 60 h 60"/>
                <a:gd name="T8" fmla="*/ 29 w 56"/>
                <a:gd name="T9" fmla="*/ 59 h 60"/>
                <a:gd name="T10" fmla="*/ 31 w 56"/>
                <a:gd name="T11" fmla="*/ 57 h 60"/>
                <a:gd name="T12" fmla="*/ 37 w 56"/>
                <a:gd name="T13" fmla="*/ 56 h 60"/>
                <a:gd name="T14" fmla="*/ 44 w 56"/>
                <a:gd name="T15" fmla="*/ 53 h 60"/>
                <a:gd name="T16" fmla="*/ 50 w 56"/>
                <a:gd name="T17" fmla="*/ 48 h 60"/>
                <a:gd name="T18" fmla="*/ 54 w 56"/>
                <a:gd name="T19" fmla="*/ 45 h 60"/>
                <a:gd name="T20" fmla="*/ 56 w 56"/>
                <a:gd name="T21" fmla="*/ 41 h 60"/>
                <a:gd name="T22" fmla="*/ 56 w 56"/>
                <a:gd name="T23" fmla="*/ 39 h 60"/>
                <a:gd name="T24" fmla="*/ 55 w 56"/>
                <a:gd name="T25" fmla="*/ 36 h 60"/>
                <a:gd name="T26" fmla="*/ 53 w 56"/>
                <a:gd name="T27" fmla="*/ 32 h 60"/>
                <a:gd name="T28" fmla="*/ 49 w 56"/>
                <a:gd name="T29" fmla="*/ 31 h 60"/>
                <a:gd name="T30" fmla="*/ 46 w 56"/>
                <a:gd name="T31" fmla="*/ 30 h 60"/>
                <a:gd name="T32" fmla="*/ 42 w 56"/>
                <a:gd name="T33" fmla="*/ 31 h 60"/>
                <a:gd name="T34" fmla="*/ 38 w 56"/>
                <a:gd name="T35" fmla="*/ 33 h 60"/>
                <a:gd name="T36" fmla="*/ 31 w 56"/>
                <a:gd name="T37" fmla="*/ 37 h 60"/>
                <a:gd name="T38" fmla="*/ 25 w 56"/>
                <a:gd name="T39" fmla="*/ 40 h 60"/>
                <a:gd name="T40" fmla="*/ 23 w 56"/>
                <a:gd name="T41" fmla="*/ 41 h 60"/>
                <a:gd name="T42" fmla="*/ 21 w 56"/>
                <a:gd name="T43" fmla="*/ 34 h 60"/>
                <a:gd name="T44" fmla="*/ 16 w 56"/>
                <a:gd name="T45" fmla="*/ 20 h 60"/>
                <a:gd name="T46" fmla="*/ 9 w 56"/>
                <a:gd name="T47" fmla="*/ 6 h 60"/>
                <a:gd name="T48" fmla="*/ 1 w 56"/>
                <a:gd name="T49" fmla="*/ 0 h 60"/>
                <a:gd name="T50" fmla="*/ 0 w 56"/>
                <a:gd name="T51" fmla="*/ 14 h 60"/>
                <a:gd name="T52" fmla="*/ 2 w 56"/>
                <a:gd name="T53" fmla="*/ 31 h 60"/>
                <a:gd name="T54" fmla="*/ 4 w 56"/>
                <a:gd name="T55" fmla="*/ 46 h 60"/>
                <a:gd name="T56" fmla="*/ 6 w 56"/>
                <a:gd name="T57" fmla="*/ 5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60">
                  <a:moveTo>
                    <a:pt x="6" y="52"/>
                  </a:moveTo>
                  <a:lnTo>
                    <a:pt x="11" y="57"/>
                  </a:lnTo>
                  <a:lnTo>
                    <a:pt x="19" y="60"/>
                  </a:lnTo>
                  <a:lnTo>
                    <a:pt x="25" y="60"/>
                  </a:lnTo>
                  <a:lnTo>
                    <a:pt x="29" y="59"/>
                  </a:lnTo>
                  <a:lnTo>
                    <a:pt x="31" y="57"/>
                  </a:lnTo>
                  <a:lnTo>
                    <a:pt x="37" y="56"/>
                  </a:lnTo>
                  <a:lnTo>
                    <a:pt x="44" y="53"/>
                  </a:lnTo>
                  <a:lnTo>
                    <a:pt x="50" y="48"/>
                  </a:lnTo>
                  <a:lnTo>
                    <a:pt x="54" y="45"/>
                  </a:lnTo>
                  <a:lnTo>
                    <a:pt x="56" y="41"/>
                  </a:lnTo>
                  <a:lnTo>
                    <a:pt x="56" y="39"/>
                  </a:lnTo>
                  <a:lnTo>
                    <a:pt x="55" y="36"/>
                  </a:lnTo>
                  <a:lnTo>
                    <a:pt x="53" y="32"/>
                  </a:lnTo>
                  <a:lnTo>
                    <a:pt x="49" y="31"/>
                  </a:lnTo>
                  <a:lnTo>
                    <a:pt x="46" y="30"/>
                  </a:lnTo>
                  <a:lnTo>
                    <a:pt x="42" y="31"/>
                  </a:lnTo>
                  <a:lnTo>
                    <a:pt x="38" y="33"/>
                  </a:lnTo>
                  <a:lnTo>
                    <a:pt x="31" y="37"/>
                  </a:lnTo>
                  <a:lnTo>
                    <a:pt x="25" y="40"/>
                  </a:lnTo>
                  <a:lnTo>
                    <a:pt x="23" y="41"/>
                  </a:lnTo>
                  <a:lnTo>
                    <a:pt x="21" y="34"/>
                  </a:lnTo>
                  <a:lnTo>
                    <a:pt x="16" y="20"/>
                  </a:lnTo>
                  <a:lnTo>
                    <a:pt x="9" y="6"/>
                  </a:lnTo>
                  <a:lnTo>
                    <a:pt x="1" y="0"/>
                  </a:lnTo>
                  <a:lnTo>
                    <a:pt x="0" y="14"/>
                  </a:lnTo>
                  <a:lnTo>
                    <a:pt x="2" y="31"/>
                  </a:lnTo>
                  <a:lnTo>
                    <a:pt x="4" y="46"/>
                  </a:lnTo>
                  <a:lnTo>
                    <a:pt x="6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7006" name="Freeform 14">
              <a:extLst>
                <a:ext uri="{FF2B5EF4-FFF2-40B4-BE49-F238E27FC236}">
                  <a16:creationId xmlns:a16="http://schemas.microsoft.com/office/drawing/2014/main" id="{F553360A-0D96-4AA6-BC09-5A87F9FDB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5" y="3779"/>
              <a:ext cx="28" cy="23"/>
            </a:xfrm>
            <a:custGeom>
              <a:avLst/>
              <a:gdLst>
                <a:gd name="T0" fmla="*/ 11 w 55"/>
                <a:gd name="T1" fmla="*/ 43 h 47"/>
                <a:gd name="T2" fmla="*/ 13 w 55"/>
                <a:gd name="T3" fmla="*/ 44 h 47"/>
                <a:gd name="T4" fmla="*/ 16 w 55"/>
                <a:gd name="T5" fmla="*/ 46 h 47"/>
                <a:gd name="T6" fmla="*/ 19 w 55"/>
                <a:gd name="T7" fmla="*/ 47 h 47"/>
                <a:gd name="T8" fmla="*/ 21 w 55"/>
                <a:gd name="T9" fmla="*/ 47 h 47"/>
                <a:gd name="T10" fmla="*/ 28 w 55"/>
                <a:gd name="T11" fmla="*/ 47 h 47"/>
                <a:gd name="T12" fmla="*/ 36 w 55"/>
                <a:gd name="T13" fmla="*/ 45 h 47"/>
                <a:gd name="T14" fmla="*/ 42 w 55"/>
                <a:gd name="T15" fmla="*/ 44 h 47"/>
                <a:gd name="T16" fmla="*/ 49 w 55"/>
                <a:gd name="T17" fmla="*/ 40 h 47"/>
                <a:gd name="T18" fmla="*/ 52 w 55"/>
                <a:gd name="T19" fmla="*/ 38 h 47"/>
                <a:gd name="T20" fmla="*/ 54 w 55"/>
                <a:gd name="T21" fmla="*/ 36 h 47"/>
                <a:gd name="T22" fmla="*/ 55 w 55"/>
                <a:gd name="T23" fmla="*/ 32 h 47"/>
                <a:gd name="T24" fmla="*/ 54 w 55"/>
                <a:gd name="T25" fmla="*/ 30 h 47"/>
                <a:gd name="T26" fmla="*/ 44 w 55"/>
                <a:gd name="T27" fmla="*/ 25 h 47"/>
                <a:gd name="T28" fmla="*/ 33 w 55"/>
                <a:gd name="T29" fmla="*/ 27 h 47"/>
                <a:gd name="T30" fmla="*/ 25 w 55"/>
                <a:gd name="T31" fmla="*/ 30 h 47"/>
                <a:gd name="T32" fmla="*/ 22 w 55"/>
                <a:gd name="T33" fmla="*/ 32 h 47"/>
                <a:gd name="T34" fmla="*/ 16 w 55"/>
                <a:gd name="T35" fmla="*/ 24 h 47"/>
                <a:gd name="T36" fmla="*/ 13 w 55"/>
                <a:gd name="T37" fmla="*/ 12 h 47"/>
                <a:gd name="T38" fmla="*/ 8 w 55"/>
                <a:gd name="T39" fmla="*/ 2 h 47"/>
                <a:gd name="T40" fmla="*/ 2 w 55"/>
                <a:gd name="T41" fmla="*/ 0 h 47"/>
                <a:gd name="T42" fmla="*/ 0 w 55"/>
                <a:gd name="T43" fmla="*/ 15 h 47"/>
                <a:gd name="T44" fmla="*/ 3 w 55"/>
                <a:gd name="T45" fmla="*/ 29 h 47"/>
                <a:gd name="T46" fmla="*/ 9 w 55"/>
                <a:gd name="T47" fmla="*/ 39 h 47"/>
                <a:gd name="T48" fmla="*/ 11 w 55"/>
                <a:gd name="T49" fmla="*/ 4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" h="47">
                  <a:moveTo>
                    <a:pt x="11" y="43"/>
                  </a:moveTo>
                  <a:lnTo>
                    <a:pt x="13" y="44"/>
                  </a:lnTo>
                  <a:lnTo>
                    <a:pt x="16" y="46"/>
                  </a:lnTo>
                  <a:lnTo>
                    <a:pt x="19" y="47"/>
                  </a:lnTo>
                  <a:lnTo>
                    <a:pt x="21" y="47"/>
                  </a:lnTo>
                  <a:lnTo>
                    <a:pt x="28" y="47"/>
                  </a:lnTo>
                  <a:lnTo>
                    <a:pt x="36" y="45"/>
                  </a:lnTo>
                  <a:lnTo>
                    <a:pt x="42" y="44"/>
                  </a:lnTo>
                  <a:lnTo>
                    <a:pt x="49" y="40"/>
                  </a:lnTo>
                  <a:lnTo>
                    <a:pt x="52" y="38"/>
                  </a:lnTo>
                  <a:lnTo>
                    <a:pt x="54" y="36"/>
                  </a:lnTo>
                  <a:lnTo>
                    <a:pt x="55" y="32"/>
                  </a:lnTo>
                  <a:lnTo>
                    <a:pt x="54" y="30"/>
                  </a:lnTo>
                  <a:lnTo>
                    <a:pt x="44" y="25"/>
                  </a:lnTo>
                  <a:lnTo>
                    <a:pt x="33" y="27"/>
                  </a:lnTo>
                  <a:lnTo>
                    <a:pt x="25" y="30"/>
                  </a:lnTo>
                  <a:lnTo>
                    <a:pt x="22" y="32"/>
                  </a:lnTo>
                  <a:lnTo>
                    <a:pt x="16" y="24"/>
                  </a:lnTo>
                  <a:lnTo>
                    <a:pt x="13" y="12"/>
                  </a:lnTo>
                  <a:lnTo>
                    <a:pt x="8" y="2"/>
                  </a:lnTo>
                  <a:lnTo>
                    <a:pt x="2" y="0"/>
                  </a:lnTo>
                  <a:lnTo>
                    <a:pt x="0" y="15"/>
                  </a:lnTo>
                  <a:lnTo>
                    <a:pt x="3" y="29"/>
                  </a:lnTo>
                  <a:lnTo>
                    <a:pt x="9" y="39"/>
                  </a:lnTo>
                  <a:lnTo>
                    <a:pt x="11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7007" name="Freeform 15">
              <a:extLst>
                <a:ext uri="{FF2B5EF4-FFF2-40B4-BE49-F238E27FC236}">
                  <a16:creationId xmlns:a16="http://schemas.microsoft.com/office/drawing/2014/main" id="{120D960A-968E-4B15-A41E-023B8A1D6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9" y="3768"/>
              <a:ext cx="25" cy="24"/>
            </a:xfrm>
            <a:custGeom>
              <a:avLst/>
              <a:gdLst>
                <a:gd name="T0" fmla="*/ 4 w 51"/>
                <a:gd name="T1" fmla="*/ 37 h 49"/>
                <a:gd name="T2" fmla="*/ 7 w 51"/>
                <a:gd name="T3" fmla="*/ 45 h 49"/>
                <a:gd name="T4" fmla="*/ 16 w 51"/>
                <a:gd name="T5" fmla="*/ 49 h 49"/>
                <a:gd name="T6" fmla="*/ 24 w 51"/>
                <a:gd name="T7" fmla="*/ 49 h 49"/>
                <a:gd name="T8" fmla="*/ 28 w 51"/>
                <a:gd name="T9" fmla="*/ 49 h 49"/>
                <a:gd name="T10" fmla="*/ 35 w 51"/>
                <a:gd name="T11" fmla="*/ 46 h 49"/>
                <a:gd name="T12" fmla="*/ 43 w 51"/>
                <a:gd name="T13" fmla="*/ 42 h 49"/>
                <a:gd name="T14" fmla="*/ 48 w 51"/>
                <a:gd name="T15" fmla="*/ 37 h 49"/>
                <a:gd name="T16" fmla="*/ 51 w 51"/>
                <a:gd name="T17" fmla="*/ 33 h 49"/>
                <a:gd name="T18" fmla="*/ 50 w 51"/>
                <a:gd name="T19" fmla="*/ 29 h 49"/>
                <a:gd name="T20" fmla="*/ 47 w 51"/>
                <a:gd name="T21" fmla="*/ 28 h 49"/>
                <a:gd name="T22" fmla="*/ 44 w 51"/>
                <a:gd name="T23" fmla="*/ 27 h 49"/>
                <a:gd name="T24" fmla="*/ 40 w 51"/>
                <a:gd name="T25" fmla="*/ 27 h 49"/>
                <a:gd name="T26" fmla="*/ 21 w 51"/>
                <a:gd name="T27" fmla="*/ 30 h 49"/>
                <a:gd name="T28" fmla="*/ 19 w 51"/>
                <a:gd name="T29" fmla="*/ 24 h 49"/>
                <a:gd name="T30" fmla="*/ 14 w 51"/>
                <a:gd name="T31" fmla="*/ 13 h 49"/>
                <a:gd name="T32" fmla="*/ 7 w 51"/>
                <a:gd name="T33" fmla="*/ 3 h 49"/>
                <a:gd name="T34" fmla="*/ 0 w 51"/>
                <a:gd name="T35" fmla="*/ 0 h 49"/>
                <a:gd name="T36" fmla="*/ 0 w 51"/>
                <a:gd name="T37" fmla="*/ 12 h 49"/>
                <a:gd name="T38" fmla="*/ 1 w 51"/>
                <a:gd name="T39" fmla="*/ 24 h 49"/>
                <a:gd name="T40" fmla="*/ 2 w 51"/>
                <a:gd name="T41" fmla="*/ 34 h 49"/>
                <a:gd name="T42" fmla="*/ 4 w 51"/>
                <a:gd name="T43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1" h="49">
                  <a:moveTo>
                    <a:pt x="4" y="37"/>
                  </a:moveTo>
                  <a:lnTo>
                    <a:pt x="7" y="45"/>
                  </a:lnTo>
                  <a:lnTo>
                    <a:pt x="16" y="49"/>
                  </a:lnTo>
                  <a:lnTo>
                    <a:pt x="24" y="49"/>
                  </a:lnTo>
                  <a:lnTo>
                    <a:pt x="28" y="49"/>
                  </a:lnTo>
                  <a:lnTo>
                    <a:pt x="35" y="46"/>
                  </a:lnTo>
                  <a:lnTo>
                    <a:pt x="43" y="42"/>
                  </a:lnTo>
                  <a:lnTo>
                    <a:pt x="48" y="37"/>
                  </a:lnTo>
                  <a:lnTo>
                    <a:pt x="51" y="33"/>
                  </a:lnTo>
                  <a:lnTo>
                    <a:pt x="50" y="29"/>
                  </a:lnTo>
                  <a:lnTo>
                    <a:pt x="47" y="28"/>
                  </a:lnTo>
                  <a:lnTo>
                    <a:pt x="44" y="27"/>
                  </a:lnTo>
                  <a:lnTo>
                    <a:pt x="40" y="27"/>
                  </a:lnTo>
                  <a:lnTo>
                    <a:pt x="21" y="30"/>
                  </a:lnTo>
                  <a:lnTo>
                    <a:pt x="19" y="24"/>
                  </a:lnTo>
                  <a:lnTo>
                    <a:pt x="14" y="13"/>
                  </a:lnTo>
                  <a:lnTo>
                    <a:pt x="7" y="3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" y="24"/>
                  </a:lnTo>
                  <a:lnTo>
                    <a:pt x="2" y="34"/>
                  </a:lnTo>
                  <a:lnTo>
                    <a:pt x="4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7008" name="Freeform 16">
              <a:extLst>
                <a:ext uri="{FF2B5EF4-FFF2-40B4-BE49-F238E27FC236}">
                  <a16:creationId xmlns:a16="http://schemas.microsoft.com/office/drawing/2014/main" id="{3E333B9A-A03D-4ABA-B1A4-AC2C4963B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5" y="3833"/>
              <a:ext cx="27" cy="19"/>
            </a:xfrm>
            <a:custGeom>
              <a:avLst/>
              <a:gdLst>
                <a:gd name="T0" fmla="*/ 7 w 54"/>
                <a:gd name="T1" fmla="*/ 37 h 38"/>
                <a:gd name="T2" fmla="*/ 10 w 54"/>
                <a:gd name="T3" fmla="*/ 38 h 38"/>
                <a:gd name="T4" fmla="*/ 13 w 54"/>
                <a:gd name="T5" fmla="*/ 38 h 38"/>
                <a:gd name="T6" fmla="*/ 18 w 54"/>
                <a:gd name="T7" fmla="*/ 38 h 38"/>
                <a:gd name="T8" fmla="*/ 19 w 54"/>
                <a:gd name="T9" fmla="*/ 38 h 38"/>
                <a:gd name="T10" fmla="*/ 25 w 54"/>
                <a:gd name="T11" fmla="*/ 37 h 38"/>
                <a:gd name="T12" fmla="*/ 31 w 54"/>
                <a:gd name="T13" fmla="*/ 36 h 38"/>
                <a:gd name="T14" fmla="*/ 38 w 54"/>
                <a:gd name="T15" fmla="*/ 34 h 38"/>
                <a:gd name="T16" fmla="*/ 44 w 54"/>
                <a:gd name="T17" fmla="*/ 30 h 38"/>
                <a:gd name="T18" fmla="*/ 50 w 54"/>
                <a:gd name="T19" fmla="*/ 28 h 38"/>
                <a:gd name="T20" fmla="*/ 53 w 54"/>
                <a:gd name="T21" fmla="*/ 24 h 38"/>
                <a:gd name="T22" fmla="*/ 54 w 54"/>
                <a:gd name="T23" fmla="*/ 21 h 38"/>
                <a:gd name="T24" fmla="*/ 52 w 54"/>
                <a:gd name="T25" fmla="*/ 16 h 38"/>
                <a:gd name="T26" fmla="*/ 49 w 54"/>
                <a:gd name="T27" fmla="*/ 14 h 38"/>
                <a:gd name="T28" fmla="*/ 44 w 54"/>
                <a:gd name="T29" fmla="*/ 14 h 38"/>
                <a:gd name="T30" fmla="*/ 38 w 54"/>
                <a:gd name="T31" fmla="*/ 14 h 38"/>
                <a:gd name="T32" fmla="*/ 31 w 54"/>
                <a:gd name="T33" fmla="*/ 15 h 38"/>
                <a:gd name="T34" fmla="*/ 26 w 54"/>
                <a:gd name="T35" fmla="*/ 18 h 38"/>
                <a:gd name="T36" fmla="*/ 21 w 54"/>
                <a:gd name="T37" fmla="*/ 19 h 38"/>
                <a:gd name="T38" fmla="*/ 18 w 54"/>
                <a:gd name="T39" fmla="*/ 21 h 38"/>
                <a:gd name="T40" fmla="*/ 16 w 54"/>
                <a:gd name="T41" fmla="*/ 21 h 38"/>
                <a:gd name="T42" fmla="*/ 15 w 54"/>
                <a:gd name="T43" fmla="*/ 18 h 38"/>
                <a:gd name="T44" fmla="*/ 13 w 54"/>
                <a:gd name="T45" fmla="*/ 12 h 38"/>
                <a:gd name="T46" fmla="*/ 10 w 54"/>
                <a:gd name="T47" fmla="*/ 6 h 38"/>
                <a:gd name="T48" fmla="*/ 8 w 54"/>
                <a:gd name="T49" fmla="*/ 4 h 38"/>
                <a:gd name="T50" fmla="*/ 6 w 54"/>
                <a:gd name="T51" fmla="*/ 1 h 38"/>
                <a:gd name="T52" fmla="*/ 5 w 54"/>
                <a:gd name="T53" fmla="*/ 0 h 38"/>
                <a:gd name="T54" fmla="*/ 3 w 54"/>
                <a:gd name="T55" fmla="*/ 0 h 38"/>
                <a:gd name="T56" fmla="*/ 0 w 54"/>
                <a:gd name="T57" fmla="*/ 3 h 38"/>
                <a:gd name="T58" fmla="*/ 0 w 54"/>
                <a:gd name="T59" fmla="*/ 9 h 38"/>
                <a:gd name="T60" fmla="*/ 3 w 54"/>
                <a:gd name="T61" fmla="*/ 21 h 38"/>
                <a:gd name="T62" fmla="*/ 6 w 54"/>
                <a:gd name="T63" fmla="*/ 32 h 38"/>
                <a:gd name="T64" fmla="*/ 7 w 54"/>
                <a:gd name="T65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4" h="38">
                  <a:moveTo>
                    <a:pt x="7" y="37"/>
                  </a:moveTo>
                  <a:lnTo>
                    <a:pt x="10" y="38"/>
                  </a:lnTo>
                  <a:lnTo>
                    <a:pt x="13" y="38"/>
                  </a:lnTo>
                  <a:lnTo>
                    <a:pt x="18" y="38"/>
                  </a:lnTo>
                  <a:lnTo>
                    <a:pt x="19" y="38"/>
                  </a:lnTo>
                  <a:lnTo>
                    <a:pt x="25" y="37"/>
                  </a:lnTo>
                  <a:lnTo>
                    <a:pt x="31" y="36"/>
                  </a:lnTo>
                  <a:lnTo>
                    <a:pt x="38" y="34"/>
                  </a:lnTo>
                  <a:lnTo>
                    <a:pt x="44" y="30"/>
                  </a:lnTo>
                  <a:lnTo>
                    <a:pt x="50" y="28"/>
                  </a:lnTo>
                  <a:lnTo>
                    <a:pt x="53" y="24"/>
                  </a:lnTo>
                  <a:lnTo>
                    <a:pt x="54" y="21"/>
                  </a:lnTo>
                  <a:lnTo>
                    <a:pt x="52" y="16"/>
                  </a:lnTo>
                  <a:lnTo>
                    <a:pt x="49" y="14"/>
                  </a:lnTo>
                  <a:lnTo>
                    <a:pt x="44" y="14"/>
                  </a:lnTo>
                  <a:lnTo>
                    <a:pt x="38" y="14"/>
                  </a:lnTo>
                  <a:lnTo>
                    <a:pt x="31" y="15"/>
                  </a:lnTo>
                  <a:lnTo>
                    <a:pt x="26" y="18"/>
                  </a:lnTo>
                  <a:lnTo>
                    <a:pt x="21" y="19"/>
                  </a:lnTo>
                  <a:lnTo>
                    <a:pt x="18" y="21"/>
                  </a:lnTo>
                  <a:lnTo>
                    <a:pt x="16" y="21"/>
                  </a:lnTo>
                  <a:lnTo>
                    <a:pt x="15" y="18"/>
                  </a:lnTo>
                  <a:lnTo>
                    <a:pt x="13" y="12"/>
                  </a:lnTo>
                  <a:lnTo>
                    <a:pt x="10" y="6"/>
                  </a:lnTo>
                  <a:lnTo>
                    <a:pt x="8" y="4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3" y="21"/>
                  </a:lnTo>
                  <a:lnTo>
                    <a:pt x="6" y="32"/>
                  </a:lnTo>
                  <a:lnTo>
                    <a:pt x="7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7009" name="Freeform 17">
              <a:extLst>
                <a:ext uri="{FF2B5EF4-FFF2-40B4-BE49-F238E27FC236}">
                  <a16:creationId xmlns:a16="http://schemas.microsoft.com/office/drawing/2014/main" id="{709E7AFB-DF01-4B90-817D-1A116754D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8" y="3818"/>
              <a:ext cx="24" cy="23"/>
            </a:xfrm>
            <a:custGeom>
              <a:avLst/>
              <a:gdLst>
                <a:gd name="T0" fmla="*/ 10 w 47"/>
                <a:gd name="T1" fmla="*/ 41 h 46"/>
                <a:gd name="T2" fmla="*/ 16 w 47"/>
                <a:gd name="T3" fmla="*/ 43 h 46"/>
                <a:gd name="T4" fmla="*/ 25 w 47"/>
                <a:gd name="T5" fmla="*/ 46 h 46"/>
                <a:gd name="T6" fmla="*/ 36 w 47"/>
                <a:gd name="T7" fmla="*/ 44 h 46"/>
                <a:gd name="T8" fmla="*/ 44 w 47"/>
                <a:gd name="T9" fmla="*/ 40 h 46"/>
                <a:gd name="T10" fmla="*/ 46 w 47"/>
                <a:gd name="T11" fmla="*/ 39 h 46"/>
                <a:gd name="T12" fmla="*/ 47 w 47"/>
                <a:gd name="T13" fmla="*/ 36 h 46"/>
                <a:gd name="T14" fmla="*/ 47 w 47"/>
                <a:gd name="T15" fmla="*/ 33 h 46"/>
                <a:gd name="T16" fmla="*/ 47 w 47"/>
                <a:gd name="T17" fmla="*/ 31 h 46"/>
                <a:gd name="T18" fmla="*/ 46 w 47"/>
                <a:gd name="T19" fmla="*/ 28 h 46"/>
                <a:gd name="T20" fmla="*/ 43 w 47"/>
                <a:gd name="T21" fmla="*/ 26 h 46"/>
                <a:gd name="T22" fmla="*/ 39 w 47"/>
                <a:gd name="T23" fmla="*/ 25 h 46"/>
                <a:gd name="T24" fmla="*/ 36 w 47"/>
                <a:gd name="T25" fmla="*/ 25 h 46"/>
                <a:gd name="T26" fmla="*/ 29 w 47"/>
                <a:gd name="T27" fmla="*/ 27 h 46"/>
                <a:gd name="T28" fmla="*/ 22 w 47"/>
                <a:gd name="T29" fmla="*/ 28 h 46"/>
                <a:gd name="T30" fmla="*/ 16 w 47"/>
                <a:gd name="T31" fmla="*/ 27 h 46"/>
                <a:gd name="T32" fmla="*/ 14 w 47"/>
                <a:gd name="T33" fmla="*/ 27 h 46"/>
                <a:gd name="T34" fmla="*/ 14 w 47"/>
                <a:gd name="T35" fmla="*/ 23 h 46"/>
                <a:gd name="T36" fmla="*/ 14 w 47"/>
                <a:gd name="T37" fmla="*/ 12 h 46"/>
                <a:gd name="T38" fmla="*/ 11 w 47"/>
                <a:gd name="T39" fmla="*/ 2 h 46"/>
                <a:gd name="T40" fmla="*/ 5 w 47"/>
                <a:gd name="T41" fmla="*/ 0 h 46"/>
                <a:gd name="T42" fmla="*/ 1 w 47"/>
                <a:gd name="T43" fmla="*/ 9 h 46"/>
                <a:gd name="T44" fmla="*/ 0 w 47"/>
                <a:gd name="T45" fmla="*/ 20 h 46"/>
                <a:gd name="T46" fmla="*/ 2 w 47"/>
                <a:gd name="T47" fmla="*/ 32 h 46"/>
                <a:gd name="T48" fmla="*/ 10 w 47"/>
                <a:gd name="T49" fmla="*/ 4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46">
                  <a:moveTo>
                    <a:pt x="10" y="41"/>
                  </a:moveTo>
                  <a:lnTo>
                    <a:pt x="16" y="43"/>
                  </a:lnTo>
                  <a:lnTo>
                    <a:pt x="25" y="46"/>
                  </a:lnTo>
                  <a:lnTo>
                    <a:pt x="36" y="44"/>
                  </a:lnTo>
                  <a:lnTo>
                    <a:pt x="44" y="40"/>
                  </a:lnTo>
                  <a:lnTo>
                    <a:pt x="46" y="39"/>
                  </a:lnTo>
                  <a:lnTo>
                    <a:pt x="47" y="36"/>
                  </a:lnTo>
                  <a:lnTo>
                    <a:pt x="47" y="33"/>
                  </a:lnTo>
                  <a:lnTo>
                    <a:pt x="47" y="31"/>
                  </a:lnTo>
                  <a:lnTo>
                    <a:pt x="46" y="28"/>
                  </a:lnTo>
                  <a:lnTo>
                    <a:pt x="43" y="26"/>
                  </a:lnTo>
                  <a:lnTo>
                    <a:pt x="39" y="25"/>
                  </a:lnTo>
                  <a:lnTo>
                    <a:pt x="36" y="25"/>
                  </a:lnTo>
                  <a:lnTo>
                    <a:pt x="29" y="27"/>
                  </a:lnTo>
                  <a:lnTo>
                    <a:pt x="22" y="28"/>
                  </a:lnTo>
                  <a:lnTo>
                    <a:pt x="16" y="27"/>
                  </a:lnTo>
                  <a:lnTo>
                    <a:pt x="14" y="27"/>
                  </a:lnTo>
                  <a:lnTo>
                    <a:pt x="14" y="23"/>
                  </a:lnTo>
                  <a:lnTo>
                    <a:pt x="14" y="12"/>
                  </a:lnTo>
                  <a:lnTo>
                    <a:pt x="11" y="2"/>
                  </a:lnTo>
                  <a:lnTo>
                    <a:pt x="5" y="0"/>
                  </a:lnTo>
                  <a:lnTo>
                    <a:pt x="1" y="9"/>
                  </a:lnTo>
                  <a:lnTo>
                    <a:pt x="0" y="20"/>
                  </a:lnTo>
                  <a:lnTo>
                    <a:pt x="2" y="32"/>
                  </a:lnTo>
                  <a:lnTo>
                    <a:pt x="1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7010" name="Freeform 18">
              <a:extLst>
                <a:ext uri="{FF2B5EF4-FFF2-40B4-BE49-F238E27FC236}">
                  <a16:creationId xmlns:a16="http://schemas.microsoft.com/office/drawing/2014/main" id="{C071240D-6E6C-4584-9BA5-1369B6612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" y="3810"/>
              <a:ext cx="23" cy="21"/>
            </a:xfrm>
            <a:custGeom>
              <a:avLst/>
              <a:gdLst>
                <a:gd name="T0" fmla="*/ 15 w 46"/>
                <a:gd name="T1" fmla="*/ 42 h 44"/>
                <a:gd name="T2" fmla="*/ 24 w 46"/>
                <a:gd name="T3" fmla="*/ 44 h 44"/>
                <a:gd name="T4" fmla="*/ 33 w 46"/>
                <a:gd name="T5" fmla="*/ 43 h 44"/>
                <a:gd name="T6" fmla="*/ 41 w 46"/>
                <a:gd name="T7" fmla="*/ 37 h 44"/>
                <a:gd name="T8" fmla="*/ 46 w 46"/>
                <a:gd name="T9" fmla="*/ 28 h 44"/>
                <a:gd name="T10" fmla="*/ 44 w 46"/>
                <a:gd name="T11" fmla="*/ 24 h 44"/>
                <a:gd name="T12" fmla="*/ 42 w 46"/>
                <a:gd name="T13" fmla="*/ 23 h 44"/>
                <a:gd name="T14" fmla="*/ 38 w 46"/>
                <a:gd name="T15" fmla="*/ 22 h 44"/>
                <a:gd name="T16" fmla="*/ 34 w 46"/>
                <a:gd name="T17" fmla="*/ 23 h 44"/>
                <a:gd name="T18" fmla="*/ 32 w 46"/>
                <a:gd name="T19" fmla="*/ 26 h 44"/>
                <a:gd name="T20" fmla="*/ 30 w 46"/>
                <a:gd name="T21" fmla="*/ 28 h 44"/>
                <a:gd name="T22" fmla="*/ 26 w 46"/>
                <a:gd name="T23" fmla="*/ 29 h 44"/>
                <a:gd name="T24" fmla="*/ 24 w 46"/>
                <a:gd name="T25" fmla="*/ 31 h 44"/>
                <a:gd name="T26" fmla="*/ 21 w 46"/>
                <a:gd name="T27" fmla="*/ 26 h 44"/>
                <a:gd name="T28" fmla="*/ 16 w 46"/>
                <a:gd name="T29" fmla="*/ 14 h 44"/>
                <a:gd name="T30" fmla="*/ 8 w 46"/>
                <a:gd name="T31" fmla="*/ 4 h 44"/>
                <a:gd name="T32" fmla="*/ 0 w 46"/>
                <a:gd name="T33" fmla="*/ 0 h 44"/>
                <a:gd name="T34" fmla="*/ 1 w 46"/>
                <a:gd name="T35" fmla="*/ 14 h 44"/>
                <a:gd name="T36" fmla="*/ 7 w 46"/>
                <a:gd name="T37" fmla="*/ 28 h 44"/>
                <a:gd name="T38" fmla="*/ 12 w 46"/>
                <a:gd name="T39" fmla="*/ 37 h 44"/>
                <a:gd name="T40" fmla="*/ 15 w 46"/>
                <a:gd name="T41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44">
                  <a:moveTo>
                    <a:pt x="15" y="42"/>
                  </a:moveTo>
                  <a:lnTo>
                    <a:pt x="24" y="44"/>
                  </a:lnTo>
                  <a:lnTo>
                    <a:pt x="33" y="43"/>
                  </a:lnTo>
                  <a:lnTo>
                    <a:pt x="41" y="37"/>
                  </a:lnTo>
                  <a:lnTo>
                    <a:pt x="46" y="28"/>
                  </a:lnTo>
                  <a:lnTo>
                    <a:pt x="44" y="24"/>
                  </a:lnTo>
                  <a:lnTo>
                    <a:pt x="42" y="23"/>
                  </a:lnTo>
                  <a:lnTo>
                    <a:pt x="38" y="22"/>
                  </a:lnTo>
                  <a:lnTo>
                    <a:pt x="34" y="23"/>
                  </a:lnTo>
                  <a:lnTo>
                    <a:pt x="32" y="26"/>
                  </a:lnTo>
                  <a:lnTo>
                    <a:pt x="30" y="28"/>
                  </a:lnTo>
                  <a:lnTo>
                    <a:pt x="26" y="29"/>
                  </a:lnTo>
                  <a:lnTo>
                    <a:pt x="24" y="31"/>
                  </a:lnTo>
                  <a:lnTo>
                    <a:pt x="21" y="26"/>
                  </a:lnTo>
                  <a:lnTo>
                    <a:pt x="16" y="14"/>
                  </a:lnTo>
                  <a:lnTo>
                    <a:pt x="8" y="4"/>
                  </a:lnTo>
                  <a:lnTo>
                    <a:pt x="0" y="0"/>
                  </a:lnTo>
                  <a:lnTo>
                    <a:pt x="1" y="14"/>
                  </a:lnTo>
                  <a:lnTo>
                    <a:pt x="7" y="28"/>
                  </a:lnTo>
                  <a:lnTo>
                    <a:pt x="12" y="37"/>
                  </a:lnTo>
                  <a:lnTo>
                    <a:pt x="15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7011" name="Freeform 19">
              <a:extLst>
                <a:ext uri="{FF2B5EF4-FFF2-40B4-BE49-F238E27FC236}">
                  <a16:creationId xmlns:a16="http://schemas.microsoft.com/office/drawing/2014/main" id="{E6B68DEE-F647-4AA5-BD10-1F7592FFDB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0" y="3871"/>
              <a:ext cx="32" cy="30"/>
            </a:xfrm>
            <a:custGeom>
              <a:avLst/>
              <a:gdLst>
                <a:gd name="T0" fmla="*/ 25 w 65"/>
                <a:gd name="T1" fmla="*/ 60 h 61"/>
                <a:gd name="T2" fmla="*/ 30 w 65"/>
                <a:gd name="T3" fmla="*/ 61 h 61"/>
                <a:gd name="T4" fmla="*/ 35 w 65"/>
                <a:gd name="T5" fmla="*/ 61 h 61"/>
                <a:gd name="T6" fmla="*/ 39 w 65"/>
                <a:gd name="T7" fmla="*/ 61 h 61"/>
                <a:gd name="T8" fmla="*/ 45 w 65"/>
                <a:gd name="T9" fmla="*/ 60 h 61"/>
                <a:gd name="T10" fmla="*/ 48 w 65"/>
                <a:gd name="T11" fmla="*/ 58 h 61"/>
                <a:gd name="T12" fmla="*/ 53 w 65"/>
                <a:gd name="T13" fmla="*/ 54 h 61"/>
                <a:gd name="T14" fmla="*/ 57 w 65"/>
                <a:gd name="T15" fmla="*/ 52 h 61"/>
                <a:gd name="T16" fmla="*/ 60 w 65"/>
                <a:gd name="T17" fmla="*/ 47 h 61"/>
                <a:gd name="T18" fmla="*/ 63 w 65"/>
                <a:gd name="T19" fmla="*/ 45 h 61"/>
                <a:gd name="T20" fmla="*/ 65 w 65"/>
                <a:gd name="T21" fmla="*/ 42 h 61"/>
                <a:gd name="T22" fmla="*/ 65 w 65"/>
                <a:gd name="T23" fmla="*/ 38 h 61"/>
                <a:gd name="T24" fmla="*/ 62 w 65"/>
                <a:gd name="T25" fmla="*/ 35 h 61"/>
                <a:gd name="T26" fmla="*/ 55 w 65"/>
                <a:gd name="T27" fmla="*/ 31 h 61"/>
                <a:gd name="T28" fmla="*/ 50 w 65"/>
                <a:gd name="T29" fmla="*/ 30 h 61"/>
                <a:gd name="T30" fmla="*/ 43 w 65"/>
                <a:gd name="T31" fmla="*/ 31 h 61"/>
                <a:gd name="T32" fmla="*/ 37 w 65"/>
                <a:gd name="T33" fmla="*/ 34 h 61"/>
                <a:gd name="T34" fmla="*/ 31 w 65"/>
                <a:gd name="T35" fmla="*/ 36 h 61"/>
                <a:gd name="T36" fmla="*/ 28 w 65"/>
                <a:gd name="T37" fmla="*/ 39 h 61"/>
                <a:gd name="T38" fmla="*/ 25 w 65"/>
                <a:gd name="T39" fmla="*/ 40 h 61"/>
                <a:gd name="T40" fmla="*/ 24 w 65"/>
                <a:gd name="T41" fmla="*/ 42 h 61"/>
                <a:gd name="T42" fmla="*/ 23 w 65"/>
                <a:gd name="T43" fmla="*/ 35 h 61"/>
                <a:gd name="T44" fmla="*/ 19 w 65"/>
                <a:gd name="T45" fmla="*/ 19 h 61"/>
                <a:gd name="T46" fmla="*/ 12 w 65"/>
                <a:gd name="T47" fmla="*/ 5 h 61"/>
                <a:gd name="T48" fmla="*/ 4 w 65"/>
                <a:gd name="T49" fmla="*/ 0 h 61"/>
                <a:gd name="T50" fmla="*/ 0 w 65"/>
                <a:gd name="T51" fmla="*/ 14 h 61"/>
                <a:gd name="T52" fmla="*/ 0 w 65"/>
                <a:gd name="T53" fmla="*/ 26 h 61"/>
                <a:gd name="T54" fmla="*/ 4 w 65"/>
                <a:gd name="T55" fmla="*/ 36 h 61"/>
                <a:gd name="T56" fmla="*/ 9 w 65"/>
                <a:gd name="T57" fmla="*/ 44 h 61"/>
                <a:gd name="T58" fmla="*/ 15 w 65"/>
                <a:gd name="T59" fmla="*/ 51 h 61"/>
                <a:gd name="T60" fmla="*/ 20 w 65"/>
                <a:gd name="T61" fmla="*/ 57 h 61"/>
                <a:gd name="T62" fmla="*/ 24 w 65"/>
                <a:gd name="T63" fmla="*/ 59 h 61"/>
                <a:gd name="T64" fmla="*/ 25 w 65"/>
                <a:gd name="T6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1">
                  <a:moveTo>
                    <a:pt x="25" y="60"/>
                  </a:moveTo>
                  <a:lnTo>
                    <a:pt x="30" y="61"/>
                  </a:lnTo>
                  <a:lnTo>
                    <a:pt x="35" y="61"/>
                  </a:lnTo>
                  <a:lnTo>
                    <a:pt x="39" y="61"/>
                  </a:lnTo>
                  <a:lnTo>
                    <a:pt x="45" y="60"/>
                  </a:lnTo>
                  <a:lnTo>
                    <a:pt x="48" y="58"/>
                  </a:lnTo>
                  <a:lnTo>
                    <a:pt x="53" y="54"/>
                  </a:lnTo>
                  <a:lnTo>
                    <a:pt x="57" y="52"/>
                  </a:lnTo>
                  <a:lnTo>
                    <a:pt x="60" y="47"/>
                  </a:lnTo>
                  <a:lnTo>
                    <a:pt x="63" y="45"/>
                  </a:lnTo>
                  <a:lnTo>
                    <a:pt x="65" y="42"/>
                  </a:lnTo>
                  <a:lnTo>
                    <a:pt x="65" y="38"/>
                  </a:lnTo>
                  <a:lnTo>
                    <a:pt x="62" y="35"/>
                  </a:lnTo>
                  <a:lnTo>
                    <a:pt x="55" y="31"/>
                  </a:lnTo>
                  <a:lnTo>
                    <a:pt x="50" y="30"/>
                  </a:lnTo>
                  <a:lnTo>
                    <a:pt x="43" y="31"/>
                  </a:lnTo>
                  <a:lnTo>
                    <a:pt x="37" y="34"/>
                  </a:lnTo>
                  <a:lnTo>
                    <a:pt x="31" y="36"/>
                  </a:lnTo>
                  <a:lnTo>
                    <a:pt x="28" y="39"/>
                  </a:lnTo>
                  <a:lnTo>
                    <a:pt x="25" y="40"/>
                  </a:lnTo>
                  <a:lnTo>
                    <a:pt x="24" y="42"/>
                  </a:lnTo>
                  <a:lnTo>
                    <a:pt x="23" y="35"/>
                  </a:lnTo>
                  <a:lnTo>
                    <a:pt x="19" y="19"/>
                  </a:lnTo>
                  <a:lnTo>
                    <a:pt x="12" y="5"/>
                  </a:lnTo>
                  <a:lnTo>
                    <a:pt x="4" y="0"/>
                  </a:lnTo>
                  <a:lnTo>
                    <a:pt x="0" y="14"/>
                  </a:lnTo>
                  <a:lnTo>
                    <a:pt x="0" y="26"/>
                  </a:lnTo>
                  <a:lnTo>
                    <a:pt x="4" y="36"/>
                  </a:lnTo>
                  <a:lnTo>
                    <a:pt x="9" y="44"/>
                  </a:lnTo>
                  <a:lnTo>
                    <a:pt x="15" y="51"/>
                  </a:lnTo>
                  <a:lnTo>
                    <a:pt x="20" y="57"/>
                  </a:lnTo>
                  <a:lnTo>
                    <a:pt x="24" y="59"/>
                  </a:lnTo>
                  <a:lnTo>
                    <a:pt x="25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7012" name="Freeform 20">
              <a:extLst>
                <a:ext uri="{FF2B5EF4-FFF2-40B4-BE49-F238E27FC236}">
                  <a16:creationId xmlns:a16="http://schemas.microsoft.com/office/drawing/2014/main" id="{0C91C54D-27FC-4227-BD6C-B9E4578B4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" y="3859"/>
              <a:ext cx="29" cy="27"/>
            </a:xfrm>
            <a:custGeom>
              <a:avLst/>
              <a:gdLst>
                <a:gd name="T0" fmla="*/ 10 w 59"/>
                <a:gd name="T1" fmla="*/ 43 h 53"/>
                <a:gd name="T2" fmla="*/ 12 w 59"/>
                <a:gd name="T3" fmla="*/ 45 h 53"/>
                <a:gd name="T4" fmla="*/ 15 w 59"/>
                <a:gd name="T5" fmla="*/ 49 h 53"/>
                <a:gd name="T6" fmla="*/ 20 w 59"/>
                <a:gd name="T7" fmla="*/ 50 h 53"/>
                <a:gd name="T8" fmla="*/ 21 w 59"/>
                <a:gd name="T9" fmla="*/ 51 h 53"/>
                <a:gd name="T10" fmla="*/ 26 w 59"/>
                <a:gd name="T11" fmla="*/ 52 h 53"/>
                <a:gd name="T12" fmla="*/ 31 w 59"/>
                <a:gd name="T13" fmla="*/ 52 h 53"/>
                <a:gd name="T14" fmla="*/ 38 w 59"/>
                <a:gd name="T15" fmla="*/ 53 h 53"/>
                <a:gd name="T16" fmla="*/ 45 w 59"/>
                <a:gd name="T17" fmla="*/ 52 h 53"/>
                <a:gd name="T18" fmla="*/ 51 w 59"/>
                <a:gd name="T19" fmla="*/ 51 h 53"/>
                <a:gd name="T20" fmla="*/ 56 w 59"/>
                <a:gd name="T21" fmla="*/ 49 h 53"/>
                <a:gd name="T22" fmla="*/ 59 w 59"/>
                <a:gd name="T23" fmla="*/ 44 h 53"/>
                <a:gd name="T24" fmla="*/ 59 w 59"/>
                <a:gd name="T25" fmla="*/ 37 h 53"/>
                <a:gd name="T26" fmla="*/ 57 w 59"/>
                <a:gd name="T27" fmla="*/ 31 h 53"/>
                <a:gd name="T28" fmla="*/ 52 w 59"/>
                <a:gd name="T29" fmla="*/ 28 h 53"/>
                <a:gd name="T30" fmla="*/ 46 w 59"/>
                <a:gd name="T31" fmla="*/ 27 h 53"/>
                <a:gd name="T32" fmla="*/ 39 w 59"/>
                <a:gd name="T33" fmla="*/ 27 h 53"/>
                <a:gd name="T34" fmla="*/ 33 w 59"/>
                <a:gd name="T35" fmla="*/ 28 h 53"/>
                <a:gd name="T36" fmla="*/ 27 w 59"/>
                <a:gd name="T37" fmla="*/ 29 h 53"/>
                <a:gd name="T38" fmla="*/ 22 w 59"/>
                <a:gd name="T39" fmla="*/ 31 h 53"/>
                <a:gd name="T40" fmla="*/ 21 w 59"/>
                <a:gd name="T41" fmla="*/ 31 h 53"/>
                <a:gd name="T42" fmla="*/ 20 w 59"/>
                <a:gd name="T43" fmla="*/ 26 h 53"/>
                <a:gd name="T44" fmla="*/ 15 w 59"/>
                <a:gd name="T45" fmla="*/ 13 h 53"/>
                <a:gd name="T46" fmla="*/ 8 w 59"/>
                <a:gd name="T47" fmla="*/ 3 h 53"/>
                <a:gd name="T48" fmla="*/ 0 w 59"/>
                <a:gd name="T49" fmla="*/ 0 h 53"/>
                <a:gd name="T50" fmla="*/ 0 w 59"/>
                <a:gd name="T51" fmla="*/ 17 h 53"/>
                <a:gd name="T52" fmla="*/ 4 w 59"/>
                <a:gd name="T53" fmla="*/ 31 h 53"/>
                <a:gd name="T54" fmla="*/ 7 w 59"/>
                <a:gd name="T55" fmla="*/ 39 h 53"/>
                <a:gd name="T56" fmla="*/ 10 w 59"/>
                <a:gd name="T57" fmla="*/ 4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9" h="53">
                  <a:moveTo>
                    <a:pt x="10" y="43"/>
                  </a:moveTo>
                  <a:lnTo>
                    <a:pt x="12" y="45"/>
                  </a:lnTo>
                  <a:lnTo>
                    <a:pt x="15" y="49"/>
                  </a:lnTo>
                  <a:lnTo>
                    <a:pt x="20" y="50"/>
                  </a:lnTo>
                  <a:lnTo>
                    <a:pt x="21" y="51"/>
                  </a:lnTo>
                  <a:lnTo>
                    <a:pt x="26" y="52"/>
                  </a:lnTo>
                  <a:lnTo>
                    <a:pt x="31" y="52"/>
                  </a:lnTo>
                  <a:lnTo>
                    <a:pt x="38" y="53"/>
                  </a:lnTo>
                  <a:lnTo>
                    <a:pt x="45" y="52"/>
                  </a:lnTo>
                  <a:lnTo>
                    <a:pt x="51" y="51"/>
                  </a:lnTo>
                  <a:lnTo>
                    <a:pt x="56" y="49"/>
                  </a:lnTo>
                  <a:lnTo>
                    <a:pt x="59" y="44"/>
                  </a:lnTo>
                  <a:lnTo>
                    <a:pt x="59" y="37"/>
                  </a:lnTo>
                  <a:lnTo>
                    <a:pt x="57" y="31"/>
                  </a:lnTo>
                  <a:lnTo>
                    <a:pt x="52" y="28"/>
                  </a:lnTo>
                  <a:lnTo>
                    <a:pt x="46" y="27"/>
                  </a:lnTo>
                  <a:lnTo>
                    <a:pt x="39" y="27"/>
                  </a:lnTo>
                  <a:lnTo>
                    <a:pt x="33" y="28"/>
                  </a:lnTo>
                  <a:lnTo>
                    <a:pt x="27" y="29"/>
                  </a:lnTo>
                  <a:lnTo>
                    <a:pt x="22" y="31"/>
                  </a:lnTo>
                  <a:lnTo>
                    <a:pt x="21" y="31"/>
                  </a:lnTo>
                  <a:lnTo>
                    <a:pt x="20" y="26"/>
                  </a:lnTo>
                  <a:lnTo>
                    <a:pt x="15" y="13"/>
                  </a:lnTo>
                  <a:lnTo>
                    <a:pt x="8" y="3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" y="31"/>
                  </a:lnTo>
                  <a:lnTo>
                    <a:pt x="7" y="39"/>
                  </a:lnTo>
                  <a:lnTo>
                    <a:pt x="10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7013" name="Freeform 21">
              <a:extLst>
                <a:ext uri="{FF2B5EF4-FFF2-40B4-BE49-F238E27FC236}">
                  <a16:creationId xmlns:a16="http://schemas.microsoft.com/office/drawing/2014/main" id="{780717B7-9E68-42A3-A12E-9B20EDCAB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3855"/>
              <a:ext cx="29" cy="25"/>
            </a:xfrm>
            <a:custGeom>
              <a:avLst/>
              <a:gdLst>
                <a:gd name="T0" fmla="*/ 2 w 58"/>
                <a:gd name="T1" fmla="*/ 33 h 51"/>
                <a:gd name="T2" fmla="*/ 3 w 58"/>
                <a:gd name="T3" fmla="*/ 37 h 51"/>
                <a:gd name="T4" fmla="*/ 8 w 58"/>
                <a:gd name="T5" fmla="*/ 40 h 51"/>
                <a:gd name="T6" fmla="*/ 11 w 58"/>
                <a:gd name="T7" fmla="*/ 45 h 51"/>
                <a:gd name="T8" fmla="*/ 12 w 58"/>
                <a:gd name="T9" fmla="*/ 46 h 51"/>
                <a:gd name="T10" fmla="*/ 18 w 58"/>
                <a:gd name="T11" fmla="*/ 48 h 51"/>
                <a:gd name="T12" fmla="*/ 25 w 58"/>
                <a:gd name="T13" fmla="*/ 51 h 51"/>
                <a:gd name="T14" fmla="*/ 33 w 58"/>
                <a:gd name="T15" fmla="*/ 51 h 51"/>
                <a:gd name="T16" fmla="*/ 42 w 58"/>
                <a:gd name="T17" fmla="*/ 49 h 51"/>
                <a:gd name="T18" fmla="*/ 50 w 58"/>
                <a:gd name="T19" fmla="*/ 47 h 51"/>
                <a:gd name="T20" fmla="*/ 56 w 58"/>
                <a:gd name="T21" fmla="*/ 44 h 51"/>
                <a:gd name="T22" fmla="*/ 58 w 58"/>
                <a:gd name="T23" fmla="*/ 38 h 51"/>
                <a:gd name="T24" fmla="*/ 57 w 58"/>
                <a:gd name="T25" fmla="*/ 32 h 51"/>
                <a:gd name="T26" fmla="*/ 52 w 58"/>
                <a:gd name="T27" fmla="*/ 28 h 51"/>
                <a:gd name="T28" fmla="*/ 47 w 58"/>
                <a:gd name="T29" fmla="*/ 24 h 51"/>
                <a:gd name="T30" fmla="*/ 41 w 58"/>
                <a:gd name="T31" fmla="*/ 23 h 51"/>
                <a:gd name="T32" fmla="*/ 35 w 58"/>
                <a:gd name="T33" fmla="*/ 24 h 51"/>
                <a:gd name="T34" fmla="*/ 28 w 58"/>
                <a:gd name="T35" fmla="*/ 25 h 51"/>
                <a:gd name="T36" fmla="*/ 24 w 58"/>
                <a:gd name="T37" fmla="*/ 26 h 51"/>
                <a:gd name="T38" fmla="*/ 20 w 58"/>
                <a:gd name="T39" fmla="*/ 29 h 51"/>
                <a:gd name="T40" fmla="*/ 19 w 58"/>
                <a:gd name="T41" fmla="*/ 29 h 51"/>
                <a:gd name="T42" fmla="*/ 18 w 58"/>
                <a:gd name="T43" fmla="*/ 24 h 51"/>
                <a:gd name="T44" fmla="*/ 13 w 58"/>
                <a:gd name="T45" fmla="*/ 13 h 51"/>
                <a:gd name="T46" fmla="*/ 8 w 58"/>
                <a:gd name="T47" fmla="*/ 2 h 51"/>
                <a:gd name="T48" fmla="*/ 0 w 58"/>
                <a:gd name="T49" fmla="*/ 0 h 51"/>
                <a:gd name="T50" fmla="*/ 0 w 58"/>
                <a:gd name="T51" fmla="*/ 13 h 51"/>
                <a:gd name="T52" fmla="*/ 1 w 58"/>
                <a:gd name="T53" fmla="*/ 23 h 51"/>
                <a:gd name="T54" fmla="*/ 2 w 58"/>
                <a:gd name="T55" fmla="*/ 31 h 51"/>
                <a:gd name="T56" fmla="*/ 2 w 58"/>
                <a:gd name="T5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8" h="51">
                  <a:moveTo>
                    <a:pt x="2" y="33"/>
                  </a:moveTo>
                  <a:lnTo>
                    <a:pt x="3" y="37"/>
                  </a:lnTo>
                  <a:lnTo>
                    <a:pt x="8" y="40"/>
                  </a:lnTo>
                  <a:lnTo>
                    <a:pt x="11" y="45"/>
                  </a:lnTo>
                  <a:lnTo>
                    <a:pt x="12" y="46"/>
                  </a:lnTo>
                  <a:lnTo>
                    <a:pt x="18" y="48"/>
                  </a:lnTo>
                  <a:lnTo>
                    <a:pt x="25" y="51"/>
                  </a:lnTo>
                  <a:lnTo>
                    <a:pt x="33" y="51"/>
                  </a:lnTo>
                  <a:lnTo>
                    <a:pt x="42" y="49"/>
                  </a:lnTo>
                  <a:lnTo>
                    <a:pt x="50" y="47"/>
                  </a:lnTo>
                  <a:lnTo>
                    <a:pt x="56" y="44"/>
                  </a:lnTo>
                  <a:lnTo>
                    <a:pt x="58" y="38"/>
                  </a:lnTo>
                  <a:lnTo>
                    <a:pt x="57" y="32"/>
                  </a:lnTo>
                  <a:lnTo>
                    <a:pt x="52" y="28"/>
                  </a:lnTo>
                  <a:lnTo>
                    <a:pt x="47" y="24"/>
                  </a:lnTo>
                  <a:lnTo>
                    <a:pt x="41" y="23"/>
                  </a:lnTo>
                  <a:lnTo>
                    <a:pt x="35" y="24"/>
                  </a:lnTo>
                  <a:lnTo>
                    <a:pt x="28" y="25"/>
                  </a:lnTo>
                  <a:lnTo>
                    <a:pt x="24" y="26"/>
                  </a:lnTo>
                  <a:lnTo>
                    <a:pt x="20" y="29"/>
                  </a:lnTo>
                  <a:lnTo>
                    <a:pt x="19" y="29"/>
                  </a:lnTo>
                  <a:lnTo>
                    <a:pt x="18" y="24"/>
                  </a:lnTo>
                  <a:lnTo>
                    <a:pt x="13" y="13"/>
                  </a:lnTo>
                  <a:lnTo>
                    <a:pt x="8" y="2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" y="23"/>
                  </a:lnTo>
                  <a:lnTo>
                    <a:pt x="2" y="31"/>
                  </a:lnTo>
                  <a:lnTo>
                    <a:pt x="2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7014" name="Freeform 22">
              <a:extLst>
                <a:ext uri="{FF2B5EF4-FFF2-40B4-BE49-F238E27FC236}">
                  <a16:creationId xmlns:a16="http://schemas.microsoft.com/office/drawing/2014/main" id="{B8CD9B2E-EC40-45A7-BA1A-D89CFE4B7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3421"/>
              <a:ext cx="98" cy="116"/>
            </a:xfrm>
            <a:custGeom>
              <a:avLst/>
              <a:gdLst>
                <a:gd name="T0" fmla="*/ 69 w 195"/>
                <a:gd name="T1" fmla="*/ 30 h 232"/>
                <a:gd name="T2" fmla="*/ 54 w 195"/>
                <a:gd name="T3" fmla="*/ 39 h 232"/>
                <a:gd name="T4" fmla="*/ 41 w 195"/>
                <a:gd name="T5" fmla="*/ 50 h 232"/>
                <a:gd name="T6" fmla="*/ 29 w 195"/>
                <a:gd name="T7" fmla="*/ 63 h 232"/>
                <a:gd name="T8" fmla="*/ 19 w 195"/>
                <a:gd name="T9" fmla="*/ 77 h 232"/>
                <a:gd name="T10" fmla="*/ 11 w 195"/>
                <a:gd name="T11" fmla="*/ 92 h 232"/>
                <a:gd name="T12" fmla="*/ 5 w 195"/>
                <a:gd name="T13" fmla="*/ 108 h 232"/>
                <a:gd name="T14" fmla="*/ 2 w 195"/>
                <a:gd name="T15" fmla="*/ 125 h 232"/>
                <a:gd name="T16" fmla="*/ 0 w 195"/>
                <a:gd name="T17" fmla="*/ 142 h 232"/>
                <a:gd name="T18" fmla="*/ 2 w 195"/>
                <a:gd name="T19" fmla="*/ 167 h 232"/>
                <a:gd name="T20" fmla="*/ 11 w 195"/>
                <a:gd name="T21" fmla="*/ 186 h 232"/>
                <a:gd name="T22" fmla="*/ 25 w 195"/>
                <a:gd name="T23" fmla="*/ 203 h 232"/>
                <a:gd name="T24" fmla="*/ 43 w 195"/>
                <a:gd name="T25" fmla="*/ 216 h 232"/>
                <a:gd name="T26" fmla="*/ 64 w 195"/>
                <a:gd name="T27" fmla="*/ 226 h 232"/>
                <a:gd name="T28" fmla="*/ 86 w 195"/>
                <a:gd name="T29" fmla="*/ 231 h 232"/>
                <a:gd name="T30" fmla="*/ 109 w 195"/>
                <a:gd name="T31" fmla="*/ 232 h 232"/>
                <a:gd name="T32" fmla="*/ 131 w 195"/>
                <a:gd name="T33" fmla="*/ 229 h 232"/>
                <a:gd name="T34" fmla="*/ 135 w 195"/>
                <a:gd name="T35" fmla="*/ 229 h 232"/>
                <a:gd name="T36" fmla="*/ 140 w 195"/>
                <a:gd name="T37" fmla="*/ 226 h 232"/>
                <a:gd name="T38" fmla="*/ 143 w 195"/>
                <a:gd name="T39" fmla="*/ 223 h 232"/>
                <a:gd name="T40" fmla="*/ 145 w 195"/>
                <a:gd name="T41" fmla="*/ 218 h 232"/>
                <a:gd name="T42" fmla="*/ 142 w 195"/>
                <a:gd name="T43" fmla="*/ 213 h 232"/>
                <a:gd name="T44" fmla="*/ 138 w 195"/>
                <a:gd name="T45" fmla="*/ 208 h 232"/>
                <a:gd name="T46" fmla="*/ 132 w 195"/>
                <a:gd name="T47" fmla="*/ 203 h 232"/>
                <a:gd name="T48" fmla="*/ 126 w 195"/>
                <a:gd name="T49" fmla="*/ 201 h 232"/>
                <a:gd name="T50" fmla="*/ 115 w 195"/>
                <a:gd name="T51" fmla="*/ 198 h 232"/>
                <a:gd name="T52" fmla="*/ 103 w 195"/>
                <a:gd name="T53" fmla="*/ 195 h 232"/>
                <a:gd name="T54" fmla="*/ 92 w 195"/>
                <a:gd name="T55" fmla="*/ 193 h 232"/>
                <a:gd name="T56" fmla="*/ 81 w 195"/>
                <a:gd name="T57" fmla="*/ 191 h 232"/>
                <a:gd name="T58" fmla="*/ 71 w 195"/>
                <a:gd name="T59" fmla="*/ 187 h 232"/>
                <a:gd name="T60" fmla="*/ 61 w 195"/>
                <a:gd name="T61" fmla="*/ 183 h 232"/>
                <a:gd name="T62" fmla="*/ 51 w 195"/>
                <a:gd name="T63" fmla="*/ 177 h 232"/>
                <a:gd name="T64" fmla="*/ 42 w 195"/>
                <a:gd name="T65" fmla="*/ 168 h 232"/>
                <a:gd name="T66" fmla="*/ 39 w 195"/>
                <a:gd name="T67" fmla="*/ 129 h 232"/>
                <a:gd name="T68" fmla="*/ 48 w 195"/>
                <a:gd name="T69" fmla="*/ 96 h 232"/>
                <a:gd name="T70" fmla="*/ 66 w 195"/>
                <a:gd name="T71" fmla="*/ 71 h 232"/>
                <a:gd name="T72" fmla="*/ 92 w 195"/>
                <a:gd name="T73" fmla="*/ 50 h 232"/>
                <a:gd name="T74" fmla="*/ 119 w 195"/>
                <a:gd name="T75" fmla="*/ 34 h 232"/>
                <a:gd name="T76" fmla="*/ 148 w 195"/>
                <a:gd name="T77" fmla="*/ 22 h 232"/>
                <a:gd name="T78" fmla="*/ 174 w 195"/>
                <a:gd name="T79" fmla="*/ 12 h 232"/>
                <a:gd name="T80" fmla="*/ 195 w 195"/>
                <a:gd name="T81" fmla="*/ 4 h 232"/>
                <a:gd name="T82" fmla="*/ 183 w 195"/>
                <a:gd name="T83" fmla="*/ 1 h 232"/>
                <a:gd name="T84" fmla="*/ 169 w 195"/>
                <a:gd name="T85" fmla="*/ 0 h 232"/>
                <a:gd name="T86" fmla="*/ 153 w 195"/>
                <a:gd name="T87" fmla="*/ 2 h 232"/>
                <a:gd name="T88" fmla="*/ 135 w 195"/>
                <a:gd name="T89" fmla="*/ 4 h 232"/>
                <a:gd name="T90" fmla="*/ 118 w 195"/>
                <a:gd name="T91" fmla="*/ 10 h 232"/>
                <a:gd name="T92" fmla="*/ 101 w 195"/>
                <a:gd name="T93" fmla="*/ 16 h 232"/>
                <a:gd name="T94" fmla="*/ 84 w 195"/>
                <a:gd name="T95" fmla="*/ 23 h 232"/>
                <a:gd name="T96" fmla="*/ 69 w 195"/>
                <a:gd name="T97" fmla="*/ 3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5" h="232">
                  <a:moveTo>
                    <a:pt x="69" y="30"/>
                  </a:moveTo>
                  <a:lnTo>
                    <a:pt x="54" y="39"/>
                  </a:lnTo>
                  <a:lnTo>
                    <a:pt x="41" y="50"/>
                  </a:lnTo>
                  <a:lnTo>
                    <a:pt x="29" y="63"/>
                  </a:lnTo>
                  <a:lnTo>
                    <a:pt x="19" y="77"/>
                  </a:lnTo>
                  <a:lnTo>
                    <a:pt x="11" y="92"/>
                  </a:lnTo>
                  <a:lnTo>
                    <a:pt x="5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7"/>
                  </a:lnTo>
                  <a:lnTo>
                    <a:pt x="11" y="186"/>
                  </a:lnTo>
                  <a:lnTo>
                    <a:pt x="25" y="203"/>
                  </a:lnTo>
                  <a:lnTo>
                    <a:pt x="43" y="216"/>
                  </a:lnTo>
                  <a:lnTo>
                    <a:pt x="64" y="226"/>
                  </a:lnTo>
                  <a:lnTo>
                    <a:pt x="86" y="231"/>
                  </a:lnTo>
                  <a:lnTo>
                    <a:pt x="109" y="232"/>
                  </a:lnTo>
                  <a:lnTo>
                    <a:pt x="131" y="229"/>
                  </a:lnTo>
                  <a:lnTo>
                    <a:pt x="135" y="229"/>
                  </a:lnTo>
                  <a:lnTo>
                    <a:pt x="140" y="226"/>
                  </a:lnTo>
                  <a:lnTo>
                    <a:pt x="143" y="223"/>
                  </a:lnTo>
                  <a:lnTo>
                    <a:pt x="145" y="218"/>
                  </a:lnTo>
                  <a:lnTo>
                    <a:pt x="142" y="213"/>
                  </a:lnTo>
                  <a:lnTo>
                    <a:pt x="138" y="208"/>
                  </a:lnTo>
                  <a:lnTo>
                    <a:pt x="132" y="203"/>
                  </a:lnTo>
                  <a:lnTo>
                    <a:pt x="126" y="201"/>
                  </a:lnTo>
                  <a:lnTo>
                    <a:pt x="115" y="198"/>
                  </a:lnTo>
                  <a:lnTo>
                    <a:pt x="103" y="195"/>
                  </a:lnTo>
                  <a:lnTo>
                    <a:pt x="92" y="193"/>
                  </a:lnTo>
                  <a:lnTo>
                    <a:pt x="81" y="191"/>
                  </a:lnTo>
                  <a:lnTo>
                    <a:pt x="71" y="187"/>
                  </a:lnTo>
                  <a:lnTo>
                    <a:pt x="61" y="183"/>
                  </a:lnTo>
                  <a:lnTo>
                    <a:pt x="51" y="177"/>
                  </a:lnTo>
                  <a:lnTo>
                    <a:pt x="42" y="168"/>
                  </a:lnTo>
                  <a:lnTo>
                    <a:pt x="39" y="129"/>
                  </a:lnTo>
                  <a:lnTo>
                    <a:pt x="48" y="96"/>
                  </a:lnTo>
                  <a:lnTo>
                    <a:pt x="66" y="71"/>
                  </a:lnTo>
                  <a:lnTo>
                    <a:pt x="92" y="50"/>
                  </a:lnTo>
                  <a:lnTo>
                    <a:pt x="119" y="34"/>
                  </a:lnTo>
                  <a:lnTo>
                    <a:pt x="148" y="22"/>
                  </a:lnTo>
                  <a:lnTo>
                    <a:pt x="174" y="12"/>
                  </a:lnTo>
                  <a:lnTo>
                    <a:pt x="195" y="4"/>
                  </a:lnTo>
                  <a:lnTo>
                    <a:pt x="183" y="1"/>
                  </a:lnTo>
                  <a:lnTo>
                    <a:pt x="169" y="0"/>
                  </a:lnTo>
                  <a:lnTo>
                    <a:pt x="153" y="2"/>
                  </a:lnTo>
                  <a:lnTo>
                    <a:pt x="135" y="4"/>
                  </a:lnTo>
                  <a:lnTo>
                    <a:pt x="118" y="10"/>
                  </a:lnTo>
                  <a:lnTo>
                    <a:pt x="101" y="16"/>
                  </a:lnTo>
                  <a:lnTo>
                    <a:pt x="84" y="23"/>
                  </a:lnTo>
                  <a:lnTo>
                    <a:pt x="69" y="30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7015" name="Freeform 23">
              <a:extLst>
                <a:ext uri="{FF2B5EF4-FFF2-40B4-BE49-F238E27FC236}">
                  <a16:creationId xmlns:a16="http://schemas.microsoft.com/office/drawing/2014/main" id="{36B7DE87-02D1-4F79-9D39-3C8D8B142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5" y="3419"/>
              <a:ext cx="62" cy="90"/>
            </a:xfrm>
            <a:custGeom>
              <a:avLst/>
              <a:gdLst>
                <a:gd name="T0" fmla="*/ 106 w 126"/>
                <a:gd name="T1" fmla="*/ 59 h 181"/>
                <a:gd name="T2" fmla="*/ 111 w 126"/>
                <a:gd name="T3" fmla="*/ 77 h 181"/>
                <a:gd name="T4" fmla="*/ 110 w 126"/>
                <a:gd name="T5" fmla="*/ 95 h 181"/>
                <a:gd name="T6" fmla="*/ 102 w 126"/>
                <a:gd name="T7" fmla="*/ 108 h 181"/>
                <a:gd name="T8" fmla="*/ 90 w 126"/>
                <a:gd name="T9" fmla="*/ 121 h 181"/>
                <a:gd name="T10" fmla="*/ 76 w 126"/>
                <a:gd name="T11" fmla="*/ 133 h 181"/>
                <a:gd name="T12" fmla="*/ 60 w 126"/>
                <a:gd name="T13" fmla="*/ 144 h 181"/>
                <a:gd name="T14" fmla="*/ 44 w 126"/>
                <a:gd name="T15" fmla="*/ 154 h 181"/>
                <a:gd name="T16" fmla="*/ 30 w 126"/>
                <a:gd name="T17" fmla="*/ 165 h 181"/>
                <a:gd name="T18" fmla="*/ 28 w 126"/>
                <a:gd name="T19" fmla="*/ 168 h 181"/>
                <a:gd name="T20" fmla="*/ 27 w 126"/>
                <a:gd name="T21" fmla="*/ 171 h 181"/>
                <a:gd name="T22" fmla="*/ 27 w 126"/>
                <a:gd name="T23" fmla="*/ 174 h 181"/>
                <a:gd name="T24" fmla="*/ 28 w 126"/>
                <a:gd name="T25" fmla="*/ 177 h 181"/>
                <a:gd name="T26" fmla="*/ 31 w 126"/>
                <a:gd name="T27" fmla="*/ 180 h 181"/>
                <a:gd name="T28" fmla="*/ 35 w 126"/>
                <a:gd name="T29" fmla="*/ 181 h 181"/>
                <a:gd name="T30" fmla="*/ 37 w 126"/>
                <a:gd name="T31" fmla="*/ 181 h 181"/>
                <a:gd name="T32" fmla="*/ 41 w 126"/>
                <a:gd name="T33" fmla="*/ 180 h 181"/>
                <a:gd name="T34" fmla="*/ 59 w 126"/>
                <a:gd name="T35" fmla="*/ 169 h 181"/>
                <a:gd name="T36" fmla="*/ 76 w 126"/>
                <a:gd name="T37" fmla="*/ 158 h 181"/>
                <a:gd name="T38" fmla="*/ 92 w 126"/>
                <a:gd name="T39" fmla="*/ 145 h 181"/>
                <a:gd name="T40" fmla="*/ 107 w 126"/>
                <a:gd name="T41" fmla="*/ 130 h 181"/>
                <a:gd name="T42" fmla="*/ 118 w 126"/>
                <a:gd name="T43" fmla="*/ 114 h 181"/>
                <a:gd name="T44" fmla="*/ 125 w 126"/>
                <a:gd name="T45" fmla="*/ 96 h 181"/>
                <a:gd name="T46" fmla="*/ 126 w 126"/>
                <a:gd name="T47" fmla="*/ 76 h 181"/>
                <a:gd name="T48" fmla="*/ 121 w 126"/>
                <a:gd name="T49" fmla="*/ 55 h 181"/>
                <a:gd name="T50" fmla="*/ 111 w 126"/>
                <a:gd name="T51" fmla="*/ 39 h 181"/>
                <a:gd name="T52" fmla="*/ 96 w 126"/>
                <a:gd name="T53" fmla="*/ 26 h 181"/>
                <a:gd name="T54" fmla="*/ 77 w 126"/>
                <a:gd name="T55" fmla="*/ 15 h 181"/>
                <a:gd name="T56" fmla="*/ 57 w 126"/>
                <a:gd name="T57" fmla="*/ 7 h 181"/>
                <a:gd name="T58" fmla="*/ 36 w 126"/>
                <a:gd name="T59" fmla="*/ 3 h 181"/>
                <a:gd name="T60" fmla="*/ 19 w 126"/>
                <a:gd name="T61" fmla="*/ 0 h 181"/>
                <a:gd name="T62" fmla="*/ 6 w 126"/>
                <a:gd name="T63" fmla="*/ 0 h 181"/>
                <a:gd name="T64" fmla="*/ 0 w 126"/>
                <a:gd name="T65" fmla="*/ 4 h 181"/>
                <a:gd name="T66" fmla="*/ 14 w 126"/>
                <a:gd name="T67" fmla="*/ 9 h 181"/>
                <a:gd name="T68" fmla="*/ 29 w 126"/>
                <a:gd name="T69" fmla="*/ 14 h 181"/>
                <a:gd name="T70" fmla="*/ 45 w 126"/>
                <a:gd name="T71" fmla="*/ 19 h 181"/>
                <a:gd name="T72" fmla="*/ 60 w 126"/>
                <a:gd name="T73" fmla="*/ 23 h 181"/>
                <a:gd name="T74" fmla="*/ 75 w 126"/>
                <a:gd name="T75" fmla="*/ 29 h 181"/>
                <a:gd name="T76" fmla="*/ 88 w 126"/>
                <a:gd name="T77" fmla="*/ 37 h 181"/>
                <a:gd name="T78" fmla="*/ 98 w 126"/>
                <a:gd name="T79" fmla="*/ 46 h 181"/>
                <a:gd name="T80" fmla="*/ 106 w 126"/>
                <a:gd name="T81" fmla="*/ 5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6" h="181">
                  <a:moveTo>
                    <a:pt x="106" y="59"/>
                  </a:moveTo>
                  <a:lnTo>
                    <a:pt x="111" y="77"/>
                  </a:lnTo>
                  <a:lnTo>
                    <a:pt x="110" y="95"/>
                  </a:lnTo>
                  <a:lnTo>
                    <a:pt x="102" y="108"/>
                  </a:lnTo>
                  <a:lnTo>
                    <a:pt x="90" y="121"/>
                  </a:lnTo>
                  <a:lnTo>
                    <a:pt x="76" y="133"/>
                  </a:lnTo>
                  <a:lnTo>
                    <a:pt x="60" y="144"/>
                  </a:lnTo>
                  <a:lnTo>
                    <a:pt x="44" y="154"/>
                  </a:lnTo>
                  <a:lnTo>
                    <a:pt x="30" y="165"/>
                  </a:lnTo>
                  <a:lnTo>
                    <a:pt x="28" y="168"/>
                  </a:lnTo>
                  <a:lnTo>
                    <a:pt x="27" y="171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1" y="180"/>
                  </a:lnTo>
                  <a:lnTo>
                    <a:pt x="35" y="181"/>
                  </a:lnTo>
                  <a:lnTo>
                    <a:pt x="37" y="181"/>
                  </a:lnTo>
                  <a:lnTo>
                    <a:pt x="41" y="180"/>
                  </a:lnTo>
                  <a:lnTo>
                    <a:pt x="59" y="169"/>
                  </a:lnTo>
                  <a:lnTo>
                    <a:pt x="76" y="158"/>
                  </a:lnTo>
                  <a:lnTo>
                    <a:pt x="92" y="145"/>
                  </a:lnTo>
                  <a:lnTo>
                    <a:pt x="107" y="130"/>
                  </a:lnTo>
                  <a:lnTo>
                    <a:pt x="118" y="114"/>
                  </a:lnTo>
                  <a:lnTo>
                    <a:pt x="125" y="96"/>
                  </a:lnTo>
                  <a:lnTo>
                    <a:pt x="126" y="76"/>
                  </a:lnTo>
                  <a:lnTo>
                    <a:pt x="121" y="55"/>
                  </a:lnTo>
                  <a:lnTo>
                    <a:pt x="111" y="39"/>
                  </a:lnTo>
                  <a:lnTo>
                    <a:pt x="96" y="26"/>
                  </a:lnTo>
                  <a:lnTo>
                    <a:pt x="77" y="15"/>
                  </a:lnTo>
                  <a:lnTo>
                    <a:pt x="57" y="7"/>
                  </a:lnTo>
                  <a:lnTo>
                    <a:pt x="36" y="3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5" y="19"/>
                  </a:lnTo>
                  <a:lnTo>
                    <a:pt x="60" y="23"/>
                  </a:lnTo>
                  <a:lnTo>
                    <a:pt x="75" y="29"/>
                  </a:lnTo>
                  <a:lnTo>
                    <a:pt x="88" y="37"/>
                  </a:lnTo>
                  <a:lnTo>
                    <a:pt x="98" y="46"/>
                  </a:lnTo>
                  <a:lnTo>
                    <a:pt x="106" y="5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7016" name="Freeform 24">
              <a:extLst>
                <a:ext uri="{FF2B5EF4-FFF2-40B4-BE49-F238E27FC236}">
                  <a16:creationId xmlns:a16="http://schemas.microsoft.com/office/drawing/2014/main" id="{FCCD8718-AC9C-4DF9-A005-A3EF8F5E8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6" y="3398"/>
              <a:ext cx="158" cy="189"/>
            </a:xfrm>
            <a:custGeom>
              <a:avLst/>
              <a:gdLst>
                <a:gd name="T0" fmla="*/ 99 w 317"/>
                <a:gd name="T1" fmla="*/ 70 h 378"/>
                <a:gd name="T2" fmla="*/ 53 w 317"/>
                <a:gd name="T3" fmla="*/ 115 h 378"/>
                <a:gd name="T4" fmla="*/ 18 w 317"/>
                <a:gd name="T5" fmla="*/ 166 h 378"/>
                <a:gd name="T6" fmla="*/ 0 w 317"/>
                <a:gd name="T7" fmla="*/ 226 h 378"/>
                <a:gd name="T8" fmla="*/ 4 w 317"/>
                <a:gd name="T9" fmla="*/ 267 h 378"/>
                <a:gd name="T10" fmla="*/ 10 w 317"/>
                <a:gd name="T11" fmla="*/ 283 h 378"/>
                <a:gd name="T12" fmla="*/ 20 w 317"/>
                <a:gd name="T13" fmla="*/ 298 h 378"/>
                <a:gd name="T14" fmla="*/ 33 w 317"/>
                <a:gd name="T15" fmla="*/ 310 h 378"/>
                <a:gd name="T16" fmla="*/ 56 w 317"/>
                <a:gd name="T17" fmla="*/ 324 h 378"/>
                <a:gd name="T18" fmla="*/ 86 w 317"/>
                <a:gd name="T19" fmla="*/ 339 h 378"/>
                <a:gd name="T20" fmla="*/ 118 w 317"/>
                <a:gd name="T21" fmla="*/ 351 h 378"/>
                <a:gd name="T22" fmla="*/ 150 w 317"/>
                <a:gd name="T23" fmla="*/ 360 h 378"/>
                <a:gd name="T24" fmla="*/ 183 w 317"/>
                <a:gd name="T25" fmla="*/ 367 h 378"/>
                <a:gd name="T26" fmla="*/ 217 w 317"/>
                <a:gd name="T27" fmla="*/ 371 h 378"/>
                <a:gd name="T28" fmla="*/ 250 w 317"/>
                <a:gd name="T29" fmla="*/ 375 h 378"/>
                <a:gd name="T30" fmla="*/ 285 w 317"/>
                <a:gd name="T31" fmla="*/ 377 h 378"/>
                <a:gd name="T32" fmla="*/ 307 w 317"/>
                <a:gd name="T33" fmla="*/ 378 h 378"/>
                <a:gd name="T34" fmla="*/ 315 w 317"/>
                <a:gd name="T35" fmla="*/ 371 h 378"/>
                <a:gd name="T36" fmla="*/ 317 w 317"/>
                <a:gd name="T37" fmla="*/ 361 h 378"/>
                <a:gd name="T38" fmla="*/ 310 w 317"/>
                <a:gd name="T39" fmla="*/ 353 h 378"/>
                <a:gd name="T40" fmla="*/ 289 w 317"/>
                <a:gd name="T41" fmla="*/ 347 h 378"/>
                <a:gd name="T42" fmla="*/ 259 w 317"/>
                <a:gd name="T43" fmla="*/ 341 h 378"/>
                <a:gd name="T44" fmla="*/ 228 w 317"/>
                <a:gd name="T45" fmla="*/ 337 h 378"/>
                <a:gd name="T46" fmla="*/ 197 w 317"/>
                <a:gd name="T47" fmla="*/ 332 h 378"/>
                <a:gd name="T48" fmla="*/ 167 w 317"/>
                <a:gd name="T49" fmla="*/ 326 h 378"/>
                <a:gd name="T50" fmla="*/ 137 w 317"/>
                <a:gd name="T51" fmla="*/ 318 h 378"/>
                <a:gd name="T52" fmla="*/ 109 w 317"/>
                <a:gd name="T53" fmla="*/ 309 h 378"/>
                <a:gd name="T54" fmla="*/ 80 w 317"/>
                <a:gd name="T55" fmla="*/ 298 h 378"/>
                <a:gd name="T56" fmla="*/ 54 w 317"/>
                <a:gd name="T57" fmla="*/ 282 h 378"/>
                <a:gd name="T58" fmla="*/ 38 w 317"/>
                <a:gd name="T59" fmla="*/ 260 h 378"/>
                <a:gd name="T60" fmla="*/ 34 w 317"/>
                <a:gd name="T61" fmla="*/ 232 h 378"/>
                <a:gd name="T62" fmla="*/ 38 w 317"/>
                <a:gd name="T63" fmla="*/ 200 h 378"/>
                <a:gd name="T64" fmla="*/ 51 w 317"/>
                <a:gd name="T65" fmla="*/ 170 h 378"/>
                <a:gd name="T66" fmla="*/ 71 w 317"/>
                <a:gd name="T67" fmla="*/ 138 h 378"/>
                <a:gd name="T68" fmla="*/ 94 w 317"/>
                <a:gd name="T69" fmla="*/ 110 h 378"/>
                <a:gd name="T70" fmla="*/ 121 w 317"/>
                <a:gd name="T71" fmla="*/ 83 h 378"/>
                <a:gd name="T72" fmla="*/ 151 w 317"/>
                <a:gd name="T73" fmla="*/ 57 h 378"/>
                <a:gd name="T74" fmla="*/ 193 w 317"/>
                <a:gd name="T75" fmla="*/ 38 h 378"/>
                <a:gd name="T76" fmla="*/ 234 w 317"/>
                <a:gd name="T77" fmla="*/ 20 h 378"/>
                <a:gd name="T78" fmla="*/ 260 w 317"/>
                <a:gd name="T79" fmla="*/ 7 h 378"/>
                <a:gd name="T80" fmla="*/ 252 w 317"/>
                <a:gd name="T81" fmla="*/ 0 h 378"/>
                <a:gd name="T82" fmla="*/ 218 w 317"/>
                <a:gd name="T83" fmla="*/ 4 h 378"/>
                <a:gd name="T84" fmla="*/ 178 w 317"/>
                <a:gd name="T85" fmla="*/ 18 h 378"/>
                <a:gd name="T86" fmla="*/ 140 w 317"/>
                <a:gd name="T87" fmla="*/ 3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7" h="378">
                  <a:moveTo>
                    <a:pt x="124" y="49"/>
                  </a:moveTo>
                  <a:lnTo>
                    <a:pt x="99" y="70"/>
                  </a:lnTo>
                  <a:lnTo>
                    <a:pt x="75" y="91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8" y="166"/>
                  </a:lnTo>
                  <a:lnTo>
                    <a:pt x="6" y="195"/>
                  </a:lnTo>
                  <a:lnTo>
                    <a:pt x="0" y="226"/>
                  </a:lnTo>
                  <a:lnTo>
                    <a:pt x="2" y="259"/>
                  </a:lnTo>
                  <a:lnTo>
                    <a:pt x="4" y="267"/>
                  </a:lnTo>
                  <a:lnTo>
                    <a:pt x="6" y="276"/>
                  </a:lnTo>
                  <a:lnTo>
                    <a:pt x="10" y="283"/>
                  </a:lnTo>
                  <a:lnTo>
                    <a:pt x="14" y="291"/>
                  </a:lnTo>
                  <a:lnTo>
                    <a:pt x="20" y="298"/>
                  </a:lnTo>
                  <a:lnTo>
                    <a:pt x="27" y="305"/>
                  </a:lnTo>
                  <a:lnTo>
                    <a:pt x="33" y="310"/>
                  </a:lnTo>
                  <a:lnTo>
                    <a:pt x="41" y="315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9"/>
                  </a:lnTo>
                  <a:lnTo>
                    <a:pt x="102" y="345"/>
                  </a:lnTo>
                  <a:lnTo>
                    <a:pt x="118" y="351"/>
                  </a:lnTo>
                  <a:lnTo>
                    <a:pt x="134" y="355"/>
                  </a:lnTo>
                  <a:lnTo>
                    <a:pt x="150" y="360"/>
                  </a:lnTo>
                  <a:lnTo>
                    <a:pt x="166" y="363"/>
                  </a:lnTo>
                  <a:lnTo>
                    <a:pt x="183" y="367"/>
                  </a:lnTo>
                  <a:lnTo>
                    <a:pt x="199" y="369"/>
                  </a:lnTo>
                  <a:lnTo>
                    <a:pt x="217" y="371"/>
                  </a:lnTo>
                  <a:lnTo>
                    <a:pt x="234" y="374"/>
                  </a:lnTo>
                  <a:lnTo>
                    <a:pt x="250" y="375"/>
                  </a:lnTo>
                  <a:lnTo>
                    <a:pt x="267" y="376"/>
                  </a:lnTo>
                  <a:lnTo>
                    <a:pt x="285" y="377"/>
                  </a:lnTo>
                  <a:lnTo>
                    <a:pt x="301" y="378"/>
                  </a:lnTo>
                  <a:lnTo>
                    <a:pt x="307" y="378"/>
                  </a:lnTo>
                  <a:lnTo>
                    <a:pt x="311" y="376"/>
                  </a:lnTo>
                  <a:lnTo>
                    <a:pt x="315" y="371"/>
                  </a:lnTo>
                  <a:lnTo>
                    <a:pt x="317" y="367"/>
                  </a:lnTo>
                  <a:lnTo>
                    <a:pt x="317" y="361"/>
                  </a:lnTo>
                  <a:lnTo>
                    <a:pt x="315" y="356"/>
                  </a:lnTo>
                  <a:lnTo>
                    <a:pt x="310" y="353"/>
                  </a:lnTo>
                  <a:lnTo>
                    <a:pt x="304" y="351"/>
                  </a:lnTo>
                  <a:lnTo>
                    <a:pt x="289" y="347"/>
                  </a:lnTo>
                  <a:lnTo>
                    <a:pt x="274" y="345"/>
                  </a:lnTo>
                  <a:lnTo>
                    <a:pt x="259" y="341"/>
                  </a:lnTo>
                  <a:lnTo>
                    <a:pt x="243" y="339"/>
                  </a:lnTo>
                  <a:lnTo>
                    <a:pt x="228" y="337"/>
                  </a:lnTo>
                  <a:lnTo>
                    <a:pt x="213" y="334"/>
                  </a:lnTo>
                  <a:lnTo>
                    <a:pt x="197" y="332"/>
                  </a:lnTo>
                  <a:lnTo>
                    <a:pt x="182" y="329"/>
                  </a:lnTo>
                  <a:lnTo>
                    <a:pt x="167" y="326"/>
                  </a:lnTo>
                  <a:lnTo>
                    <a:pt x="152" y="323"/>
                  </a:lnTo>
                  <a:lnTo>
                    <a:pt x="137" y="318"/>
                  </a:lnTo>
                  <a:lnTo>
                    <a:pt x="122" y="315"/>
                  </a:lnTo>
                  <a:lnTo>
                    <a:pt x="109" y="309"/>
                  </a:lnTo>
                  <a:lnTo>
                    <a:pt x="94" y="303"/>
                  </a:lnTo>
                  <a:lnTo>
                    <a:pt x="80" y="298"/>
                  </a:lnTo>
                  <a:lnTo>
                    <a:pt x="66" y="290"/>
                  </a:lnTo>
                  <a:lnTo>
                    <a:pt x="54" y="282"/>
                  </a:lnTo>
                  <a:lnTo>
                    <a:pt x="45" y="271"/>
                  </a:lnTo>
                  <a:lnTo>
                    <a:pt x="38" y="260"/>
                  </a:lnTo>
                  <a:lnTo>
                    <a:pt x="35" y="246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3"/>
                  </a:lnTo>
                  <a:lnTo>
                    <a:pt x="71" y="138"/>
                  </a:lnTo>
                  <a:lnTo>
                    <a:pt x="82" y="124"/>
                  </a:lnTo>
                  <a:lnTo>
                    <a:pt x="94" y="110"/>
                  </a:lnTo>
                  <a:lnTo>
                    <a:pt x="106" y="96"/>
                  </a:lnTo>
                  <a:lnTo>
                    <a:pt x="121" y="83"/>
                  </a:lnTo>
                  <a:lnTo>
                    <a:pt x="136" y="69"/>
                  </a:lnTo>
                  <a:lnTo>
                    <a:pt x="151" y="57"/>
                  </a:lnTo>
                  <a:lnTo>
                    <a:pt x="171" y="47"/>
                  </a:lnTo>
                  <a:lnTo>
                    <a:pt x="193" y="38"/>
                  </a:lnTo>
                  <a:lnTo>
                    <a:pt x="214" y="28"/>
                  </a:lnTo>
                  <a:lnTo>
                    <a:pt x="234" y="20"/>
                  </a:lnTo>
                  <a:lnTo>
                    <a:pt x="250" y="14"/>
                  </a:lnTo>
                  <a:lnTo>
                    <a:pt x="260" y="7"/>
                  </a:lnTo>
                  <a:lnTo>
                    <a:pt x="264" y="2"/>
                  </a:lnTo>
                  <a:lnTo>
                    <a:pt x="252" y="0"/>
                  </a:lnTo>
                  <a:lnTo>
                    <a:pt x="236" y="1"/>
                  </a:lnTo>
                  <a:lnTo>
                    <a:pt x="218" y="4"/>
                  </a:lnTo>
                  <a:lnTo>
                    <a:pt x="198" y="10"/>
                  </a:lnTo>
                  <a:lnTo>
                    <a:pt x="178" y="18"/>
                  </a:lnTo>
                  <a:lnTo>
                    <a:pt x="158" y="27"/>
                  </a:lnTo>
                  <a:lnTo>
                    <a:pt x="140" y="38"/>
                  </a:lnTo>
                  <a:lnTo>
                    <a:pt x="124" y="4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7017" name="Freeform 25">
              <a:extLst>
                <a:ext uri="{FF2B5EF4-FFF2-40B4-BE49-F238E27FC236}">
                  <a16:creationId xmlns:a16="http://schemas.microsoft.com/office/drawing/2014/main" id="{1B6B7C65-DB55-4AFC-9E07-561453223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9" y="3392"/>
              <a:ext cx="139" cy="125"/>
            </a:xfrm>
            <a:custGeom>
              <a:avLst/>
              <a:gdLst>
                <a:gd name="T0" fmla="*/ 230 w 277"/>
                <a:gd name="T1" fmla="*/ 77 h 252"/>
                <a:gd name="T2" fmla="*/ 243 w 277"/>
                <a:gd name="T3" fmla="*/ 91 h 252"/>
                <a:gd name="T4" fmla="*/ 251 w 277"/>
                <a:gd name="T5" fmla="*/ 107 h 252"/>
                <a:gd name="T6" fmla="*/ 254 w 277"/>
                <a:gd name="T7" fmla="*/ 124 h 252"/>
                <a:gd name="T8" fmla="*/ 254 w 277"/>
                <a:gd name="T9" fmla="*/ 143 h 252"/>
                <a:gd name="T10" fmla="*/ 252 w 277"/>
                <a:gd name="T11" fmla="*/ 158 h 252"/>
                <a:gd name="T12" fmla="*/ 247 w 277"/>
                <a:gd name="T13" fmla="*/ 170 h 252"/>
                <a:gd name="T14" fmla="*/ 239 w 277"/>
                <a:gd name="T15" fmla="*/ 183 h 252"/>
                <a:gd name="T16" fmla="*/ 231 w 277"/>
                <a:gd name="T17" fmla="*/ 193 h 252"/>
                <a:gd name="T18" fmla="*/ 221 w 277"/>
                <a:gd name="T19" fmla="*/ 205 h 252"/>
                <a:gd name="T20" fmla="*/ 210 w 277"/>
                <a:gd name="T21" fmla="*/ 214 h 252"/>
                <a:gd name="T22" fmla="*/ 200 w 277"/>
                <a:gd name="T23" fmla="*/ 224 h 252"/>
                <a:gd name="T24" fmla="*/ 190 w 277"/>
                <a:gd name="T25" fmla="*/ 235 h 252"/>
                <a:gd name="T26" fmla="*/ 187 w 277"/>
                <a:gd name="T27" fmla="*/ 238 h 252"/>
                <a:gd name="T28" fmla="*/ 187 w 277"/>
                <a:gd name="T29" fmla="*/ 242 h 252"/>
                <a:gd name="T30" fmla="*/ 187 w 277"/>
                <a:gd name="T31" fmla="*/ 245 h 252"/>
                <a:gd name="T32" fmla="*/ 190 w 277"/>
                <a:gd name="T33" fmla="*/ 249 h 252"/>
                <a:gd name="T34" fmla="*/ 193 w 277"/>
                <a:gd name="T35" fmla="*/ 251 h 252"/>
                <a:gd name="T36" fmla="*/ 198 w 277"/>
                <a:gd name="T37" fmla="*/ 252 h 252"/>
                <a:gd name="T38" fmla="*/ 201 w 277"/>
                <a:gd name="T39" fmla="*/ 251 h 252"/>
                <a:gd name="T40" fmla="*/ 205 w 277"/>
                <a:gd name="T41" fmla="*/ 249 h 252"/>
                <a:gd name="T42" fmla="*/ 228 w 277"/>
                <a:gd name="T43" fmla="*/ 234 h 252"/>
                <a:gd name="T44" fmla="*/ 247 w 277"/>
                <a:gd name="T45" fmla="*/ 214 h 252"/>
                <a:gd name="T46" fmla="*/ 262 w 277"/>
                <a:gd name="T47" fmla="*/ 192 h 252"/>
                <a:gd name="T48" fmla="*/ 273 w 277"/>
                <a:gd name="T49" fmla="*/ 167 h 252"/>
                <a:gd name="T50" fmla="*/ 277 w 277"/>
                <a:gd name="T51" fmla="*/ 142 h 252"/>
                <a:gd name="T52" fmla="*/ 275 w 277"/>
                <a:gd name="T53" fmla="*/ 115 h 252"/>
                <a:gd name="T54" fmla="*/ 266 w 277"/>
                <a:gd name="T55" fmla="*/ 91 h 252"/>
                <a:gd name="T56" fmla="*/ 247 w 277"/>
                <a:gd name="T57" fmla="*/ 69 h 252"/>
                <a:gd name="T58" fmla="*/ 233 w 277"/>
                <a:gd name="T59" fmla="*/ 58 h 252"/>
                <a:gd name="T60" fmla="*/ 217 w 277"/>
                <a:gd name="T61" fmla="*/ 48 h 252"/>
                <a:gd name="T62" fmla="*/ 200 w 277"/>
                <a:gd name="T63" fmla="*/ 39 h 252"/>
                <a:gd name="T64" fmla="*/ 181 w 277"/>
                <a:gd name="T65" fmla="*/ 31 h 252"/>
                <a:gd name="T66" fmla="*/ 161 w 277"/>
                <a:gd name="T67" fmla="*/ 23 h 252"/>
                <a:gd name="T68" fmla="*/ 141 w 277"/>
                <a:gd name="T69" fmla="*/ 17 h 252"/>
                <a:gd name="T70" fmla="*/ 121 w 277"/>
                <a:gd name="T71" fmla="*/ 13 h 252"/>
                <a:gd name="T72" fmla="*/ 101 w 277"/>
                <a:gd name="T73" fmla="*/ 8 h 252"/>
                <a:gd name="T74" fmla="*/ 82 w 277"/>
                <a:gd name="T75" fmla="*/ 5 h 252"/>
                <a:gd name="T76" fmla="*/ 64 w 277"/>
                <a:gd name="T77" fmla="*/ 2 h 252"/>
                <a:gd name="T78" fmla="*/ 47 w 277"/>
                <a:gd name="T79" fmla="*/ 0 h 252"/>
                <a:gd name="T80" fmla="*/ 33 w 277"/>
                <a:gd name="T81" fmla="*/ 0 h 252"/>
                <a:gd name="T82" fmla="*/ 21 w 277"/>
                <a:gd name="T83" fmla="*/ 0 h 252"/>
                <a:gd name="T84" fmla="*/ 10 w 277"/>
                <a:gd name="T85" fmla="*/ 0 h 252"/>
                <a:gd name="T86" fmla="*/ 3 w 277"/>
                <a:gd name="T87" fmla="*/ 2 h 252"/>
                <a:gd name="T88" fmla="*/ 0 w 277"/>
                <a:gd name="T89" fmla="*/ 5 h 252"/>
                <a:gd name="T90" fmla="*/ 11 w 277"/>
                <a:gd name="T91" fmla="*/ 7 h 252"/>
                <a:gd name="T92" fmla="*/ 23 w 277"/>
                <a:gd name="T93" fmla="*/ 8 h 252"/>
                <a:gd name="T94" fmla="*/ 37 w 277"/>
                <a:gd name="T95" fmla="*/ 10 h 252"/>
                <a:gd name="T96" fmla="*/ 50 w 277"/>
                <a:gd name="T97" fmla="*/ 13 h 252"/>
                <a:gd name="T98" fmla="*/ 64 w 277"/>
                <a:gd name="T99" fmla="*/ 16 h 252"/>
                <a:gd name="T100" fmla="*/ 80 w 277"/>
                <a:gd name="T101" fmla="*/ 18 h 252"/>
                <a:gd name="T102" fmla="*/ 95 w 277"/>
                <a:gd name="T103" fmla="*/ 22 h 252"/>
                <a:gd name="T104" fmla="*/ 111 w 277"/>
                <a:gd name="T105" fmla="*/ 25 h 252"/>
                <a:gd name="T106" fmla="*/ 126 w 277"/>
                <a:gd name="T107" fmla="*/ 30 h 252"/>
                <a:gd name="T108" fmla="*/ 143 w 277"/>
                <a:gd name="T109" fmla="*/ 35 h 252"/>
                <a:gd name="T110" fmla="*/ 159 w 277"/>
                <a:gd name="T111" fmla="*/ 39 h 252"/>
                <a:gd name="T112" fmla="*/ 174 w 277"/>
                <a:gd name="T113" fmla="*/ 45 h 252"/>
                <a:gd name="T114" fmla="*/ 189 w 277"/>
                <a:gd name="T115" fmla="*/ 52 h 252"/>
                <a:gd name="T116" fmla="*/ 204 w 277"/>
                <a:gd name="T117" fmla="*/ 60 h 252"/>
                <a:gd name="T118" fmla="*/ 217 w 277"/>
                <a:gd name="T119" fmla="*/ 68 h 252"/>
                <a:gd name="T120" fmla="*/ 230 w 277"/>
                <a:gd name="T121" fmla="*/ 7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7" h="252">
                  <a:moveTo>
                    <a:pt x="230" y="77"/>
                  </a:moveTo>
                  <a:lnTo>
                    <a:pt x="243" y="91"/>
                  </a:lnTo>
                  <a:lnTo>
                    <a:pt x="251" y="107"/>
                  </a:lnTo>
                  <a:lnTo>
                    <a:pt x="254" y="124"/>
                  </a:lnTo>
                  <a:lnTo>
                    <a:pt x="254" y="143"/>
                  </a:lnTo>
                  <a:lnTo>
                    <a:pt x="252" y="158"/>
                  </a:lnTo>
                  <a:lnTo>
                    <a:pt x="247" y="170"/>
                  </a:lnTo>
                  <a:lnTo>
                    <a:pt x="239" y="183"/>
                  </a:lnTo>
                  <a:lnTo>
                    <a:pt x="231" y="193"/>
                  </a:lnTo>
                  <a:lnTo>
                    <a:pt x="221" y="205"/>
                  </a:lnTo>
                  <a:lnTo>
                    <a:pt x="210" y="214"/>
                  </a:lnTo>
                  <a:lnTo>
                    <a:pt x="200" y="224"/>
                  </a:lnTo>
                  <a:lnTo>
                    <a:pt x="190" y="235"/>
                  </a:lnTo>
                  <a:lnTo>
                    <a:pt x="187" y="238"/>
                  </a:lnTo>
                  <a:lnTo>
                    <a:pt x="187" y="242"/>
                  </a:lnTo>
                  <a:lnTo>
                    <a:pt x="187" y="245"/>
                  </a:lnTo>
                  <a:lnTo>
                    <a:pt x="190" y="249"/>
                  </a:lnTo>
                  <a:lnTo>
                    <a:pt x="193" y="251"/>
                  </a:lnTo>
                  <a:lnTo>
                    <a:pt x="198" y="252"/>
                  </a:lnTo>
                  <a:lnTo>
                    <a:pt x="201" y="251"/>
                  </a:lnTo>
                  <a:lnTo>
                    <a:pt x="205" y="249"/>
                  </a:lnTo>
                  <a:lnTo>
                    <a:pt x="228" y="234"/>
                  </a:lnTo>
                  <a:lnTo>
                    <a:pt x="247" y="214"/>
                  </a:lnTo>
                  <a:lnTo>
                    <a:pt x="262" y="192"/>
                  </a:lnTo>
                  <a:lnTo>
                    <a:pt x="273" y="167"/>
                  </a:lnTo>
                  <a:lnTo>
                    <a:pt x="277" y="142"/>
                  </a:lnTo>
                  <a:lnTo>
                    <a:pt x="275" y="115"/>
                  </a:lnTo>
                  <a:lnTo>
                    <a:pt x="266" y="91"/>
                  </a:lnTo>
                  <a:lnTo>
                    <a:pt x="247" y="69"/>
                  </a:lnTo>
                  <a:lnTo>
                    <a:pt x="233" y="58"/>
                  </a:lnTo>
                  <a:lnTo>
                    <a:pt x="217" y="48"/>
                  </a:lnTo>
                  <a:lnTo>
                    <a:pt x="200" y="39"/>
                  </a:lnTo>
                  <a:lnTo>
                    <a:pt x="181" y="31"/>
                  </a:lnTo>
                  <a:lnTo>
                    <a:pt x="161" y="23"/>
                  </a:lnTo>
                  <a:lnTo>
                    <a:pt x="141" y="17"/>
                  </a:lnTo>
                  <a:lnTo>
                    <a:pt x="121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4" y="2"/>
                  </a:lnTo>
                  <a:lnTo>
                    <a:pt x="47" y="0"/>
                  </a:lnTo>
                  <a:lnTo>
                    <a:pt x="33" y="0"/>
                  </a:lnTo>
                  <a:lnTo>
                    <a:pt x="21" y="0"/>
                  </a:lnTo>
                  <a:lnTo>
                    <a:pt x="10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11" y="7"/>
                  </a:lnTo>
                  <a:lnTo>
                    <a:pt x="23" y="8"/>
                  </a:lnTo>
                  <a:lnTo>
                    <a:pt x="37" y="10"/>
                  </a:lnTo>
                  <a:lnTo>
                    <a:pt x="50" y="13"/>
                  </a:lnTo>
                  <a:lnTo>
                    <a:pt x="64" y="16"/>
                  </a:lnTo>
                  <a:lnTo>
                    <a:pt x="80" y="18"/>
                  </a:lnTo>
                  <a:lnTo>
                    <a:pt x="95" y="22"/>
                  </a:lnTo>
                  <a:lnTo>
                    <a:pt x="111" y="25"/>
                  </a:lnTo>
                  <a:lnTo>
                    <a:pt x="126" y="30"/>
                  </a:lnTo>
                  <a:lnTo>
                    <a:pt x="143" y="35"/>
                  </a:lnTo>
                  <a:lnTo>
                    <a:pt x="159" y="39"/>
                  </a:lnTo>
                  <a:lnTo>
                    <a:pt x="174" y="45"/>
                  </a:lnTo>
                  <a:lnTo>
                    <a:pt x="189" y="52"/>
                  </a:lnTo>
                  <a:lnTo>
                    <a:pt x="204" y="60"/>
                  </a:lnTo>
                  <a:lnTo>
                    <a:pt x="217" y="68"/>
                  </a:lnTo>
                  <a:lnTo>
                    <a:pt x="230" y="77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7018" name="Freeform 26">
              <a:extLst>
                <a:ext uri="{FF2B5EF4-FFF2-40B4-BE49-F238E27FC236}">
                  <a16:creationId xmlns:a16="http://schemas.microsoft.com/office/drawing/2014/main" id="{1FC69A3E-F4B4-4BDC-8E53-D492837235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" y="3450"/>
              <a:ext cx="57" cy="119"/>
            </a:xfrm>
            <a:custGeom>
              <a:avLst/>
              <a:gdLst>
                <a:gd name="T0" fmla="*/ 0 w 112"/>
                <a:gd name="T1" fmla="*/ 130 h 238"/>
                <a:gd name="T2" fmla="*/ 0 w 112"/>
                <a:gd name="T3" fmla="*/ 150 h 238"/>
                <a:gd name="T4" fmla="*/ 4 w 112"/>
                <a:gd name="T5" fmla="*/ 168 h 238"/>
                <a:gd name="T6" fmla="*/ 12 w 112"/>
                <a:gd name="T7" fmla="*/ 185 h 238"/>
                <a:gd name="T8" fmla="*/ 24 w 112"/>
                <a:gd name="T9" fmla="*/ 200 h 238"/>
                <a:gd name="T10" fmla="*/ 38 w 112"/>
                <a:gd name="T11" fmla="*/ 213 h 238"/>
                <a:gd name="T12" fmla="*/ 54 w 112"/>
                <a:gd name="T13" fmla="*/ 225 h 238"/>
                <a:gd name="T14" fmla="*/ 72 w 112"/>
                <a:gd name="T15" fmla="*/ 233 h 238"/>
                <a:gd name="T16" fmla="*/ 91 w 112"/>
                <a:gd name="T17" fmla="*/ 237 h 238"/>
                <a:gd name="T18" fmla="*/ 96 w 112"/>
                <a:gd name="T19" fmla="*/ 238 h 238"/>
                <a:gd name="T20" fmla="*/ 102 w 112"/>
                <a:gd name="T21" fmla="*/ 236 h 238"/>
                <a:gd name="T22" fmla="*/ 107 w 112"/>
                <a:gd name="T23" fmla="*/ 233 h 238"/>
                <a:gd name="T24" fmla="*/ 109 w 112"/>
                <a:gd name="T25" fmla="*/ 228 h 238"/>
                <a:gd name="T26" fmla="*/ 109 w 112"/>
                <a:gd name="T27" fmla="*/ 222 h 238"/>
                <a:gd name="T28" fmla="*/ 108 w 112"/>
                <a:gd name="T29" fmla="*/ 216 h 238"/>
                <a:gd name="T30" fmla="*/ 104 w 112"/>
                <a:gd name="T31" fmla="*/ 212 h 238"/>
                <a:gd name="T32" fmla="*/ 99 w 112"/>
                <a:gd name="T33" fmla="*/ 210 h 238"/>
                <a:gd name="T34" fmla="*/ 80 w 112"/>
                <a:gd name="T35" fmla="*/ 203 h 238"/>
                <a:gd name="T36" fmla="*/ 63 w 112"/>
                <a:gd name="T37" fmla="*/ 193 h 238"/>
                <a:gd name="T38" fmla="*/ 49 w 112"/>
                <a:gd name="T39" fmla="*/ 181 h 238"/>
                <a:gd name="T40" fmla="*/ 39 w 112"/>
                <a:gd name="T41" fmla="*/ 167 h 238"/>
                <a:gd name="T42" fmla="*/ 32 w 112"/>
                <a:gd name="T43" fmla="*/ 150 h 238"/>
                <a:gd name="T44" fmla="*/ 28 w 112"/>
                <a:gd name="T45" fmla="*/ 131 h 238"/>
                <a:gd name="T46" fmla="*/ 28 w 112"/>
                <a:gd name="T47" fmla="*/ 112 h 238"/>
                <a:gd name="T48" fmla="*/ 34 w 112"/>
                <a:gd name="T49" fmla="*/ 91 h 238"/>
                <a:gd name="T50" fmla="*/ 41 w 112"/>
                <a:gd name="T51" fmla="*/ 76 h 238"/>
                <a:gd name="T52" fmla="*/ 50 w 112"/>
                <a:gd name="T53" fmla="*/ 62 h 238"/>
                <a:gd name="T54" fmla="*/ 61 w 112"/>
                <a:gd name="T55" fmla="*/ 50 h 238"/>
                <a:gd name="T56" fmla="*/ 72 w 112"/>
                <a:gd name="T57" fmla="*/ 38 h 238"/>
                <a:gd name="T58" fmla="*/ 83 w 112"/>
                <a:gd name="T59" fmla="*/ 28 h 238"/>
                <a:gd name="T60" fmla="*/ 94 w 112"/>
                <a:gd name="T61" fmla="*/ 19 h 238"/>
                <a:gd name="T62" fmla="*/ 104 w 112"/>
                <a:gd name="T63" fmla="*/ 9 h 238"/>
                <a:gd name="T64" fmla="*/ 112 w 112"/>
                <a:gd name="T65" fmla="*/ 1 h 238"/>
                <a:gd name="T66" fmla="*/ 104 w 112"/>
                <a:gd name="T67" fmla="*/ 0 h 238"/>
                <a:gd name="T68" fmla="*/ 92 w 112"/>
                <a:gd name="T69" fmla="*/ 6 h 238"/>
                <a:gd name="T70" fmla="*/ 74 w 112"/>
                <a:gd name="T71" fmla="*/ 19 h 238"/>
                <a:gd name="T72" fmla="*/ 55 w 112"/>
                <a:gd name="T73" fmla="*/ 36 h 238"/>
                <a:gd name="T74" fmla="*/ 36 w 112"/>
                <a:gd name="T75" fmla="*/ 58 h 238"/>
                <a:gd name="T76" fmla="*/ 19 w 112"/>
                <a:gd name="T77" fmla="*/ 81 h 238"/>
                <a:gd name="T78" fmla="*/ 7 w 112"/>
                <a:gd name="T79" fmla="*/ 106 h 238"/>
                <a:gd name="T80" fmla="*/ 0 w 112"/>
                <a:gd name="T81" fmla="*/ 13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2" h="238">
                  <a:moveTo>
                    <a:pt x="0" y="130"/>
                  </a:moveTo>
                  <a:lnTo>
                    <a:pt x="0" y="150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4" y="225"/>
                  </a:lnTo>
                  <a:lnTo>
                    <a:pt x="72" y="233"/>
                  </a:lnTo>
                  <a:lnTo>
                    <a:pt x="91" y="237"/>
                  </a:lnTo>
                  <a:lnTo>
                    <a:pt x="96" y="238"/>
                  </a:lnTo>
                  <a:lnTo>
                    <a:pt x="102" y="236"/>
                  </a:lnTo>
                  <a:lnTo>
                    <a:pt x="107" y="233"/>
                  </a:lnTo>
                  <a:lnTo>
                    <a:pt x="109" y="228"/>
                  </a:lnTo>
                  <a:lnTo>
                    <a:pt x="109" y="222"/>
                  </a:lnTo>
                  <a:lnTo>
                    <a:pt x="108" y="216"/>
                  </a:lnTo>
                  <a:lnTo>
                    <a:pt x="104" y="212"/>
                  </a:lnTo>
                  <a:lnTo>
                    <a:pt x="99" y="210"/>
                  </a:lnTo>
                  <a:lnTo>
                    <a:pt x="80" y="203"/>
                  </a:lnTo>
                  <a:lnTo>
                    <a:pt x="63" y="193"/>
                  </a:lnTo>
                  <a:lnTo>
                    <a:pt x="49" y="181"/>
                  </a:lnTo>
                  <a:lnTo>
                    <a:pt x="39" y="167"/>
                  </a:lnTo>
                  <a:lnTo>
                    <a:pt x="32" y="150"/>
                  </a:lnTo>
                  <a:lnTo>
                    <a:pt x="28" y="131"/>
                  </a:lnTo>
                  <a:lnTo>
                    <a:pt x="28" y="112"/>
                  </a:lnTo>
                  <a:lnTo>
                    <a:pt x="34" y="91"/>
                  </a:lnTo>
                  <a:lnTo>
                    <a:pt x="41" y="76"/>
                  </a:lnTo>
                  <a:lnTo>
                    <a:pt x="50" y="62"/>
                  </a:lnTo>
                  <a:lnTo>
                    <a:pt x="61" y="50"/>
                  </a:lnTo>
                  <a:lnTo>
                    <a:pt x="72" y="38"/>
                  </a:lnTo>
                  <a:lnTo>
                    <a:pt x="83" y="28"/>
                  </a:lnTo>
                  <a:lnTo>
                    <a:pt x="94" y="19"/>
                  </a:lnTo>
                  <a:lnTo>
                    <a:pt x="104" y="9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92" y="6"/>
                  </a:lnTo>
                  <a:lnTo>
                    <a:pt x="74" y="19"/>
                  </a:lnTo>
                  <a:lnTo>
                    <a:pt x="55" y="36"/>
                  </a:lnTo>
                  <a:lnTo>
                    <a:pt x="36" y="58"/>
                  </a:lnTo>
                  <a:lnTo>
                    <a:pt x="19" y="81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7019" name="Freeform 27">
              <a:extLst>
                <a:ext uri="{FF2B5EF4-FFF2-40B4-BE49-F238E27FC236}">
                  <a16:creationId xmlns:a16="http://schemas.microsoft.com/office/drawing/2014/main" id="{626AAF65-ABD9-491C-B572-714F5E7F1C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3" y="3383"/>
              <a:ext cx="121" cy="155"/>
            </a:xfrm>
            <a:custGeom>
              <a:avLst/>
              <a:gdLst>
                <a:gd name="T0" fmla="*/ 204 w 242"/>
                <a:gd name="T1" fmla="*/ 124 h 310"/>
                <a:gd name="T2" fmla="*/ 215 w 242"/>
                <a:gd name="T3" fmla="*/ 144 h 310"/>
                <a:gd name="T4" fmla="*/ 221 w 242"/>
                <a:gd name="T5" fmla="*/ 164 h 310"/>
                <a:gd name="T6" fmla="*/ 217 w 242"/>
                <a:gd name="T7" fmla="*/ 187 h 310"/>
                <a:gd name="T8" fmla="*/ 205 w 242"/>
                <a:gd name="T9" fmla="*/ 209 h 310"/>
                <a:gd name="T10" fmla="*/ 185 w 242"/>
                <a:gd name="T11" fmla="*/ 229 h 310"/>
                <a:gd name="T12" fmla="*/ 163 w 242"/>
                <a:gd name="T13" fmla="*/ 246 h 310"/>
                <a:gd name="T14" fmla="*/ 140 w 242"/>
                <a:gd name="T15" fmla="*/ 264 h 310"/>
                <a:gd name="T16" fmla="*/ 127 w 242"/>
                <a:gd name="T17" fmla="*/ 278 h 310"/>
                <a:gd name="T18" fmla="*/ 122 w 242"/>
                <a:gd name="T19" fmla="*/ 287 h 310"/>
                <a:gd name="T20" fmla="*/ 118 w 242"/>
                <a:gd name="T21" fmla="*/ 297 h 310"/>
                <a:gd name="T22" fmla="*/ 120 w 242"/>
                <a:gd name="T23" fmla="*/ 306 h 310"/>
                <a:gd name="T24" fmla="*/ 128 w 242"/>
                <a:gd name="T25" fmla="*/ 310 h 310"/>
                <a:gd name="T26" fmla="*/ 137 w 242"/>
                <a:gd name="T27" fmla="*/ 309 h 310"/>
                <a:gd name="T28" fmla="*/ 152 w 242"/>
                <a:gd name="T29" fmla="*/ 293 h 310"/>
                <a:gd name="T30" fmla="*/ 177 w 242"/>
                <a:gd name="T31" fmla="*/ 269 h 310"/>
                <a:gd name="T32" fmla="*/ 204 w 242"/>
                <a:gd name="T33" fmla="*/ 246 h 310"/>
                <a:gd name="T34" fmla="*/ 227 w 242"/>
                <a:gd name="T35" fmla="*/ 219 h 310"/>
                <a:gd name="T36" fmla="*/ 240 w 242"/>
                <a:gd name="T37" fmla="*/ 187 h 310"/>
                <a:gd name="T38" fmla="*/ 238 w 242"/>
                <a:gd name="T39" fmla="*/ 153 h 310"/>
                <a:gd name="T40" fmla="*/ 223 w 242"/>
                <a:gd name="T41" fmla="*/ 121 h 310"/>
                <a:gd name="T42" fmla="*/ 198 w 242"/>
                <a:gd name="T43" fmla="*/ 94 h 310"/>
                <a:gd name="T44" fmla="*/ 174 w 242"/>
                <a:gd name="T45" fmla="*/ 75 h 310"/>
                <a:gd name="T46" fmla="*/ 150 w 242"/>
                <a:gd name="T47" fmla="*/ 60 h 310"/>
                <a:gd name="T48" fmla="*/ 124 w 242"/>
                <a:gd name="T49" fmla="*/ 44 h 310"/>
                <a:gd name="T50" fmla="*/ 97 w 242"/>
                <a:gd name="T51" fmla="*/ 29 h 310"/>
                <a:gd name="T52" fmla="*/ 71 w 242"/>
                <a:gd name="T53" fmla="*/ 16 h 310"/>
                <a:gd name="T54" fmla="*/ 46 w 242"/>
                <a:gd name="T55" fmla="*/ 7 h 310"/>
                <a:gd name="T56" fmla="*/ 24 w 242"/>
                <a:gd name="T57" fmla="*/ 1 h 310"/>
                <a:gd name="T58" fmla="*/ 7 w 242"/>
                <a:gd name="T59" fmla="*/ 1 h 310"/>
                <a:gd name="T60" fmla="*/ 8 w 242"/>
                <a:gd name="T61" fmla="*/ 6 h 310"/>
                <a:gd name="T62" fmla="*/ 28 w 242"/>
                <a:gd name="T63" fmla="*/ 14 h 310"/>
                <a:gd name="T64" fmla="*/ 51 w 242"/>
                <a:gd name="T65" fmla="*/ 24 h 310"/>
                <a:gd name="T66" fmla="*/ 77 w 242"/>
                <a:gd name="T67" fmla="*/ 37 h 310"/>
                <a:gd name="T68" fmla="*/ 105 w 242"/>
                <a:gd name="T69" fmla="*/ 52 h 310"/>
                <a:gd name="T70" fmla="*/ 132 w 242"/>
                <a:gd name="T71" fmla="*/ 69 h 310"/>
                <a:gd name="T72" fmla="*/ 160 w 242"/>
                <a:gd name="T73" fmla="*/ 87 h 310"/>
                <a:gd name="T74" fmla="*/ 184 w 242"/>
                <a:gd name="T75" fmla="*/ 10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2" h="310">
                  <a:moveTo>
                    <a:pt x="196" y="116"/>
                  </a:moveTo>
                  <a:lnTo>
                    <a:pt x="204" y="124"/>
                  </a:lnTo>
                  <a:lnTo>
                    <a:pt x="211" y="133"/>
                  </a:lnTo>
                  <a:lnTo>
                    <a:pt x="215" y="144"/>
                  </a:lnTo>
                  <a:lnTo>
                    <a:pt x="220" y="154"/>
                  </a:lnTo>
                  <a:lnTo>
                    <a:pt x="221" y="164"/>
                  </a:lnTo>
                  <a:lnTo>
                    <a:pt x="221" y="176"/>
                  </a:lnTo>
                  <a:lnTo>
                    <a:pt x="217" y="187"/>
                  </a:lnTo>
                  <a:lnTo>
                    <a:pt x="213" y="198"/>
                  </a:lnTo>
                  <a:lnTo>
                    <a:pt x="205" y="209"/>
                  </a:lnTo>
                  <a:lnTo>
                    <a:pt x="196" y="219"/>
                  </a:lnTo>
                  <a:lnTo>
                    <a:pt x="185" y="229"/>
                  </a:lnTo>
                  <a:lnTo>
                    <a:pt x="174" y="238"/>
                  </a:lnTo>
                  <a:lnTo>
                    <a:pt x="163" y="246"/>
                  </a:lnTo>
                  <a:lnTo>
                    <a:pt x="152" y="255"/>
                  </a:lnTo>
                  <a:lnTo>
                    <a:pt x="140" y="264"/>
                  </a:lnTo>
                  <a:lnTo>
                    <a:pt x="130" y="275"/>
                  </a:lnTo>
                  <a:lnTo>
                    <a:pt x="127" y="278"/>
                  </a:lnTo>
                  <a:lnTo>
                    <a:pt x="124" y="283"/>
                  </a:lnTo>
                  <a:lnTo>
                    <a:pt x="122" y="287"/>
                  </a:lnTo>
                  <a:lnTo>
                    <a:pt x="120" y="292"/>
                  </a:lnTo>
                  <a:lnTo>
                    <a:pt x="118" y="297"/>
                  </a:lnTo>
                  <a:lnTo>
                    <a:pt x="118" y="301"/>
                  </a:lnTo>
                  <a:lnTo>
                    <a:pt x="120" y="306"/>
                  </a:lnTo>
                  <a:lnTo>
                    <a:pt x="123" y="309"/>
                  </a:lnTo>
                  <a:lnTo>
                    <a:pt x="128" y="310"/>
                  </a:lnTo>
                  <a:lnTo>
                    <a:pt x="132" y="310"/>
                  </a:lnTo>
                  <a:lnTo>
                    <a:pt x="137" y="309"/>
                  </a:lnTo>
                  <a:lnTo>
                    <a:pt x="140" y="306"/>
                  </a:lnTo>
                  <a:lnTo>
                    <a:pt x="152" y="293"/>
                  </a:lnTo>
                  <a:lnTo>
                    <a:pt x="164" y="280"/>
                  </a:lnTo>
                  <a:lnTo>
                    <a:pt x="177" y="269"/>
                  </a:lnTo>
                  <a:lnTo>
                    <a:pt x="191" y="257"/>
                  </a:lnTo>
                  <a:lnTo>
                    <a:pt x="204" y="246"/>
                  </a:lnTo>
                  <a:lnTo>
                    <a:pt x="215" y="233"/>
                  </a:lnTo>
                  <a:lnTo>
                    <a:pt x="227" y="219"/>
                  </a:lnTo>
                  <a:lnTo>
                    <a:pt x="235" y="205"/>
                  </a:lnTo>
                  <a:lnTo>
                    <a:pt x="240" y="187"/>
                  </a:lnTo>
                  <a:lnTo>
                    <a:pt x="242" y="170"/>
                  </a:lnTo>
                  <a:lnTo>
                    <a:pt x="238" y="153"/>
                  </a:lnTo>
                  <a:lnTo>
                    <a:pt x="232" y="137"/>
                  </a:lnTo>
                  <a:lnTo>
                    <a:pt x="223" y="121"/>
                  </a:lnTo>
                  <a:lnTo>
                    <a:pt x="212" y="107"/>
                  </a:lnTo>
                  <a:lnTo>
                    <a:pt x="198" y="94"/>
                  </a:lnTo>
                  <a:lnTo>
                    <a:pt x="184" y="83"/>
                  </a:lnTo>
                  <a:lnTo>
                    <a:pt x="174" y="75"/>
                  </a:lnTo>
                  <a:lnTo>
                    <a:pt x="162" y="68"/>
                  </a:lnTo>
                  <a:lnTo>
                    <a:pt x="150" y="60"/>
                  </a:lnTo>
                  <a:lnTo>
                    <a:pt x="137" y="52"/>
                  </a:lnTo>
                  <a:lnTo>
                    <a:pt x="124" y="44"/>
                  </a:lnTo>
                  <a:lnTo>
                    <a:pt x="110" y="35"/>
                  </a:lnTo>
                  <a:lnTo>
                    <a:pt x="97" y="29"/>
                  </a:lnTo>
                  <a:lnTo>
                    <a:pt x="84" y="22"/>
                  </a:lnTo>
                  <a:lnTo>
                    <a:pt x="71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4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3" y="30"/>
                  </a:lnTo>
                  <a:lnTo>
                    <a:pt x="77" y="37"/>
                  </a:lnTo>
                  <a:lnTo>
                    <a:pt x="91" y="44"/>
                  </a:lnTo>
                  <a:lnTo>
                    <a:pt x="105" y="52"/>
                  </a:lnTo>
                  <a:lnTo>
                    <a:pt x="118" y="60"/>
                  </a:lnTo>
                  <a:lnTo>
                    <a:pt x="132" y="69"/>
                  </a:lnTo>
                  <a:lnTo>
                    <a:pt x="146" y="78"/>
                  </a:lnTo>
                  <a:lnTo>
                    <a:pt x="160" y="87"/>
                  </a:lnTo>
                  <a:lnTo>
                    <a:pt x="173" y="96"/>
                  </a:lnTo>
                  <a:lnTo>
                    <a:pt x="184" y="106"/>
                  </a:lnTo>
                  <a:lnTo>
                    <a:pt x="196" y="116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7020" name="Freeform 28">
              <a:extLst>
                <a:ext uri="{FF2B5EF4-FFF2-40B4-BE49-F238E27FC236}">
                  <a16:creationId xmlns:a16="http://schemas.microsoft.com/office/drawing/2014/main" id="{921F2F8D-5D9C-46FC-8140-33B73456D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8" y="3619"/>
              <a:ext cx="159" cy="117"/>
            </a:xfrm>
            <a:custGeom>
              <a:avLst/>
              <a:gdLst>
                <a:gd name="T0" fmla="*/ 260 w 319"/>
                <a:gd name="T1" fmla="*/ 51 h 233"/>
                <a:gd name="T2" fmla="*/ 275 w 319"/>
                <a:gd name="T3" fmla="*/ 98 h 233"/>
                <a:gd name="T4" fmla="*/ 292 w 319"/>
                <a:gd name="T5" fmla="*/ 144 h 233"/>
                <a:gd name="T6" fmla="*/ 309 w 319"/>
                <a:gd name="T7" fmla="*/ 189 h 233"/>
                <a:gd name="T8" fmla="*/ 319 w 319"/>
                <a:gd name="T9" fmla="*/ 218 h 233"/>
                <a:gd name="T10" fmla="*/ 316 w 319"/>
                <a:gd name="T11" fmla="*/ 227 h 233"/>
                <a:gd name="T12" fmla="*/ 308 w 319"/>
                <a:gd name="T13" fmla="*/ 233 h 233"/>
                <a:gd name="T14" fmla="*/ 299 w 319"/>
                <a:gd name="T15" fmla="*/ 231 h 233"/>
                <a:gd name="T16" fmla="*/ 285 w 319"/>
                <a:gd name="T17" fmla="*/ 201 h 233"/>
                <a:gd name="T18" fmla="*/ 266 w 319"/>
                <a:gd name="T19" fmla="*/ 136 h 233"/>
                <a:gd name="T20" fmla="*/ 250 w 319"/>
                <a:gd name="T21" fmla="*/ 74 h 233"/>
                <a:gd name="T22" fmla="*/ 240 w 319"/>
                <a:gd name="T23" fmla="*/ 33 h 233"/>
                <a:gd name="T24" fmla="*/ 222 w 319"/>
                <a:gd name="T25" fmla="*/ 27 h 233"/>
                <a:gd name="T26" fmla="*/ 187 w 319"/>
                <a:gd name="T27" fmla="*/ 31 h 233"/>
                <a:gd name="T28" fmla="*/ 151 w 319"/>
                <a:gd name="T29" fmla="*/ 40 h 233"/>
                <a:gd name="T30" fmla="*/ 116 w 319"/>
                <a:gd name="T31" fmla="*/ 51 h 233"/>
                <a:gd name="T32" fmla="*/ 83 w 319"/>
                <a:gd name="T33" fmla="*/ 66 h 233"/>
                <a:gd name="T34" fmla="*/ 53 w 319"/>
                <a:gd name="T35" fmla="*/ 82 h 233"/>
                <a:gd name="T36" fmla="*/ 26 w 319"/>
                <a:gd name="T37" fmla="*/ 97 h 233"/>
                <a:gd name="T38" fmla="*/ 7 w 319"/>
                <a:gd name="T39" fmla="*/ 112 h 233"/>
                <a:gd name="T40" fmla="*/ 0 w 319"/>
                <a:gd name="T41" fmla="*/ 107 h 233"/>
                <a:gd name="T42" fmla="*/ 15 w 319"/>
                <a:gd name="T43" fmla="*/ 81 h 233"/>
                <a:gd name="T44" fmla="*/ 41 w 319"/>
                <a:gd name="T45" fmla="*/ 56 h 233"/>
                <a:gd name="T46" fmla="*/ 72 w 319"/>
                <a:gd name="T47" fmla="*/ 34 h 233"/>
                <a:gd name="T48" fmla="*/ 109 w 319"/>
                <a:gd name="T49" fmla="*/ 18 h 233"/>
                <a:gd name="T50" fmla="*/ 164 w 319"/>
                <a:gd name="T51" fmla="*/ 6 h 233"/>
                <a:gd name="T52" fmla="*/ 217 w 319"/>
                <a:gd name="T53" fmla="*/ 1 h 233"/>
                <a:gd name="T54" fmla="*/ 252 w 319"/>
                <a:gd name="T55" fmla="*/ 0 h 233"/>
                <a:gd name="T56" fmla="*/ 263 w 319"/>
                <a:gd name="T57" fmla="*/ 1 h 233"/>
                <a:gd name="T58" fmla="*/ 270 w 319"/>
                <a:gd name="T59" fmla="*/ 9 h 233"/>
                <a:gd name="T60" fmla="*/ 270 w 319"/>
                <a:gd name="T61" fmla="*/ 20 h 233"/>
                <a:gd name="T62" fmla="*/ 262 w 319"/>
                <a:gd name="T63" fmla="*/ 27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9" h="233">
                  <a:moveTo>
                    <a:pt x="255" y="28"/>
                  </a:moveTo>
                  <a:lnTo>
                    <a:pt x="260" y="51"/>
                  </a:lnTo>
                  <a:lnTo>
                    <a:pt x="267" y="74"/>
                  </a:lnTo>
                  <a:lnTo>
                    <a:pt x="275" y="98"/>
                  </a:lnTo>
                  <a:lnTo>
                    <a:pt x="283" y="121"/>
                  </a:lnTo>
                  <a:lnTo>
                    <a:pt x="292" y="144"/>
                  </a:lnTo>
                  <a:lnTo>
                    <a:pt x="301" y="167"/>
                  </a:lnTo>
                  <a:lnTo>
                    <a:pt x="309" y="189"/>
                  </a:lnTo>
                  <a:lnTo>
                    <a:pt x="318" y="212"/>
                  </a:lnTo>
                  <a:lnTo>
                    <a:pt x="319" y="218"/>
                  </a:lnTo>
                  <a:lnTo>
                    <a:pt x="319" y="223"/>
                  </a:lnTo>
                  <a:lnTo>
                    <a:pt x="316" y="227"/>
                  </a:lnTo>
                  <a:lnTo>
                    <a:pt x="313" y="231"/>
                  </a:lnTo>
                  <a:lnTo>
                    <a:pt x="308" y="233"/>
                  </a:lnTo>
                  <a:lnTo>
                    <a:pt x="304" y="233"/>
                  </a:lnTo>
                  <a:lnTo>
                    <a:pt x="299" y="231"/>
                  </a:lnTo>
                  <a:lnTo>
                    <a:pt x="296" y="226"/>
                  </a:lnTo>
                  <a:lnTo>
                    <a:pt x="285" y="201"/>
                  </a:lnTo>
                  <a:lnTo>
                    <a:pt x="276" y="170"/>
                  </a:lnTo>
                  <a:lnTo>
                    <a:pt x="266" y="136"/>
                  </a:lnTo>
                  <a:lnTo>
                    <a:pt x="258" y="104"/>
                  </a:lnTo>
                  <a:lnTo>
                    <a:pt x="250" y="74"/>
                  </a:lnTo>
                  <a:lnTo>
                    <a:pt x="244" y="50"/>
                  </a:lnTo>
                  <a:lnTo>
                    <a:pt x="240" y="33"/>
                  </a:lnTo>
                  <a:lnTo>
                    <a:pt x="239" y="27"/>
                  </a:lnTo>
                  <a:lnTo>
                    <a:pt x="222" y="27"/>
                  </a:lnTo>
                  <a:lnTo>
                    <a:pt x="205" y="28"/>
                  </a:lnTo>
                  <a:lnTo>
                    <a:pt x="187" y="31"/>
                  </a:lnTo>
                  <a:lnTo>
                    <a:pt x="169" y="34"/>
                  </a:lnTo>
                  <a:lnTo>
                    <a:pt x="151" y="40"/>
                  </a:lnTo>
                  <a:lnTo>
                    <a:pt x="133" y="46"/>
                  </a:lnTo>
                  <a:lnTo>
                    <a:pt x="116" y="51"/>
                  </a:lnTo>
                  <a:lnTo>
                    <a:pt x="99" y="58"/>
                  </a:lnTo>
                  <a:lnTo>
                    <a:pt x="83" y="66"/>
                  </a:lnTo>
                  <a:lnTo>
                    <a:pt x="67" y="74"/>
                  </a:lnTo>
                  <a:lnTo>
                    <a:pt x="53" y="82"/>
                  </a:lnTo>
                  <a:lnTo>
                    <a:pt x="39" y="90"/>
                  </a:lnTo>
                  <a:lnTo>
                    <a:pt x="26" y="97"/>
                  </a:lnTo>
                  <a:lnTo>
                    <a:pt x="16" y="105"/>
                  </a:lnTo>
                  <a:lnTo>
                    <a:pt x="7" y="112"/>
                  </a:lnTo>
                  <a:lnTo>
                    <a:pt x="0" y="118"/>
                  </a:lnTo>
                  <a:lnTo>
                    <a:pt x="0" y="107"/>
                  </a:lnTo>
                  <a:lnTo>
                    <a:pt x="6" y="94"/>
                  </a:lnTo>
                  <a:lnTo>
                    <a:pt x="15" y="81"/>
                  </a:lnTo>
                  <a:lnTo>
                    <a:pt x="27" y="69"/>
                  </a:lnTo>
                  <a:lnTo>
                    <a:pt x="41" y="56"/>
                  </a:lnTo>
                  <a:lnTo>
                    <a:pt x="57" y="43"/>
                  </a:lnTo>
                  <a:lnTo>
                    <a:pt x="72" y="34"/>
                  </a:lnTo>
                  <a:lnTo>
                    <a:pt x="87" y="26"/>
                  </a:lnTo>
                  <a:lnTo>
                    <a:pt x="109" y="18"/>
                  </a:lnTo>
                  <a:lnTo>
                    <a:pt x="136" y="11"/>
                  </a:lnTo>
                  <a:lnTo>
                    <a:pt x="164" y="6"/>
                  </a:lnTo>
                  <a:lnTo>
                    <a:pt x="192" y="3"/>
                  </a:lnTo>
                  <a:lnTo>
                    <a:pt x="217" y="1"/>
                  </a:lnTo>
                  <a:lnTo>
                    <a:pt x="238" y="0"/>
                  </a:lnTo>
                  <a:lnTo>
                    <a:pt x="252" y="0"/>
                  </a:lnTo>
                  <a:lnTo>
                    <a:pt x="258" y="0"/>
                  </a:lnTo>
                  <a:lnTo>
                    <a:pt x="263" y="1"/>
                  </a:lnTo>
                  <a:lnTo>
                    <a:pt x="268" y="4"/>
                  </a:lnTo>
                  <a:lnTo>
                    <a:pt x="270" y="9"/>
                  </a:lnTo>
                  <a:lnTo>
                    <a:pt x="271" y="15"/>
                  </a:lnTo>
                  <a:lnTo>
                    <a:pt x="270" y="20"/>
                  </a:lnTo>
                  <a:lnTo>
                    <a:pt x="267" y="25"/>
                  </a:lnTo>
                  <a:lnTo>
                    <a:pt x="262" y="27"/>
                  </a:lnTo>
                  <a:lnTo>
                    <a:pt x="255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7021" name="Freeform 29">
              <a:extLst>
                <a:ext uri="{FF2B5EF4-FFF2-40B4-BE49-F238E27FC236}">
                  <a16:creationId xmlns:a16="http://schemas.microsoft.com/office/drawing/2014/main" id="{76047CFA-8F45-41D7-AA04-BA5991F76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0" y="3679"/>
              <a:ext cx="172" cy="384"/>
            </a:xfrm>
            <a:custGeom>
              <a:avLst/>
              <a:gdLst>
                <a:gd name="T0" fmla="*/ 64 w 344"/>
                <a:gd name="T1" fmla="*/ 231 h 768"/>
                <a:gd name="T2" fmla="*/ 68 w 344"/>
                <a:gd name="T3" fmla="*/ 253 h 768"/>
                <a:gd name="T4" fmla="*/ 84 w 344"/>
                <a:gd name="T5" fmla="*/ 301 h 768"/>
                <a:gd name="T6" fmla="*/ 110 w 344"/>
                <a:gd name="T7" fmla="*/ 365 h 768"/>
                <a:gd name="T8" fmla="*/ 137 w 344"/>
                <a:gd name="T9" fmla="*/ 427 h 768"/>
                <a:gd name="T10" fmla="*/ 164 w 344"/>
                <a:gd name="T11" fmla="*/ 489 h 768"/>
                <a:gd name="T12" fmla="*/ 194 w 344"/>
                <a:gd name="T13" fmla="*/ 550 h 768"/>
                <a:gd name="T14" fmla="*/ 224 w 344"/>
                <a:gd name="T15" fmla="*/ 611 h 768"/>
                <a:gd name="T16" fmla="*/ 255 w 344"/>
                <a:gd name="T17" fmla="*/ 672 h 768"/>
                <a:gd name="T18" fmla="*/ 287 w 344"/>
                <a:gd name="T19" fmla="*/ 733 h 768"/>
                <a:gd name="T20" fmla="*/ 306 w 344"/>
                <a:gd name="T21" fmla="*/ 766 h 768"/>
                <a:gd name="T22" fmla="*/ 316 w 344"/>
                <a:gd name="T23" fmla="*/ 768 h 768"/>
                <a:gd name="T24" fmla="*/ 329 w 344"/>
                <a:gd name="T25" fmla="*/ 768 h 768"/>
                <a:gd name="T26" fmla="*/ 339 w 344"/>
                <a:gd name="T27" fmla="*/ 766 h 768"/>
                <a:gd name="T28" fmla="*/ 344 w 344"/>
                <a:gd name="T29" fmla="*/ 759 h 768"/>
                <a:gd name="T30" fmla="*/ 342 w 344"/>
                <a:gd name="T31" fmla="*/ 750 h 768"/>
                <a:gd name="T32" fmla="*/ 324 w 344"/>
                <a:gd name="T33" fmla="*/ 722 h 768"/>
                <a:gd name="T34" fmla="*/ 298 w 344"/>
                <a:gd name="T35" fmla="*/ 675 h 768"/>
                <a:gd name="T36" fmla="*/ 272 w 344"/>
                <a:gd name="T37" fmla="*/ 628 h 768"/>
                <a:gd name="T38" fmla="*/ 246 w 344"/>
                <a:gd name="T39" fmla="*/ 580 h 768"/>
                <a:gd name="T40" fmla="*/ 210 w 344"/>
                <a:gd name="T41" fmla="*/ 511 h 768"/>
                <a:gd name="T42" fmla="*/ 169 w 344"/>
                <a:gd name="T43" fmla="*/ 426 h 768"/>
                <a:gd name="T44" fmla="*/ 132 w 344"/>
                <a:gd name="T45" fmla="*/ 339 h 768"/>
                <a:gd name="T46" fmla="*/ 100 w 344"/>
                <a:gd name="T47" fmla="*/ 250 h 768"/>
                <a:gd name="T48" fmla="*/ 71 w 344"/>
                <a:gd name="T49" fmla="*/ 176 h 768"/>
                <a:gd name="T50" fmla="*/ 47 w 344"/>
                <a:gd name="T51" fmla="*/ 112 h 768"/>
                <a:gd name="T52" fmla="*/ 27 w 344"/>
                <a:gd name="T53" fmla="*/ 49 h 768"/>
                <a:gd name="T54" fmla="*/ 11 w 344"/>
                <a:gd name="T55" fmla="*/ 8 h 768"/>
                <a:gd name="T56" fmla="*/ 3 w 344"/>
                <a:gd name="T57" fmla="*/ 1 h 768"/>
                <a:gd name="T58" fmla="*/ 0 w 344"/>
                <a:gd name="T59" fmla="*/ 8 h 768"/>
                <a:gd name="T60" fmla="*/ 4 w 344"/>
                <a:gd name="T61" fmla="*/ 38 h 768"/>
                <a:gd name="T62" fmla="*/ 12 w 344"/>
                <a:gd name="T63" fmla="*/ 92 h 768"/>
                <a:gd name="T64" fmla="*/ 25 w 344"/>
                <a:gd name="T65" fmla="*/ 144 h 768"/>
                <a:gd name="T66" fmla="*/ 43 w 344"/>
                <a:gd name="T67" fmla="*/ 19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4" h="768">
                  <a:moveTo>
                    <a:pt x="56" y="216"/>
                  </a:moveTo>
                  <a:lnTo>
                    <a:pt x="64" y="231"/>
                  </a:lnTo>
                  <a:lnTo>
                    <a:pt x="66" y="242"/>
                  </a:lnTo>
                  <a:lnTo>
                    <a:pt x="68" y="253"/>
                  </a:lnTo>
                  <a:lnTo>
                    <a:pt x="72" y="269"/>
                  </a:lnTo>
                  <a:lnTo>
                    <a:pt x="84" y="301"/>
                  </a:lnTo>
                  <a:lnTo>
                    <a:pt x="96" y="334"/>
                  </a:lnTo>
                  <a:lnTo>
                    <a:pt x="110" y="365"/>
                  </a:lnTo>
                  <a:lnTo>
                    <a:pt x="123" y="396"/>
                  </a:lnTo>
                  <a:lnTo>
                    <a:pt x="137" y="427"/>
                  </a:lnTo>
                  <a:lnTo>
                    <a:pt x="150" y="458"/>
                  </a:lnTo>
                  <a:lnTo>
                    <a:pt x="164" y="489"/>
                  </a:lnTo>
                  <a:lnTo>
                    <a:pt x="179" y="520"/>
                  </a:lnTo>
                  <a:lnTo>
                    <a:pt x="194" y="550"/>
                  </a:lnTo>
                  <a:lnTo>
                    <a:pt x="209" y="581"/>
                  </a:lnTo>
                  <a:lnTo>
                    <a:pt x="224" y="611"/>
                  </a:lnTo>
                  <a:lnTo>
                    <a:pt x="240" y="642"/>
                  </a:lnTo>
                  <a:lnTo>
                    <a:pt x="255" y="672"/>
                  </a:lnTo>
                  <a:lnTo>
                    <a:pt x="271" y="703"/>
                  </a:lnTo>
                  <a:lnTo>
                    <a:pt x="287" y="733"/>
                  </a:lnTo>
                  <a:lnTo>
                    <a:pt x="304" y="764"/>
                  </a:lnTo>
                  <a:lnTo>
                    <a:pt x="306" y="766"/>
                  </a:lnTo>
                  <a:lnTo>
                    <a:pt x="310" y="767"/>
                  </a:lnTo>
                  <a:lnTo>
                    <a:pt x="316" y="768"/>
                  </a:lnTo>
                  <a:lnTo>
                    <a:pt x="323" y="768"/>
                  </a:lnTo>
                  <a:lnTo>
                    <a:pt x="329" y="768"/>
                  </a:lnTo>
                  <a:lnTo>
                    <a:pt x="335" y="767"/>
                  </a:lnTo>
                  <a:lnTo>
                    <a:pt x="339" y="766"/>
                  </a:lnTo>
                  <a:lnTo>
                    <a:pt x="342" y="764"/>
                  </a:lnTo>
                  <a:lnTo>
                    <a:pt x="344" y="759"/>
                  </a:lnTo>
                  <a:lnTo>
                    <a:pt x="344" y="755"/>
                  </a:lnTo>
                  <a:lnTo>
                    <a:pt x="342" y="750"/>
                  </a:lnTo>
                  <a:lnTo>
                    <a:pt x="338" y="747"/>
                  </a:lnTo>
                  <a:lnTo>
                    <a:pt x="324" y="722"/>
                  </a:lnTo>
                  <a:lnTo>
                    <a:pt x="312" y="699"/>
                  </a:lnTo>
                  <a:lnTo>
                    <a:pt x="298" y="675"/>
                  </a:lnTo>
                  <a:lnTo>
                    <a:pt x="285" y="651"/>
                  </a:lnTo>
                  <a:lnTo>
                    <a:pt x="272" y="628"/>
                  </a:lnTo>
                  <a:lnTo>
                    <a:pt x="260" y="604"/>
                  </a:lnTo>
                  <a:lnTo>
                    <a:pt x="246" y="580"/>
                  </a:lnTo>
                  <a:lnTo>
                    <a:pt x="233" y="556"/>
                  </a:lnTo>
                  <a:lnTo>
                    <a:pt x="210" y="511"/>
                  </a:lnTo>
                  <a:lnTo>
                    <a:pt x="190" y="468"/>
                  </a:lnTo>
                  <a:lnTo>
                    <a:pt x="169" y="426"/>
                  </a:lnTo>
                  <a:lnTo>
                    <a:pt x="150" y="382"/>
                  </a:lnTo>
                  <a:lnTo>
                    <a:pt x="132" y="339"/>
                  </a:lnTo>
                  <a:lnTo>
                    <a:pt x="116" y="296"/>
                  </a:lnTo>
                  <a:lnTo>
                    <a:pt x="100" y="250"/>
                  </a:lnTo>
                  <a:lnTo>
                    <a:pt x="84" y="202"/>
                  </a:lnTo>
                  <a:lnTo>
                    <a:pt x="71" y="176"/>
                  </a:lnTo>
                  <a:lnTo>
                    <a:pt x="58" y="145"/>
                  </a:lnTo>
                  <a:lnTo>
                    <a:pt x="47" y="112"/>
                  </a:lnTo>
                  <a:lnTo>
                    <a:pt x="37" y="79"/>
                  </a:lnTo>
                  <a:lnTo>
                    <a:pt x="27" y="49"/>
                  </a:lnTo>
                  <a:lnTo>
                    <a:pt x="19" y="25"/>
                  </a:lnTo>
                  <a:lnTo>
                    <a:pt x="11" y="8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8"/>
                  </a:lnTo>
                  <a:lnTo>
                    <a:pt x="0" y="12"/>
                  </a:lnTo>
                  <a:lnTo>
                    <a:pt x="4" y="38"/>
                  </a:lnTo>
                  <a:lnTo>
                    <a:pt x="8" y="66"/>
                  </a:lnTo>
                  <a:lnTo>
                    <a:pt x="12" y="92"/>
                  </a:lnTo>
                  <a:lnTo>
                    <a:pt x="18" y="117"/>
                  </a:lnTo>
                  <a:lnTo>
                    <a:pt x="25" y="144"/>
                  </a:lnTo>
                  <a:lnTo>
                    <a:pt x="33" y="169"/>
                  </a:lnTo>
                  <a:lnTo>
                    <a:pt x="43" y="193"/>
                  </a:lnTo>
                  <a:lnTo>
                    <a:pt x="56" y="2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7022" name="Freeform 30">
              <a:extLst>
                <a:ext uri="{FF2B5EF4-FFF2-40B4-BE49-F238E27FC236}">
                  <a16:creationId xmlns:a16="http://schemas.microsoft.com/office/drawing/2014/main" id="{180D2678-66AF-46D3-874B-19369CBA0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0" y="4009"/>
              <a:ext cx="149" cy="79"/>
            </a:xfrm>
            <a:custGeom>
              <a:avLst/>
              <a:gdLst>
                <a:gd name="T0" fmla="*/ 1 w 300"/>
                <a:gd name="T1" fmla="*/ 146 h 159"/>
                <a:gd name="T2" fmla="*/ 0 w 300"/>
                <a:gd name="T3" fmla="*/ 150 h 159"/>
                <a:gd name="T4" fmla="*/ 0 w 300"/>
                <a:gd name="T5" fmla="*/ 153 h 159"/>
                <a:gd name="T6" fmla="*/ 1 w 300"/>
                <a:gd name="T7" fmla="*/ 157 h 159"/>
                <a:gd name="T8" fmla="*/ 5 w 300"/>
                <a:gd name="T9" fmla="*/ 159 h 159"/>
                <a:gd name="T10" fmla="*/ 23 w 300"/>
                <a:gd name="T11" fmla="*/ 150 h 159"/>
                <a:gd name="T12" fmla="*/ 41 w 300"/>
                <a:gd name="T13" fmla="*/ 142 h 159"/>
                <a:gd name="T14" fmla="*/ 59 w 300"/>
                <a:gd name="T15" fmla="*/ 134 h 159"/>
                <a:gd name="T16" fmla="*/ 77 w 300"/>
                <a:gd name="T17" fmla="*/ 126 h 159"/>
                <a:gd name="T18" fmla="*/ 97 w 300"/>
                <a:gd name="T19" fmla="*/ 118 h 159"/>
                <a:gd name="T20" fmla="*/ 115 w 300"/>
                <a:gd name="T21" fmla="*/ 111 h 159"/>
                <a:gd name="T22" fmla="*/ 134 w 300"/>
                <a:gd name="T23" fmla="*/ 103 h 159"/>
                <a:gd name="T24" fmla="*/ 152 w 300"/>
                <a:gd name="T25" fmla="*/ 96 h 159"/>
                <a:gd name="T26" fmla="*/ 171 w 300"/>
                <a:gd name="T27" fmla="*/ 88 h 159"/>
                <a:gd name="T28" fmla="*/ 189 w 300"/>
                <a:gd name="T29" fmla="*/ 80 h 159"/>
                <a:gd name="T30" fmla="*/ 207 w 300"/>
                <a:gd name="T31" fmla="*/ 72 h 159"/>
                <a:gd name="T32" fmla="*/ 225 w 300"/>
                <a:gd name="T33" fmla="*/ 62 h 159"/>
                <a:gd name="T34" fmla="*/ 243 w 300"/>
                <a:gd name="T35" fmla="*/ 53 h 159"/>
                <a:gd name="T36" fmla="*/ 260 w 300"/>
                <a:gd name="T37" fmla="*/ 44 h 159"/>
                <a:gd name="T38" fmla="*/ 278 w 300"/>
                <a:gd name="T39" fmla="*/ 34 h 159"/>
                <a:gd name="T40" fmla="*/ 295 w 300"/>
                <a:gd name="T41" fmla="*/ 22 h 159"/>
                <a:gd name="T42" fmla="*/ 298 w 300"/>
                <a:gd name="T43" fmla="*/ 19 h 159"/>
                <a:gd name="T44" fmla="*/ 300 w 300"/>
                <a:gd name="T45" fmla="*/ 14 h 159"/>
                <a:gd name="T46" fmla="*/ 300 w 300"/>
                <a:gd name="T47" fmla="*/ 9 h 159"/>
                <a:gd name="T48" fmla="*/ 297 w 300"/>
                <a:gd name="T49" fmla="*/ 6 h 159"/>
                <a:gd name="T50" fmla="*/ 294 w 300"/>
                <a:gd name="T51" fmla="*/ 3 h 159"/>
                <a:gd name="T52" fmla="*/ 289 w 300"/>
                <a:gd name="T53" fmla="*/ 0 h 159"/>
                <a:gd name="T54" fmla="*/ 285 w 300"/>
                <a:gd name="T55" fmla="*/ 0 h 159"/>
                <a:gd name="T56" fmla="*/ 281 w 300"/>
                <a:gd name="T57" fmla="*/ 3 h 159"/>
                <a:gd name="T58" fmla="*/ 263 w 300"/>
                <a:gd name="T59" fmla="*/ 13 h 159"/>
                <a:gd name="T60" fmla="*/ 242 w 300"/>
                <a:gd name="T61" fmla="*/ 23 h 159"/>
                <a:gd name="T62" fmla="*/ 220 w 300"/>
                <a:gd name="T63" fmla="*/ 34 h 159"/>
                <a:gd name="T64" fmla="*/ 198 w 300"/>
                <a:gd name="T65" fmla="*/ 45 h 159"/>
                <a:gd name="T66" fmla="*/ 175 w 300"/>
                <a:gd name="T67" fmla="*/ 57 h 159"/>
                <a:gd name="T68" fmla="*/ 151 w 300"/>
                <a:gd name="T69" fmla="*/ 68 h 159"/>
                <a:gd name="T70" fmla="*/ 128 w 300"/>
                <a:gd name="T71" fmla="*/ 78 h 159"/>
                <a:gd name="T72" fmla="*/ 106 w 300"/>
                <a:gd name="T73" fmla="*/ 90 h 159"/>
                <a:gd name="T74" fmla="*/ 84 w 300"/>
                <a:gd name="T75" fmla="*/ 100 h 159"/>
                <a:gd name="T76" fmla="*/ 65 w 300"/>
                <a:gd name="T77" fmla="*/ 110 h 159"/>
                <a:gd name="T78" fmla="*/ 47 w 300"/>
                <a:gd name="T79" fmla="*/ 119 h 159"/>
                <a:gd name="T80" fmla="*/ 31 w 300"/>
                <a:gd name="T81" fmla="*/ 127 h 159"/>
                <a:gd name="T82" fmla="*/ 19 w 300"/>
                <a:gd name="T83" fmla="*/ 134 h 159"/>
                <a:gd name="T84" fmla="*/ 9 w 300"/>
                <a:gd name="T85" fmla="*/ 139 h 159"/>
                <a:gd name="T86" fmla="*/ 4 w 300"/>
                <a:gd name="T87" fmla="*/ 144 h 159"/>
                <a:gd name="T88" fmla="*/ 1 w 300"/>
                <a:gd name="T89" fmla="*/ 146 h 159"/>
                <a:gd name="T90" fmla="*/ 1 w 300"/>
                <a:gd name="T91" fmla="*/ 14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0" h="159">
                  <a:moveTo>
                    <a:pt x="1" y="146"/>
                  </a:moveTo>
                  <a:lnTo>
                    <a:pt x="0" y="150"/>
                  </a:lnTo>
                  <a:lnTo>
                    <a:pt x="0" y="153"/>
                  </a:lnTo>
                  <a:lnTo>
                    <a:pt x="1" y="157"/>
                  </a:lnTo>
                  <a:lnTo>
                    <a:pt x="5" y="159"/>
                  </a:lnTo>
                  <a:lnTo>
                    <a:pt x="23" y="150"/>
                  </a:lnTo>
                  <a:lnTo>
                    <a:pt x="41" y="142"/>
                  </a:lnTo>
                  <a:lnTo>
                    <a:pt x="59" y="134"/>
                  </a:lnTo>
                  <a:lnTo>
                    <a:pt x="77" y="126"/>
                  </a:lnTo>
                  <a:lnTo>
                    <a:pt x="97" y="118"/>
                  </a:lnTo>
                  <a:lnTo>
                    <a:pt x="115" y="111"/>
                  </a:lnTo>
                  <a:lnTo>
                    <a:pt x="134" y="103"/>
                  </a:lnTo>
                  <a:lnTo>
                    <a:pt x="152" y="96"/>
                  </a:lnTo>
                  <a:lnTo>
                    <a:pt x="171" y="88"/>
                  </a:lnTo>
                  <a:lnTo>
                    <a:pt x="189" y="80"/>
                  </a:lnTo>
                  <a:lnTo>
                    <a:pt x="207" y="72"/>
                  </a:lnTo>
                  <a:lnTo>
                    <a:pt x="225" y="62"/>
                  </a:lnTo>
                  <a:lnTo>
                    <a:pt x="243" y="53"/>
                  </a:lnTo>
                  <a:lnTo>
                    <a:pt x="260" y="44"/>
                  </a:lnTo>
                  <a:lnTo>
                    <a:pt x="278" y="34"/>
                  </a:lnTo>
                  <a:lnTo>
                    <a:pt x="295" y="22"/>
                  </a:lnTo>
                  <a:lnTo>
                    <a:pt x="298" y="19"/>
                  </a:lnTo>
                  <a:lnTo>
                    <a:pt x="300" y="14"/>
                  </a:lnTo>
                  <a:lnTo>
                    <a:pt x="300" y="9"/>
                  </a:lnTo>
                  <a:lnTo>
                    <a:pt x="297" y="6"/>
                  </a:lnTo>
                  <a:lnTo>
                    <a:pt x="294" y="3"/>
                  </a:lnTo>
                  <a:lnTo>
                    <a:pt x="289" y="0"/>
                  </a:lnTo>
                  <a:lnTo>
                    <a:pt x="285" y="0"/>
                  </a:lnTo>
                  <a:lnTo>
                    <a:pt x="281" y="3"/>
                  </a:lnTo>
                  <a:lnTo>
                    <a:pt x="263" y="13"/>
                  </a:lnTo>
                  <a:lnTo>
                    <a:pt x="242" y="23"/>
                  </a:lnTo>
                  <a:lnTo>
                    <a:pt x="220" y="34"/>
                  </a:lnTo>
                  <a:lnTo>
                    <a:pt x="198" y="45"/>
                  </a:lnTo>
                  <a:lnTo>
                    <a:pt x="175" y="57"/>
                  </a:lnTo>
                  <a:lnTo>
                    <a:pt x="151" y="68"/>
                  </a:lnTo>
                  <a:lnTo>
                    <a:pt x="128" y="78"/>
                  </a:lnTo>
                  <a:lnTo>
                    <a:pt x="106" y="90"/>
                  </a:lnTo>
                  <a:lnTo>
                    <a:pt x="84" y="100"/>
                  </a:lnTo>
                  <a:lnTo>
                    <a:pt x="65" y="110"/>
                  </a:lnTo>
                  <a:lnTo>
                    <a:pt x="47" y="119"/>
                  </a:lnTo>
                  <a:lnTo>
                    <a:pt x="31" y="127"/>
                  </a:lnTo>
                  <a:lnTo>
                    <a:pt x="19" y="134"/>
                  </a:lnTo>
                  <a:lnTo>
                    <a:pt x="9" y="139"/>
                  </a:lnTo>
                  <a:lnTo>
                    <a:pt x="4" y="144"/>
                  </a:lnTo>
                  <a:lnTo>
                    <a:pt x="1" y="146"/>
                  </a:lnTo>
                  <a:lnTo>
                    <a:pt x="1" y="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7023" name="Freeform 31">
              <a:extLst>
                <a:ext uri="{FF2B5EF4-FFF2-40B4-BE49-F238E27FC236}">
                  <a16:creationId xmlns:a16="http://schemas.microsoft.com/office/drawing/2014/main" id="{2B0BE06F-77E4-4544-A389-EB7079DA5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0" y="3565"/>
              <a:ext cx="41" cy="93"/>
            </a:xfrm>
            <a:custGeom>
              <a:avLst/>
              <a:gdLst>
                <a:gd name="T0" fmla="*/ 31 w 82"/>
                <a:gd name="T1" fmla="*/ 14 h 188"/>
                <a:gd name="T2" fmla="*/ 29 w 82"/>
                <a:gd name="T3" fmla="*/ 8 h 188"/>
                <a:gd name="T4" fmla="*/ 25 w 82"/>
                <a:gd name="T5" fmla="*/ 4 h 188"/>
                <a:gd name="T6" fmla="*/ 19 w 82"/>
                <a:gd name="T7" fmla="*/ 1 h 188"/>
                <a:gd name="T8" fmla="*/ 14 w 82"/>
                <a:gd name="T9" fmla="*/ 0 h 188"/>
                <a:gd name="T10" fmla="*/ 8 w 82"/>
                <a:gd name="T11" fmla="*/ 3 h 188"/>
                <a:gd name="T12" fmla="*/ 3 w 82"/>
                <a:gd name="T13" fmla="*/ 6 h 188"/>
                <a:gd name="T14" fmla="*/ 0 w 82"/>
                <a:gd name="T15" fmla="*/ 12 h 188"/>
                <a:gd name="T16" fmla="*/ 0 w 82"/>
                <a:gd name="T17" fmla="*/ 18 h 188"/>
                <a:gd name="T18" fmla="*/ 6 w 82"/>
                <a:gd name="T19" fmla="*/ 43 h 188"/>
                <a:gd name="T20" fmla="*/ 15 w 82"/>
                <a:gd name="T21" fmla="*/ 72 h 188"/>
                <a:gd name="T22" fmla="*/ 26 w 82"/>
                <a:gd name="T23" fmla="*/ 100 h 188"/>
                <a:gd name="T24" fmla="*/ 40 w 82"/>
                <a:gd name="T25" fmla="*/ 128 h 188"/>
                <a:gd name="T26" fmla="*/ 54 w 82"/>
                <a:gd name="T27" fmla="*/ 152 h 188"/>
                <a:gd name="T28" fmla="*/ 67 w 82"/>
                <a:gd name="T29" fmla="*/ 172 h 188"/>
                <a:gd name="T30" fmla="*/ 76 w 82"/>
                <a:gd name="T31" fmla="*/ 184 h 188"/>
                <a:gd name="T32" fmla="*/ 82 w 82"/>
                <a:gd name="T33" fmla="*/ 188 h 188"/>
                <a:gd name="T34" fmla="*/ 79 w 82"/>
                <a:gd name="T35" fmla="*/ 175 h 188"/>
                <a:gd name="T36" fmla="*/ 74 w 82"/>
                <a:gd name="T37" fmla="*/ 159 h 188"/>
                <a:gd name="T38" fmla="*/ 67 w 82"/>
                <a:gd name="T39" fmla="*/ 138 h 188"/>
                <a:gd name="T40" fmla="*/ 59 w 82"/>
                <a:gd name="T41" fmla="*/ 114 h 188"/>
                <a:gd name="T42" fmla="*/ 50 w 82"/>
                <a:gd name="T43" fmla="*/ 89 h 188"/>
                <a:gd name="T44" fmla="*/ 42 w 82"/>
                <a:gd name="T45" fmla="*/ 64 h 188"/>
                <a:gd name="T46" fmla="*/ 36 w 82"/>
                <a:gd name="T47" fmla="*/ 38 h 188"/>
                <a:gd name="T48" fmla="*/ 31 w 82"/>
                <a:gd name="T49" fmla="*/ 1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188">
                  <a:moveTo>
                    <a:pt x="31" y="14"/>
                  </a:moveTo>
                  <a:lnTo>
                    <a:pt x="29" y="8"/>
                  </a:lnTo>
                  <a:lnTo>
                    <a:pt x="25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3"/>
                  </a:lnTo>
                  <a:lnTo>
                    <a:pt x="3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6" y="43"/>
                  </a:lnTo>
                  <a:lnTo>
                    <a:pt x="15" y="72"/>
                  </a:lnTo>
                  <a:lnTo>
                    <a:pt x="26" y="100"/>
                  </a:lnTo>
                  <a:lnTo>
                    <a:pt x="40" y="128"/>
                  </a:lnTo>
                  <a:lnTo>
                    <a:pt x="54" y="152"/>
                  </a:lnTo>
                  <a:lnTo>
                    <a:pt x="67" y="172"/>
                  </a:lnTo>
                  <a:lnTo>
                    <a:pt x="76" y="184"/>
                  </a:lnTo>
                  <a:lnTo>
                    <a:pt x="82" y="188"/>
                  </a:lnTo>
                  <a:lnTo>
                    <a:pt x="79" y="175"/>
                  </a:lnTo>
                  <a:lnTo>
                    <a:pt x="74" y="159"/>
                  </a:lnTo>
                  <a:lnTo>
                    <a:pt x="67" y="138"/>
                  </a:lnTo>
                  <a:lnTo>
                    <a:pt x="59" y="114"/>
                  </a:lnTo>
                  <a:lnTo>
                    <a:pt x="50" y="89"/>
                  </a:lnTo>
                  <a:lnTo>
                    <a:pt x="42" y="64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7024" name="Freeform 32">
              <a:extLst>
                <a:ext uri="{FF2B5EF4-FFF2-40B4-BE49-F238E27FC236}">
                  <a16:creationId xmlns:a16="http://schemas.microsoft.com/office/drawing/2014/main" id="{357B12DF-CCCA-43BC-85D5-F693B930E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2" y="3515"/>
              <a:ext cx="21" cy="47"/>
            </a:xfrm>
            <a:custGeom>
              <a:avLst/>
              <a:gdLst>
                <a:gd name="T0" fmla="*/ 22 w 43"/>
                <a:gd name="T1" fmla="*/ 11 h 95"/>
                <a:gd name="T2" fmla="*/ 21 w 43"/>
                <a:gd name="T3" fmla="*/ 6 h 95"/>
                <a:gd name="T4" fmla="*/ 17 w 43"/>
                <a:gd name="T5" fmla="*/ 3 h 95"/>
                <a:gd name="T6" fmla="*/ 14 w 43"/>
                <a:gd name="T7" fmla="*/ 0 h 95"/>
                <a:gd name="T8" fmla="*/ 9 w 43"/>
                <a:gd name="T9" fmla="*/ 0 h 95"/>
                <a:gd name="T10" fmla="*/ 6 w 43"/>
                <a:gd name="T11" fmla="*/ 1 h 95"/>
                <a:gd name="T12" fmla="*/ 2 w 43"/>
                <a:gd name="T13" fmla="*/ 4 h 95"/>
                <a:gd name="T14" fmla="*/ 0 w 43"/>
                <a:gd name="T15" fmla="*/ 7 h 95"/>
                <a:gd name="T16" fmla="*/ 0 w 43"/>
                <a:gd name="T17" fmla="*/ 12 h 95"/>
                <a:gd name="T18" fmla="*/ 0 w 43"/>
                <a:gd name="T19" fmla="*/ 24 h 95"/>
                <a:gd name="T20" fmla="*/ 4 w 43"/>
                <a:gd name="T21" fmla="*/ 38 h 95"/>
                <a:gd name="T22" fmla="*/ 8 w 43"/>
                <a:gd name="T23" fmla="*/ 52 h 95"/>
                <a:gd name="T24" fmla="*/ 14 w 43"/>
                <a:gd name="T25" fmla="*/ 66 h 95"/>
                <a:gd name="T26" fmla="*/ 21 w 43"/>
                <a:gd name="T27" fmla="*/ 78 h 95"/>
                <a:gd name="T28" fmla="*/ 28 w 43"/>
                <a:gd name="T29" fmla="*/ 88 h 95"/>
                <a:gd name="T30" fmla="*/ 36 w 43"/>
                <a:gd name="T31" fmla="*/ 93 h 95"/>
                <a:gd name="T32" fmla="*/ 42 w 43"/>
                <a:gd name="T33" fmla="*/ 95 h 95"/>
                <a:gd name="T34" fmla="*/ 43 w 43"/>
                <a:gd name="T35" fmla="*/ 76 h 95"/>
                <a:gd name="T36" fmla="*/ 37 w 43"/>
                <a:gd name="T37" fmla="*/ 54 h 95"/>
                <a:gd name="T38" fmla="*/ 30 w 43"/>
                <a:gd name="T39" fmla="*/ 32 h 95"/>
                <a:gd name="T40" fmla="*/ 22 w 43"/>
                <a:gd name="T41" fmla="*/ 1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" h="95">
                  <a:moveTo>
                    <a:pt x="22" y="11"/>
                  </a:moveTo>
                  <a:lnTo>
                    <a:pt x="21" y="6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6"/>
                  </a:lnTo>
                  <a:lnTo>
                    <a:pt x="21" y="78"/>
                  </a:lnTo>
                  <a:lnTo>
                    <a:pt x="28" y="88"/>
                  </a:lnTo>
                  <a:lnTo>
                    <a:pt x="36" y="93"/>
                  </a:lnTo>
                  <a:lnTo>
                    <a:pt x="42" y="95"/>
                  </a:lnTo>
                  <a:lnTo>
                    <a:pt x="43" y="76"/>
                  </a:lnTo>
                  <a:lnTo>
                    <a:pt x="37" y="54"/>
                  </a:lnTo>
                  <a:lnTo>
                    <a:pt x="30" y="32"/>
                  </a:lnTo>
                  <a:lnTo>
                    <a:pt x="22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7025" name="Freeform 33">
              <a:extLst>
                <a:ext uri="{FF2B5EF4-FFF2-40B4-BE49-F238E27FC236}">
                  <a16:creationId xmlns:a16="http://schemas.microsoft.com/office/drawing/2014/main" id="{3D22AF6F-D2A3-4C61-BB6A-41F2FD9FA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5" y="3480"/>
              <a:ext cx="18" cy="27"/>
            </a:xfrm>
            <a:custGeom>
              <a:avLst/>
              <a:gdLst>
                <a:gd name="T0" fmla="*/ 19 w 36"/>
                <a:gd name="T1" fmla="*/ 7 h 54"/>
                <a:gd name="T2" fmla="*/ 19 w 36"/>
                <a:gd name="T3" fmla="*/ 8 h 54"/>
                <a:gd name="T4" fmla="*/ 19 w 36"/>
                <a:gd name="T5" fmla="*/ 8 h 54"/>
                <a:gd name="T6" fmla="*/ 19 w 36"/>
                <a:gd name="T7" fmla="*/ 8 h 54"/>
                <a:gd name="T8" fmla="*/ 19 w 36"/>
                <a:gd name="T9" fmla="*/ 8 h 54"/>
                <a:gd name="T10" fmla="*/ 18 w 36"/>
                <a:gd name="T11" fmla="*/ 5 h 54"/>
                <a:gd name="T12" fmla="*/ 15 w 36"/>
                <a:gd name="T13" fmla="*/ 1 h 54"/>
                <a:gd name="T14" fmla="*/ 11 w 36"/>
                <a:gd name="T15" fmla="*/ 0 h 54"/>
                <a:gd name="T16" fmla="*/ 7 w 36"/>
                <a:gd name="T17" fmla="*/ 0 h 54"/>
                <a:gd name="T18" fmla="*/ 3 w 36"/>
                <a:gd name="T19" fmla="*/ 1 h 54"/>
                <a:gd name="T20" fmla="*/ 1 w 36"/>
                <a:gd name="T21" fmla="*/ 5 h 54"/>
                <a:gd name="T22" fmla="*/ 0 w 36"/>
                <a:gd name="T23" fmla="*/ 8 h 54"/>
                <a:gd name="T24" fmla="*/ 0 w 36"/>
                <a:gd name="T25" fmla="*/ 12 h 54"/>
                <a:gd name="T26" fmla="*/ 1 w 36"/>
                <a:gd name="T27" fmla="*/ 17 h 54"/>
                <a:gd name="T28" fmla="*/ 3 w 36"/>
                <a:gd name="T29" fmla="*/ 24 h 54"/>
                <a:gd name="T30" fmla="*/ 8 w 36"/>
                <a:gd name="T31" fmla="*/ 32 h 54"/>
                <a:gd name="T32" fmla="*/ 13 w 36"/>
                <a:gd name="T33" fmla="*/ 39 h 54"/>
                <a:gd name="T34" fmla="*/ 19 w 36"/>
                <a:gd name="T35" fmla="*/ 46 h 54"/>
                <a:gd name="T36" fmla="*/ 26 w 36"/>
                <a:gd name="T37" fmla="*/ 51 h 54"/>
                <a:gd name="T38" fmla="*/ 32 w 36"/>
                <a:gd name="T39" fmla="*/ 54 h 54"/>
                <a:gd name="T40" fmla="*/ 36 w 36"/>
                <a:gd name="T41" fmla="*/ 54 h 54"/>
                <a:gd name="T42" fmla="*/ 35 w 36"/>
                <a:gd name="T43" fmla="*/ 43 h 54"/>
                <a:gd name="T44" fmla="*/ 31 w 36"/>
                <a:gd name="T45" fmla="*/ 29 h 54"/>
                <a:gd name="T46" fmla="*/ 24 w 36"/>
                <a:gd name="T47" fmla="*/ 16 h 54"/>
                <a:gd name="T48" fmla="*/ 19 w 36"/>
                <a:gd name="T49" fmla="*/ 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" h="54">
                  <a:moveTo>
                    <a:pt x="19" y="7"/>
                  </a:moveTo>
                  <a:lnTo>
                    <a:pt x="19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8" y="5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3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2"/>
                  </a:lnTo>
                  <a:lnTo>
                    <a:pt x="1" y="17"/>
                  </a:lnTo>
                  <a:lnTo>
                    <a:pt x="3" y="24"/>
                  </a:lnTo>
                  <a:lnTo>
                    <a:pt x="8" y="32"/>
                  </a:lnTo>
                  <a:lnTo>
                    <a:pt x="13" y="39"/>
                  </a:lnTo>
                  <a:lnTo>
                    <a:pt x="19" y="46"/>
                  </a:lnTo>
                  <a:lnTo>
                    <a:pt x="26" y="51"/>
                  </a:lnTo>
                  <a:lnTo>
                    <a:pt x="32" y="54"/>
                  </a:lnTo>
                  <a:lnTo>
                    <a:pt x="36" y="54"/>
                  </a:lnTo>
                  <a:lnTo>
                    <a:pt x="35" y="43"/>
                  </a:lnTo>
                  <a:lnTo>
                    <a:pt x="31" y="29"/>
                  </a:lnTo>
                  <a:lnTo>
                    <a:pt x="24" y="16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7026" name="Freeform 34">
              <a:extLst>
                <a:ext uri="{FF2B5EF4-FFF2-40B4-BE49-F238E27FC236}">
                  <a16:creationId xmlns:a16="http://schemas.microsoft.com/office/drawing/2014/main" id="{55FE84DF-CF91-44EA-B851-1ED2916B5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9" y="3458"/>
              <a:ext cx="26" cy="17"/>
            </a:xfrm>
            <a:custGeom>
              <a:avLst/>
              <a:gdLst>
                <a:gd name="T0" fmla="*/ 40 w 50"/>
                <a:gd name="T1" fmla="*/ 27 h 36"/>
                <a:gd name="T2" fmla="*/ 44 w 50"/>
                <a:gd name="T3" fmla="*/ 24 h 36"/>
                <a:gd name="T4" fmla="*/ 49 w 50"/>
                <a:gd name="T5" fmla="*/ 21 h 36"/>
                <a:gd name="T6" fmla="*/ 50 w 50"/>
                <a:gd name="T7" fmla="*/ 16 h 36"/>
                <a:gd name="T8" fmla="*/ 50 w 50"/>
                <a:gd name="T9" fmla="*/ 12 h 36"/>
                <a:gd name="T10" fmla="*/ 48 w 50"/>
                <a:gd name="T11" fmla="*/ 6 h 36"/>
                <a:gd name="T12" fmla="*/ 44 w 50"/>
                <a:gd name="T13" fmla="*/ 3 h 36"/>
                <a:gd name="T14" fmla="*/ 40 w 50"/>
                <a:gd name="T15" fmla="*/ 0 h 36"/>
                <a:gd name="T16" fmla="*/ 34 w 50"/>
                <a:gd name="T17" fmla="*/ 0 h 36"/>
                <a:gd name="T18" fmla="*/ 32 w 50"/>
                <a:gd name="T19" fmla="*/ 0 h 36"/>
                <a:gd name="T20" fmla="*/ 27 w 50"/>
                <a:gd name="T21" fmla="*/ 1 h 36"/>
                <a:gd name="T22" fmla="*/ 20 w 50"/>
                <a:gd name="T23" fmla="*/ 4 h 36"/>
                <a:gd name="T24" fmla="*/ 12 w 50"/>
                <a:gd name="T25" fmla="*/ 8 h 36"/>
                <a:gd name="T26" fmla="*/ 5 w 50"/>
                <a:gd name="T27" fmla="*/ 15 h 36"/>
                <a:gd name="T28" fmla="*/ 2 w 50"/>
                <a:gd name="T29" fmla="*/ 22 h 36"/>
                <a:gd name="T30" fmla="*/ 0 w 50"/>
                <a:gd name="T31" fmla="*/ 29 h 36"/>
                <a:gd name="T32" fmla="*/ 0 w 50"/>
                <a:gd name="T33" fmla="*/ 31 h 36"/>
                <a:gd name="T34" fmla="*/ 3 w 50"/>
                <a:gd name="T35" fmla="*/ 34 h 36"/>
                <a:gd name="T36" fmla="*/ 8 w 50"/>
                <a:gd name="T37" fmla="*/ 36 h 36"/>
                <a:gd name="T38" fmla="*/ 12 w 50"/>
                <a:gd name="T39" fmla="*/ 36 h 36"/>
                <a:gd name="T40" fmla="*/ 17 w 50"/>
                <a:gd name="T41" fmla="*/ 36 h 36"/>
                <a:gd name="T42" fmla="*/ 23 w 50"/>
                <a:gd name="T43" fmla="*/ 34 h 36"/>
                <a:gd name="T44" fmla="*/ 28 w 50"/>
                <a:gd name="T45" fmla="*/ 33 h 36"/>
                <a:gd name="T46" fmla="*/ 34 w 50"/>
                <a:gd name="T47" fmla="*/ 30 h 36"/>
                <a:gd name="T48" fmla="*/ 40 w 50"/>
                <a:gd name="T49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36">
                  <a:moveTo>
                    <a:pt x="40" y="27"/>
                  </a:moveTo>
                  <a:lnTo>
                    <a:pt x="44" y="24"/>
                  </a:lnTo>
                  <a:lnTo>
                    <a:pt x="49" y="21"/>
                  </a:lnTo>
                  <a:lnTo>
                    <a:pt x="50" y="16"/>
                  </a:lnTo>
                  <a:lnTo>
                    <a:pt x="50" y="12"/>
                  </a:lnTo>
                  <a:lnTo>
                    <a:pt x="48" y="6"/>
                  </a:lnTo>
                  <a:lnTo>
                    <a:pt x="44" y="3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27" y="1"/>
                  </a:lnTo>
                  <a:lnTo>
                    <a:pt x="20" y="4"/>
                  </a:lnTo>
                  <a:lnTo>
                    <a:pt x="12" y="8"/>
                  </a:lnTo>
                  <a:lnTo>
                    <a:pt x="5" y="15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3" y="34"/>
                  </a:lnTo>
                  <a:lnTo>
                    <a:pt x="8" y="36"/>
                  </a:lnTo>
                  <a:lnTo>
                    <a:pt x="12" y="36"/>
                  </a:lnTo>
                  <a:lnTo>
                    <a:pt x="17" y="36"/>
                  </a:lnTo>
                  <a:lnTo>
                    <a:pt x="23" y="34"/>
                  </a:lnTo>
                  <a:lnTo>
                    <a:pt x="28" y="33"/>
                  </a:lnTo>
                  <a:lnTo>
                    <a:pt x="34" y="30"/>
                  </a:lnTo>
                  <a:lnTo>
                    <a:pt x="4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7027" name="Freeform 35">
              <a:extLst>
                <a:ext uri="{FF2B5EF4-FFF2-40B4-BE49-F238E27FC236}">
                  <a16:creationId xmlns:a16="http://schemas.microsoft.com/office/drawing/2014/main" id="{F93D211D-1D88-4A31-8A21-8AB794057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7" y="3673"/>
              <a:ext cx="90" cy="96"/>
            </a:xfrm>
            <a:custGeom>
              <a:avLst/>
              <a:gdLst>
                <a:gd name="T0" fmla="*/ 93 w 179"/>
                <a:gd name="T1" fmla="*/ 2 h 192"/>
                <a:gd name="T2" fmla="*/ 82 w 179"/>
                <a:gd name="T3" fmla="*/ 1 h 192"/>
                <a:gd name="T4" fmla="*/ 73 w 179"/>
                <a:gd name="T5" fmla="*/ 0 h 192"/>
                <a:gd name="T6" fmla="*/ 58 w 179"/>
                <a:gd name="T7" fmla="*/ 1 h 192"/>
                <a:gd name="T8" fmla="*/ 44 w 179"/>
                <a:gd name="T9" fmla="*/ 3 h 192"/>
                <a:gd name="T10" fmla="*/ 32 w 179"/>
                <a:gd name="T11" fmla="*/ 10 h 192"/>
                <a:gd name="T12" fmla="*/ 13 w 179"/>
                <a:gd name="T13" fmla="*/ 27 h 192"/>
                <a:gd name="T14" fmla="*/ 1 w 179"/>
                <a:gd name="T15" fmla="*/ 61 h 192"/>
                <a:gd name="T16" fmla="*/ 2 w 179"/>
                <a:gd name="T17" fmla="*/ 96 h 192"/>
                <a:gd name="T18" fmla="*/ 12 w 179"/>
                <a:gd name="T19" fmla="*/ 133 h 192"/>
                <a:gd name="T20" fmla="*/ 27 w 179"/>
                <a:gd name="T21" fmla="*/ 160 h 192"/>
                <a:gd name="T22" fmla="*/ 44 w 179"/>
                <a:gd name="T23" fmla="*/ 178 h 192"/>
                <a:gd name="T24" fmla="*/ 66 w 179"/>
                <a:gd name="T25" fmla="*/ 188 h 192"/>
                <a:gd name="T26" fmla="*/ 90 w 179"/>
                <a:gd name="T27" fmla="*/ 192 h 192"/>
                <a:gd name="T28" fmla="*/ 120 w 179"/>
                <a:gd name="T29" fmla="*/ 183 h 192"/>
                <a:gd name="T30" fmla="*/ 150 w 179"/>
                <a:gd name="T31" fmla="*/ 163 h 192"/>
                <a:gd name="T32" fmla="*/ 171 w 179"/>
                <a:gd name="T33" fmla="*/ 137 h 192"/>
                <a:gd name="T34" fmla="*/ 179 w 179"/>
                <a:gd name="T35" fmla="*/ 104 h 192"/>
                <a:gd name="T36" fmla="*/ 176 w 179"/>
                <a:gd name="T37" fmla="*/ 82 h 192"/>
                <a:gd name="T38" fmla="*/ 169 w 179"/>
                <a:gd name="T39" fmla="*/ 76 h 192"/>
                <a:gd name="T40" fmla="*/ 160 w 179"/>
                <a:gd name="T41" fmla="*/ 76 h 192"/>
                <a:gd name="T42" fmla="*/ 153 w 179"/>
                <a:gd name="T43" fmla="*/ 84 h 192"/>
                <a:gd name="T44" fmla="*/ 151 w 179"/>
                <a:gd name="T45" fmla="*/ 101 h 192"/>
                <a:gd name="T46" fmla="*/ 143 w 179"/>
                <a:gd name="T47" fmla="*/ 126 h 192"/>
                <a:gd name="T48" fmla="*/ 128 w 179"/>
                <a:gd name="T49" fmla="*/ 145 h 192"/>
                <a:gd name="T50" fmla="*/ 104 w 179"/>
                <a:gd name="T51" fmla="*/ 156 h 192"/>
                <a:gd name="T52" fmla="*/ 72 w 179"/>
                <a:gd name="T53" fmla="*/ 157 h 192"/>
                <a:gd name="T54" fmla="*/ 49 w 179"/>
                <a:gd name="T55" fmla="*/ 141 h 192"/>
                <a:gd name="T56" fmla="*/ 36 w 179"/>
                <a:gd name="T57" fmla="*/ 114 h 192"/>
                <a:gd name="T58" fmla="*/ 28 w 179"/>
                <a:gd name="T59" fmla="*/ 82 h 192"/>
                <a:gd name="T60" fmla="*/ 27 w 179"/>
                <a:gd name="T61" fmla="*/ 58 h 192"/>
                <a:gd name="T62" fmla="*/ 32 w 179"/>
                <a:gd name="T63" fmla="*/ 40 h 192"/>
                <a:gd name="T64" fmla="*/ 43 w 179"/>
                <a:gd name="T65" fmla="*/ 26 h 192"/>
                <a:gd name="T66" fmla="*/ 61 w 179"/>
                <a:gd name="T67" fmla="*/ 17 h 192"/>
                <a:gd name="T68" fmla="*/ 75 w 179"/>
                <a:gd name="T69" fmla="*/ 15 h 192"/>
                <a:gd name="T70" fmla="*/ 94 w 179"/>
                <a:gd name="T71" fmla="*/ 15 h 192"/>
                <a:gd name="T72" fmla="*/ 109 w 179"/>
                <a:gd name="T73" fmla="*/ 16 h 192"/>
                <a:gd name="T74" fmla="*/ 104 w 179"/>
                <a:gd name="T75" fmla="*/ 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9" h="192">
                  <a:moveTo>
                    <a:pt x="99" y="3"/>
                  </a:moveTo>
                  <a:lnTo>
                    <a:pt x="93" y="2"/>
                  </a:lnTo>
                  <a:lnTo>
                    <a:pt x="87" y="2"/>
                  </a:lnTo>
                  <a:lnTo>
                    <a:pt x="82" y="1"/>
                  </a:lnTo>
                  <a:lnTo>
                    <a:pt x="80" y="1"/>
                  </a:lnTo>
                  <a:lnTo>
                    <a:pt x="73" y="0"/>
                  </a:lnTo>
                  <a:lnTo>
                    <a:pt x="65" y="0"/>
                  </a:lnTo>
                  <a:lnTo>
                    <a:pt x="58" y="1"/>
                  </a:lnTo>
                  <a:lnTo>
                    <a:pt x="51" y="2"/>
                  </a:lnTo>
                  <a:lnTo>
                    <a:pt x="44" y="3"/>
                  </a:lnTo>
                  <a:lnTo>
                    <a:pt x="37" y="7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3" y="27"/>
                  </a:lnTo>
                  <a:lnTo>
                    <a:pt x="4" y="43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2" y="96"/>
                  </a:lnTo>
                  <a:lnTo>
                    <a:pt x="6" y="115"/>
                  </a:lnTo>
                  <a:lnTo>
                    <a:pt x="12" y="133"/>
                  </a:lnTo>
                  <a:lnTo>
                    <a:pt x="20" y="149"/>
                  </a:lnTo>
                  <a:lnTo>
                    <a:pt x="27" y="160"/>
                  </a:lnTo>
                  <a:lnTo>
                    <a:pt x="35" y="170"/>
                  </a:lnTo>
                  <a:lnTo>
                    <a:pt x="44" y="178"/>
                  </a:lnTo>
                  <a:lnTo>
                    <a:pt x="55" y="184"/>
                  </a:lnTo>
                  <a:lnTo>
                    <a:pt x="66" y="188"/>
                  </a:lnTo>
                  <a:lnTo>
                    <a:pt x="79" y="192"/>
                  </a:lnTo>
                  <a:lnTo>
                    <a:pt x="90" y="192"/>
                  </a:lnTo>
                  <a:lnTo>
                    <a:pt x="103" y="189"/>
                  </a:lnTo>
                  <a:lnTo>
                    <a:pt x="120" y="183"/>
                  </a:lnTo>
                  <a:lnTo>
                    <a:pt x="136" y="175"/>
                  </a:lnTo>
                  <a:lnTo>
                    <a:pt x="150" y="163"/>
                  </a:lnTo>
                  <a:lnTo>
                    <a:pt x="163" y="150"/>
                  </a:lnTo>
                  <a:lnTo>
                    <a:pt x="171" y="137"/>
                  </a:lnTo>
                  <a:lnTo>
                    <a:pt x="177" y="120"/>
                  </a:lnTo>
                  <a:lnTo>
                    <a:pt x="179" y="104"/>
                  </a:lnTo>
                  <a:lnTo>
                    <a:pt x="177" y="87"/>
                  </a:lnTo>
                  <a:lnTo>
                    <a:pt x="176" y="82"/>
                  </a:lnTo>
                  <a:lnTo>
                    <a:pt x="173" y="78"/>
                  </a:lnTo>
                  <a:lnTo>
                    <a:pt x="169" y="76"/>
                  </a:lnTo>
                  <a:lnTo>
                    <a:pt x="164" y="74"/>
                  </a:lnTo>
                  <a:lnTo>
                    <a:pt x="160" y="76"/>
                  </a:lnTo>
                  <a:lnTo>
                    <a:pt x="155" y="79"/>
                  </a:lnTo>
                  <a:lnTo>
                    <a:pt x="153" y="84"/>
                  </a:lnTo>
                  <a:lnTo>
                    <a:pt x="153" y="88"/>
                  </a:lnTo>
                  <a:lnTo>
                    <a:pt x="151" y="101"/>
                  </a:lnTo>
                  <a:lnTo>
                    <a:pt x="148" y="114"/>
                  </a:lnTo>
                  <a:lnTo>
                    <a:pt x="143" y="126"/>
                  </a:lnTo>
                  <a:lnTo>
                    <a:pt x="136" y="137"/>
                  </a:lnTo>
                  <a:lnTo>
                    <a:pt x="128" y="145"/>
                  </a:lnTo>
                  <a:lnTo>
                    <a:pt x="117" y="152"/>
                  </a:lnTo>
                  <a:lnTo>
                    <a:pt x="104" y="156"/>
                  </a:lnTo>
                  <a:lnTo>
                    <a:pt x="88" y="158"/>
                  </a:lnTo>
                  <a:lnTo>
                    <a:pt x="72" y="157"/>
                  </a:lnTo>
                  <a:lnTo>
                    <a:pt x="59" y="150"/>
                  </a:lnTo>
                  <a:lnTo>
                    <a:pt x="49" y="141"/>
                  </a:lnTo>
                  <a:lnTo>
                    <a:pt x="42" y="129"/>
                  </a:lnTo>
                  <a:lnTo>
                    <a:pt x="36" y="114"/>
                  </a:lnTo>
                  <a:lnTo>
                    <a:pt x="32" y="99"/>
                  </a:lnTo>
                  <a:lnTo>
                    <a:pt x="28" y="82"/>
                  </a:lnTo>
                  <a:lnTo>
                    <a:pt x="27" y="68"/>
                  </a:lnTo>
                  <a:lnTo>
                    <a:pt x="27" y="58"/>
                  </a:lnTo>
                  <a:lnTo>
                    <a:pt x="28" y="49"/>
                  </a:lnTo>
                  <a:lnTo>
                    <a:pt x="32" y="40"/>
                  </a:lnTo>
                  <a:lnTo>
                    <a:pt x="37" y="32"/>
                  </a:lnTo>
                  <a:lnTo>
                    <a:pt x="43" y="26"/>
                  </a:lnTo>
                  <a:lnTo>
                    <a:pt x="51" y="20"/>
                  </a:lnTo>
                  <a:lnTo>
                    <a:pt x="61" y="17"/>
                  </a:lnTo>
                  <a:lnTo>
                    <a:pt x="72" y="15"/>
                  </a:lnTo>
                  <a:lnTo>
                    <a:pt x="75" y="15"/>
                  </a:lnTo>
                  <a:lnTo>
                    <a:pt x="82" y="15"/>
                  </a:lnTo>
                  <a:lnTo>
                    <a:pt x="94" y="15"/>
                  </a:lnTo>
                  <a:lnTo>
                    <a:pt x="105" y="17"/>
                  </a:lnTo>
                  <a:lnTo>
                    <a:pt x="109" y="16"/>
                  </a:lnTo>
                  <a:lnTo>
                    <a:pt x="109" y="11"/>
                  </a:lnTo>
                  <a:lnTo>
                    <a:pt x="104" y="7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7028" name="Freeform 36">
              <a:extLst>
                <a:ext uri="{FF2B5EF4-FFF2-40B4-BE49-F238E27FC236}">
                  <a16:creationId xmlns:a16="http://schemas.microsoft.com/office/drawing/2014/main" id="{BE1F91F5-F293-404F-821A-D838669BEA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1" y="3916"/>
              <a:ext cx="110" cy="108"/>
            </a:xfrm>
            <a:custGeom>
              <a:avLst/>
              <a:gdLst>
                <a:gd name="T0" fmla="*/ 48 w 220"/>
                <a:gd name="T1" fmla="*/ 8 h 216"/>
                <a:gd name="T2" fmla="*/ 27 w 220"/>
                <a:gd name="T3" fmla="*/ 22 h 216"/>
                <a:gd name="T4" fmla="*/ 12 w 220"/>
                <a:gd name="T5" fmla="*/ 41 h 216"/>
                <a:gd name="T6" fmla="*/ 3 w 220"/>
                <a:gd name="T7" fmla="*/ 64 h 216"/>
                <a:gd name="T8" fmla="*/ 0 w 220"/>
                <a:gd name="T9" fmla="*/ 91 h 216"/>
                <a:gd name="T10" fmla="*/ 5 w 220"/>
                <a:gd name="T11" fmla="*/ 116 h 216"/>
                <a:gd name="T12" fmla="*/ 14 w 220"/>
                <a:gd name="T13" fmla="*/ 140 h 216"/>
                <a:gd name="T14" fmla="*/ 29 w 220"/>
                <a:gd name="T15" fmla="*/ 163 h 216"/>
                <a:gd name="T16" fmla="*/ 51 w 220"/>
                <a:gd name="T17" fmla="*/ 185 h 216"/>
                <a:gd name="T18" fmla="*/ 80 w 220"/>
                <a:gd name="T19" fmla="*/ 206 h 216"/>
                <a:gd name="T20" fmla="*/ 112 w 220"/>
                <a:gd name="T21" fmla="*/ 216 h 216"/>
                <a:gd name="T22" fmla="*/ 145 w 220"/>
                <a:gd name="T23" fmla="*/ 212 h 216"/>
                <a:gd name="T24" fmla="*/ 172 w 220"/>
                <a:gd name="T25" fmla="*/ 192 h 216"/>
                <a:gd name="T26" fmla="*/ 191 w 220"/>
                <a:gd name="T27" fmla="*/ 173 h 216"/>
                <a:gd name="T28" fmla="*/ 206 w 220"/>
                <a:gd name="T29" fmla="*/ 151 h 216"/>
                <a:gd name="T30" fmla="*/ 217 w 220"/>
                <a:gd name="T31" fmla="*/ 127 h 216"/>
                <a:gd name="T32" fmla="*/ 220 w 220"/>
                <a:gd name="T33" fmla="*/ 107 h 216"/>
                <a:gd name="T34" fmla="*/ 216 w 220"/>
                <a:gd name="T35" fmla="*/ 97 h 216"/>
                <a:gd name="T36" fmla="*/ 203 w 220"/>
                <a:gd name="T37" fmla="*/ 93 h 216"/>
                <a:gd name="T38" fmla="*/ 193 w 220"/>
                <a:gd name="T39" fmla="*/ 98 h 216"/>
                <a:gd name="T40" fmla="*/ 190 w 220"/>
                <a:gd name="T41" fmla="*/ 106 h 216"/>
                <a:gd name="T42" fmla="*/ 185 w 220"/>
                <a:gd name="T43" fmla="*/ 121 h 216"/>
                <a:gd name="T44" fmla="*/ 174 w 220"/>
                <a:gd name="T45" fmla="*/ 143 h 216"/>
                <a:gd name="T46" fmla="*/ 156 w 220"/>
                <a:gd name="T47" fmla="*/ 162 h 216"/>
                <a:gd name="T48" fmla="*/ 121 w 220"/>
                <a:gd name="T49" fmla="*/ 169 h 216"/>
                <a:gd name="T50" fmla="*/ 79 w 220"/>
                <a:gd name="T51" fmla="*/ 158 h 216"/>
                <a:gd name="T52" fmla="*/ 46 w 220"/>
                <a:gd name="T53" fmla="*/ 130 h 216"/>
                <a:gd name="T54" fmla="*/ 32 w 220"/>
                <a:gd name="T55" fmla="*/ 91 h 216"/>
                <a:gd name="T56" fmla="*/ 35 w 220"/>
                <a:gd name="T57" fmla="*/ 59 h 216"/>
                <a:gd name="T58" fmla="*/ 46 w 220"/>
                <a:gd name="T59" fmla="*/ 40 h 216"/>
                <a:gd name="T60" fmla="*/ 63 w 220"/>
                <a:gd name="T61" fmla="*/ 24 h 216"/>
                <a:gd name="T62" fmla="*/ 80 w 220"/>
                <a:gd name="T63" fmla="*/ 15 h 216"/>
                <a:gd name="T64" fmla="*/ 87 w 220"/>
                <a:gd name="T65" fmla="*/ 4 h 216"/>
                <a:gd name="T66" fmla="*/ 69 w 220"/>
                <a:gd name="T67" fmla="*/ 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0" h="216">
                  <a:moveTo>
                    <a:pt x="59" y="4"/>
                  </a:moveTo>
                  <a:lnTo>
                    <a:pt x="48" y="8"/>
                  </a:lnTo>
                  <a:lnTo>
                    <a:pt x="37" y="15"/>
                  </a:lnTo>
                  <a:lnTo>
                    <a:pt x="27" y="22"/>
                  </a:lnTo>
                  <a:lnTo>
                    <a:pt x="19" y="31"/>
                  </a:lnTo>
                  <a:lnTo>
                    <a:pt x="12" y="41"/>
                  </a:lnTo>
                  <a:lnTo>
                    <a:pt x="6" y="52"/>
                  </a:lnTo>
                  <a:lnTo>
                    <a:pt x="3" y="64"/>
                  </a:lnTo>
                  <a:lnTo>
                    <a:pt x="0" y="77"/>
                  </a:lnTo>
                  <a:lnTo>
                    <a:pt x="0" y="91"/>
                  </a:lnTo>
                  <a:lnTo>
                    <a:pt x="2" y="104"/>
                  </a:lnTo>
                  <a:lnTo>
                    <a:pt x="5" y="116"/>
                  </a:lnTo>
                  <a:lnTo>
                    <a:pt x="10" y="129"/>
                  </a:lnTo>
                  <a:lnTo>
                    <a:pt x="14" y="140"/>
                  </a:lnTo>
                  <a:lnTo>
                    <a:pt x="21" y="153"/>
                  </a:lnTo>
                  <a:lnTo>
                    <a:pt x="29" y="163"/>
                  </a:lnTo>
                  <a:lnTo>
                    <a:pt x="38" y="174"/>
                  </a:lnTo>
                  <a:lnTo>
                    <a:pt x="51" y="185"/>
                  </a:lnTo>
                  <a:lnTo>
                    <a:pt x="65" y="196"/>
                  </a:lnTo>
                  <a:lnTo>
                    <a:pt x="80" y="206"/>
                  </a:lnTo>
                  <a:lnTo>
                    <a:pt x="96" y="213"/>
                  </a:lnTo>
                  <a:lnTo>
                    <a:pt x="112" y="216"/>
                  </a:lnTo>
                  <a:lnTo>
                    <a:pt x="129" y="216"/>
                  </a:lnTo>
                  <a:lnTo>
                    <a:pt x="145" y="212"/>
                  </a:lnTo>
                  <a:lnTo>
                    <a:pt x="162" y="201"/>
                  </a:lnTo>
                  <a:lnTo>
                    <a:pt x="172" y="192"/>
                  </a:lnTo>
                  <a:lnTo>
                    <a:pt x="182" y="183"/>
                  </a:lnTo>
                  <a:lnTo>
                    <a:pt x="191" y="173"/>
                  </a:lnTo>
                  <a:lnTo>
                    <a:pt x="200" y="162"/>
                  </a:lnTo>
                  <a:lnTo>
                    <a:pt x="206" y="151"/>
                  </a:lnTo>
                  <a:lnTo>
                    <a:pt x="212" y="139"/>
                  </a:lnTo>
                  <a:lnTo>
                    <a:pt x="217" y="127"/>
                  </a:lnTo>
                  <a:lnTo>
                    <a:pt x="219" y="113"/>
                  </a:lnTo>
                  <a:lnTo>
                    <a:pt x="220" y="107"/>
                  </a:lnTo>
                  <a:lnTo>
                    <a:pt x="219" y="101"/>
                  </a:lnTo>
                  <a:lnTo>
                    <a:pt x="216" y="97"/>
                  </a:lnTo>
                  <a:lnTo>
                    <a:pt x="210" y="93"/>
                  </a:lnTo>
                  <a:lnTo>
                    <a:pt x="203" y="93"/>
                  </a:lnTo>
                  <a:lnTo>
                    <a:pt x="197" y="94"/>
                  </a:lnTo>
                  <a:lnTo>
                    <a:pt x="193" y="98"/>
                  </a:lnTo>
                  <a:lnTo>
                    <a:pt x="190" y="104"/>
                  </a:lnTo>
                  <a:lnTo>
                    <a:pt x="190" y="106"/>
                  </a:lnTo>
                  <a:lnTo>
                    <a:pt x="188" y="112"/>
                  </a:lnTo>
                  <a:lnTo>
                    <a:pt x="185" y="121"/>
                  </a:lnTo>
                  <a:lnTo>
                    <a:pt x="180" y="131"/>
                  </a:lnTo>
                  <a:lnTo>
                    <a:pt x="174" y="143"/>
                  </a:lnTo>
                  <a:lnTo>
                    <a:pt x="165" y="153"/>
                  </a:lnTo>
                  <a:lnTo>
                    <a:pt x="156" y="162"/>
                  </a:lnTo>
                  <a:lnTo>
                    <a:pt x="143" y="168"/>
                  </a:lnTo>
                  <a:lnTo>
                    <a:pt x="121" y="169"/>
                  </a:lnTo>
                  <a:lnTo>
                    <a:pt x="99" y="166"/>
                  </a:lnTo>
                  <a:lnTo>
                    <a:pt x="79" y="158"/>
                  </a:lnTo>
                  <a:lnTo>
                    <a:pt x="61" y="145"/>
                  </a:lnTo>
                  <a:lnTo>
                    <a:pt x="46" y="130"/>
                  </a:lnTo>
                  <a:lnTo>
                    <a:pt x="36" y="112"/>
                  </a:lnTo>
                  <a:lnTo>
                    <a:pt x="32" y="91"/>
                  </a:lnTo>
                  <a:lnTo>
                    <a:pt x="32" y="69"/>
                  </a:lnTo>
                  <a:lnTo>
                    <a:pt x="35" y="59"/>
                  </a:lnTo>
                  <a:lnTo>
                    <a:pt x="40" y="50"/>
                  </a:lnTo>
                  <a:lnTo>
                    <a:pt x="46" y="40"/>
                  </a:lnTo>
                  <a:lnTo>
                    <a:pt x="55" y="32"/>
                  </a:lnTo>
                  <a:lnTo>
                    <a:pt x="63" y="24"/>
                  </a:lnTo>
                  <a:lnTo>
                    <a:pt x="72" y="18"/>
                  </a:lnTo>
                  <a:lnTo>
                    <a:pt x="80" y="15"/>
                  </a:lnTo>
                  <a:lnTo>
                    <a:pt x="88" y="13"/>
                  </a:lnTo>
                  <a:lnTo>
                    <a:pt x="87" y="4"/>
                  </a:lnTo>
                  <a:lnTo>
                    <a:pt x="80" y="0"/>
                  </a:lnTo>
                  <a:lnTo>
                    <a:pt x="69" y="1"/>
                  </a:lnTo>
                  <a:lnTo>
                    <a:pt x="5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7029" name="Freeform 37">
              <a:extLst>
                <a:ext uri="{FF2B5EF4-FFF2-40B4-BE49-F238E27FC236}">
                  <a16:creationId xmlns:a16="http://schemas.microsoft.com/office/drawing/2014/main" id="{F4410681-E07F-4F23-A545-F48E101CC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7" y="3947"/>
              <a:ext cx="6" cy="5"/>
            </a:xfrm>
            <a:custGeom>
              <a:avLst/>
              <a:gdLst>
                <a:gd name="T0" fmla="*/ 0 w 11"/>
                <a:gd name="T1" fmla="*/ 5 h 11"/>
                <a:gd name="T2" fmla="*/ 1 w 11"/>
                <a:gd name="T3" fmla="*/ 7 h 11"/>
                <a:gd name="T4" fmla="*/ 2 w 11"/>
                <a:gd name="T5" fmla="*/ 9 h 11"/>
                <a:gd name="T6" fmla="*/ 3 w 11"/>
                <a:gd name="T7" fmla="*/ 11 h 11"/>
                <a:gd name="T8" fmla="*/ 6 w 11"/>
                <a:gd name="T9" fmla="*/ 11 h 11"/>
                <a:gd name="T10" fmla="*/ 8 w 11"/>
                <a:gd name="T11" fmla="*/ 11 h 11"/>
                <a:gd name="T12" fmla="*/ 10 w 11"/>
                <a:gd name="T13" fmla="*/ 9 h 11"/>
                <a:gd name="T14" fmla="*/ 11 w 11"/>
                <a:gd name="T15" fmla="*/ 7 h 11"/>
                <a:gd name="T16" fmla="*/ 11 w 11"/>
                <a:gd name="T17" fmla="*/ 5 h 11"/>
                <a:gd name="T18" fmla="*/ 11 w 11"/>
                <a:gd name="T19" fmla="*/ 4 h 11"/>
                <a:gd name="T20" fmla="*/ 10 w 11"/>
                <a:gd name="T21" fmla="*/ 1 h 11"/>
                <a:gd name="T22" fmla="*/ 8 w 11"/>
                <a:gd name="T23" fmla="*/ 0 h 11"/>
                <a:gd name="T24" fmla="*/ 6 w 11"/>
                <a:gd name="T25" fmla="*/ 0 h 11"/>
                <a:gd name="T26" fmla="*/ 3 w 11"/>
                <a:gd name="T27" fmla="*/ 0 h 11"/>
                <a:gd name="T28" fmla="*/ 2 w 11"/>
                <a:gd name="T29" fmla="*/ 1 h 11"/>
                <a:gd name="T30" fmla="*/ 1 w 11"/>
                <a:gd name="T31" fmla="*/ 4 h 11"/>
                <a:gd name="T32" fmla="*/ 0 w 11"/>
                <a:gd name="T33" fmla="*/ 5 h 11"/>
                <a:gd name="T34" fmla="*/ 0 w 11"/>
                <a:gd name="T3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" h="11">
                  <a:moveTo>
                    <a:pt x="0" y="5"/>
                  </a:moveTo>
                  <a:lnTo>
                    <a:pt x="1" y="7"/>
                  </a:lnTo>
                  <a:lnTo>
                    <a:pt x="2" y="9"/>
                  </a:lnTo>
                  <a:lnTo>
                    <a:pt x="3" y="11"/>
                  </a:lnTo>
                  <a:lnTo>
                    <a:pt x="6" y="11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0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7030" name="Freeform 38">
              <a:extLst>
                <a:ext uri="{FF2B5EF4-FFF2-40B4-BE49-F238E27FC236}">
                  <a16:creationId xmlns:a16="http://schemas.microsoft.com/office/drawing/2014/main" id="{AE5214ED-35DE-43D2-8EA7-8C57B5790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6" y="3936"/>
              <a:ext cx="7" cy="6"/>
            </a:xfrm>
            <a:custGeom>
              <a:avLst/>
              <a:gdLst>
                <a:gd name="T0" fmla="*/ 0 w 14"/>
                <a:gd name="T1" fmla="*/ 7 h 14"/>
                <a:gd name="T2" fmla="*/ 1 w 14"/>
                <a:gd name="T3" fmla="*/ 11 h 14"/>
                <a:gd name="T4" fmla="*/ 2 w 14"/>
                <a:gd name="T5" fmla="*/ 12 h 14"/>
                <a:gd name="T6" fmla="*/ 4 w 14"/>
                <a:gd name="T7" fmla="*/ 14 h 14"/>
                <a:gd name="T8" fmla="*/ 7 w 14"/>
                <a:gd name="T9" fmla="*/ 14 h 14"/>
                <a:gd name="T10" fmla="*/ 10 w 14"/>
                <a:gd name="T11" fmla="*/ 14 h 14"/>
                <a:gd name="T12" fmla="*/ 12 w 14"/>
                <a:gd name="T13" fmla="*/ 12 h 14"/>
                <a:gd name="T14" fmla="*/ 14 w 14"/>
                <a:gd name="T15" fmla="*/ 11 h 14"/>
                <a:gd name="T16" fmla="*/ 14 w 14"/>
                <a:gd name="T17" fmla="*/ 7 h 14"/>
                <a:gd name="T18" fmla="*/ 14 w 14"/>
                <a:gd name="T19" fmla="*/ 5 h 14"/>
                <a:gd name="T20" fmla="*/ 12 w 14"/>
                <a:gd name="T21" fmla="*/ 2 h 14"/>
                <a:gd name="T22" fmla="*/ 10 w 14"/>
                <a:gd name="T23" fmla="*/ 1 h 14"/>
                <a:gd name="T24" fmla="*/ 7 w 14"/>
                <a:gd name="T25" fmla="*/ 0 h 14"/>
                <a:gd name="T26" fmla="*/ 4 w 14"/>
                <a:gd name="T27" fmla="*/ 1 h 14"/>
                <a:gd name="T28" fmla="*/ 2 w 14"/>
                <a:gd name="T29" fmla="*/ 2 h 14"/>
                <a:gd name="T30" fmla="*/ 1 w 14"/>
                <a:gd name="T31" fmla="*/ 5 h 14"/>
                <a:gd name="T32" fmla="*/ 0 w 14"/>
                <a:gd name="T33" fmla="*/ 7 h 14"/>
                <a:gd name="T34" fmla="*/ 0 w 14"/>
                <a:gd name="T35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14">
                  <a:moveTo>
                    <a:pt x="0" y="7"/>
                  </a:moveTo>
                  <a:lnTo>
                    <a:pt x="1" y="11"/>
                  </a:lnTo>
                  <a:lnTo>
                    <a:pt x="2" y="12"/>
                  </a:lnTo>
                  <a:lnTo>
                    <a:pt x="4" y="14"/>
                  </a:lnTo>
                  <a:lnTo>
                    <a:pt x="7" y="14"/>
                  </a:lnTo>
                  <a:lnTo>
                    <a:pt x="10" y="14"/>
                  </a:lnTo>
                  <a:lnTo>
                    <a:pt x="12" y="12"/>
                  </a:lnTo>
                  <a:lnTo>
                    <a:pt x="14" y="11"/>
                  </a:lnTo>
                  <a:lnTo>
                    <a:pt x="14" y="7"/>
                  </a:lnTo>
                  <a:lnTo>
                    <a:pt x="14" y="5"/>
                  </a:lnTo>
                  <a:lnTo>
                    <a:pt x="12" y="2"/>
                  </a:lnTo>
                  <a:lnTo>
                    <a:pt x="10" y="1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7031" name="Freeform 39">
              <a:extLst>
                <a:ext uri="{FF2B5EF4-FFF2-40B4-BE49-F238E27FC236}">
                  <a16:creationId xmlns:a16="http://schemas.microsoft.com/office/drawing/2014/main" id="{39C5DE8F-C7C6-4159-B073-4D47DC550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1" y="3928"/>
              <a:ext cx="3" cy="3"/>
            </a:xfrm>
            <a:custGeom>
              <a:avLst/>
              <a:gdLst>
                <a:gd name="T0" fmla="*/ 0 w 7"/>
                <a:gd name="T1" fmla="*/ 4 h 7"/>
                <a:gd name="T2" fmla="*/ 0 w 7"/>
                <a:gd name="T3" fmla="*/ 5 h 7"/>
                <a:gd name="T4" fmla="*/ 1 w 7"/>
                <a:gd name="T5" fmla="*/ 6 h 7"/>
                <a:gd name="T6" fmla="*/ 3 w 7"/>
                <a:gd name="T7" fmla="*/ 7 h 7"/>
                <a:gd name="T8" fmla="*/ 4 w 7"/>
                <a:gd name="T9" fmla="*/ 7 h 7"/>
                <a:gd name="T10" fmla="*/ 5 w 7"/>
                <a:gd name="T11" fmla="*/ 7 h 7"/>
                <a:gd name="T12" fmla="*/ 6 w 7"/>
                <a:gd name="T13" fmla="*/ 6 h 7"/>
                <a:gd name="T14" fmla="*/ 7 w 7"/>
                <a:gd name="T15" fmla="*/ 5 h 7"/>
                <a:gd name="T16" fmla="*/ 7 w 7"/>
                <a:gd name="T17" fmla="*/ 4 h 7"/>
                <a:gd name="T18" fmla="*/ 7 w 7"/>
                <a:gd name="T19" fmla="*/ 2 h 7"/>
                <a:gd name="T20" fmla="*/ 6 w 7"/>
                <a:gd name="T21" fmla="*/ 1 h 7"/>
                <a:gd name="T22" fmla="*/ 5 w 7"/>
                <a:gd name="T23" fmla="*/ 0 h 7"/>
                <a:gd name="T24" fmla="*/ 4 w 7"/>
                <a:gd name="T25" fmla="*/ 0 h 7"/>
                <a:gd name="T26" fmla="*/ 3 w 7"/>
                <a:gd name="T27" fmla="*/ 0 h 7"/>
                <a:gd name="T28" fmla="*/ 1 w 7"/>
                <a:gd name="T29" fmla="*/ 1 h 7"/>
                <a:gd name="T30" fmla="*/ 0 w 7"/>
                <a:gd name="T31" fmla="*/ 2 h 7"/>
                <a:gd name="T32" fmla="*/ 0 w 7"/>
                <a:gd name="T33" fmla="*/ 4 h 7"/>
                <a:gd name="T34" fmla="*/ 0 w 7"/>
                <a:gd name="T3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7032" name="Freeform 40">
              <a:extLst>
                <a:ext uri="{FF2B5EF4-FFF2-40B4-BE49-F238E27FC236}">
                  <a16:creationId xmlns:a16="http://schemas.microsoft.com/office/drawing/2014/main" id="{CDB73B28-532A-47C2-A30C-5A7FAAE62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3955"/>
              <a:ext cx="3" cy="3"/>
            </a:xfrm>
            <a:custGeom>
              <a:avLst/>
              <a:gdLst>
                <a:gd name="T0" fmla="*/ 0 w 6"/>
                <a:gd name="T1" fmla="*/ 4 h 7"/>
                <a:gd name="T2" fmla="*/ 0 w 6"/>
                <a:gd name="T3" fmla="*/ 5 h 7"/>
                <a:gd name="T4" fmla="*/ 2 w 6"/>
                <a:gd name="T5" fmla="*/ 6 h 7"/>
                <a:gd name="T6" fmla="*/ 3 w 6"/>
                <a:gd name="T7" fmla="*/ 7 h 7"/>
                <a:gd name="T8" fmla="*/ 4 w 6"/>
                <a:gd name="T9" fmla="*/ 7 h 7"/>
                <a:gd name="T10" fmla="*/ 5 w 6"/>
                <a:gd name="T11" fmla="*/ 7 h 7"/>
                <a:gd name="T12" fmla="*/ 5 w 6"/>
                <a:gd name="T13" fmla="*/ 6 h 7"/>
                <a:gd name="T14" fmla="*/ 6 w 6"/>
                <a:gd name="T15" fmla="*/ 5 h 7"/>
                <a:gd name="T16" fmla="*/ 6 w 6"/>
                <a:gd name="T17" fmla="*/ 4 h 7"/>
                <a:gd name="T18" fmla="*/ 6 w 6"/>
                <a:gd name="T19" fmla="*/ 2 h 7"/>
                <a:gd name="T20" fmla="*/ 5 w 6"/>
                <a:gd name="T21" fmla="*/ 1 h 7"/>
                <a:gd name="T22" fmla="*/ 5 w 6"/>
                <a:gd name="T23" fmla="*/ 0 h 7"/>
                <a:gd name="T24" fmla="*/ 4 w 6"/>
                <a:gd name="T25" fmla="*/ 0 h 7"/>
                <a:gd name="T26" fmla="*/ 3 w 6"/>
                <a:gd name="T27" fmla="*/ 0 h 7"/>
                <a:gd name="T28" fmla="*/ 2 w 6"/>
                <a:gd name="T29" fmla="*/ 1 h 7"/>
                <a:gd name="T30" fmla="*/ 0 w 6"/>
                <a:gd name="T31" fmla="*/ 2 h 7"/>
                <a:gd name="T32" fmla="*/ 0 w 6"/>
                <a:gd name="T33" fmla="*/ 4 h 7"/>
                <a:gd name="T34" fmla="*/ 0 w 6"/>
                <a:gd name="T3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7">
                  <a:moveTo>
                    <a:pt x="0" y="4"/>
                  </a:moveTo>
                  <a:lnTo>
                    <a:pt x="0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7033" name="Freeform 41">
              <a:extLst>
                <a:ext uri="{FF2B5EF4-FFF2-40B4-BE49-F238E27FC236}">
                  <a16:creationId xmlns:a16="http://schemas.microsoft.com/office/drawing/2014/main" id="{FCF846EA-2EED-44F6-875A-4C6E02F6F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1" y="3965"/>
              <a:ext cx="3" cy="4"/>
            </a:xfrm>
            <a:custGeom>
              <a:avLst/>
              <a:gdLst>
                <a:gd name="T0" fmla="*/ 0 w 6"/>
                <a:gd name="T1" fmla="*/ 3 h 7"/>
                <a:gd name="T2" fmla="*/ 0 w 6"/>
                <a:gd name="T3" fmla="*/ 5 h 7"/>
                <a:gd name="T4" fmla="*/ 2 w 6"/>
                <a:gd name="T5" fmla="*/ 6 h 7"/>
                <a:gd name="T6" fmla="*/ 3 w 6"/>
                <a:gd name="T7" fmla="*/ 7 h 7"/>
                <a:gd name="T8" fmla="*/ 4 w 6"/>
                <a:gd name="T9" fmla="*/ 7 h 7"/>
                <a:gd name="T10" fmla="*/ 5 w 6"/>
                <a:gd name="T11" fmla="*/ 7 h 7"/>
                <a:gd name="T12" fmla="*/ 5 w 6"/>
                <a:gd name="T13" fmla="*/ 6 h 7"/>
                <a:gd name="T14" fmla="*/ 6 w 6"/>
                <a:gd name="T15" fmla="*/ 5 h 7"/>
                <a:gd name="T16" fmla="*/ 6 w 6"/>
                <a:gd name="T17" fmla="*/ 3 h 7"/>
                <a:gd name="T18" fmla="*/ 6 w 6"/>
                <a:gd name="T19" fmla="*/ 2 h 7"/>
                <a:gd name="T20" fmla="*/ 5 w 6"/>
                <a:gd name="T21" fmla="*/ 1 h 7"/>
                <a:gd name="T22" fmla="*/ 5 w 6"/>
                <a:gd name="T23" fmla="*/ 0 h 7"/>
                <a:gd name="T24" fmla="*/ 4 w 6"/>
                <a:gd name="T25" fmla="*/ 0 h 7"/>
                <a:gd name="T26" fmla="*/ 3 w 6"/>
                <a:gd name="T27" fmla="*/ 0 h 7"/>
                <a:gd name="T28" fmla="*/ 2 w 6"/>
                <a:gd name="T29" fmla="*/ 1 h 7"/>
                <a:gd name="T30" fmla="*/ 0 w 6"/>
                <a:gd name="T31" fmla="*/ 2 h 7"/>
                <a:gd name="T32" fmla="*/ 0 w 6"/>
                <a:gd name="T33" fmla="*/ 3 h 7"/>
                <a:gd name="T34" fmla="*/ 0 w 6"/>
                <a:gd name="T3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lnTo>
                    <a:pt x="0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7034" name="Freeform 42">
              <a:extLst>
                <a:ext uri="{FF2B5EF4-FFF2-40B4-BE49-F238E27FC236}">
                  <a16:creationId xmlns:a16="http://schemas.microsoft.com/office/drawing/2014/main" id="{6E56A149-EE04-426B-A073-761D7072E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8" y="3945"/>
              <a:ext cx="8" cy="8"/>
            </a:xfrm>
            <a:custGeom>
              <a:avLst/>
              <a:gdLst>
                <a:gd name="T0" fmla="*/ 0 w 16"/>
                <a:gd name="T1" fmla="*/ 8 h 16"/>
                <a:gd name="T2" fmla="*/ 0 w 16"/>
                <a:gd name="T3" fmla="*/ 11 h 16"/>
                <a:gd name="T4" fmla="*/ 2 w 16"/>
                <a:gd name="T5" fmla="*/ 13 h 16"/>
                <a:gd name="T6" fmla="*/ 5 w 16"/>
                <a:gd name="T7" fmla="*/ 16 h 16"/>
                <a:gd name="T8" fmla="*/ 8 w 16"/>
                <a:gd name="T9" fmla="*/ 16 h 16"/>
                <a:gd name="T10" fmla="*/ 12 w 16"/>
                <a:gd name="T11" fmla="*/ 16 h 16"/>
                <a:gd name="T12" fmla="*/ 14 w 16"/>
                <a:gd name="T13" fmla="*/ 13 h 16"/>
                <a:gd name="T14" fmla="*/ 16 w 16"/>
                <a:gd name="T15" fmla="*/ 11 h 16"/>
                <a:gd name="T16" fmla="*/ 16 w 16"/>
                <a:gd name="T17" fmla="*/ 8 h 16"/>
                <a:gd name="T18" fmla="*/ 16 w 16"/>
                <a:gd name="T19" fmla="*/ 4 h 16"/>
                <a:gd name="T20" fmla="*/ 14 w 16"/>
                <a:gd name="T21" fmla="*/ 2 h 16"/>
                <a:gd name="T22" fmla="*/ 12 w 16"/>
                <a:gd name="T23" fmla="*/ 0 h 16"/>
                <a:gd name="T24" fmla="*/ 8 w 16"/>
                <a:gd name="T25" fmla="*/ 0 h 16"/>
                <a:gd name="T26" fmla="*/ 5 w 16"/>
                <a:gd name="T27" fmla="*/ 0 h 16"/>
                <a:gd name="T28" fmla="*/ 2 w 16"/>
                <a:gd name="T29" fmla="*/ 2 h 16"/>
                <a:gd name="T30" fmla="*/ 0 w 16"/>
                <a:gd name="T31" fmla="*/ 4 h 16"/>
                <a:gd name="T32" fmla="*/ 0 w 16"/>
                <a:gd name="T33" fmla="*/ 8 h 16"/>
                <a:gd name="T34" fmla="*/ 0 w 16"/>
                <a:gd name="T3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16">
                  <a:moveTo>
                    <a:pt x="0" y="8"/>
                  </a:moveTo>
                  <a:lnTo>
                    <a:pt x="0" y="11"/>
                  </a:lnTo>
                  <a:lnTo>
                    <a:pt x="2" y="13"/>
                  </a:lnTo>
                  <a:lnTo>
                    <a:pt x="5" y="16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4" y="13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7035" name="Freeform 43">
              <a:extLst>
                <a:ext uri="{FF2B5EF4-FFF2-40B4-BE49-F238E27FC236}">
                  <a16:creationId xmlns:a16="http://schemas.microsoft.com/office/drawing/2014/main" id="{607742AB-9202-45BA-9AA6-B4773EBB0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0" y="3697"/>
              <a:ext cx="5" cy="6"/>
            </a:xfrm>
            <a:custGeom>
              <a:avLst/>
              <a:gdLst>
                <a:gd name="T0" fmla="*/ 0 w 9"/>
                <a:gd name="T1" fmla="*/ 6 h 10"/>
                <a:gd name="T2" fmla="*/ 0 w 9"/>
                <a:gd name="T3" fmla="*/ 7 h 10"/>
                <a:gd name="T4" fmla="*/ 1 w 9"/>
                <a:gd name="T5" fmla="*/ 9 h 10"/>
                <a:gd name="T6" fmla="*/ 2 w 9"/>
                <a:gd name="T7" fmla="*/ 10 h 10"/>
                <a:gd name="T8" fmla="*/ 5 w 9"/>
                <a:gd name="T9" fmla="*/ 10 h 10"/>
                <a:gd name="T10" fmla="*/ 7 w 9"/>
                <a:gd name="T11" fmla="*/ 10 h 10"/>
                <a:gd name="T12" fmla="*/ 8 w 9"/>
                <a:gd name="T13" fmla="*/ 9 h 10"/>
                <a:gd name="T14" fmla="*/ 9 w 9"/>
                <a:gd name="T15" fmla="*/ 7 h 10"/>
                <a:gd name="T16" fmla="*/ 9 w 9"/>
                <a:gd name="T17" fmla="*/ 6 h 10"/>
                <a:gd name="T18" fmla="*/ 9 w 9"/>
                <a:gd name="T19" fmla="*/ 3 h 10"/>
                <a:gd name="T20" fmla="*/ 8 w 9"/>
                <a:gd name="T21" fmla="*/ 1 h 10"/>
                <a:gd name="T22" fmla="*/ 7 w 9"/>
                <a:gd name="T23" fmla="*/ 0 h 10"/>
                <a:gd name="T24" fmla="*/ 5 w 9"/>
                <a:gd name="T25" fmla="*/ 0 h 10"/>
                <a:gd name="T26" fmla="*/ 2 w 9"/>
                <a:gd name="T27" fmla="*/ 0 h 10"/>
                <a:gd name="T28" fmla="*/ 1 w 9"/>
                <a:gd name="T29" fmla="*/ 1 h 10"/>
                <a:gd name="T30" fmla="*/ 0 w 9"/>
                <a:gd name="T31" fmla="*/ 3 h 10"/>
                <a:gd name="T32" fmla="*/ 0 w 9"/>
                <a:gd name="T33" fmla="*/ 6 h 10"/>
                <a:gd name="T34" fmla="*/ 0 w 9"/>
                <a:gd name="T3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" h="10">
                  <a:moveTo>
                    <a:pt x="0" y="6"/>
                  </a:moveTo>
                  <a:lnTo>
                    <a:pt x="0" y="7"/>
                  </a:lnTo>
                  <a:lnTo>
                    <a:pt x="1" y="9"/>
                  </a:lnTo>
                  <a:lnTo>
                    <a:pt x="2" y="10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8" y="9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7036" name="Freeform 44">
              <a:extLst>
                <a:ext uri="{FF2B5EF4-FFF2-40B4-BE49-F238E27FC236}">
                  <a16:creationId xmlns:a16="http://schemas.microsoft.com/office/drawing/2014/main" id="{338DDBF3-1667-486A-9111-B6F25A8D6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1" y="3692"/>
              <a:ext cx="5" cy="5"/>
            </a:xfrm>
            <a:custGeom>
              <a:avLst/>
              <a:gdLst>
                <a:gd name="T0" fmla="*/ 0 w 10"/>
                <a:gd name="T1" fmla="*/ 4 h 9"/>
                <a:gd name="T2" fmla="*/ 0 w 10"/>
                <a:gd name="T3" fmla="*/ 5 h 9"/>
                <a:gd name="T4" fmla="*/ 1 w 10"/>
                <a:gd name="T5" fmla="*/ 8 h 9"/>
                <a:gd name="T6" fmla="*/ 3 w 10"/>
                <a:gd name="T7" fmla="*/ 9 h 9"/>
                <a:gd name="T8" fmla="*/ 5 w 10"/>
                <a:gd name="T9" fmla="*/ 9 h 9"/>
                <a:gd name="T10" fmla="*/ 6 w 10"/>
                <a:gd name="T11" fmla="*/ 9 h 9"/>
                <a:gd name="T12" fmla="*/ 9 w 10"/>
                <a:gd name="T13" fmla="*/ 8 h 9"/>
                <a:gd name="T14" fmla="*/ 10 w 10"/>
                <a:gd name="T15" fmla="*/ 5 h 9"/>
                <a:gd name="T16" fmla="*/ 10 w 10"/>
                <a:gd name="T17" fmla="*/ 4 h 9"/>
                <a:gd name="T18" fmla="*/ 10 w 10"/>
                <a:gd name="T19" fmla="*/ 2 h 9"/>
                <a:gd name="T20" fmla="*/ 9 w 10"/>
                <a:gd name="T21" fmla="*/ 1 h 9"/>
                <a:gd name="T22" fmla="*/ 6 w 10"/>
                <a:gd name="T23" fmla="*/ 0 h 9"/>
                <a:gd name="T24" fmla="*/ 5 w 10"/>
                <a:gd name="T25" fmla="*/ 0 h 9"/>
                <a:gd name="T26" fmla="*/ 3 w 10"/>
                <a:gd name="T27" fmla="*/ 0 h 9"/>
                <a:gd name="T28" fmla="*/ 1 w 10"/>
                <a:gd name="T29" fmla="*/ 1 h 9"/>
                <a:gd name="T30" fmla="*/ 0 w 10"/>
                <a:gd name="T31" fmla="*/ 2 h 9"/>
                <a:gd name="T32" fmla="*/ 0 w 10"/>
                <a:gd name="T33" fmla="*/ 4 h 9"/>
                <a:gd name="T34" fmla="*/ 0 w 10"/>
                <a:gd name="T3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9">
                  <a:moveTo>
                    <a:pt x="0" y="4"/>
                  </a:moveTo>
                  <a:lnTo>
                    <a:pt x="0" y="5"/>
                  </a:lnTo>
                  <a:lnTo>
                    <a:pt x="1" y="8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9" y="8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7037" name="Freeform 45">
              <a:extLst>
                <a:ext uri="{FF2B5EF4-FFF2-40B4-BE49-F238E27FC236}">
                  <a16:creationId xmlns:a16="http://schemas.microsoft.com/office/drawing/2014/main" id="{C05A377F-302A-4EED-9C1B-231E8721A6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0" y="3687"/>
              <a:ext cx="3" cy="2"/>
            </a:xfrm>
            <a:custGeom>
              <a:avLst/>
              <a:gdLst>
                <a:gd name="T0" fmla="*/ 0 w 6"/>
                <a:gd name="T1" fmla="*/ 2 h 6"/>
                <a:gd name="T2" fmla="*/ 0 w 6"/>
                <a:gd name="T3" fmla="*/ 4 h 6"/>
                <a:gd name="T4" fmla="*/ 1 w 6"/>
                <a:gd name="T5" fmla="*/ 5 h 6"/>
                <a:gd name="T6" fmla="*/ 2 w 6"/>
                <a:gd name="T7" fmla="*/ 6 h 6"/>
                <a:gd name="T8" fmla="*/ 3 w 6"/>
                <a:gd name="T9" fmla="*/ 6 h 6"/>
                <a:gd name="T10" fmla="*/ 4 w 6"/>
                <a:gd name="T11" fmla="*/ 6 h 6"/>
                <a:gd name="T12" fmla="*/ 5 w 6"/>
                <a:gd name="T13" fmla="*/ 5 h 6"/>
                <a:gd name="T14" fmla="*/ 6 w 6"/>
                <a:gd name="T15" fmla="*/ 4 h 6"/>
                <a:gd name="T16" fmla="*/ 6 w 6"/>
                <a:gd name="T17" fmla="*/ 2 h 6"/>
                <a:gd name="T18" fmla="*/ 6 w 6"/>
                <a:gd name="T19" fmla="*/ 1 h 6"/>
                <a:gd name="T20" fmla="*/ 5 w 6"/>
                <a:gd name="T21" fmla="*/ 1 h 6"/>
                <a:gd name="T22" fmla="*/ 4 w 6"/>
                <a:gd name="T23" fmla="*/ 0 h 6"/>
                <a:gd name="T24" fmla="*/ 3 w 6"/>
                <a:gd name="T25" fmla="*/ 0 h 6"/>
                <a:gd name="T26" fmla="*/ 2 w 6"/>
                <a:gd name="T27" fmla="*/ 0 h 6"/>
                <a:gd name="T28" fmla="*/ 1 w 6"/>
                <a:gd name="T29" fmla="*/ 1 h 6"/>
                <a:gd name="T30" fmla="*/ 0 w 6"/>
                <a:gd name="T31" fmla="*/ 1 h 6"/>
                <a:gd name="T32" fmla="*/ 0 w 6"/>
                <a:gd name="T33" fmla="*/ 2 h 6"/>
                <a:gd name="T34" fmla="*/ 0 w 6"/>
                <a:gd name="T3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6">
                  <a:moveTo>
                    <a:pt x="0" y="2"/>
                  </a:move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7038" name="Freeform 46">
              <a:extLst>
                <a:ext uri="{FF2B5EF4-FFF2-40B4-BE49-F238E27FC236}">
                  <a16:creationId xmlns:a16="http://schemas.microsoft.com/office/drawing/2014/main" id="{501A5BBC-51AB-4F8F-8375-954039D79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7" y="3719"/>
              <a:ext cx="3" cy="3"/>
            </a:xfrm>
            <a:custGeom>
              <a:avLst/>
              <a:gdLst>
                <a:gd name="T0" fmla="*/ 0 w 6"/>
                <a:gd name="T1" fmla="*/ 2 h 5"/>
                <a:gd name="T2" fmla="*/ 0 w 6"/>
                <a:gd name="T3" fmla="*/ 3 h 5"/>
                <a:gd name="T4" fmla="*/ 1 w 6"/>
                <a:gd name="T5" fmla="*/ 4 h 5"/>
                <a:gd name="T6" fmla="*/ 2 w 6"/>
                <a:gd name="T7" fmla="*/ 5 h 5"/>
                <a:gd name="T8" fmla="*/ 3 w 6"/>
                <a:gd name="T9" fmla="*/ 5 h 5"/>
                <a:gd name="T10" fmla="*/ 5 w 6"/>
                <a:gd name="T11" fmla="*/ 5 h 5"/>
                <a:gd name="T12" fmla="*/ 5 w 6"/>
                <a:gd name="T13" fmla="*/ 4 h 5"/>
                <a:gd name="T14" fmla="*/ 6 w 6"/>
                <a:gd name="T15" fmla="*/ 3 h 5"/>
                <a:gd name="T16" fmla="*/ 6 w 6"/>
                <a:gd name="T17" fmla="*/ 2 h 5"/>
                <a:gd name="T18" fmla="*/ 6 w 6"/>
                <a:gd name="T19" fmla="*/ 1 h 5"/>
                <a:gd name="T20" fmla="*/ 5 w 6"/>
                <a:gd name="T21" fmla="*/ 1 h 5"/>
                <a:gd name="T22" fmla="*/ 5 w 6"/>
                <a:gd name="T23" fmla="*/ 0 h 5"/>
                <a:gd name="T24" fmla="*/ 3 w 6"/>
                <a:gd name="T25" fmla="*/ 0 h 5"/>
                <a:gd name="T26" fmla="*/ 2 w 6"/>
                <a:gd name="T27" fmla="*/ 0 h 5"/>
                <a:gd name="T28" fmla="*/ 1 w 6"/>
                <a:gd name="T29" fmla="*/ 1 h 5"/>
                <a:gd name="T30" fmla="*/ 0 w 6"/>
                <a:gd name="T31" fmla="*/ 1 h 5"/>
                <a:gd name="T32" fmla="*/ 0 w 6"/>
                <a:gd name="T33" fmla="*/ 2 h 5"/>
                <a:gd name="T34" fmla="*/ 0 w 6"/>
                <a:gd name="T3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5">
                  <a:moveTo>
                    <a:pt x="0" y="2"/>
                  </a:move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7039" name="Freeform 47">
              <a:extLst>
                <a:ext uri="{FF2B5EF4-FFF2-40B4-BE49-F238E27FC236}">
                  <a16:creationId xmlns:a16="http://schemas.microsoft.com/office/drawing/2014/main" id="{4D7277EF-F26F-4075-BE06-9EB0DCFCF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3698"/>
              <a:ext cx="6" cy="7"/>
            </a:xfrm>
            <a:custGeom>
              <a:avLst/>
              <a:gdLst>
                <a:gd name="T0" fmla="*/ 0 w 13"/>
                <a:gd name="T1" fmla="*/ 7 h 14"/>
                <a:gd name="T2" fmla="*/ 0 w 13"/>
                <a:gd name="T3" fmla="*/ 9 h 14"/>
                <a:gd name="T4" fmla="*/ 2 w 13"/>
                <a:gd name="T5" fmla="*/ 12 h 14"/>
                <a:gd name="T6" fmla="*/ 4 w 13"/>
                <a:gd name="T7" fmla="*/ 13 h 14"/>
                <a:gd name="T8" fmla="*/ 7 w 13"/>
                <a:gd name="T9" fmla="*/ 14 h 14"/>
                <a:gd name="T10" fmla="*/ 9 w 13"/>
                <a:gd name="T11" fmla="*/ 13 h 14"/>
                <a:gd name="T12" fmla="*/ 12 w 13"/>
                <a:gd name="T13" fmla="*/ 12 h 14"/>
                <a:gd name="T14" fmla="*/ 13 w 13"/>
                <a:gd name="T15" fmla="*/ 9 h 14"/>
                <a:gd name="T16" fmla="*/ 13 w 13"/>
                <a:gd name="T17" fmla="*/ 7 h 14"/>
                <a:gd name="T18" fmla="*/ 13 w 13"/>
                <a:gd name="T19" fmla="*/ 5 h 14"/>
                <a:gd name="T20" fmla="*/ 12 w 13"/>
                <a:gd name="T21" fmla="*/ 2 h 14"/>
                <a:gd name="T22" fmla="*/ 9 w 13"/>
                <a:gd name="T23" fmla="*/ 1 h 14"/>
                <a:gd name="T24" fmla="*/ 7 w 13"/>
                <a:gd name="T25" fmla="*/ 0 h 14"/>
                <a:gd name="T26" fmla="*/ 4 w 13"/>
                <a:gd name="T27" fmla="*/ 1 h 14"/>
                <a:gd name="T28" fmla="*/ 2 w 13"/>
                <a:gd name="T29" fmla="*/ 2 h 14"/>
                <a:gd name="T30" fmla="*/ 0 w 13"/>
                <a:gd name="T31" fmla="*/ 5 h 14"/>
                <a:gd name="T32" fmla="*/ 0 w 13"/>
                <a:gd name="T33" fmla="*/ 7 h 14"/>
                <a:gd name="T34" fmla="*/ 0 w 13"/>
                <a:gd name="T35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14">
                  <a:moveTo>
                    <a:pt x="0" y="7"/>
                  </a:moveTo>
                  <a:lnTo>
                    <a:pt x="0" y="9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7" y="14"/>
                  </a:lnTo>
                  <a:lnTo>
                    <a:pt x="9" y="13"/>
                  </a:lnTo>
                  <a:lnTo>
                    <a:pt x="12" y="12"/>
                  </a:lnTo>
                  <a:lnTo>
                    <a:pt x="13" y="9"/>
                  </a:lnTo>
                  <a:lnTo>
                    <a:pt x="13" y="7"/>
                  </a:lnTo>
                  <a:lnTo>
                    <a:pt x="13" y="5"/>
                  </a:lnTo>
                  <a:lnTo>
                    <a:pt x="12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7040" name="Freeform 48">
              <a:extLst>
                <a:ext uri="{FF2B5EF4-FFF2-40B4-BE49-F238E27FC236}">
                  <a16:creationId xmlns:a16="http://schemas.microsoft.com/office/drawing/2014/main" id="{48F7598F-DD3B-47BC-8146-5EBDCB8D7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5" y="3708"/>
              <a:ext cx="5" cy="4"/>
            </a:xfrm>
            <a:custGeom>
              <a:avLst/>
              <a:gdLst>
                <a:gd name="T0" fmla="*/ 0 w 9"/>
                <a:gd name="T1" fmla="*/ 4 h 9"/>
                <a:gd name="T2" fmla="*/ 0 w 9"/>
                <a:gd name="T3" fmla="*/ 5 h 9"/>
                <a:gd name="T4" fmla="*/ 1 w 9"/>
                <a:gd name="T5" fmla="*/ 8 h 9"/>
                <a:gd name="T6" fmla="*/ 3 w 9"/>
                <a:gd name="T7" fmla="*/ 9 h 9"/>
                <a:gd name="T8" fmla="*/ 4 w 9"/>
                <a:gd name="T9" fmla="*/ 9 h 9"/>
                <a:gd name="T10" fmla="*/ 6 w 9"/>
                <a:gd name="T11" fmla="*/ 9 h 9"/>
                <a:gd name="T12" fmla="*/ 8 w 9"/>
                <a:gd name="T13" fmla="*/ 8 h 9"/>
                <a:gd name="T14" fmla="*/ 9 w 9"/>
                <a:gd name="T15" fmla="*/ 5 h 9"/>
                <a:gd name="T16" fmla="*/ 9 w 9"/>
                <a:gd name="T17" fmla="*/ 4 h 9"/>
                <a:gd name="T18" fmla="*/ 9 w 9"/>
                <a:gd name="T19" fmla="*/ 3 h 9"/>
                <a:gd name="T20" fmla="*/ 8 w 9"/>
                <a:gd name="T21" fmla="*/ 1 h 9"/>
                <a:gd name="T22" fmla="*/ 6 w 9"/>
                <a:gd name="T23" fmla="*/ 0 h 9"/>
                <a:gd name="T24" fmla="*/ 4 w 9"/>
                <a:gd name="T25" fmla="*/ 0 h 9"/>
                <a:gd name="T26" fmla="*/ 3 w 9"/>
                <a:gd name="T27" fmla="*/ 0 h 9"/>
                <a:gd name="T28" fmla="*/ 1 w 9"/>
                <a:gd name="T29" fmla="*/ 1 h 9"/>
                <a:gd name="T30" fmla="*/ 0 w 9"/>
                <a:gd name="T31" fmla="*/ 3 h 9"/>
                <a:gd name="T32" fmla="*/ 0 w 9"/>
                <a:gd name="T33" fmla="*/ 4 h 9"/>
                <a:gd name="T34" fmla="*/ 0 w 9"/>
                <a:gd name="T3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" h="9">
                  <a:moveTo>
                    <a:pt x="0" y="4"/>
                  </a:moveTo>
                  <a:lnTo>
                    <a:pt x="0" y="5"/>
                  </a:lnTo>
                  <a:lnTo>
                    <a:pt x="1" y="8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8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7041" name="Freeform 49">
              <a:extLst>
                <a:ext uri="{FF2B5EF4-FFF2-40B4-BE49-F238E27FC236}">
                  <a16:creationId xmlns:a16="http://schemas.microsoft.com/office/drawing/2014/main" id="{D9FD08F7-5179-4963-AA62-89993AED3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3" y="3795"/>
              <a:ext cx="29" cy="30"/>
            </a:xfrm>
            <a:custGeom>
              <a:avLst/>
              <a:gdLst>
                <a:gd name="T0" fmla="*/ 5 w 57"/>
                <a:gd name="T1" fmla="*/ 52 h 60"/>
                <a:gd name="T2" fmla="*/ 11 w 57"/>
                <a:gd name="T3" fmla="*/ 58 h 60"/>
                <a:gd name="T4" fmla="*/ 19 w 57"/>
                <a:gd name="T5" fmla="*/ 60 h 60"/>
                <a:gd name="T6" fmla="*/ 25 w 57"/>
                <a:gd name="T7" fmla="*/ 60 h 60"/>
                <a:gd name="T8" fmla="*/ 28 w 57"/>
                <a:gd name="T9" fmla="*/ 59 h 60"/>
                <a:gd name="T10" fmla="*/ 30 w 57"/>
                <a:gd name="T11" fmla="*/ 59 h 60"/>
                <a:gd name="T12" fmla="*/ 34 w 57"/>
                <a:gd name="T13" fmla="*/ 57 h 60"/>
                <a:gd name="T14" fmla="*/ 39 w 57"/>
                <a:gd name="T15" fmla="*/ 56 h 60"/>
                <a:gd name="T16" fmla="*/ 46 w 57"/>
                <a:gd name="T17" fmla="*/ 52 h 60"/>
                <a:gd name="T18" fmla="*/ 50 w 57"/>
                <a:gd name="T19" fmla="*/ 49 h 60"/>
                <a:gd name="T20" fmla="*/ 55 w 57"/>
                <a:gd name="T21" fmla="*/ 45 h 60"/>
                <a:gd name="T22" fmla="*/ 57 w 57"/>
                <a:gd name="T23" fmla="*/ 41 h 60"/>
                <a:gd name="T24" fmla="*/ 56 w 57"/>
                <a:gd name="T25" fmla="*/ 36 h 60"/>
                <a:gd name="T26" fmla="*/ 46 w 57"/>
                <a:gd name="T27" fmla="*/ 28 h 60"/>
                <a:gd name="T28" fmla="*/ 35 w 57"/>
                <a:gd name="T29" fmla="*/ 31 h 60"/>
                <a:gd name="T30" fmla="*/ 27 w 57"/>
                <a:gd name="T31" fmla="*/ 38 h 60"/>
                <a:gd name="T32" fmla="*/ 24 w 57"/>
                <a:gd name="T33" fmla="*/ 42 h 60"/>
                <a:gd name="T34" fmla="*/ 23 w 57"/>
                <a:gd name="T35" fmla="*/ 35 h 60"/>
                <a:gd name="T36" fmla="*/ 18 w 57"/>
                <a:gd name="T37" fmla="*/ 21 h 60"/>
                <a:gd name="T38" fmla="*/ 10 w 57"/>
                <a:gd name="T39" fmla="*/ 6 h 60"/>
                <a:gd name="T40" fmla="*/ 1 w 57"/>
                <a:gd name="T41" fmla="*/ 0 h 60"/>
                <a:gd name="T42" fmla="*/ 0 w 57"/>
                <a:gd name="T43" fmla="*/ 15 h 60"/>
                <a:gd name="T44" fmla="*/ 2 w 57"/>
                <a:gd name="T45" fmla="*/ 33 h 60"/>
                <a:gd name="T46" fmla="*/ 4 w 57"/>
                <a:gd name="T47" fmla="*/ 46 h 60"/>
                <a:gd name="T48" fmla="*/ 5 w 57"/>
                <a:gd name="T49" fmla="*/ 5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7" h="60">
                  <a:moveTo>
                    <a:pt x="5" y="52"/>
                  </a:moveTo>
                  <a:lnTo>
                    <a:pt x="11" y="58"/>
                  </a:lnTo>
                  <a:lnTo>
                    <a:pt x="19" y="60"/>
                  </a:lnTo>
                  <a:lnTo>
                    <a:pt x="25" y="60"/>
                  </a:lnTo>
                  <a:lnTo>
                    <a:pt x="28" y="59"/>
                  </a:lnTo>
                  <a:lnTo>
                    <a:pt x="30" y="59"/>
                  </a:lnTo>
                  <a:lnTo>
                    <a:pt x="34" y="57"/>
                  </a:lnTo>
                  <a:lnTo>
                    <a:pt x="39" y="56"/>
                  </a:lnTo>
                  <a:lnTo>
                    <a:pt x="46" y="52"/>
                  </a:lnTo>
                  <a:lnTo>
                    <a:pt x="50" y="49"/>
                  </a:lnTo>
                  <a:lnTo>
                    <a:pt x="55" y="45"/>
                  </a:lnTo>
                  <a:lnTo>
                    <a:pt x="57" y="41"/>
                  </a:lnTo>
                  <a:lnTo>
                    <a:pt x="56" y="36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27" y="38"/>
                  </a:lnTo>
                  <a:lnTo>
                    <a:pt x="24" y="42"/>
                  </a:lnTo>
                  <a:lnTo>
                    <a:pt x="23" y="35"/>
                  </a:lnTo>
                  <a:lnTo>
                    <a:pt x="18" y="21"/>
                  </a:lnTo>
                  <a:lnTo>
                    <a:pt x="10" y="6"/>
                  </a:lnTo>
                  <a:lnTo>
                    <a:pt x="1" y="0"/>
                  </a:lnTo>
                  <a:lnTo>
                    <a:pt x="0" y="15"/>
                  </a:lnTo>
                  <a:lnTo>
                    <a:pt x="2" y="33"/>
                  </a:lnTo>
                  <a:lnTo>
                    <a:pt x="4" y="46"/>
                  </a:lnTo>
                  <a:lnTo>
                    <a:pt x="5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7042" name="Freeform 50">
              <a:extLst>
                <a:ext uri="{FF2B5EF4-FFF2-40B4-BE49-F238E27FC236}">
                  <a16:creationId xmlns:a16="http://schemas.microsoft.com/office/drawing/2014/main" id="{0244FD9B-12B7-40FE-821C-8572B12B0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1" y="3788"/>
              <a:ext cx="28" cy="23"/>
            </a:xfrm>
            <a:custGeom>
              <a:avLst/>
              <a:gdLst>
                <a:gd name="T0" fmla="*/ 18 w 54"/>
                <a:gd name="T1" fmla="*/ 47 h 47"/>
                <a:gd name="T2" fmla="*/ 23 w 54"/>
                <a:gd name="T3" fmla="*/ 47 h 47"/>
                <a:gd name="T4" fmla="*/ 30 w 54"/>
                <a:gd name="T5" fmla="*/ 46 h 47"/>
                <a:gd name="T6" fmla="*/ 37 w 54"/>
                <a:gd name="T7" fmla="*/ 44 h 47"/>
                <a:gd name="T8" fmla="*/ 44 w 54"/>
                <a:gd name="T9" fmla="*/ 43 h 47"/>
                <a:gd name="T10" fmla="*/ 49 w 54"/>
                <a:gd name="T11" fmla="*/ 41 h 47"/>
                <a:gd name="T12" fmla="*/ 53 w 54"/>
                <a:gd name="T13" fmla="*/ 38 h 47"/>
                <a:gd name="T14" fmla="*/ 54 w 54"/>
                <a:gd name="T15" fmla="*/ 34 h 47"/>
                <a:gd name="T16" fmla="*/ 52 w 54"/>
                <a:gd name="T17" fmla="*/ 29 h 47"/>
                <a:gd name="T18" fmla="*/ 43 w 54"/>
                <a:gd name="T19" fmla="*/ 25 h 47"/>
                <a:gd name="T20" fmla="*/ 32 w 54"/>
                <a:gd name="T21" fmla="*/ 26 h 47"/>
                <a:gd name="T22" fmla="*/ 23 w 54"/>
                <a:gd name="T23" fmla="*/ 29 h 47"/>
                <a:gd name="T24" fmla="*/ 20 w 54"/>
                <a:gd name="T25" fmla="*/ 32 h 47"/>
                <a:gd name="T26" fmla="*/ 16 w 54"/>
                <a:gd name="T27" fmla="*/ 23 h 47"/>
                <a:gd name="T28" fmla="*/ 15 w 54"/>
                <a:gd name="T29" fmla="*/ 10 h 47"/>
                <a:gd name="T30" fmla="*/ 12 w 54"/>
                <a:gd name="T31" fmla="*/ 1 h 47"/>
                <a:gd name="T32" fmla="*/ 0 w 54"/>
                <a:gd name="T33" fmla="*/ 0 h 47"/>
                <a:gd name="T34" fmla="*/ 0 w 54"/>
                <a:gd name="T35" fmla="*/ 21 h 47"/>
                <a:gd name="T36" fmla="*/ 7 w 54"/>
                <a:gd name="T37" fmla="*/ 35 h 47"/>
                <a:gd name="T38" fmla="*/ 15 w 54"/>
                <a:gd name="T39" fmla="*/ 44 h 47"/>
                <a:gd name="T40" fmla="*/ 18 w 54"/>
                <a:gd name="T4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47">
                  <a:moveTo>
                    <a:pt x="18" y="47"/>
                  </a:moveTo>
                  <a:lnTo>
                    <a:pt x="23" y="47"/>
                  </a:lnTo>
                  <a:lnTo>
                    <a:pt x="30" y="46"/>
                  </a:lnTo>
                  <a:lnTo>
                    <a:pt x="37" y="44"/>
                  </a:lnTo>
                  <a:lnTo>
                    <a:pt x="44" y="43"/>
                  </a:lnTo>
                  <a:lnTo>
                    <a:pt x="49" y="41"/>
                  </a:lnTo>
                  <a:lnTo>
                    <a:pt x="53" y="38"/>
                  </a:lnTo>
                  <a:lnTo>
                    <a:pt x="54" y="34"/>
                  </a:lnTo>
                  <a:lnTo>
                    <a:pt x="52" y="29"/>
                  </a:lnTo>
                  <a:lnTo>
                    <a:pt x="43" y="25"/>
                  </a:lnTo>
                  <a:lnTo>
                    <a:pt x="32" y="26"/>
                  </a:lnTo>
                  <a:lnTo>
                    <a:pt x="23" y="29"/>
                  </a:lnTo>
                  <a:lnTo>
                    <a:pt x="20" y="32"/>
                  </a:lnTo>
                  <a:lnTo>
                    <a:pt x="16" y="23"/>
                  </a:lnTo>
                  <a:lnTo>
                    <a:pt x="15" y="10"/>
                  </a:lnTo>
                  <a:lnTo>
                    <a:pt x="12" y="1"/>
                  </a:lnTo>
                  <a:lnTo>
                    <a:pt x="0" y="0"/>
                  </a:lnTo>
                  <a:lnTo>
                    <a:pt x="0" y="21"/>
                  </a:lnTo>
                  <a:lnTo>
                    <a:pt x="7" y="35"/>
                  </a:lnTo>
                  <a:lnTo>
                    <a:pt x="15" y="44"/>
                  </a:lnTo>
                  <a:lnTo>
                    <a:pt x="18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7043" name="Freeform 51">
              <a:extLst>
                <a:ext uri="{FF2B5EF4-FFF2-40B4-BE49-F238E27FC236}">
                  <a16:creationId xmlns:a16="http://schemas.microsoft.com/office/drawing/2014/main" id="{6E245887-B683-40E7-9BCD-01B6E8A1D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3" y="3777"/>
              <a:ext cx="27" cy="24"/>
            </a:xfrm>
            <a:custGeom>
              <a:avLst/>
              <a:gdLst>
                <a:gd name="T0" fmla="*/ 4 w 54"/>
                <a:gd name="T1" fmla="*/ 37 h 48"/>
                <a:gd name="T2" fmla="*/ 11 w 54"/>
                <a:gd name="T3" fmla="*/ 43 h 48"/>
                <a:gd name="T4" fmla="*/ 17 w 54"/>
                <a:gd name="T5" fmla="*/ 47 h 48"/>
                <a:gd name="T6" fmla="*/ 24 w 54"/>
                <a:gd name="T7" fmla="*/ 48 h 48"/>
                <a:gd name="T8" fmla="*/ 30 w 54"/>
                <a:gd name="T9" fmla="*/ 48 h 48"/>
                <a:gd name="T10" fmla="*/ 35 w 54"/>
                <a:gd name="T11" fmla="*/ 47 h 48"/>
                <a:gd name="T12" fmla="*/ 40 w 54"/>
                <a:gd name="T13" fmla="*/ 45 h 48"/>
                <a:gd name="T14" fmla="*/ 45 w 54"/>
                <a:gd name="T15" fmla="*/ 42 h 48"/>
                <a:gd name="T16" fmla="*/ 47 w 54"/>
                <a:gd name="T17" fmla="*/ 41 h 48"/>
                <a:gd name="T18" fmla="*/ 50 w 54"/>
                <a:gd name="T19" fmla="*/ 40 h 48"/>
                <a:gd name="T20" fmla="*/ 53 w 54"/>
                <a:gd name="T21" fmla="*/ 38 h 48"/>
                <a:gd name="T22" fmla="*/ 54 w 54"/>
                <a:gd name="T23" fmla="*/ 34 h 48"/>
                <a:gd name="T24" fmla="*/ 53 w 54"/>
                <a:gd name="T25" fmla="*/ 32 h 48"/>
                <a:gd name="T26" fmla="*/ 42 w 54"/>
                <a:gd name="T27" fmla="*/ 25 h 48"/>
                <a:gd name="T28" fmla="*/ 32 w 54"/>
                <a:gd name="T29" fmla="*/ 25 h 48"/>
                <a:gd name="T30" fmla="*/ 25 w 54"/>
                <a:gd name="T31" fmla="*/ 27 h 48"/>
                <a:gd name="T32" fmla="*/ 22 w 54"/>
                <a:gd name="T33" fmla="*/ 30 h 48"/>
                <a:gd name="T34" fmla="*/ 20 w 54"/>
                <a:gd name="T35" fmla="*/ 24 h 48"/>
                <a:gd name="T36" fmla="*/ 16 w 54"/>
                <a:gd name="T37" fmla="*/ 12 h 48"/>
                <a:gd name="T38" fmla="*/ 9 w 54"/>
                <a:gd name="T39" fmla="*/ 2 h 48"/>
                <a:gd name="T40" fmla="*/ 1 w 54"/>
                <a:gd name="T41" fmla="*/ 0 h 48"/>
                <a:gd name="T42" fmla="*/ 0 w 54"/>
                <a:gd name="T43" fmla="*/ 11 h 48"/>
                <a:gd name="T44" fmla="*/ 1 w 54"/>
                <a:gd name="T45" fmla="*/ 24 h 48"/>
                <a:gd name="T46" fmla="*/ 3 w 54"/>
                <a:gd name="T47" fmla="*/ 33 h 48"/>
                <a:gd name="T48" fmla="*/ 4 w 54"/>
                <a:gd name="T49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48">
                  <a:moveTo>
                    <a:pt x="4" y="37"/>
                  </a:moveTo>
                  <a:lnTo>
                    <a:pt x="11" y="43"/>
                  </a:lnTo>
                  <a:lnTo>
                    <a:pt x="17" y="47"/>
                  </a:lnTo>
                  <a:lnTo>
                    <a:pt x="24" y="48"/>
                  </a:lnTo>
                  <a:lnTo>
                    <a:pt x="30" y="48"/>
                  </a:lnTo>
                  <a:lnTo>
                    <a:pt x="35" y="47"/>
                  </a:lnTo>
                  <a:lnTo>
                    <a:pt x="40" y="45"/>
                  </a:lnTo>
                  <a:lnTo>
                    <a:pt x="45" y="42"/>
                  </a:lnTo>
                  <a:lnTo>
                    <a:pt x="47" y="41"/>
                  </a:lnTo>
                  <a:lnTo>
                    <a:pt x="50" y="40"/>
                  </a:lnTo>
                  <a:lnTo>
                    <a:pt x="53" y="38"/>
                  </a:lnTo>
                  <a:lnTo>
                    <a:pt x="54" y="34"/>
                  </a:lnTo>
                  <a:lnTo>
                    <a:pt x="53" y="32"/>
                  </a:lnTo>
                  <a:lnTo>
                    <a:pt x="42" y="25"/>
                  </a:lnTo>
                  <a:lnTo>
                    <a:pt x="32" y="25"/>
                  </a:lnTo>
                  <a:lnTo>
                    <a:pt x="25" y="27"/>
                  </a:lnTo>
                  <a:lnTo>
                    <a:pt x="22" y="30"/>
                  </a:lnTo>
                  <a:lnTo>
                    <a:pt x="20" y="24"/>
                  </a:lnTo>
                  <a:lnTo>
                    <a:pt x="16" y="12"/>
                  </a:lnTo>
                  <a:lnTo>
                    <a:pt x="9" y="2"/>
                  </a:lnTo>
                  <a:lnTo>
                    <a:pt x="1" y="0"/>
                  </a:lnTo>
                  <a:lnTo>
                    <a:pt x="0" y="11"/>
                  </a:lnTo>
                  <a:lnTo>
                    <a:pt x="1" y="24"/>
                  </a:lnTo>
                  <a:lnTo>
                    <a:pt x="3" y="33"/>
                  </a:lnTo>
                  <a:lnTo>
                    <a:pt x="4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7044" name="Freeform 52">
              <a:extLst>
                <a:ext uri="{FF2B5EF4-FFF2-40B4-BE49-F238E27FC236}">
                  <a16:creationId xmlns:a16="http://schemas.microsoft.com/office/drawing/2014/main" id="{7552BAAA-6657-4EA4-998F-272016931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9" y="3842"/>
              <a:ext cx="30" cy="19"/>
            </a:xfrm>
            <a:custGeom>
              <a:avLst/>
              <a:gdLst>
                <a:gd name="T0" fmla="*/ 9 w 59"/>
                <a:gd name="T1" fmla="*/ 34 h 38"/>
                <a:gd name="T2" fmla="*/ 15 w 59"/>
                <a:gd name="T3" fmla="*/ 37 h 38"/>
                <a:gd name="T4" fmla="*/ 24 w 59"/>
                <a:gd name="T5" fmla="*/ 38 h 38"/>
                <a:gd name="T6" fmla="*/ 33 w 59"/>
                <a:gd name="T7" fmla="*/ 38 h 38"/>
                <a:gd name="T8" fmla="*/ 44 w 59"/>
                <a:gd name="T9" fmla="*/ 37 h 38"/>
                <a:gd name="T10" fmla="*/ 52 w 59"/>
                <a:gd name="T11" fmla="*/ 33 h 38"/>
                <a:gd name="T12" fmla="*/ 57 w 59"/>
                <a:gd name="T13" fmla="*/ 29 h 38"/>
                <a:gd name="T14" fmla="*/ 59 w 59"/>
                <a:gd name="T15" fmla="*/ 23 h 38"/>
                <a:gd name="T16" fmla="*/ 55 w 59"/>
                <a:gd name="T17" fmla="*/ 15 h 38"/>
                <a:gd name="T18" fmla="*/ 52 w 59"/>
                <a:gd name="T19" fmla="*/ 12 h 38"/>
                <a:gd name="T20" fmla="*/ 46 w 59"/>
                <a:gd name="T21" fmla="*/ 11 h 38"/>
                <a:gd name="T22" fmla="*/ 40 w 59"/>
                <a:gd name="T23" fmla="*/ 11 h 38"/>
                <a:gd name="T24" fmla="*/ 33 w 59"/>
                <a:gd name="T25" fmla="*/ 14 h 38"/>
                <a:gd name="T26" fmla="*/ 27 w 59"/>
                <a:gd name="T27" fmla="*/ 15 h 38"/>
                <a:gd name="T28" fmla="*/ 23 w 59"/>
                <a:gd name="T29" fmla="*/ 17 h 38"/>
                <a:gd name="T30" fmla="*/ 19 w 59"/>
                <a:gd name="T31" fmla="*/ 18 h 38"/>
                <a:gd name="T32" fmla="*/ 18 w 59"/>
                <a:gd name="T33" fmla="*/ 19 h 38"/>
                <a:gd name="T34" fmla="*/ 17 w 59"/>
                <a:gd name="T35" fmla="*/ 16 h 38"/>
                <a:gd name="T36" fmla="*/ 15 w 59"/>
                <a:gd name="T37" fmla="*/ 10 h 38"/>
                <a:gd name="T38" fmla="*/ 12 w 59"/>
                <a:gd name="T39" fmla="*/ 3 h 38"/>
                <a:gd name="T40" fmla="*/ 11 w 59"/>
                <a:gd name="T41" fmla="*/ 1 h 38"/>
                <a:gd name="T42" fmla="*/ 9 w 59"/>
                <a:gd name="T43" fmla="*/ 0 h 38"/>
                <a:gd name="T44" fmla="*/ 6 w 59"/>
                <a:gd name="T45" fmla="*/ 0 h 38"/>
                <a:gd name="T46" fmla="*/ 2 w 59"/>
                <a:gd name="T47" fmla="*/ 1 h 38"/>
                <a:gd name="T48" fmla="*/ 0 w 59"/>
                <a:gd name="T49" fmla="*/ 3 h 38"/>
                <a:gd name="T50" fmla="*/ 0 w 59"/>
                <a:gd name="T51" fmla="*/ 10 h 38"/>
                <a:gd name="T52" fmla="*/ 3 w 59"/>
                <a:gd name="T53" fmla="*/ 21 h 38"/>
                <a:gd name="T54" fmla="*/ 7 w 59"/>
                <a:gd name="T55" fmla="*/ 30 h 38"/>
                <a:gd name="T56" fmla="*/ 9 w 59"/>
                <a:gd name="T57" fmla="*/ 3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9" h="38">
                  <a:moveTo>
                    <a:pt x="9" y="34"/>
                  </a:moveTo>
                  <a:lnTo>
                    <a:pt x="15" y="37"/>
                  </a:lnTo>
                  <a:lnTo>
                    <a:pt x="24" y="38"/>
                  </a:lnTo>
                  <a:lnTo>
                    <a:pt x="33" y="38"/>
                  </a:lnTo>
                  <a:lnTo>
                    <a:pt x="44" y="37"/>
                  </a:lnTo>
                  <a:lnTo>
                    <a:pt x="52" y="33"/>
                  </a:lnTo>
                  <a:lnTo>
                    <a:pt x="57" y="29"/>
                  </a:lnTo>
                  <a:lnTo>
                    <a:pt x="59" y="23"/>
                  </a:lnTo>
                  <a:lnTo>
                    <a:pt x="55" y="15"/>
                  </a:lnTo>
                  <a:lnTo>
                    <a:pt x="52" y="12"/>
                  </a:lnTo>
                  <a:lnTo>
                    <a:pt x="46" y="11"/>
                  </a:lnTo>
                  <a:lnTo>
                    <a:pt x="40" y="11"/>
                  </a:lnTo>
                  <a:lnTo>
                    <a:pt x="33" y="14"/>
                  </a:lnTo>
                  <a:lnTo>
                    <a:pt x="27" y="15"/>
                  </a:lnTo>
                  <a:lnTo>
                    <a:pt x="23" y="17"/>
                  </a:lnTo>
                  <a:lnTo>
                    <a:pt x="19" y="18"/>
                  </a:lnTo>
                  <a:lnTo>
                    <a:pt x="18" y="19"/>
                  </a:lnTo>
                  <a:lnTo>
                    <a:pt x="17" y="16"/>
                  </a:lnTo>
                  <a:lnTo>
                    <a:pt x="15" y="10"/>
                  </a:lnTo>
                  <a:lnTo>
                    <a:pt x="12" y="3"/>
                  </a:lnTo>
                  <a:lnTo>
                    <a:pt x="11" y="1"/>
                  </a:lnTo>
                  <a:lnTo>
                    <a:pt x="9" y="0"/>
                  </a:lnTo>
                  <a:lnTo>
                    <a:pt x="6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10"/>
                  </a:lnTo>
                  <a:lnTo>
                    <a:pt x="3" y="21"/>
                  </a:lnTo>
                  <a:lnTo>
                    <a:pt x="7" y="30"/>
                  </a:lnTo>
                  <a:lnTo>
                    <a:pt x="9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7045" name="Freeform 53">
              <a:extLst>
                <a:ext uri="{FF2B5EF4-FFF2-40B4-BE49-F238E27FC236}">
                  <a16:creationId xmlns:a16="http://schemas.microsoft.com/office/drawing/2014/main" id="{6C9C8D3E-6617-420B-A4F2-70AA47411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3" y="3827"/>
              <a:ext cx="25" cy="23"/>
            </a:xfrm>
            <a:custGeom>
              <a:avLst/>
              <a:gdLst>
                <a:gd name="T0" fmla="*/ 11 w 49"/>
                <a:gd name="T1" fmla="*/ 42 h 46"/>
                <a:gd name="T2" fmla="*/ 17 w 49"/>
                <a:gd name="T3" fmla="*/ 43 h 46"/>
                <a:gd name="T4" fmla="*/ 26 w 49"/>
                <a:gd name="T5" fmla="*/ 46 h 46"/>
                <a:gd name="T6" fmla="*/ 36 w 49"/>
                <a:gd name="T7" fmla="*/ 45 h 46"/>
                <a:gd name="T8" fmla="*/ 44 w 49"/>
                <a:gd name="T9" fmla="*/ 40 h 46"/>
                <a:gd name="T10" fmla="*/ 47 w 49"/>
                <a:gd name="T11" fmla="*/ 39 h 46"/>
                <a:gd name="T12" fmla="*/ 48 w 49"/>
                <a:gd name="T13" fmla="*/ 37 h 46"/>
                <a:gd name="T14" fmla="*/ 49 w 49"/>
                <a:gd name="T15" fmla="*/ 34 h 46"/>
                <a:gd name="T16" fmla="*/ 48 w 49"/>
                <a:gd name="T17" fmla="*/ 32 h 46"/>
                <a:gd name="T18" fmla="*/ 47 w 49"/>
                <a:gd name="T19" fmla="*/ 29 h 46"/>
                <a:gd name="T20" fmla="*/ 44 w 49"/>
                <a:gd name="T21" fmla="*/ 26 h 46"/>
                <a:gd name="T22" fmla="*/ 41 w 49"/>
                <a:gd name="T23" fmla="*/ 25 h 46"/>
                <a:gd name="T24" fmla="*/ 36 w 49"/>
                <a:gd name="T25" fmla="*/ 26 h 46"/>
                <a:gd name="T26" fmla="*/ 30 w 49"/>
                <a:gd name="T27" fmla="*/ 29 h 46"/>
                <a:gd name="T28" fmla="*/ 23 w 49"/>
                <a:gd name="T29" fmla="*/ 29 h 46"/>
                <a:gd name="T30" fmla="*/ 18 w 49"/>
                <a:gd name="T31" fmla="*/ 29 h 46"/>
                <a:gd name="T32" fmla="*/ 16 w 49"/>
                <a:gd name="T33" fmla="*/ 29 h 46"/>
                <a:gd name="T34" fmla="*/ 16 w 49"/>
                <a:gd name="T35" fmla="*/ 24 h 46"/>
                <a:gd name="T36" fmla="*/ 16 w 49"/>
                <a:gd name="T37" fmla="*/ 14 h 46"/>
                <a:gd name="T38" fmla="*/ 12 w 49"/>
                <a:gd name="T39" fmla="*/ 3 h 46"/>
                <a:gd name="T40" fmla="*/ 5 w 49"/>
                <a:gd name="T41" fmla="*/ 0 h 46"/>
                <a:gd name="T42" fmla="*/ 0 w 49"/>
                <a:gd name="T43" fmla="*/ 15 h 46"/>
                <a:gd name="T44" fmla="*/ 0 w 49"/>
                <a:gd name="T45" fmla="*/ 27 h 46"/>
                <a:gd name="T46" fmla="*/ 4 w 49"/>
                <a:gd name="T47" fmla="*/ 37 h 46"/>
                <a:gd name="T48" fmla="*/ 11 w 49"/>
                <a:gd name="T4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" h="46">
                  <a:moveTo>
                    <a:pt x="11" y="42"/>
                  </a:moveTo>
                  <a:lnTo>
                    <a:pt x="17" y="43"/>
                  </a:lnTo>
                  <a:lnTo>
                    <a:pt x="26" y="46"/>
                  </a:lnTo>
                  <a:lnTo>
                    <a:pt x="36" y="45"/>
                  </a:lnTo>
                  <a:lnTo>
                    <a:pt x="44" y="40"/>
                  </a:lnTo>
                  <a:lnTo>
                    <a:pt x="47" y="39"/>
                  </a:lnTo>
                  <a:lnTo>
                    <a:pt x="48" y="37"/>
                  </a:lnTo>
                  <a:lnTo>
                    <a:pt x="49" y="34"/>
                  </a:lnTo>
                  <a:lnTo>
                    <a:pt x="48" y="32"/>
                  </a:lnTo>
                  <a:lnTo>
                    <a:pt x="47" y="29"/>
                  </a:lnTo>
                  <a:lnTo>
                    <a:pt x="44" y="26"/>
                  </a:lnTo>
                  <a:lnTo>
                    <a:pt x="41" y="25"/>
                  </a:lnTo>
                  <a:lnTo>
                    <a:pt x="36" y="26"/>
                  </a:lnTo>
                  <a:lnTo>
                    <a:pt x="30" y="29"/>
                  </a:lnTo>
                  <a:lnTo>
                    <a:pt x="23" y="29"/>
                  </a:lnTo>
                  <a:lnTo>
                    <a:pt x="18" y="29"/>
                  </a:lnTo>
                  <a:lnTo>
                    <a:pt x="16" y="29"/>
                  </a:lnTo>
                  <a:lnTo>
                    <a:pt x="16" y="24"/>
                  </a:lnTo>
                  <a:lnTo>
                    <a:pt x="16" y="14"/>
                  </a:lnTo>
                  <a:lnTo>
                    <a:pt x="12" y="3"/>
                  </a:lnTo>
                  <a:lnTo>
                    <a:pt x="5" y="0"/>
                  </a:lnTo>
                  <a:lnTo>
                    <a:pt x="0" y="15"/>
                  </a:lnTo>
                  <a:lnTo>
                    <a:pt x="0" y="27"/>
                  </a:lnTo>
                  <a:lnTo>
                    <a:pt x="4" y="37"/>
                  </a:lnTo>
                  <a:lnTo>
                    <a:pt x="11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7046" name="Freeform 54">
              <a:extLst>
                <a:ext uri="{FF2B5EF4-FFF2-40B4-BE49-F238E27FC236}">
                  <a16:creationId xmlns:a16="http://schemas.microsoft.com/office/drawing/2014/main" id="{8521DD24-A66D-4DF4-922F-B0F5418BF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7" y="3819"/>
              <a:ext cx="25" cy="22"/>
            </a:xfrm>
            <a:custGeom>
              <a:avLst/>
              <a:gdLst>
                <a:gd name="T0" fmla="*/ 18 w 51"/>
                <a:gd name="T1" fmla="*/ 41 h 45"/>
                <a:gd name="T2" fmla="*/ 25 w 51"/>
                <a:gd name="T3" fmla="*/ 45 h 45"/>
                <a:gd name="T4" fmla="*/ 32 w 51"/>
                <a:gd name="T5" fmla="*/ 43 h 45"/>
                <a:gd name="T6" fmla="*/ 39 w 51"/>
                <a:gd name="T7" fmla="*/ 41 h 45"/>
                <a:gd name="T8" fmla="*/ 46 w 51"/>
                <a:gd name="T9" fmla="*/ 38 h 45"/>
                <a:gd name="T10" fmla="*/ 49 w 51"/>
                <a:gd name="T11" fmla="*/ 35 h 45"/>
                <a:gd name="T12" fmla="*/ 51 w 51"/>
                <a:gd name="T13" fmla="*/ 33 h 45"/>
                <a:gd name="T14" fmla="*/ 51 w 51"/>
                <a:gd name="T15" fmla="*/ 30 h 45"/>
                <a:gd name="T16" fmla="*/ 49 w 51"/>
                <a:gd name="T17" fmla="*/ 26 h 45"/>
                <a:gd name="T18" fmla="*/ 41 w 51"/>
                <a:gd name="T19" fmla="*/ 22 h 45"/>
                <a:gd name="T20" fmla="*/ 36 w 51"/>
                <a:gd name="T21" fmla="*/ 23 h 45"/>
                <a:gd name="T22" fmla="*/ 31 w 51"/>
                <a:gd name="T23" fmla="*/ 27 h 45"/>
                <a:gd name="T24" fmla="*/ 28 w 51"/>
                <a:gd name="T25" fmla="*/ 31 h 45"/>
                <a:gd name="T26" fmla="*/ 25 w 51"/>
                <a:gd name="T27" fmla="*/ 25 h 45"/>
                <a:gd name="T28" fmla="*/ 20 w 51"/>
                <a:gd name="T29" fmla="*/ 13 h 45"/>
                <a:gd name="T30" fmla="*/ 13 w 51"/>
                <a:gd name="T31" fmla="*/ 3 h 45"/>
                <a:gd name="T32" fmla="*/ 5 w 51"/>
                <a:gd name="T33" fmla="*/ 0 h 45"/>
                <a:gd name="T34" fmla="*/ 0 w 51"/>
                <a:gd name="T35" fmla="*/ 16 h 45"/>
                <a:gd name="T36" fmla="*/ 6 w 51"/>
                <a:gd name="T37" fmla="*/ 28 h 45"/>
                <a:gd name="T38" fmla="*/ 14 w 51"/>
                <a:gd name="T39" fmla="*/ 38 h 45"/>
                <a:gd name="T40" fmla="*/ 18 w 51"/>
                <a:gd name="T41" fmla="*/ 4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45">
                  <a:moveTo>
                    <a:pt x="18" y="41"/>
                  </a:moveTo>
                  <a:lnTo>
                    <a:pt x="25" y="45"/>
                  </a:lnTo>
                  <a:lnTo>
                    <a:pt x="32" y="43"/>
                  </a:lnTo>
                  <a:lnTo>
                    <a:pt x="39" y="41"/>
                  </a:lnTo>
                  <a:lnTo>
                    <a:pt x="46" y="38"/>
                  </a:lnTo>
                  <a:lnTo>
                    <a:pt x="49" y="35"/>
                  </a:lnTo>
                  <a:lnTo>
                    <a:pt x="51" y="33"/>
                  </a:lnTo>
                  <a:lnTo>
                    <a:pt x="51" y="30"/>
                  </a:lnTo>
                  <a:lnTo>
                    <a:pt x="49" y="26"/>
                  </a:lnTo>
                  <a:lnTo>
                    <a:pt x="41" y="22"/>
                  </a:lnTo>
                  <a:lnTo>
                    <a:pt x="36" y="23"/>
                  </a:lnTo>
                  <a:lnTo>
                    <a:pt x="31" y="27"/>
                  </a:lnTo>
                  <a:lnTo>
                    <a:pt x="28" y="31"/>
                  </a:lnTo>
                  <a:lnTo>
                    <a:pt x="25" y="25"/>
                  </a:lnTo>
                  <a:lnTo>
                    <a:pt x="20" y="13"/>
                  </a:lnTo>
                  <a:lnTo>
                    <a:pt x="13" y="3"/>
                  </a:lnTo>
                  <a:lnTo>
                    <a:pt x="5" y="0"/>
                  </a:lnTo>
                  <a:lnTo>
                    <a:pt x="0" y="16"/>
                  </a:lnTo>
                  <a:lnTo>
                    <a:pt x="6" y="28"/>
                  </a:lnTo>
                  <a:lnTo>
                    <a:pt x="14" y="38"/>
                  </a:lnTo>
                  <a:lnTo>
                    <a:pt x="18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7047" name="Freeform 55">
              <a:extLst>
                <a:ext uri="{FF2B5EF4-FFF2-40B4-BE49-F238E27FC236}">
                  <a16:creationId xmlns:a16="http://schemas.microsoft.com/office/drawing/2014/main" id="{06536413-2FE8-4614-8F00-432B1D576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3880"/>
              <a:ext cx="31" cy="32"/>
            </a:xfrm>
            <a:custGeom>
              <a:avLst/>
              <a:gdLst>
                <a:gd name="T0" fmla="*/ 13 w 62"/>
                <a:gd name="T1" fmla="*/ 54 h 64"/>
                <a:gd name="T2" fmla="*/ 15 w 62"/>
                <a:gd name="T3" fmla="*/ 56 h 64"/>
                <a:gd name="T4" fmla="*/ 19 w 62"/>
                <a:gd name="T5" fmla="*/ 58 h 64"/>
                <a:gd name="T6" fmla="*/ 24 w 62"/>
                <a:gd name="T7" fmla="*/ 62 h 64"/>
                <a:gd name="T8" fmla="*/ 30 w 62"/>
                <a:gd name="T9" fmla="*/ 63 h 64"/>
                <a:gd name="T10" fmla="*/ 37 w 62"/>
                <a:gd name="T11" fmla="*/ 64 h 64"/>
                <a:gd name="T12" fmla="*/ 45 w 62"/>
                <a:gd name="T13" fmla="*/ 62 h 64"/>
                <a:gd name="T14" fmla="*/ 52 w 62"/>
                <a:gd name="T15" fmla="*/ 56 h 64"/>
                <a:gd name="T16" fmla="*/ 58 w 62"/>
                <a:gd name="T17" fmla="*/ 47 h 64"/>
                <a:gd name="T18" fmla="*/ 60 w 62"/>
                <a:gd name="T19" fmla="*/ 43 h 64"/>
                <a:gd name="T20" fmla="*/ 61 w 62"/>
                <a:gd name="T21" fmla="*/ 40 h 64"/>
                <a:gd name="T22" fmla="*/ 62 w 62"/>
                <a:gd name="T23" fmla="*/ 36 h 64"/>
                <a:gd name="T24" fmla="*/ 61 w 62"/>
                <a:gd name="T25" fmla="*/ 34 h 64"/>
                <a:gd name="T26" fmla="*/ 55 w 62"/>
                <a:gd name="T27" fmla="*/ 31 h 64"/>
                <a:gd name="T28" fmla="*/ 49 w 62"/>
                <a:gd name="T29" fmla="*/ 30 h 64"/>
                <a:gd name="T30" fmla="*/ 42 w 62"/>
                <a:gd name="T31" fmla="*/ 31 h 64"/>
                <a:gd name="T32" fmla="*/ 36 w 62"/>
                <a:gd name="T33" fmla="*/ 32 h 64"/>
                <a:gd name="T34" fmla="*/ 31 w 62"/>
                <a:gd name="T35" fmla="*/ 35 h 64"/>
                <a:gd name="T36" fmla="*/ 27 w 62"/>
                <a:gd name="T37" fmla="*/ 38 h 64"/>
                <a:gd name="T38" fmla="*/ 24 w 62"/>
                <a:gd name="T39" fmla="*/ 40 h 64"/>
                <a:gd name="T40" fmla="*/ 23 w 62"/>
                <a:gd name="T41" fmla="*/ 41 h 64"/>
                <a:gd name="T42" fmla="*/ 22 w 62"/>
                <a:gd name="T43" fmla="*/ 34 h 64"/>
                <a:gd name="T44" fmla="*/ 17 w 62"/>
                <a:gd name="T45" fmla="*/ 19 h 64"/>
                <a:gd name="T46" fmla="*/ 11 w 62"/>
                <a:gd name="T47" fmla="*/ 4 h 64"/>
                <a:gd name="T48" fmla="*/ 1 w 62"/>
                <a:gd name="T49" fmla="*/ 0 h 64"/>
                <a:gd name="T50" fmla="*/ 0 w 62"/>
                <a:gd name="T51" fmla="*/ 19 h 64"/>
                <a:gd name="T52" fmla="*/ 5 w 62"/>
                <a:gd name="T53" fmla="*/ 36 h 64"/>
                <a:gd name="T54" fmla="*/ 11 w 62"/>
                <a:gd name="T55" fmla="*/ 49 h 64"/>
                <a:gd name="T56" fmla="*/ 13 w 62"/>
                <a:gd name="T57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4">
                  <a:moveTo>
                    <a:pt x="13" y="54"/>
                  </a:moveTo>
                  <a:lnTo>
                    <a:pt x="15" y="56"/>
                  </a:lnTo>
                  <a:lnTo>
                    <a:pt x="19" y="58"/>
                  </a:lnTo>
                  <a:lnTo>
                    <a:pt x="24" y="62"/>
                  </a:lnTo>
                  <a:lnTo>
                    <a:pt x="30" y="63"/>
                  </a:lnTo>
                  <a:lnTo>
                    <a:pt x="37" y="64"/>
                  </a:lnTo>
                  <a:lnTo>
                    <a:pt x="45" y="62"/>
                  </a:lnTo>
                  <a:lnTo>
                    <a:pt x="52" y="56"/>
                  </a:lnTo>
                  <a:lnTo>
                    <a:pt x="58" y="47"/>
                  </a:lnTo>
                  <a:lnTo>
                    <a:pt x="60" y="43"/>
                  </a:lnTo>
                  <a:lnTo>
                    <a:pt x="61" y="40"/>
                  </a:lnTo>
                  <a:lnTo>
                    <a:pt x="62" y="36"/>
                  </a:lnTo>
                  <a:lnTo>
                    <a:pt x="61" y="34"/>
                  </a:lnTo>
                  <a:lnTo>
                    <a:pt x="55" y="31"/>
                  </a:lnTo>
                  <a:lnTo>
                    <a:pt x="49" y="30"/>
                  </a:lnTo>
                  <a:lnTo>
                    <a:pt x="42" y="31"/>
                  </a:lnTo>
                  <a:lnTo>
                    <a:pt x="36" y="32"/>
                  </a:lnTo>
                  <a:lnTo>
                    <a:pt x="31" y="35"/>
                  </a:lnTo>
                  <a:lnTo>
                    <a:pt x="27" y="38"/>
                  </a:lnTo>
                  <a:lnTo>
                    <a:pt x="24" y="40"/>
                  </a:lnTo>
                  <a:lnTo>
                    <a:pt x="23" y="41"/>
                  </a:lnTo>
                  <a:lnTo>
                    <a:pt x="22" y="34"/>
                  </a:lnTo>
                  <a:lnTo>
                    <a:pt x="17" y="19"/>
                  </a:lnTo>
                  <a:lnTo>
                    <a:pt x="11" y="4"/>
                  </a:lnTo>
                  <a:lnTo>
                    <a:pt x="1" y="0"/>
                  </a:lnTo>
                  <a:lnTo>
                    <a:pt x="0" y="19"/>
                  </a:lnTo>
                  <a:lnTo>
                    <a:pt x="5" y="36"/>
                  </a:lnTo>
                  <a:lnTo>
                    <a:pt x="11" y="49"/>
                  </a:lnTo>
                  <a:lnTo>
                    <a:pt x="13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7048" name="Freeform 56">
              <a:extLst>
                <a:ext uri="{FF2B5EF4-FFF2-40B4-BE49-F238E27FC236}">
                  <a16:creationId xmlns:a16="http://schemas.microsoft.com/office/drawing/2014/main" id="{1CFF262C-AAF4-4188-8F19-2213914EC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9" y="3868"/>
              <a:ext cx="32" cy="27"/>
            </a:xfrm>
            <a:custGeom>
              <a:avLst/>
              <a:gdLst>
                <a:gd name="T0" fmla="*/ 10 w 62"/>
                <a:gd name="T1" fmla="*/ 44 h 55"/>
                <a:gd name="T2" fmla="*/ 13 w 62"/>
                <a:gd name="T3" fmla="*/ 45 h 55"/>
                <a:gd name="T4" fmla="*/ 16 w 62"/>
                <a:gd name="T5" fmla="*/ 48 h 55"/>
                <a:gd name="T6" fmla="*/ 21 w 62"/>
                <a:gd name="T7" fmla="*/ 50 h 55"/>
                <a:gd name="T8" fmla="*/ 26 w 62"/>
                <a:gd name="T9" fmla="*/ 52 h 55"/>
                <a:gd name="T10" fmla="*/ 32 w 62"/>
                <a:gd name="T11" fmla="*/ 55 h 55"/>
                <a:gd name="T12" fmla="*/ 39 w 62"/>
                <a:gd name="T13" fmla="*/ 55 h 55"/>
                <a:gd name="T14" fmla="*/ 46 w 62"/>
                <a:gd name="T15" fmla="*/ 55 h 55"/>
                <a:gd name="T16" fmla="*/ 52 w 62"/>
                <a:gd name="T17" fmla="*/ 52 h 55"/>
                <a:gd name="T18" fmla="*/ 56 w 62"/>
                <a:gd name="T19" fmla="*/ 50 h 55"/>
                <a:gd name="T20" fmla="*/ 60 w 62"/>
                <a:gd name="T21" fmla="*/ 46 h 55"/>
                <a:gd name="T22" fmla="*/ 62 w 62"/>
                <a:gd name="T23" fmla="*/ 43 h 55"/>
                <a:gd name="T24" fmla="*/ 61 w 62"/>
                <a:gd name="T25" fmla="*/ 38 h 55"/>
                <a:gd name="T26" fmla="*/ 56 w 62"/>
                <a:gd name="T27" fmla="*/ 34 h 55"/>
                <a:gd name="T28" fmla="*/ 51 w 62"/>
                <a:gd name="T29" fmla="*/ 30 h 55"/>
                <a:gd name="T30" fmla="*/ 44 w 62"/>
                <a:gd name="T31" fmla="*/ 29 h 55"/>
                <a:gd name="T32" fmla="*/ 38 w 62"/>
                <a:gd name="T33" fmla="*/ 29 h 55"/>
                <a:gd name="T34" fmla="*/ 31 w 62"/>
                <a:gd name="T35" fmla="*/ 30 h 55"/>
                <a:gd name="T36" fmla="*/ 26 w 62"/>
                <a:gd name="T37" fmla="*/ 32 h 55"/>
                <a:gd name="T38" fmla="*/ 23 w 62"/>
                <a:gd name="T39" fmla="*/ 33 h 55"/>
                <a:gd name="T40" fmla="*/ 22 w 62"/>
                <a:gd name="T41" fmla="*/ 33 h 55"/>
                <a:gd name="T42" fmla="*/ 21 w 62"/>
                <a:gd name="T43" fmla="*/ 27 h 55"/>
                <a:gd name="T44" fmla="*/ 17 w 62"/>
                <a:gd name="T45" fmla="*/ 14 h 55"/>
                <a:gd name="T46" fmla="*/ 11 w 62"/>
                <a:gd name="T47" fmla="*/ 4 h 55"/>
                <a:gd name="T48" fmla="*/ 2 w 62"/>
                <a:gd name="T49" fmla="*/ 0 h 55"/>
                <a:gd name="T50" fmla="*/ 0 w 62"/>
                <a:gd name="T51" fmla="*/ 18 h 55"/>
                <a:gd name="T52" fmla="*/ 3 w 62"/>
                <a:gd name="T53" fmla="*/ 32 h 55"/>
                <a:gd name="T54" fmla="*/ 8 w 62"/>
                <a:gd name="T55" fmla="*/ 41 h 55"/>
                <a:gd name="T56" fmla="*/ 10 w 62"/>
                <a:gd name="T57" fmla="*/ 4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55">
                  <a:moveTo>
                    <a:pt x="10" y="44"/>
                  </a:moveTo>
                  <a:lnTo>
                    <a:pt x="13" y="45"/>
                  </a:lnTo>
                  <a:lnTo>
                    <a:pt x="16" y="48"/>
                  </a:lnTo>
                  <a:lnTo>
                    <a:pt x="21" y="50"/>
                  </a:lnTo>
                  <a:lnTo>
                    <a:pt x="26" y="52"/>
                  </a:lnTo>
                  <a:lnTo>
                    <a:pt x="32" y="55"/>
                  </a:lnTo>
                  <a:lnTo>
                    <a:pt x="39" y="55"/>
                  </a:lnTo>
                  <a:lnTo>
                    <a:pt x="46" y="55"/>
                  </a:lnTo>
                  <a:lnTo>
                    <a:pt x="52" y="52"/>
                  </a:lnTo>
                  <a:lnTo>
                    <a:pt x="56" y="50"/>
                  </a:lnTo>
                  <a:lnTo>
                    <a:pt x="60" y="46"/>
                  </a:lnTo>
                  <a:lnTo>
                    <a:pt x="62" y="43"/>
                  </a:lnTo>
                  <a:lnTo>
                    <a:pt x="61" y="38"/>
                  </a:lnTo>
                  <a:lnTo>
                    <a:pt x="56" y="34"/>
                  </a:lnTo>
                  <a:lnTo>
                    <a:pt x="51" y="30"/>
                  </a:lnTo>
                  <a:lnTo>
                    <a:pt x="44" y="29"/>
                  </a:lnTo>
                  <a:lnTo>
                    <a:pt x="38" y="29"/>
                  </a:lnTo>
                  <a:lnTo>
                    <a:pt x="31" y="30"/>
                  </a:lnTo>
                  <a:lnTo>
                    <a:pt x="26" y="32"/>
                  </a:lnTo>
                  <a:lnTo>
                    <a:pt x="23" y="33"/>
                  </a:lnTo>
                  <a:lnTo>
                    <a:pt x="22" y="33"/>
                  </a:lnTo>
                  <a:lnTo>
                    <a:pt x="21" y="27"/>
                  </a:lnTo>
                  <a:lnTo>
                    <a:pt x="17" y="14"/>
                  </a:lnTo>
                  <a:lnTo>
                    <a:pt x="11" y="4"/>
                  </a:lnTo>
                  <a:lnTo>
                    <a:pt x="2" y="0"/>
                  </a:lnTo>
                  <a:lnTo>
                    <a:pt x="0" y="18"/>
                  </a:lnTo>
                  <a:lnTo>
                    <a:pt x="3" y="32"/>
                  </a:lnTo>
                  <a:lnTo>
                    <a:pt x="8" y="41"/>
                  </a:lnTo>
                  <a:lnTo>
                    <a:pt x="1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7049" name="Freeform 57">
              <a:extLst>
                <a:ext uri="{FF2B5EF4-FFF2-40B4-BE49-F238E27FC236}">
                  <a16:creationId xmlns:a16="http://schemas.microsoft.com/office/drawing/2014/main" id="{50B6B788-B5F1-4D7B-B112-E90C5CF2F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5" y="3863"/>
              <a:ext cx="30" cy="25"/>
            </a:xfrm>
            <a:custGeom>
              <a:avLst/>
              <a:gdLst>
                <a:gd name="T0" fmla="*/ 7 w 60"/>
                <a:gd name="T1" fmla="*/ 46 h 50"/>
                <a:gd name="T2" fmla="*/ 13 w 60"/>
                <a:gd name="T3" fmla="*/ 49 h 50"/>
                <a:gd name="T4" fmla="*/ 21 w 60"/>
                <a:gd name="T5" fmla="*/ 50 h 50"/>
                <a:gd name="T6" fmla="*/ 31 w 60"/>
                <a:gd name="T7" fmla="*/ 50 h 50"/>
                <a:gd name="T8" fmla="*/ 42 w 60"/>
                <a:gd name="T9" fmla="*/ 49 h 50"/>
                <a:gd name="T10" fmla="*/ 51 w 60"/>
                <a:gd name="T11" fmla="*/ 46 h 50"/>
                <a:gd name="T12" fmla="*/ 57 w 60"/>
                <a:gd name="T13" fmla="*/ 44 h 50"/>
                <a:gd name="T14" fmla="*/ 60 w 60"/>
                <a:gd name="T15" fmla="*/ 39 h 50"/>
                <a:gd name="T16" fmla="*/ 59 w 60"/>
                <a:gd name="T17" fmla="*/ 34 h 50"/>
                <a:gd name="T18" fmla="*/ 54 w 60"/>
                <a:gd name="T19" fmla="*/ 29 h 50"/>
                <a:gd name="T20" fmla="*/ 49 w 60"/>
                <a:gd name="T21" fmla="*/ 27 h 50"/>
                <a:gd name="T22" fmla="*/ 42 w 60"/>
                <a:gd name="T23" fmla="*/ 26 h 50"/>
                <a:gd name="T24" fmla="*/ 36 w 60"/>
                <a:gd name="T25" fmla="*/ 26 h 50"/>
                <a:gd name="T26" fmla="*/ 30 w 60"/>
                <a:gd name="T27" fmla="*/ 27 h 50"/>
                <a:gd name="T28" fmla="*/ 26 w 60"/>
                <a:gd name="T29" fmla="*/ 28 h 50"/>
                <a:gd name="T30" fmla="*/ 22 w 60"/>
                <a:gd name="T31" fmla="*/ 30 h 50"/>
                <a:gd name="T32" fmla="*/ 21 w 60"/>
                <a:gd name="T33" fmla="*/ 30 h 50"/>
                <a:gd name="T34" fmla="*/ 20 w 60"/>
                <a:gd name="T35" fmla="*/ 24 h 50"/>
                <a:gd name="T36" fmla="*/ 16 w 60"/>
                <a:gd name="T37" fmla="*/ 13 h 50"/>
                <a:gd name="T38" fmla="*/ 11 w 60"/>
                <a:gd name="T39" fmla="*/ 3 h 50"/>
                <a:gd name="T40" fmla="*/ 1 w 60"/>
                <a:gd name="T41" fmla="*/ 0 h 50"/>
                <a:gd name="T42" fmla="*/ 0 w 60"/>
                <a:gd name="T43" fmla="*/ 14 h 50"/>
                <a:gd name="T44" fmla="*/ 2 w 60"/>
                <a:gd name="T45" fmla="*/ 29 h 50"/>
                <a:gd name="T46" fmla="*/ 6 w 60"/>
                <a:gd name="T47" fmla="*/ 42 h 50"/>
                <a:gd name="T48" fmla="*/ 7 w 60"/>
                <a:gd name="T49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50">
                  <a:moveTo>
                    <a:pt x="7" y="46"/>
                  </a:moveTo>
                  <a:lnTo>
                    <a:pt x="13" y="49"/>
                  </a:lnTo>
                  <a:lnTo>
                    <a:pt x="21" y="50"/>
                  </a:lnTo>
                  <a:lnTo>
                    <a:pt x="31" y="50"/>
                  </a:lnTo>
                  <a:lnTo>
                    <a:pt x="42" y="49"/>
                  </a:lnTo>
                  <a:lnTo>
                    <a:pt x="51" y="46"/>
                  </a:lnTo>
                  <a:lnTo>
                    <a:pt x="57" y="44"/>
                  </a:lnTo>
                  <a:lnTo>
                    <a:pt x="60" y="39"/>
                  </a:lnTo>
                  <a:lnTo>
                    <a:pt x="59" y="34"/>
                  </a:lnTo>
                  <a:lnTo>
                    <a:pt x="54" y="29"/>
                  </a:lnTo>
                  <a:lnTo>
                    <a:pt x="49" y="27"/>
                  </a:lnTo>
                  <a:lnTo>
                    <a:pt x="42" y="26"/>
                  </a:lnTo>
                  <a:lnTo>
                    <a:pt x="36" y="26"/>
                  </a:lnTo>
                  <a:lnTo>
                    <a:pt x="30" y="27"/>
                  </a:lnTo>
                  <a:lnTo>
                    <a:pt x="26" y="28"/>
                  </a:lnTo>
                  <a:lnTo>
                    <a:pt x="22" y="30"/>
                  </a:lnTo>
                  <a:lnTo>
                    <a:pt x="21" y="30"/>
                  </a:lnTo>
                  <a:lnTo>
                    <a:pt x="20" y="24"/>
                  </a:lnTo>
                  <a:lnTo>
                    <a:pt x="16" y="13"/>
                  </a:lnTo>
                  <a:lnTo>
                    <a:pt x="11" y="3"/>
                  </a:lnTo>
                  <a:lnTo>
                    <a:pt x="1" y="0"/>
                  </a:lnTo>
                  <a:lnTo>
                    <a:pt x="0" y="14"/>
                  </a:lnTo>
                  <a:lnTo>
                    <a:pt x="2" y="29"/>
                  </a:lnTo>
                  <a:lnTo>
                    <a:pt x="6" y="42"/>
                  </a:lnTo>
                  <a:lnTo>
                    <a:pt x="7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7050" name="Freeform 58">
              <a:extLst>
                <a:ext uri="{FF2B5EF4-FFF2-40B4-BE49-F238E27FC236}">
                  <a16:creationId xmlns:a16="http://schemas.microsoft.com/office/drawing/2014/main" id="{45561C23-BD1D-4C35-BDD6-41828311A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4" y="3718"/>
              <a:ext cx="143" cy="338"/>
            </a:xfrm>
            <a:custGeom>
              <a:avLst/>
              <a:gdLst>
                <a:gd name="T0" fmla="*/ 10 w 287"/>
                <a:gd name="T1" fmla="*/ 121 h 677"/>
                <a:gd name="T2" fmla="*/ 13 w 287"/>
                <a:gd name="T3" fmla="*/ 193 h 677"/>
                <a:gd name="T4" fmla="*/ 36 w 287"/>
                <a:gd name="T5" fmla="*/ 277 h 677"/>
                <a:gd name="T6" fmla="*/ 66 w 287"/>
                <a:gd name="T7" fmla="*/ 373 h 677"/>
                <a:gd name="T8" fmla="*/ 96 w 287"/>
                <a:gd name="T9" fmla="*/ 467 h 677"/>
                <a:gd name="T10" fmla="*/ 128 w 287"/>
                <a:gd name="T11" fmla="*/ 560 h 677"/>
                <a:gd name="T12" fmla="*/ 154 w 287"/>
                <a:gd name="T13" fmla="*/ 624 h 677"/>
                <a:gd name="T14" fmla="*/ 179 w 287"/>
                <a:gd name="T15" fmla="*/ 649 h 677"/>
                <a:gd name="T16" fmla="*/ 211 w 287"/>
                <a:gd name="T17" fmla="*/ 665 h 677"/>
                <a:gd name="T18" fmla="*/ 248 w 287"/>
                <a:gd name="T19" fmla="*/ 674 h 677"/>
                <a:gd name="T20" fmla="*/ 273 w 287"/>
                <a:gd name="T21" fmla="*/ 675 h 677"/>
                <a:gd name="T22" fmla="*/ 284 w 287"/>
                <a:gd name="T23" fmla="*/ 667 h 677"/>
                <a:gd name="T24" fmla="*/ 287 w 287"/>
                <a:gd name="T25" fmla="*/ 654 h 677"/>
                <a:gd name="T26" fmla="*/ 278 w 287"/>
                <a:gd name="T27" fmla="*/ 643 h 677"/>
                <a:gd name="T28" fmla="*/ 258 w 287"/>
                <a:gd name="T29" fmla="*/ 637 h 677"/>
                <a:gd name="T30" fmla="*/ 232 w 287"/>
                <a:gd name="T31" fmla="*/ 632 h 677"/>
                <a:gd name="T32" fmla="*/ 208 w 287"/>
                <a:gd name="T33" fmla="*/ 624 h 677"/>
                <a:gd name="T34" fmla="*/ 188 w 287"/>
                <a:gd name="T35" fmla="*/ 606 h 677"/>
                <a:gd name="T36" fmla="*/ 171 w 287"/>
                <a:gd name="T37" fmla="*/ 567 h 677"/>
                <a:gd name="T38" fmla="*/ 152 w 287"/>
                <a:gd name="T39" fmla="*/ 516 h 677"/>
                <a:gd name="T40" fmla="*/ 135 w 287"/>
                <a:gd name="T41" fmla="*/ 463 h 677"/>
                <a:gd name="T42" fmla="*/ 119 w 287"/>
                <a:gd name="T43" fmla="*/ 410 h 677"/>
                <a:gd name="T44" fmla="*/ 99 w 287"/>
                <a:gd name="T45" fmla="*/ 349 h 677"/>
                <a:gd name="T46" fmla="*/ 74 w 287"/>
                <a:gd name="T47" fmla="*/ 280 h 677"/>
                <a:gd name="T48" fmla="*/ 51 w 287"/>
                <a:gd name="T49" fmla="*/ 211 h 677"/>
                <a:gd name="T50" fmla="*/ 38 w 287"/>
                <a:gd name="T51" fmla="*/ 141 h 677"/>
                <a:gd name="T52" fmla="*/ 36 w 287"/>
                <a:gd name="T53" fmla="*/ 89 h 677"/>
                <a:gd name="T54" fmla="*/ 28 w 287"/>
                <a:gd name="T55" fmla="*/ 54 h 677"/>
                <a:gd name="T56" fmla="*/ 17 w 287"/>
                <a:gd name="T57" fmla="*/ 22 h 677"/>
                <a:gd name="T58" fmla="*/ 5 w 287"/>
                <a:gd name="T59" fmla="*/ 1 h 677"/>
                <a:gd name="T60" fmla="*/ 4 w 287"/>
                <a:gd name="T61" fmla="*/ 14 h 677"/>
                <a:gd name="T62" fmla="*/ 11 w 287"/>
                <a:gd name="T63" fmla="*/ 61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7" h="677">
                  <a:moveTo>
                    <a:pt x="12" y="84"/>
                  </a:moveTo>
                  <a:lnTo>
                    <a:pt x="10" y="121"/>
                  </a:lnTo>
                  <a:lnTo>
                    <a:pt x="10" y="158"/>
                  </a:lnTo>
                  <a:lnTo>
                    <a:pt x="13" y="193"/>
                  </a:lnTo>
                  <a:lnTo>
                    <a:pt x="21" y="229"/>
                  </a:lnTo>
                  <a:lnTo>
                    <a:pt x="36" y="277"/>
                  </a:lnTo>
                  <a:lnTo>
                    <a:pt x="51" y="326"/>
                  </a:lnTo>
                  <a:lnTo>
                    <a:pt x="66" y="373"/>
                  </a:lnTo>
                  <a:lnTo>
                    <a:pt x="81" y="420"/>
                  </a:lnTo>
                  <a:lnTo>
                    <a:pt x="96" y="467"/>
                  </a:lnTo>
                  <a:lnTo>
                    <a:pt x="112" y="513"/>
                  </a:lnTo>
                  <a:lnTo>
                    <a:pt x="128" y="560"/>
                  </a:lnTo>
                  <a:lnTo>
                    <a:pt x="145" y="608"/>
                  </a:lnTo>
                  <a:lnTo>
                    <a:pt x="154" y="624"/>
                  </a:lnTo>
                  <a:lnTo>
                    <a:pt x="165" y="637"/>
                  </a:lnTo>
                  <a:lnTo>
                    <a:pt x="179" y="649"/>
                  </a:lnTo>
                  <a:lnTo>
                    <a:pt x="194" y="658"/>
                  </a:lnTo>
                  <a:lnTo>
                    <a:pt x="211" y="665"/>
                  </a:lnTo>
                  <a:lnTo>
                    <a:pt x="230" y="671"/>
                  </a:lnTo>
                  <a:lnTo>
                    <a:pt x="248" y="674"/>
                  </a:lnTo>
                  <a:lnTo>
                    <a:pt x="266" y="677"/>
                  </a:lnTo>
                  <a:lnTo>
                    <a:pt x="273" y="675"/>
                  </a:lnTo>
                  <a:lnTo>
                    <a:pt x="279" y="673"/>
                  </a:lnTo>
                  <a:lnTo>
                    <a:pt x="284" y="667"/>
                  </a:lnTo>
                  <a:lnTo>
                    <a:pt x="287" y="660"/>
                  </a:lnTo>
                  <a:lnTo>
                    <a:pt x="287" y="654"/>
                  </a:lnTo>
                  <a:lnTo>
                    <a:pt x="284" y="648"/>
                  </a:lnTo>
                  <a:lnTo>
                    <a:pt x="278" y="643"/>
                  </a:lnTo>
                  <a:lnTo>
                    <a:pt x="271" y="641"/>
                  </a:lnTo>
                  <a:lnTo>
                    <a:pt x="258" y="637"/>
                  </a:lnTo>
                  <a:lnTo>
                    <a:pt x="246" y="635"/>
                  </a:lnTo>
                  <a:lnTo>
                    <a:pt x="232" y="632"/>
                  </a:lnTo>
                  <a:lnTo>
                    <a:pt x="219" y="628"/>
                  </a:lnTo>
                  <a:lnTo>
                    <a:pt x="208" y="624"/>
                  </a:lnTo>
                  <a:lnTo>
                    <a:pt x="197" y="616"/>
                  </a:lnTo>
                  <a:lnTo>
                    <a:pt x="188" y="606"/>
                  </a:lnTo>
                  <a:lnTo>
                    <a:pt x="181" y="594"/>
                  </a:lnTo>
                  <a:lnTo>
                    <a:pt x="171" y="567"/>
                  </a:lnTo>
                  <a:lnTo>
                    <a:pt x="162" y="542"/>
                  </a:lnTo>
                  <a:lnTo>
                    <a:pt x="152" y="516"/>
                  </a:lnTo>
                  <a:lnTo>
                    <a:pt x="144" y="489"/>
                  </a:lnTo>
                  <a:lnTo>
                    <a:pt x="135" y="463"/>
                  </a:lnTo>
                  <a:lnTo>
                    <a:pt x="127" y="436"/>
                  </a:lnTo>
                  <a:lnTo>
                    <a:pt x="119" y="410"/>
                  </a:lnTo>
                  <a:lnTo>
                    <a:pt x="111" y="383"/>
                  </a:lnTo>
                  <a:lnTo>
                    <a:pt x="99" y="349"/>
                  </a:lnTo>
                  <a:lnTo>
                    <a:pt x="87" y="314"/>
                  </a:lnTo>
                  <a:lnTo>
                    <a:pt x="74" y="280"/>
                  </a:lnTo>
                  <a:lnTo>
                    <a:pt x="63" y="245"/>
                  </a:lnTo>
                  <a:lnTo>
                    <a:pt x="51" y="211"/>
                  </a:lnTo>
                  <a:lnTo>
                    <a:pt x="43" y="176"/>
                  </a:lnTo>
                  <a:lnTo>
                    <a:pt x="38" y="141"/>
                  </a:lnTo>
                  <a:lnTo>
                    <a:pt x="37" y="104"/>
                  </a:lnTo>
                  <a:lnTo>
                    <a:pt x="36" y="89"/>
                  </a:lnTo>
                  <a:lnTo>
                    <a:pt x="33" y="72"/>
                  </a:lnTo>
                  <a:lnTo>
                    <a:pt x="28" y="54"/>
                  </a:lnTo>
                  <a:lnTo>
                    <a:pt x="22" y="37"/>
                  </a:lnTo>
                  <a:lnTo>
                    <a:pt x="17" y="22"/>
                  </a:lnTo>
                  <a:lnTo>
                    <a:pt x="11" y="9"/>
                  </a:lnTo>
                  <a:lnTo>
                    <a:pt x="5" y="1"/>
                  </a:lnTo>
                  <a:lnTo>
                    <a:pt x="0" y="0"/>
                  </a:lnTo>
                  <a:lnTo>
                    <a:pt x="4" y="14"/>
                  </a:lnTo>
                  <a:lnTo>
                    <a:pt x="9" y="36"/>
                  </a:lnTo>
                  <a:lnTo>
                    <a:pt x="11" y="61"/>
                  </a:lnTo>
                  <a:lnTo>
                    <a:pt x="12" y="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7051" name="Freeform 59">
              <a:extLst>
                <a:ext uri="{FF2B5EF4-FFF2-40B4-BE49-F238E27FC236}">
                  <a16:creationId xmlns:a16="http://schemas.microsoft.com/office/drawing/2014/main" id="{8105C936-7EDB-41C8-A379-B1BD9D697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8" y="3863"/>
              <a:ext cx="34" cy="35"/>
            </a:xfrm>
            <a:custGeom>
              <a:avLst/>
              <a:gdLst>
                <a:gd name="T0" fmla="*/ 66 w 69"/>
                <a:gd name="T1" fmla="*/ 19 h 70"/>
                <a:gd name="T2" fmla="*/ 69 w 69"/>
                <a:gd name="T3" fmla="*/ 15 h 70"/>
                <a:gd name="T4" fmla="*/ 68 w 69"/>
                <a:gd name="T5" fmla="*/ 10 h 70"/>
                <a:gd name="T6" fmla="*/ 66 w 69"/>
                <a:gd name="T7" fmla="*/ 6 h 70"/>
                <a:gd name="T8" fmla="*/ 60 w 69"/>
                <a:gd name="T9" fmla="*/ 2 h 70"/>
                <a:gd name="T10" fmla="*/ 55 w 69"/>
                <a:gd name="T11" fmla="*/ 0 h 70"/>
                <a:gd name="T12" fmla="*/ 49 w 69"/>
                <a:gd name="T13" fmla="*/ 0 h 70"/>
                <a:gd name="T14" fmla="*/ 43 w 69"/>
                <a:gd name="T15" fmla="*/ 1 h 70"/>
                <a:gd name="T16" fmla="*/ 37 w 69"/>
                <a:gd name="T17" fmla="*/ 5 h 70"/>
                <a:gd name="T18" fmla="*/ 32 w 69"/>
                <a:gd name="T19" fmla="*/ 9 h 70"/>
                <a:gd name="T20" fmla="*/ 27 w 69"/>
                <a:gd name="T21" fmla="*/ 16 h 70"/>
                <a:gd name="T22" fmla="*/ 20 w 69"/>
                <a:gd name="T23" fmla="*/ 25 h 70"/>
                <a:gd name="T24" fmla="*/ 13 w 69"/>
                <a:gd name="T25" fmla="*/ 35 h 70"/>
                <a:gd name="T26" fmla="*/ 7 w 69"/>
                <a:gd name="T27" fmla="*/ 45 h 70"/>
                <a:gd name="T28" fmla="*/ 3 w 69"/>
                <a:gd name="T29" fmla="*/ 55 h 70"/>
                <a:gd name="T30" fmla="*/ 0 w 69"/>
                <a:gd name="T31" fmla="*/ 63 h 70"/>
                <a:gd name="T32" fmla="*/ 3 w 69"/>
                <a:gd name="T33" fmla="*/ 70 h 70"/>
                <a:gd name="T34" fmla="*/ 12 w 69"/>
                <a:gd name="T35" fmla="*/ 65 h 70"/>
                <a:gd name="T36" fmla="*/ 21 w 69"/>
                <a:gd name="T37" fmla="*/ 56 h 70"/>
                <a:gd name="T38" fmla="*/ 31 w 69"/>
                <a:gd name="T39" fmla="*/ 48 h 70"/>
                <a:gd name="T40" fmla="*/ 41 w 69"/>
                <a:gd name="T41" fmla="*/ 40 h 70"/>
                <a:gd name="T42" fmla="*/ 50 w 69"/>
                <a:gd name="T43" fmla="*/ 33 h 70"/>
                <a:gd name="T44" fmla="*/ 57 w 69"/>
                <a:gd name="T45" fmla="*/ 27 h 70"/>
                <a:gd name="T46" fmla="*/ 62 w 69"/>
                <a:gd name="T47" fmla="*/ 22 h 70"/>
                <a:gd name="T48" fmla="*/ 66 w 69"/>
                <a:gd name="T49" fmla="*/ 1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0">
                  <a:moveTo>
                    <a:pt x="66" y="19"/>
                  </a:moveTo>
                  <a:lnTo>
                    <a:pt x="69" y="15"/>
                  </a:lnTo>
                  <a:lnTo>
                    <a:pt x="68" y="10"/>
                  </a:lnTo>
                  <a:lnTo>
                    <a:pt x="66" y="6"/>
                  </a:lnTo>
                  <a:lnTo>
                    <a:pt x="60" y="2"/>
                  </a:lnTo>
                  <a:lnTo>
                    <a:pt x="55" y="0"/>
                  </a:lnTo>
                  <a:lnTo>
                    <a:pt x="49" y="0"/>
                  </a:lnTo>
                  <a:lnTo>
                    <a:pt x="43" y="1"/>
                  </a:lnTo>
                  <a:lnTo>
                    <a:pt x="37" y="5"/>
                  </a:lnTo>
                  <a:lnTo>
                    <a:pt x="32" y="9"/>
                  </a:lnTo>
                  <a:lnTo>
                    <a:pt x="27" y="16"/>
                  </a:lnTo>
                  <a:lnTo>
                    <a:pt x="20" y="25"/>
                  </a:lnTo>
                  <a:lnTo>
                    <a:pt x="13" y="35"/>
                  </a:lnTo>
                  <a:lnTo>
                    <a:pt x="7" y="45"/>
                  </a:lnTo>
                  <a:lnTo>
                    <a:pt x="3" y="55"/>
                  </a:lnTo>
                  <a:lnTo>
                    <a:pt x="0" y="63"/>
                  </a:lnTo>
                  <a:lnTo>
                    <a:pt x="3" y="70"/>
                  </a:lnTo>
                  <a:lnTo>
                    <a:pt x="12" y="65"/>
                  </a:lnTo>
                  <a:lnTo>
                    <a:pt x="21" y="56"/>
                  </a:lnTo>
                  <a:lnTo>
                    <a:pt x="31" y="48"/>
                  </a:lnTo>
                  <a:lnTo>
                    <a:pt x="41" y="40"/>
                  </a:lnTo>
                  <a:lnTo>
                    <a:pt x="50" y="33"/>
                  </a:lnTo>
                  <a:lnTo>
                    <a:pt x="57" y="27"/>
                  </a:lnTo>
                  <a:lnTo>
                    <a:pt x="62" y="22"/>
                  </a:lnTo>
                  <a:lnTo>
                    <a:pt x="66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7052" name="Freeform 60">
              <a:extLst>
                <a:ext uri="{FF2B5EF4-FFF2-40B4-BE49-F238E27FC236}">
                  <a16:creationId xmlns:a16="http://schemas.microsoft.com/office/drawing/2014/main" id="{B0ABFD13-4145-4046-A47B-1F39829E9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0" y="3910"/>
              <a:ext cx="40" cy="11"/>
            </a:xfrm>
            <a:custGeom>
              <a:avLst/>
              <a:gdLst>
                <a:gd name="T0" fmla="*/ 73 w 81"/>
                <a:gd name="T1" fmla="*/ 19 h 23"/>
                <a:gd name="T2" fmla="*/ 76 w 81"/>
                <a:gd name="T3" fmla="*/ 18 h 23"/>
                <a:gd name="T4" fmla="*/ 78 w 81"/>
                <a:gd name="T5" fmla="*/ 15 h 23"/>
                <a:gd name="T6" fmla="*/ 80 w 81"/>
                <a:gd name="T7" fmla="*/ 12 h 23"/>
                <a:gd name="T8" fmla="*/ 81 w 81"/>
                <a:gd name="T9" fmla="*/ 8 h 23"/>
                <a:gd name="T10" fmla="*/ 80 w 81"/>
                <a:gd name="T11" fmla="*/ 5 h 23"/>
                <a:gd name="T12" fmla="*/ 77 w 81"/>
                <a:gd name="T13" fmla="*/ 2 h 23"/>
                <a:gd name="T14" fmla="*/ 74 w 81"/>
                <a:gd name="T15" fmla="*/ 0 h 23"/>
                <a:gd name="T16" fmla="*/ 69 w 81"/>
                <a:gd name="T17" fmla="*/ 0 h 23"/>
                <a:gd name="T18" fmla="*/ 60 w 81"/>
                <a:gd name="T19" fmla="*/ 3 h 23"/>
                <a:gd name="T20" fmla="*/ 48 w 81"/>
                <a:gd name="T21" fmla="*/ 6 h 23"/>
                <a:gd name="T22" fmla="*/ 37 w 81"/>
                <a:gd name="T23" fmla="*/ 8 h 23"/>
                <a:gd name="T24" fmla="*/ 27 w 81"/>
                <a:gd name="T25" fmla="*/ 10 h 23"/>
                <a:gd name="T26" fmla="*/ 16 w 81"/>
                <a:gd name="T27" fmla="*/ 13 h 23"/>
                <a:gd name="T28" fmla="*/ 8 w 81"/>
                <a:gd name="T29" fmla="*/ 15 h 23"/>
                <a:gd name="T30" fmla="*/ 2 w 81"/>
                <a:gd name="T31" fmla="*/ 19 h 23"/>
                <a:gd name="T32" fmla="*/ 0 w 81"/>
                <a:gd name="T33" fmla="*/ 23 h 23"/>
                <a:gd name="T34" fmla="*/ 8 w 81"/>
                <a:gd name="T35" fmla="*/ 23 h 23"/>
                <a:gd name="T36" fmla="*/ 16 w 81"/>
                <a:gd name="T37" fmla="*/ 23 h 23"/>
                <a:gd name="T38" fmla="*/ 25 w 81"/>
                <a:gd name="T39" fmla="*/ 22 h 23"/>
                <a:gd name="T40" fmla="*/ 35 w 81"/>
                <a:gd name="T41" fmla="*/ 22 h 23"/>
                <a:gd name="T42" fmla="*/ 44 w 81"/>
                <a:gd name="T43" fmla="*/ 21 h 23"/>
                <a:gd name="T44" fmla="*/ 53 w 81"/>
                <a:gd name="T45" fmla="*/ 20 h 23"/>
                <a:gd name="T46" fmla="*/ 63 w 81"/>
                <a:gd name="T47" fmla="*/ 20 h 23"/>
                <a:gd name="T48" fmla="*/ 73 w 81"/>
                <a:gd name="T4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23">
                  <a:moveTo>
                    <a:pt x="73" y="19"/>
                  </a:moveTo>
                  <a:lnTo>
                    <a:pt x="76" y="18"/>
                  </a:lnTo>
                  <a:lnTo>
                    <a:pt x="78" y="15"/>
                  </a:lnTo>
                  <a:lnTo>
                    <a:pt x="80" y="12"/>
                  </a:lnTo>
                  <a:lnTo>
                    <a:pt x="81" y="8"/>
                  </a:lnTo>
                  <a:lnTo>
                    <a:pt x="80" y="5"/>
                  </a:lnTo>
                  <a:lnTo>
                    <a:pt x="77" y="2"/>
                  </a:lnTo>
                  <a:lnTo>
                    <a:pt x="74" y="0"/>
                  </a:lnTo>
                  <a:lnTo>
                    <a:pt x="69" y="0"/>
                  </a:lnTo>
                  <a:lnTo>
                    <a:pt x="60" y="3"/>
                  </a:lnTo>
                  <a:lnTo>
                    <a:pt x="48" y="6"/>
                  </a:lnTo>
                  <a:lnTo>
                    <a:pt x="37" y="8"/>
                  </a:lnTo>
                  <a:lnTo>
                    <a:pt x="27" y="10"/>
                  </a:lnTo>
                  <a:lnTo>
                    <a:pt x="16" y="13"/>
                  </a:lnTo>
                  <a:lnTo>
                    <a:pt x="8" y="15"/>
                  </a:lnTo>
                  <a:lnTo>
                    <a:pt x="2" y="19"/>
                  </a:lnTo>
                  <a:lnTo>
                    <a:pt x="0" y="23"/>
                  </a:lnTo>
                  <a:lnTo>
                    <a:pt x="8" y="23"/>
                  </a:lnTo>
                  <a:lnTo>
                    <a:pt x="16" y="23"/>
                  </a:lnTo>
                  <a:lnTo>
                    <a:pt x="25" y="22"/>
                  </a:lnTo>
                  <a:lnTo>
                    <a:pt x="35" y="22"/>
                  </a:lnTo>
                  <a:lnTo>
                    <a:pt x="44" y="21"/>
                  </a:lnTo>
                  <a:lnTo>
                    <a:pt x="53" y="20"/>
                  </a:lnTo>
                  <a:lnTo>
                    <a:pt x="63" y="20"/>
                  </a:lnTo>
                  <a:lnTo>
                    <a:pt x="7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7053" name="Freeform 61">
              <a:extLst>
                <a:ext uri="{FF2B5EF4-FFF2-40B4-BE49-F238E27FC236}">
                  <a16:creationId xmlns:a16="http://schemas.microsoft.com/office/drawing/2014/main" id="{78E7F20B-6E7B-47BE-A142-32945D695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6" y="3948"/>
              <a:ext cx="56" cy="14"/>
            </a:xfrm>
            <a:custGeom>
              <a:avLst/>
              <a:gdLst>
                <a:gd name="T0" fmla="*/ 97 w 112"/>
                <a:gd name="T1" fmla="*/ 29 h 29"/>
                <a:gd name="T2" fmla="*/ 102 w 112"/>
                <a:gd name="T3" fmla="*/ 29 h 29"/>
                <a:gd name="T4" fmla="*/ 106 w 112"/>
                <a:gd name="T5" fmla="*/ 26 h 29"/>
                <a:gd name="T6" fmla="*/ 110 w 112"/>
                <a:gd name="T7" fmla="*/ 22 h 29"/>
                <a:gd name="T8" fmla="*/ 112 w 112"/>
                <a:gd name="T9" fmla="*/ 16 h 29"/>
                <a:gd name="T10" fmla="*/ 111 w 112"/>
                <a:gd name="T11" fmla="*/ 12 h 29"/>
                <a:gd name="T12" fmla="*/ 109 w 112"/>
                <a:gd name="T13" fmla="*/ 7 h 29"/>
                <a:gd name="T14" fmla="*/ 105 w 112"/>
                <a:gd name="T15" fmla="*/ 4 h 29"/>
                <a:gd name="T16" fmla="*/ 99 w 112"/>
                <a:gd name="T17" fmla="*/ 3 h 29"/>
                <a:gd name="T18" fmla="*/ 86 w 112"/>
                <a:gd name="T19" fmla="*/ 3 h 29"/>
                <a:gd name="T20" fmla="*/ 69 w 112"/>
                <a:gd name="T21" fmla="*/ 3 h 29"/>
                <a:gd name="T22" fmla="*/ 53 w 112"/>
                <a:gd name="T23" fmla="*/ 1 h 29"/>
                <a:gd name="T24" fmla="*/ 37 w 112"/>
                <a:gd name="T25" fmla="*/ 1 h 29"/>
                <a:gd name="T26" fmla="*/ 23 w 112"/>
                <a:gd name="T27" fmla="*/ 0 h 29"/>
                <a:gd name="T28" fmla="*/ 11 w 112"/>
                <a:gd name="T29" fmla="*/ 1 h 29"/>
                <a:gd name="T30" fmla="*/ 4 w 112"/>
                <a:gd name="T31" fmla="*/ 4 h 29"/>
                <a:gd name="T32" fmla="*/ 0 w 112"/>
                <a:gd name="T33" fmla="*/ 7 h 29"/>
                <a:gd name="T34" fmla="*/ 8 w 112"/>
                <a:gd name="T35" fmla="*/ 10 h 29"/>
                <a:gd name="T36" fmla="*/ 18 w 112"/>
                <a:gd name="T37" fmla="*/ 13 h 29"/>
                <a:gd name="T38" fmla="*/ 30 w 112"/>
                <a:gd name="T39" fmla="*/ 15 h 29"/>
                <a:gd name="T40" fmla="*/ 43 w 112"/>
                <a:gd name="T41" fmla="*/ 18 h 29"/>
                <a:gd name="T42" fmla="*/ 57 w 112"/>
                <a:gd name="T43" fmla="*/ 20 h 29"/>
                <a:gd name="T44" fmla="*/ 71 w 112"/>
                <a:gd name="T45" fmla="*/ 23 h 29"/>
                <a:gd name="T46" fmla="*/ 84 w 112"/>
                <a:gd name="T47" fmla="*/ 26 h 29"/>
                <a:gd name="T48" fmla="*/ 97 w 112"/>
                <a:gd name="T4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" h="29">
                  <a:moveTo>
                    <a:pt x="97" y="29"/>
                  </a:moveTo>
                  <a:lnTo>
                    <a:pt x="102" y="29"/>
                  </a:lnTo>
                  <a:lnTo>
                    <a:pt x="106" y="26"/>
                  </a:lnTo>
                  <a:lnTo>
                    <a:pt x="110" y="22"/>
                  </a:lnTo>
                  <a:lnTo>
                    <a:pt x="112" y="16"/>
                  </a:lnTo>
                  <a:lnTo>
                    <a:pt x="111" y="12"/>
                  </a:lnTo>
                  <a:lnTo>
                    <a:pt x="109" y="7"/>
                  </a:lnTo>
                  <a:lnTo>
                    <a:pt x="105" y="4"/>
                  </a:lnTo>
                  <a:lnTo>
                    <a:pt x="99" y="3"/>
                  </a:lnTo>
                  <a:lnTo>
                    <a:pt x="86" y="3"/>
                  </a:lnTo>
                  <a:lnTo>
                    <a:pt x="69" y="3"/>
                  </a:lnTo>
                  <a:lnTo>
                    <a:pt x="53" y="1"/>
                  </a:lnTo>
                  <a:lnTo>
                    <a:pt x="37" y="1"/>
                  </a:lnTo>
                  <a:lnTo>
                    <a:pt x="23" y="0"/>
                  </a:lnTo>
                  <a:lnTo>
                    <a:pt x="11" y="1"/>
                  </a:lnTo>
                  <a:lnTo>
                    <a:pt x="4" y="4"/>
                  </a:lnTo>
                  <a:lnTo>
                    <a:pt x="0" y="7"/>
                  </a:lnTo>
                  <a:lnTo>
                    <a:pt x="8" y="10"/>
                  </a:lnTo>
                  <a:lnTo>
                    <a:pt x="18" y="13"/>
                  </a:lnTo>
                  <a:lnTo>
                    <a:pt x="30" y="15"/>
                  </a:lnTo>
                  <a:lnTo>
                    <a:pt x="43" y="18"/>
                  </a:lnTo>
                  <a:lnTo>
                    <a:pt x="57" y="20"/>
                  </a:lnTo>
                  <a:lnTo>
                    <a:pt x="71" y="23"/>
                  </a:lnTo>
                  <a:lnTo>
                    <a:pt x="84" y="26"/>
                  </a:lnTo>
                  <a:lnTo>
                    <a:pt x="97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7054" name="Freeform 62">
              <a:extLst>
                <a:ext uri="{FF2B5EF4-FFF2-40B4-BE49-F238E27FC236}">
                  <a16:creationId xmlns:a16="http://schemas.microsoft.com/office/drawing/2014/main" id="{8C07EB04-7579-4D95-B8CA-29E104636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9" y="3744"/>
              <a:ext cx="138" cy="240"/>
            </a:xfrm>
            <a:custGeom>
              <a:avLst/>
              <a:gdLst>
                <a:gd name="T0" fmla="*/ 85 w 275"/>
                <a:gd name="T1" fmla="*/ 238 h 481"/>
                <a:gd name="T2" fmla="*/ 104 w 275"/>
                <a:gd name="T3" fmla="*/ 270 h 481"/>
                <a:gd name="T4" fmla="*/ 123 w 275"/>
                <a:gd name="T5" fmla="*/ 301 h 481"/>
                <a:gd name="T6" fmla="*/ 143 w 275"/>
                <a:gd name="T7" fmla="*/ 331 h 481"/>
                <a:gd name="T8" fmla="*/ 164 w 275"/>
                <a:gd name="T9" fmla="*/ 361 h 481"/>
                <a:gd name="T10" fmla="*/ 184 w 275"/>
                <a:gd name="T11" fmla="*/ 390 h 481"/>
                <a:gd name="T12" fmla="*/ 206 w 275"/>
                <a:gd name="T13" fmla="*/ 419 h 481"/>
                <a:gd name="T14" fmla="*/ 229 w 275"/>
                <a:gd name="T15" fmla="*/ 447 h 481"/>
                <a:gd name="T16" fmla="*/ 252 w 275"/>
                <a:gd name="T17" fmla="*/ 475 h 481"/>
                <a:gd name="T18" fmla="*/ 256 w 275"/>
                <a:gd name="T19" fmla="*/ 479 h 481"/>
                <a:gd name="T20" fmla="*/ 260 w 275"/>
                <a:gd name="T21" fmla="*/ 481 h 481"/>
                <a:gd name="T22" fmla="*/ 265 w 275"/>
                <a:gd name="T23" fmla="*/ 481 h 481"/>
                <a:gd name="T24" fmla="*/ 269 w 275"/>
                <a:gd name="T25" fmla="*/ 479 h 481"/>
                <a:gd name="T26" fmla="*/ 274 w 275"/>
                <a:gd name="T27" fmla="*/ 475 h 481"/>
                <a:gd name="T28" fmla="*/ 275 w 275"/>
                <a:gd name="T29" fmla="*/ 470 h 481"/>
                <a:gd name="T30" fmla="*/ 275 w 275"/>
                <a:gd name="T31" fmla="*/ 466 h 481"/>
                <a:gd name="T32" fmla="*/ 274 w 275"/>
                <a:gd name="T33" fmla="*/ 461 h 481"/>
                <a:gd name="T34" fmla="*/ 257 w 275"/>
                <a:gd name="T35" fmla="*/ 430 h 481"/>
                <a:gd name="T36" fmla="*/ 238 w 275"/>
                <a:gd name="T37" fmla="*/ 399 h 481"/>
                <a:gd name="T38" fmla="*/ 219 w 275"/>
                <a:gd name="T39" fmla="*/ 370 h 481"/>
                <a:gd name="T40" fmla="*/ 198 w 275"/>
                <a:gd name="T41" fmla="*/ 342 h 481"/>
                <a:gd name="T42" fmla="*/ 176 w 275"/>
                <a:gd name="T43" fmla="*/ 313 h 481"/>
                <a:gd name="T44" fmla="*/ 155 w 275"/>
                <a:gd name="T45" fmla="*/ 284 h 481"/>
                <a:gd name="T46" fmla="*/ 135 w 275"/>
                <a:gd name="T47" fmla="*/ 255 h 481"/>
                <a:gd name="T48" fmla="*/ 115 w 275"/>
                <a:gd name="T49" fmla="*/ 224 h 481"/>
                <a:gd name="T50" fmla="*/ 98 w 275"/>
                <a:gd name="T51" fmla="*/ 193 h 481"/>
                <a:gd name="T52" fmla="*/ 80 w 275"/>
                <a:gd name="T53" fmla="*/ 158 h 481"/>
                <a:gd name="T54" fmla="*/ 62 w 275"/>
                <a:gd name="T55" fmla="*/ 120 h 481"/>
                <a:gd name="T56" fmla="*/ 46 w 275"/>
                <a:gd name="T57" fmla="*/ 83 h 481"/>
                <a:gd name="T58" fmla="*/ 30 w 275"/>
                <a:gd name="T59" fmla="*/ 49 h 481"/>
                <a:gd name="T60" fmla="*/ 17 w 275"/>
                <a:gd name="T61" fmla="*/ 23 h 481"/>
                <a:gd name="T62" fmla="*/ 7 w 275"/>
                <a:gd name="T63" fmla="*/ 6 h 481"/>
                <a:gd name="T64" fmla="*/ 0 w 275"/>
                <a:gd name="T65" fmla="*/ 0 h 481"/>
                <a:gd name="T66" fmla="*/ 4 w 275"/>
                <a:gd name="T67" fmla="*/ 14 h 481"/>
                <a:gd name="T68" fmla="*/ 10 w 275"/>
                <a:gd name="T69" fmla="*/ 36 h 481"/>
                <a:gd name="T70" fmla="*/ 19 w 275"/>
                <a:gd name="T71" fmla="*/ 66 h 481"/>
                <a:gd name="T72" fmla="*/ 30 w 275"/>
                <a:gd name="T73" fmla="*/ 99 h 481"/>
                <a:gd name="T74" fmla="*/ 43 w 275"/>
                <a:gd name="T75" fmla="*/ 136 h 481"/>
                <a:gd name="T76" fmla="*/ 55 w 275"/>
                <a:gd name="T77" fmla="*/ 173 h 481"/>
                <a:gd name="T78" fmla="*/ 70 w 275"/>
                <a:gd name="T79" fmla="*/ 207 h 481"/>
                <a:gd name="T80" fmla="*/ 85 w 275"/>
                <a:gd name="T81" fmla="*/ 238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5" h="481">
                  <a:moveTo>
                    <a:pt x="85" y="238"/>
                  </a:moveTo>
                  <a:lnTo>
                    <a:pt x="104" y="270"/>
                  </a:lnTo>
                  <a:lnTo>
                    <a:pt x="123" y="301"/>
                  </a:lnTo>
                  <a:lnTo>
                    <a:pt x="143" y="331"/>
                  </a:lnTo>
                  <a:lnTo>
                    <a:pt x="164" y="361"/>
                  </a:lnTo>
                  <a:lnTo>
                    <a:pt x="184" y="390"/>
                  </a:lnTo>
                  <a:lnTo>
                    <a:pt x="206" y="419"/>
                  </a:lnTo>
                  <a:lnTo>
                    <a:pt x="229" y="447"/>
                  </a:lnTo>
                  <a:lnTo>
                    <a:pt x="252" y="475"/>
                  </a:lnTo>
                  <a:lnTo>
                    <a:pt x="256" y="479"/>
                  </a:lnTo>
                  <a:lnTo>
                    <a:pt x="260" y="481"/>
                  </a:lnTo>
                  <a:lnTo>
                    <a:pt x="265" y="481"/>
                  </a:lnTo>
                  <a:lnTo>
                    <a:pt x="269" y="479"/>
                  </a:lnTo>
                  <a:lnTo>
                    <a:pt x="274" y="475"/>
                  </a:lnTo>
                  <a:lnTo>
                    <a:pt x="275" y="470"/>
                  </a:lnTo>
                  <a:lnTo>
                    <a:pt x="275" y="466"/>
                  </a:lnTo>
                  <a:lnTo>
                    <a:pt x="274" y="461"/>
                  </a:lnTo>
                  <a:lnTo>
                    <a:pt x="257" y="430"/>
                  </a:lnTo>
                  <a:lnTo>
                    <a:pt x="238" y="399"/>
                  </a:lnTo>
                  <a:lnTo>
                    <a:pt x="219" y="370"/>
                  </a:lnTo>
                  <a:lnTo>
                    <a:pt x="198" y="342"/>
                  </a:lnTo>
                  <a:lnTo>
                    <a:pt x="176" y="313"/>
                  </a:lnTo>
                  <a:lnTo>
                    <a:pt x="155" y="284"/>
                  </a:lnTo>
                  <a:lnTo>
                    <a:pt x="135" y="255"/>
                  </a:lnTo>
                  <a:lnTo>
                    <a:pt x="115" y="224"/>
                  </a:lnTo>
                  <a:lnTo>
                    <a:pt x="98" y="193"/>
                  </a:lnTo>
                  <a:lnTo>
                    <a:pt x="80" y="158"/>
                  </a:lnTo>
                  <a:lnTo>
                    <a:pt x="62" y="120"/>
                  </a:lnTo>
                  <a:lnTo>
                    <a:pt x="46" y="83"/>
                  </a:lnTo>
                  <a:lnTo>
                    <a:pt x="30" y="49"/>
                  </a:lnTo>
                  <a:lnTo>
                    <a:pt x="17" y="23"/>
                  </a:lnTo>
                  <a:lnTo>
                    <a:pt x="7" y="6"/>
                  </a:lnTo>
                  <a:lnTo>
                    <a:pt x="0" y="0"/>
                  </a:lnTo>
                  <a:lnTo>
                    <a:pt x="4" y="14"/>
                  </a:lnTo>
                  <a:lnTo>
                    <a:pt x="10" y="36"/>
                  </a:lnTo>
                  <a:lnTo>
                    <a:pt x="19" y="66"/>
                  </a:lnTo>
                  <a:lnTo>
                    <a:pt x="30" y="99"/>
                  </a:lnTo>
                  <a:lnTo>
                    <a:pt x="43" y="136"/>
                  </a:lnTo>
                  <a:lnTo>
                    <a:pt x="55" y="173"/>
                  </a:lnTo>
                  <a:lnTo>
                    <a:pt x="70" y="207"/>
                  </a:lnTo>
                  <a:lnTo>
                    <a:pt x="85" y="2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7055" name="Freeform 63">
              <a:extLst>
                <a:ext uri="{FF2B5EF4-FFF2-40B4-BE49-F238E27FC236}">
                  <a16:creationId xmlns:a16="http://schemas.microsoft.com/office/drawing/2014/main" id="{C1670546-CE12-43EF-8E8A-CEA197A69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1" y="3428"/>
              <a:ext cx="97" cy="118"/>
            </a:xfrm>
            <a:custGeom>
              <a:avLst/>
              <a:gdLst>
                <a:gd name="T0" fmla="*/ 72 w 195"/>
                <a:gd name="T1" fmla="*/ 35 h 235"/>
                <a:gd name="T2" fmla="*/ 58 w 195"/>
                <a:gd name="T3" fmla="*/ 46 h 235"/>
                <a:gd name="T4" fmla="*/ 45 w 195"/>
                <a:gd name="T5" fmla="*/ 57 h 235"/>
                <a:gd name="T6" fmla="*/ 33 w 195"/>
                <a:gd name="T7" fmla="*/ 71 h 235"/>
                <a:gd name="T8" fmla="*/ 22 w 195"/>
                <a:gd name="T9" fmla="*/ 85 h 235"/>
                <a:gd name="T10" fmla="*/ 14 w 195"/>
                <a:gd name="T11" fmla="*/ 100 h 235"/>
                <a:gd name="T12" fmla="*/ 7 w 195"/>
                <a:gd name="T13" fmla="*/ 115 h 235"/>
                <a:gd name="T14" fmla="*/ 3 w 195"/>
                <a:gd name="T15" fmla="*/ 129 h 235"/>
                <a:gd name="T16" fmla="*/ 0 w 195"/>
                <a:gd name="T17" fmla="*/ 146 h 235"/>
                <a:gd name="T18" fmla="*/ 3 w 195"/>
                <a:gd name="T19" fmla="*/ 170 h 235"/>
                <a:gd name="T20" fmla="*/ 12 w 195"/>
                <a:gd name="T21" fmla="*/ 189 h 235"/>
                <a:gd name="T22" fmla="*/ 26 w 195"/>
                <a:gd name="T23" fmla="*/ 207 h 235"/>
                <a:gd name="T24" fmla="*/ 43 w 195"/>
                <a:gd name="T25" fmla="*/ 219 h 235"/>
                <a:gd name="T26" fmla="*/ 64 w 195"/>
                <a:gd name="T27" fmla="*/ 228 h 235"/>
                <a:gd name="T28" fmla="*/ 87 w 195"/>
                <a:gd name="T29" fmla="*/ 234 h 235"/>
                <a:gd name="T30" fmla="*/ 109 w 195"/>
                <a:gd name="T31" fmla="*/ 235 h 235"/>
                <a:gd name="T32" fmla="*/ 130 w 195"/>
                <a:gd name="T33" fmla="*/ 232 h 235"/>
                <a:gd name="T34" fmla="*/ 135 w 195"/>
                <a:gd name="T35" fmla="*/ 232 h 235"/>
                <a:gd name="T36" fmla="*/ 140 w 195"/>
                <a:gd name="T37" fmla="*/ 230 h 235"/>
                <a:gd name="T38" fmla="*/ 143 w 195"/>
                <a:gd name="T39" fmla="*/ 225 h 235"/>
                <a:gd name="T40" fmla="*/ 144 w 195"/>
                <a:gd name="T41" fmla="*/ 220 h 235"/>
                <a:gd name="T42" fmla="*/ 143 w 195"/>
                <a:gd name="T43" fmla="*/ 218 h 235"/>
                <a:gd name="T44" fmla="*/ 140 w 195"/>
                <a:gd name="T45" fmla="*/ 218 h 235"/>
                <a:gd name="T46" fmla="*/ 135 w 195"/>
                <a:gd name="T47" fmla="*/ 217 h 235"/>
                <a:gd name="T48" fmla="*/ 129 w 195"/>
                <a:gd name="T49" fmla="*/ 217 h 235"/>
                <a:gd name="T50" fmla="*/ 122 w 195"/>
                <a:gd name="T51" fmla="*/ 217 h 235"/>
                <a:gd name="T52" fmla="*/ 117 w 195"/>
                <a:gd name="T53" fmla="*/ 217 h 235"/>
                <a:gd name="T54" fmla="*/ 111 w 195"/>
                <a:gd name="T55" fmla="*/ 217 h 235"/>
                <a:gd name="T56" fmla="*/ 107 w 195"/>
                <a:gd name="T57" fmla="*/ 217 h 235"/>
                <a:gd name="T58" fmla="*/ 96 w 195"/>
                <a:gd name="T59" fmla="*/ 216 h 235"/>
                <a:gd name="T60" fmla="*/ 86 w 195"/>
                <a:gd name="T61" fmla="*/ 215 h 235"/>
                <a:gd name="T62" fmla="*/ 74 w 195"/>
                <a:gd name="T63" fmla="*/ 213 h 235"/>
                <a:gd name="T64" fmla="*/ 63 w 195"/>
                <a:gd name="T65" fmla="*/ 210 h 235"/>
                <a:gd name="T66" fmla="*/ 51 w 195"/>
                <a:gd name="T67" fmla="*/ 207 h 235"/>
                <a:gd name="T68" fmla="*/ 40 w 195"/>
                <a:gd name="T69" fmla="*/ 199 h 235"/>
                <a:gd name="T70" fmla="*/ 29 w 195"/>
                <a:gd name="T71" fmla="*/ 188 h 235"/>
                <a:gd name="T72" fmla="*/ 18 w 195"/>
                <a:gd name="T73" fmla="*/ 173 h 235"/>
                <a:gd name="T74" fmla="*/ 15 w 195"/>
                <a:gd name="T75" fmla="*/ 156 h 235"/>
                <a:gd name="T76" fmla="*/ 17 w 195"/>
                <a:gd name="T77" fmla="*/ 140 h 235"/>
                <a:gd name="T78" fmla="*/ 21 w 195"/>
                <a:gd name="T79" fmla="*/ 124 h 235"/>
                <a:gd name="T80" fmla="*/ 28 w 195"/>
                <a:gd name="T81" fmla="*/ 109 h 235"/>
                <a:gd name="T82" fmla="*/ 38 w 195"/>
                <a:gd name="T83" fmla="*/ 95 h 235"/>
                <a:gd name="T84" fmla="*/ 50 w 195"/>
                <a:gd name="T85" fmla="*/ 81 h 235"/>
                <a:gd name="T86" fmla="*/ 63 w 195"/>
                <a:gd name="T87" fmla="*/ 70 h 235"/>
                <a:gd name="T88" fmla="*/ 78 w 195"/>
                <a:gd name="T89" fmla="*/ 58 h 235"/>
                <a:gd name="T90" fmla="*/ 93 w 195"/>
                <a:gd name="T91" fmla="*/ 48 h 235"/>
                <a:gd name="T92" fmla="*/ 109 w 195"/>
                <a:gd name="T93" fmla="*/ 39 h 235"/>
                <a:gd name="T94" fmla="*/ 125 w 195"/>
                <a:gd name="T95" fmla="*/ 31 h 235"/>
                <a:gd name="T96" fmla="*/ 140 w 195"/>
                <a:gd name="T97" fmla="*/ 24 h 235"/>
                <a:gd name="T98" fmla="*/ 156 w 195"/>
                <a:gd name="T99" fmla="*/ 18 h 235"/>
                <a:gd name="T100" fmla="*/ 170 w 195"/>
                <a:gd name="T101" fmla="*/ 12 h 235"/>
                <a:gd name="T102" fmla="*/ 183 w 195"/>
                <a:gd name="T103" fmla="*/ 9 h 235"/>
                <a:gd name="T104" fmla="*/ 195 w 195"/>
                <a:gd name="T105" fmla="*/ 6 h 235"/>
                <a:gd name="T106" fmla="*/ 187 w 195"/>
                <a:gd name="T107" fmla="*/ 2 h 235"/>
                <a:gd name="T108" fmla="*/ 174 w 195"/>
                <a:gd name="T109" fmla="*/ 0 h 235"/>
                <a:gd name="T110" fmla="*/ 159 w 195"/>
                <a:gd name="T111" fmla="*/ 2 h 235"/>
                <a:gd name="T112" fmla="*/ 142 w 195"/>
                <a:gd name="T113" fmla="*/ 5 h 235"/>
                <a:gd name="T114" fmla="*/ 122 w 195"/>
                <a:gd name="T115" fmla="*/ 11 h 235"/>
                <a:gd name="T116" fmla="*/ 104 w 195"/>
                <a:gd name="T117" fmla="*/ 18 h 235"/>
                <a:gd name="T118" fmla="*/ 87 w 195"/>
                <a:gd name="T119" fmla="*/ 27 h 235"/>
                <a:gd name="T120" fmla="*/ 72 w 195"/>
                <a:gd name="T121" fmla="*/ 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5" h="235">
                  <a:moveTo>
                    <a:pt x="72" y="35"/>
                  </a:moveTo>
                  <a:lnTo>
                    <a:pt x="58" y="46"/>
                  </a:lnTo>
                  <a:lnTo>
                    <a:pt x="45" y="57"/>
                  </a:lnTo>
                  <a:lnTo>
                    <a:pt x="33" y="71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3" y="129"/>
                  </a:lnTo>
                  <a:lnTo>
                    <a:pt x="0" y="146"/>
                  </a:lnTo>
                  <a:lnTo>
                    <a:pt x="3" y="170"/>
                  </a:lnTo>
                  <a:lnTo>
                    <a:pt x="12" y="189"/>
                  </a:lnTo>
                  <a:lnTo>
                    <a:pt x="26" y="207"/>
                  </a:lnTo>
                  <a:lnTo>
                    <a:pt x="43" y="219"/>
                  </a:lnTo>
                  <a:lnTo>
                    <a:pt x="64" y="228"/>
                  </a:lnTo>
                  <a:lnTo>
                    <a:pt x="87" y="234"/>
                  </a:lnTo>
                  <a:lnTo>
                    <a:pt x="109" y="235"/>
                  </a:lnTo>
                  <a:lnTo>
                    <a:pt x="130" y="232"/>
                  </a:lnTo>
                  <a:lnTo>
                    <a:pt x="135" y="232"/>
                  </a:lnTo>
                  <a:lnTo>
                    <a:pt x="140" y="230"/>
                  </a:lnTo>
                  <a:lnTo>
                    <a:pt x="143" y="225"/>
                  </a:lnTo>
                  <a:lnTo>
                    <a:pt x="144" y="220"/>
                  </a:lnTo>
                  <a:lnTo>
                    <a:pt x="143" y="218"/>
                  </a:lnTo>
                  <a:lnTo>
                    <a:pt x="140" y="218"/>
                  </a:lnTo>
                  <a:lnTo>
                    <a:pt x="135" y="217"/>
                  </a:lnTo>
                  <a:lnTo>
                    <a:pt x="129" y="217"/>
                  </a:lnTo>
                  <a:lnTo>
                    <a:pt x="122" y="217"/>
                  </a:lnTo>
                  <a:lnTo>
                    <a:pt x="117" y="217"/>
                  </a:lnTo>
                  <a:lnTo>
                    <a:pt x="111" y="217"/>
                  </a:lnTo>
                  <a:lnTo>
                    <a:pt x="107" y="217"/>
                  </a:lnTo>
                  <a:lnTo>
                    <a:pt x="96" y="216"/>
                  </a:lnTo>
                  <a:lnTo>
                    <a:pt x="86" y="215"/>
                  </a:lnTo>
                  <a:lnTo>
                    <a:pt x="74" y="213"/>
                  </a:lnTo>
                  <a:lnTo>
                    <a:pt x="63" y="210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8"/>
                  </a:lnTo>
                  <a:lnTo>
                    <a:pt x="18" y="173"/>
                  </a:lnTo>
                  <a:lnTo>
                    <a:pt x="15" y="156"/>
                  </a:lnTo>
                  <a:lnTo>
                    <a:pt x="17" y="140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8" y="95"/>
                  </a:lnTo>
                  <a:lnTo>
                    <a:pt x="50" y="81"/>
                  </a:lnTo>
                  <a:lnTo>
                    <a:pt x="63" y="70"/>
                  </a:lnTo>
                  <a:lnTo>
                    <a:pt x="78" y="58"/>
                  </a:lnTo>
                  <a:lnTo>
                    <a:pt x="93" y="48"/>
                  </a:lnTo>
                  <a:lnTo>
                    <a:pt x="109" y="39"/>
                  </a:lnTo>
                  <a:lnTo>
                    <a:pt x="125" y="31"/>
                  </a:lnTo>
                  <a:lnTo>
                    <a:pt x="140" y="24"/>
                  </a:lnTo>
                  <a:lnTo>
                    <a:pt x="156" y="18"/>
                  </a:lnTo>
                  <a:lnTo>
                    <a:pt x="170" y="12"/>
                  </a:lnTo>
                  <a:lnTo>
                    <a:pt x="183" y="9"/>
                  </a:lnTo>
                  <a:lnTo>
                    <a:pt x="195" y="6"/>
                  </a:lnTo>
                  <a:lnTo>
                    <a:pt x="187" y="2"/>
                  </a:lnTo>
                  <a:lnTo>
                    <a:pt x="174" y="0"/>
                  </a:lnTo>
                  <a:lnTo>
                    <a:pt x="159" y="2"/>
                  </a:lnTo>
                  <a:lnTo>
                    <a:pt x="142" y="5"/>
                  </a:lnTo>
                  <a:lnTo>
                    <a:pt x="122" y="11"/>
                  </a:lnTo>
                  <a:lnTo>
                    <a:pt x="104" y="18"/>
                  </a:lnTo>
                  <a:lnTo>
                    <a:pt x="87" y="27"/>
                  </a:lnTo>
                  <a:lnTo>
                    <a:pt x="72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7056" name="Freeform 64">
              <a:extLst>
                <a:ext uri="{FF2B5EF4-FFF2-40B4-BE49-F238E27FC236}">
                  <a16:creationId xmlns:a16="http://schemas.microsoft.com/office/drawing/2014/main" id="{D0087845-738E-49B7-B180-D7498CA41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8" y="3427"/>
              <a:ext cx="62" cy="91"/>
            </a:xfrm>
            <a:custGeom>
              <a:avLst/>
              <a:gdLst>
                <a:gd name="T0" fmla="*/ 106 w 126"/>
                <a:gd name="T1" fmla="*/ 61 h 183"/>
                <a:gd name="T2" fmla="*/ 110 w 126"/>
                <a:gd name="T3" fmla="*/ 81 h 183"/>
                <a:gd name="T4" fmla="*/ 107 w 126"/>
                <a:gd name="T5" fmla="*/ 97 h 183"/>
                <a:gd name="T6" fmla="*/ 99 w 126"/>
                <a:gd name="T7" fmla="*/ 111 h 183"/>
                <a:gd name="T8" fmla="*/ 88 w 126"/>
                <a:gd name="T9" fmla="*/ 123 h 183"/>
                <a:gd name="T10" fmla="*/ 74 w 126"/>
                <a:gd name="T11" fmla="*/ 135 h 183"/>
                <a:gd name="T12" fmla="*/ 59 w 126"/>
                <a:gd name="T13" fmla="*/ 145 h 183"/>
                <a:gd name="T14" fmla="*/ 43 w 126"/>
                <a:gd name="T15" fmla="*/ 157 h 183"/>
                <a:gd name="T16" fmla="*/ 29 w 126"/>
                <a:gd name="T17" fmla="*/ 167 h 183"/>
                <a:gd name="T18" fmla="*/ 27 w 126"/>
                <a:gd name="T19" fmla="*/ 170 h 183"/>
                <a:gd name="T20" fmla="*/ 26 w 126"/>
                <a:gd name="T21" fmla="*/ 173 h 183"/>
                <a:gd name="T22" fmla="*/ 26 w 126"/>
                <a:gd name="T23" fmla="*/ 176 h 183"/>
                <a:gd name="T24" fmla="*/ 28 w 126"/>
                <a:gd name="T25" fmla="*/ 180 h 183"/>
                <a:gd name="T26" fmla="*/ 30 w 126"/>
                <a:gd name="T27" fmla="*/ 182 h 183"/>
                <a:gd name="T28" fmla="*/ 34 w 126"/>
                <a:gd name="T29" fmla="*/ 183 h 183"/>
                <a:gd name="T30" fmla="*/ 37 w 126"/>
                <a:gd name="T31" fmla="*/ 183 h 183"/>
                <a:gd name="T32" fmla="*/ 41 w 126"/>
                <a:gd name="T33" fmla="*/ 182 h 183"/>
                <a:gd name="T34" fmla="*/ 58 w 126"/>
                <a:gd name="T35" fmla="*/ 172 h 183"/>
                <a:gd name="T36" fmla="*/ 75 w 126"/>
                <a:gd name="T37" fmla="*/ 160 h 183"/>
                <a:gd name="T38" fmla="*/ 91 w 126"/>
                <a:gd name="T39" fmla="*/ 147 h 183"/>
                <a:gd name="T40" fmla="*/ 106 w 126"/>
                <a:gd name="T41" fmla="*/ 132 h 183"/>
                <a:gd name="T42" fmla="*/ 116 w 126"/>
                <a:gd name="T43" fmla="*/ 116 h 183"/>
                <a:gd name="T44" fmla="*/ 123 w 126"/>
                <a:gd name="T45" fmla="*/ 98 h 183"/>
                <a:gd name="T46" fmla="*/ 126 w 126"/>
                <a:gd name="T47" fmla="*/ 78 h 183"/>
                <a:gd name="T48" fmla="*/ 121 w 126"/>
                <a:gd name="T49" fmla="*/ 58 h 183"/>
                <a:gd name="T50" fmla="*/ 111 w 126"/>
                <a:gd name="T51" fmla="*/ 42 h 183"/>
                <a:gd name="T52" fmla="*/ 97 w 126"/>
                <a:gd name="T53" fmla="*/ 28 h 183"/>
                <a:gd name="T54" fmla="*/ 79 w 126"/>
                <a:gd name="T55" fmla="*/ 16 h 183"/>
                <a:gd name="T56" fmla="*/ 60 w 126"/>
                <a:gd name="T57" fmla="*/ 8 h 183"/>
                <a:gd name="T58" fmla="*/ 41 w 126"/>
                <a:gd name="T59" fmla="*/ 3 h 183"/>
                <a:gd name="T60" fmla="*/ 23 w 126"/>
                <a:gd name="T61" fmla="*/ 0 h 183"/>
                <a:gd name="T62" fmla="*/ 9 w 126"/>
                <a:gd name="T63" fmla="*/ 1 h 183"/>
                <a:gd name="T64" fmla="*/ 0 w 126"/>
                <a:gd name="T65" fmla="*/ 6 h 183"/>
                <a:gd name="T66" fmla="*/ 16 w 126"/>
                <a:gd name="T67" fmla="*/ 11 h 183"/>
                <a:gd name="T68" fmla="*/ 32 w 126"/>
                <a:gd name="T69" fmla="*/ 14 h 183"/>
                <a:gd name="T70" fmla="*/ 47 w 126"/>
                <a:gd name="T71" fmla="*/ 17 h 183"/>
                <a:gd name="T72" fmla="*/ 62 w 126"/>
                <a:gd name="T73" fmla="*/ 22 h 183"/>
                <a:gd name="T74" fmla="*/ 76 w 126"/>
                <a:gd name="T75" fmla="*/ 28 h 183"/>
                <a:gd name="T76" fmla="*/ 89 w 126"/>
                <a:gd name="T77" fmla="*/ 36 h 183"/>
                <a:gd name="T78" fmla="*/ 99 w 126"/>
                <a:gd name="T79" fmla="*/ 46 h 183"/>
                <a:gd name="T80" fmla="*/ 106 w 126"/>
                <a:gd name="T81" fmla="*/ 6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6" h="183">
                  <a:moveTo>
                    <a:pt x="106" y="61"/>
                  </a:moveTo>
                  <a:lnTo>
                    <a:pt x="110" y="81"/>
                  </a:lnTo>
                  <a:lnTo>
                    <a:pt x="107" y="97"/>
                  </a:lnTo>
                  <a:lnTo>
                    <a:pt x="99" y="111"/>
                  </a:lnTo>
                  <a:lnTo>
                    <a:pt x="88" y="123"/>
                  </a:lnTo>
                  <a:lnTo>
                    <a:pt x="74" y="135"/>
                  </a:lnTo>
                  <a:lnTo>
                    <a:pt x="59" y="145"/>
                  </a:lnTo>
                  <a:lnTo>
                    <a:pt x="43" y="157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3"/>
                  </a:lnTo>
                  <a:lnTo>
                    <a:pt x="26" y="176"/>
                  </a:lnTo>
                  <a:lnTo>
                    <a:pt x="28" y="180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2"/>
                  </a:lnTo>
                  <a:lnTo>
                    <a:pt x="75" y="160"/>
                  </a:lnTo>
                  <a:lnTo>
                    <a:pt x="91" y="147"/>
                  </a:lnTo>
                  <a:lnTo>
                    <a:pt x="106" y="132"/>
                  </a:lnTo>
                  <a:lnTo>
                    <a:pt x="116" y="116"/>
                  </a:lnTo>
                  <a:lnTo>
                    <a:pt x="123" y="98"/>
                  </a:lnTo>
                  <a:lnTo>
                    <a:pt x="126" y="78"/>
                  </a:lnTo>
                  <a:lnTo>
                    <a:pt x="121" y="58"/>
                  </a:lnTo>
                  <a:lnTo>
                    <a:pt x="111" y="42"/>
                  </a:lnTo>
                  <a:lnTo>
                    <a:pt x="97" y="28"/>
                  </a:lnTo>
                  <a:lnTo>
                    <a:pt x="79" y="16"/>
                  </a:lnTo>
                  <a:lnTo>
                    <a:pt x="60" y="8"/>
                  </a:lnTo>
                  <a:lnTo>
                    <a:pt x="41" y="3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1"/>
                  </a:lnTo>
                  <a:lnTo>
                    <a:pt x="32" y="14"/>
                  </a:lnTo>
                  <a:lnTo>
                    <a:pt x="47" y="17"/>
                  </a:lnTo>
                  <a:lnTo>
                    <a:pt x="62" y="22"/>
                  </a:lnTo>
                  <a:lnTo>
                    <a:pt x="76" y="28"/>
                  </a:lnTo>
                  <a:lnTo>
                    <a:pt x="89" y="36"/>
                  </a:lnTo>
                  <a:lnTo>
                    <a:pt x="99" y="46"/>
                  </a:lnTo>
                  <a:lnTo>
                    <a:pt x="106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7057" name="Freeform 65">
              <a:extLst>
                <a:ext uri="{FF2B5EF4-FFF2-40B4-BE49-F238E27FC236}">
                  <a16:creationId xmlns:a16="http://schemas.microsoft.com/office/drawing/2014/main" id="{EB9F5372-E353-428A-BA4E-9CFC046F4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" y="3406"/>
              <a:ext cx="158" cy="190"/>
            </a:xfrm>
            <a:custGeom>
              <a:avLst/>
              <a:gdLst>
                <a:gd name="T0" fmla="*/ 99 w 317"/>
                <a:gd name="T1" fmla="*/ 70 h 379"/>
                <a:gd name="T2" fmla="*/ 53 w 317"/>
                <a:gd name="T3" fmla="*/ 115 h 379"/>
                <a:gd name="T4" fmla="*/ 17 w 317"/>
                <a:gd name="T5" fmla="*/ 168 h 379"/>
                <a:gd name="T6" fmla="*/ 0 w 317"/>
                <a:gd name="T7" fmla="*/ 228 h 379"/>
                <a:gd name="T8" fmla="*/ 4 w 317"/>
                <a:gd name="T9" fmla="*/ 268 h 379"/>
                <a:gd name="T10" fmla="*/ 10 w 317"/>
                <a:gd name="T11" fmla="*/ 284 h 379"/>
                <a:gd name="T12" fmla="*/ 21 w 317"/>
                <a:gd name="T13" fmla="*/ 299 h 379"/>
                <a:gd name="T14" fmla="*/ 33 w 317"/>
                <a:gd name="T15" fmla="*/ 312 h 379"/>
                <a:gd name="T16" fmla="*/ 55 w 317"/>
                <a:gd name="T17" fmla="*/ 325 h 379"/>
                <a:gd name="T18" fmla="*/ 85 w 317"/>
                <a:gd name="T19" fmla="*/ 340 h 379"/>
                <a:gd name="T20" fmla="*/ 118 w 317"/>
                <a:gd name="T21" fmla="*/ 352 h 379"/>
                <a:gd name="T22" fmla="*/ 150 w 317"/>
                <a:gd name="T23" fmla="*/ 361 h 379"/>
                <a:gd name="T24" fmla="*/ 183 w 317"/>
                <a:gd name="T25" fmla="*/ 368 h 379"/>
                <a:gd name="T26" fmla="*/ 217 w 317"/>
                <a:gd name="T27" fmla="*/ 372 h 379"/>
                <a:gd name="T28" fmla="*/ 251 w 317"/>
                <a:gd name="T29" fmla="*/ 376 h 379"/>
                <a:gd name="T30" fmla="*/ 284 w 317"/>
                <a:gd name="T31" fmla="*/ 378 h 379"/>
                <a:gd name="T32" fmla="*/ 306 w 317"/>
                <a:gd name="T33" fmla="*/ 379 h 379"/>
                <a:gd name="T34" fmla="*/ 314 w 317"/>
                <a:gd name="T35" fmla="*/ 372 h 379"/>
                <a:gd name="T36" fmla="*/ 317 w 317"/>
                <a:gd name="T37" fmla="*/ 361 h 379"/>
                <a:gd name="T38" fmla="*/ 310 w 317"/>
                <a:gd name="T39" fmla="*/ 353 h 379"/>
                <a:gd name="T40" fmla="*/ 289 w 317"/>
                <a:gd name="T41" fmla="*/ 352 h 379"/>
                <a:gd name="T42" fmla="*/ 258 w 317"/>
                <a:gd name="T43" fmla="*/ 351 h 379"/>
                <a:gd name="T44" fmla="*/ 227 w 317"/>
                <a:gd name="T45" fmla="*/ 348 h 379"/>
                <a:gd name="T46" fmla="*/ 196 w 317"/>
                <a:gd name="T47" fmla="*/ 344 h 379"/>
                <a:gd name="T48" fmla="*/ 165 w 317"/>
                <a:gd name="T49" fmla="*/ 338 h 379"/>
                <a:gd name="T50" fmla="*/ 134 w 317"/>
                <a:gd name="T51" fmla="*/ 330 h 379"/>
                <a:gd name="T52" fmla="*/ 104 w 317"/>
                <a:gd name="T53" fmla="*/ 321 h 379"/>
                <a:gd name="T54" fmla="*/ 75 w 317"/>
                <a:gd name="T55" fmla="*/ 307 h 379"/>
                <a:gd name="T56" fmla="*/ 50 w 317"/>
                <a:gd name="T57" fmla="*/ 292 h 379"/>
                <a:gd name="T58" fmla="*/ 35 w 317"/>
                <a:gd name="T59" fmla="*/ 269 h 379"/>
                <a:gd name="T60" fmla="*/ 30 w 317"/>
                <a:gd name="T61" fmla="*/ 239 h 379"/>
                <a:gd name="T62" fmla="*/ 37 w 317"/>
                <a:gd name="T63" fmla="*/ 198 h 379"/>
                <a:gd name="T64" fmla="*/ 50 w 317"/>
                <a:gd name="T65" fmla="*/ 165 h 379"/>
                <a:gd name="T66" fmla="*/ 67 w 317"/>
                <a:gd name="T67" fmla="*/ 137 h 379"/>
                <a:gd name="T68" fmla="*/ 88 w 317"/>
                <a:gd name="T69" fmla="*/ 111 h 379"/>
                <a:gd name="T70" fmla="*/ 112 w 317"/>
                <a:gd name="T71" fmla="*/ 88 h 379"/>
                <a:gd name="T72" fmla="*/ 142 w 317"/>
                <a:gd name="T73" fmla="*/ 64 h 379"/>
                <a:gd name="T74" fmla="*/ 177 w 317"/>
                <a:gd name="T75" fmla="*/ 41 h 379"/>
                <a:gd name="T76" fmla="*/ 215 w 317"/>
                <a:gd name="T77" fmla="*/ 22 h 379"/>
                <a:gd name="T78" fmla="*/ 249 w 317"/>
                <a:gd name="T79" fmla="*/ 7 h 379"/>
                <a:gd name="T80" fmla="*/ 250 w 317"/>
                <a:gd name="T81" fmla="*/ 0 h 379"/>
                <a:gd name="T82" fmla="*/ 217 w 317"/>
                <a:gd name="T83" fmla="*/ 6 h 379"/>
                <a:gd name="T84" fmla="*/ 177 w 317"/>
                <a:gd name="T85" fmla="*/ 19 h 379"/>
                <a:gd name="T86" fmla="*/ 139 w 317"/>
                <a:gd name="T87" fmla="*/ 3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7" h="379">
                  <a:moveTo>
                    <a:pt x="123" y="50"/>
                  </a:moveTo>
                  <a:lnTo>
                    <a:pt x="99" y="70"/>
                  </a:lnTo>
                  <a:lnTo>
                    <a:pt x="75" y="92"/>
                  </a:lnTo>
                  <a:lnTo>
                    <a:pt x="53" y="115"/>
                  </a:lnTo>
                  <a:lnTo>
                    <a:pt x="33" y="140"/>
                  </a:lnTo>
                  <a:lnTo>
                    <a:pt x="17" y="168"/>
                  </a:lnTo>
                  <a:lnTo>
                    <a:pt x="6" y="197"/>
                  </a:lnTo>
                  <a:lnTo>
                    <a:pt x="0" y="228"/>
                  </a:lnTo>
                  <a:lnTo>
                    <a:pt x="1" y="260"/>
                  </a:lnTo>
                  <a:lnTo>
                    <a:pt x="4" y="268"/>
                  </a:lnTo>
                  <a:lnTo>
                    <a:pt x="7" y="277"/>
                  </a:lnTo>
                  <a:lnTo>
                    <a:pt x="10" y="284"/>
                  </a:lnTo>
                  <a:lnTo>
                    <a:pt x="15" y="292"/>
                  </a:lnTo>
                  <a:lnTo>
                    <a:pt x="21" y="299"/>
                  </a:lnTo>
                  <a:lnTo>
                    <a:pt x="27" y="306"/>
                  </a:lnTo>
                  <a:lnTo>
                    <a:pt x="33" y="312"/>
                  </a:lnTo>
                  <a:lnTo>
                    <a:pt x="40" y="316"/>
                  </a:lnTo>
                  <a:lnTo>
                    <a:pt x="55" y="325"/>
                  </a:lnTo>
                  <a:lnTo>
                    <a:pt x="70" y="333"/>
                  </a:lnTo>
                  <a:lnTo>
                    <a:pt x="85" y="340"/>
                  </a:lnTo>
                  <a:lnTo>
                    <a:pt x="101" y="346"/>
                  </a:lnTo>
                  <a:lnTo>
                    <a:pt x="118" y="352"/>
                  </a:lnTo>
                  <a:lnTo>
                    <a:pt x="134" y="356"/>
                  </a:lnTo>
                  <a:lnTo>
                    <a:pt x="150" y="361"/>
                  </a:lnTo>
                  <a:lnTo>
                    <a:pt x="166" y="364"/>
                  </a:lnTo>
                  <a:lnTo>
                    <a:pt x="183" y="368"/>
                  </a:lnTo>
                  <a:lnTo>
                    <a:pt x="200" y="370"/>
                  </a:lnTo>
                  <a:lnTo>
                    <a:pt x="217" y="372"/>
                  </a:lnTo>
                  <a:lnTo>
                    <a:pt x="234" y="375"/>
                  </a:lnTo>
                  <a:lnTo>
                    <a:pt x="251" y="376"/>
                  </a:lnTo>
                  <a:lnTo>
                    <a:pt x="268" y="377"/>
                  </a:lnTo>
                  <a:lnTo>
                    <a:pt x="284" y="378"/>
                  </a:lnTo>
                  <a:lnTo>
                    <a:pt x="302" y="379"/>
                  </a:lnTo>
                  <a:lnTo>
                    <a:pt x="306" y="379"/>
                  </a:lnTo>
                  <a:lnTo>
                    <a:pt x="311" y="376"/>
                  </a:lnTo>
                  <a:lnTo>
                    <a:pt x="314" y="372"/>
                  </a:lnTo>
                  <a:lnTo>
                    <a:pt x="317" y="367"/>
                  </a:lnTo>
                  <a:lnTo>
                    <a:pt x="317" y="361"/>
                  </a:lnTo>
                  <a:lnTo>
                    <a:pt x="314" y="356"/>
                  </a:lnTo>
                  <a:lnTo>
                    <a:pt x="310" y="353"/>
                  </a:lnTo>
                  <a:lnTo>
                    <a:pt x="305" y="352"/>
                  </a:lnTo>
                  <a:lnTo>
                    <a:pt x="289" y="352"/>
                  </a:lnTo>
                  <a:lnTo>
                    <a:pt x="274" y="352"/>
                  </a:lnTo>
                  <a:lnTo>
                    <a:pt x="258" y="351"/>
                  </a:lnTo>
                  <a:lnTo>
                    <a:pt x="243" y="349"/>
                  </a:lnTo>
                  <a:lnTo>
                    <a:pt x="227" y="348"/>
                  </a:lnTo>
                  <a:lnTo>
                    <a:pt x="211" y="346"/>
                  </a:lnTo>
                  <a:lnTo>
                    <a:pt x="196" y="344"/>
                  </a:lnTo>
                  <a:lnTo>
                    <a:pt x="180" y="341"/>
                  </a:lnTo>
                  <a:lnTo>
                    <a:pt x="165" y="338"/>
                  </a:lnTo>
                  <a:lnTo>
                    <a:pt x="149" y="335"/>
                  </a:lnTo>
                  <a:lnTo>
                    <a:pt x="134" y="330"/>
                  </a:lnTo>
                  <a:lnTo>
                    <a:pt x="119" y="325"/>
                  </a:lnTo>
                  <a:lnTo>
                    <a:pt x="104" y="321"/>
                  </a:lnTo>
                  <a:lnTo>
                    <a:pt x="90" y="314"/>
                  </a:lnTo>
                  <a:lnTo>
                    <a:pt x="75" y="307"/>
                  </a:lnTo>
                  <a:lnTo>
                    <a:pt x="61" y="300"/>
                  </a:lnTo>
                  <a:lnTo>
                    <a:pt x="50" y="292"/>
                  </a:lnTo>
                  <a:lnTo>
                    <a:pt x="40" y="280"/>
                  </a:lnTo>
                  <a:lnTo>
                    <a:pt x="35" y="269"/>
                  </a:lnTo>
                  <a:lnTo>
                    <a:pt x="30" y="255"/>
                  </a:lnTo>
                  <a:lnTo>
                    <a:pt x="30" y="239"/>
                  </a:lnTo>
                  <a:lnTo>
                    <a:pt x="32" y="218"/>
                  </a:lnTo>
                  <a:lnTo>
                    <a:pt x="37" y="198"/>
                  </a:lnTo>
                  <a:lnTo>
                    <a:pt x="42" y="183"/>
                  </a:lnTo>
                  <a:lnTo>
                    <a:pt x="50" y="165"/>
                  </a:lnTo>
                  <a:lnTo>
                    <a:pt x="59" y="150"/>
                  </a:lnTo>
                  <a:lnTo>
                    <a:pt x="67" y="137"/>
                  </a:lnTo>
                  <a:lnTo>
                    <a:pt x="77" y="124"/>
                  </a:lnTo>
                  <a:lnTo>
                    <a:pt x="88" y="111"/>
                  </a:lnTo>
                  <a:lnTo>
                    <a:pt x="99" y="100"/>
                  </a:lnTo>
                  <a:lnTo>
                    <a:pt x="112" y="88"/>
                  </a:lnTo>
                  <a:lnTo>
                    <a:pt x="127" y="76"/>
                  </a:lnTo>
                  <a:lnTo>
                    <a:pt x="142" y="64"/>
                  </a:lnTo>
                  <a:lnTo>
                    <a:pt x="159" y="53"/>
                  </a:lnTo>
                  <a:lnTo>
                    <a:pt x="177" y="41"/>
                  </a:lnTo>
                  <a:lnTo>
                    <a:pt x="197" y="31"/>
                  </a:lnTo>
                  <a:lnTo>
                    <a:pt x="215" y="22"/>
                  </a:lnTo>
                  <a:lnTo>
                    <a:pt x="233" y="14"/>
                  </a:lnTo>
                  <a:lnTo>
                    <a:pt x="249" y="7"/>
                  </a:lnTo>
                  <a:lnTo>
                    <a:pt x="263" y="1"/>
                  </a:lnTo>
                  <a:lnTo>
                    <a:pt x="250" y="0"/>
                  </a:lnTo>
                  <a:lnTo>
                    <a:pt x="234" y="1"/>
                  </a:lnTo>
                  <a:lnTo>
                    <a:pt x="217" y="6"/>
                  </a:lnTo>
                  <a:lnTo>
                    <a:pt x="197" y="11"/>
                  </a:lnTo>
                  <a:lnTo>
                    <a:pt x="177" y="19"/>
                  </a:lnTo>
                  <a:lnTo>
                    <a:pt x="158" y="29"/>
                  </a:lnTo>
                  <a:lnTo>
                    <a:pt x="139" y="39"/>
                  </a:lnTo>
                  <a:lnTo>
                    <a:pt x="123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7058" name="Freeform 66">
              <a:extLst>
                <a:ext uri="{FF2B5EF4-FFF2-40B4-BE49-F238E27FC236}">
                  <a16:creationId xmlns:a16="http://schemas.microsoft.com/office/drawing/2014/main" id="{E65B5801-5E58-4BD1-A9D2-BA14621C7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2" y="3400"/>
              <a:ext cx="138" cy="126"/>
            </a:xfrm>
            <a:custGeom>
              <a:avLst/>
              <a:gdLst>
                <a:gd name="T0" fmla="*/ 230 w 276"/>
                <a:gd name="T1" fmla="*/ 78 h 253"/>
                <a:gd name="T2" fmla="*/ 243 w 276"/>
                <a:gd name="T3" fmla="*/ 92 h 253"/>
                <a:gd name="T4" fmla="*/ 250 w 276"/>
                <a:gd name="T5" fmla="*/ 108 h 253"/>
                <a:gd name="T6" fmla="*/ 254 w 276"/>
                <a:gd name="T7" fmla="*/ 126 h 253"/>
                <a:gd name="T8" fmla="*/ 254 w 276"/>
                <a:gd name="T9" fmla="*/ 144 h 253"/>
                <a:gd name="T10" fmla="*/ 252 w 276"/>
                <a:gd name="T11" fmla="*/ 159 h 253"/>
                <a:gd name="T12" fmla="*/ 247 w 276"/>
                <a:gd name="T13" fmla="*/ 172 h 253"/>
                <a:gd name="T14" fmla="*/ 239 w 276"/>
                <a:gd name="T15" fmla="*/ 184 h 253"/>
                <a:gd name="T16" fmla="*/ 231 w 276"/>
                <a:gd name="T17" fmla="*/ 195 h 253"/>
                <a:gd name="T18" fmla="*/ 221 w 276"/>
                <a:gd name="T19" fmla="*/ 206 h 253"/>
                <a:gd name="T20" fmla="*/ 210 w 276"/>
                <a:gd name="T21" fmla="*/ 215 h 253"/>
                <a:gd name="T22" fmla="*/ 200 w 276"/>
                <a:gd name="T23" fmla="*/ 226 h 253"/>
                <a:gd name="T24" fmla="*/ 190 w 276"/>
                <a:gd name="T25" fmla="*/ 236 h 253"/>
                <a:gd name="T26" fmla="*/ 187 w 276"/>
                <a:gd name="T27" fmla="*/ 239 h 253"/>
                <a:gd name="T28" fmla="*/ 186 w 276"/>
                <a:gd name="T29" fmla="*/ 243 h 253"/>
                <a:gd name="T30" fmla="*/ 187 w 276"/>
                <a:gd name="T31" fmla="*/ 246 h 253"/>
                <a:gd name="T32" fmla="*/ 190 w 276"/>
                <a:gd name="T33" fmla="*/ 250 h 253"/>
                <a:gd name="T34" fmla="*/ 193 w 276"/>
                <a:gd name="T35" fmla="*/ 252 h 253"/>
                <a:gd name="T36" fmla="*/ 197 w 276"/>
                <a:gd name="T37" fmla="*/ 253 h 253"/>
                <a:gd name="T38" fmla="*/ 201 w 276"/>
                <a:gd name="T39" fmla="*/ 252 h 253"/>
                <a:gd name="T40" fmla="*/ 205 w 276"/>
                <a:gd name="T41" fmla="*/ 250 h 253"/>
                <a:gd name="T42" fmla="*/ 228 w 276"/>
                <a:gd name="T43" fmla="*/ 235 h 253"/>
                <a:gd name="T44" fmla="*/ 246 w 276"/>
                <a:gd name="T45" fmla="*/ 215 h 253"/>
                <a:gd name="T46" fmla="*/ 262 w 276"/>
                <a:gd name="T47" fmla="*/ 192 h 253"/>
                <a:gd name="T48" fmla="*/ 273 w 276"/>
                <a:gd name="T49" fmla="*/ 168 h 253"/>
                <a:gd name="T50" fmla="*/ 276 w 276"/>
                <a:gd name="T51" fmla="*/ 142 h 253"/>
                <a:gd name="T52" fmla="*/ 274 w 276"/>
                <a:gd name="T53" fmla="*/ 116 h 253"/>
                <a:gd name="T54" fmla="*/ 264 w 276"/>
                <a:gd name="T55" fmla="*/ 92 h 253"/>
                <a:gd name="T56" fmla="*/ 246 w 276"/>
                <a:gd name="T57" fmla="*/ 70 h 253"/>
                <a:gd name="T58" fmla="*/ 232 w 276"/>
                <a:gd name="T59" fmla="*/ 59 h 253"/>
                <a:gd name="T60" fmla="*/ 216 w 276"/>
                <a:gd name="T61" fmla="*/ 48 h 253"/>
                <a:gd name="T62" fmla="*/ 198 w 276"/>
                <a:gd name="T63" fmla="*/ 39 h 253"/>
                <a:gd name="T64" fmla="*/ 179 w 276"/>
                <a:gd name="T65" fmla="*/ 31 h 253"/>
                <a:gd name="T66" fmla="*/ 160 w 276"/>
                <a:gd name="T67" fmla="*/ 24 h 253"/>
                <a:gd name="T68" fmla="*/ 139 w 276"/>
                <a:gd name="T69" fmla="*/ 19 h 253"/>
                <a:gd name="T70" fmla="*/ 119 w 276"/>
                <a:gd name="T71" fmla="*/ 13 h 253"/>
                <a:gd name="T72" fmla="*/ 99 w 276"/>
                <a:gd name="T73" fmla="*/ 8 h 253"/>
                <a:gd name="T74" fmla="*/ 80 w 276"/>
                <a:gd name="T75" fmla="*/ 5 h 253"/>
                <a:gd name="T76" fmla="*/ 62 w 276"/>
                <a:gd name="T77" fmla="*/ 2 h 253"/>
                <a:gd name="T78" fmla="*/ 46 w 276"/>
                <a:gd name="T79" fmla="*/ 0 h 253"/>
                <a:gd name="T80" fmla="*/ 31 w 276"/>
                <a:gd name="T81" fmla="*/ 0 h 253"/>
                <a:gd name="T82" fmla="*/ 18 w 276"/>
                <a:gd name="T83" fmla="*/ 0 h 253"/>
                <a:gd name="T84" fmla="*/ 9 w 276"/>
                <a:gd name="T85" fmla="*/ 1 h 253"/>
                <a:gd name="T86" fmla="*/ 3 w 276"/>
                <a:gd name="T87" fmla="*/ 4 h 253"/>
                <a:gd name="T88" fmla="*/ 0 w 276"/>
                <a:gd name="T89" fmla="*/ 6 h 253"/>
                <a:gd name="T90" fmla="*/ 11 w 276"/>
                <a:gd name="T91" fmla="*/ 8 h 253"/>
                <a:gd name="T92" fmla="*/ 24 w 276"/>
                <a:gd name="T93" fmla="*/ 9 h 253"/>
                <a:gd name="T94" fmla="*/ 37 w 276"/>
                <a:gd name="T95" fmla="*/ 12 h 253"/>
                <a:gd name="T96" fmla="*/ 50 w 276"/>
                <a:gd name="T97" fmla="*/ 14 h 253"/>
                <a:gd name="T98" fmla="*/ 65 w 276"/>
                <a:gd name="T99" fmla="*/ 16 h 253"/>
                <a:gd name="T100" fmla="*/ 80 w 276"/>
                <a:gd name="T101" fmla="*/ 19 h 253"/>
                <a:gd name="T102" fmla="*/ 95 w 276"/>
                <a:gd name="T103" fmla="*/ 22 h 253"/>
                <a:gd name="T104" fmla="*/ 111 w 276"/>
                <a:gd name="T105" fmla="*/ 25 h 253"/>
                <a:gd name="T106" fmla="*/ 126 w 276"/>
                <a:gd name="T107" fmla="*/ 30 h 253"/>
                <a:gd name="T108" fmla="*/ 142 w 276"/>
                <a:gd name="T109" fmla="*/ 35 h 253"/>
                <a:gd name="T110" fmla="*/ 159 w 276"/>
                <a:gd name="T111" fmla="*/ 40 h 253"/>
                <a:gd name="T112" fmla="*/ 174 w 276"/>
                <a:gd name="T113" fmla="*/ 46 h 253"/>
                <a:gd name="T114" fmla="*/ 188 w 276"/>
                <a:gd name="T115" fmla="*/ 53 h 253"/>
                <a:gd name="T116" fmla="*/ 203 w 276"/>
                <a:gd name="T117" fmla="*/ 60 h 253"/>
                <a:gd name="T118" fmla="*/ 217 w 276"/>
                <a:gd name="T119" fmla="*/ 69 h 253"/>
                <a:gd name="T120" fmla="*/ 230 w 276"/>
                <a:gd name="T121" fmla="*/ 7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6" h="253">
                  <a:moveTo>
                    <a:pt x="230" y="78"/>
                  </a:moveTo>
                  <a:lnTo>
                    <a:pt x="243" y="92"/>
                  </a:lnTo>
                  <a:lnTo>
                    <a:pt x="250" y="108"/>
                  </a:lnTo>
                  <a:lnTo>
                    <a:pt x="254" y="126"/>
                  </a:lnTo>
                  <a:lnTo>
                    <a:pt x="254" y="144"/>
                  </a:lnTo>
                  <a:lnTo>
                    <a:pt x="252" y="159"/>
                  </a:lnTo>
                  <a:lnTo>
                    <a:pt x="247" y="172"/>
                  </a:lnTo>
                  <a:lnTo>
                    <a:pt x="239" y="184"/>
                  </a:lnTo>
                  <a:lnTo>
                    <a:pt x="231" y="195"/>
                  </a:lnTo>
                  <a:lnTo>
                    <a:pt x="221" y="206"/>
                  </a:lnTo>
                  <a:lnTo>
                    <a:pt x="210" y="215"/>
                  </a:lnTo>
                  <a:lnTo>
                    <a:pt x="200" y="226"/>
                  </a:lnTo>
                  <a:lnTo>
                    <a:pt x="190" y="236"/>
                  </a:lnTo>
                  <a:lnTo>
                    <a:pt x="187" y="239"/>
                  </a:lnTo>
                  <a:lnTo>
                    <a:pt x="186" y="243"/>
                  </a:lnTo>
                  <a:lnTo>
                    <a:pt x="187" y="246"/>
                  </a:lnTo>
                  <a:lnTo>
                    <a:pt x="190" y="250"/>
                  </a:lnTo>
                  <a:lnTo>
                    <a:pt x="193" y="252"/>
                  </a:lnTo>
                  <a:lnTo>
                    <a:pt x="197" y="253"/>
                  </a:lnTo>
                  <a:lnTo>
                    <a:pt x="201" y="252"/>
                  </a:lnTo>
                  <a:lnTo>
                    <a:pt x="205" y="250"/>
                  </a:lnTo>
                  <a:lnTo>
                    <a:pt x="228" y="235"/>
                  </a:lnTo>
                  <a:lnTo>
                    <a:pt x="246" y="215"/>
                  </a:lnTo>
                  <a:lnTo>
                    <a:pt x="262" y="192"/>
                  </a:lnTo>
                  <a:lnTo>
                    <a:pt x="273" y="168"/>
                  </a:lnTo>
                  <a:lnTo>
                    <a:pt x="276" y="142"/>
                  </a:lnTo>
                  <a:lnTo>
                    <a:pt x="274" y="116"/>
                  </a:lnTo>
                  <a:lnTo>
                    <a:pt x="264" y="92"/>
                  </a:lnTo>
                  <a:lnTo>
                    <a:pt x="246" y="70"/>
                  </a:lnTo>
                  <a:lnTo>
                    <a:pt x="232" y="59"/>
                  </a:lnTo>
                  <a:lnTo>
                    <a:pt x="216" y="48"/>
                  </a:lnTo>
                  <a:lnTo>
                    <a:pt x="198" y="39"/>
                  </a:lnTo>
                  <a:lnTo>
                    <a:pt x="179" y="31"/>
                  </a:lnTo>
                  <a:lnTo>
                    <a:pt x="160" y="24"/>
                  </a:lnTo>
                  <a:lnTo>
                    <a:pt x="139" y="19"/>
                  </a:lnTo>
                  <a:lnTo>
                    <a:pt x="119" y="13"/>
                  </a:lnTo>
                  <a:lnTo>
                    <a:pt x="99" y="8"/>
                  </a:lnTo>
                  <a:lnTo>
                    <a:pt x="80" y="5"/>
                  </a:lnTo>
                  <a:lnTo>
                    <a:pt x="62" y="2"/>
                  </a:lnTo>
                  <a:lnTo>
                    <a:pt x="46" y="0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3" y="4"/>
                  </a:lnTo>
                  <a:lnTo>
                    <a:pt x="0" y="6"/>
                  </a:lnTo>
                  <a:lnTo>
                    <a:pt x="11" y="8"/>
                  </a:lnTo>
                  <a:lnTo>
                    <a:pt x="24" y="9"/>
                  </a:lnTo>
                  <a:lnTo>
                    <a:pt x="37" y="12"/>
                  </a:lnTo>
                  <a:lnTo>
                    <a:pt x="50" y="14"/>
                  </a:lnTo>
                  <a:lnTo>
                    <a:pt x="65" y="16"/>
                  </a:lnTo>
                  <a:lnTo>
                    <a:pt x="80" y="19"/>
                  </a:lnTo>
                  <a:lnTo>
                    <a:pt x="95" y="22"/>
                  </a:lnTo>
                  <a:lnTo>
                    <a:pt x="111" y="25"/>
                  </a:lnTo>
                  <a:lnTo>
                    <a:pt x="126" y="30"/>
                  </a:lnTo>
                  <a:lnTo>
                    <a:pt x="142" y="35"/>
                  </a:lnTo>
                  <a:lnTo>
                    <a:pt x="159" y="40"/>
                  </a:lnTo>
                  <a:lnTo>
                    <a:pt x="174" y="46"/>
                  </a:lnTo>
                  <a:lnTo>
                    <a:pt x="188" y="53"/>
                  </a:lnTo>
                  <a:lnTo>
                    <a:pt x="203" y="60"/>
                  </a:lnTo>
                  <a:lnTo>
                    <a:pt x="217" y="69"/>
                  </a:lnTo>
                  <a:lnTo>
                    <a:pt x="230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7059" name="Freeform 67">
              <a:extLst>
                <a:ext uri="{FF2B5EF4-FFF2-40B4-BE49-F238E27FC236}">
                  <a16:creationId xmlns:a16="http://schemas.microsoft.com/office/drawing/2014/main" id="{67CE5FC6-5E37-4F9D-B0E9-F4C72F9351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4" y="3468"/>
              <a:ext cx="56" cy="118"/>
            </a:xfrm>
            <a:custGeom>
              <a:avLst/>
              <a:gdLst>
                <a:gd name="T0" fmla="*/ 0 w 113"/>
                <a:gd name="T1" fmla="*/ 129 h 237"/>
                <a:gd name="T2" fmla="*/ 0 w 113"/>
                <a:gd name="T3" fmla="*/ 148 h 237"/>
                <a:gd name="T4" fmla="*/ 4 w 113"/>
                <a:gd name="T5" fmla="*/ 167 h 237"/>
                <a:gd name="T6" fmla="*/ 12 w 113"/>
                <a:gd name="T7" fmla="*/ 184 h 237"/>
                <a:gd name="T8" fmla="*/ 24 w 113"/>
                <a:gd name="T9" fmla="*/ 199 h 237"/>
                <a:gd name="T10" fmla="*/ 38 w 113"/>
                <a:gd name="T11" fmla="*/ 212 h 237"/>
                <a:gd name="T12" fmla="*/ 54 w 113"/>
                <a:gd name="T13" fmla="*/ 223 h 237"/>
                <a:gd name="T14" fmla="*/ 72 w 113"/>
                <a:gd name="T15" fmla="*/ 231 h 237"/>
                <a:gd name="T16" fmla="*/ 91 w 113"/>
                <a:gd name="T17" fmla="*/ 236 h 237"/>
                <a:gd name="T18" fmla="*/ 96 w 113"/>
                <a:gd name="T19" fmla="*/ 237 h 237"/>
                <a:gd name="T20" fmla="*/ 102 w 113"/>
                <a:gd name="T21" fmla="*/ 235 h 237"/>
                <a:gd name="T22" fmla="*/ 107 w 113"/>
                <a:gd name="T23" fmla="*/ 231 h 237"/>
                <a:gd name="T24" fmla="*/ 109 w 113"/>
                <a:gd name="T25" fmla="*/ 227 h 237"/>
                <a:gd name="T26" fmla="*/ 109 w 113"/>
                <a:gd name="T27" fmla="*/ 221 h 237"/>
                <a:gd name="T28" fmla="*/ 108 w 113"/>
                <a:gd name="T29" fmla="*/ 215 h 237"/>
                <a:gd name="T30" fmla="*/ 105 w 113"/>
                <a:gd name="T31" fmla="*/ 211 h 237"/>
                <a:gd name="T32" fmla="*/ 99 w 113"/>
                <a:gd name="T33" fmla="*/ 208 h 237"/>
                <a:gd name="T34" fmla="*/ 80 w 113"/>
                <a:gd name="T35" fmla="*/ 201 h 237"/>
                <a:gd name="T36" fmla="*/ 63 w 113"/>
                <a:gd name="T37" fmla="*/ 192 h 237"/>
                <a:gd name="T38" fmla="*/ 49 w 113"/>
                <a:gd name="T39" fmla="*/ 179 h 237"/>
                <a:gd name="T40" fmla="*/ 39 w 113"/>
                <a:gd name="T41" fmla="*/ 166 h 237"/>
                <a:gd name="T42" fmla="*/ 32 w 113"/>
                <a:gd name="T43" fmla="*/ 148 h 237"/>
                <a:gd name="T44" fmla="*/ 29 w 113"/>
                <a:gd name="T45" fmla="*/ 130 h 237"/>
                <a:gd name="T46" fmla="*/ 29 w 113"/>
                <a:gd name="T47" fmla="*/ 110 h 237"/>
                <a:gd name="T48" fmla="*/ 34 w 113"/>
                <a:gd name="T49" fmla="*/ 90 h 237"/>
                <a:gd name="T50" fmla="*/ 42 w 113"/>
                <a:gd name="T51" fmla="*/ 75 h 237"/>
                <a:gd name="T52" fmla="*/ 55 w 113"/>
                <a:gd name="T53" fmla="*/ 60 h 237"/>
                <a:gd name="T54" fmla="*/ 69 w 113"/>
                <a:gd name="T55" fmla="*/ 46 h 237"/>
                <a:gd name="T56" fmla="*/ 84 w 113"/>
                <a:gd name="T57" fmla="*/ 33 h 237"/>
                <a:gd name="T58" fmla="*/ 96 w 113"/>
                <a:gd name="T59" fmla="*/ 23 h 237"/>
                <a:gd name="T60" fmla="*/ 107 w 113"/>
                <a:gd name="T61" fmla="*/ 13 h 237"/>
                <a:gd name="T62" fmla="*/ 113 w 113"/>
                <a:gd name="T63" fmla="*/ 6 h 237"/>
                <a:gd name="T64" fmla="*/ 113 w 113"/>
                <a:gd name="T65" fmla="*/ 0 h 237"/>
                <a:gd name="T66" fmla="*/ 100 w 113"/>
                <a:gd name="T67" fmla="*/ 5 h 237"/>
                <a:gd name="T68" fmla="*/ 84 w 113"/>
                <a:gd name="T69" fmla="*/ 13 h 237"/>
                <a:gd name="T70" fmla="*/ 67 w 113"/>
                <a:gd name="T71" fmla="*/ 26 h 237"/>
                <a:gd name="T72" fmla="*/ 48 w 113"/>
                <a:gd name="T73" fmla="*/ 43 h 237"/>
                <a:gd name="T74" fmla="*/ 31 w 113"/>
                <a:gd name="T75" fmla="*/ 61 h 237"/>
                <a:gd name="T76" fmla="*/ 17 w 113"/>
                <a:gd name="T77" fmla="*/ 83 h 237"/>
                <a:gd name="T78" fmla="*/ 6 w 113"/>
                <a:gd name="T79" fmla="*/ 106 h 237"/>
                <a:gd name="T80" fmla="*/ 0 w 113"/>
                <a:gd name="T81" fmla="*/ 12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3" h="237">
                  <a:moveTo>
                    <a:pt x="0" y="129"/>
                  </a:moveTo>
                  <a:lnTo>
                    <a:pt x="0" y="148"/>
                  </a:lnTo>
                  <a:lnTo>
                    <a:pt x="4" y="167"/>
                  </a:lnTo>
                  <a:lnTo>
                    <a:pt x="12" y="184"/>
                  </a:lnTo>
                  <a:lnTo>
                    <a:pt x="24" y="199"/>
                  </a:lnTo>
                  <a:lnTo>
                    <a:pt x="38" y="212"/>
                  </a:lnTo>
                  <a:lnTo>
                    <a:pt x="54" y="223"/>
                  </a:lnTo>
                  <a:lnTo>
                    <a:pt x="72" y="231"/>
                  </a:lnTo>
                  <a:lnTo>
                    <a:pt x="91" y="236"/>
                  </a:lnTo>
                  <a:lnTo>
                    <a:pt x="96" y="237"/>
                  </a:lnTo>
                  <a:lnTo>
                    <a:pt x="102" y="235"/>
                  </a:lnTo>
                  <a:lnTo>
                    <a:pt x="107" y="231"/>
                  </a:lnTo>
                  <a:lnTo>
                    <a:pt x="109" y="227"/>
                  </a:lnTo>
                  <a:lnTo>
                    <a:pt x="109" y="221"/>
                  </a:lnTo>
                  <a:lnTo>
                    <a:pt x="108" y="215"/>
                  </a:lnTo>
                  <a:lnTo>
                    <a:pt x="105" y="211"/>
                  </a:lnTo>
                  <a:lnTo>
                    <a:pt x="99" y="208"/>
                  </a:lnTo>
                  <a:lnTo>
                    <a:pt x="80" y="201"/>
                  </a:lnTo>
                  <a:lnTo>
                    <a:pt x="63" y="192"/>
                  </a:lnTo>
                  <a:lnTo>
                    <a:pt x="49" y="179"/>
                  </a:lnTo>
                  <a:lnTo>
                    <a:pt x="39" y="166"/>
                  </a:lnTo>
                  <a:lnTo>
                    <a:pt x="32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4" y="90"/>
                  </a:lnTo>
                  <a:lnTo>
                    <a:pt x="42" y="75"/>
                  </a:lnTo>
                  <a:lnTo>
                    <a:pt x="55" y="60"/>
                  </a:lnTo>
                  <a:lnTo>
                    <a:pt x="69" y="46"/>
                  </a:lnTo>
                  <a:lnTo>
                    <a:pt x="84" y="33"/>
                  </a:lnTo>
                  <a:lnTo>
                    <a:pt x="96" y="23"/>
                  </a:lnTo>
                  <a:lnTo>
                    <a:pt x="107" y="13"/>
                  </a:lnTo>
                  <a:lnTo>
                    <a:pt x="113" y="6"/>
                  </a:lnTo>
                  <a:lnTo>
                    <a:pt x="113" y="0"/>
                  </a:lnTo>
                  <a:lnTo>
                    <a:pt x="100" y="5"/>
                  </a:lnTo>
                  <a:lnTo>
                    <a:pt x="84" y="13"/>
                  </a:lnTo>
                  <a:lnTo>
                    <a:pt x="67" y="26"/>
                  </a:lnTo>
                  <a:lnTo>
                    <a:pt x="48" y="43"/>
                  </a:lnTo>
                  <a:lnTo>
                    <a:pt x="31" y="61"/>
                  </a:lnTo>
                  <a:lnTo>
                    <a:pt x="17" y="83"/>
                  </a:lnTo>
                  <a:lnTo>
                    <a:pt x="6" y="106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7060" name="Freeform 68">
              <a:extLst>
                <a:ext uri="{FF2B5EF4-FFF2-40B4-BE49-F238E27FC236}">
                  <a16:creationId xmlns:a16="http://schemas.microsoft.com/office/drawing/2014/main" id="{7CE3A28C-7109-45FD-9C2D-40FC7235D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6" y="3392"/>
              <a:ext cx="121" cy="155"/>
            </a:xfrm>
            <a:custGeom>
              <a:avLst/>
              <a:gdLst>
                <a:gd name="T0" fmla="*/ 204 w 240"/>
                <a:gd name="T1" fmla="*/ 124 h 311"/>
                <a:gd name="T2" fmla="*/ 215 w 240"/>
                <a:gd name="T3" fmla="*/ 144 h 311"/>
                <a:gd name="T4" fmla="*/ 221 w 240"/>
                <a:gd name="T5" fmla="*/ 165 h 311"/>
                <a:gd name="T6" fmla="*/ 217 w 240"/>
                <a:gd name="T7" fmla="*/ 188 h 311"/>
                <a:gd name="T8" fmla="*/ 204 w 240"/>
                <a:gd name="T9" fmla="*/ 209 h 311"/>
                <a:gd name="T10" fmla="*/ 184 w 240"/>
                <a:gd name="T11" fmla="*/ 229 h 311"/>
                <a:gd name="T12" fmla="*/ 162 w 240"/>
                <a:gd name="T13" fmla="*/ 246 h 311"/>
                <a:gd name="T14" fmla="*/ 139 w 240"/>
                <a:gd name="T15" fmla="*/ 265 h 311"/>
                <a:gd name="T16" fmla="*/ 125 w 240"/>
                <a:gd name="T17" fmla="*/ 278 h 311"/>
                <a:gd name="T18" fmla="*/ 121 w 240"/>
                <a:gd name="T19" fmla="*/ 288 h 311"/>
                <a:gd name="T20" fmla="*/ 117 w 240"/>
                <a:gd name="T21" fmla="*/ 297 h 311"/>
                <a:gd name="T22" fmla="*/ 119 w 240"/>
                <a:gd name="T23" fmla="*/ 306 h 311"/>
                <a:gd name="T24" fmla="*/ 128 w 240"/>
                <a:gd name="T25" fmla="*/ 311 h 311"/>
                <a:gd name="T26" fmla="*/ 136 w 240"/>
                <a:gd name="T27" fmla="*/ 309 h 311"/>
                <a:gd name="T28" fmla="*/ 151 w 240"/>
                <a:gd name="T29" fmla="*/ 292 h 311"/>
                <a:gd name="T30" fmla="*/ 176 w 240"/>
                <a:gd name="T31" fmla="*/ 269 h 311"/>
                <a:gd name="T32" fmla="*/ 202 w 240"/>
                <a:gd name="T33" fmla="*/ 246 h 311"/>
                <a:gd name="T34" fmla="*/ 225 w 240"/>
                <a:gd name="T35" fmla="*/ 220 h 311"/>
                <a:gd name="T36" fmla="*/ 239 w 240"/>
                <a:gd name="T37" fmla="*/ 186 h 311"/>
                <a:gd name="T38" fmla="*/ 238 w 240"/>
                <a:gd name="T39" fmla="*/ 152 h 311"/>
                <a:gd name="T40" fmla="*/ 223 w 240"/>
                <a:gd name="T41" fmla="*/ 120 h 311"/>
                <a:gd name="T42" fmla="*/ 199 w 240"/>
                <a:gd name="T43" fmla="*/ 93 h 311"/>
                <a:gd name="T44" fmla="*/ 172 w 240"/>
                <a:gd name="T45" fmla="*/ 76 h 311"/>
                <a:gd name="T46" fmla="*/ 147 w 240"/>
                <a:gd name="T47" fmla="*/ 61 h 311"/>
                <a:gd name="T48" fmla="*/ 119 w 240"/>
                <a:gd name="T49" fmla="*/ 46 h 311"/>
                <a:gd name="T50" fmla="*/ 91 w 240"/>
                <a:gd name="T51" fmla="*/ 31 h 311"/>
                <a:gd name="T52" fmla="*/ 64 w 240"/>
                <a:gd name="T53" fmla="*/ 18 h 311"/>
                <a:gd name="T54" fmla="*/ 39 w 240"/>
                <a:gd name="T55" fmla="*/ 8 h 311"/>
                <a:gd name="T56" fmla="*/ 19 w 240"/>
                <a:gd name="T57" fmla="*/ 1 h 311"/>
                <a:gd name="T58" fmla="*/ 4 w 240"/>
                <a:gd name="T59" fmla="*/ 0 h 311"/>
                <a:gd name="T60" fmla="*/ 10 w 240"/>
                <a:gd name="T61" fmla="*/ 8 h 311"/>
                <a:gd name="T62" fmla="*/ 34 w 240"/>
                <a:gd name="T63" fmla="*/ 20 h 311"/>
                <a:gd name="T64" fmla="*/ 58 w 240"/>
                <a:gd name="T65" fmla="*/ 31 h 311"/>
                <a:gd name="T66" fmla="*/ 84 w 240"/>
                <a:gd name="T67" fmla="*/ 44 h 311"/>
                <a:gd name="T68" fmla="*/ 110 w 240"/>
                <a:gd name="T69" fmla="*/ 58 h 311"/>
                <a:gd name="T70" fmla="*/ 136 w 240"/>
                <a:gd name="T71" fmla="*/ 71 h 311"/>
                <a:gd name="T72" fmla="*/ 161 w 240"/>
                <a:gd name="T73" fmla="*/ 89 h 311"/>
                <a:gd name="T74" fmla="*/ 184 w 240"/>
                <a:gd name="T75" fmla="*/ 106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0" h="311">
                  <a:moveTo>
                    <a:pt x="195" y="116"/>
                  </a:moveTo>
                  <a:lnTo>
                    <a:pt x="204" y="124"/>
                  </a:lnTo>
                  <a:lnTo>
                    <a:pt x="209" y="133"/>
                  </a:lnTo>
                  <a:lnTo>
                    <a:pt x="215" y="144"/>
                  </a:lnTo>
                  <a:lnTo>
                    <a:pt x="218" y="154"/>
                  </a:lnTo>
                  <a:lnTo>
                    <a:pt x="221" y="165"/>
                  </a:lnTo>
                  <a:lnTo>
                    <a:pt x="220" y="176"/>
                  </a:lnTo>
                  <a:lnTo>
                    <a:pt x="217" y="188"/>
                  </a:lnTo>
                  <a:lnTo>
                    <a:pt x="212" y="198"/>
                  </a:lnTo>
                  <a:lnTo>
                    <a:pt x="204" y="209"/>
                  </a:lnTo>
                  <a:lnTo>
                    <a:pt x="194" y="220"/>
                  </a:lnTo>
                  <a:lnTo>
                    <a:pt x="184" y="229"/>
                  </a:lnTo>
                  <a:lnTo>
                    <a:pt x="174" y="238"/>
                  </a:lnTo>
                  <a:lnTo>
                    <a:pt x="162" y="246"/>
                  </a:lnTo>
                  <a:lnTo>
                    <a:pt x="151" y="255"/>
                  </a:lnTo>
                  <a:lnTo>
                    <a:pt x="139" y="265"/>
                  </a:lnTo>
                  <a:lnTo>
                    <a:pt x="129" y="275"/>
                  </a:lnTo>
                  <a:lnTo>
                    <a:pt x="125" y="278"/>
                  </a:lnTo>
                  <a:lnTo>
                    <a:pt x="123" y="283"/>
                  </a:lnTo>
                  <a:lnTo>
                    <a:pt x="121" y="288"/>
                  </a:lnTo>
                  <a:lnTo>
                    <a:pt x="118" y="292"/>
                  </a:lnTo>
                  <a:lnTo>
                    <a:pt x="117" y="297"/>
                  </a:lnTo>
                  <a:lnTo>
                    <a:pt x="117" y="301"/>
                  </a:lnTo>
                  <a:lnTo>
                    <a:pt x="119" y="306"/>
                  </a:lnTo>
                  <a:lnTo>
                    <a:pt x="123" y="309"/>
                  </a:lnTo>
                  <a:lnTo>
                    <a:pt x="128" y="311"/>
                  </a:lnTo>
                  <a:lnTo>
                    <a:pt x="132" y="311"/>
                  </a:lnTo>
                  <a:lnTo>
                    <a:pt x="136" y="309"/>
                  </a:lnTo>
                  <a:lnTo>
                    <a:pt x="139" y="306"/>
                  </a:lnTo>
                  <a:lnTo>
                    <a:pt x="151" y="292"/>
                  </a:lnTo>
                  <a:lnTo>
                    <a:pt x="163" y="281"/>
                  </a:lnTo>
                  <a:lnTo>
                    <a:pt x="176" y="269"/>
                  </a:lnTo>
                  <a:lnTo>
                    <a:pt x="190" y="258"/>
                  </a:lnTo>
                  <a:lnTo>
                    <a:pt x="202" y="246"/>
                  </a:lnTo>
                  <a:lnTo>
                    <a:pt x="215" y="234"/>
                  </a:lnTo>
                  <a:lnTo>
                    <a:pt x="225" y="220"/>
                  </a:lnTo>
                  <a:lnTo>
                    <a:pt x="233" y="205"/>
                  </a:lnTo>
                  <a:lnTo>
                    <a:pt x="239" y="186"/>
                  </a:lnTo>
                  <a:lnTo>
                    <a:pt x="240" y="169"/>
                  </a:lnTo>
                  <a:lnTo>
                    <a:pt x="238" y="152"/>
                  </a:lnTo>
                  <a:lnTo>
                    <a:pt x="232" y="135"/>
                  </a:lnTo>
                  <a:lnTo>
                    <a:pt x="223" y="120"/>
                  </a:lnTo>
                  <a:lnTo>
                    <a:pt x="213" y="105"/>
                  </a:lnTo>
                  <a:lnTo>
                    <a:pt x="199" y="93"/>
                  </a:lnTo>
                  <a:lnTo>
                    <a:pt x="184" y="83"/>
                  </a:lnTo>
                  <a:lnTo>
                    <a:pt x="172" y="76"/>
                  </a:lnTo>
                  <a:lnTo>
                    <a:pt x="160" y="69"/>
                  </a:lnTo>
                  <a:lnTo>
                    <a:pt x="147" y="61"/>
                  </a:lnTo>
                  <a:lnTo>
                    <a:pt x="133" y="54"/>
                  </a:lnTo>
                  <a:lnTo>
                    <a:pt x="119" y="46"/>
                  </a:lnTo>
                  <a:lnTo>
                    <a:pt x="105" y="39"/>
                  </a:lnTo>
                  <a:lnTo>
                    <a:pt x="91" y="31"/>
                  </a:lnTo>
                  <a:lnTo>
                    <a:pt x="77" y="24"/>
                  </a:lnTo>
                  <a:lnTo>
                    <a:pt x="64" y="18"/>
                  </a:lnTo>
                  <a:lnTo>
                    <a:pt x="52" y="13"/>
                  </a:lnTo>
                  <a:lnTo>
                    <a:pt x="39" y="8"/>
                  </a:lnTo>
                  <a:lnTo>
                    <a:pt x="29" y="5"/>
                  </a:lnTo>
                  <a:lnTo>
                    <a:pt x="19" y="1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10" y="8"/>
                  </a:lnTo>
                  <a:lnTo>
                    <a:pt x="22" y="14"/>
                  </a:lnTo>
                  <a:lnTo>
                    <a:pt x="34" y="20"/>
                  </a:lnTo>
                  <a:lnTo>
                    <a:pt x="46" y="25"/>
                  </a:lnTo>
                  <a:lnTo>
                    <a:pt x="58" y="31"/>
                  </a:lnTo>
                  <a:lnTo>
                    <a:pt x="71" y="37"/>
                  </a:lnTo>
                  <a:lnTo>
                    <a:pt x="84" y="44"/>
                  </a:lnTo>
                  <a:lnTo>
                    <a:pt x="96" y="51"/>
                  </a:lnTo>
                  <a:lnTo>
                    <a:pt x="110" y="58"/>
                  </a:lnTo>
                  <a:lnTo>
                    <a:pt x="123" y="64"/>
                  </a:lnTo>
                  <a:lnTo>
                    <a:pt x="136" y="71"/>
                  </a:lnTo>
                  <a:lnTo>
                    <a:pt x="148" y="79"/>
                  </a:lnTo>
                  <a:lnTo>
                    <a:pt x="161" y="89"/>
                  </a:lnTo>
                  <a:lnTo>
                    <a:pt x="172" y="97"/>
                  </a:lnTo>
                  <a:lnTo>
                    <a:pt x="184" y="106"/>
                  </a:lnTo>
                  <a:lnTo>
                    <a:pt x="195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graphicFrame>
        <p:nvGraphicFramePr>
          <p:cNvPr id="1237061" name="Object 69">
            <a:extLst>
              <a:ext uri="{FF2B5EF4-FFF2-40B4-BE49-F238E27FC236}">
                <a16:creationId xmlns:a16="http://schemas.microsoft.com/office/drawing/2014/main" id="{F540A917-D8D4-437F-A862-910F09ED48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48088" y="3778250"/>
          <a:ext cx="11128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Clip" r:id="rId6" imgW="1113480" imgH="1131480" progId="MS_ClipArt_Gallery.2">
                  <p:embed/>
                </p:oleObj>
              </mc:Choice>
              <mc:Fallback>
                <p:oleObj name="Clip" r:id="rId6" imgW="1113480" imgH="1131480" progId="MS_ClipArt_Gallery.2">
                  <p:embed/>
                  <p:pic>
                    <p:nvPicPr>
                      <p:cNvPr id="1237061" name="Object 69">
                        <a:extLst>
                          <a:ext uri="{FF2B5EF4-FFF2-40B4-BE49-F238E27FC236}">
                            <a16:creationId xmlns:a16="http://schemas.microsoft.com/office/drawing/2014/main" id="{F540A917-D8D4-437F-A862-910F09ED48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8088" y="3778250"/>
                        <a:ext cx="1112837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7062" name="Object 70">
            <a:extLst>
              <a:ext uri="{FF2B5EF4-FFF2-40B4-BE49-F238E27FC236}">
                <a16:creationId xmlns:a16="http://schemas.microsoft.com/office/drawing/2014/main" id="{9A5C1604-3238-48EB-901A-3F684135EF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72088" y="3797300"/>
          <a:ext cx="11128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Clip" r:id="rId7" imgW="1113480" imgH="1131480" progId="MS_ClipArt_Gallery.2">
                  <p:embed/>
                </p:oleObj>
              </mc:Choice>
              <mc:Fallback>
                <p:oleObj name="Clip" r:id="rId7" imgW="1113480" imgH="1131480" progId="MS_ClipArt_Gallery.2">
                  <p:embed/>
                  <p:pic>
                    <p:nvPicPr>
                      <p:cNvPr id="1237062" name="Object 70">
                        <a:extLst>
                          <a:ext uri="{FF2B5EF4-FFF2-40B4-BE49-F238E27FC236}">
                            <a16:creationId xmlns:a16="http://schemas.microsoft.com/office/drawing/2014/main" id="{9A5C1604-3238-48EB-901A-3F684135EF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2088" y="3797300"/>
                        <a:ext cx="1112837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7063" name="Object 71">
            <a:extLst>
              <a:ext uri="{FF2B5EF4-FFF2-40B4-BE49-F238E27FC236}">
                <a16:creationId xmlns:a16="http://schemas.microsoft.com/office/drawing/2014/main" id="{80236EE2-8429-4CA8-B90A-B917B8CDB3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77088" y="2101850"/>
          <a:ext cx="11128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name="Clip" r:id="rId8" imgW="1113480" imgH="1131480" progId="MS_ClipArt_Gallery.2">
                  <p:embed/>
                </p:oleObj>
              </mc:Choice>
              <mc:Fallback>
                <p:oleObj name="Clip" r:id="rId8" imgW="1113480" imgH="1131480" progId="MS_ClipArt_Gallery.2">
                  <p:embed/>
                  <p:pic>
                    <p:nvPicPr>
                      <p:cNvPr id="1237063" name="Object 71">
                        <a:extLst>
                          <a:ext uri="{FF2B5EF4-FFF2-40B4-BE49-F238E27FC236}">
                            <a16:creationId xmlns:a16="http://schemas.microsoft.com/office/drawing/2014/main" id="{80236EE2-8429-4CA8-B90A-B917B8CDB3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7088" y="2101850"/>
                        <a:ext cx="1112837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7064" name="Object 72">
            <a:extLst>
              <a:ext uri="{FF2B5EF4-FFF2-40B4-BE49-F238E27FC236}">
                <a16:creationId xmlns:a16="http://schemas.microsoft.com/office/drawing/2014/main" id="{5341D0D4-6938-4132-B63B-E3792D846A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4438" y="2197100"/>
          <a:ext cx="11128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name="Clip" r:id="rId9" imgW="1113480" imgH="1131480" progId="MS_ClipArt_Gallery.2">
                  <p:embed/>
                </p:oleObj>
              </mc:Choice>
              <mc:Fallback>
                <p:oleObj name="Clip" r:id="rId9" imgW="1113480" imgH="1131480" progId="MS_ClipArt_Gallery.2">
                  <p:embed/>
                  <p:pic>
                    <p:nvPicPr>
                      <p:cNvPr id="1237064" name="Object 72">
                        <a:extLst>
                          <a:ext uri="{FF2B5EF4-FFF2-40B4-BE49-F238E27FC236}">
                            <a16:creationId xmlns:a16="http://schemas.microsoft.com/office/drawing/2014/main" id="{5341D0D4-6938-4132-B63B-E3792D846A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2197100"/>
                        <a:ext cx="1112837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7065" name="Text Box 73">
            <a:extLst>
              <a:ext uri="{FF2B5EF4-FFF2-40B4-BE49-F238E27FC236}">
                <a16:creationId xmlns:a16="http://schemas.microsoft.com/office/drawing/2014/main" id="{452BB1F4-3535-4363-9855-E38B08373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1025" y="5934075"/>
            <a:ext cx="1031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en-US" sz="2800">
                <a:latin typeface="Times New Roman" panose="02020603050405020304" pitchFamily="18" charset="0"/>
              </a:rPr>
              <a:t>Carey</a:t>
            </a:r>
          </a:p>
        </p:txBody>
      </p:sp>
      <p:sp>
        <p:nvSpPr>
          <p:cNvPr id="1237066" name="Text Box 74">
            <a:extLst>
              <a:ext uri="{FF2B5EF4-FFF2-40B4-BE49-F238E27FC236}">
                <a16:creationId xmlns:a16="http://schemas.microsoft.com/office/drawing/2014/main" id="{5E4058E2-52F6-4A53-B6D1-519FF2EEA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4675" y="2181225"/>
            <a:ext cx="796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en-US" sz="2800">
                <a:latin typeface="Times New Roman" panose="02020603050405020304" pitchFamily="18" charset="0"/>
              </a:rPr>
              <a:t>You</a:t>
            </a:r>
          </a:p>
        </p:txBody>
      </p:sp>
      <p:sp>
        <p:nvSpPr>
          <p:cNvPr id="1237067" name="Oval 75">
            <a:extLst>
              <a:ext uri="{FF2B5EF4-FFF2-40B4-BE49-F238E27FC236}">
                <a16:creationId xmlns:a16="http://schemas.microsoft.com/office/drawing/2014/main" id="{98DA00CF-DE57-41B8-8D19-FB95897FE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4700" y="3733800"/>
            <a:ext cx="3276600" cy="3124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graphicFrame>
        <p:nvGraphicFramePr>
          <p:cNvPr id="1237068" name="Object 76">
            <a:extLst>
              <a:ext uri="{FF2B5EF4-FFF2-40B4-BE49-F238E27FC236}">
                <a16:creationId xmlns:a16="http://schemas.microsoft.com/office/drawing/2014/main" id="{629E5306-A709-4727-9B82-6DAF95D9C0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9638" y="3911600"/>
          <a:ext cx="11128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name="Clip" r:id="rId10" imgW="1113480" imgH="1131480" progId="MS_ClipArt_Gallery.2">
                  <p:embed/>
                </p:oleObj>
              </mc:Choice>
              <mc:Fallback>
                <p:oleObj name="Clip" r:id="rId10" imgW="1113480" imgH="1131480" progId="MS_ClipArt_Gallery.2">
                  <p:embed/>
                  <p:pic>
                    <p:nvPicPr>
                      <p:cNvPr id="1237068" name="Object 76">
                        <a:extLst>
                          <a:ext uri="{FF2B5EF4-FFF2-40B4-BE49-F238E27FC236}">
                            <a16:creationId xmlns:a16="http://schemas.microsoft.com/office/drawing/2014/main" id="{629E5306-A709-4727-9B82-6DAF95D9C0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638" y="3911600"/>
                        <a:ext cx="1112837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7069" name="Object 77">
            <a:extLst>
              <a:ext uri="{FF2B5EF4-FFF2-40B4-BE49-F238E27FC236}">
                <a16:creationId xmlns:a16="http://schemas.microsoft.com/office/drawing/2014/main" id="{4C297AEC-2CD9-43EF-9F5E-835DAD5CD7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38938" y="3625850"/>
          <a:ext cx="11128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" name="Clip" r:id="rId11" imgW="1113480" imgH="1131480" progId="MS_ClipArt_Gallery.2">
                  <p:embed/>
                </p:oleObj>
              </mc:Choice>
              <mc:Fallback>
                <p:oleObj name="Clip" r:id="rId11" imgW="1113480" imgH="1131480" progId="MS_ClipArt_Gallery.2">
                  <p:embed/>
                  <p:pic>
                    <p:nvPicPr>
                      <p:cNvPr id="1237069" name="Object 77">
                        <a:extLst>
                          <a:ext uri="{FF2B5EF4-FFF2-40B4-BE49-F238E27FC236}">
                            <a16:creationId xmlns:a16="http://schemas.microsoft.com/office/drawing/2014/main" id="{4C297AEC-2CD9-43EF-9F5E-835DAD5CD7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8938" y="3625850"/>
                        <a:ext cx="1112837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7070" name="Object 78">
            <a:extLst>
              <a:ext uri="{FF2B5EF4-FFF2-40B4-BE49-F238E27FC236}">
                <a16:creationId xmlns:a16="http://schemas.microsoft.com/office/drawing/2014/main" id="{11306606-C590-43B6-95B6-5B92E66DA6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57838" y="2349500"/>
          <a:ext cx="11128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name="Clip" r:id="rId12" imgW="1113480" imgH="1131480" progId="MS_ClipArt_Gallery.2">
                  <p:embed/>
                </p:oleObj>
              </mc:Choice>
              <mc:Fallback>
                <p:oleObj name="Clip" r:id="rId12" imgW="1113480" imgH="1131480" progId="MS_ClipArt_Gallery.2">
                  <p:embed/>
                  <p:pic>
                    <p:nvPicPr>
                      <p:cNvPr id="1237070" name="Object 78">
                        <a:extLst>
                          <a:ext uri="{FF2B5EF4-FFF2-40B4-BE49-F238E27FC236}">
                            <a16:creationId xmlns:a16="http://schemas.microsoft.com/office/drawing/2014/main" id="{11306606-C590-43B6-95B6-5B92E66DA6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7838" y="2349500"/>
                        <a:ext cx="1112837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9500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018" name="Rectangle 2">
            <a:extLst>
              <a:ext uri="{FF2B5EF4-FFF2-40B4-BE49-F238E27FC236}">
                <a16:creationId xmlns:a16="http://schemas.microsoft.com/office/drawing/2014/main" id="{D6A1BC67-5A63-4033-ADD8-81D0B5D643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#3 (Cont’d)</a:t>
            </a:r>
          </a:p>
        </p:txBody>
      </p:sp>
      <p:sp>
        <p:nvSpPr>
          <p:cNvPr id="1238019" name="Rectangle 3">
            <a:extLst>
              <a:ext uri="{FF2B5EF4-FFF2-40B4-BE49-F238E27FC236}">
                <a16:creationId xmlns:a16="http://schemas.microsoft.com/office/drawing/2014/main" id="{8C32F69D-3942-4261-9A7E-BA6005065F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Multi-hop “ad hoc” networking</a:t>
            </a:r>
          </a:p>
        </p:txBody>
      </p:sp>
      <p:graphicFrame>
        <p:nvGraphicFramePr>
          <p:cNvPr id="1238020" name="Object 4">
            <a:extLst>
              <a:ext uri="{FF2B5EF4-FFF2-40B4-BE49-F238E27FC236}">
                <a16:creationId xmlns:a16="http://schemas.microsoft.com/office/drawing/2014/main" id="{C3BD5F71-7512-4073-A527-2EC71D6F28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86188" y="2368550"/>
          <a:ext cx="11128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name="Clip" r:id="rId3" imgW="1113480" imgH="1131480" progId="MS_ClipArt_Gallery.2">
                  <p:embed/>
                </p:oleObj>
              </mc:Choice>
              <mc:Fallback>
                <p:oleObj name="Clip" r:id="rId3" imgW="1113480" imgH="1131480" progId="MS_ClipArt_Gallery.2">
                  <p:embed/>
                  <p:pic>
                    <p:nvPicPr>
                      <p:cNvPr id="1238020" name="Object 4">
                        <a:extLst>
                          <a:ext uri="{FF2B5EF4-FFF2-40B4-BE49-F238E27FC236}">
                            <a16:creationId xmlns:a16="http://schemas.microsoft.com/office/drawing/2014/main" id="{C3BD5F71-7512-4073-A527-2EC71D6F28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8" y="2368550"/>
                        <a:ext cx="1112837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8021" name="Object 5">
            <a:extLst>
              <a:ext uri="{FF2B5EF4-FFF2-40B4-BE49-F238E27FC236}">
                <a16:creationId xmlns:a16="http://schemas.microsoft.com/office/drawing/2014/main" id="{D15BD20A-A502-4196-A410-A6C37EC3E8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33738" y="5016500"/>
          <a:ext cx="11128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Clip" r:id="rId5" imgW="1113480" imgH="1131480" progId="MS_ClipArt_Gallery.2">
                  <p:embed/>
                </p:oleObj>
              </mc:Choice>
              <mc:Fallback>
                <p:oleObj name="Clip" r:id="rId5" imgW="1113480" imgH="1131480" progId="MS_ClipArt_Gallery.2">
                  <p:embed/>
                  <p:pic>
                    <p:nvPicPr>
                      <p:cNvPr id="1238021" name="Object 5">
                        <a:extLst>
                          <a:ext uri="{FF2B5EF4-FFF2-40B4-BE49-F238E27FC236}">
                            <a16:creationId xmlns:a16="http://schemas.microsoft.com/office/drawing/2014/main" id="{D15BD20A-A502-4196-A410-A6C37EC3E8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3738" y="5016500"/>
                        <a:ext cx="1112837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38022" name="Group 6">
            <a:extLst>
              <a:ext uri="{FF2B5EF4-FFF2-40B4-BE49-F238E27FC236}">
                <a16:creationId xmlns:a16="http://schemas.microsoft.com/office/drawing/2014/main" id="{B9B3375A-652C-41E1-8933-31E4DCF11E9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800600" y="5370513"/>
            <a:ext cx="1108075" cy="1119187"/>
            <a:chOff x="3024" y="3383"/>
            <a:chExt cx="698" cy="705"/>
          </a:xfrm>
        </p:grpSpPr>
        <p:sp>
          <p:nvSpPr>
            <p:cNvPr id="1238023" name="Freeform 7">
              <a:extLst>
                <a:ext uri="{FF2B5EF4-FFF2-40B4-BE49-F238E27FC236}">
                  <a16:creationId xmlns:a16="http://schemas.microsoft.com/office/drawing/2014/main" id="{B9121156-FBB3-494E-A387-82DA817F63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8" y="3626"/>
              <a:ext cx="309" cy="456"/>
            </a:xfrm>
            <a:custGeom>
              <a:avLst/>
              <a:gdLst>
                <a:gd name="T0" fmla="*/ 233 w 618"/>
                <a:gd name="T1" fmla="*/ 0 h 911"/>
                <a:gd name="T2" fmla="*/ 206 w 618"/>
                <a:gd name="T3" fmla="*/ 0 h 911"/>
                <a:gd name="T4" fmla="*/ 171 w 618"/>
                <a:gd name="T5" fmla="*/ 4 h 911"/>
                <a:gd name="T6" fmla="*/ 131 w 618"/>
                <a:gd name="T7" fmla="*/ 10 h 911"/>
                <a:gd name="T8" fmla="*/ 91 w 618"/>
                <a:gd name="T9" fmla="*/ 20 h 911"/>
                <a:gd name="T10" fmla="*/ 53 w 618"/>
                <a:gd name="T11" fmla="*/ 36 h 911"/>
                <a:gd name="T12" fmla="*/ 23 w 618"/>
                <a:gd name="T13" fmla="*/ 59 h 911"/>
                <a:gd name="T14" fmla="*/ 4 w 618"/>
                <a:gd name="T15" fmla="*/ 88 h 911"/>
                <a:gd name="T16" fmla="*/ 0 w 618"/>
                <a:gd name="T17" fmla="*/ 110 h 911"/>
                <a:gd name="T18" fmla="*/ 2 w 618"/>
                <a:gd name="T19" fmla="*/ 122 h 911"/>
                <a:gd name="T20" fmla="*/ 10 w 618"/>
                <a:gd name="T21" fmla="*/ 158 h 911"/>
                <a:gd name="T22" fmla="*/ 31 w 618"/>
                <a:gd name="T23" fmla="*/ 233 h 911"/>
                <a:gd name="T24" fmla="*/ 60 w 618"/>
                <a:gd name="T25" fmla="*/ 328 h 911"/>
                <a:gd name="T26" fmla="*/ 96 w 618"/>
                <a:gd name="T27" fmla="*/ 435 h 911"/>
                <a:gd name="T28" fmla="*/ 138 w 618"/>
                <a:gd name="T29" fmla="*/ 548 h 911"/>
                <a:gd name="T30" fmla="*/ 184 w 618"/>
                <a:gd name="T31" fmla="*/ 658 h 911"/>
                <a:gd name="T32" fmla="*/ 230 w 618"/>
                <a:gd name="T33" fmla="*/ 760 h 911"/>
                <a:gd name="T34" fmla="*/ 276 w 618"/>
                <a:gd name="T35" fmla="*/ 845 h 911"/>
                <a:gd name="T36" fmla="*/ 305 w 618"/>
                <a:gd name="T37" fmla="*/ 888 h 911"/>
                <a:gd name="T38" fmla="*/ 319 w 618"/>
                <a:gd name="T39" fmla="*/ 904 h 911"/>
                <a:gd name="T40" fmla="*/ 342 w 618"/>
                <a:gd name="T41" fmla="*/ 904 h 911"/>
                <a:gd name="T42" fmla="*/ 382 w 618"/>
                <a:gd name="T43" fmla="*/ 889 h 911"/>
                <a:gd name="T44" fmla="*/ 429 w 618"/>
                <a:gd name="T45" fmla="*/ 871 h 911"/>
                <a:gd name="T46" fmla="*/ 477 w 618"/>
                <a:gd name="T47" fmla="*/ 850 h 911"/>
                <a:gd name="T48" fmla="*/ 525 w 618"/>
                <a:gd name="T49" fmla="*/ 830 h 911"/>
                <a:gd name="T50" fmla="*/ 566 w 618"/>
                <a:gd name="T51" fmla="*/ 810 h 911"/>
                <a:gd name="T52" fmla="*/ 597 w 618"/>
                <a:gd name="T53" fmla="*/ 791 h 911"/>
                <a:gd name="T54" fmla="*/ 616 w 618"/>
                <a:gd name="T55" fmla="*/ 774 h 911"/>
                <a:gd name="T56" fmla="*/ 593 w 618"/>
                <a:gd name="T57" fmla="*/ 733 h 911"/>
                <a:gd name="T58" fmla="*/ 539 w 618"/>
                <a:gd name="T59" fmla="*/ 651 h 911"/>
                <a:gd name="T60" fmla="*/ 480 w 618"/>
                <a:gd name="T61" fmla="*/ 555 h 911"/>
                <a:gd name="T62" fmla="*/ 421 w 618"/>
                <a:gd name="T63" fmla="*/ 449 h 911"/>
                <a:gd name="T64" fmla="*/ 366 w 618"/>
                <a:gd name="T65" fmla="*/ 339 h 911"/>
                <a:gd name="T66" fmla="*/ 316 w 618"/>
                <a:gd name="T67" fmla="*/ 230 h 911"/>
                <a:gd name="T68" fmla="*/ 276 w 618"/>
                <a:gd name="T69" fmla="*/ 129 h 911"/>
                <a:gd name="T70" fmla="*/ 250 w 618"/>
                <a:gd name="T71" fmla="*/ 39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18" h="911">
                  <a:moveTo>
                    <a:pt x="243" y="2"/>
                  </a:moveTo>
                  <a:lnTo>
                    <a:pt x="233" y="0"/>
                  </a:lnTo>
                  <a:lnTo>
                    <a:pt x="221" y="0"/>
                  </a:lnTo>
                  <a:lnTo>
                    <a:pt x="206" y="0"/>
                  </a:lnTo>
                  <a:lnTo>
                    <a:pt x="190" y="2"/>
                  </a:lnTo>
                  <a:lnTo>
                    <a:pt x="171" y="4"/>
                  </a:lnTo>
                  <a:lnTo>
                    <a:pt x="151" y="6"/>
                  </a:lnTo>
                  <a:lnTo>
                    <a:pt x="131" y="10"/>
                  </a:lnTo>
                  <a:lnTo>
                    <a:pt x="110" y="14"/>
                  </a:lnTo>
                  <a:lnTo>
                    <a:pt x="91" y="20"/>
                  </a:lnTo>
                  <a:lnTo>
                    <a:pt x="71" y="28"/>
                  </a:lnTo>
                  <a:lnTo>
                    <a:pt x="53" y="36"/>
                  </a:lnTo>
                  <a:lnTo>
                    <a:pt x="37" y="46"/>
                  </a:lnTo>
                  <a:lnTo>
                    <a:pt x="23" y="59"/>
                  </a:lnTo>
                  <a:lnTo>
                    <a:pt x="12" y="73"/>
                  </a:lnTo>
                  <a:lnTo>
                    <a:pt x="4" y="88"/>
                  </a:lnTo>
                  <a:lnTo>
                    <a:pt x="0" y="105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2" y="122"/>
                  </a:lnTo>
                  <a:lnTo>
                    <a:pt x="3" y="130"/>
                  </a:lnTo>
                  <a:lnTo>
                    <a:pt x="10" y="158"/>
                  </a:lnTo>
                  <a:lnTo>
                    <a:pt x="19" y="192"/>
                  </a:lnTo>
                  <a:lnTo>
                    <a:pt x="31" y="233"/>
                  </a:lnTo>
                  <a:lnTo>
                    <a:pt x="45" y="279"/>
                  </a:lnTo>
                  <a:lnTo>
                    <a:pt x="60" y="328"/>
                  </a:lnTo>
                  <a:lnTo>
                    <a:pt x="78" y="380"/>
                  </a:lnTo>
                  <a:lnTo>
                    <a:pt x="96" y="435"/>
                  </a:lnTo>
                  <a:lnTo>
                    <a:pt x="117" y="490"/>
                  </a:lnTo>
                  <a:lnTo>
                    <a:pt x="138" y="548"/>
                  </a:lnTo>
                  <a:lnTo>
                    <a:pt x="161" y="603"/>
                  </a:lnTo>
                  <a:lnTo>
                    <a:pt x="184" y="658"/>
                  </a:lnTo>
                  <a:lnTo>
                    <a:pt x="207" y="710"/>
                  </a:lnTo>
                  <a:lnTo>
                    <a:pt x="230" y="760"/>
                  </a:lnTo>
                  <a:lnTo>
                    <a:pt x="253" y="804"/>
                  </a:lnTo>
                  <a:lnTo>
                    <a:pt x="276" y="845"/>
                  </a:lnTo>
                  <a:lnTo>
                    <a:pt x="299" y="879"/>
                  </a:lnTo>
                  <a:lnTo>
                    <a:pt x="305" y="888"/>
                  </a:lnTo>
                  <a:lnTo>
                    <a:pt x="312" y="896"/>
                  </a:lnTo>
                  <a:lnTo>
                    <a:pt x="319" y="904"/>
                  </a:lnTo>
                  <a:lnTo>
                    <a:pt x="324" y="911"/>
                  </a:lnTo>
                  <a:lnTo>
                    <a:pt x="342" y="904"/>
                  </a:lnTo>
                  <a:lnTo>
                    <a:pt x="361" y="898"/>
                  </a:lnTo>
                  <a:lnTo>
                    <a:pt x="382" y="889"/>
                  </a:lnTo>
                  <a:lnTo>
                    <a:pt x="405" y="880"/>
                  </a:lnTo>
                  <a:lnTo>
                    <a:pt x="429" y="871"/>
                  </a:lnTo>
                  <a:lnTo>
                    <a:pt x="453" y="861"/>
                  </a:lnTo>
                  <a:lnTo>
                    <a:pt x="477" y="850"/>
                  </a:lnTo>
                  <a:lnTo>
                    <a:pt x="502" y="840"/>
                  </a:lnTo>
                  <a:lnTo>
                    <a:pt x="525" y="830"/>
                  </a:lnTo>
                  <a:lnTo>
                    <a:pt x="547" y="819"/>
                  </a:lnTo>
                  <a:lnTo>
                    <a:pt x="566" y="810"/>
                  </a:lnTo>
                  <a:lnTo>
                    <a:pt x="583" y="800"/>
                  </a:lnTo>
                  <a:lnTo>
                    <a:pt x="597" y="791"/>
                  </a:lnTo>
                  <a:lnTo>
                    <a:pt x="608" y="783"/>
                  </a:lnTo>
                  <a:lnTo>
                    <a:pt x="616" y="774"/>
                  </a:lnTo>
                  <a:lnTo>
                    <a:pt x="618" y="768"/>
                  </a:lnTo>
                  <a:lnTo>
                    <a:pt x="593" y="733"/>
                  </a:lnTo>
                  <a:lnTo>
                    <a:pt x="566" y="695"/>
                  </a:lnTo>
                  <a:lnTo>
                    <a:pt x="539" y="651"/>
                  </a:lnTo>
                  <a:lnTo>
                    <a:pt x="510" y="604"/>
                  </a:lnTo>
                  <a:lnTo>
                    <a:pt x="480" y="555"/>
                  </a:lnTo>
                  <a:lnTo>
                    <a:pt x="451" y="502"/>
                  </a:lnTo>
                  <a:lnTo>
                    <a:pt x="421" y="449"/>
                  </a:lnTo>
                  <a:lnTo>
                    <a:pt x="392" y="394"/>
                  </a:lnTo>
                  <a:lnTo>
                    <a:pt x="366" y="339"/>
                  </a:lnTo>
                  <a:lnTo>
                    <a:pt x="339" y="283"/>
                  </a:lnTo>
                  <a:lnTo>
                    <a:pt x="316" y="230"/>
                  </a:lnTo>
                  <a:lnTo>
                    <a:pt x="294" y="179"/>
                  </a:lnTo>
                  <a:lnTo>
                    <a:pt x="276" y="129"/>
                  </a:lnTo>
                  <a:lnTo>
                    <a:pt x="261" y="82"/>
                  </a:lnTo>
                  <a:lnTo>
                    <a:pt x="250" y="39"/>
                  </a:lnTo>
                  <a:lnTo>
                    <a:pt x="243" y="2"/>
                  </a:lnTo>
                  <a:close/>
                </a:path>
              </a:pathLst>
            </a:custGeom>
            <a:solidFill>
              <a:srgbClr val="F4F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8024" name="Freeform 8">
              <a:extLst>
                <a:ext uri="{FF2B5EF4-FFF2-40B4-BE49-F238E27FC236}">
                  <a16:creationId xmlns:a16="http://schemas.microsoft.com/office/drawing/2014/main" id="{546778EC-2843-4E87-8ED3-E580FFD932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" y="3691"/>
              <a:ext cx="167" cy="375"/>
            </a:xfrm>
            <a:custGeom>
              <a:avLst/>
              <a:gdLst>
                <a:gd name="T0" fmla="*/ 38 w 334"/>
                <a:gd name="T1" fmla="*/ 0 h 749"/>
                <a:gd name="T2" fmla="*/ 38 w 334"/>
                <a:gd name="T3" fmla="*/ 1 h 749"/>
                <a:gd name="T4" fmla="*/ 38 w 334"/>
                <a:gd name="T5" fmla="*/ 4 h 749"/>
                <a:gd name="T6" fmla="*/ 37 w 334"/>
                <a:gd name="T7" fmla="*/ 8 h 749"/>
                <a:gd name="T8" fmla="*/ 35 w 334"/>
                <a:gd name="T9" fmla="*/ 15 h 749"/>
                <a:gd name="T10" fmla="*/ 31 w 334"/>
                <a:gd name="T11" fmla="*/ 28 h 749"/>
                <a:gd name="T12" fmla="*/ 26 w 334"/>
                <a:gd name="T13" fmla="*/ 44 h 749"/>
                <a:gd name="T14" fmla="*/ 16 w 334"/>
                <a:gd name="T15" fmla="*/ 66 h 749"/>
                <a:gd name="T16" fmla="*/ 5 w 334"/>
                <a:gd name="T17" fmla="*/ 94 h 749"/>
                <a:gd name="T18" fmla="*/ 0 w 334"/>
                <a:gd name="T19" fmla="*/ 113 h 749"/>
                <a:gd name="T20" fmla="*/ 0 w 334"/>
                <a:gd name="T21" fmla="*/ 142 h 749"/>
                <a:gd name="T22" fmla="*/ 4 w 334"/>
                <a:gd name="T23" fmla="*/ 176 h 749"/>
                <a:gd name="T24" fmla="*/ 11 w 334"/>
                <a:gd name="T25" fmla="*/ 217 h 749"/>
                <a:gd name="T26" fmla="*/ 21 w 334"/>
                <a:gd name="T27" fmla="*/ 260 h 749"/>
                <a:gd name="T28" fmla="*/ 33 w 334"/>
                <a:gd name="T29" fmla="*/ 309 h 749"/>
                <a:gd name="T30" fmla="*/ 46 w 334"/>
                <a:gd name="T31" fmla="*/ 357 h 749"/>
                <a:gd name="T32" fmla="*/ 61 w 334"/>
                <a:gd name="T33" fmla="*/ 408 h 749"/>
                <a:gd name="T34" fmla="*/ 77 w 334"/>
                <a:gd name="T35" fmla="*/ 456 h 749"/>
                <a:gd name="T36" fmla="*/ 94 w 334"/>
                <a:gd name="T37" fmla="*/ 503 h 749"/>
                <a:gd name="T38" fmla="*/ 108 w 334"/>
                <a:gd name="T39" fmla="*/ 547 h 749"/>
                <a:gd name="T40" fmla="*/ 123 w 334"/>
                <a:gd name="T41" fmla="*/ 587 h 749"/>
                <a:gd name="T42" fmla="*/ 137 w 334"/>
                <a:gd name="T43" fmla="*/ 620 h 749"/>
                <a:gd name="T44" fmla="*/ 149 w 334"/>
                <a:gd name="T45" fmla="*/ 647 h 749"/>
                <a:gd name="T46" fmla="*/ 158 w 334"/>
                <a:gd name="T47" fmla="*/ 665 h 749"/>
                <a:gd name="T48" fmla="*/ 165 w 334"/>
                <a:gd name="T49" fmla="*/ 674 h 749"/>
                <a:gd name="T50" fmla="*/ 175 w 334"/>
                <a:gd name="T51" fmla="*/ 682 h 749"/>
                <a:gd name="T52" fmla="*/ 188 w 334"/>
                <a:gd name="T53" fmla="*/ 689 h 749"/>
                <a:gd name="T54" fmla="*/ 203 w 334"/>
                <a:gd name="T55" fmla="*/ 699 h 749"/>
                <a:gd name="T56" fmla="*/ 221 w 334"/>
                <a:gd name="T57" fmla="*/ 707 h 749"/>
                <a:gd name="T58" fmla="*/ 243 w 334"/>
                <a:gd name="T59" fmla="*/ 717 h 749"/>
                <a:gd name="T60" fmla="*/ 268 w 334"/>
                <a:gd name="T61" fmla="*/ 726 h 749"/>
                <a:gd name="T62" fmla="*/ 298 w 334"/>
                <a:gd name="T63" fmla="*/ 738 h 749"/>
                <a:gd name="T64" fmla="*/ 334 w 334"/>
                <a:gd name="T65" fmla="*/ 749 h 749"/>
                <a:gd name="T66" fmla="*/ 311 w 334"/>
                <a:gd name="T67" fmla="*/ 715 h 749"/>
                <a:gd name="T68" fmla="*/ 288 w 334"/>
                <a:gd name="T69" fmla="*/ 674 h 749"/>
                <a:gd name="T70" fmla="*/ 265 w 334"/>
                <a:gd name="T71" fmla="*/ 630 h 749"/>
                <a:gd name="T72" fmla="*/ 242 w 334"/>
                <a:gd name="T73" fmla="*/ 580 h 749"/>
                <a:gd name="T74" fmla="*/ 219 w 334"/>
                <a:gd name="T75" fmla="*/ 528 h 749"/>
                <a:gd name="T76" fmla="*/ 196 w 334"/>
                <a:gd name="T77" fmla="*/ 473 h 749"/>
                <a:gd name="T78" fmla="*/ 173 w 334"/>
                <a:gd name="T79" fmla="*/ 418 h 749"/>
                <a:gd name="T80" fmla="*/ 152 w 334"/>
                <a:gd name="T81" fmla="*/ 360 h 749"/>
                <a:gd name="T82" fmla="*/ 131 w 334"/>
                <a:gd name="T83" fmla="*/ 305 h 749"/>
                <a:gd name="T84" fmla="*/ 113 w 334"/>
                <a:gd name="T85" fmla="*/ 250 h 749"/>
                <a:gd name="T86" fmla="*/ 95 w 334"/>
                <a:gd name="T87" fmla="*/ 198 h 749"/>
                <a:gd name="T88" fmla="*/ 80 w 334"/>
                <a:gd name="T89" fmla="*/ 149 h 749"/>
                <a:gd name="T90" fmla="*/ 66 w 334"/>
                <a:gd name="T91" fmla="*/ 103 h 749"/>
                <a:gd name="T92" fmla="*/ 54 w 334"/>
                <a:gd name="T93" fmla="*/ 62 h 749"/>
                <a:gd name="T94" fmla="*/ 45 w 334"/>
                <a:gd name="T95" fmla="*/ 28 h 749"/>
                <a:gd name="T96" fmla="*/ 38 w 334"/>
                <a:gd name="T97" fmla="*/ 0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4" h="749">
                  <a:moveTo>
                    <a:pt x="38" y="0"/>
                  </a:moveTo>
                  <a:lnTo>
                    <a:pt x="38" y="1"/>
                  </a:lnTo>
                  <a:lnTo>
                    <a:pt x="38" y="4"/>
                  </a:lnTo>
                  <a:lnTo>
                    <a:pt x="37" y="8"/>
                  </a:lnTo>
                  <a:lnTo>
                    <a:pt x="35" y="15"/>
                  </a:lnTo>
                  <a:lnTo>
                    <a:pt x="31" y="28"/>
                  </a:lnTo>
                  <a:lnTo>
                    <a:pt x="26" y="44"/>
                  </a:lnTo>
                  <a:lnTo>
                    <a:pt x="16" y="66"/>
                  </a:lnTo>
                  <a:lnTo>
                    <a:pt x="5" y="94"/>
                  </a:lnTo>
                  <a:lnTo>
                    <a:pt x="0" y="113"/>
                  </a:lnTo>
                  <a:lnTo>
                    <a:pt x="0" y="142"/>
                  </a:lnTo>
                  <a:lnTo>
                    <a:pt x="4" y="176"/>
                  </a:lnTo>
                  <a:lnTo>
                    <a:pt x="11" y="217"/>
                  </a:lnTo>
                  <a:lnTo>
                    <a:pt x="21" y="260"/>
                  </a:lnTo>
                  <a:lnTo>
                    <a:pt x="33" y="309"/>
                  </a:lnTo>
                  <a:lnTo>
                    <a:pt x="46" y="357"/>
                  </a:lnTo>
                  <a:lnTo>
                    <a:pt x="61" y="408"/>
                  </a:lnTo>
                  <a:lnTo>
                    <a:pt x="77" y="456"/>
                  </a:lnTo>
                  <a:lnTo>
                    <a:pt x="94" y="503"/>
                  </a:lnTo>
                  <a:lnTo>
                    <a:pt x="108" y="547"/>
                  </a:lnTo>
                  <a:lnTo>
                    <a:pt x="123" y="587"/>
                  </a:lnTo>
                  <a:lnTo>
                    <a:pt x="137" y="620"/>
                  </a:lnTo>
                  <a:lnTo>
                    <a:pt x="149" y="647"/>
                  </a:lnTo>
                  <a:lnTo>
                    <a:pt x="158" y="665"/>
                  </a:lnTo>
                  <a:lnTo>
                    <a:pt x="165" y="674"/>
                  </a:lnTo>
                  <a:lnTo>
                    <a:pt x="175" y="682"/>
                  </a:lnTo>
                  <a:lnTo>
                    <a:pt x="188" y="689"/>
                  </a:lnTo>
                  <a:lnTo>
                    <a:pt x="203" y="699"/>
                  </a:lnTo>
                  <a:lnTo>
                    <a:pt x="221" y="707"/>
                  </a:lnTo>
                  <a:lnTo>
                    <a:pt x="243" y="717"/>
                  </a:lnTo>
                  <a:lnTo>
                    <a:pt x="268" y="726"/>
                  </a:lnTo>
                  <a:lnTo>
                    <a:pt x="298" y="738"/>
                  </a:lnTo>
                  <a:lnTo>
                    <a:pt x="334" y="749"/>
                  </a:lnTo>
                  <a:lnTo>
                    <a:pt x="311" y="715"/>
                  </a:lnTo>
                  <a:lnTo>
                    <a:pt x="288" y="674"/>
                  </a:lnTo>
                  <a:lnTo>
                    <a:pt x="265" y="630"/>
                  </a:lnTo>
                  <a:lnTo>
                    <a:pt x="242" y="580"/>
                  </a:lnTo>
                  <a:lnTo>
                    <a:pt x="219" y="528"/>
                  </a:lnTo>
                  <a:lnTo>
                    <a:pt x="196" y="473"/>
                  </a:lnTo>
                  <a:lnTo>
                    <a:pt x="173" y="418"/>
                  </a:lnTo>
                  <a:lnTo>
                    <a:pt x="152" y="360"/>
                  </a:lnTo>
                  <a:lnTo>
                    <a:pt x="131" y="305"/>
                  </a:lnTo>
                  <a:lnTo>
                    <a:pt x="113" y="250"/>
                  </a:lnTo>
                  <a:lnTo>
                    <a:pt x="95" y="198"/>
                  </a:lnTo>
                  <a:lnTo>
                    <a:pt x="80" y="149"/>
                  </a:lnTo>
                  <a:lnTo>
                    <a:pt x="66" y="103"/>
                  </a:lnTo>
                  <a:lnTo>
                    <a:pt x="54" y="62"/>
                  </a:lnTo>
                  <a:lnTo>
                    <a:pt x="45" y="2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CCE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8025" name="Freeform 9">
              <a:extLst>
                <a:ext uri="{FF2B5EF4-FFF2-40B4-BE49-F238E27FC236}">
                  <a16:creationId xmlns:a16="http://schemas.microsoft.com/office/drawing/2014/main" id="{E5CD2DA3-C5AB-4250-A543-3FF74E181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5" y="3677"/>
              <a:ext cx="75" cy="83"/>
            </a:xfrm>
            <a:custGeom>
              <a:avLst/>
              <a:gdLst>
                <a:gd name="T0" fmla="*/ 21 w 151"/>
                <a:gd name="T1" fmla="*/ 9 h 166"/>
                <a:gd name="T2" fmla="*/ 11 w 151"/>
                <a:gd name="T3" fmla="*/ 19 h 166"/>
                <a:gd name="T4" fmla="*/ 4 w 151"/>
                <a:gd name="T5" fmla="*/ 34 h 166"/>
                <a:gd name="T6" fmla="*/ 0 w 151"/>
                <a:gd name="T7" fmla="*/ 54 h 166"/>
                <a:gd name="T8" fmla="*/ 0 w 151"/>
                <a:gd name="T9" fmla="*/ 74 h 166"/>
                <a:gd name="T10" fmla="*/ 3 w 151"/>
                <a:gd name="T11" fmla="*/ 96 h 166"/>
                <a:gd name="T12" fmla="*/ 9 w 151"/>
                <a:gd name="T13" fmla="*/ 118 h 166"/>
                <a:gd name="T14" fmla="*/ 17 w 151"/>
                <a:gd name="T15" fmla="*/ 136 h 166"/>
                <a:gd name="T16" fmla="*/ 28 w 151"/>
                <a:gd name="T17" fmla="*/ 151 h 166"/>
                <a:gd name="T18" fmla="*/ 41 w 151"/>
                <a:gd name="T19" fmla="*/ 161 h 166"/>
                <a:gd name="T20" fmla="*/ 56 w 151"/>
                <a:gd name="T21" fmla="*/ 165 h 166"/>
                <a:gd name="T22" fmla="*/ 72 w 151"/>
                <a:gd name="T23" fmla="*/ 166 h 166"/>
                <a:gd name="T24" fmla="*/ 88 w 151"/>
                <a:gd name="T25" fmla="*/ 163 h 166"/>
                <a:gd name="T26" fmla="*/ 103 w 151"/>
                <a:gd name="T27" fmla="*/ 157 h 166"/>
                <a:gd name="T28" fmla="*/ 117 w 151"/>
                <a:gd name="T29" fmla="*/ 149 h 166"/>
                <a:gd name="T30" fmla="*/ 128 w 151"/>
                <a:gd name="T31" fmla="*/ 141 h 166"/>
                <a:gd name="T32" fmla="*/ 137 w 151"/>
                <a:gd name="T33" fmla="*/ 131 h 166"/>
                <a:gd name="T34" fmla="*/ 149 w 151"/>
                <a:gd name="T35" fmla="*/ 104 h 166"/>
                <a:gd name="T36" fmla="*/ 151 w 151"/>
                <a:gd name="T37" fmla="*/ 71 h 166"/>
                <a:gd name="T38" fmla="*/ 146 w 151"/>
                <a:gd name="T39" fmla="*/ 40 h 166"/>
                <a:gd name="T40" fmla="*/ 131 w 151"/>
                <a:gd name="T41" fmla="*/ 21 h 166"/>
                <a:gd name="T42" fmla="*/ 120 w 151"/>
                <a:gd name="T43" fmla="*/ 17 h 166"/>
                <a:gd name="T44" fmla="*/ 109 w 151"/>
                <a:gd name="T45" fmla="*/ 11 h 166"/>
                <a:gd name="T46" fmla="*/ 96 w 151"/>
                <a:gd name="T47" fmla="*/ 6 h 166"/>
                <a:gd name="T48" fmla="*/ 82 w 151"/>
                <a:gd name="T49" fmla="*/ 2 h 166"/>
                <a:gd name="T50" fmla="*/ 67 w 151"/>
                <a:gd name="T51" fmla="*/ 0 h 166"/>
                <a:gd name="T52" fmla="*/ 52 w 151"/>
                <a:gd name="T53" fmla="*/ 0 h 166"/>
                <a:gd name="T54" fmla="*/ 37 w 151"/>
                <a:gd name="T55" fmla="*/ 2 h 166"/>
                <a:gd name="T56" fmla="*/ 21 w 151"/>
                <a:gd name="T57" fmla="*/ 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1" h="166">
                  <a:moveTo>
                    <a:pt x="21" y="9"/>
                  </a:moveTo>
                  <a:lnTo>
                    <a:pt x="11" y="19"/>
                  </a:lnTo>
                  <a:lnTo>
                    <a:pt x="4" y="34"/>
                  </a:lnTo>
                  <a:lnTo>
                    <a:pt x="0" y="54"/>
                  </a:lnTo>
                  <a:lnTo>
                    <a:pt x="0" y="74"/>
                  </a:lnTo>
                  <a:lnTo>
                    <a:pt x="3" y="96"/>
                  </a:lnTo>
                  <a:lnTo>
                    <a:pt x="9" y="118"/>
                  </a:lnTo>
                  <a:lnTo>
                    <a:pt x="17" y="136"/>
                  </a:lnTo>
                  <a:lnTo>
                    <a:pt x="28" y="151"/>
                  </a:lnTo>
                  <a:lnTo>
                    <a:pt x="41" y="161"/>
                  </a:lnTo>
                  <a:lnTo>
                    <a:pt x="56" y="165"/>
                  </a:lnTo>
                  <a:lnTo>
                    <a:pt x="72" y="166"/>
                  </a:lnTo>
                  <a:lnTo>
                    <a:pt x="88" y="163"/>
                  </a:lnTo>
                  <a:lnTo>
                    <a:pt x="103" y="157"/>
                  </a:lnTo>
                  <a:lnTo>
                    <a:pt x="117" y="149"/>
                  </a:lnTo>
                  <a:lnTo>
                    <a:pt x="128" y="141"/>
                  </a:lnTo>
                  <a:lnTo>
                    <a:pt x="137" y="131"/>
                  </a:lnTo>
                  <a:lnTo>
                    <a:pt x="149" y="104"/>
                  </a:lnTo>
                  <a:lnTo>
                    <a:pt x="151" y="71"/>
                  </a:lnTo>
                  <a:lnTo>
                    <a:pt x="146" y="40"/>
                  </a:lnTo>
                  <a:lnTo>
                    <a:pt x="131" y="21"/>
                  </a:lnTo>
                  <a:lnTo>
                    <a:pt x="120" y="17"/>
                  </a:lnTo>
                  <a:lnTo>
                    <a:pt x="109" y="11"/>
                  </a:lnTo>
                  <a:lnTo>
                    <a:pt x="96" y="6"/>
                  </a:lnTo>
                  <a:lnTo>
                    <a:pt x="82" y="2"/>
                  </a:lnTo>
                  <a:lnTo>
                    <a:pt x="67" y="0"/>
                  </a:lnTo>
                  <a:lnTo>
                    <a:pt x="52" y="0"/>
                  </a:lnTo>
                  <a:lnTo>
                    <a:pt x="37" y="2"/>
                  </a:lnTo>
                  <a:lnTo>
                    <a:pt x="21" y="9"/>
                  </a:lnTo>
                  <a:close/>
                </a:path>
              </a:pathLst>
            </a:custGeom>
            <a:solidFill>
              <a:srgbClr val="CCE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8026" name="Freeform 10">
              <a:extLst>
                <a:ext uri="{FF2B5EF4-FFF2-40B4-BE49-F238E27FC236}">
                  <a16:creationId xmlns:a16="http://schemas.microsoft.com/office/drawing/2014/main" id="{92702A08-80C8-4039-A371-86E5A604B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" y="3917"/>
              <a:ext cx="96" cy="100"/>
            </a:xfrm>
            <a:custGeom>
              <a:avLst/>
              <a:gdLst>
                <a:gd name="T0" fmla="*/ 25 w 193"/>
                <a:gd name="T1" fmla="*/ 23 h 202"/>
                <a:gd name="T2" fmla="*/ 16 w 193"/>
                <a:gd name="T3" fmla="*/ 36 h 202"/>
                <a:gd name="T4" fmla="*/ 9 w 193"/>
                <a:gd name="T5" fmla="*/ 49 h 202"/>
                <a:gd name="T6" fmla="*/ 4 w 193"/>
                <a:gd name="T7" fmla="*/ 63 h 202"/>
                <a:gd name="T8" fmla="*/ 0 w 193"/>
                <a:gd name="T9" fmla="*/ 78 h 202"/>
                <a:gd name="T10" fmla="*/ 0 w 193"/>
                <a:gd name="T11" fmla="*/ 93 h 202"/>
                <a:gd name="T12" fmla="*/ 4 w 193"/>
                <a:gd name="T13" fmla="*/ 108 h 202"/>
                <a:gd name="T14" fmla="*/ 9 w 193"/>
                <a:gd name="T15" fmla="*/ 122 h 202"/>
                <a:gd name="T16" fmla="*/ 20 w 193"/>
                <a:gd name="T17" fmla="*/ 136 h 202"/>
                <a:gd name="T18" fmla="*/ 32 w 193"/>
                <a:gd name="T19" fmla="*/ 150 h 202"/>
                <a:gd name="T20" fmla="*/ 45 w 193"/>
                <a:gd name="T21" fmla="*/ 162 h 202"/>
                <a:gd name="T22" fmla="*/ 60 w 193"/>
                <a:gd name="T23" fmla="*/ 176 h 202"/>
                <a:gd name="T24" fmla="*/ 75 w 193"/>
                <a:gd name="T25" fmla="*/ 187 h 202"/>
                <a:gd name="T26" fmla="*/ 89 w 193"/>
                <a:gd name="T27" fmla="*/ 196 h 202"/>
                <a:gd name="T28" fmla="*/ 104 w 193"/>
                <a:gd name="T29" fmla="*/ 202 h 202"/>
                <a:gd name="T30" fmla="*/ 116 w 193"/>
                <a:gd name="T31" fmla="*/ 202 h 202"/>
                <a:gd name="T32" fmla="*/ 129 w 193"/>
                <a:gd name="T33" fmla="*/ 197 h 202"/>
                <a:gd name="T34" fmla="*/ 141 w 193"/>
                <a:gd name="T35" fmla="*/ 190 h 202"/>
                <a:gd name="T36" fmla="*/ 153 w 193"/>
                <a:gd name="T37" fmla="*/ 183 h 202"/>
                <a:gd name="T38" fmla="*/ 164 w 193"/>
                <a:gd name="T39" fmla="*/ 176 h 202"/>
                <a:gd name="T40" fmla="*/ 174 w 193"/>
                <a:gd name="T41" fmla="*/ 170 h 202"/>
                <a:gd name="T42" fmla="*/ 182 w 193"/>
                <a:gd name="T43" fmla="*/ 162 h 202"/>
                <a:gd name="T44" fmla="*/ 188 w 193"/>
                <a:gd name="T45" fmla="*/ 153 h 202"/>
                <a:gd name="T46" fmla="*/ 192 w 193"/>
                <a:gd name="T47" fmla="*/ 143 h 202"/>
                <a:gd name="T48" fmla="*/ 193 w 193"/>
                <a:gd name="T49" fmla="*/ 130 h 202"/>
                <a:gd name="T50" fmla="*/ 191 w 193"/>
                <a:gd name="T51" fmla="*/ 114 h 202"/>
                <a:gd name="T52" fmla="*/ 187 w 193"/>
                <a:gd name="T53" fmla="*/ 97 h 202"/>
                <a:gd name="T54" fmla="*/ 178 w 193"/>
                <a:gd name="T55" fmla="*/ 77 h 202"/>
                <a:gd name="T56" fmla="*/ 168 w 193"/>
                <a:gd name="T57" fmla="*/ 58 h 202"/>
                <a:gd name="T58" fmla="*/ 157 w 193"/>
                <a:gd name="T59" fmla="*/ 40 h 202"/>
                <a:gd name="T60" fmla="*/ 144 w 193"/>
                <a:gd name="T61" fmla="*/ 24 h 202"/>
                <a:gd name="T62" fmla="*/ 129 w 193"/>
                <a:gd name="T63" fmla="*/ 13 h 202"/>
                <a:gd name="T64" fmla="*/ 115 w 193"/>
                <a:gd name="T65" fmla="*/ 6 h 202"/>
                <a:gd name="T66" fmla="*/ 101 w 193"/>
                <a:gd name="T67" fmla="*/ 3 h 202"/>
                <a:gd name="T68" fmla="*/ 88 w 193"/>
                <a:gd name="T69" fmla="*/ 0 h 202"/>
                <a:gd name="T70" fmla="*/ 74 w 193"/>
                <a:gd name="T71" fmla="*/ 1 h 202"/>
                <a:gd name="T72" fmla="*/ 62 w 193"/>
                <a:gd name="T73" fmla="*/ 3 h 202"/>
                <a:gd name="T74" fmla="*/ 51 w 193"/>
                <a:gd name="T75" fmla="*/ 6 h 202"/>
                <a:gd name="T76" fmla="*/ 40 w 193"/>
                <a:gd name="T77" fmla="*/ 11 h 202"/>
                <a:gd name="T78" fmla="*/ 32 w 193"/>
                <a:gd name="T79" fmla="*/ 16 h 202"/>
                <a:gd name="T80" fmla="*/ 25 w 193"/>
                <a:gd name="T81" fmla="*/ 23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3" h="202">
                  <a:moveTo>
                    <a:pt x="25" y="23"/>
                  </a:moveTo>
                  <a:lnTo>
                    <a:pt x="16" y="36"/>
                  </a:lnTo>
                  <a:lnTo>
                    <a:pt x="9" y="49"/>
                  </a:lnTo>
                  <a:lnTo>
                    <a:pt x="4" y="63"/>
                  </a:lnTo>
                  <a:lnTo>
                    <a:pt x="0" y="78"/>
                  </a:lnTo>
                  <a:lnTo>
                    <a:pt x="0" y="93"/>
                  </a:lnTo>
                  <a:lnTo>
                    <a:pt x="4" y="108"/>
                  </a:lnTo>
                  <a:lnTo>
                    <a:pt x="9" y="122"/>
                  </a:lnTo>
                  <a:lnTo>
                    <a:pt x="20" y="136"/>
                  </a:lnTo>
                  <a:lnTo>
                    <a:pt x="32" y="150"/>
                  </a:lnTo>
                  <a:lnTo>
                    <a:pt x="45" y="162"/>
                  </a:lnTo>
                  <a:lnTo>
                    <a:pt x="60" y="176"/>
                  </a:lnTo>
                  <a:lnTo>
                    <a:pt x="75" y="187"/>
                  </a:lnTo>
                  <a:lnTo>
                    <a:pt x="89" y="196"/>
                  </a:lnTo>
                  <a:lnTo>
                    <a:pt x="104" y="202"/>
                  </a:lnTo>
                  <a:lnTo>
                    <a:pt x="116" y="202"/>
                  </a:lnTo>
                  <a:lnTo>
                    <a:pt x="129" y="197"/>
                  </a:lnTo>
                  <a:lnTo>
                    <a:pt x="141" y="190"/>
                  </a:lnTo>
                  <a:lnTo>
                    <a:pt x="153" y="183"/>
                  </a:lnTo>
                  <a:lnTo>
                    <a:pt x="164" y="176"/>
                  </a:lnTo>
                  <a:lnTo>
                    <a:pt x="174" y="170"/>
                  </a:lnTo>
                  <a:lnTo>
                    <a:pt x="182" y="162"/>
                  </a:lnTo>
                  <a:lnTo>
                    <a:pt x="188" y="153"/>
                  </a:lnTo>
                  <a:lnTo>
                    <a:pt x="192" y="143"/>
                  </a:lnTo>
                  <a:lnTo>
                    <a:pt x="193" y="130"/>
                  </a:lnTo>
                  <a:lnTo>
                    <a:pt x="191" y="114"/>
                  </a:lnTo>
                  <a:lnTo>
                    <a:pt x="187" y="97"/>
                  </a:lnTo>
                  <a:lnTo>
                    <a:pt x="178" y="77"/>
                  </a:lnTo>
                  <a:lnTo>
                    <a:pt x="168" y="58"/>
                  </a:lnTo>
                  <a:lnTo>
                    <a:pt x="157" y="40"/>
                  </a:lnTo>
                  <a:lnTo>
                    <a:pt x="144" y="24"/>
                  </a:lnTo>
                  <a:lnTo>
                    <a:pt x="129" y="13"/>
                  </a:lnTo>
                  <a:lnTo>
                    <a:pt x="115" y="6"/>
                  </a:lnTo>
                  <a:lnTo>
                    <a:pt x="101" y="3"/>
                  </a:lnTo>
                  <a:lnTo>
                    <a:pt x="88" y="0"/>
                  </a:lnTo>
                  <a:lnTo>
                    <a:pt x="74" y="1"/>
                  </a:lnTo>
                  <a:lnTo>
                    <a:pt x="62" y="3"/>
                  </a:lnTo>
                  <a:lnTo>
                    <a:pt x="51" y="6"/>
                  </a:lnTo>
                  <a:lnTo>
                    <a:pt x="40" y="11"/>
                  </a:lnTo>
                  <a:lnTo>
                    <a:pt x="32" y="16"/>
                  </a:lnTo>
                  <a:lnTo>
                    <a:pt x="25" y="23"/>
                  </a:lnTo>
                  <a:close/>
                </a:path>
              </a:pathLst>
            </a:custGeom>
            <a:solidFill>
              <a:srgbClr val="CCE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8027" name="Freeform 11">
              <a:extLst>
                <a:ext uri="{FF2B5EF4-FFF2-40B4-BE49-F238E27FC236}">
                  <a16:creationId xmlns:a16="http://schemas.microsoft.com/office/drawing/2014/main" id="{5F441162-5773-4B1A-9A75-0595EB08C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8" y="3667"/>
              <a:ext cx="88" cy="96"/>
            </a:xfrm>
            <a:custGeom>
              <a:avLst/>
              <a:gdLst>
                <a:gd name="T0" fmla="*/ 90 w 177"/>
                <a:gd name="T1" fmla="*/ 2 h 192"/>
                <a:gd name="T2" fmla="*/ 73 w 177"/>
                <a:gd name="T3" fmla="*/ 0 h 192"/>
                <a:gd name="T4" fmla="*/ 52 w 177"/>
                <a:gd name="T5" fmla="*/ 1 h 192"/>
                <a:gd name="T6" fmla="*/ 34 w 177"/>
                <a:gd name="T7" fmla="*/ 9 h 192"/>
                <a:gd name="T8" fmla="*/ 13 w 177"/>
                <a:gd name="T9" fmla="*/ 30 h 192"/>
                <a:gd name="T10" fmla="*/ 0 w 177"/>
                <a:gd name="T11" fmla="*/ 63 h 192"/>
                <a:gd name="T12" fmla="*/ 1 w 177"/>
                <a:gd name="T13" fmla="*/ 99 h 192"/>
                <a:gd name="T14" fmla="*/ 12 w 177"/>
                <a:gd name="T15" fmla="*/ 135 h 192"/>
                <a:gd name="T16" fmla="*/ 26 w 177"/>
                <a:gd name="T17" fmla="*/ 161 h 192"/>
                <a:gd name="T18" fmla="*/ 44 w 177"/>
                <a:gd name="T19" fmla="*/ 178 h 192"/>
                <a:gd name="T20" fmla="*/ 66 w 177"/>
                <a:gd name="T21" fmla="*/ 190 h 192"/>
                <a:gd name="T22" fmla="*/ 89 w 177"/>
                <a:gd name="T23" fmla="*/ 192 h 192"/>
                <a:gd name="T24" fmla="*/ 119 w 177"/>
                <a:gd name="T25" fmla="*/ 183 h 192"/>
                <a:gd name="T26" fmla="*/ 149 w 177"/>
                <a:gd name="T27" fmla="*/ 163 h 192"/>
                <a:gd name="T28" fmla="*/ 169 w 177"/>
                <a:gd name="T29" fmla="*/ 137 h 192"/>
                <a:gd name="T30" fmla="*/ 177 w 177"/>
                <a:gd name="T31" fmla="*/ 105 h 192"/>
                <a:gd name="T32" fmla="*/ 174 w 177"/>
                <a:gd name="T33" fmla="*/ 83 h 192"/>
                <a:gd name="T34" fmla="*/ 167 w 177"/>
                <a:gd name="T35" fmla="*/ 76 h 192"/>
                <a:gd name="T36" fmla="*/ 158 w 177"/>
                <a:gd name="T37" fmla="*/ 77 h 192"/>
                <a:gd name="T38" fmla="*/ 152 w 177"/>
                <a:gd name="T39" fmla="*/ 84 h 192"/>
                <a:gd name="T40" fmla="*/ 150 w 177"/>
                <a:gd name="T41" fmla="*/ 101 h 192"/>
                <a:gd name="T42" fmla="*/ 143 w 177"/>
                <a:gd name="T43" fmla="*/ 127 h 192"/>
                <a:gd name="T44" fmla="*/ 127 w 177"/>
                <a:gd name="T45" fmla="*/ 146 h 192"/>
                <a:gd name="T46" fmla="*/ 103 w 177"/>
                <a:gd name="T47" fmla="*/ 158 h 192"/>
                <a:gd name="T48" fmla="*/ 70 w 177"/>
                <a:gd name="T49" fmla="*/ 158 h 192"/>
                <a:gd name="T50" fmla="*/ 47 w 177"/>
                <a:gd name="T51" fmla="*/ 142 h 192"/>
                <a:gd name="T52" fmla="*/ 35 w 177"/>
                <a:gd name="T53" fmla="*/ 115 h 192"/>
                <a:gd name="T54" fmla="*/ 27 w 177"/>
                <a:gd name="T55" fmla="*/ 84 h 192"/>
                <a:gd name="T56" fmla="*/ 26 w 177"/>
                <a:gd name="T57" fmla="*/ 61 h 192"/>
                <a:gd name="T58" fmla="*/ 32 w 177"/>
                <a:gd name="T59" fmla="*/ 45 h 192"/>
                <a:gd name="T60" fmla="*/ 43 w 177"/>
                <a:gd name="T61" fmla="*/ 31 h 192"/>
                <a:gd name="T62" fmla="*/ 58 w 177"/>
                <a:gd name="T63" fmla="*/ 21 h 192"/>
                <a:gd name="T64" fmla="*/ 68 w 177"/>
                <a:gd name="T65" fmla="*/ 20 h 192"/>
                <a:gd name="T66" fmla="*/ 83 w 177"/>
                <a:gd name="T67" fmla="*/ 20 h 192"/>
                <a:gd name="T68" fmla="*/ 99 w 177"/>
                <a:gd name="T69" fmla="*/ 20 h 192"/>
                <a:gd name="T70" fmla="*/ 102 w 177"/>
                <a:gd name="T71" fmla="*/ 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7" h="192">
                  <a:moveTo>
                    <a:pt x="98" y="5"/>
                  </a:moveTo>
                  <a:lnTo>
                    <a:pt x="90" y="2"/>
                  </a:lnTo>
                  <a:lnTo>
                    <a:pt x="82" y="0"/>
                  </a:lnTo>
                  <a:lnTo>
                    <a:pt x="73" y="0"/>
                  </a:lnTo>
                  <a:lnTo>
                    <a:pt x="62" y="0"/>
                  </a:lnTo>
                  <a:lnTo>
                    <a:pt x="52" y="1"/>
                  </a:lnTo>
                  <a:lnTo>
                    <a:pt x="43" y="5"/>
                  </a:lnTo>
                  <a:lnTo>
                    <a:pt x="34" y="9"/>
                  </a:lnTo>
                  <a:lnTo>
                    <a:pt x="26" y="15"/>
                  </a:lnTo>
                  <a:lnTo>
                    <a:pt x="13" y="30"/>
                  </a:lnTo>
                  <a:lnTo>
                    <a:pt x="5" y="46"/>
                  </a:lnTo>
                  <a:lnTo>
                    <a:pt x="0" y="63"/>
                  </a:lnTo>
                  <a:lnTo>
                    <a:pt x="0" y="81"/>
                  </a:lnTo>
                  <a:lnTo>
                    <a:pt x="1" y="99"/>
                  </a:lnTo>
                  <a:lnTo>
                    <a:pt x="6" y="116"/>
                  </a:lnTo>
                  <a:lnTo>
                    <a:pt x="12" y="135"/>
                  </a:lnTo>
                  <a:lnTo>
                    <a:pt x="19" y="151"/>
                  </a:lnTo>
                  <a:lnTo>
                    <a:pt x="26" y="161"/>
                  </a:lnTo>
                  <a:lnTo>
                    <a:pt x="34" y="170"/>
                  </a:lnTo>
                  <a:lnTo>
                    <a:pt x="44" y="178"/>
                  </a:lnTo>
                  <a:lnTo>
                    <a:pt x="54" y="185"/>
                  </a:lnTo>
                  <a:lnTo>
                    <a:pt x="66" y="190"/>
                  </a:lnTo>
                  <a:lnTo>
                    <a:pt x="77" y="192"/>
                  </a:lnTo>
                  <a:lnTo>
                    <a:pt x="89" y="192"/>
                  </a:lnTo>
                  <a:lnTo>
                    <a:pt x="102" y="190"/>
                  </a:lnTo>
                  <a:lnTo>
                    <a:pt x="119" y="183"/>
                  </a:lnTo>
                  <a:lnTo>
                    <a:pt x="135" y="175"/>
                  </a:lnTo>
                  <a:lnTo>
                    <a:pt x="149" y="163"/>
                  </a:lnTo>
                  <a:lnTo>
                    <a:pt x="161" y="151"/>
                  </a:lnTo>
                  <a:lnTo>
                    <a:pt x="169" y="137"/>
                  </a:lnTo>
                  <a:lnTo>
                    <a:pt x="175" y="122"/>
                  </a:lnTo>
                  <a:lnTo>
                    <a:pt x="177" y="105"/>
                  </a:lnTo>
                  <a:lnTo>
                    <a:pt x="175" y="87"/>
                  </a:lnTo>
                  <a:lnTo>
                    <a:pt x="174" y="83"/>
                  </a:lnTo>
                  <a:lnTo>
                    <a:pt x="172" y="78"/>
                  </a:lnTo>
                  <a:lnTo>
                    <a:pt x="167" y="76"/>
                  </a:lnTo>
                  <a:lnTo>
                    <a:pt x="163" y="76"/>
                  </a:lnTo>
                  <a:lnTo>
                    <a:pt x="158" y="77"/>
                  </a:lnTo>
                  <a:lnTo>
                    <a:pt x="154" y="79"/>
                  </a:lnTo>
                  <a:lnTo>
                    <a:pt x="152" y="84"/>
                  </a:lnTo>
                  <a:lnTo>
                    <a:pt x="151" y="89"/>
                  </a:lnTo>
                  <a:lnTo>
                    <a:pt x="150" y="101"/>
                  </a:lnTo>
                  <a:lnTo>
                    <a:pt x="148" y="114"/>
                  </a:lnTo>
                  <a:lnTo>
                    <a:pt x="143" y="127"/>
                  </a:lnTo>
                  <a:lnTo>
                    <a:pt x="136" y="137"/>
                  </a:lnTo>
                  <a:lnTo>
                    <a:pt x="127" y="146"/>
                  </a:lnTo>
                  <a:lnTo>
                    <a:pt x="115" y="153"/>
                  </a:lnTo>
                  <a:lnTo>
                    <a:pt x="103" y="158"/>
                  </a:lnTo>
                  <a:lnTo>
                    <a:pt x="87" y="160"/>
                  </a:lnTo>
                  <a:lnTo>
                    <a:pt x="70" y="158"/>
                  </a:lnTo>
                  <a:lnTo>
                    <a:pt x="58" y="152"/>
                  </a:lnTo>
                  <a:lnTo>
                    <a:pt x="47" y="142"/>
                  </a:lnTo>
                  <a:lnTo>
                    <a:pt x="41" y="129"/>
                  </a:lnTo>
                  <a:lnTo>
                    <a:pt x="35" y="115"/>
                  </a:lnTo>
                  <a:lnTo>
                    <a:pt x="30" y="99"/>
                  </a:lnTo>
                  <a:lnTo>
                    <a:pt x="27" y="84"/>
                  </a:lnTo>
                  <a:lnTo>
                    <a:pt x="26" y="69"/>
                  </a:lnTo>
                  <a:lnTo>
                    <a:pt x="26" y="61"/>
                  </a:lnTo>
                  <a:lnTo>
                    <a:pt x="28" y="53"/>
                  </a:lnTo>
                  <a:lnTo>
                    <a:pt x="32" y="45"/>
                  </a:lnTo>
                  <a:lnTo>
                    <a:pt x="37" y="37"/>
                  </a:lnTo>
                  <a:lnTo>
                    <a:pt x="43" y="31"/>
                  </a:lnTo>
                  <a:lnTo>
                    <a:pt x="50" y="25"/>
                  </a:lnTo>
                  <a:lnTo>
                    <a:pt x="58" y="21"/>
                  </a:lnTo>
                  <a:lnTo>
                    <a:pt x="66" y="20"/>
                  </a:lnTo>
                  <a:lnTo>
                    <a:pt x="68" y="20"/>
                  </a:lnTo>
                  <a:lnTo>
                    <a:pt x="74" y="18"/>
                  </a:lnTo>
                  <a:lnTo>
                    <a:pt x="83" y="20"/>
                  </a:lnTo>
                  <a:lnTo>
                    <a:pt x="93" y="21"/>
                  </a:lnTo>
                  <a:lnTo>
                    <a:pt x="99" y="20"/>
                  </a:lnTo>
                  <a:lnTo>
                    <a:pt x="103" y="15"/>
                  </a:lnTo>
                  <a:lnTo>
                    <a:pt x="102" y="9"/>
                  </a:lnTo>
                  <a:lnTo>
                    <a:pt x="98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8028" name="Freeform 12">
              <a:extLst>
                <a:ext uri="{FF2B5EF4-FFF2-40B4-BE49-F238E27FC236}">
                  <a16:creationId xmlns:a16="http://schemas.microsoft.com/office/drawing/2014/main" id="{25EBEC93-4932-43FE-915F-10EA076B2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3913"/>
              <a:ext cx="110" cy="108"/>
            </a:xfrm>
            <a:custGeom>
              <a:avLst/>
              <a:gdLst>
                <a:gd name="T0" fmla="*/ 47 w 219"/>
                <a:gd name="T1" fmla="*/ 7 h 216"/>
                <a:gd name="T2" fmla="*/ 26 w 219"/>
                <a:gd name="T3" fmla="*/ 22 h 216"/>
                <a:gd name="T4" fmla="*/ 11 w 219"/>
                <a:gd name="T5" fmla="*/ 40 h 216"/>
                <a:gd name="T6" fmla="*/ 2 w 219"/>
                <a:gd name="T7" fmla="*/ 65 h 216"/>
                <a:gd name="T8" fmla="*/ 0 w 219"/>
                <a:gd name="T9" fmla="*/ 90 h 216"/>
                <a:gd name="T10" fmla="*/ 5 w 219"/>
                <a:gd name="T11" fmla="*/ 116 h 216"/>
                <a:gd name="T12" fmla="*/ 14 w 219"/>
                <a:gd name="T13" fmla="*/ 141 h 216"/>
                <a:gd name="T14" fmla="*/ 29 w 219"/>
                <a:gd name="T15" fmla="*/ 164 h 216"/>
                <a:gd name="T16" fmla="*/ 51 w 219"/>
                <a:gd name="T17" fmla="*/ 185 h 216"/>
                <a:gd name="T18" fmla="*/ 79 w 219"/>
                <a:gd name="T19" fmla="*/ 206 h 216"/>
                <a:gd name="T20" fmla="*/ 112 w 219"/>
                <a:gd name="T21" fmla="*/ 216 h 216"/>
                <a:gd name="T22" fmla="*/ 145 w 219"/>
                <a:gd name="T23" fmla="*/ 211 h 216"/>
                <a:gd name="T24" fmla="*/ 171 w 219"/>
                <a:gd name="T25" fmla="*/ 192 h 216"/>
                <a:gd name="T26" fmla="*/ 191 w 219"/>
                <a:gd name="T27" fmla="*/ 173 h 216"/>
                <a:gd name="T28" fmla="*/ 206 w 219"/>
                <a:gd name="T29" fmla="*/ 151 h 216"/>
                <a:gd name="T30" fmla="*/ 216 w 219"/>
                <a:gd name="T31" fmla="*/ 127 h 216"/>
                <a:gd name="T32" fmla="*/ 219 w 219"/>
                <a:gd name="T33" fmla="*/ 107 h 216"/>
                <a:gd name="T34" fmla="*/ 214 w 219"/>
                <a:gd name="T35" fmla="*/ 97 h 216"/>
                <a:gd name="T36" fmla="*/ 202 w 219"/>
                <a:gd name="T37" fmla="*/ 93 h 216"/>
                <a:gd name="T38" fmla="*/ 192 w 219"/>
                <a:gd name="T39" fmla="*/ 98 h 216"/>
                <a:gd name="T40" fmla="*/ 189 w 219"/>
                <a:gd name="T41" fmla="*/ 106 h 216"/>
                <a:gd name="T42" fmla="*/ 184 w 219"/>
                <a:gd name="T43" fmla="*/ 121 h 216"/>
                <a:gd name="T44" fmla="*/ 173 w 219"/>
                <a:gd name="T45" fmla="*/ 142 h 216"/>
                <a:gd name="T46" fmla="*/ 155 w 219"/>
                <a:gd name="T47" fmla="*/ 161 h 216"/>
                <a:gd name="T48" fmla="*/ 121 w 219"/>
                <a:gd name="T49" fmla="*/ 169 h 216"/>
                <a:gd name="T50" fmla="*/ 78 w 219"/>
                <a:gd name="T51" fmla="*/ 158 h 216"/>
                <a:gd name="T52" fmla="*/ 46 w 219"/>
                <a:gd name="T53" fmla="*/ 130 h 216"/>
                <a:gd name="T54" fmla="*/ 31 w 219"/>
                <a:gd name="T55" fmla="*/ 91 h 216"/>
                <a:gd name="T56" fmla="*/ 34 w 219"/>
                <a:gd name="T57" fmla="*/ 59 h 216"/>
                <a:gd name="T58" fmla="*/ 47 w 219"/>
                <a:gd name="T59" fmla="*/ 40 h 216"/>
                <a:gd name="T60" fmla="*/ 63 w 219"/>
                <a:gd name="T61" fmla="*/ 24 h 216"/>
                <a:gd name="T62" fmla="*/ 80 w 219"/>
                <a:gd name="T63" fmla="*/ 13 h 216"/>
                <a:gd name="T64" fmla="*/ 85 w 219"/>
                <a:gd name="T65" fmla="*/ 4 h 216"/>
                <a:gd name="T66" fmla="*/ 69 w 219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9" h="216">
                  <a:moveTo>
                    <a:pt x="59" y="2"/>
                  </a:moveTo>
                  <a:lnTo>
                    <a:pt x="47" y="7"/>
                  </a:lnTo>
                  <a:lnTo>
                    <a:pt x="37" y="14"/>
                  </a:lnTo>
                  <a:lnTo>
                    <a:pt x="26" y="22"/>
                  </a:lnTo>
                  <a:lnTo>
                    <a:pt x="18" y="31"/>
                  </a:lnTo>
                  <a:lnTo>
                    <a:pt x="11" y="40"/>
                  </a:lnTo>
                  <a:lnTo>
                    <a:pt x="6" y="52"/>
                  </a:lnTo>
                  <a:lnTo>
                    <a:pt x="2" y="65"/>
                  </a:lnTo>
                  <a:lnTo>
                    <a:pt x="0" y="77"/>
                  </a:lnTo>
                  <a:lnTo>
                    <a:pt x="0" y="90"/>
                  </a:lnTo>
                  <a:lnTo>
                    <a:pt x="1" y="104"/>
                  </a:lnTo>
                  <a:lnTo>
                    <a:pt x="5" y="116"/>
                  </a:lnTo>
                  <a:lnTo>
                    <a:pt x="9" y="129"/>
                  </a:lnTo>
                  <a:lnTo>
                    <a:pt x="14" y="141"/>
                  </a:lnTo>
                  <a:lnTo>
                    <a:pt x="21" y="152"/>
                  </a:lnTo>
                  <a:lnTo>
                    <a:pt x="29" y="164"/>
                  </a:lnTo>
                  <a:lnTo>
                    <a:pt x="38" y="174"/>
                  </a:lnTo>
                  <a:lnTo>
                    <a:pt x="51" y="185"/>
                  </a:lnTo>
                  <a:lnTo>
                    <a:pt x="64" y="196"/>
                  </a:lnTo>
                  <a:lnTo>
                    <a:pt x="79" y="206"/>
                  </a:lnTo>
                  <a:lnTo>
                    <a:pt x="95" y="213"/>
                  </a:lnTo>
                  <a:lnTo>
                    <a:pt x="112" y="216"/>
                  </a:lnTo>
                  <a:lnTo>
                    <a:pt x="129" y="216"/>
                  </a:lnTo>
                  <a:lnTo>
                    <a:pt x="145" y="211"/>
                  </a:lnTo>
                  <a:lnTo>
                    <a:pt x="161" y="200"/>
                  </a:lnTo>
                  <a:lnTo>
                    <a:pt x="171" y="192"/>
                  </a:lnTo>
                  <a:lnTo>
                    <a:pt x="182" y="183"/>
                  </a:lnTo>
                  <a:lnTo>
                    <a:pt x="191" y="173"/>
                  </a:lnTo>
                  <a:lnTo>
                    <a:pt x="199" y="162"/>
                  </a:lnTo>
                  <a:lnTo>
                    <a:pt x="206" y="151"/>
                  </a:lnTo>
                  <a:lnTo>
                    <a:pt x="212" y="139"/>
                  </a:lnTo>
                  <a:lnTo>
                    <a:pt x="216" y="127"/>
                  </a:lnTo>
                  <a:lnTo>
                    <a:pt x="219" y="113"/>
                  </a:lnTo>
                  <a:lnTo>
                    <a:pt x="219" y="107"/>
                  </a:lnTo>
                  <a:lnTo>
                    <a:pt x="217" y="101"/>
                  </a:lnTo>
                  <a:lnTo>
                    <a:pt x="214" y="97"/>
                  </a:lnTo>
                  <a:lnTo>
                    <a:pt x="208" y="93"/>
                  </a:lnTo>
                  <a:lnTo>
                    <a:pt x="202" y="93"/>
                  </a:lnTo>
                  <a:lnTo>
                    <a:pt x="197" y="94"/>
                  </a:lnTo>
                  <a:lnTo>
                    <a:pt x="192" y="98"/>
                  </a:lnTo>
                  <a:lnTo>
                    <a:pt x="189" y="104"/>
                  </a:lnTo>
                  <a:lnTo>
                    <a:pt x="189" y="106"/>
                  </a:lnTo>
                  <a:lnTo>
                    <a:pt x="186" y="112"/>
                  </a:lnTo>
                  <a:lnTo>
                    <a:pt x="184" y="121"/>
                  </a:lnTo>
                  <a:lnTo>
                    <a:pt x="179" y="131"/>
                  </a:lnTo>
                  <a:lnTo>
                    <a:pt x="173" y="142"/>
                  </a:lnTo>
                  <a:lnTo>
                    <a:pt x="164" y="153"/>
                  </a:lnTo>
                  <a:lnTo>
                    <a:pt x="155" y="161"/>
                  </a:lnTo>
                  <a:lnTo>
                    <a:pt x="143" y="168"/>
                  </a:lnTo>
                  <a:lnTo>
                    <a:pt x="121" y="169"/>
                  </a:lnTo>
                  <a:lnTo>
                    <a:pt x="99" y="166"/>
                  </a:lnTo>
                  <a:lnTo>
                    <a:pt x="78" y="158"/>
                  </a:lnTo>
                  <a:lnTo>
                    <a:pt x="61" y="145"/>
                  </a:lnTo>
                  <a:lnTo>
                    <a:pt x="46" y="130"/>
                  </a:lnTo>
                  <a:lnTo>
                    <a:pt x="36" y="112"/>
                  </a:lnTo>
                  <a:lnTo>
                    <a:pt x="31" y="91"/>
                  </a:lnTo>
                  <a:lnTo>
                    <a:pt x="31" y="69"/>
                  </a:lnTo>
                  <a:lnTo>
                    <a:pt x="34" y="59"/>
                  </a:lnTo>
                  <a:lnTo>
                    <a:pt x="39" y="50"/>
                  </a:lnTo>
                  <a:lnTo>
                    <a:pt x="47" y="40"/>
                  </a:lnTo>
                  <a:lnTo>
                    <a:pt x="55" y="31"/>
                  </a:lnTo>
                  <a:lnTo>
                    <a:pt x="63" y="24"/>
                  </a:lnTo>
                  <a:lnTo>
                    <a:pt x="72" y="17"/>
                  </a:lnTo>
                  <a:lnTo>
                    <a:pt x="80" y="13"/>
                  </a:lnTo>
                  <a:lnTo>
                    <a:pt x="87" y="9"/>
                  </a:lnTo>
                  <a:lnTo>
                    <a:pt x="85" y="4"/>
                  </a:lnTo>
                  <a:lnTo>
                    <a:pt x="78" y="0"/>
                  </a:lnTo>
                  <a:lnTo>
                    <a:pt x="69" y="0"/>
                  </a:lnTo>
                  <a:lnTo>
                    <a:pt x="5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8029" name="Freeform 13">
              <a:extLst>
                <a:ext uri="{FF2B5EF4-FFF2-40B4-BE49-F238E27FC236}">
                  <a16:creationId xmlns:a16="http://schemas.microsoft.com/office/drawing/2014/main" id="{B526EF07-1E9D-4980-84F6-5E514D90A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8" y="3785"/>
              <a:ext cx="28" cy="30"/>
            </a:xfrm>
            <a:custGeom>
              <a:avLst/>
              <a:gdLst>
                <a:gd name="T0" fmla="*/ 6 w 56"/>
                <a:gd name="T1" fmla="*/ 52 h 60"/>
                <a:gd name="T2" fmla="*/ 11 w 56"/>
                <a:gd name="T3" fmla="*/ 57 h 60"/>
                <a:gd name="T4" fmla="*/ 19 w 56"/>
                <a:gd name="T5" fmla="*/ 60 h 60"/>
                <a:gd name="T6" fmla="*/ 25 w 56"/>
                <a:gd name="T7" fmla="*/ 60 h 60"/>
                <a:gd name="T8" fmla="*/ 29 w 56"/>
                <a:gd name="T9" fmla="*/ 59 h 60"/>
                <a:gd name="T10" fmla="*/ 31 w 56"/>
                <a:gd name="T11" fmla="*/ 57 h 60"/>
                <a:gd name="T12" fmla="*/ 37 w 56"/>
                <a:gd name="T13" fmla="*/ 56 h 60"/>
                <a:gd name="T14" fmla="*/ 44 w 56"/>
                <a:gd name="T15" fmla="*/ 53 h 60"/>
                <a:gd name="T16" fmla="*/ 50 w 56"/>
                <a:gd name="T17" fmla="*/ 48 h 60"/>
                <a:gd name="T18" fmla="*/ 54 w 56"/>
                <a:gd name="T19" fmla="*/ 45 h 60"/>
                <a:gd name="T20" fmla="*/ 56 w 56"/>
                <a:gd name="T21" fmla="*/ 41 h 60"/>
                <a:gd name="T22" fmla="*/ 56 w 56"/>
                <a:gd name="T23" fmla="*/ 39 h 60"/>
                <a:gd name="T24" fmla="*/ 55 w 56"/>
                <a:gd name="T25" fmla="*/ 36 h 60"/>
                <a:gd name="T26" fmla="*/ 53 w 56"/>
                <a:gd name="T27" fmla="*/ 32 h 60"/>
                <a:gd name="T28" fmla="*/ 49 w 56"/>
                <a:gd name="T29" fmla="*/ 31 h 60"/>
                <a:gd name="T30" fmla="*/ 46 w 56"/>
                <a:gd name="T31" fmla="*/ 30 h 60"/>
                <a:gd name="T32" fmla="*/ 42 w 56"/>
                <a:gd name="T33" fmla="*/ 31 h 60"/>
                <a:gd name="T34" fmla="*/ 38 w 56"/>
                <a:gd name="T35" fmla="*/ 33 h 60"/>
                <a:gd name="T36" fmla="*/ 31 w 56"/>
                <a:gd name="T37" fmla="*/ 37 h 60"/>
                <a:gd name="T38" fmla="*/ 25 w 56"/>
                <a:gd name="T39" fmla="*/ 40 h 60"/>
                <a:gd name="T40" fmla="*/ 23 w 56"/>
                <a:gd name="T41" fmla="*/ 41 h 60"/>
                <a:gd name="T42" fmla="*/ 21 w 56"/>
                <a:gd name="T43" fmla="*/ 34 h 60"/>
                <a:gd name="T44" fmla="*/ 16 w 56"/>
                <a:gd name="T45" fmla="*/ 20 h 60"/>
                <a:gd name="T46" fmla="*/ 9 w 56"/>
                <a:gd name="T47" fmla="*/ 6 h 60"/>
                <a:gd name="T48" fmla="*/ 1 w 56"/>
                <a:gd name="T49" fmla="*/ 0 h 60"/>
                <a:gd name="T50" fmla="*/ 0 w 56"/>
                <a:gd name="T51" fmla="*/ 14 h 60"/>
                <a:gd name="T52" fmla="*/ 2 w 56"/>
                <a:gd name="T53" fmla="*/ 31 h 60"/>
                <a:gd name="T54" fmla="*/ 4 w 56"/>
                <a:gd name="T55" fmla="*/ 46 h 60"/>
                <a:gd name="T56" fmla="*/ 6 w 56"/>
                <a:gd name="T57" fmla="*/ 5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60">
                  <a:moveTo>
                    <a:pt x="6" y="52"/>
                  </a:moveTo>
                  <a:lnTo>
                    <a:pt x="11" y="57"/>
                  </a:lnTo>
                  <a:lnTo>
                    <a:pt x="19" y="60"/>
                  </a:lnTo>
                  <a:lnTo>
                    <a:pt x="25" y="60"/>
                  </a:lnTo>
                  <a:lnTo>
                    <a:pt x="29" y="59"/>
                  </a:lnTo>
                  <a:lnTo>
                    <a:pt x="31" y="57"/>
                  </a:lnTo>
                  <a:lnTo>
                    <a:pt x="37" y="56"/>
                  </a:lnTo>
                  <a:lnTo>
                    <a:pt x="44" y="53"/>
                  </a:lnTo>
                  <a:lnTo>
                    <a:pt x="50" y="48"/>
                  </a:lnTo>
                  <a:lnTo>
                    <a:pt x="54" y="45"/>
                  </a:lnTo>
                  <a:lnTo>
                    <a:pt x="56" y="41"/>
                  </a:lnTo>
                  <a:lnTo>
                    <a:pt x="56" y="39"/>
                  </a:lnTo>
                  <a:lnTo>
                    <a:pt x="55" y="36"/>
                  </a:lnTo>
                  <a:lnTo>
                    <a:pt x="53" y="32"/>
                  </a:lnTo>
                  <a:lnTo>
                    <a:pt x="49" y="31"/>
                  </a:lnTo>
                  <a:lnTo>
                    <a:pt x="46" y="30"/>
                  </a:lnTo>
                  <a:lnTo>
                    <a:pt x="42" y="31"/>
                  </a:lnTo>
                  <a:lnTo>
                    <a:pt x="38" y="33"/>
                  </a:lnTo>
                  <a:lnTo>
                    <a:pt x="31" y="37"/>
                  </a:lnTo>
                  <a:lnTo>
                    <a:pt x="25" y="40"/>
                  </a:lnTo>
                  <a:lnTo>
                    <a:pt x="23" y="41"/>
                  </a:lnTo>
                  <a:lnTo>
                    <a:pt x="21" y="34"/>
                  </a:lnTo>
                  <a:lnTo>
                    <a:pt x="16" y="20"/>
                  </a:lnTo>
                  <a:lnTo>
                    <a:pt x="9" y="6"/>
                  </a:lnTo>
                  <a:lnTo>
                    <a:pt x="1" y="0"/>
                  </a:lnTo>
                  <a:lnTo>
                    <a:pt x="0" y="14"/>
                  </a:lnTo>
                  <a:lnTo>
                    <a:pt x="2" y="31"/>
                  </a:lnTo>
                  <a:lnTo>
                    <a:pt x="4" y="46"/>
                  </a:lnTo>
                  <a:lnTo>
                    <a:pt x="6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8030" name="Freeform 14">
              <a:extLst>
                <a:ext uri="{FF2B5EF4-FFF2-40B4-BE49-F238E27FC236}">
                  <a16:creationId xmlns:a16="http://schemas.microsoft.com/office/drawing/2014/main" id="{E4E67814-0481-424B-B669-EDACA87F6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5" y="3779"/>
              <a:ext cx="28" cy="23"/>
            </a:xfrm>
            <a:custGeom>
              <a:avLst/>
              <a:gdLst>
                <a:gd name="T0" fmla="*/ 11 w 55"/>
                <a:gd name="T1" fmla="*/ 43 h 47"/>
                <a:gd name="T2" fmla="*/ 13 w 55"/>
                <a:gd name="T3" fmla="*/ 44 h 47"/>
                <a:gd name="T4" fmla="*/ 16 w 55"/>
                <a:gd name="T5" fmla="*/ 46 h 47"/>
                <a:gd name="T6" fmla="*/ 19 w 55"/>
                <a:gd name="T7" fmla="*/ 47 h 47"/>
                <a:gd name="T8" fmla="*/ 21 w 55"/>
                <a:gd name="T9" fmla="*/ 47 h 47"/>
                <a:gd name="T10" fmla="*/ 28 w 55"/>
                <a:gd name="T11" fmla="*/ 47 h 47"/>
                <a:gd name="T12" fmla="*/ 36 w 55"/>
                <a:gd name="T13" fmla="*/ 45 h 47"/>
                <a:gd name="T14" fmla="*/ 42 w 55"/>
                <a:gd name="T15" fmla="*/ 44 h 47"/>
                <a:gd name="T16" fmla="*/ 49 w 55"/>
                <a:gd name="T17" fmla="*/ 40 h 47"/>
                <a:gd name="T18" fmla="*/ 52 w 55"/>
                <a:gd name="T19" fmla="*/ 38 h 47"/>
                <a:gd name="T20" fmla="*/ 54 w 55"/>
                <a:gd name="T21" fmla="*/ 36 h 47"/>
                <a:gd name="T22" fmla="*/ 55 w 55"/>
                <a:gd name="T23" fmla="*/ 32 h 47"/>
                <a:gd name="T24" fmla="*/ 54 w 55"/>
                <a:gd name="T25" fmla="*/ 30 h 47"/>
                <a:gd name="T26" fmla="*/ 44 w 55"/>
                <a:gd name="T27" fmla="*/ 25 h 47"/>
                <a:gd name="T28" fmla="*/ 33 w 55"/>
                <a:gd name="T29" fmla="*/ 27 h 47"/>
                <a:gd name="T30" fmla="*/ 25 w 55"/>
                <a:gd name="T31" fmla="*/ 30 h 47"/>
                <a:gd name="T32" fmla="*/ 22 w 55"/>
                <a:gd name="T33" fmla="*/ 32 h 47"/>
                <a:gd name="T34" fmla="*/ 16 w 55"/>
                <a:gd name="T35" fmla="*/ 24 h 47"/>
                <a:gd name="T36" fmla="*/ 13 w 55"/>
                <a:gd name="T37" fmla="*/ 12 h 47"/>
                <a:gd name="T38" fmla="*/ 8 w 55"/>
                <a:gd name="T39" fmla="*/ 2 h 47"/>
                <a:gd name="T40" fmla="*/ 2 w 55"/>
                <a:gd name="T41" fmla="*/ 0 h 47"/>
                <a:gd name="T42" fmla="*/ 0 w 55"/>
                <a:gd name="T43" fmla="*/ 15 h 47"/>
                <a:gd name="T44" fmla="*/ 3 w 55"/>
                <a:gd name="T45" fmla="*/ 29 h 47"/>
                <a:gd name="T46" fmla="*/ 9 w 55"/>
                <a:gd name="T47" fmla="*/ 39 h 47"/>
                <a:gd name="T48" fmla="*/ 11 w 55"/>
                <a:gd name="T49" fmla="*/ 4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" h="47">
                  <a:moveTo>
                    <a:pt x="11" y="43"/>
                  </a:moveTo>
                  <a:lnTo>
                    <a:pt x="13" y="44"/>
                  </a:lnTo>
                  <a:lnTo>
                    <a:pt x="16" y="46"/>
                  </a:lnTo>
                  <a:lnTo>
                    <a:pt x="19" y="47"/>
                  </a:lnTo>
                  <a:lnTo>
                    <a:pt x="21" y="47"/>
                  </a:lnTo>
                  <a:lnTo>
                    <a:pt x="28" y="47"/>
                  </a:lnTo>
                  <a:lnTo>
                    <a:pt x="36" y="45"/>
                  </a:lnTo>
                  <a:lnTo>
                    <a:pt x="42" y="44"/>
                  </a:lnTo>
                  <a:lnTo>
                    <a:pt x="49" y="40"/>
                  </a:lnTo>
                  <a:lnTo>
                    <a:pt x="52" y="38"/>
                  </a:lnTo>
                  <a:lnTo>
                    <a:pt x="54" y="36"/>
                  </a:lnTo>
                  <a:lnTo>
                    <a:pt x="55" y="32"/>
                  </a:lnTo>
                  <a:lnTo>
                    <a:pt x="54" y="30"/>
                  </a:lnTo>
                  <a:lnTo>
                    <a:pt x="44" y="25"/>
                  </a:lnTo>
                  <a:lnTo>
                    <a:pt x="33" y="27"/>
                  </a:lnTo>
                  <a:lnTo>
                    <a:pt x="25" y="30"/>
                  </a:lnTo>
                  <a:lnTo>
                    <a:pt x="22" y="32"/>
                  </a:lnTo>
                  <a:lnTo>
                    <a:pt x="16" y="24"/>
                  </a:lnTo>
                  <a:lnTo>
                    <a:pt x="13" y="12"/>
                  </a:lnTo>
                  <a:lnTo>
                    <a:pt x="8" y="2"/>
                  </a:lnTo>
                  <a:lnTo>
                    <a:pt x="2" y="0"/>
                  </a:lnTo>
                  <a:lnTo>
                    <a:pt x="0" y="15"/>
                  </a:lnTo>
                  <a:lnTo>
                    <a:pt x="3" y="29"/>
                  </a:lnTo>
                  <a:lnTo>
                    <a:pt x="9" y="39"/>
                  </a:lnTo>
                  <a:lnTo>
                    <a:pt x="11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8031" name="Freeform 15">
              <a:extLst>
                <a:ext uri="{FF2B5EF4-FFF2-40B4-BE49-F238E27FC236}">
                  <a16:creationId xmlns:a16="http://schemas.microsoft.com/office/drawing/2014/main" id="{3BFA12BA-E850-413C-AA4D-34A0671BC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9" y="3768"/>
              <a:ext cx="25" cy="24"/>
            </a:xfrm>
            <a:custGeom>
              <a:avLst/>
              <a:gdLst>
                <a:gd name="T0" fmla="*/ 4 w 51"/>
                <a:gd name="T1" fmla="*/ 37 h 49"/>
                <a:gd name="T2" fmla="*/ 7 w 51"/>
                <a:gd name="T3" fmla="*/ 45 h 49"/>
                <a:gd name="T4" fmla="*/ 16 w 51"/>
                <a:gd name="T5" fmla="*/ 49 h 49"/>
                <a:gd name="T6" fmla="*/ 24 w 51"/>
                <a:gd name="T7" fmla="*/ 49 h 49"/>
                <a:gd name="T8" fmla="*/ 28 w 51"/>
                <a:gd name="T9" fmla="*/ 49 h 49"/>
                <a:gd name="T10" fmla="*/ 35 w 51"/>
                <a:gd name="T11" fmla="*/ 46 h 49"/>
                <a:gd name="T12" fmla="*/ 43 w 51"/>
                <a:gd name="T13" fmla="*/ 42 h 49"/>
                <a:gd name="T14" fmla="*/ 48 w 51"/>
                <a:gd name="T15" fmla="*/ 37 h 49"/>
                <a:gd name="T16" fmla="*/ 51 w 51"/>
                <a:gd name="T17" fmla="*/ 33 h 49"/>
                <a:gd name="T18" fmla="*/ 50 w 51"/>
                <a:gd name="T19" fmla="*/ 29 h 49"/>
                <a:gd name="T20" fmla="*/ 47 w 51"/>
                <a:gd name="T21" fmla="*/ 28 h 49"/>
                <a:gd name="T22" fmla="*/ 44 w 51"/>
                <a:gd name="T23" fmla="*/ 27 h 49"/>
                <a:gd name="T24" fmla="*/ 40 w 51"/>
                <a:gd name="T25" fmla="*/ 27 h 49"/>
                <a:gd name="T26" fmla="*/ 21 w 51"/>
                <a:gd name="T27" fmla="*/ 30 h 49"/>
                <a:gd name="T28" fmla="*/ 19 w 51"/>
                <a:gd name="T29" fmla="*/ 24 h 49"/>
                <a:gd name="T30" fmla="*/ 14 w 51"/>
                <a:gd name="T31" fmla="*/ 13 h 49"/>
                <a:gd name="T32" fmla="*/ 7 w 51"/>
                <a:gd name="T33" fmla="*/ 3 h 49"/>
                <a:gd name="T34" fmla="*/ 0 w 51"/>
                <a:gd name="T35" fmla="*/ 0 h 49"/>
                <a:gd name="T36" fmla="*/ 0 w 51"/>
                <a:gd name="T37" fmla="*/ 12 h 49"/>
                <a:gd name="T38" fmla="*/ 1 w 51"/>
                <a:gd name="T39" fmla="*/ 24 h 49"/>
                <a:gd name="T40" fmla="*/ 2 w 51"/>
                <a:gd name="T41" fmla="*/ 34 h 49"/>
                <a:gd name="T42" fmla="*/ 4 w 51"/>
                <a:gd name="T43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1" h="49">
                  <a:moveTo>
                    <a:pt x="4" y="37"/>
                  </a:moveTo>
                  <a:lnTo>
                    <a:pt x="7" y="45"/>
                  </a:lnTo>
                  <a:lnTo>
                    <a:pt x="16" y="49"/>
                  </a:lnTo>
                  <a:lnTo>
                    <a:pt x="24" y="49"/>
                  </a:lnTo>
                  <a:lnTo>
                    <a:pt x="28" y="49"/>
                  </a:lnTo>
                  <a:lnTo>
                    <a:pt x="35" y="46"/>
                  </a:lnTo>
                  <a:lnTo>
                    <a:pt x="43" y="42"/>
                  </a:lnTo>
                  <a:lnTo>
                    <a:pt x="48" y="37"/>
                  </a:lnTo>
                  <a:lnTo>
                    <a:pt x="51" y="33"/>
                  </a:lnTo>
                  <a:lnTo>
                    <a:pt x="50" y="29"/>
                  </a:lnTo>
                  <a:lnTo>
                    <a:pt x="47" y="28"/>
                  </a:lnTo>
                  <a:lnTo>
                    <a:pt x="44" y="27"/>
                  </a:lnTo>
                  <a:lnTo>
                    <a:pt x="40" y="27"/>
                  </a:lnTo>
                  <a:lnTo>
                    <a:pt x="21" y="30"/>
                  </a:lnTo>
                  <a:lnTo>
                    <a:pt x="19" y="24"/>
                  </a:lnTo>
                  <a:lnTo>
                    <a:pt x="14" y="13"/>
                  </a:lnTo>
                  <a:lnTo>
                    <a:pt x="7" y="3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" y="24"/>
                  </a:lnTo>
                  <a:lnTo>
                    <a:pt x="2" y="34"/>
                  </a:lnTo>
                  <a:lnTo>
                    <a:pt x="4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8032" name="Freeform 16">
              <a:extLst>
                <a:ext uri="{FF2B5EF4-FFF2-40B4-BE49-F238E27FC236}">
                  <a16:creationId xmlns:a16="http://schemas.microsoft.com/office/drawing/2014/main" id="{D7F3804D-C64E-4DCC-A2F1-507032BA2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5" y="3833"/>
              <a:ext cx="27" cy="19"/>
            </a:xfrm>
            <a:custGeom>
              <a:avLst/>
              <a:gdLst>
                <a:gd name="T0" fmla="*/ 7 w 54"/>
                <a:gd name="T1" fmla="*/ 37 h 38"/>
                <a:gd name="T2" fmla="*/ 10 w 54"/>
                <a:gd name="T3" fmla="*/ 38 h 38"/>
                <a:gd name="T4" fmla="*/ 13 w 54"/>
                <a:gd name="T5" fmla="*/ 38 h 38"/>
                <a:gd name="T6" fmla="*/ 18 w 54"/>
                <a:gd name="T7" fmla="*/ 38 h 38"/>
                <a:gd name="T8" fmla="*/ 19 w 54"/>
                <a:gd name="T9" fmla="*/ 38 h 38"/>
                <a:gd name="T10" fmla="*/ 25 w 54"/>
                <a:gd name="T11" fmla="*/ 37 h 38"/>
                <a:gd name="T12" fmla="*/ 31 w 54"/>
                <a:gd name="T13" fmla="*/ 36 h 38"/>
                <a:gd name="T14" fmla="*/ 38 w 54"/>
                <a:gd name="T15" fmla="*/ 34 h 38"/>
                <a:gd name="T16" fmla="*/ 44 w 54"/>
                <a:gd name="T17" fmla="*/ 30 h 38"/>
                <a:gd name="T18" fmla="*/ 50 w 54"/>
                <a:gd name="T19" fmla="*/ 28 h 38"/>
                <a:gd name="T20" fmla="*/ 53 w 54"/>
                <a:gd name="T21" fmla="*/ 24 h 38"/>
                <a:gd name="T22" fmla="*/ 54 w 54"/>
                <a:gd name="T23" fmla="*/ 21 h 38"/>
                <a:gd name="T24" fmla="*/ 52 w 54"/>
                <a:gd name="T25" fmla="*/ 16 h 38"/>
                <a:gd name="T26" fmla="*/ 49 w 54"/>
                <a:gd name="T27" fmla="*/ 14 h 38"/>
                <a:gd name="T28" fmla="*/ 44 w 54"/>
                <a:gd name="T29" fmla="*/ 14 h 38"/>
                <a:gd name="T30" fmla="*/ 38 w 54"/>
                <a:gd name="T31" fmla="*/ 14 h 38"/>
                <a:gd name="T32" fmla="*/ 31 w 54"/>
                <a:gd name="T33" fmla="*/ 15 h 38"/>
                <a:gd name="T34" fmla="*/ 26 w 54"/>
                <a:gd name="T35" fmla="*/ 18 h 38"/>
                <a:gd name="T36" fmla="*/ 21 w 54"/>
                <a:gd name="T37" fmla="*/ 19 h 38"/>
                <a:gd name="T38" fmla="*/ 18 w 54"/>
                <a:gd name="T39" fmla="*/ 21 h 38"/>
                <a:gd name="T40" fmla="*/ 16 w 54"/>
                <a:gd name="T41" fmla="*/ 21 h 38"/>
                <a:gd name="T42" fmla="*/ 15 w 54"/>
                <a:gd name="T43" fmla="*/ 18 h 38"/>
                <a:gd name="T44" fmla="*/ 13 w 54"/>
                <a:gd name="T45" fmla="*/ 12 h 38"/>
                <a:gd name="T46" fmla="*/ 10 w 54"/>
                <a:gd name="T47" fmla="*/ 6 h 38"/>
                <a:gd name="T48" fmla="*/ 8 w 54"/>
                <a:gd name="T49" fmla="*/ 4 h 38"/>
                <a:gd name="T50" fmla="*/ 6 w 54"/>
                <a:gd name="T51" fmla="*/ 1 h 38"/>
                <a:gd name="T52" fmla="*/ 5 w 54"/>
                <a:gd name="T53" fmla="*/ 0 h 38"/>
                <a:gd name="T54" fmla="*/ 3 w 54"/>
                <a:gd name="T55" fmla="*/ 0 h 38"/>
                <a:gd name="T56" fmla="*/ 0 w 54"/>
                <a:gd name="T57" fmla="*/ 3 h 38"/>
                <a:gd name="T58" fmla="*/ 0 w 54"/>
                <a:gd name="T59" fmla="*/ 9 h 38"/>
                <a:gd name="T60" fmla="*/ 3 w 54"/>
                <a:gd name="T61" fmla="*/ 21 h 38"/>
                <a:gd name="T62" fmla="*/ 6 w 54"/>
                <a:gd name="T63" fmla="*/ 32 h 38"/>
                <a:gd name="T64" fmla="*/ 7 w 54"/>
                <a:gd name="T65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4" h="38">
                  <a:moveTo>
                    <a:pt x="7" y="37"/>
                  </a:moveTo>
                  <a:lnTo>
                    <a:pt x="10" y="38"/>
                  </a:lnTo>
                  <a:lnTo>
                    <a:pt x="13" y="38"/>
                  </a:lnTo>
                  <a:lnTo>
                    <a:pt x="18" y="38"/>
                  </a:lnTo>
                  <a:lnTo>
                    <a:pt x="19" y="38"/>
                  </a:lnTo>
                  <a:lnTo>
                    <a:pt x="25" y="37"/>
                  </a:lnTo>
                  <a:lnTo>
                    <a:pt x="31" y="36"/>
                  </a:lnTo>
                  <a:lnTo>
                    <a:pt x="38" y="34"/>
                  </a:lnTo>
                  <a:lnTo>
                    <a:pt x="44" y="30"/>
                  </a:lnTo>
                  <a:lnTo>
                    <a:pt x="50" y="28"/>
                  </a:lnTo>
                  <a:lnTo>
                    <a:pt x="53" y="24"/>
                  </a:lnTo>
                  <a:lnTo>
                    <a:pt x="54" y="21"/>
                  </a:lnTo>
                  <a:lnTo>
                    <a:pt x="52" y="16"/>
                  </a:lnTo>
                  <a:lnTo>
                    <a:pt x="49" y="14"/>
                  </a:lnTo>
                  <a:lnTo>
                    <a:pt x="44" y="14"/>
                  </a:lnTo>
                  <a:lnTo>
                    <a:pt x="38" y="14"/>
                  </a:lnTo>
                  <a:lnTo>
                    <a:pt x="31" y="15"/>
                  </a:lnTo>
                  <a:lnTo>
                    <a:pt x="26" y="18"/>
                  </a:lnTo>
                  <a:lnTo>
                    <a:pt x="21" y="19"/>
                  </a:lnTo>
                  <a:lnTo>
                    <a:pt x="18" y="21"/>
                  </a:lnTo>
                  <a:lnTo>
                    <a:pt x="16" y="21"/>
                  </a:lnTo>
                  <a:lnTo>
                    <a:pt x="15" y="18"/>
                  </a:lnTo>
                  <a:lnTo>
                    <a:pt x="13" y="12"/>
                  </a:lnTo>
                  <a:lnTo>
                    <a:pt x="10" y="6"/>
                  </a:lnTo>
                  <a:lnTo>
                    <a:pt x="8" y="4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3" y="21"/>
                  </a:lnTo>
                  <a:lnTo>
                    <a:pt x="6" y="32"/>
                  </a:lnTo>
                  <a:lnTo>
                    <a:pt x="7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8033" name="Freeform 17">
              <a:extLst>
                <a:ext uri="{FF2B5EF4-FFF2-40B4-BE49-F238E27FC236}">
                  <a16:creationId xmlns:a16="http://schemas.microsoft.com/office/drawing/2014/main" id="{1C2DF822-A1FA-42A5-82FA-50E991D5B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8" y="3818"/>
              <a:ext cx="24" cy="23"/>
            </a:xfrm>
            <a:custGeom>
              <a:avLst/>
              <a:gdLst>
                <a:gd name="T0" fmla="*/ 10 w 47"/>
                <a:gd name="T1" fmla="*/ 41 h 46"/>
                <a:gd name="T2" fmla="*/ 16 w 47"/>
                <a:gd name="T3" fmla="*/ 43 h 46"/>
                <a:gd name="T4" fmla="*/ 25 w 47"/>
                <a:gd name="T5" fmla="*/ 46 h 46"/>
                <a:gd name="T6" fmla="*/ 36 w 47"/>
                <a:gd name="T7" fmla="*/ 44 h 46"/>
                <a:gd name="T8" fmla="*/ 44 w 47"/>
                <a:gd name="T9" fmla="*/ 40 h 46"/>
                <a:gd name="T10" fmla="*/ 46 w 47"/>
                <a:gd name="T11" fmla="*/ 39 h 46"/>
                <a:gd name="T12" fmla="*/ 47 w 47"/>
                <a:gd name="T13" fmla="*/ 36 h 46"/>
                <a:gd name="T14" fmla="*/ 47 w 47"/>
                <a:gd name="T15" fmla="*/ 33 h 46"/>
                <a:gd name="T16" fmla="*/ 47 w 47"/>
                <a:gd name="T17" fmla="*/ 31 h 46"/>
                <a:gd name="T18" fmla="*/ 46 w 47"/>
                <a:gd name="T19" fmla="*/ 28 h 46"/>
                <a:gd name="T20" fmla="*/ 43 w 47"/>
                <a:gd name="T21" fmla="*/ 26 h 46"/>
                <a:gd name="T22" fmla="*/ 39 w 47"/>
                <a:gd name="T23" fmla="*/ 25 h 46"/>
                <a:gd name="T24" fmla="*/ 36 w 47"/>
                <a:gd name="T25" fmla="*/ 25 h 46"/>
                <a:gd name="T26" fmla="*/ 29 w 47"/>
                <a:gd name="T27" fmla="*/ 27 h 46"/>
                <a:gd name="T28" fmla="*/ 22 w 47"/>
                <a:gd name="T29" fmla="*/ 28 h 46"/>
                <a:gd name="T30" fmla="*/ 16 w 47"/>
                <a:gd name="T31" fmla="*/ 27 h 46"/>
                <a:gd name="T32" fmla="*/ 14 w 47"/>
                <a:gd name="T33" fmla="*/ 27 h 46"/>
                <a:gd name="T34" fmla="*/ 14 w 47"/>
                <a:gd name="T35" fmla="*/ 23 h 46"/>
                <a:gd name="T36" fmla="*/ 14 w 47"/>
                <a:gd name="T37" fmla="*/ 12 h 46"/>
                <a:gd name="T38" fmla="*/ 11 w 47"/>
                <a:gd name="T39" fmla="*/ 2 h 46"/>
                <a:gd name="T40" fmla="*/ 5 w 47"/>
                <a:gd name="T41" fmla="*/ 0 h 46"/>
                <a:gd name="T42" fmla="*/ 1 w 47"/>
                <a:gd name="T43" fmla="*/ 9 h 46"/>
                <a:gd name="T44" fmla="*/ 0 w 47"/>
                <a:gd name="T45" fmla="*/ 20 h 46"/>
                <a:gd name="T46" fmla="*/ 2 w 47"/>
                <a:gd name="T47" fmla="*/ 32 h 46"/>
                <a:gd name="T48" fmla="*/ 10 w 47"/>
                <a:gd name="T49" fmla="*/ 4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46">
                  <a:moveTo>
                    <a:pt x="10" y="41"/>
                  </a:moveTo>
                  <a:lnTo>
                    <a:pt x="16" y="43"/>
                  </a:lnTo>
                  <a:lnTo>
                    <a:pt x="25" y="46"/>
                  </a:lnTo>
                  <a:lnTo>
                    <a:pt x="36" y="44"/>
                  </a:lnTo>
                  <a:lnTo>
                    <a:pt x="44" y="40"/>
                  </a:lnTo>
                  <a:lnTo>
                    <a:pt x="46" y="39"/>
                  </a:lnTo>
                  <a:lnTo>
                    <a:pt x="47" y="36"/>
                  </a:lnTo>
                  <a:lnTo>
                    <a:pt x="47" y="33"/>
                  </a:lnTo>
                  <a:lnTo>
                    <a:pt x="47" y="31"/>
                  </a:lnTo>
                  <a:lnTo>
                    <a:pt x="46" y="28"/>
                  </a:lnTo>
                  <a:lnTo>
                    <a:pt x="43" y="26"/>
                  </a:lnTo>
                  <a:lnTo>
                    <a:pt x="39" y="25"/>
                  </a:lnTo>
                  <a:lnTo>
                    <a:pt x="36" y="25"/>
                  </a:lnTo>
                  <a:lnTo>
                    <a:pt x="29" y="27"/>
                  </a:lnTo>
                  <a:lnTo>
                    <a:pt x="22" y="28"/>
                  </a:lnTo>
                  <a:lnTo>
                    <a:pt x="16" y="27"/>
                  </a:lnTo>
                  <a:lnTo>
                    <a:pt x="14" y="27"/>
                  </a:lnTo>
                  <a:lnTo>
                    <a:pt x="14" y="23"/>
                  </a:lnTo>
                  <a:lnTo>
                    <a:pt x="14" y="12"/>
                  </a:lnTo>
                  <a:lnTo>
                    <a:pt x="11" y="2"/>
                  </a:lnTo>
                  <a:lnTo>
                    <a:pt x="5" y="0"/>
                  </a:lnTo>
                  <a:lnTo>
                    <a:pt x="1" y="9"/>
                  </a:lnTo>
                  <a:lnTo>
                    <a:pt x="0" y="20"/>
                  </a:lnTo>
                  <a:lnTo>
                    <a:pt x="2" y="32"/>
                  </a:lnTo>
                  <a:lnTo>
                    <a:pt x="1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8034" name="Freeform 18">
              <a:extLst>
                <a:ext uri="{FF2B5EF4-FFF2-40B4-BE49-F238E27FC236}">
                  <a16:creationId xmlns:a16="http://schemas.microsoft.com/office/drawing/2014/main" id="{FA03F860-3CC3-4410-9CDF-3810E6ACA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" y="3810"/>
              <a:ext cx="23" cy="21"/>
            </a:xfrm>
            <a:custGeom>
              <a:avLst/>
              <a:gdLst>
                <a:gd name="T0" fmla="*/ 15 w 46"/>
                <a:gd name="T1" fmla="*/ 42 h 44"/>
                <a:gd name="T2" fmla="*/ 24 w 46"/>
                <a:gd name="T3" fmla="*/ 44 h 44"/>
                <a:gd name="T4" fmla="*/ 33 w 46"/>
                <a:gd name="T5" fmla="*/ 43 h 44"/>
                <a:gd name="T6" fmla="*/ 41 w 46"/>
                <a:gd name="T7" fmla="*/ 37 h 44"/>
                <a:gd name="T8" fmla="*/ 46 w 46"/>
                <a:gd name="T9" fmla="*/ 28 h 44"/>
                <a:gd name="T10" fmla="*/ 44 w 46"/>
                <a:gd name="T11" fmla="*/ 24 h 44"/>
                <a:gd name="T12" fmla="*/ 42 w 46"/>
                <a:gd name="T13" fmla="*/ 23 h 44"/>
                <a:gd name="T14" fmla="*/ 38 w 46"/>
                <a:gd name="T15" fmla="*/ 22 h 44"/>
                <a:gd name="T16" fmla="*/ 34 w 46"/>
                <a:gd name="T17" fmla="*/ 23 h 44"/>
                <a:gd name="T18" fmla="*/ 32 w 46"/>
                <a:gd name="T19" fmla="*/ 26 h 44"/>
                <a:gd name="T20" fmla="*/ 30 w 46"/>
                <a:gd name="T21" fmla="*/ 28 h 44"/>
                <a:gd name="T22" fmla="*/ 26 w 46"/>
                <a:gd name="T23" fmla="*/ 29 h 44"/>
                <a:gd name="T24" fmla="*/ 24 w 46"/>
                <a:gd name="T25" fmla="*/ 31 h 44"/>
                <a:gd name="T26" fmla="*/ 21 w 46"/>
                <a:gd name="T27" fmla="*/ 26 h 44"/>
                <a:gd name="T28" fmla="*/ 16 w 46"/>
                <a:gd name="T29" fmla="*/ 14 h 44"/>
                <a:gd name="T30" fmla="*/ 8 w 46"/>
                <a:gd name="T31" fmla="*/ 4 h 44"/>
                <a:gd name="T32" fmla="*/ 0 w 46"/>
                <a:gd name="T33" fmla="*/ 0 h 44"/>
                <a:gd name="T34" fmla="*/ 1 w 46"/>
                <a:gd name="T35" fmla="*/ 14 h 44"/>
                <a:gd name="T36" fmla="*/ 7 w 46"/>
                <a:gd name="T37" fmla="*/ 28 h 44"/>
                <a:gd name="T38" fmla="*/ 12 w 46"/>
                <a:gd name="T39" fmla="*/ 37 h 44"/>
                <a:gd name="T40" fmla="*/ 15 w 46"/>
                <a:gd name="T41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44">
                  <a:moveTo>
                    <a:pt x="15" y="42"/>
                  </a:moveTo>
                  <a:lnTo>
                    <a:pt x="24" y="44"/>
                  </a:lnTo>
                  <a:lnTo>
                    <a:pt x="33" y="43"/>
                  </a:lnTo>
                  <a:lnTo>
                    <a:pt x="41" y="37"/>
                  </a:lnTo>
                  <a:lnTo>
                    <a:pt x="46" y="28"/>
                  </a:lnTo>
                  <a:lnTo>
                    <a:pt x="44" y="24"/>
                  </a:lnTo>
                  <a:lnTo>
                    <a:pt x="42" y="23"/>
                  </a:lnTo>
                  <a:lnTo>
                    <a:pt x="38" y="22"/>
                  </a:lnTo>
                  <a:lnTo>
                    <a:pt x="34" y="23"/>
                  </a:lnTo>
                  <a:lnTo>
                    <a:pt x="32" y="26"/>
                  </a:lnTo>
                  <a:lnTo>
                    <a:pt x="30" y="28"/>
                  </a:lnTo>
                  <a:lnTo>
                    <a:pt x="26" y="29"/>
                  </a:lnTo>
                  <a:lnTo>
                    <a:pt x="24" y="31"/>
                  </a:lnTo>
                  <a:lnTo>
                    <a:pt x="21" y="26"/>
                  </a:lnTo>
                  <a:lnTo>
                    <a:pt x="16" y="14"/>
                  </a:lnTo>
                  <a:lnTo>
                    <a:pt x="8" y="4"/>
                  </a:lnTo>
                  <a:lnTo>
                    <a:pt x="0" y="0"/>
                  </a:lnTo>
                  <a:lnTo>
                    <a:pt x="1" y="14"/>
                  </a:lnTo>
                  <a:lnTo>
                    <a:pt x="7" y="28"/>
                  </a:lnTo>
                  <a:lnTo>
                    <a:pt x="12" y="37"/>
                  </a:lnTo>
                  <a:lnTo>
                    <a:pt x="15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8035" name="Freeform 19">
              <a:extLst>
                <a:ext uri="{FF2B5EF4-FFF2-40B4-BE49-F238E27FC236}">
                  <a16:creationId xmlns:a16="http://schemas.microsoft.com/office/drawing/2014/main" id="{C43BC9C3-E248-4387-A914-BE78FB3FF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0" y="3871"/>
              <a:ext cx="32" cy="30"/>
            </a:xfrm>
            <a:custGeom>
              <a:avLst/>
              <a:gdLst>
                <a:gd name="T0" fmla="*/ 25 w 65"/>
                <a:gd name="T1" fmla="*/ 60 h 61"/>
                <a:gd name="T2" fmla="*/ 30 w 65"/>
                <a:gd name="T3" fmla="*/ 61 h 61"/>
                <a:gd name="T4" fmla="*/ 35 w 65"/>
                <a:gd name="T5" fmla="*/ 61 h 61"/>
                <a:gd name="T6" fmla="*/ 39 w 65"/>
                <a:gd name="T7" fmla="*/ 61 h 61"/>
                <a:gd name="T8" fmla="*/ 45 w 65"/>
                <a:gd name="T9" fmla="*/ 60 h 61"/>
                <a:gd name="T10" fmla="*/ 48 w 65"/>
                <a:gd name="T11" fmla="*/ 58 h 61"/>
                <a:gd name="T12" fmla="*/ 53 w 65"/>
                <a:gd name="T13" fmla="*/ 54 h 61"/>
                <a:gd name="T14" fmla="*/ 57 w 65"/>
                <a:gd name="T15" fmla="*/ 52 h 61"/>
                <a:gd name="T16" fmla="*/ 60 w 65"/>
                <a:gd name="T17" fmla="*/ 47 h 61"/>
                <a:gd name="T18" fmla="*/ 63 w 65"/>
                <a:gd name="T19" fmla="*/ 45 h 61"/>
                <a:gd name="T20" fmla="*/ 65 w 65"/>
                <a:gd name="T21" fmla="*/ 42 h 61"/>
                <a:gd name="T22" fmla="*/ 65 w 65"/>
                <a:gd name="T23" fmla="*/ 38 h 61"/>
                <a:gd name="T24" fmla="*/ 62 w 65"/>
                <a:gd name="T25" fmla="*/ 35 h 61"/>
                <a:gd name="T26" fmla="*/ 55 w 65"/>
                <a:gd name="T27" fmla="*/ 31 h 61"/>
                <a:gd name="T28" fmla="*/ 50 w 65"/>
                <a:gd name="T29" fmla="*/ 30 h 61"/>
                <a:gd name="T30" fmla="*/ 43 w 65"/>
                <a:gd name="T31" fmla="*/ 31 h 61"/>
                <a:gd name="T32" fmla="*/ 37 w 65"/>
                <a:gd name="T33" fmla="*/ 34 h 61"/>
                <a:gd name="T34" fmla="*/ 31 w 65"/>
                <a:gd name="T35" fmla="*/ 36 h 61"/>
                <a:gd name="T36" fmla="*/ 28 w 65"/>
                <a:gd name="T37" fmla="*/ 39 h 61"/>
                <a:gd name="T38" fmla="*/ 25 w 65"/>
                <a:gd name="T39" fmla="*/ 40 h 61"/>
                <a:gd name="T40" fmla="*/ 24 w 65"/>
                <a:gd name="T41" fmla="*/ 42 h 61"/>
                <a:gd name="T42" fmla="*/ 23 w 65"/>
                <a:gd name="T43" fmla="*/ 35 h 61"/>
                <a:gd name="T44" fmla="*/ 19 w 65"/>
                <a:gd name="T45" fmla="*/ 19 h 61"/>
                <a:gd name="T46" fmla="*/ 12 w 65"/>
                <a:gd name="T47" fmla="*/ 5 h 61"/>
                <a:gd name="T48" fmla="*/ 4 w 65"/>
                <a:gd name="T49" fmla="*/ 0 h 61"/>
                <a:gd name="T50" fmla="*/ 0 w 65"/>
                <a:gd name="T51" fmla="*/ 14 h 61"/>
                <a:gd name="T52" fmla="*/ 0 w 65"/>
                <a:gd name="T53" fmla="*/ 26 h 61"/>
                <a:gd name="T54" fmla="*/ 4 w 65"/>
                <a:gd name="T55" fmla="*/ 36 h 61"/>
                <a:gd name="T56" fmla="*/ 9 w 65"/>
                <a:gd name="T57" fmla="*/ 44 h 61"/>
                <a:gd name="T58" fmla="*/ 15 w 65"/>
                <a:gd name="T59" fmla="*/ 51 h 61"/>
                <a:gd name="T60" fmla="*/ 20 w 65"/>
                <a:gd name="T61" fmla="*/ 57 h 61"/>
                <a:gd name="T62" fmla="*/ 24 w 65"/>
                <a:gd name="T63" fmla="*/ 59 h 61"/>
                <a:gd name="T64" fmla="*/ 25 w 65"/>
                <a:gd name="T6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1">
                  <a:moveTo>
                    <a:pt x="25" y="60"/>
                  </a:moveTo>
                  <a:lnTo>
                    <a:pt x="30" y="61"/>
                  </a:lnTo>
                  <a:lnTo>
                    <a:pt x="35" y="61"/>
                  </a:lnTo>
                  <a:lnTo>
                    <a:pt x="39" y="61"/>
                  </a:lnTo>
                  <a:lnTo>
                    <a:pt x="45" y="60"/>
                  </a:lnTo>
                  <a:lnTo>
                    <a:pt x="48" y="58"/>
                  </a:lnTo>
                  <a:lnTo>
                    <a:pt x="53" y="54"/>
                  </a:lnTo>
                  <a:lnTo>
                    <a:pt x="57" y="52"/>
                  </a:lnTo>
                  <a:lnTo>
                    <a:pt x="60" y="47"/>
                  </a:lnTo>
                  <a:lnTo>
                    <a:pt x="63" y="45"/>
                  </a:lnTo>
                  <a:lnTo>
                    <a:pt x="65" y="42"/>
                  </a:lnTo>
                  <a:lnTo>
                    <a:pt x="65" y="38"/>
                  </a:lnTo>
                  <a:lnTo>
                    <a:pt x="62" y="35"/>
                  </a:lnTo>
                  <a:lnTo>
                    <a:pt x="55" y="31"/>
                  </a:lnTo>
                  <a:lnTo>
                    <a:pt x="50" y="30"/>
                  </a:lnTo>
                  <a:lnTo>
                    <a:pt x="43" y="31"/>
                  </a:lnTo>
                  <a:lnTo>
                    <a:pt x="37" y="34"/>
                  </a:lnTo>
                  <a:lnTo>
                    <a:pt x="31" y="36"/>
                  </a:lnTo>
                  <a:lnTo>
                    <a:pt x="28" y="39"/>
                  </a:lnTo>
                  <a:lnTo>
                    <a:pt x="25" y="40"/>
                  </a:lnTo>
                  <a:lnTo>
                    <a:pt x="24" y="42"/>
                  </a:lnTo>
                  <a:lnTo>
                    <a:pt x="23" y="35"/>
                  </a:lnTo>
                  <a:lnTo>
                    <a:pt x="19" y="19"/>
                  </a:lnTo>
                  <a:lnTo>
                    <a:pt x="12" y="5"/>
                  </a:lnTo>
                  <a:lnTo>
                    <a:pt x="4" y="0"/>
                  </a:lnTo>
                  <a:lnTo>
                    <a:pt x="0" y="14"/>
                  </a:lnTo>
                  <a:lnTo>
                    <a:pt x="0" y="26"/>
                  </a:lnTo>
                  <a:lnTo>
                    <a:pt x="4" y="36"/>
                  </a:lnTo>
                  <a:lnTo>
                    <a:pt x="9" y="44"/>
                  </a:lnTo>
                  <a:lnTo>
                    <a:pt x="15" y="51"/>
                  </a:lnTo>
                  <a:lnTo>
                    <a:pt x="20" y="57"/>
                  </a:lnTo>
                  <a:lnTo>
                    <a:pt x="24" y="59"/>
                  </a:lnTo>
                  <a:lnTo>
                    <a:pt x="25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8036" name="Freeform 20">
              <a:extLst>
                <a:ext uri="{FF2B5EF4-FFF2-40B4-BE49-F238E27FC236}">
                  <a16:creationId xmlns:a16="http://schemas.microsoft.com/office/drawing/2014/main" id="{968E8656-7E09-4C15-852F-697530074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" y="3859"/>
              <a:ext cx="29" cy="27"/>
            </a:xfrm>
            <a:custGeom>
              <a:avLst/>
              <a:gdLst>
                <a:gd name="T0" fmla="*/ 10 w 59"/>
                <a:gd name="T1" fmla="*/ 43 h 53"/>
                <a:gd name="T2" fmla="*/ 12 w 59"/>
                <a:gd name="T3" fmla="*/ 45 h 53"/>
                <a:gd name="T4" fmla="*/ 15 w 59"/>
                <a:gd name="T5" fmla="*/ 49 h 53"/>
                <a:gd name="T6" fmla="*/ 20 w 59"/>
                <a:gd name="T7" fmla="*/ 50 h 53"/>
                <a:gd name="T8" fmla="*/ 21 w 59"/>
                <a:gd name="T9" fmla="*/ 51 h 53"/>
                <a:gd name="T10" fmla="*/ 26 w 59"/>
                <a:gd name="T11" fmla="*/ 52 h 53"/>
                <a:gd name="T12" fmla="*/ 31 w 59"/>
                <a:gd name="T13" fmla="*/ 52 h 53"/>
                <a:gd name="T14" fmla="*/ 38 w 59"/>
                <a:gd name="T15" fmla="*/ 53 h 53"/>
                <a:gd name="T16" fmla="*/ 45 w 59"/>
                <a:gd name="T17" fmla="*/ 52 h 53"/>
                <a:gd name="T18" fmla="*/ 51 w 59"/>
                <a:gd name="T19" fmla="*/ 51 h 53"/>
                <a:gd name="T20" fmla="*/ 56 w 59"/>
                <a:gd name="T21" fmla="*/ 49 h 53"/>
                <a:gd name="T22" fmla="*/ 59 w 59"/>
                <a:gd name="T23" fmla="*/ 44 h 53"/>
                <a:gd name="T24" fmla="*/ 59 w 59"/>
                <a:gd name="T25" fmla="*/ 37 h 53"/>
                <a:gd name="T26" fmla="*/ 57 w 59"/>
                <a:gd name="T27" fmla="*/ 31 h 53"/>
                <a:gd name="T28" fmla="*/ 52 w 59"/>
                <a:gd name="T29" fmla="*/ 28 h 53"/>
                <a:gd name="T30" fmla="*/ 46 w 59"/>
                <a:gd name="T31" fmla="*/ 27 h 53"/>
                <a:gd name="T32" fmla="*/ 39 w 59"/>
                <a:gd name="T33" fmla="*/ 27 h 53"/>
                <a:gd name="T34" fmla="*/ 33 w 59"/>
                <a:gd name="T35" fmla="*/ 28 h 53"/>
                <a:gd name="T36" fmla="*/ 27 w 59"/>
                <a:gd name="T37" fmla="*/ 29 h 53"/>
                <a:gd name="T38" fmla="*/ 22 w 59"/>
                <a:gd name="T39" fmla="*/ 31 h 53"/>
                <a:gd name="T40" fmla="*/ 21 w 59"/>
                <a:gd name="T41" fmla="*/ 31 h 53"/>
                <a:gd name="T42" fmla="*/ 20 w 59"/>
                <a:gd name="T43" fmla="*/ 26 h 53"/>
                <a:gd name="T44" fmla="*/ 15 w 59"/>
                <a:gd name="T45" fmla="*/ 13 h 53"/>
                <a:gd name="T46" fmla="*/ 8 w 59"/>
                <a:gd name="T47" fmla="*/ 3 h 53"/>
                <a:gd name="T48" fmla="*/ 0 w 59"/>
                <a:gd name="T49" fmla="*/ 0 h 53"/>
                <a:gd name="T50" fmla="*/ 0 w 59"/>
                <a:gd name="T51" fmla="*/ 17 h 53"/>
                <a:gd name="T52" fmla="*/ 4 w 59"/>
                <a:gd name="T53" fmla="*/ 31 h 53"/>
                <a:gd name="T54" fmla="*/ 7 w 59"/>
                <a:gd name="T55" fmla="*/ 39 h 53"/>
                <a:gd name="T56" fmla="*/ 10 w 59"/>
                <a:gd name="T57" fmla="*/ 4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9" h="53">
                  <a:moveTo>
                    <a:pt x="10" y="43"/>
                  </a:moveTo>
                  <a:lnTo>
                    <a:pt x="12" y="45"/>
                  </a:lnTo>
                  <a:lnTo>
                    <a:pt x="15" y="49"/>
                  </a:lnTo>
                  <a:lnTo>
                    <a:pt x="20" y="50"/>
                  </a:lnTo>
                  <a:lnTo>
                    <a:pt x="21" y="51"/>
                  </a:lnTo>
                  <a:lnTo>
                    <a:pt x="26" y="52"/>
                  </a:lnTo>
                  <a:lnTo>
                    <a:pt x="31" y="52"/>
                  </a:lnTo>
                  <a:lnTo>
                    <a:pt x="38" y="53"/>
                  </a:lnTo>
                  <a:lnTo>
                    <a:pt x="45" y="52"/>
                  </a:lnTo>
                  <a:lnTo>
                    <a:pt x="51" y="51"/>
                  </a:lnTo>
                  <a:lnTo>
                    <a:pt x="56" y="49"/>
                  </a:lnTo>
                  <a:lnTo>
                    <a:pt x="59" y="44"/>
                  </a:lnTo>
                  <a:lnTo>
                    <a:pt x="59" y="37"/>
                  </a:lnTo>
                  <a:lnTo>
                    <a:pt x="57" y="31"/>
                  </a:lnTo>
                  <a:lnTo>
                    <a:pt x="52" y="28"/>
                  </a:lnTo>
                  <a:lnTo>
                    <a:pt x="46" y="27"/>
                  </a:lnTo>
                  <a:lnTo>
                    <a:pt x="39" y="27"/>
                  </a:lnTo>
                  <a:lnTo>
                    <a:pt x="33" y="28"/>
                  </a:lnTo>
                  <a:lnTo>
                    <a:pt x="27" y="29"/>
                  </a:lnTo>
                  <a:lnTo>
                    <a:pt x="22" y="31"/>
                  </a:lnTo>
                  <a:lnTo>
                    <a:pt x="21" y="31"/>
                  </a:lnTo>
                  <a:lnTo>
                    <a:pt x="20" y="26"/>
                  </a:lnTo>
                  <a:lnTo>
                    <a:pt x="15" y="13"/>
                  </a:lnTo>
                  <a:lnTo>
                    <a:pt x="8" y="3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" y="31"/>
                  </a:lnTo>
                  <a:lnTo>
                    <a:pt x="7" y="39"/>
                  </a:lnTo>
                  <a:lnTo>
                    <a:pt x="10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8037" name="Freeform 21">
              <a:extLst>
                <a:ext uri="{FF2B5EF4-FFF2-40B4-BE49-F238E27FC236}">
                  <a16:creationId xmlns:a16="http://schemas.microsoft.com/office/drawing/2014/main" id="{0058034C-51CC-4856-A90A-8E84DE366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3855"/>
              <a:ext cx="29" cy="25"/>
            </a:xfrm>
            <a:custGeom>
              <a:avLst/>
              <a:gdLst>
                <a:gd name="T0" fmla="*/ 2 w 58"/>
                <a:gd name="T1" fmla="*/ 33 h 51"/>
                <a:gd name="T2" fmla="*/ 3 w 58"/>
                <a:gd name="T3" fmla="*/ 37 h 51"/>
                <a:gd name="T4" fmla="*/ 8 w 58"/>
                <a:gd name="T5" fmla="*/ 40 h 51"/>
                <a:gd name="T6" fmla="*/ 11 w 58"/>
                <a:gd name="T7" fmla="*/ 45 h 51"/>
                <a:gd name="T8" fmla="*/ 12 w 58"/>
                <a:gd name="T9" fmla="*/ 46 h 51"/>
                <a:gd name="T10" fmla="*/ 18 w 58"/>
                <a:gd name="T11" fmla="*/ 48 h 51"/>
                <a:gd name="T12" fmla="*/ 25 w 58"/>
                <a:gd name="T13" fmla="*/ 51 h 51"/>
                <a:gd name="T14" fmla="*/ 33 w 58"/>
                <a:gd name="T15" fmla="*/ 51 h 51"/>
                <a:gd name="T16" fmla="*/ 42 w 58"/>
                <a:gd name="T17" fmla="*/ 49 h 51"/>
                <a:gd name="T18" fmla="*/ 50 w 58"/>
                <a:gd name="T19" fmla="*/ 47 h 51"/>
                <a:gd name="T20" fmla="*/ 56 w 58"/>
                <a:gd name="T21" fmla="*/ 44 h 51"/>
                <a:gd name="T22" fmla="*/ 58 w 58"/>
                <a:gd name="T23" fmla="*/ 38 h 51"/>
                <a:gd name="T24" fmla="*/ 57 w 58"/>
                <a:gd name="T25" fmla="*/ 32 h 51"/>
                <a:gd name="T26" fmla="*/ 52 w 58"/>
                <a:gd name="T27" fmla="*/ 28 h 51"/>
                <a:gd name="T28" fmla="*/ 47 w 58"/>
                <a:gd name="T29" fmla="*/ 24 h 51"/>
                <a:gd name="T30" fmla="*/ 41 w 58"/>
                <a:gd name="T31" fmla="*/ 23 h 51"/>
                <a:gd name="T32" fmla="*/ 35 w 58"/>
                <a:gd name="T33" fmla="*/ 24 h 51"/>
                <a:gd name="T34" fmla="*/ 28 w 58"/>
                <a:gd name="T35" fmla="*/ 25 h 51"/>
                <a:gd name="T36" fmla="*/ 24 w 58"/>
                <a:gd name="T37" fmla="*/ 26 h 51"/>
                <a:gd name="T38" fmla="*/ 20 w 58"/>
                <a:gd name="T39" fmla="*/ 29 h 51"/>
                <a:gd name="T40" fmla="*/ 19 w 58"/>
                <a:gd name="T41" fmla="*/ 29 h 51"/>
                <a:gd name="T42" fmla="*/ 18 w 58"/>
                <a:gd name="T43" fmla="*/ 24 h 51"/>
                <a:gd name="T44" fmla="*/ 13 w 58"/>
                <a:gd name="T45" fmla="*/ 13 h 51"/>
                <a:gd name="T46" fmla="*/ 8 w 58"/>
                <a:gd name="T47" fmla="*/ 2 h 51"/>
                <a:gd name="T48" fmla="*/ 0 w 58"/>
                <a:gd name="T49" fmla="*/ 0 h 51"/>
                <a:gd name="T50" fmla="*/ 0 w 58"/>
                <a:gd name="T51" fmla="*/ 13 h 51"/>
                <a:gd name="T52" fmla="*/ 1 w 58"/>
                <a:gd name="T53" fmla="*/ 23 h 51"/>
                <a:gd name="T54" fmla="*/ 2 w 58"/>
                <a:gd name="T55" fmla="*/ 31 h 51"/>
                <a:gd name="T56" fmla="*/ 2 w 58"/>
                <a:gd name="T5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8" h="51">
                  <a:moveTo>
                    <a:pt x="2" y="33"/>
                  </a:moveTo>
                  <a:lnTo>
                    <a:pt x="3" y="37"/>
                  </a:lnTo>
                  <a:lnTo>
                    <a:pt x="8" y="40"/>
                  </a:lnTo>
                  <a:lnTo>
                    <a:pt x="11" y="45"/>
                  </a:lnTo>
                  <a:lnTo>
                    <a:pt x="12" y="46"/>
                  </a:lnTo>
                  <a:lnTo>
                    <a:pt x="18" y="48"/>
                  </a:lnTo>
                  <a:lnTo>
                    <a:pt x="25" y="51"/>
                  </a:lnTo>
                  <a:lnTo>
                    <a:pt x="33" y="51"/>
                  </a:lnTo>
                  <a:lnTo>
                    <a:pt x="42" y="49"/>
                  </a:lnTo>
                  <a:lnTo>
                    <a:pt x="50" y="47"/>
                  </a:lnTo>
                  <a:lnTo>
                    <a:pt x="56" y="44"/>
                  </a:lnTo>
                  <a:lnTo>
                    <a:pt x="58" y="38"/>
                  </a:lnTo>
                  <a:lnTo>
                    <a:pt x="57" y="32"/>
                  </a:lnTo>
                  <a:lnTo>
                    <a:pt x="52" y="28"/>
                  </a:lnTo>
                  <a:lnTo>
                    <a:pt x="47" y="24"/>
                  </a:lnTo>
                  <a:lnTo>
                    <a:pt x="41" y="23"/>
                  </a:lnTo>
                  <a:lnTo>
                    <a:pt x="35" y="24"/>
                  </a:lnTo>
                  <a:lnTo>
                    <a:pt x="28" y="25"/>
                  </a:lnTo>
                  <a:lnTo>
                    <a:pt x="24" y="26"/>
                  </a:lnTo>
                  <a:lnTo>
                    <a:pt x="20" y="29"/>
                  </a:lnTo>
                  <a:lnTo>
                    <a:pt x="19" y="29"/>
                  </a:lnTo>
                  <a:lnTo>
                    <a:pt x="18" y="24"/>
                  </a:lnTo>
                  <a:lnTo>
                    <a:pt x="13" y="13"/>
                  </a:lnTo>
                  <a:lnTo>
                    <a:pt x="8" y="2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" y="23"/>
                  </a:lnTo>
                  <a:lnTo>
                    <a:pt x="2" y="31"/>
                  </a:lnTo>
                  <a:lnTo>
                    <a:pt x="2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8038" name="Freeform 22">
              <a:extLst>
                <a:ext uri="{FF2B5EF4-FFF2-40B4-BE49-F238E27FC236}">
                  <a16:creationId xmlns:a16="http://schemas.microsoft.com/office/drawing/2014/main" id="{2B5CF7F0-0528-415D-8708-EB4ADC905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3421"/>
              <a:ext cx="98" cy="116"/>
            </a:xfrm>
            <a:custGeom>
              <a:avLst/>
              <a:gdLst>
                <a:gd name="T0" fmla="*/ 69 w 195"/>
                <a:gd name="T1" fmla="*/ 30 h 232"/>
                <a:gd name="T2" fmla="*/ 54 w 195"/>
                <a:gd name="T3" fmla="*/ 39 h 232"/>
                <a:gd name="T4" fmla="*/ 41 w 195"/>
                <a:gd name="T5" fmla="*/ 50 h 232"/>
                <a:gd name="T6" fmla="*/ 29 w 195"/>
                <a:gd name="T7" fmla="*/ 63 h 232"/>
                <a:gd name="T8" fmla="*/ 19 w 195"/>
                <a:gd name="T9" fmla="*/ 77 h 232"/>
                <a:gd name="T10" fmla="*/ 11 w 195"/>
                <a:gd name="T11" fmla="*/ 92 h 232"/>
                <a:gd name="T12" fmla="*/ 5 w 195"/>
                <a:gd name="T13" fmla="*/ 108 h 232"/>
                <a:gd name="T14" fmla="*/ 2 w 195"/>
                <a:gd name="T15" fmla="*/ 125 h 232"/>
                <a:gd name="T16" fmla="*/ 0 w 195"/>
                <a:gd name="T17" fmla="*/ 142 h 232"/>
                <a:gd name="T18" fmla="*/ 2 w 195"/>
                <a:gd name="T19" fmla="*/ 167 h 232"/>
                <a:gd name="T20" fmla="*/ 11 w 195"/>
                <a:gd name="T21" fmla="*/ 186 h 232"/>
                <a:gd name="T22" fmla="*/ 25 w 195"/>
                <a:gd name="T23" fmla="*/ 203 h 232"/>
                <a:gd name="T24" fmla="*/ 43 w 195"/>
                <a:gd name="T25" fmla="*/ 216 h 232"/>
                <a:gd name="T26" fmla="*/ 64 w 195"/>
                <a:gd name="T27" fmla="*/ 226 h 232"/>
                <a:gd name="T28" fmla="*/ 86 w 195"/>
                <a:gd name="T29" fmla="*/ 231 h 232"/>
                <a:gd name="T30" fmla="*/ 109 w 195"/>
                <a:gd name="T31" fmla="*/ 232 h 232"/>
                <a:gd name="T32" fmla="*/ 131 w 195"/>
                <a:gd name="T33" fmla="*/ 229 h 232"/>
                <a:gd name="T34" fmla="*/ 135 w 195"/>
                <a:gd name="T35" fmla="*/ 229 h 232"/>
                <a:gd name="T36" fmla="*/ 140 w 195"/>
                <a:gd name="T37" fmla="*/ 226 h 232"/>
                <a:gd name="T38" fmla="*/ 143 w 195"/>
                <a:gd name="T39" fmla="*/ 223 h 232"/>
                <a:gd name="T40" fmla="*/ 145 w 195"/>
                <a:gd name="T41" fmla="*/ 218 h 232"/>
                <a:gd name="T42" fmla="*/ 142 w 195"/>
                <a:gd name="T43" fmla="*/ 213 h 232"/>
                <a:gd name="T44" fmla="*/ 138 w 195"/>
                <a:gd name="T45" fmla="*/ 208 h 232"/>
                <a:gd name="T46" fmla="*/ 132 w 195"/>
                <a:gd name="T47" fmla="*/ 203 h 232"/>
                <a:gd name="T48" fmla="*/ 126 w 195"/>
                <a:gd name="T49" fmla="*/ 201 h 232"/>
                <a:gd name="T50" fmla="*/ 115 w 195"/>
                <a:gd name="T51" fmla="*/ 198 h 232"/>
                <a:gd name="T52" fmla="*/ 103 w 195"/>
                <a:gd name="T53" fmla="*/ 195 h 232"/>
                <a:gd name="T54" fmla="*/ 92 w 195"/>
                <a:gd name="T55" fmla="*/ 193 h 232"/>
                <a:gd name="T56" fmla="*/ 81 w 195"/>
                <a:gd name="T57" fmla="*/ 191 h 232"/>
                <a:gd name="T58" fmla="*/ 71 w 195"/>
                <a:gd name="T59" fmla="*/ 187 h 232"/>
                <a:gd name="T60" fmla="*/ 61 w 195"/>
                <a:gd name="T61" fmla="*/ 183 h 232"/>
                <a:gd name="T62" fmla="*/ 51 w 195"/>
                <a:gd name="T63" fmla="*/ 177 h 232"/>
                <a:gd name="T64" fmla="*/ 42 w 195"/>
                <a:gd name="T65" fmla="*/ 168 h 232"/>
                <a:gd name="T66" fmla="*/ 39 w 195"/>
                <a:gd name="T67" fmla="*/ 129 h 232"/>
                <a:gd name="T68" fmla="*/ 48 w 195"/>
                <a:gd name="T69" fmla="*/ 96 h 232"/>
                <a:gd name="T70" fmla="*/ 66 w 195"/>
                <a:gd name="T71" fmla="*/ 71 h 232"/>
                <a:gd name="T72" fmla="*/ 92 w 195"/>
                <a:gd name="T73" fmla="*/ 50 h 232"/>
                <a:gd name="T74" fmla="*/ 119 w 195"/>
                <a:gd name="T75" fmla="*/ 34 h 232"/>
                <a:gd name="T76" fmla="*/ 148 w 195"/>
                <a:gd name="T77" fmla="*/ 22 h 232"/>
                <a:gd name="T78" fmla="*/ 174 w 195"/>
                <a:gd name="T79" fmla="*/ 12 h 232"/>
                <a:gd name="T80" fmla="*/ 195 w 195"/>
                <a:gd name="T81" fmla="*/ 4 h 232"/>
                <a:gd name="T82" fmla="*/ 183 w 195"/>
                <a:gd name="T83" fmla="*/ 1 h 232"/>
                <a:gd name="T84" fmla="*/ 169 w 195"/>
                <a:gd name="T85" fmla="*/ 0 h 232"/>
                <a:gd name="T86" fmla="*/ 153 w 195"/>
                <a:gd name="T87" fmla="*/ 2 h 232"/>
                <a:gd name="T88" fmla="*/ 135 w 195"/>
                <a:gd name="T89" fmla="*/ 4 h 232"/>
                <a:gd name="T90" fmla="*/ 118 w 195"/>
                <a:gd name="T91" fmla="*/ 10 h 232"/>
                <a:gd name="T92" fmla="*/ 101 w 195"/>
                <a:gd name="T93" fmla="*/ 16 h 232"/>
                <a:gd name="T94" fmla="*/ 84 w 195"/>
                <a:gd name="T95" fmla="*/ 23 h 232"/>
                <a:gd name="T96" fmla="*/ 69 w 195"/>
                <a:gd name="T97" fmla="*/ 3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5" h="232">
                  <a:moveTo>
                    <a:pt x="69" y="30"/>
                  </a:moveTo>
                  <a:lnTo>
                    <a:pt x="54" y="39"/>
                  </a:lnTo>
                  <a:lnTo>
                    <a:pt x="41" y="50"/>
                  </a:lnTo>
                  <a:lnTo>
                    <a:pt x="29" y="63"/>
                  </a:lnTo>
                  <a:lnTo>
                    <a:pt x="19" y="77"/>
                  </a:lnTo>
                  <a:lnTo>
                    <a:pt x="11" y="92"/>
                  </a:lnTo>
                  <a:lnTo>
                    <a:pt x="5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7"/>
                  </a:lnTo>
                  <a:lnTo>
                    <a:pt x="11" y="186"/>
                  </a:lnTo>
                  <a:lnTo>
                    <a:pt x="25" y="203"/>
                  </a:lnTo>
                  <a:lnTo>
                    <a:pt x="43" y="216"/>
                  </a:lnTo>
                  <a:lnTo>
                    <a:pt x="64" y="226"/>
                  </a:lnTo>
                  <a:lnTo>
                    <a:pt x="86" y="231"/>
                  </a:lnTo>
                  <a:lnTo>
                    <a:pt x="109" y="232"/>
                  </a:lnTo>
                  <a:lnTo>
                    <a:pt x="131" y="229"/>
                  </a:lnTo>
                  <a:lnTo>
                    <a:pt x="135" y="229"/>
                  </a:lnTo>
                  <a:lnTo>
                    <a:pt x="140" y="226"/>
                  </a:lnTo>
                  <a:lnTo>
                    <a:pt x="143" y="223"/>
                  </a:lnTo>
                  <a:lnTo>
                    <a:pt x="145" y="218"/>
                  </a:lnTo>
                  <a:lnTo>
                    <a:pt x="142" y="213"/>
                  </a:lnTo>
                  <a:lnTo>
                    <a:pt x="138" y="208"/>
                  </a:lnTo>
                  <a:lnTo>
                    <a:pt x="132" y="203"/>
                  </a:lnTo>
                  <a:lnTo>
                    <a:pt x="126" y="201"/>
                  </a:lnTo>
                  <a:lnTo>
                    <a:pt x="115" y="198"/>
                  </a:lnTo>
                  <a:lnTo>
                    <a:pt x="103" y="195"/>
                  </a:lnTo>
                  <a:lnTo>
                    <a:pt x="92" y="193"/>
                  </a:lnTo>
                  <a:lnTo>
                    <a:pt x="81" y="191"/>
                  </a:lnTo>
                  <a:lnTo>
                    <a:pt x="71" y="187"/>
                  </a:lnTo>
                  <a:lnTo>
                    <a:pt x="61" y="183"/>
                  </a:lnTo>
                  <a:lnTo>
                    <a:pt x="51" y="177"/>
                  </a:lnTo>
                  <a:lnTo>
                    <a:pt x="42" y="168"/>
                  </a:lnTo>
                  <a:lnTo>
                    <a:pt x="39" y="129"/>
                  </a:lnTo>
                  <a:lnTo>
                    <a:pt x="48" y="96"/>
                  </a:lnTo>
                  <a:lnTo>
                    <a:pt x="66" y="71"/>
                  </a:lnTo>
                  <a:lnTo>
                    <a:pt x="92" y="50"/>
                  </a:lnTo>
                  <a:lnTo>
                    <a:pt x="119" y="34"/>
                  </a:lnTo>
                  <a:lnTo>
                    <a:pt x="148" y="22"/>
                  </a:lnTo>
                  <a:lnTo>
                    <a:pt x="174" y="12"/>
                  </a:lnTo>
                  <a:lnTo>
                    <a:pt x="195" y="4"/>
                  </a:lnTo>
                  <a:lnTo>
                    <a:pt x="183" y="1"/>
                  </a:lnTo>
                  <a:lnTo>
                    <a:pt x="169" y="0"/>
                  </a:lnTo>
                  <a:lnTo>
                    <a:pt x="153" y="2"/>
                  </a:lnTo>
                  <a:lnTo>
                    <a:pt x="135" y="4"/>
                  </a:lnTo>
                  <a:lnTo>
                    <a:pt x="118" y="10"/>
                  </a:lnTo>
                  <a:lnTo>
                    <a:pt x="101" y="16"/>
                  </a:lnTo>
                  <a:lnTo>
                    <a:pt x="84" y="23"/>
                  </a:lnTo>
                  <a:lnTo>
                    <a:pt x="69" y="30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8039" name="Freeform 23">
              <a:extLst>
                <a:ext uri="{FF2B5EF4-FFF2-40B4-BE49-F238E27FC236}">
                  <a16:creationId xmlns:a16="http://schemas.microsoft.com/office/drawing/2014/main" id="{6E77B229-8311-4AB0-A84B-0AB7C5172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5" y="3419"/>
              <a:ext cx="62" cy="90"/>
            </a:xfrm>
            <a:custGeom>
              <a:avLst/>
              <a:gdLst>
                <a:gd name="T0" fmla="*/ 106 w 126"/>
                <a:gd name="T1" fmla="*/ 59 h 181"/>
                <a:gd name="T2" fmla="*/ 111 w 126"/>
                <a:gd name="T3" fmla="*/ 77 h 181"/>
                <a:gd name="T4" fmla="*/ 110 w 126"/>
                <a:gd name="T5" fmla="*/ 95 h 181"/>
                <a:gd name="T6" fmla="*/ 102 w 126"/>
                <a:gd name="T7" fmla="*/ 108 h 181"/>
                <a:gd name="T8" fmla="*/ 90 w 126"/>
                <a:gd name="T9" fmla="*/ 121 h 181"/>
                <a:gd name="T10" fmla="*/ 76 w 126"/>
                <a:gd name="T11" fmla="*/ 133 h 181"/>
                <a:gd name="T12" fmla="*/ 60 w 126"/>
                <a:gd name="T13" fmla="*/ 144 h 181"/>
                <a:gd name="T14" fmla="*/ 44 w 126"/>
                <a:gd name="T15" fmla="*/ 154 h 181"/>
                <a:gd name="T16" fmla="*/ 30 w 126"/>
                <a:gd name="T17" fmla="*/ 165 h 181"/>
                <a:gd name="T18" fmla="*/ 28 w 126"/>
                <a:gd name="T19" fmla="*/ 168 h 181"/>
                <a:gd name="T20" fmla="*/ 27 w 126"/>
                <a:gd name="T21" fmla="*/ 171 h 181"/>
                <a:gd name="T22" fmla="*/ 27 w 126"/>
                <a:gd name="T23" fmla="*/ 174 h 181"/>
                <a:gd name="T24" fmla="*/ 28 w 126"/>
                <a:gd name="T25" fmla="*/ 177 h 181"/>
                <a:gd name="T26" fmla="*/ 31 w 126"/>
                <a:gd name="T27" fmla="*/ 180 h 181"/>
                <a:gd name="T28" fmla="*/ 35 w 126"/>
                <a:gd name="T29" fmla="*/ 181 h 181"/>
                <a:gd name="T30" fmla="*/ 37 w 126"/>
                <a:gd name="T31" fmla="*/ 181 h 181"/>
                <a:gd name="T32" fmla="*/ 41 w 126"/>
                <a:gd name="T33" fmla="*/ 180 h 181"/>
                <a:gd name="T34" fmla="*/ 59 w 126"/>
                <a:gd name="T35" fmla="*/ 169 h 181"/>
                <a:gd name="T36" fmla="*/ 76 w 126"/>
                <a:gd name="T37" fmla="*/ 158 h 181"/>
                <a:gd name="T38" fmla="*/ 92 w 126"/>
                <a:gd name="T39" fmla="*/ 145 h 181"/>
                <a:gd name="T40" fmla="*/ 107 w 126"/>
                <a:gd name="T41" fmla="*/ 130 h 181"/>
                <a:gd name="T42" fmla="*/ 118 w 126"/>
                <a:gd name="T43" fmla="*/ 114 h 181"/>
                <a:gd name="T44" fmla="*/ 125 w 126"/>
                <a:gd name="T45" fmla="*/ 96 h 181"/>
                <a:gd name="T46" fmla="*/ 126 w 126"/>
                <a:gd name="T47" fmla="*/ 76 h 181"/>
                <a:gd name="T48" fmla="*/ 121 w 126"/>
                <a:gd name="T49" fmla="*/ 55 h 181"/>
                <a:gd name="T50" fmla="*/ 111 w 126"/>
                <a:gd name="T51" fmla="*/ 39 h 181"/>
                <a:gd name="T52" fmla="*/ 96 w 126"/>
                <a:gd name="T53" fmla="*/ 26 h 181"/>
                <a:gd name="T54" fmla="*/ 77 w 126"/>
                <a:gd name="T55" fmla="*/ 15 h 181"/>
                <a:gd name="T56" fmla="*/ 57 w 126"/>
                <a:gd name="T57" fmla="*/ 7 h 181"/>
                <a:gd name="T58" fmla="*/ 36 w 126"/>
                <a:gd name="T59" fmla="*/ 3 h 181"/>
                <a:gd name="T60" fmla="*/ 19 w 126"/>
                <a:gd name="T61" fmla="*/ 0 h 181"/>
                <a:gd name="T62" fmla="*/ 6 w 126"/>
                <a:gd name="T63" fmla="*/ 0 h 181"/>
                <a:gd name="T64" fmla="*/ 0 w 126"/>
                <a:gd name="T65" fmla="*/ 4 h 181"/>
                <a:gd name="T66" fmla="*/ 14 w 126"/>
                <a:gd name="T67" fmla="*/ 9 h 181"/>
                <a:gd name="T68" fmla="*/ 29 w 126"/>
                <a:gd name="T69" fmla="*/ 14 h 181"/>
                <a:gd name="T70" fmla="*/ 45 w 126"/>
                <a:gd name="T71" fmla="*/ 19 h 181"/>
                <a:gd name="T72" fmla="*/ 60 w 126"/>
                <a:gd name="T73" fmla="*/ 23 h 181"/>
                <a:gd name="T74" fmla="*/ 75 w 126"/>
                <a:gd name="T75" fmla="*/ 29 h 181"/>
                <a:gd name="T76" fmla="*/ 88 w 126"/>
                <a:gd name="T77" fmla="*/ 37 h 181"/>
                <a:gd name="T78" fmla="*/ 98 w 126"/>
                <a:gd name="T79" fmla="*/ 46 h 181"/>
                <a:gd name="T80" fmla="*/ 106 w 126"/>
                <a:gd name="T81" fmla="*/ 5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6" h="181">
                  <a:moveTo>
                    <a:pt x="106" y="59"/>
                  </a:moveTo>
                  <a:lnTo>
                    <a:pt x="111" y="77"/>
                  </a:lnTo>
                  <a:lnTo>
                    <a:pt x="110" y="95"/>
                  </a:lnTo>
                  <a:lnTo>
                    <a:pt x="102" y="108"/>
                  </a:lnTo>
                  <a:lnTo>
                    <a:pt x="90" y="121"/>
                  </a:lnTo>
                  <a:lnTo>
                    <a:pt x="76" y="133"/>
                  </a:lnTo>
                  <a:lnTo>
                    <a:pt x="60" y="144"/>
                  </a:lnTo>
                  <a:lnTo>
                    <a:pt x="44" y="154"/>
                  </a:lnTo>
                  <a:lnTo>
                    <a:pt x="30" y="165"/>
                  </a:lnTo>
                  <a:lnTo>
                    <a:pt x="28" y="168"/>
                  </a:lnTo>
                  <a:lnTo>
                    <a:pt x="27" y="171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1" y="180"/>
                  </a:lnTo>
                  <a:lnTo>
                    <a:pt x="35" y="181"/>
                  </a:lnTo>
                  <a:lnTo>
                    <a:pt x="37" y="181"/>
                  </a:lnTo>
                  <a:lnTo>
                    <a:pt x="41" y="180"/>
                  </a:lnTo>
                  <a:lnTo>
                    <a:pt x="59" y="169"/>
                  </a:lnTo>
                  <a:lnTo>
                    <a:pt x="76" y="158"/>
                  </a:lnTo>
                  <a:lnTo>
                    <a:pt x="92" y="145"/>
                  </a:lnTo>
                  <a:lnTo>
                    <a:pt x="107" y="130"/>
                  </a:lnTo>
                  <a:lnTo>
                    <a:pt x="118" y="114"/>
                  </a:lnTo>
                  <a:lnTo>
                    <a:pt x="125" y="96"/>
                  </a:lnTo>
                  <a:lnTo>
                    <a:pt x="126" y="76"/>
                  </a:lnTo>
                  <a:lnTo>
                    <a:pt x="121" y="55"/>
                  </a:lnTo>
                  <a:lnTo>
                    <a:pt x="111" y="39"/>
                  </a:lnTo>
                  <a:lnTo>
                    <a:pt x="96" y="26"/>
                  </a:lnTo>
                  <a:lnTo>
                    <a:pt x="77" y="15"/>
                  </a:lnTo>
                  <a:lnTo>
                    <a:pt x="57" y="7"/>
                  </a:lnTo>
                  <a:lnTo>
                    <a:pt x="36" y="3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5" y="19"/>
                  </a:lnTo>
                  <a:lnTo>
                    <a:pt x="60" y="23"/>
                  </a:lnTo>
                  <a:lnTo>
                    <a:pt x="75" y="29"/>
                  </a:lnTo>
                  <a:lnTo>
                    <a:pt x="88" y="37"/>
                  </a:lnTo>
                  <a:lnTo>
                    <a:pt x="98" y="46"/>
                  </a:lnTo>
                  <a:lnTo>
                    <a:pt x="106" y="5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8040" name="Freeform 24">
              <a:extLst>
                <a:ext uri="{FF2B5EF4-FFF2-40B4-BE49-F238E27FC236}">
                  <a16:creationId xmlns:a16="http://schemas.microsoft.com/office/drawing/2014/main" id="{85A69DB1-53FF-4955-B23E-9F2A5330D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6" y="3398"/>
              <a:ext cx="158" cy="189"/>
            </a:xfrm>
            <a:custGeom>
              <a:avLst/>
              <a:gdLst>
                <a:gd name="T0" fmla="*/ 99 w 317"/>
                <a:gd name="T1" fmla="*/ 70 h 378"/>
                <a:gd name="T2" fmla="*/ 53 w 317"/>
                <a:gd name="T3" fmla="*/ 115 h 378"/>
                <a:gd name="T4" fmla="*/ 18 w 317"/>
                <a:gd name="T5" fmla="*/ 166 h 378"/>
                <a:gd name="T6" fmla="*/ 0 w 317"/>
                <a:gd name="T7" fmla="*/ 226 h 378"/>
                <a:gd name="T8" fmla="*/ 4 w 317"/>
                <a:gd name="T9" fmla="*/ 267 h 378"/>
                <a:gd name="T10" fmla="*/ 10 w 317"/>
                <a:gd name="T11" fmla="*/ 283 h 378"/>
                <a:gd name="T12" fmla="*/ 20 w 317"/>
                <a:gd name="T13" fmla="*/ 298 h 378"/>
                <a:gd name="T14" fmla="*/ 33 w 317"/>
                <a:gd name="T15" fmla="*/ 310 h 378"/>
                <a:gd name="T16" fmla="*/ 56 w 317"/>
                <a:gd name="T17" fmla="*/ 324 h 378"/>
                <a:gd name="T18" fmla="*/ 86 w 317"/>
                <a:gd name="T19" fmla="*/ 339 h 378"/>
                <a:gd name="T20" fmla="*/ 118 w 317"/>
                <a:gd name="T21" fmla="*/ 351 h 378"/>
                <a:gd name="T22" fmla="*/ 150 w 317"/>
                <a:gd name="T23" fmla="*/ 360 h 378"/>
                <a:gd name="T24" fmla="*/ 183 w 317"/>
                <a:gd name="T25" fmla="*/ 367 h 378"/>
                <a:gd name="T26" fmla="*/ 217 w 317"/>
                <a:gd name="T27" fmla="*/ 371 h 378"/>
                <a:gd name="T28" fmla="*/ 250 w 317"/>
                <a:gd name="T29" fmla="*/ 375 h 378"/>
                <a:gd name="T30" fmla="*/ 285 w 317"/>
                <a:gd name="T31" fmla="*/ 377 h 378"/>
                <a:gd name="T32" fmla="*/ 307 w 317"/>
                <a:gd name="T33" fmla="*/ 378 h 378"/>
                <a:gd name="T34" fmla="*/ 315 w 317"/>
                <a:gd name="T35" fmla="*/ 371 h 378"/>
                <a:gd name="T36" fmla="*/ 317 w 317"/>
                <a:gd name="T37" fmla="*/ 361 h 378"/>
                <a:gd name="T38" fmla="*/ 310 w 317"/>
                <a:gd name="T39" fmla="*/ 353 h 378"/>
                <a:gd name="T40" fmla="*/ 289 w 317"/>
                <a:gd name="T41" fmla="*/ 347 h 378"/>
                <a:gd name="T42" fmla="*/ 259 w 317"/>
                <a:gd name="T43" fmla="*/ 341 h 378"/>
                <a:gd name="T44" fmla="*/ 228 w 317"/>
                <a:gd name="T45" fmla="*/ 337 h 378"/>
                <a:gd name="T46" fmla="*/ 197 w 317"/>
                <a:gd name="T47" fmla="*/ 332 h 378"/>
                <a:gd name="T48" fmla="*/ 167 w 317"/>
                <a:gd name="T49" fmla="*/ 326 h 378"/>
                <a:gd name="T50" fmla="*/ 137 w 317"/>
                <a:gd name="T51" fmla="*/ 318 h 378"/>
                <a:gd name="T52" fmla="*/ 109 w 317"/>
                <a:gd name="T53" fmla="*/ 309 h 378"/>
                <a:gd name="T54" fmla="*/ 80 w 317"/>
                <a:gd name="T55" fmla="*/ 298 h 378"/>
                <a:gd name="T56" fmla="*/ 54 w 317"/>
                <a:gd name="T57" fmla="*/ 282 h 378"/>
                <a:gd name="T58" fmla="*/ 38 w 317"/>
                <a:gd name="T59" fmla="*/ 260 h 378"/>
                <a:gd name="T60" fmla="*/ 34 w 317"/>
                <a:gd name="T61" fmla="*/ 232 h 378"/>
                <a:gd name="T62" fmla="*/ 38 w 317"/>
                <a:gd name="T63" fmla="*/ 200 h 378"/>
                <a:gd name="T64" fmla="*/ 51 w 317"/>
                <a:gd name="T65" fmla="*/ 170 h 378"/>
                <a:gd name="T66" fmla="*/ 71 w 317"/>
                <a:gd name="T67" fmla="*/ 138 h 378"/>
                <a:gd name="T68" fmla="*/ 94 w 317"/>
                <a:gd name="T69" fmla="*/ 110 h 378"/>
                <a:gd name="T70" fmla="*/ 121 w 317"/>
                <a:gd name="T71" fmla="*/ 83 h 378"/>
                <a:gd name="T72" fmla="*/ 151 w 317"/>
                <a:gd name="T73" fmla="*/ 57 h 378"/>
                <a:gd name="T74" fmla="*/ 193 w 317"/>
                <a:gd name="T75" fmla="*/ 38 h 378"/>
                <a:gd name="T76" fmla="*/ 234 w 317"/>
                <a:gd name="T77" fmla="*/ 20 h 378"/>
                <a:gd name="T78" fmla="*/ 260 w 317"/>
                <a:gd name="T79" fmla="*/ 7 h 378"/>
                <a:gd name="T80" fmla="*/ 252 w 317"/>
                <a:gd name="T81" fmla="*/ 0 h 378"/>
                <a:gd name="T82" fmla="*/ 218 w 317"/>
                <a:gd name="T83" fmla="*/ 4 h 378"/>
                <a:gd name="T84" fmla="*/ 178 w 317"/>
                <a:gd name="T85" fmla="*/ 18 h 378"/>
                <a:gd name="T86" fmla="*/ 140 w 317"/>
                <a:gd name="T87" fmla="*/ 3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7" h="378">
                  <a:moveTo>
                    <a:pt x="124" y="49"/>
                  </a:moveTo>
                  <a:lnTo>
                    <a:pt x="99" y="70"/>
                  </a:lnTo>
                  <a:lnTo>
                    <a:pt x="75" y="91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8" y="166"/>
                  </a:lnTo>
                  <a:lnTo>
                    <a:pt x="6" y="195"/>
                  </a:lnTo>
                  <a:lnTo>
                    <a:pt x="0" y="226"/>
                  </a:lnTo>
                  <a:lnTo>
                    <a:pt x="2" y="259"/>
                  </a:lnTo>
                  <a:lnTo>
                    <a:pt x="4" y="267"/>
                  </a:lnTo>
                  <a:lnTo>
                    <a:pt x="6" y="276"/>
                  </a:lnTo>
                  <a:lnTo>
                    <a:pt x="10" y="283"/>
                  </a:lnTo>
                  <a:lnTo>
                    <a:pt x="14" y="291"/>
                  </a:lnTo>
                  <a:lnTo>
                    <a:pt x="20" y="298"/>
                  </a:lnTo>
                  <a:lnTo>
                    <a:pt x="27" y="305"/>
                  </a:lnTo>
                  <a:lnTo>
                    <a:pt x="33" y="310"/>
                  </a:lnTo>
                  <a:lnTo>
                    <a:pt x="41" y="315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9"/>
                  </a:lnTo>
                  <a:lnTo>
                    <a:pt x="102" y="345"/>
                  </a:lnTo>
                  <a:lnTo>
                    <a:pt x="118" y="351"/>
                  </a:lnTo>
                  <a:lnTo>
                    <a:pt x="134" y="355"/>
                  </a:lnTo>
                  <a:lnTo>
                    <a:pt x="150" y="360"/>
                  </a:lnTo>
                  <a:lnTo>
                    <a:pt x="166" y="363"/>
                  </a:lnTo>
                  <a:lnTo>
                    <a:pt x="183" y="367"/>
                  </a:lnTo>
                  <a:lnTo>
                    <a:pt x="199" y="369"/>
                  </a:lnTo>
                  <a:lnTo>
                    <a:pt x="217" y="371"/>
                  </a:lnTo>
                  <a:lnTo>
                    <a:pt x="234" y="374"/>
                  </a:lnTo>
                  <a:lnTo>
                    <a:pt x="250" y="375"/>
                  </a:lnTo>
                  <a:lnTo>
                    <a:pt x="267" y="376"/>
                  </a:lnTo>
                  <a:lnTo>
                    <a:pt x="285" y="377"/>
                  </a:lnTo>
                  <a:lnTo>
                    <a:pt x="301" y="378"/>
                  </a:lnTo>
                  <a:lnTo>
                    <a:pt x="307" y="378"/>
                  </a:lnTo>
                  <a:lnTo>
                    <a:pt x="311" y="376"/>
                  </a:lnTo>
                  <a:lnTo>
                    <a:pt x="315" y="371"/>
                  </a:lnTo>
                  <a:lnTo>
                    <a:pt x="317" y="367"/>
                  </a:lnTo>
                  <a:lnTo>
                    <a:pt x="317" y="361"/>
                  </a:lnTo>
                  <a:lnTo>
                    <a:pt x="315" y="356"/>
                  </a:lnTo>
                  <a:lnTo>
                    <a:pt x="310" y="353"/>
                  </a:lnTo>
                  <a:lnTo>
                    <a:pt x="304" y="351"/>
                  </a:lnTo>
                  <a:lnTo>
                    <a:pt x="289" y="347"/>
                  </a:lnTo>
                  <a:lnTo>
                    <a:pt x="274" y="345"/>
                  </a:lnTo>
                  <a:lnTo>
                    <a:pt x="259" y="341"/>
                  </a:lnTo>
                  <a:lnTo>
                    <a:pt x="243" y="339"/>
                  </a:lnTo>
                  <a:lnTo>
                    <a:pt x="228" y="337"/>
                  </a:lnTo>
                  <a:lnTo>
                    <a:pt x="213" y="334"/>
                  </a:lnTo>
                  <a:lnTo>
                    <a:pt x="197" y="332"/>
                  </a:lnTo>
                  <a:lnTo>
                    <a:pt x="182" y="329"/>
                  </a:lnTo>
                  <a:lnTo>
                    <a:pt x="167" y="326"/>
                  </a:lnTo>
                  <a:lnTo>
                    <a:pt x="152" y="323"/>
                  </a:lnTo>
                  <a:lnTo>
                    <a:pt x="137" y="318"/>
                  </a:lnTo>
                  <a:lnTo>
                    <a:pt x="122" y="315"/>
                  </a:lnTo>
                  <a:lnTo>
                    <a:pt x="109" y="309"/>
                  </a:lnTo>
                  <a:lnTo>
                    <a:pt x="94" y="303"/>
                  </a:lnTo>
                  <a:lnTo>
                    <a:pt x="80" y="298"/>
                  </a:lnTo>
                  <a:lnTo>
                    <a:pt x="66" y="290"/>
                  </a:lnTo>
                  <a:lnTo>
                    <a:pt x="54" y="282"/>
                  </a:lnTo>
                  <a:lnTo>
                    <a:pt x="45" y="271"/>
                  </a:lnTo>
                  <a:lnTo>
                    <a:pt x="38" y="260"/>
                  </a:lnTo>
                  <a:lnTo>
                    <a:pt x="35" y="246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3"/>
                  </a:lnTo>
                  <a:lnTo>
                    <a:pt x="71" y="138"/>
                  </a:lnTo>
                  <a:lnTo>
                    <a:pt x="82" y="124"/>
                  </a:lnTo>
                  <a:lnTo>
                    <a:pt x="94" y="110"/>
                  </a:lnTo>
                  <a:lnTo>
                    <a:pt x="106" y="96"/>
                  </a:lnTo>
                  <a:lnTo>
                    <a:pt x="121" y="83"/>
                  </a:lnTo>
                  <a:lnTo>
                    <a:pt x="136" y="69"/>
                  </a:lnTo>
                  <a:lnTo>
                    <a:pt x="151" y="57"/>
                  </a:lnTo>
                  <a:lnTo>
                    <a:pt x="171" y="47"/>
                  </a:lnTo>
                  <a:lnTo>
                    <a:pt x="193" y="38"/>
                  </a:lnTo>
                  <a:lnTo>
                    <a:pt x="214" y="28"/>
                  </a:lnTo>
                  <a:lnTo>
                    <a:pt x="234" y="20"/>
                  </a:lnTo>
                  <a:lnTo>
                    <a:pt x="250" y="14"/>
                  </a:lnTo>
                  <a:lnTo>
                    <a:pt x="260" y="7"/>
                  </a:lnTo>
                  <a:lnTo>
                    <a:pt x="264" y="2"/>
                  </a:lnTo>
                  <a:lnTo>
                    <a:pt x="252" y="0"/>
                  </a:lnTo>
                  <a:lnTo>
                    <a:pt x="236" y="1"/>
                  </a:lnTo>
                  <a:lnTo>
                    <a:pt x="218" y="4"/>
                  </a:lnTo>
                  <a:lnTo>
                    <a:pt x="198" y="10"/>
                  </a:lnTo>
                  <a:lnTo>
                    <a:pt x="178" y="18"/>
                  </a:lnTo>
                  <a:lnTo>
                    <a:pt x="158" y="27"/>
                  </a:lnTo>
                  <a:lnTo>
                    <a:pt x="140" y="38"/>
                  </a:lnTo>
                  <a:lnTo>
                    <a:pt x="124" y="4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8041" name="Freeform 25">
              <a:extLst>
                <a:ext uri="{FF2B5EF4-FFF2-40B4-BE49-F238E27FC236}">
                  <a16:creationId xmlns:a16="http://schemas.microsoft.com/office/drawing/2014/main" id="{15AAC57E-30E3-43C4-8864-916937FCC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9" y="3392"/>
              <a:ext cx="139" cy="125"/>
            </a:xfrm>
            <a:custGeom>
              <a:avLst/>
              <a:gdLst>
                <a:gd name="T0" fmla="*/ 230 w 277"/>
                <a:gd name="T1" fmla="*/ 77 h 252"/>
                <a:gd name="T2" fmla="*/ 243 w 277"/>
                <a:gd name="T3" fmla="*/ 91 h 252"/>
                <a:gd name="T4" fmla="*/ 251 w 277"/>
                <a:gd name="T5" fmla="*/ 107 h 252"/>
                <a:gd name="T6" fmla="*/ 254 w 277"/>
                <a:gd name="T7" fmla="*/ 124 h 252"/>
                <a:gd name="T8" fmla="*/ 254 w 277"/>
                <a:gd name="T9" fmla="*/ 143 h 252"/>
                <a:gd name="T10" fmla="*/ 252 w 277"/>
                <a:gd name="T11" fmla="*/ 158 h 252"/>
                <a:gd name="T12" fmla="*/ 247 w 277"/>
                <a:gd name="T13" fmla="*/ 170 h 252"/>
                <a:gd name="T14" fmla="*/ 239 w 277"/>
                <a:gd name="T15" fmla="*/ 183 h 252"/>
                <a:gd name="T16" fmla="*/ 231 w 277"/>
                <a:gd name="T17" fmla="*/ 193 h 252"/>
                <a:gd name="T18" fmla="*/ 221 w 277"/>
                <a:gd name="T19" fmla="*/ 205 h 252"/>
                <a:gd name="T20" fmla="*/ 210 w 277"/>
                <a:gd name="T21" fmla="*/ 214 h 252"/>
                <a:gd name="T22" fmla="*/ 200 w 277"/>
                <a:gd name="T23" fmla="*/ 224 h 252"/>
                <a:gd name="T24" fmla="*/ 190 w 277"/>
                <a:gd name="T25" fmla="*/ 235 h 252"/>
                <a:gd name="T26" fmla="*/ 187 w 277"/>
                <a:gd name="T27" fmla="*/ 238 h 252"/>
                <a:gd name="T28" fmla="*/ 187 w 277"/>
                <a:gd name="T29" fmla="*/ 242 h 252"/>
                <a:gd name="T30" fmla="*/ 187 w 277"/>
                <a:gd name="T31" fmla="*/ 245 h 252"/>
                <a:gd name="T32" fmla="*/ 190 w 277"/>
                <a:gd name="T33" fmla="*/ 249 h 252"/>
                <a:gd name="T34" fmla="*/ 193 w 277"/>
                <a:gd name="T35" fmla="*/ 251 h 252"/>
                <a:gd name="T36" fmla="*/ 198 w 277"/>
                <a:gd name="T37" fmla="*/ 252 h 252"/>
                <a:gd name="T38" fmla="*/ 201 w 277"/>
                <a:gd name="T39" fmla="*/ 251 h 252"/>
                <a:gd name="T40" fmla="*/ 205 w 277"/>
                <a:gd name="T41" fmla="*/ 249 h 252"/>
                <a:gd name="T42" fmla="*/ 228 w 277"/>
                <a:gd name="T43" fmla="*/ 234 h 252"/>
                <a:gd name="T44" fmla="*/ 247 w 277"/>
                <a:gd name="T45" fmla="*/ 214 h 252"/>
                <a:gd name="T46" fmla="*/ 262 w 277"/>
                <a:gd name="T47" fmla="*/ 192 h 252"/>
                <a:gd name="T48" fmla="*/ 273 w 277"/>
                <a:gd name="T49" fmla="*/ 167 h 252"/>
                <a:gd name="T50" fmla="*/ 277 w 277"/>
                <a:gd name="T51" fmla="*/ 142 h 252"/>
                <a:gd name="T52" fmla="*/ 275 w 277"/>
                <a:gd name="T53" fmla="*/ 115 h 252"/>
                <a:gd name="T54" fmla="*/ 266 w 277"/>
                <a:gd name="T55" fmla="*/ 91 h 252"/>
                <a:gd name="T56" fmla="*/ 247 w 277"/>
                <a:gd name="T57" fmla="*/ 69 h 252"/>
                <a:gd name="T58" fmla="*/ 233 w 277"/>
                <a:gd name="T59" fmla="*/ 58 h 252"/>
                <a:gd name="T60" fmla="*/ 217 w 277"/>
                <a:gd name="T61" fmla="*/ 48 h 252"/>
                <a:gd name="T62" fmla="*/ 200 w 277"/>
                <a:gd name="T63" fmla="*/ 39 h 252"/>
                <a:gd name="T64" fmla="*/ 181 w 277"/>
                <a:gd name="T65" fmla="*/ 31 h 252"/>
                <a:gd name="T66" fmla="*/ 161 w 277"/>
                <a:gd name="T67" fmla="*/ 23 h 252"/>
                <a:gd name="T68" fmla="*/ 141 w 277"/>
                <a:gd name="T69" fmla="*/ 17 h 252"/>
                <a:gd name="T70" fmla="*/ 121 w 277"/>
                <a:gd name="T71" fmla="*/ 13 h 252"/>
                <a:gd name="T72" fmla="*/ 101 w 277"/>
                <a:gd name="T73" fmla="*/ 8 h 252"/>
                <a:gd name="T74" fmla="*/ 82 w 277"/>
                <a:gd name="T75" fmla="*/ 5 h 252"/>
                <a:gd name="T76" fmla="*/ 64 w 277"/>
                <a:gd name="T77" fmla="*/ 2 h 252"/>
                <a:gd name="T78" fmla="*/ 47 w 277"/>
                <a:gd name="T79" fmla="*/ 0 h 252"/>
                <a:gd name="T80" fmla="*/ 33 w 277"/>
                <a:gd name="T81" fmla="*/ 0 h 252"/>
                <a:gd name="T82" fmla="*/ 21 w 277"/>
                <a:gd name="T83" fmla="*/ 0 h 252"/>
                <a:gd name="T84" fmla="*/ 10 w 277"/>
                <a:gd name="T85" fmla="*/ 0 h 252"/>
                <a:gd name="T86" fmla="*/ 3 w 277"/>
                <a:gd name="T87" fmla="*/ 2 h 252"/>
                <a:gd name="T88" fmla="*/ 0 w 277"/>
                <a:gd name="T89" fmla="*/ 5 h 252"/>
                <a:gd name="T90" fmla="*/ 11 w 277"/>
                <a:gd name="T91" fmla="*/ 7 h 252"/>
                <a:gd name="T92" fmla="*/ 23 w 277"/>
                <a:gd name="T93" fmla="*/ 8 h 252"/>
                <a:gd name="T94" fmla="*/ 37 w 277"/>
                <a:gd name="T95" fmla="*/ 10 h 252"/>
                <a:gd name="T96" fmla="*/ 50 w 277"/>
                <a:gd name="T97" fmla="*/ 13 h 252"/>
                <a:gd name="T98" fmla="*/ 64 w 277"/>
                <a:gd name="T99" fmla="*/ 16 h 252"/>
                <a:gd name="T100" fmla="*/ 80 w 277"/>
                <a:gd name="T101" fmla="*/ 18 h 252"/>
                <a:gd name="T102" fmla="*/ 95 w 277"/>
                <a:gd name="T103" fmla="*/ 22 h 252"/>
                <a:gd name="T104" fmla="*/ 111 w 277"/>
                <a:gd name="T105" fmla="*/ 25 h 252"/>
                <a:gd name="T106" fmla="*/ 126 w 277"/>
                <a:gd name="T107" fmla="*/ 30 h 252"/>
                <a:gd name="T108" fmla="*/ 143 w 277"/>
                <a:gd name="T109" fmla="*/ 35 h 252"/>
                <a:gd name="T110" fmla="*/ 159 w 277"/>
                <a:gd name="T111" fmla="*/ 39 h 252"/>
                <a:gd name="T112" fmla="*/ 174 w 277"/>
                <a:gd name="T113" fmla="*/ 45 h 252"/>
                <a:gd name="T114" fmla="*/ 189 w 277"/>
                <a:gd name="T115" fmla="*/ 52 h 252"/>
                <a:gd name="T116" fmla="*/ 204 w 277"/>
                <a:gd name="T117" fmla="*/ 60 h 252"/>
                <a:gd name="T118" fmla="*/ 217 w 277"/>
                <a:gd name="T119" fmla="*/ 68 h 252"/>
                <a:gd name="T120" fmla="*/ 230 w 277"/>
                <a:gd name="T121" fmla="*/ 7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7" h="252">
                  <a:moveTo>
                    <a:pt x="230" y="77"/>
                  </a:moveTo>
                  <a:lnTo>
                    <a:pt x="243" y="91"/>
                  </a:lnTo>
                  <a:lnTo>
                    <a:pt x="251" y="107"/>
                  </a:lnTo>
                  <a:lnTo>
                    <a:pt x="254" y="124"/>
                  </a:lnTo>
                  <a:lnTo>
                    <a:pt x="254" y="143"/>
                  </a:lnTo>
                  <a:lnTo>
                    <a:pt x="252" y="158"/>
                  </a:lnTo>
                  <a:lnTo>
                    <a:pt x="247" y="170"/>
                  </a:lnTo>
                  <a:lnTo>
                    <a:pt x="239" y="183"/>
                  </a:lnTo>
                  <a:lnTo>
                    <a:pt x="231" y="193"/>
                  </a:lnTo>
                  <a:lnTo>
                    <a:pt x="221" y="205"/>
                  </a:lnTo>
                  <a:lnTo>
                    <a:pt x="210" y="214"/>
                  </a:lnTo>
                  <a:lnTo>
                    <a:pt x="200" y="224"/>
                  </a:lnTo>
                  <a:lnTo>
                    <a:pt x="190" y="235"/>
                  </a:lnTo>
                  <a:lnTo>
                    <a:pt x="187" y="238"/>
                  </a:lnTo>
                  <a:lnTo>
                    <a:pt x="187" y="242"/>
                  </a:lnTo>
                  <a:lnTo>
                    <a:pt x="187" y="245"/>
                  </a:lnTo>
                  <a:lnTo>
                    <a:pt x="190" y="249"/>
                  </a:lnTo>
                  <a:lnTo>
                    <a:pt x="193" y="251"/>
                  </a:lnTo>
                  <a:lnTo>
                    <a:pt x="198" y="252"/>
                  </a:lnTo>
                  <a:lnTo>
                    <a:pt x="201" y="251"/>
                  </a:lnTo>
                  <a:lnTo>
                    <a:pt x="205" y="249"/>
                  </a:lnTo>
                  <a:lnTo>
                    <a:pt x="228" y="234"/>
                  </a:lnTo>
                  <a:lnTo>
                    <a:pt x="247" y="214"/>
                  </a:lnTo>
                  <a:lnTo>
                    <a:pt x="262" y="192"/>
                  </a:lnTo>
                  <a:lnTo>
                    <a:pt x="273" y="167"/>
                  </a:lnTo>
                  <a:lnTo>
                    <a:pt x="277" y="142"/>
                  </a:lnTo>
                  <a:lnTo>
                    <a:pt x="275" y="115"/>
                  </a:lnTo>
                  <a:lnTo>
                    <a:pt x="266" y="91"/>
                  </a:lnTo>
                  <a:lnTo>
                    <a:pt x="247" y="69"/>
                  </a:lnTo>
                  <a:lnTo>
                    <a:pt x="233" y="58"/>
                  </a:lnTo>
                  <a:lnTo>
                    <a:pt x="217" y="48"/>
                  </a:lnTo>
                  <a:lnTo>
                    <a:pt x="200" y="39"/>
                  </a:lnTo>
                  <a:lnTo>
                    <a:pt x="181" y="31"/>
                  </a:lnTo>
                  <a:lnTo>
                    <a:pt x="161" y="23"/>
                  </a:lnTo>
                  <a:lnTo>
                    <a:pt x="141" y="17"/>
                  </a:lnTo>
                  <a:lnTo>
                    <a:pt x="121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4" y="2"/>
                  </a:lnTo>
                  <a:lnTo>
                    <a:pt x="47" y="0"/>
                  </a:lnTo>
                  <a:lnTo>
                    <a:pt x="33" y="0"/>
                  </a:lnTo>
                  <a:lnTo>
                    <a:pt x="21" y="0"/>
                  </a:lnTo>
                  <a:lnTo>
                    <a:pt x="10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11" y="7"/>
                  </a:lnTo>
                  <a:lnTo>
                    <a:pt x="23" y="8"/>
                  </a:lnTo>
                  <a:lnTo>
                    <a:pt x="37" y="10"/>
                  </a:lnTo>
                  <a:lnTo>
                    <a:pt x="50" y="13"/>
                  </a:lnTo>
                  <a:lnTo>
                    <a:pt x="64" y="16"/>
                  </a:lnTo>
                  <a:lnTo>
                    <a:pt x="80" y="18"/>
                  </a:lnTo>
                  <a:lnTo>
                    <a:pt x="95" y="22"/>
                  </a:lnTo>
                  <a:lnTo>
                    <a:pt x="111" y="25"/>
                  </a:lnTo>
                  <a:lnTo>
                    <a:pt x="126" y="30"/>
                  </a:lnTo>
                  <a:lnTo>
                    <a:pt x="143" y="35"/>
                  </a:lnTo>
                  <a:lnTo>
                    <a:pt x="159" y="39"/>
                  </a:lnTo>
                  <a:lnTo>
                    <a:pt x="174" y="45"/>
                  </a:lnTo>
                  <a:lnTo>
                    <a:pt x="189" y="52"/>
                  </a:lnTo>
                  <a:lnTo>
                    <a:pt x="204" y="60"/>
                  </a:lnTo>
                  <a:lnTo>
                    <a:pt x="217" y="68"/>
                  </a:lnTo>
                  <a:lnTo>
                    <a:pt x="230" y="77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8042" name="Freeform 26">
              <a:extLst>
                <a:ext uri="{FF2B5EF4-FFF2-40B4-BE49-F238E27FC236}">
                  <a16:creationId xmlns:a16="http://schemas.microsoft.com/office/drawing/2014/main" id="{6FB73FAF-E26C-4564-8425-EC6F167C5A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" y="3450"/>
              <a:ext cx="57" cy="119"/>
            </a:xfrm>
            <a:custGeom>
              <a:avLst/>
              <a:gdLst>
                <a:gd name="T0" fmla="*/ 0 w 112"/>
                <a:gd name="T1" fmla="*/ 130 h 238"/>
                <a:gd name="T2" fmla="*/ 0 w 112"/>
                <a:gd name="T3" fmla="*/ 150 h 238"/>
                <a:gd name="T4" fmla="*/ 4 w 112"/>
                <a:gd name="T5" fmla="*/ 168 h 238"/>
                <a:gd name="T6" fmla="*/ 12 w 112"/>
                <a:gd name="T7" fmla="*/ 185 h 238"/>
                <a:gd name="T8" fmla="*/ 24 w 112"/>
                <a:gd name="T9" fmla="*/ 200 h 238"/>
                <a:gd name="T10" fmla="*/ 38 w 112"/>
                <a:gd name="T11" fmla="*/ 213 h 238"/>
                <a:gd name="T12" fmla="*/ 54 w 112"/>
                <a:gd name="T13" fmla="*/ 225 h 238"/>
                <a:gd name="T14" fmla="*/ 72 w 112"/>
                <a:gd name="T15" fmla="*/ 233 h 238"/>
                <a:gd name="T16" fmla="*/ 91 w 112"/>
                <a:gd name="T17" fmla="*/ 237 h 238"/>
                <a:gd name="T18" fmla="*/ 96 w 112"/>
                <a:gd name="T19" fmla="*/ 238 h 238"/>
                <a:gd name="T20" fmla="*/ 102 w 112"/>
                <a:gd name="T21" fmla="*/ 236 h 238"/>
                <a:gd name="T22" fmla="*/ 107 w 112"/>
                <a:gd name="T23" fmla="*/ 233 h 238"/>
                <a:gd name="T24" fmla="*/ 109 w 112"/>
                <a:gd name="T25" fmla="*/ 228 h 238"/>
                <a:gd name="T26" fmla="*/ 109 w 112"/>
                <a:gd name="T27" fmla="*/ 222 h 238"/>
                <a:gd name="T28" fmla="*/ 108 w 112"/>
                <a:gd name="T29" fmla="*/ 216 h 238"/>
                <a:gd name="T30" fmla="*/ 104 w 112"/>
                <a:gd name="T31" fmla="*/ 212 h 238"/>
                <a:gd name="T32" fmla="*/ 99 w 112"/>
                <a:gd name="T33" fmla="*/ 210 h 238"/>
                <a:gd name="T34" fmla="*/ 80 w 112"/>
                <a:gd name="T35" fmla="*/ 203 h 238"/>
                <a:gd name="T36" fmla="*/ 63 w 112"/>
                <a:gd name="T37" fmla="*/ 193 h 238"/>
                <a:gd name="T38" fmla="*/ 49 w 112"/>
                <a:gd name="T39" fmla="*/ 181 h 238"/>
                <a:gd name="T40" fmla="*/ 39 w 112"/>
                <a:gd name="T41" fmla="*/ 167 h 238"/>
                <a:gd name="T42" fmla="*/ 32 w 112"/>
                <a:gd name="T43" fmla="*/ 150 h 238"/>
                <a:gd name="T44" fmla="*/ 28 w 112"/>
                <a:gd name="T45" fmla="*/ 131 h 238"/>
                <a:gd name="T46" fmla="*/ 28 w 112"/>
                <a:gd name="T47" fmla="*/ 112 h 238"/>
                <a:gd name="T48" fmla="*/ 34 w 112"/>
                <a:gd name="T49" fmla="*/ 91 h 238"/>
                <a:gd name="T50" fmla="*/ 41 w 112"/>
                <a:gd name="T51" fmla="*/ 76 h 238"/>
                <a:gd name="T52" fmla="*/ 50 w 112"/>
                <a:gd name="T53" fmla="*/ 62 h 238"/>
                <a:gd name="T54" fmla="*/ 61 w 112"/>
                <a:gd name="T55" fmla="*/ 50 h 238"/>
                <a:gd name="T56" fmla="*/ 72 w 112"/>
                <a:gd name="T57" fmla="*/ 38 h 238"/>
                <a:gd name="T58" fmla="*/ 83 w 112"/>
                <a:gd name="T59" fmla="*/ 28 h 238"/>
                <a:gd name="T60" fmla="*/ 94 w 112"/>
                <a:gd name="T61" fmla="*/ 19 h 238"/>
                <a:gd name="T62" fmla="*/ 104 w 112"/>
                <a:gd name="T63" fmla="*/ 9 h 238"/>
                <a:gd name="T64" fmla="*/ 112 w 112"/>
                <a:gd name="T65" fmla="*/ 1 h 238"/>
                <a:gd name="T66" fmla="*/ 104 w 112"/>
                <a:gd name="T67" fmla="*/ 0 h 238"/>
                <a:gd name="T68" fmla="*/ 92 w 112"/>
                <a:gd name="T69" fmla="*/ 6 h 238"/>
                <a:gd name="T70" fmla="*/ 74 w 112"/>
                <a:gd name="T71" fmla="*/ 19 h 238"/>
                <a:gd name="T72" fmla="*/ 55 w 112"/>
                <a:gd name="T73" fmla="*/ 36 h 238"/>
                <a:gd name="T74" fmla="*/ 36 w 112"/>
                <a:gd name="T75" fmla="*/ 58 h 238"/>
                <a:gd name="T76" fmla="*/ 19 w 112"/>
                <a:gd name="T77" fmla="*/ 81 h 238"/>
                <a:gd name="T78" fmla="*/ 7 w 112"/>
                <a:gd name="T79" fmla="*/ 106 h 238"/>
                <a:gd name="T80" fmla="*/ 0 w 112"/>
                <a:gd name="T81" fmla="*/ 13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2" h="238">
                  <a:moveTo>
                    <a:pt x="0" y="130"/>
                  </a:moveTo>
                  <a:lnTo>
                    <a:pt x="0" y="150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4" y="225"/>
                  </a:lnTo>
                  <a:lnTo>
                    <a:pt x="72" y="233"/>
                  </a:lnTo>
                  <a:lnTo>
                    <a:pt x="91" y="237"/>
                  </a:lnTo>
                  <a:lnTo>
                    <a:pt x="96" y="238"/>
                  </a:lnTo>
                  <a:lnTo>
                    <a:pt x="102" y="236"/>
                  </a:lnTo>
                  <a:lnTo>
                    <a:pt x="107" y="233"/>
                  </a:lnTo>
                  <a:lnTo>
                    <a:pt x="109" y="228"/>
                  </a:lnTo>
                  <a:lnTo>
                    <a:pt x="109" y="222"/>
                  </a:lnTo>
                  <a:lnTo>
                    <a:pt x="108" y="216"/>
                  </a:lnTo>
                  <a:lnTo>
                    <a:pt x="104" y="212"/>
                  </a:lnTo>
                  <a:lnTo>
                    <a:pt x="99" y="210"/>
                  </a:lnTo>
                  <a:lnTo>
                    <a:pt x="80" y="203"/>
                  </a:lnTo>
                  <a:lnTo>
                    <a:pt x="63" y="193"/>
                  </a:lnTo>
                  <a:lnTo>
                    <a:pt x="49" y="181"/>
                  </a:lnTo>
                  <a:lnTo>
                    <a:pt x="39" y="167"/>
                  </a:lnTo>
                  <a:lnTo>
                    <a:pt x="32" y="150"/>
                  </a:lnTo>
                  <a:lnTo>
                    <a:pt x="28" y="131"/>
                  </a:lnTo>
                  <a:lnTo>
                    <a:pt x="28" y="112"/>
                  </a:lnTo>
                  <a:lnTo>
                    <a:pt x="34" y="91"/>
                  </a:lnTo>
                  <a:lnTo>
                    <a:pt x="41" y="76"/>
                  </a:lnTo>
                  <a:lnTo>
                    <a:pt x="50" y="62"/>
                  </a:lnTo>
                  <a:lnTo>
                    <a:pt x="61" y="50"/>
                  </a:lnTo>
                  <a:lnTo>
                    <a:pt x="72" y="38"/>
                  </a:lnTo>
                  <a:lnTo>
                    <a:pt x="83" y="28"/>
                  </a:lnTo>
                  <a:lnTo>
                    <a:pt x="94" y="19"/>
                  </a:lnTo>
                  <a:lnTo>
                    <a:pt x="104" y="9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92" y="6"/>
                  </a:lnTo>
                  <a:lnTo>
                    <a:pt x="74" y="19"/>
                  </a:lnTo>
                  <a:lnTo>
                    <a:pt x="55" y="36"/>
                  </a:lnTo>
                  <a:lnTo>
                    <a:pt x="36" y="58"/>
                  </a:lnTo>
                  <a:lnTo>
                    <a:pt x="19" y="81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8043" name="Freeform 27">
              <a:extLst>
                <a:ext uri="{FF2B5EF4-FFF2-40B4-BE49-F238E27FC236}">
                  <a16:creationId xmlns:a16="http://schemas.microsoft.com/office/drawing/2014/main" id="{76EBD467-8D6D-4145-8F4A-9444E55D2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3" y="3383"/>
              <a:ext cx="121" cy="155"/>
            </a:xfrm>
            <a:custGeom>
              <a:avLst/>
              <a:gdLst>
                <a:gd name="T0" fmla="*/ 204 w 242"/>
                <a:gd name="T1" fmla="*/ 124 h 310"/>
                <a:gd name="T2" fmla="*/ 215 w 242"/>
                <a:gd name="T3" fmla="*/ 144 h 310"/>
                <a:gd name="T4" fmla="*/ 221 w 242"/>
                <a:gd name="T5" fmla="*/ 164 h 310"/>
                <a:gd name="T6" fmla="*/ 217 w 242"/>
                <a:gd name="T7" fmla="*/ 187 h 310"/>
                <a:gd name="T8" fmla="*/ 205 w 242"/>
                <a:gd name="T9" fmla="*/ 209 h 310"/>
                <a:gd name="T10" fmla="*/ 185 w 242"/>
                <a:gd name="T11" fmla="*/ 229 h 310"/>
                <a:gd name="T12" fmla="*/ 163 w 242"/>
                <a:gd name="T13" fmla="*/ 246 h 310"/>
                <a:gd name="T14" fmla="*/ 140 w 242"/>
                <a:gd name="T15" fmla="*/ 264 h 310"/>
                <a:gd name="T16" fmla="*/ 127 w 242"/>
                <a:gd name="T17" fmla="*/ 278 h 310"/>
                <a:gd name="T18" fmla="*/ 122 w 242"/>
                <a:gd name="T19" fmla="*/ 287 h 310"/>
                <a:gd name="T20" fmla="*/ 118 w 242"/>
                <a:gd name="T21" fmla="*/ 297 h 310"/>
                <a:gd name="T22" fmla="*/ 120 w 242"/>
                <a:gd name="T23" fmla="*/ 306 h 310"/>
                <a:gd name="T24" fmla="*/ 128 w 242"/>
                <a:gd name="T25" fmla="*/ 310 h 310"/>
                <a:gd name="T26" fmla="*/ 137 w 242"/>
                <a:gd name="T27" fmla="*/ 309 h 310"/>
                <a:gd name="T28" fmla="*/ 152 w 242"/>
                <a:gd name="T29" fmla="*/ 293 h 310"/>
                <a:gd name="T30" fmla="*/ 177 w 242"/>
                <a:gd name="T31" fmla="*/ 269 h 310"/>
                <a:gd name="T32" fmla="*/ 204 w 242"/>
                <a:gd name="T33" fmla="*/ 246 h 310"/>
                <a:gd name="T34" fmla="*/ 227 w 242"/>
                <a:gd name="T35" fmla="*/ 219 h 310"/>
                <a:gd name="T36" fmla="*/ 240 w 242"/>
                <a:gd name="T37" fmla="*/ 187 h 310"/>
                <a:gd name="T38" fmla="*/ 238 w 242"/>
                <a:gd name="T39" fmla="*/ 153 h 310"/>
                <a:gd name="T40" fmla="*/ 223 w 242"/>
                <a:gd name="T41" fmla="*/ 121 h 310"/>
                <a:gd name="T42" fmla="*/ 198 w 242"/>
                <a:gd name="T43" fmla="*/ 94 h 310"/>
                <a:gd name="T44" fmla="*/ 174 w 242"/>
                <a:gd name="T45" fmla="*/ 75 h 310"/>
                <a:gd name="T46" fmla="*/ 150 w 242"/>
                <a:gd name="T47" fmla="*/ 60 h 310"/>
                <a:gd name="T48" fmla="*/ 124 w 242"/>
                <a:gd name="T49" fmla="*/ 44 h 310"/>
                <a:gd name="T50" fmla="*/ 97 w 242"/>
                <a:gd name="T51" fmla="*/ 29 h 310"/>
                <a:gd name="T52" fmla="*/ 71 w 242"/>
                <a:gd name="T53" fmla="*/ 16 h 310"/>
                <a:gd name="T54" fmla="*/ 46 w 242"/>
                <a:gd name="T55" fmla="*/ 7 h 310"/>
                <a:gd name="T56" fmla="*/ 24 w 242"/>
                <a:gd name="T57" fmla="*/ 1 h 310"/>
                <a:gd name="T58" fmla="*/ 7 w 242"/>
                <a:gd name="T59" fmla="*/ 1 h 310"/>
                <a:gd name="T60" fmla="*/ 8 w 242"/>
                <a:gd name="T61" fmla="*/ 6 h 310"/>
                <a:gd name="T62" fmla="*/ 28 w 242"/>
                <a:gd name="T63" fmla="*/ 14 h 310"/>
                <a:gd name="T64" fmla="*/ 51 w 242"/>
                <a:gd name="T65" fmla="*/ 24 h 310"/>
                <a:gd name="T66" fmla="*/ 77 w 242"/>
                <a:gd name="T67" fmla="*/ 37 h 310"/>
                <a:gd name="T68" fmla="*/ 105 w 242"/>
                <a:gd name="T69" fmla="*/ 52 h 310"/>
                <a:gd name="T70" fmla="*/ 132 w 242"/>
                <a:gd name="T71" fmla="*/ 69 h 310"/>
                <a:gd name="T72" fmla="*/ 160 w 242"/>
                <a:gd name="T73" fmla="*/ 87 h 310"/>
                <a:gd name="T74" fmla="*/ 184 w 242"/>
                <a:gd name="T75" fmla="*/ 10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2" h="310">
                  <a:moveTo>
                    <a:pt x="196" y="116"/>
                  </a:moveTo>
                  <a:lnTo>
                    <a:pt x="204" y="124"/>
                  </a:lnTo>
                  <a:lnTo>
                    <a:pt x="211" y="133"/>
                  </a:lnTo>
                  <a:lnTo>
                    <a:pt x="215" y="144"/>
                  </a:lnTo>
                  <a:lnTo>
                    <a:pt x="220" y="154"/>
                  </a:lnTo>
                  <a:lnTo>
                    <a:pt x="221" y="164"/>
                  </a:lnTo>
                  <a:lnTo>
                    <a:pt x="221" y="176"/>
                  </a:lnTo>
                  <a:lnTo>
                    <a:pt x="217" y="187"/>
                  </a:lnTo>
                  <a:lnTo>
                    <a:pt x="213" y="198"/>
                  </a:lnTo>
                  <a:lnTo>
                    <a:pt x="205" y="209"/>
                  </a:lnTo>
                  <a:lnTo>
                    <a:pt x="196" y="219"/>
                  </a:lnTo>
                  <a:lnTo>
                    <a:pt x="185" y="229"/>
                  </a:lnTo>
                  <a:lnTo>
                    <a:pt x="174" y="238"/>
                  </a:lnTo>
                  <a:lnTo>
                    <a:pt x="163" y="246"/>
                  </a:lnTo>
                  <a:lnTo>
                    <a:pt x="152" y="255"/>
                  </a:lnTo>
                  <a:lnTo>
                    <a:pt x="140" y="264"/>
                  </a:lnTo>
                  <a:lnTo>
                    <a:pt x="130" y="275"/>
                  </a:lnTo>
                  <a:lnTo>
                    <a:pt x="127" y="278"/>
                  </a:lnTo>
                  <a:lnTo>
                    <a:pt x="124" y="283"/>
                  </a:lnTo>
                  <a:lnTo>
                    <a:pt x="122" y="287"/>
                  </a:lnTo>
                  <a:lnTo>
                    <a:pt x="120" y="292"/>
                  </a:lnTo>
                  <a:lnTo>
                    <a:pt x="118" y="297"/>
                  </a:lnTo>
                  <a:lnTo>
                    <a:pt x="118" y="301"/>
                  </a:lnTo>
                  <a:lnTo>
                    <a:pt x="120" y="306"/>
                  </a:lnTo>
                  <a:lnTo>
                    <a:pt x="123" y="309"/>
                  </a:lnTo>
                  <a:lnTo>
                    <a:pt x="128" y="310"/>
                  </a:lnTo>
                  <a:lnTo>
                    <a:pt x="132" y="310"/>
                  </a:lnTo>
                  <a:lnTo>
                    <a:pt x="137" y="309"/>
                  </a:lnTo>
                  <a:lnTo>
                    <a:pt x="140" y="306"/>
                  </a:lnTo>
                  <a:lnTo>
                    <a:pt x="152" y="293"/>
                  </a:lnTo>
                  <a:lnTo>
                    <a:pt x="164" y="280"/>
                  </a:lnTo>
                  <a:lnTo>
                    <a:pt x="177" y="269"/>
                  </a:lnTo>
                  <a:lnTo>
                    <a:pt x="191" y="257"/>
                  </a:lnTo>
                  <a:lnTo>
                    <a:pt x="204" y="246"/>
                  </a:lnTo>
                  <a:lnTo>
                    <a:pt x="215" y="233"/>
                  </a:lnTo>
                  <a:lnTo>
                    <a:pt x="227" y="219"/>
                  </a:lnTo>
                  <a:lnTo>
                    <a:pt x="235" y="205"/>
                  </a:lnTo>
                  <a:lnTo>
                    <a:pt x="240" y="187"/>
                  </a:lnTo>
                  <a:lnTo>
                    <a:pt x="242" y="170"/>
                  </a:lnTo>
                  <a:lnTo>
                    <a:pt x="238" y="153"/>
                  </a:lnTo>
                  <a:lnTo>
                    <a:pt x="232" y="137"/>
                  </a:lnTo>
                  <a:lnTo>
                    <a:pt x="223" y="121"/>
                  </a:lnTo>
                  <a:lnTo>
                    <a:pt x="212" y="107"/>
                  </a:lnTo>
                  <a:lnTo>
                    <a:pt x="198" y="94"/>
                  </a:lnTo>
                  <a:lnTo>
                    <a:pt x="184" y="83"/>
                  </a:lnTo>
                  <a:lnTo>
                    <a:pt x="174" y="75"/>
                  </a:lnTo>
                  <a:lnTo>
                    <a:pt x="162" y="68"/>
                  </a:lnTo>
                  <a:lnTo>
                    <a:pt x="150" y="60"/>
                  </a:lnTo>
                  <a:lnTo>
                    <a:pt x="137" y="52"/>
                  </a:lnTo>
                  <a:lnTo>
                    <a:pt x="124" y="44"/>
                  </a:lnTo>
                  <a:lnTo>
                    <a:pt x="110" y="35"/>
                  </a:lnTo>
                  <a:lnTo>
                    <a:pt x="97" y="29"/>
                  </a:lnTo>
                  <a:lnTo>
                    <a:pt x="84" y="22"/>
                  </a:lnTo>
                  <a:lnTo>
                    <a:pt x="71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4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3" y="30"/>
                  </a:lnTo>
                  <a:lnTo>
                    <a:pt x="77" y="37"/>
                  </a:lnTo>
                  <a:lnTo>
                    <a:pt x="91" y="44"/>
                  </a:lnTo>
                  <a:lnTo>
                    <a:pt x="105" y="52"/>
                  </a:lnTo>
                  <a:lnTo>
                    <a:pt x="118" y="60"/>
                  </a:lnTo>
                  <a:lnTo>
                    <a:pt x="132" y="69"/>
                  </a:lnTo>
                  <a:lnTo>
                    <a:pt x="146" y="78"/>
                  </a:lnTo>
                  <a:lnTo>
                    <a:pt x="160" y="87"/>
                  </a:lnTo>
                  <a:lnTo>
                    <a:pt x="173" y="96"/>
                  </a:lnTo>
                  <a:lnTo>
                    <a:pt x="184" y="106"/>
                  </a:lnTo>
                  <a:lnTo>
                    <a:pt x="196" y="116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8044" name="Freeform 28">
              <a:extLst>
                <a:ext uri="{FF2B5EF4-FFF2-40B4-BE49-F238E27FC236}">
                  <a16:creationId xmlns:a16="http://schemas.microsoft.com/office/drawing/2014/main" id="{DF20E978-2DA0-4326-83BF-288CF0DC2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8" y="3619"/>
              <a:ext cx="159" cy="117"/>
            </a:xfrm>
            <a:custGeom>
              <a:avLst/>
              <a:gdLst>
                <a:gd name="T0" fmla="*/ 260 w 319"/>
                <a:gd name="T1" fmla="*/ 51 h 233"/>
                <a:gd name="T2" fmla="*/ 275 w 319"/>
                <a:gd name="T3" fmla="*/ 98 h 233"/>
                <a:gd name="T4" fmla="*/ 292 w 319"/>
                <a:gd name="T5" fmla="*/ 144 h 233"/>
                <a:gd name="T6" fmla="*/ 309 w 319"/>
                <a:gd name="T7" fmla="*/ 189 h 233"/>
                <a:gd name="T8" fmla="*/ 319 w 319"/>
                <a:gd name="T9" fmla="*/ 218 h 233"/>
                <a:gd name="T10" fmla="*/ 316 w 319"/>
                <a:gd name="T11" fmla="*/ 227 h 233"/>
                <a:gd name="T12" fmla="*/ 308 w 319"/>
                <a:gd name="T13" fmla="*/ 233 h 233"/>
                <a:gd name="T14" fmla="*/ 299 w 319"/>
                <a:gd name="T15" fmla="*/ 231 h 233"/>
                <a:gd name="T16" fmla="*/ 285 w 319"/>
                <a:gd name="T17" fmla="*/ 201 h 233"/>
                <a:gd name="T18" fmla="*/ 266 w 319"/>
                <a:gd name="T19" fmla="*/ 136 h 233"/>
                <a:gd name="T20" fmla="*/ 250 w 319"/>
                <a:gd name="T21" fmla="*/ 74 h 233"/>
                <a:gd name="T22" fmla="*/ 240 w 319"/>
                <a:gd name="T23" fmla="*/ 33 h 233"/>
                <a:gd name="T24" fmla="*/ 222 w 319"/>
                <a:gd name="T25" fmla="*/ 27 h 233"/>
                <a:gd name="T26" fmla="*/ 187 w 319"/>
                <a:gd name="T27" fmla="*/ 31 h 233"/>
                <a:gd name="T28" fmla="*/ 151 w 319"/>
                <a:gd name="T29" fmla="*/ 40 h 233"/>
                <a:gd name="T30" fmla="*/ 116 w 319"/>
                <a:gd name="T31" fmla="*/ 51 h 233"/>
                <a:gd name="T32" fmla="*/ 83 w 319"/>
                <a:gd name="T33" fmla="*/ 66 h 233"/>
                <a:gd name="T34" fmla="*/ 53 w 319"/>
                <a:gd name="T35" fmla="*/ 82 h 233"/>
                <a:gd name="T36" fmla="*/ 26 w 319"/>
                <a:gd name="T37" fmla="*/ 97 h 233"/>
                <a:gd name="T38" fmla="*/ 7 w 319"/>
                <a:gd name="T39" fmla="*/ 112 h 233"/>
                <a:gd name="T40" fmla="*/ 0 w 319"/>
                <a:gd name="T41" fmla="*/ 107 h 233"/>
                <a:gd name="T42" fmla="*/ 15 w 319"/>
                <a:gd name="T43" fmla="*/ 81 h 233"/>
                <a:gd name="T44" fmla="*/ 41 w 319"/>
                <a:gd name="T45" fmla="*/ 56 h 233"/>
                <a:gd name="T46" fmla="*/ 72 w 319"/>
                <a:gd name="T47" fmla="*/ 34 h 233"/>
                <a:gd name="T48" fmla="*/ 109 w 319"/>
                <a:gd name="T49" fmla="*/ 18 h 233"/>
                <a:gd name="T50" fmla="*/ 164 w 319"/>
                <a:gd name="T51" fmla="*/ 6 h 233"/>
                <a:gd name="T52" fmla="*/ 217 w 319"/>
                <a:gd name="T53" fmla="*/ 1 h 233"/>
                <a:gd name="T54" fmla="*/ 252 w 319"/>
                <a:gd name="T55" fmla="*/ 0 h 233"/>
                <a:gd name="T56" fmla="*/ 263 w 319"/>
                <a:gd name="T57" fmla="*/ 1 h 233"/>
                <a:gd name="T58" fmla="*/ 270 w 319"/>
                <a:gd name="T59" fmla="*/ 9 h 233"/>
                <a:gd name="T60" fmla="*/ 270 w 319"/>
                <a:gd name="T61" fmla="*/ 20 h 233"/>
                <a:gd name="T62" fmla="*/ 262 w 319"/>
                <a:gd name="T63" fmla="*/ 27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9" h="233">
                  <a:moveTo>
                    <a:pt x="255" y="28"/>
                  </a:moveTo>
                  <a:lnTo>
                    <a:pt x="260" y="51"/>
                  </a:lnTo>
                  <a:lnTo>
                    <a:pt x="267" y="74"/>
                  </a:lnTo>
                  <a:lnTo>
                    <a:pt x="275" y="98"/>
                  </a:lnTo>
                  <a:lnTo>
                    <a:pt x="283" y="121"/>
                  </a:lnTo>
                  <a:lnTo>
                    <a:pt x="292" y="144"/>
                  </a:lnTo>
                  <a:lnTo>
                    <a:pt x="301" y="167"/>
                  </a:lnTo>
                  <a:lnTo>
                    <a:pt x="309" y="189"/>
                  </a:lnTo>
                  <a:lnTo>
                    <a:pt x="318" y="212"/>
                  </a:lnTo>
                  <a:lnTo>
                    <a:pt x="319" y="218"/>
                  </a:lnTo>
                  <a:lnTo>
                    <a:pt x="319" y="223"/>
                  </a:lnTo>
                  <a:lnTo>
                    <a:pt x="316" y="227"/>
                  </a:lnTo>
                  <a:lnTo>
                    <a:pt x="313" y="231"/>
                  </a:lnTo>
                  <a:lnTo>
                    <a:pt x="308" y="233"/>
                  </a:lnTo>
                  <a:lnTo>
                    <a:pt x="304" y="233"/>
                  </a:lnTo>
                  <a:lnTo>
                    <a:pt x="299" y="231"/>
                  </a:lnTo>
                  <a:lnTo>
                    <a:pt x="296" y="226"/>
                  </a:lnTo>
                  <a:lnTo>
                    <a:pt x="285" y="201"/>
                  </a:lnTo>
                  <a:lnTo>
                    <a:pt x="276" y="170"/>
                  </a:lnTo>
                  <a:lnTo>
                    <a:pt x="266" y="136"/>
                  </a:lnTo>
                  <a:lnTo>
                    <a:pt x="258" y="104"/>
                  </a:lnTo>
                  <a:lnTo>
                    <a:pt x="250" y="74"/>
                  </a:lnTo>
                  <a:lnTo>
                    <a:pt x="244" y="50"/>
                  </a:lnTo>
                  <a:lnTo>
                    <a:pt x="240" y="33"/>
                  </a:lnTo>
                  <a:lnTo>
                    <a:pt x="239" y="27"/>
                  </a:lnTo>
                  <a:lnTo>
                    <a:pt x="222" y="27"/>
                  </a:lnTo>
                  <a:lnTo>
                    <a:pt x="205" y="28"/>
                  </a:lnTo>
                  <a:lnTo>
                    <a:pt x="187" y="31"/>
                  </a:lnTo>
                  <a:lnTo>
                    <a:pt x="169" y="34"/>
                  </a:lnTo>
                  <a:lnTo>
                    <a:pt x="151" y="40"/>
                  </a:lnTo>
                  <a:lnTo>
                    <a:pt x="133" y="46"/>
                  </a:lnTo>
                  <a:lnTo>
                    <a:pt x="116" y="51"/>
                  </a:lnTo>
                  <a:lnTo>
                    <a:pt x="99" y="58"/>
                  </a:lnTo>
                  <a:lnTo>
                    <a:pt x="83" y="66"/>
                  </a:lnTo>
                  <a:lnTo>
                    <a:pt x="67" y="74"/>
                  </a:lnTo>
                  <a:lnTo>
                    <a:pt x="53" y="82"/>
                  </a:lnTo>
                  <a:lnTo>
                    <a:pt x="39" y="90"/>
                  </a:lnTo>
                  <a:lnTo>
                    <a:pt x="26" y="97"/>
                  </a:lnTo>
                  <a:lnTo>
                    <a:pt x="16" y="105"/>
                  </a:lnTo>
                  <a:lnTo>
                    <a:pt x="7" y="112"/>
                  </a:lnTo>
                  <a:lnTo>
                    <a:pt x="0" y="118"/>
                  </a:lnTo>
                  <a:lnTo>
                    <a:pt x="0" y="107"/>
                  </a:lnTo>
                  <a:lnTo>
                    <a:pt x="6" y="94"/>
                  </a:lnTo>
                  <a:lnTo>
                    <a:pt x="15" y="81"/>
                  </a:lnTo>
                  <a:lnTo>
                    <a:pt x="27" y="69"/>
                  </a:lnTo>
                  <a:lnTo>
                    <a:pt x="41" y="56"/>
                  </a:lnTo>
                  <a:lnTo>
                    <a:pt x="57" y="43"/>
                  </a:lnTo>
                  <a:lnTo>
                    <a:pt x="72" y="34"/>
                  </a:lnTo>
                  <a:lnTo>
                    <a:pt x="87" y="26"/>
                  </a:lnTo>
                  <a:lnTo>
                    <a:pt x="109" y="18"/>
                  </a:lnTo>
                  <a:lnTo>
                    <a:pt x="136" y="11"/>
                  </a:lnTo>
                  <a:lnTo>
                    <a:pt x="164" y="6"/>
                  </a:lnTo>
                  <a:lnTo>
                    <a:pt x="192" y="3"/>
                  </a:lnTo>
                  <a:lnTo>
                    <a:pt x="217" y="1"/>
                  </a:lnTo>
                  <a:lnTo>
                    <a:pt x="238" y="0"/>
                  </a:lnTo>
                  <a:lnTo>
                    <a:pt x="252" y="0"/>
                  </a:lnTo>
                  <a:lnTo>
                    <a:pt x="258" y="0"/>
                  </a:lnTo>
                  <a:lnTo>
                    <a:pt x="263" y="1"/>
                  </a:lnTo>
                  <a:lnTo>
                    <a:pt x="268" y="4"/>
                  </a:lnTo>
                  <a:lnTo>
                    <a:pt x="270" y="9"/>
                  </a:lnTo>
                  <a:lnTo>
                    <a:pt x="271" y="15"/>
                  </a:lnTo>
                  <a:lnTo>
                    <a:pt x="270" y="20"/>
                  </a:lnTo>
                  <a:lnTo>
                    <a:pt x="267" y="25"/>
                  </a:lnTo>
                  <a:lnTo>
                    <a:pt x="262" y="27"/>
                  </a:lnTo>
                  <a:lnTo>
                    <a:pt x="255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8045" name="Freeform 29">
              <a:extLst>
                <a:ext uri="{FF2B5EF4-FFF2-40B4-BE49-F238E27FC236}">
                  <a16:creationId xmlns:a16="http://schemas.microsoft.com/office/drawing/2014/main" id="{843AF254-9147-47C1-87FC-974567A5E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0" y="3679"/>
              <a:ext cx="172" cy="384"/>
            </a:xfrm>
            <a:custGeom>
              <a:avLst/>
              <a:gdLst>
                <a:gd name="T0" fmla="*/ 64 w 344"/>
                <a:gd name="T1" fmla="*/ 231 h 768"/>
                <a:gd name="T2" fmla="*/ 68 w 344"/>
                <a:gd name="T3" fmla="*/ 253 h 768"/>
                <a:gd name="T4" fmla="*/ 84 w 344"/>
                <a:gd name="T5" fmla="*/ 301 h 768"/>
                <a:gd name="T6" fmla="*/ 110 w 344"/>
                <a:gd name="T7" fmla="*/ 365 h 768"/>
                <a:gd name="T8" fmla="*/ 137 w 344"/>
                <a:gd name="T9" fmla="*/ 427 h 768"/>
                <a:gd name="T10" fmla="*/ 164 w 344"/>
                <a:gd name="T11" fmla="*/ 489 h 768"/>
                <a:gd name="T12" fmla="*/ 194 w 344"/>
                <a:gd name="T13" fmla="*/ 550 h 768"/>
                <a:gd name="T14" fmla="*/ 224 w 344"/>
                <a:gd name="T15" fmla="*/ 611 h 768"/>
                <a:gd name="T16" fmla="*/ 255 w 344"/>
                <a:gd name="T17" fmla="*/ 672 h 768"/>
                <a:gd name="T18" fmla="*/ 287 w 344"/>
                <a:gd name="T19" fmla="*/ 733 h 768"/>
                <a:gd name="T20" fmla="*/ 306 w 344"/>
                <a:gd name="T21" fmla="*/ 766 h 768"/>
                <a:gd name="T22" fmla="*/ 316 w 344"/>
                <a:gd name="T23" fmla="*/ 768 h 768"/>
                <a:gd name="T24" fmla="*/ 329 w 344"/>
                <a:gd name="T25" fmla="*/ 768 h 768"/>
                <a:gd name="T26" fmla="*/ 339 w 344"/>
                <a:gd name="T27" fmla="*/ 766 h 768"/>
                <a:gd name="T28" fmla="*/ 344 w 344"/>
                <a:gd name="T29" fmla="*/ 759 h 768"/>
                <a:gd name="T30" fmla="*/ 342 w 344"/>
                <a:gd name="T31" fmla="*/ 750 h 768"/>
                <a:gd name="T32" fmla="*/ 324 w 344"/>
                <a:gd name="T33" fmla="*/ 722 h 768"/>
                <a:gd name="T34" fmla="*/ 298 w 344"/>
                <a:gd name="T35" fmla="*/ 675 h 768"/>
                <a:gd name="T36" fmla="*/ 272 w 344"/>
                <a:gd name="T37" fmla="*/ 628 h 768"/>
                <a:gd name="T38" fmla="*/ 246 w 344"/>
                <a:gd name="T39" fmla="*/ 580 h 768"/>
                <a:gd name="T40" fmla="*/ 210 w 344"/>
                <a:gd name="T41" fmla="*/ 511 h 768"/>
                <a:gd name="T42" fmla="*/ 169 w 344"/>
                <a:gd name="T43" fmla="*/ 426 h 768"/>
                <a:gd name="T44" fmla="*/ 132 w 344"/>
                <a:gd name="T45" fmla="*/ 339 h 768"/>
                <a:gd name="T46" fmla="*/ 100 w 344"/>
                <a:gd name="T47" fmla="*/ 250 h 768"/>
                <a:gd name="T48" fmla="*/ 71 w 344"/>
                <a:gd name="T49" fmla="*/ 176 h 768"/>
                <a:gd name="T50" fmla="*/ 47 w 344"/>
                <a:gd name="T51" fmla="*/ 112 h 768"/>
                <a:gd name="T52" fmla="*/ 27 w 344"/>
                <a:gd name="T53" fmla="*/ 49 h 768"/>
                <a:gd name="T54" fmla="*/ 11 w 344"/>
                <a:gd name="T55" fmla="*/ 8 h 768"/>
                <a:gd name="T56" fmla="*/ 3 w 344"/>
                <a:gd name="T57" fmla="*/ 1 h 768"/>
                <a:gd name="T58" fmla="*/ 0 w 344"/>
                <a:gd name="T59" fmla="*/ 8 h 768"/>
                <a:gd name="T60" fmla="*/ 4 w 344"/>
                <a:gd name="T61" fmla="*/ 38 h 768"/>
                <a:gd name="T62" fmla="*/ 12 w 344"/>
                <a:gd name="T63" fmla="*/ 92 h 768"/>
                <a:gd name="T64" fmla="*/ 25 w 344"/>
                <a:gd name="T65" fmla="*/ 144 h 768"/>
                <a:gd name="T66" fmla="*/ 43 w 344"/>
                <a:gd name="T67" fmla="*/ 19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4" h="768">
                  <a:moveTo>
                    <a:pt x="56" y="216"/>
                  </a:moveTo>
                  <a:lnTo>
                    <a:pt x="64" y="231"/>
                  </a:lnTo>
                  <a:lnTo>
                    <a:pt x="66" y="242"/>
                  </a:lnTo>
                  <a:lnTo>
                    <a:pt x="68" y="253"/>
                  </a:lnTo>
                  <a:lnTo>
                    <a:pt x="72" y="269"/>
                  </a:lnTo>
                  <a:lnTo>
                    <a:pt x="84" y="301"/>
                  </a:lnTo>
                  <a:lnTo>
                    <a:pt x="96" y="334"/>
                  </a:lnTo>
                  <a:lnTo>
                    <a:pt x="110" y="365"/>
                  </a:lnTo>
                  <a:lnTo>
                    <a:pt x="123" y="396"/>
                  </a:lnTo>
                  <a:lnTo>
                    <a:pt x="137" y="427"/>
                  </a:lnTo>
                  <a:lnTo>
                    <a:pt x="150" y="458"/>
                  </a:lnTo>
                  <a:lnTo>
                    <a:pt x="164" y="489"/>
                  </a:lnTo>
                  <a:lnTo>
                    <a:pt x="179" y="520"/>
                  </a:lnTo>
                  <a:lnTo>
                    <a:pt x="194" y="550"/>
                  </a:lnTo>
                  <a:lnTo>
                    <a:pt x="209" y="581"/>
                  </a:lnTo>
                  <a:lnTo>
                    <a:pt x="224" y="611"/>
                  </a:lnTo>
                  <a:lnTo>
                    <a:pt x="240" y="642"/>
                  </a:lnTo>
                  <a:lnTo>
                    <a:pt x="255" y="672"/>
                  </a:lnTo>
                  <a:lnTo>
                    <a:pt x="271" y="703"/>
                  </a:lnTo>
                  <a:lnTo>
                    <a:pt x="287" y="733"/>
                  </a:lnTo>
                  <a:lnTo>
                    <a:pt x="304" y="764"/>
                  </a:lnTo>
                  <a:lnTo>
                    <a:pt x="306" y="766"/>
                  </a:lnTo>
                  <a:lnTo>
                    <a:pt x="310" y="767"/>
                  </a:lnTo>
                  <a:lnTo>
                    <a:pt x="316" y="768"/>
                  </a:lnTo>
                  <a:lnTo>
                    <a:pt x="323" y="768"/>
                  </a:lnTo>
                  <a:lnTo>
                    <a:pt x="329" y="768"/>
                  </a:lnTo>
                  <a:lnTo>
                    <a:pt x="335" y="767"/>
                  </a:lnTo>
                  <a:lnTo>
                    <a:pt x="339" y="766"/>
                  </a:lnTo>
                  <a:lnTo>
                    <a:pt x="342" y="764"/>
                  </a:lnTo>
                  <a:lnTo>
                    <a:pt x="344" y="759"/>
                  </a:lnTo>
                  <a:lnTo>
                    <a:pt x="344" y="755"/>
                  </a:lnTo>
                  <a:lnTo>
                    <a:pt x="342" y="750"/>
                  </a:lnTo>
                  <a:lnTo>
                    <a:pt x="338" y="747"/>
                  </a:lnTo>
                  <a:lnTo>
                    <a:pt x="324" y="722"/>
                  </a:lnTo>
                  <a:lnTo>
                    <a:pt x="312" y="699"/>
                  </a:lnTo>
                  <a:lnTo>
                    <a:pt x="298" y="675"/>
                  </a:lnTo>
                  <a:lnTo>
                    <a:pt x="285" y="651"/>
                  </a:lnTo>
                  <a:lnTo>
                    <a:pt x="272" y="628"/>
                  </a:lnTo>
                  <a:lnTo>
                    <a:pt x="260" y="604"/>
                  </a:lnTo>
                  <a:lnTo>
                    <a:pt x="246" y="580"/>
                  </a:lnTo>
                  <a:lnTo>
                    <a:pt x="233" y="556"/>
                  </a:lnTo>
                  <a:lnTo>
                    <a:pt x="210" y="511"/>
                  </a:lnTo>
                  <a:lnTo>
                    <a:pt x="190" y="468"/>
                  </a:lnTo>
                  <a:lnTo>
                    <a:pt x="169" y="426"/>
                  </a:lnTo>
                  <a:lnTo>
                    <a:pt x="150" y="382"/>
                  </a:lnTo>
                  <a:lnTo>
                    <a:pt x="132" y="339"/>
                  </a:lnTo>
                  <a:lnTo>
                    <a:pt x="116" y="296"/>
                  </a:lnTo>
                  <a:lnTo>
                    <a:pt x="100" y="250"/>
                  </a:lnTo>
                  <a:lnTo>
                    <a:pt x="84" y="202"/>
                  </a:lnTo>
                  <a:lnTo>
                    <a:pt x="71" y="176"/>
                  </a:lnTo>
                  <a:lnTo>
                    <a:pt x="58" y="145"/>
                  </a:lnTo>
                  <a:lnTo>
                    <a:pt x="47" y="112"/>
                  </a:lnTo>
                  <a:lnTo>
                    <a:pt x="37" y="79"/>
                  </a:lnTo>
                  <a:lnTo>
                    <a:pt x="27" y="49"/>
                  </a:lnTo>
                  <a:lnTo>
                    <a:pt x="19" y="25"/>
                  </a:lnTo>
                  <a:lnTo>
                    <a:pt x="11" y="8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8"/>
                  </a:lnTo>
                  <a:lnTo>
                    <a:pt x="0" y="12"/>
                  </a:lnTo>
                  <a:lnTo>
                    <a:pt x="4" y="38"/>
                  </a:lnTo>
                  <a:lnTo>
                    <a:pt x="8" y="66"/>
                  </a:lnTo>
                  <a:lnTo>
                    <a:pt x="12" y="92"/>
                  </a:lnTo>
                  <a:lnTo>
                    <a:pt x="18" y="117"/>
                  </a:lnTo>
                  <a:lnTo>
                    <a:pt x="25" y="144"/>
                  </a:lnTo>
                  <a:lnTo>
                    <a:pt x="33" y="169"/>
                  </a:lnTo>
                  <a:lnTo>
                    <a:pt x="43" y="193"/>
                  </a:lnTo>
                  <a:lnTo>
                    <a:pt x="56" y="2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8046" name="Freeform 30">
              <a:extLst>
                <a:ext uri="{FF2B5EF4-FFF2-40B4-BE49-F238E27FC236}">
                  <a16:creationId xmlns:a16="http://schemas.microsoft.com/office/drawing/2014/main" id="{717A45CE-F11D-40BD-96C9-962021AF0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0" y="4009"/>
              <a:ext cx="149" cy="79"/>
            </a:xfrm>
            <a:custGeom>
              <a:avLst/>
              <a:gdLst>
                <a:gd name="T0" fmla="*/ 1 w 300"/>
                <a:gd name="T1" fmla="*/ 146 h 159"/>
                <a:gd name="T2" fmla="*/ 0 w 300"/>
                <a:gd name="T3" fmla="*/ 150 h 159"/>
                <a:gd name="T4" fmla="*/ 0 w 300"/>
                <a:gd name="T5" fmla="*/ 153 h 159"/>
                <a:gd name="T6" fmla="*/ 1 w 300"/>
                <a:gd name="T7" fmla="*/ 157 h 159"/>
                <a:gd name="T8" fmla="*/ 5 w 300"/>
                <a:gd name="T9" fmla="*/ 159 h 159"/>
                <a:gd name="T10" fmla="*/ 23 w 300"/>
                <a:gd name="T11" fmla="*/ 150 h 159"/>
                <a:gd name="T12" fmla="*/ 41 w 300"/>
                <a:gd name="T13" fmla="*/ 142 h 159"/>
                <a:gd name="T14" fmla="*/ 59 w 300"/>
                <a:gd name="T15" fmla="*/ 134 h 159"/>
                <a:gd name="T16" fmla="*/ 77 w 300"/>
                <a:gd name="T17" fmla="*/ 126 h 159"/>
                <a:gd name="T18" fmla="*/ 97 w 300"/>
                <a:gd name="T19" fmla="*/ 118 h 159"/>
                <a:gd name="T20" fmla="*/ 115 w 300"/>
                <a:gd name="T21" fmla="*/ 111 h 159"/>
                <a:gd name="T22" fmla="*/ 134 w 300"/>
                <a:gd name="T23" fmla="*/ 103 h 159"/>
                <a:gd name="T24" fmla="*/ 152 w 300"/>
                <a:gd name="T25" fmla="*/ 96 h 159"/>
                <a:gd name="T26" fmla="*/ 171 w 300"/>
                <a:gd name="T27" fmla="*/ 88 h 159"/>
                <a:gd name="T28" fmla="*/ 189 w 300"/>
                <a:gd name="T29" fmla="*/ 80 h 159"/>
                <a:gd name="T30" fmla="*/ 207 w 300"/>
                <a:gd name="T31" fmla="*/ 72 h 159"/>
                <a:gd name="T32" fmla="*/ 225 w 300"/>
                <a:gd name="T33" fmla="*/ 62 h 159"/>
                <a:gd name="T34" fmla="*/ 243 w 300"/>
                <a:gd name="T35" fmla="*/ 53 h 159"/>
                <a:gd name="T36" fmla="*/ 260 w 300"/>
                <a:gd name="T37" fmla="*/ 44 h 159"/>
                <a:gd name="T38" fmla="*/ 278 w 300"/>
                <a:gd name="T39" fmla="*/ 34 h 159"/>
                <a:gd name="T40" fmla="*/ 295 w 300"/>
                <a:gd name="T41" fmla="*/ 22 h 159"/>
                <a:gd name="T42" fmla="*/ 298 w 300"/>
                <a:gd name="T43" fmla="*/ 19 h 159"/>
                <a:gd name="T44" fmla="*/ 300 w 300"/>
                <a:gd name="T45" fmla="*/ 14 h 159"/>
                <a:gd name="T46" fmla="*/ 300 w 300"/>
                <a:gd name="T47" fmla="*/ 9 h 159"/>
                <a:gd name="T48" fmla="*/ 297 w 300"/>
                <a:gd name="T49" fmla="*/ 6 h 159"/>
                <a:gd name="T50" fmla="*/ 294 w 300"/>
                <a:gd name="T51" fmla="*/ 3 h 159"/>
                <a:gd name="T52" fmla="*/ 289 w 300"/>
                <a:gd name="T53" fmla="*/ 0 h 159"/>
                <a:gd name="T54" fmla="*/ 285 w 300"/>
                <a:gd name="T55" fmla="*/ 0 h 159"/>
                <a:gd name="T56" fmla="*/ 281 w 300"/>
                <a:gd name="T57" fmla="*/ 3 h 159"/>
                <a:gd name="T58" fmla="*/ 263 w 300"/>
                <a:gd name="T59" fmla="*/ 13 h 159"/>
                <a:gd name="T60" fmla="*/ 242 w 300"/>
                <a:gd name="T61" fmla="*/ 23 h 159"/>
                <a:gd name="T62" fmla="*/ 220 w 300"/>
                <a:gd name="T63" fmla="*/ 34 h 159"/>
                <a:gd name="T64" fmla="*/ 198 w 300"/>
                <a:gd name="T65" fmla="*/ 45 h 159"/>
                <a:gd name="T66" fmla="*/ 175 w 300"/>
                <a:gd name="T67" fmla="*/ 57 h 159"/>
                <a:gd name="T68" fmla="*/ 151 w 300"/>
                <a:gd name="T69" fmla="*/ 68 h 159"/>
                <a:gd name="T70" fmla="*/ 128 w 300"/>
                <a:gd name="T71" fmla="*/ 78 h 159"/>
                <a:gd name="T72" fmla="*/ 106 w 300"/>
                <a:gd name="T73" fmla="*/ 90 h 159"/>
                <a:gd name="T74" fmla="*/ 84 w 300"/>
                <a:gd name="T75" fmla="*/ 100 h 159"/>
                <a:gd name="T76" fmla="*/ 65 w 300"/>
                <a:gd name="T77" fmla="*/ 110 h 159"/>
                <a:gd name="T78" fmla="*/ 47 w 300"/>
                <a:gd name="T79" fmla="*/ 119 h 159"/>
                <a:gd name="T80" fmla="*/ 31 w 300"/>
                <a:gd name="T81" fmla="*/ 127 h 159"/>
                <a:gd name="T82" fmla="*/ 19 w 300"/>
                <a:gd name="T83" fmla="*/ 134 h 159"/>
                <a:gd name="T84" fmla="*/ 9 w 300"/>
                <a:gd name="T85" fmla="*/ 139 h 159"/>
                <a:gd name="T86" fmla="*/ 4 w 300"/>
                <a:gd name="T87" fmla="*/ 144 h 159"/>
                <a:gd name="T88" fmla="*/ 1 w 300"/>
                <a:gd name="T89" fmla="*/ 146 h 159"/>
                <a:gd name="T90" fmla="*/ 1 w 300"/>
                <a:gd name="T91" fmla="*/ 14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0" h="159">
                  <a:moveTo>
                    <a:pt x="1" y="146"/>
                  </a:moveTo>
                  <a:lnTo>
                    <a:pt x="0" y="150"/>
                  </a:lnTo>
                  <a:lnTo>
                    <a:pt x="0" y="153"/>
                  </a:lnTo>
                  <a:lnTo>
                    <a:pt x="1" y="157"/>
                  </a:lnTo>
                  <a:lnTo>
                    <a:pt x="5" y="159"/>
                  </a:lnTo>
                  <a:lnTo>
                    <a:pt x="23" y="150"/>
                  </a:lnTo>
                  <a:lnTo>
                    <a:pt x="41" y="142"/>
                  </a:lnTo>
                  <a:lnTo>
                    <a:pt x="59" y="134"/>
                  </a:lnTo>
                  <a:lnTo>
                    <a:pt x="77" y="126"/>
                  </a:lnTo>
                  <a:lnTo>
                    <a:pt x="97" y="118"/>
                  </a:lnTo>
                  <a:lnTo>
                    <a:pt x="115" y="111"/>
                  </a:lnTo>
                  <a:lnTo>
                    <a:pt x="134" y="103"/>
                  </a:lnTo>
                  <a:lnTo>
                    <a:pt x="152" y="96"/>
                  </a:lnTo>
                  <a:lnTo>
                    <a:pt x="171" y="88"/>
                  </a:lnTo>
                  <a:lnTo>
                    <a:pt x="189" y="80"/>
                  </a:lnTo>
                  <a:lnTo>
                    <a:pt x="207" y="72"/>
                  </a:lnTo>
                  <a:lnTo>
                    <a:pt x="225" y="62"/>
                  </a:lnTo>
                  <a:lnTo>
                    <a:pt x="243" y="53"/>
                  </a:lnTo>
                  <a:lnTo>
                    <a:pt x="260" y="44"/>
                  </a:lnTo>
                  <a:lnTo>
                    <a:pt x="278" y="34"/>
                  </a:lnTo>
                  <a:lnTo>
                    <a:pt x="295" y="22"/>
                  </a:lnTo>
                  <a:lnTo>
                    <a:pt x="298" y="19"/>
                  </a:lnTo>
                  <a:lnTo>
                    <a:pt x="300" y="14"/>
                  </a:lnTo>
                  <a:lnTo>
                    <a:pt x="300" y="9"/>
                  </a:lnTo>
                  <a:lnTo>
                    <a:pt x="297" y="6"/>
                  </a:lnTo>
                  <a:lnTo>
                    <a:pt x="294" y="3"/>
                  </a:lnTo>
                  <a:lnTo>
                    <a:pt x="289" y="0"/>
                  </a:lnTo>
                  <a:lnTo>
                    <a:pt x="285" y="0"/>
                  </a:lnTo>
                  <a:lnTo>
                    <a:pt x="281" y="3"/>
                  </a:lnTo>
                  <a:lnTo>
                    <a:pt x="263" y="13"/>
                  </a:lnTo>
                  <a:lnTo>
                    <a:pt x="242" y="23"/>
                  </a:lnTo>
                  <a:lnTo>
                    <a:pt x="220" y="34"/>
                  </a:lnTo>
                  <a:lnTo>
                    <a:pt x="198" y="45"/>
                  </a:lnTo>
                  <a:lnTo>
                    <a:pt x="175" y="57"/>
                  </a:lnTo>
                  <a:lnTo>
                    <a:pt x="151" y="68"/>
                  </a:lnTo>
                  <a:lnTo>
                    <a:pt x="128" y="78"/>
                  </a:lnTo>
                  <a:lnTo>
                    <a:pt x="106" y="90"/>
                  </a:lnTo>
                  <a:lnTo>
                    <a:pt x="84" y="100"/>
                  </a:lnTo>
                  <a:lnTo>
                    <a:pt x="65" y="110"/>
                  </a:lnTo>
                  <a:lnTo>
                    <a:pt x="47" y="119"/>
                  </a:lnTo>
                  <a:lnTo>
                    <a:pt x="31" y="127"/>
                  </a:lnTo>
                  <a:lnTo>
                    <a:pt x="19" y="134"/>
                  </a:lnTo>
                  <a:lnTo>
                    <a:pt x="9" y="139"/>
                  </a:lnTo>
                  <a:lnTo>
                    <a:pt x="4" y="144"/>
                  </a:lnTo>
                  <a:lnTo>
                    <a:pt x="1" y="146"/>
                  </a:lnTo>
                  <a:lnTo>
                    <a:pt x="1" y="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8047" name="Freeform 31">
              <a:extLst>
                <a:ext uri="{FF2B5EF4-FFF2-40B4-BE49-F238E27FC236}">
                  <a16:creationId xmlns:a16="http://schemas.microsoft.com/office/drawing/2014/main" id="{F3C9394C-2A67-46D6-AF94-A48D48CAA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0" y="3565"/>
              <a:ext cx="41" cy="93"/>
            </a:xfrm>
            <a:custGeom>
              <a:avLst/>
              <a:gdLst>
                <a:gd name="T0" fmla="*/ 31 w 82"/>
                <a:gd name="T1" fmla="*/ 14 h 188"/>
                <a:gd name="T2" fmla="*/ 29 w 82"/>
                <a:gd name="T3" fmla="*/ 8 h 188"/>
                <a:gd name="T4" fmla="*/ 25 w 82"/>
                <a:gd name="T5" fmla="*/ 4 h 188"/>
                <a:gd name="T6" fmla="*/ 19 w 82"/>
                <a:gd name="T7" fmla="*/ 1 h 188"/>
                <a:gd name="T8" fmla="*/ 14 w 82"/>
                <a:gd name="T9" fmla="*/ 0 h 188"/>
                <a:gd name="T10" fmla="*/ 8 w 82"/>
                <a:gd name="T11" fmla="*/ 3 h 188"/>
                <a:gd name="T12" fmla="*/ 3 w 82"/>
                <a:gd name="T13" fmla="*/ 6 h 188"/>
                <a:gd name="T14" fmla="*/ 0 w 82"/>
                <a:gd name="T15" fmla="*/ 12 h 188"/>
                <a:gd name="T16" fmla="*/ 0 w 82"/>
                <a:gd name="T17" fmla="*/ 18 h 188"/>
                <a:gd name="T18" fmla="*/ 6 w 82"/>
                <a:gd name="T19" fmla="*/ 43 h 188"/>
                <a:gd name="T20" fmla="*/ 15 w 82"/>
                <a:gd name="T21" fmla="*/ 72 h 188"/>
                <a:gd name="T22" fmla="*/ 26 w 82"/>
                <a:gd name="T23" fmla="*/ 100 h 188"/>
                <a:gd name="T24" fmla="*/ 40 w 82"/>
                <a:gd name="T25" fmla="*/ 128 h 188"/>
                <a:gd name="T26" fmla="*/ 54 w 82"/>
                <a:gd name="T27" fmla="*/ 152 h 188"/>
                <a:gd name="T28" fmla="*/ 67 w 82"/>
                <a:gd name="T29" fmla="*/ 172 h 188"/>
                <a:gd name="T30" fmla="*/ 76 w 82"/>
                <a:gd name="T31" fmla="*/ 184 h 188"/>
                <a:gd name="T32" fmla="*/ 82 w 82"/>
                <a:gd name="T33" fmla="*/ 188 h 188"/>
                <a:gd name="T34" fmla="*/ 79 w 82"/>
                <a:gd name="T35" fmla="*/ 175 h 188"/>
                <a:gd name="T36" fmla="*/ 74 w 82"/>
                <a:gd name="T37" fmla="*/ 159 h 188"/>
                <a:gd name="T38" fmla="*/ 67 w 82"/>
                <a:gd name="T39" fmla="*/ 138 h 188"/>
                <a:gd name="T40" fmla="*/ 59 w 82"/>
                <a:gd name="T41" fmla="*/ 114 h 188"/>
                <a:gd name="T42" fmla="*/ 50 w 82"/>
                <a:gd name="T43" fmla="*/ 89 h 188"/>
                <a:gd name="T44" fmla="*/ 42 w 82"/>
                <a:gd name="T45" fmla="*/ 64 h 188"/>
                <a:gd name="T46" fmla="*/ 36 w 82"/>
                <a:gd name="T47" fmla="*/ 38 h 188"/>
                <a:gd name="T48" fmla="*/ 31 w 82"/>
                <a:gd name="T49" fmla="*/ 1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188">
                  <a:moveTo>
                    <a:pt x="31" y="14"/>
                  </a:moveTo>
                  <a:lnTo>
                    <a:pt x="29" y="8"/>
                  </a:lnTo>
                  <a:lnTo>
                    <a:pt x="25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3"/>
                  </a:lnTo>
                  <a:lnTo>
                    <a:pt x="3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6" y="43"/>
                  </a:lnTo>
                  <a:lnTo>
                    <a:pt x="15" y="72"/>
                  </a:lnTo>
                  <a:lnTo>
                    <a:pt x="26" y="100"/>
                  </a:lnTo>
                  <a:lnTo>
                    <a:pt x="40" y="128"/>
                  </a:lnTo>
                  <a:lnTo>
                    <a:pt x="54" y="152"/>
                  </a:lnTo>
                  <a:lnTo>
                    <a:pt x="67" y="172"/>
                  </a:lnTo>
                  <a:lnTo>
                    <a:pt x="76" y="184"/>
                  </a:lnTo>
                  <a:lnTo>
                    <a:pt x="82" y="188"/>
                  </a:lnTo>
                  <a:lnTo>
                    <a:pt x="79" y="175"/>
                  </a:lnTo>
                  <a:lnTo>
                    <a:pt x="74" y="159"/>
                  </a:lnTo>
                  <a:lnTo>
                    <a:pt x="67" y="138"/>
                  </a:lnTo>
                  <a:lnTo>
                    <a:pt x="59" y="114"/>
                  </a:lnTo>
                  <a:lnTo>
                    <a:pt x="50" y="89"/>
                  </a:lnTo>
                  <a:lnTo>
                    <a:pt x="42" y="64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8048" name="Freeform 32">
              <a:extLst>
                <a:ext uri="{FF2B5EF4-FFF2-40B4-BE49-F238E27FC236}">
                  <a16:creationId xmlns:a16="http://schemas.microsoft.com/office/drawing/2014/main" id="{7E227191-2D94-4777-80B1-B4C46A83B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2" y="3515"/>
              <a:ext cx="21" cy="47"/>
            </a:xfrm>
            <a:custGeom>
              <a:avLst/>
              <a:gdLst>
                <a:gd name="T0" fmla="*/ 22 w 43"/>
                <a:gd name="T1" fmla="*/ 11 h 95"/>
                <a:gd name="T2" fmla="*/ 21 w 43"/>
                <a:gd name="T3" fmla="*/ 6 h 95"/>
                <a:gd name="T4" fmla="*/ 17 w 43"/>
                <a:gd name="T5" fmla="*/ 3 h 95"/>
                <a:gd name="T6" fmla="*/ 14 w 43"/>
                <a:gd name="T7" fmla="*/ 0 h 95"/>
                <a:gd name="T8" fmla="*/ 9 w 43"/>
                <a:gd name="T9" fmla="*/ 0 h 95"/>
                <a:gd name="T10" fmla="*/ 6 w 43"/>
                <a:gd name="T11" fmla="*/ 1 h 95"/>
                <a:gd name="T12" fmla="*/ 2 w 43"/>
                <a:gd name="T13" fmla="*/ 4 h 95"/>
                <a:gd name="T14" fmla="*/ 0 w 43"/>
                <a:gd name="T15" fmla="*/ 7 h 95"/>
                <a:gd name="T16" fmla="*/ 0 w 43"/>
                <a:gd name="T17" fmla="*/ 12 h 95"/>
                <a:gd name="T18" fmla="*/ 0 w 43"/>
                <a:gd name="T19" fmla="*/ 24 h 95"/>
                <a:gd name="T20" fmla="*/ 4 w 43"/>
                <a:gd name="T21" fmla="*/ 38 h 95"/>
                <a:gd name="T22" fmla="*/ 8 w 43"/>
                <a:gd name="T23" fmla="*/ 52 h 95"/>
                <a:gd name="T24" fmla="*/ 14 w 43"/>
                <a:gd name="T25" fmla="*/ 66 h 95"/>
                <a:gd name="T26" fmla="*/ 21 w 43"/>
                <a:gd name="T27" fmla="*/ 78 h 95"/>
                <a:gd name="T28" fmla="*/ 28 w 43"/>
                <a:gd name="T29" fmla="*/ 88 h 95"/>
                <a:gd name="T30" fmla="*/ 36 w 43"/>
                <a:gd name="T31" fmla="*/ 93 h 95"/>
                <a:gd name="T32" fmla="*/ 42 w 43"/>
                <a:gd name="T33" fmla="*/ 95 h 95"/>
                <a:gd name="T34" fmla="*/ 43 w 43"/>
                <a:gd name="T35" fmla="*/ 76 h 95"/>
                <a:gd name="T36" fmla="*/ 37 w 43"/>
                <a:gd name="T37" fmla="*/ 54 h 95"/>
                <a:gd name="T38" fmla="*/ 30 w 43"/>
                <a:gd name="T39" fmla="*/ 32 h 95"/>
                <a:gd name="T40" fmla="*/ 22 w 43"/>
                <a:gd name="T41" fmla="*/ 1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" h="95">
                  <a:moveTo>
                    <a:pt x="22" y="11"/>
                  </a:moveTo>
                  <a:lnTo>
                    <a:pt x="21" y="6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6"/>
                  </a:lnTo>
                  <a:lnTo>
                    <a:pt x="21" y="78"/>
                  </a:lnTo>
                  <a:lnTo>
                    <a:pt x="28" y="88"/>
                  </a:lnTo>
                  <a:lnTo>
                    <a:pt x="36" y="93"/>
                  </a:lnTo>
                  <a:lnTo>
                    <a:pt x="42" y="95"/>
                  </a:lnTo>
                  <a:lnTo>
                    <a:pt x="43" y="76"/>
                  </a:lnTo>
                  <a:lnTo>
                    <a:pt x="37" y="54"/>
                  </a:lnTo>
                  <a:lnTo>
                    <a:pt x="30" y="32"/>
                  </a:lnTo>
                  <a:lnTo>
                    <a:pt x="22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8049" name="Freeform 33">
              <a:extLst>
                <a:ext uri="{FF2B5EF4-FFF2-40B4-BE49-F238E27FC236}">
                  <a16:creationId xmlns:a16="http://schemas.microsoft.com/office/drawing/2014/main" id="{CA0C231F-4921-4448-AB01-EEABE9DE5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5" y="3480"/>
              <a:ext cx="18" cy="27"/>
            </a:xfrm>
            <a:custGeom>
              <a:avLst/>
              <a:gdLst>
                <a:gd name="T0" fmla="*/ 19 w 36"/>
                <a:gd name="T1" fmla="*/ 7 h 54"/>
                <a:gd name="T2" fmla="*/ 19 w 36"/>
                <a:gd name="T3" fmla="*/ 8 h 54"/>
                <a:gd name="T4" fmla="*/ 19 w 36"/>
                <a:gd name="T5" fmla="*/ 8 h 54"/>
                <a:gd name="T6" fmla="*/ 19 w 36"/>
                <a:gd name="T7" fmla="*/ 8 h 54"/>
                <a:gd name="T8" fmla="*/ 19 w 36"/>
                <a:gd name="T9" fmla="*/ 8 h 54"/>
                <a:gd name="T10" fmla="*/ 18 w 36"/>
                <a:gd name="T11" fmla="*/ 5 h 54"/>
                <a:gd name="T12" fmla="*/ 15 w 36"/>
                <a:gd name="T13" fmla="*/ 1 h 54"/>
                <a:gd name="T14" fmla="*/ 11 w 36"/>
                <a:gd name="T15" fmla="*/ 0 h 54"/>
                <a:gd name="T16" fmla="*/ 7 w 36"/>
                <a:gd name="T17" fmla="*/ 0 h 54"/>
                <a:gd name="T18" fmla="*/ 3 w 36"/>
                <a:gd name="T19" fmla="*/ 1 h 54"/>
                <a:gd name="T20" fmla="*/ 1 w 36"/>
                <a:gd name="T21" fmla="*/ 5 h 54"/>
                <a:gd name="T22" fmla="*/ 0 w 36"/>
                <a:gd name="T23" fmla="*/ 8 h 54"/>
                <a:gd name="T24" fmla="*/ 0 w 36"/>
                <a:gd name="T25" fmla="*/ 12 h 54"/>
                <a:gd name="T26" fmla="*/ 1 w 36"/>
                <a:gd name="T27" fmla="*/ 17 h 54"/>
                <a:gd name="T28" fmla="*/ 3 w 36"/>
                <a:gd name="T29" fmla="*/ 24 h 54"/>
                <a:gd name="T30" fmla="*/ 8 w 36"/>
                <a:gd name="T31" fmla="*/ 32 h 54"/>
                <a:gd name="T32" fmla="*/ 13 w 36"/>
                <a:gd name="T33" fmla="*/ 39 h 54"/>
                <a:gd name="T34" fmla="*/ 19 w 36"/>
                <a:gd name="T35" fmla="*/ 46 h 54"/>
                <a:gd name="T36" fmla="*/ 26 w 36"/>
                <a:gd name="T37" fmla="*/ 51 h 54"/>
                <a:gd name="T38" fmla="*/ 32 w 36"/>
                <a:gd name="T39" fmla="*/ 54 h 54"/>
                <a:gd name="T40" fmla="*/ 36 w 36"/>
                <a:gd name="T41" fmla="*/ 54 h 54"/>
                <a:gd name="T42" fmla="*/ 35 w 36"/>
                <a:gd name="T43" fmla="*/ 43 h 54"/>
                <a:gd name="T44" fmla="*/ 31 w 36"/>
                <a:gd name="T45" fmla="*/ 29 h 54"/>
                <a:gd name="T46" fmla="*/ 24 w 36"/>
                <a:gd name="T47" fmla="*/ 16 h 54"/>
                <a:gd name="T48" fmla="*/ 19 w 36"/>
                <a:gd name="T49" fmla="*/ 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" h="54">
                  <a:moveTo>
                    <a:pt x="19" y="7"/>
                  </a:moveTo>
                  <a:lnTo>
                    <a:pt x="19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8" y="5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3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2"/>
                  </a:lnTo>
                  <a:lnTo>
                    <a:pt x="1" y="17"/>
                  </a:lnTo>
                  <a:lnTo>
                    <a:pt x="3" y="24"/>
                  </a:lnTo>
                  <a:lnTo>
                    <a:pt x="8" y="32"/>
                  </a:lnTo>
                  <a:lnTo>
                    <a:pt x="13" y="39"/>
                  </a:lnTo>
                  <a:lnTo>
                    <a:pt x="19" y="46"/>
                  </a:lnTo>
                  <a:lnTo>
                    <a:pt x="26" y="51"/>
                  </a:lnTo>
                  <a:lnTo>
                    <a:pt x="32" y="54"/>
                  </a:lnTo>
                  <a:lnTo>
                    <a:pt x="36" y="54"/>
                  </a:lnTo>
                  <a:lnTo>
                    <a:pt x="35" y="43"/>
                  </a:lnTo>
                  <a:lnTo>
                    <a:pt x="31" y="29"/>
                  </a:lnTo>
                  <a:lnTo>
                    <a:pt x="24" y="16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8050" name="Freeform 34">
              <a:extLst>
                <a:ext uri="{FF2B5EF4-FFF2-40B4-BE49-F238E27FC236}">
                  <a16:creationId xmlns:a16="http://schemas.microsoft.com/office/drawing/2014/main" id="{3D2E5C91-42C3-48F1-BD4B-D33C6B8D6A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9" y="3458"/>
              <a:ext cx="26" cy="17"/>
            </a:xfrm>
            <a:custGeom>
              <a:avLst/>
              <a:gdLst>
                <a:gd name="T0" fmla="*/ 40 w 50"/>
                <a:gd name="T1" fmla="*/ 27 h 36"/>
                <a:gd name="T2" fmla="*/ 44 w 50"/>
                <a:gd name="T3" fmla="*/ 24 h 36"/>
                <a:gd name="T4" fmla="*/ 49 w 50"/>
                <a:gd name="T5" fmla="*/ 21 h 36"/>
                <a:gd name="T6" fmla="*/ 50 w 50"/>
                <a:gd name="T7" fmla="*/ 16 h 36"/>
                <a:gd name="T8" fmla="*/ 50 w 50"/>
                <a:gd name="T9" fmla="*/ 12 h 36"/>
                <a:gd name="T10" fmla="*/ 48 w 50"/>
                <a:gd name="T11" fmla="*/ 6 h 36"/>
                <a:gd name="T12" fmla="*/ 44 w 50"/>
                <a:gd name="T13" fmla="*/ 3 h 36"/>
                <a:gd name="T14" fmla="*/ 40 w 50"/>
                <a:gd name="T15" fmla="*/ 0 h 36"/>
                <a:gd name="T16" fmla="*/ 34 w 50"/>
                <a:gd name="T17" fmla="*/ 0 h 36"/>
                <a:gd name="T18" fmla="*/ 32 w 50"/>
                <a:gd name="T19" fmla="*/ 0 h 36"/>
                <a:gd name="T20" fmla="*/ 27 w 50"/>
                <a:gd name="T21" fmla="*/ 1 h 36"/>
                <a:gd name="T22" fmla="*/ 20 w 50"/>
                <a:gd name="T23" fmla="*/ 4 h 36"/>
                <a:gd name="T24" fmla="*/ 12 w 50"/>
                <a:gd name="T25" fmla="*/ 8 h 36"/>
                <a:gd name="T26" fmla="*/ 5 w 50"/>
                <a:gd name="T27" fmla="*/ 15 h 36"/>
                <a:gd name="T28" fmla="*/ 2 w 50"/>
                <a:gd name="T29" fmla="*/ 22 h 36"/>
                <a:gd name="T30" fmla="*/ 0 w 50"/>
                <a:gd name="T31" fmla="*/ 29 h 36"/>
                <a:gd name="T32" fmla="*/ 0 w 50"/>
                <a:gd name="T33" fmla="*/ 31 h 36"/>
                <a:gd name="T34" fmla="*/ 3 w 50"/>
                <a:gd name="T35" fmla="*/ 34 h 36"/>
                <a:gd name="T36" fmla="*/ 8 w 50"/>
                <a:gd name="T37" fmla="*/ 36 h 36"/>
                <a:gd name="T38" fmla="*/ 12 w 50"/>
                <a:gd name="T39" fmla="*/ 36 h 36"/>
                <a:gd name="T40" fmla="*/ 17 w 50"/>
                <a:gd name="T41" fmla="*/ 36 h 36"/>
                <a:gd name="T42" fmla="*/ 23 w 50"/>
                <a:gd name="T43" fmla="*/ 34 h 36"/>
                <a:gd name="T44" fmla="*/ 28 w 50"/>
                <a:gd name="T45" fmla="*/ 33 h 36"/>
                <a:gd name="T46" fmla="*/ 34 w 50"/>
                <a:gd name="T47" fmla="*/ 30 h 36"/>
                <a:gd name="T48" fmla="*/ 40 w 50"/>
                <a:gd name="T49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36">
                  <a:moveTo>
                    <a:pt x="40" y="27"/>
                  </a:moveTo>
                  <a:lnTo>
                    <a:pt x="44" y="24"/>
                  </a:lnTo>
                  <a:lnTo>
                    <a:pt x="49" y="21"/>
                  </a:lnTo>
                  <a:lnTo>
                    <a:pt x="50" y="16"/>
                  </a:lnTo>
                  <a:lnTo>
                    <a:pt x="50" y="12"/>
                  </a:lnTo>
                  <a:lnTo>
                    <a:pt x="48" y="6"/>
                  </a:lnTo>
                  <a:lnTo>
                    <a:pt x="44" y="3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27" y="1"/>
                  </a:lnTo>
                  <a:lnTo>
                    <a:pt x="20" y="4"/>
                  </a:lnTo>
                  <a:lnTo>
                    <a:pt x="12" y="8"/>
                  </a:lnTo>
                  <a:lnTo>
                    <a:pt x="5" y="15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3" y="34"/>
                  </a:lnTo>
                  <a:lnTo>
                    <a:pt x="8" y="36"/>
                  </a:lnTo>
                  <a:lnTo>
                    <a:pt x="12" y="36"/>
                  </a:lnTo>
                  <a:lnTo>
                    <a:pt x="17" y="36"/>
                  </a:lnTo>
                  <a:lnTo>
                    <a:pt x="23" y="34"/>
                  </a:lnTo>
                  <a:lnTo>
                    <a:pt x="28" y="33"/>
                  </a:lnTo>
                  <a:lnTo>
                    <a:pt x="34" y="30"/>
                  </a:lnTo>
                  <a:lnTo>
                    <a:pt x="4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8051" name="Freeform 35">
              <a:extLst>
                <a:ext uri="{FF2B5EF4-FFF2-40B4-BE49-F238E27FC236}">
                  <a16:creationId xmlns:a16="http://schemas.microsoft.com/office/drawing/2014/main" id="{CCAC8481-5DFE-4664-934D-DE209DD82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7" y="3673"/>
              <a:ext cx="90" cy="96"/>
            </a:xfrm>
            <a:custGeom>
              <a:avLst/>
              <a:gdLst>
                <a:gd name="T0" fmla="*/ 93 w 179"/>
                <a:gd name="T1" fmla="*/ 2 h 192"/>
                <a:gd name="T2" fmla="*/ 82 w 179"/>
                <a:gd name="T3" fmla="*/ 1 h 192"/>
                <a:gd name="T4" fmla="*/ 73 w 179"/>
                <a:gd name="T5" fmla="*/ 0 h 192"/>
                <a:gd name="T6" fmla="*/ 58 w 179"/>
                <a:gd name="T7" fmla="*/ 1 h 192"/>
                <a:gd name="T8" fmla="*/ 44 w 179"/>
                <a:gd name="T9" fmla="*/ 3 h 192"/>
                <a:gd name="T10" fmla="*/ 32 w 179"/>
                <a:gd name="T11" fmla="*/ 10 h 192"/>
                <a:gd name="T12" fmla="*/ 13 w 179"/>
                <a:gd name="T13" fmla="*/ 27 h 192"/>
                <a:gd name="T14" fmla="*/ 1 w 179"/>
                <a:gd name="T15" fmla="*/ 61 h 192"/>
                <a:gd name="T16" fmla="*/ 2 w 179"/>
                <a:gd name="T17" fmla="*/ 96 h 192"/>
                <a:gd name="T18" fmla="*/ 12 w 179"/>
                <a:gd name="T19" fmla="*/ 133 h 192"/>
                <a:gd name="T20" fmla="*/ 27 w 179"/>
                <a:gd name="T21" fmla="*/ 160 h 192"/>
                <a:gd name="T22" fmla="*/ 44 w 179"/>
                <a:gd name="T23" fmla="*/ 178 h 192"/>
                <a:gd name="T24" fmla="*/ 66 w 179"/>
                <a:gd name="T25" fmla="*/ 188 h 192"/>
                <a:gd name="T26" fmla="*/ 90 w 179"/>
                <a:gd name="T27" fmla="*/ 192 h 192"/>
                <a:gd name="T28" fmla="*/ 120 w 179"/>
                <a:gd name="T29" fmla="*/ 183 h 192"/>
                <a:gd name="T30" fmla="*/ 150 w 179"/>
                <a:gd name="T31" fmla="*/ 163 h 192"/>
                <a:gd name="T32" fmla="*/ 171 w 179"/>
                <a:gd name="T33" fmla="*/ 137 h 192"/>
                <a:gd name="T34" fmla="*/ 179 w 179"/>
                <a:gd name="T35" fmla="*/ 104 h 192"/>
                <a:gd name="T36" fmla="*/ 176 w 179"/>
                <a:gd name="T37" fmla="*/ 82 h 192"/>
                <a:gd name="T38" fmla="*/ 169 w 179"/>
                <a:gd name="T39" fmla="*/ 76 h 192"/>
                <a:gd name="T40" fmla="*/ 160 w 179"/>
                <a:gd name="T41" fmla="*/ 76 h 192"/>
                <a:gd name="T42" fmla="*/ 153 w 179"/>
                <a:gd name="T43" fmla="*/ 84 h 192"/>
                <a:gd name="T44" fmla="*/ 151 w 179"/>
                <a:gd name="T45" fmla="*/ 101 h 192"/>
                <a:gd name="T46" fmla="*/ 143 w 179"/>
                <a:gd name="T47" fmla="*/ 126 h 192"/>
                <a:gd name="T48" fmla="*/ 128 w 179"/>
                <a:gd name="T49" fmla="*/ 145 h 192"/>
                <a:gd name="T50" fmla="*/ 104 w 179"/>
                <a:gd name="T51" fmla="*/ 156 h 192"/>
                <a:gd name="T52" fmla="*/ 72 w 179"/>
                <a:gd name="T53" fmla="*/ 157 h 192"/>
                <a:gd name="T54" fmla="*/ 49 w 179"/>
                <a:gd name="T55" fmla="*/ 141 h 192"/>
                <a:gd name="T56" fmla="*/ 36 w 179"/>
                <a:gd name="T57" fmla="*/ 114 h 192"/>
                <a:gd name="T58" fmla="*/ 28 w 179"/>
                <a:gd name="T59" fmla="*/ 82 h 192"/>
                <a:gd name="T60" fmla="*/ 27 w 179"/>
                <a:gd name="T61" fmla="*/ 58 h 192"/>
                <a:gd name="T62" fmla="*/ 32 w 179"/>
                <a:gd name="T63" fmla="*/ 40 h 192"/>
                <a:gd name="T64" fmla="*/ 43 w 179"/>
                <a:gd name="T65" fmla="*/ 26 h 192"/>
                <a:gd name="T66" fmla="*/ 61 w 179"/>
                <a:gd name="T67" fmla="*/ 17 h 192"/>
                <a:gd name="T68" fmla="*/ 75 w 179"/>
                <a:gd name="T69" fmla="*/ 15 h 192"/>
                <a:gd name="T70" fmla="*/ 94 w 179"/>
                <a:gd name="T71" fmla="*/ 15 h 192"/>
                <a:gd name="T72" fmla="*/ 109 w 179"/>
                <a:gd name="T73" fmla="*/ 16 h 192"/>
                <a:gd name="T74" fmla="*/ 104 w 179"/>
                <a:gd name="T75" fmla="*/ 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9" h="192">
                  <a:moveTo>
                    <a:pt x="99" y="3"/>
                  </a:moveTo>
                  <a:lnTo>
                    <a:pt x="93" y="2"/>
                  </a:lnTo>
                  <a:lnTo>
                    <a:pt x="87" y="2"/>
                  </a:lnTo>
                  <a:lnTo>
                    <a:pt x="82" y="1"/>
                  </a:lnTo>
                  <a:lnTo>
                    <a:pt x="80" y="1"/>
                  </a:lnTo>
                  <a:lnTo>
                    <a:pt x="73" y="0"/>
                  </a:lnTo>
                  <a:lnTo>
                    <a:pt x="65" y="0"/>
                  </a:lnTo>
                  <a:lnTo>
                    <a:pt x="58" y="1"/>
                  </a:lnTo>
                  <a:lnTo>
                    <a:pt x="51" y="2"/>
                  </a:lnTo>
                  <a:lnTo>
                    <a:pt x="44" y="3"/>
                  </a:lnTo>
                  <a:lnTo>
                    <a:pt x="37" y="7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3" y="27"/>
                  </a:lnTo>
                  <a:lnTo>
                    <a:pt x="4" y="43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2" y="96"/>
                  </a:lnTo>
                  <a:lnTo>
                    <a:pt x="6" y="115"/>
                  </a:lnTo>
                  <a:lnTo>
                    <a:pt x="12" y="133"/>
                  </a:lnTo>
                  <a:lnTo>
                    <a:pt x="20" y="149"/>
                  </a:lnTo>
                  <a:lnTo>
                    <a:pt x="27" y="160"/>
                  </a:lnTo>
                  <a:lnTo>
                    <a:pt x="35" y="170"/>
                  </a:lnTo>
                  <a:lnTo>
                    <a:pt x="44" y="178"/>
                  </a:lnTo>
                  <a:lnTo>
                    <a:pt x="55" y="184"/>
                  </a:lnTo>
                  <a:lnTo>
                    <a:pt x="66" y="188"/>
                  </a:lnTo>
                  <a:lnTo>
                    <a:pt x="79" y="192"/>
                  </a:lnTo>
                  <a:lnTo>
                    <a:pt x="90" y="192"/>
                  </a:lnTo>
                  <a:lnTo>
                    <a:pt x="103" y="189"/>
                  </a:lnTo>
                  <a:lnTo>
                    <a:pt x="120" y="183"/>
                  </a:lnTo>
                  <a:lnTo>
                    <a:pt x="136" y="175"/>
                  </a:lnTo>
                  <a:lnTo>
                    <a:pt x="150" y="163"/>
                  </a:lnTo>
                  <a:lnTo>
                    <a:pt x="163" y="150"/>
                  </a:lnTo>
                  <a:lnTo>
                    <a:pt x="171" y="137"/>
                  </a:lnTo>
                  <a:lnTo>
                    <a:pt x="177" y="120"/>
                  </a:lnTo>
                  <a:lnTo>
                    <a:pt x="179" y="104"/>
                  </a:lnTo>
                  <a:lnTo>
                    <a:pt x="177" y="87"/>
                  </a:lnTo>
                  <a:lnTo>
                    <a:pt x="176" y="82"/>
                  </a:lnTo>
                  <a:lnTo>
                    <a:pt x="173" y="78"/>
                  </a:lnTo>
                  <a:lnTo>
                    <a:pt x="169" y="76"/>
                  </a:lnTo>
                  <a:lnTo>
                    <a:pt x="164" y="74"/>
                  </a:lnTo>
                  <a:lnTo>
                    <a:pt x="160" y="76"/>
                  </a:lnTo>
                  <a:lnTo>
                    <a:pt x="155" y="79"/>
                  </a:lnTo>
                  <a:lnTo>
                    <a:pt x="153" y="84"/>
                  </a:lnTo>
                  <a:lnTo>
                    <a:pt x="153" y="88"/>
                  </a:lnTo>
                  <a:lnTo>
                    <a:pt x="151" y="101"/>
                  </a:lnTo>
                  <a:lnTo>
                    <a:pt x="148" y="114"/>
                  </a:lnTo>
                  <a:lnTo>
                    <a:pt x="143" y="126"/>
                  </a:lnTo>
                  <a:lnTo>
                    <a:pt x="136" y="137"/>
                  </a:lnTo>
                  <a:lnTo>
                    <a:pt x="128" y="145"/>
                  </a:lnTo>
                  <a:lnTo>
                    <a:pt x="117" y="152"/>
                  </a:lnTo>
                  <a:lnTo>
                    <a:pt x="104" y="156"/>
                  </a:lnTo>
                  <a:lnTo>
                    <a:pt x="88" y="158"/>
                  </a:lnTo>
                  <a:lnTo>
                    <a:pt x="72" y="157"/>
                  </a:lnTo>
                  <a:lnTo>
                    <a:pt x="59" y="150"/>
                  </a:lnTo>
                  <a:lnTo>
                    <a:pt x="49" y="141"/>
                  </a:lnTo>
                  <a:lnTo>
                    <a:pt x="42" y="129"/>
                  </a:lnTo>
                  <a:lnTo>
                    <a:pt x="36" y="114"/>
                  </a:lnTo>
                  <a:lnTo>
                    <a:pt x="32" y="99"/>
                  </a:lnTo>
                  <a:lnTo>
                    <a:pt x="28" y="82"/>
                  </a:lnTo>
                  <a:lnTo>
                    <a:pt x="27" y="68"/>
                  </a:lnTo>
                  <a:lnTo>
                    <a:pt x="27" y="58"/>
                  </a:lnTo>
                  <a:lnTo>
                    <a:pt x="28" y="49"/>
                  </a:lnTo>
                  <a:lnTo>
                    <a:pt x="32" y="40"/>
                  </a:lnTo>
                  <a:lnTo>
                    <a:pt x="37" y="32"/>
                  </a:lnTo>
                  <a:lnTo>
                    <a:pt x="43" y="26"/>
                  </a:lnTo>
                  <a:lnTo>
                    <a:pt x="51" y="20"/>
                  </a:lnTo>
                  <a:lnTo>
                    <a:pt x="61" y="17"/>
                  </a:lnTo>
                  <a:lnTo>
                    <a:pt x="72" y="15"/>
                  </a:lnTo>
                  <a:lnTo>
                    <a:pt x="75" y="15"/>
                  </a:lnTo>
                  <a:lnTo>
                    <a:pt x="82" y="15"/>
                  </a:lnTo>
                  <a:lnTo>
                    <a:pt x="94" y="15"/>
                  </a:lnTo>
                  <a:lnTo>
                    <a:pt x="105" y="17"/>
                  </a:lnTo>
                  <a:lnTo>
                    <a:pt x="109" y="16"/>
                  </a:lnTo>
                  <a:lnTo>
                    <a:pt x="109" y="11"/>
                  </a:lnTo>
                  <a:lnTo>
                    <a:pt x="104" y="7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8052" name="Freeform 36">
              <a:extLst>
                <a:ext uri="{FF2B5EF4-FFF2-40B4-BE49-F238E27FC236}">
                  <a16:creationId xmlns:a16="http://schemas.microsoft.com/office/drawing/2014/main" id="{96491AF3-5282-42CE-A459-8709D3C43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1" y="3916"/>
              <a:ext cx="110" cy="108"/>
            </a:xfrm>
            <a:custGeom>
              <a:avLst/>
              <a:gdLst>
                <a:gd name="T0" fmla="*/ 48 w 220"/>
                <a:gd name="T1" fmla="*/ 8 h 216"/>
                <a:gd name="T2" fmla="*/ 27 w 220"/>
                <a:gd name="T3" fmla="*/ 22 h 216"/>
                <a:gd name="T4" fmla="*/ 12 w 220"/>
                <a:gd name="T5" fmla="*/ 41 h 216"/>
                <a:gd name="T6" fmla="*/ 3 w 220"/>
                <a:gd name="T7" fmla="*/ 64 h 216"/>
                <a:gd name="T8" fmla="*/ 0 w 220"/>
                <a:gd name="T9" fmla="*/ 91 h 216"/>
                <a:gd name="T10" fmla="*/ 5 w 220"/>
                <a:gd name="T11" fmla="*/ 116 h 216"/>
                <a:gd name="T12" fmla="*/ 14 w 220"/>
                <a:gd name="T13" fmla="*/ 140 h 216"/>
                <a:gd name="T14" fmla="*/ 29 w 220"/>
                <a:gd name="T15" fmla="*/ 163 h 216"/>
                <a:gd name="T16" fmla="*/ 51 w 220"/>
                <a:gd name="T17" fmla="*/ 185 h 216"/>
                <a:gd name="T18" fmla="*/ 80 w 220"/>
                <a:gd name="T19" fmla="*/ 206 h 216"/>
                <a:gd name="T20" fmla="*/ 112 w 220"/>
                <a:gd name="T21" fmla="*/ 216 h 216"/>
                <a:gd name="T22" fmla="*/ 145 w 220"/>
                <a:gd name="T23" fmla="*/ 212 h 216"/>
                <a:gd name="T24" fmla="*/ 172 w 220"/>
                <a:gd name="T25" fmla="*/ 192 h 216"/>
                <a:gd name="T26" fmla="*/ 191 w 220"/>
                <a:gd name="T27" fmla="*/ 173 h 216"/>
                <a:gd name="T28" fmla="*/ 206 w 220"/>
                <a:gd name="T29" fmla="*/ 151 h 216"/>
                <a:gd name="T30" fmla="*/ 217 w 220"/>
                <a:gd name="T31" fmla="*/ 127 h 216"/>
                <a:gd name="T32" fmla="*/ 220 w 220"/>
                <a:gd name="T33" fmla="*/ 107 h 216"/>
                <a:gd name="T34" fmla="*/ 216 w 220"/>
                <a:gd name="T35" fmla="*/ 97 h 216"/>
                <a:gd name="T36" fmla="*/ 203 w 220"/>
                <a:gd name="T37" fmla="*/ 93 h 216"/>
                <a:gd name="T38" fmla="*/ 193 w 220"/>
                <a:gd name="T39" fmla="*/ 98 h 216"/>
                <a:gd name="T40" fmla="*/ 190 w 220"/>
                <a:gd name="T41" fmla="*/ 106 h 216"/>
                <a:gd name="T42" fmla="*/ 185 w 220"/>
                <a:gd name="T43" fmla="*/ 121 h 216"/>
                <a:gd name="T44" fmla="*/ 174 w 220"/>
                <a:gd name="T45" fmla="*/ 143 h 216"/>
                <a:gd name="T46" fmla="*/ 156 w 220"/>
                <a:gd name="T47" fmla="*/ 162 h 216"/>
                <a:gd name="T48" fmla="*/ 121 w 220"/>
                <a:gd name="T49" fmla="*/ 169 h 216"/>
                <a:gd name="T50" fmla="*/ 79 w 220"/>
                <a:gd name="T51" fmla="*/ 158 h 216"/>
                <a:gd name="T52" fmla="*/ 46 w 220"/>
                <a:gd name="T53" fmla="*/ 130 h 216"/>
                <a:gd name="T54" fmla="*/ 32 w 220"/>
                <a:gd name="T55" fmla="*/ 91 h 216"/>
                <a:gd name="T56" fmla="*/ 35 w 220"/>
                <a:gd name="T57" fmla="*/ 59 h 216"/>
                <a:gd name="T58" fmla="*/ 46 w 220"/>
                <a:gd name="T59" fmla="*/ 40 h 216"/>
                <a:gd name="T60" fmla="*/ 63 w 220"/>
                <a:gd name="T61" fmla="*/ 24 h 216"/>
                <a:gd name="T62" fmla="*/ 80 w 220"/>
                <a:gd name="T63" fmla="*/ 15 h 216"/>
                <a:gd name="T64" fmla="*/ 87 w 220"/>
                <a:gd name="T65" fmla="*/ 4 h 216"/>
                <a:gd name="T66" fmla="*/ 69 w 220"/>
                <a:gd name="T67" fmla="*/ 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0" h="216">
                  <a:moveTo>
                    <a:pt x="59" y="4"/>
                  </a:moveTo>
                  <a:lnTo>
                    <a:pt x="48" y="8"/>
                  </a:lnTo>
                  <a:lnTo>
                    <a:pt x="37" y="15"/>
                  </a:lnTo>
                  <a:lnTo>
                    <a:pt x="27" y="22"/>
                  </a:lnTo>
                  <a:lnTo>
                    <a:pt x="19" y="31"/>
                  </a:lnTo>
                  <a:lnTo>
                    <a:pt x="12" y="41"/>
                  </a:lnTo>
                  <a:lnTo>
                    <a:pt x="6" y="52"/>
                  </a:lnTo>
                  <a:lnTo>
                    <a:pt x="3" y="64"/>
                  </a:lnTo>
                  <a:lnTo>
                    <a:pt x="0" y="77"/>
                  </a:lnTo>
                  <a:lnTo>
                    <a:pt x="0" y="91"/>
                  </a:lnTo>
                  <a:lnTo>
                    <a:pt x="2" y="104"/>
                  </a:lnTo>
                  <a:lnTo>
                    <a:pt x="5" y="116"/>
                  </a:lnTo>
                  <a:lnTo>
                    <a:pt x="10" y="129"/>
                  </a:lnTo>
                  <a:lnTo>
                    <a:pt x="14" y="140"/>
                  </a:lnTo>
                  <a:lnTo>
                    <a:pt x="21" y="153"/>
                  </a:lnTo>
                  <a:lnTo>
                    <a:pt x="29" y="163"/>
                  </a:lnTo>
                  <a:lnTo>
                    <a:pt x="38" y="174"/>
                  </a:lnTo>
                  <a:lnTo>
                    <a:pt x="51" y="185"/>
                  </a:lnTo>
                  <a:lnTo>
                    <a:pt x="65" y="196"/>
                  </a:lnTo>
                  <a:lnTo>
                    <a:pt x="80" y="206"/>
                  </a:lnTo>
                  <a:lnTo>
                    <a:pt x="96" y="213"/>
                  </a:lnTo>
                  <a:lnTo>
                    <a:pt x="112" y="216"/>
                  </a:lnTo>
                  <a:lnTo>
                    <a:pt x="129" y="216"/>
                  </a:lnTo>
                  <a:lnTo>
                    <a:pt x="145" y="212"/>
                  </a:lnTo>
                  <a:lnTo>
                    <a:pt x="162" y="201"/>
                  </a:lnTo>
                  <a:lnTo>
                    <a:pt x="172" y="192"/>
                  </a:lnTo>
                  <a:lnTo>
                    <a:pt x="182" y="183"/>
                  </a:lnTo>
                  <a:lnTo>
                    <a:pt x="191" y="173"/>
                  </a:lnTo>
                  <a:lnTo>
                    <a:pt x="200" y="162"/>
                  </a:lnTo>
                  <a:lnTo>
                    <a:pt x="206" y="151"/>
                  </a:lnTo>
                  <a:lnTo>
                    <a:pt x="212" y="139"/>
                  </a:lnTo>
                  <a:lnTo>
                    <a:pt x="217" y="127"/>
                  </a:lnTo>
                  <a:lnTo>
                    <a:pt x="219" y="113"/>
                  </a:lnTo>
                  <a:lnTo>
                    <a:pt x="220" y="107"/>
                  </a:lnTo>
                  <a:lnTo>
                    <a:pt x="219" y="101"/>
                  </a:lnTo>
                  <a:lnTo>
                    <a:pt x="216" y="97"/>
                  </a:lnTo>
                  <a:lnTo>
                    <a:pt x="210" y="93"/>
                  </a:lnTo>
                  <a:lnTo>
                    <a:pt x="203" y="93"/>
                  </a:lnTo>
                  <a:lnTo>
                    <a:pt x="197" y="94"/>
                  </a:lnTo>
                  <a:lnTo>
                    <a:pt x="193" y="98"/>
                  </a:lnTo>
                  <a:lnTo>
                    <a:pt x="190" y="104"/>
                  </a:lnTo>
                  <a:lnTo>
                    <a:pt x="190" y="106"/>
                  </a:lnTo>
                  <a:lnTo>
                    <a:pt x="188" y="112"/>
                  </a:lnTo>
                  <a:lnTo>
                    <a:pt x="185" y="121"/>
                  </a:lnTo>
                  <a:lnTo>
                    <a:pt x="180" y="131"/>
                  </a:lnTo>
                  <a:lnTo>
                    <a:pt x="174" y="143"/>
                  </a:lnTo>
                  <a:lnTo>
                    <a:pt x="165" y="153"/>
                  </a:lnTo>
                  <a:lnTo>
                    <a:pt x="156" y="162"/>
                  </a:lnTo>
                  <a:lnTo>
                    <a:pt x="143" y="168"/>
                  </a:lnTo>
                  <a:lnTo>
                    <a:pt x="121" y="169"/>
                  </a:lnTo>
                  <a:lnTo>
                    <a:pt x="99" y="166"/>
                  </a:lnTo>
                  <a:lnTo>
                    <a:pt x="79" y="158"/>
                  </a:lnTo>
                  <a:lnTo>
                    <a:pt x="61" y="145"/>
                  </a:lnTo>
                  <a:lnTo>
                    <a:pt x="46" y="130"/>
                  </a:lnTo>
                  <a:lnTo>
                    <a:pt x="36" y="112"/>
                  </a:lnTo>
                  <a:lnTo>
                    <a:pt x="32" y="91"/>
                  </a:lnTo>
                  <a:lnTo>
                    <a:pt x="32" y="69"/>
                  </a:lnTo>
                  <a:lnTo>
                    <a:pt x="35" y="59"/>
                  </a:lnTo>
                  <a:lnTo>
                    <a:pt x="40" y="50"/>
                  </a:lnTo>
                  <a:lnTo>
                    <a:pt x="46" y="40"/>
                  </a:lnTo>
                  <a:lnTo>
                    <a:pt x="55" y="32"/>
                  </a:lnTo>
                  <a:lnTo>
                    <a:pt x="63" y="24"/>
                  </a:lnTo>
                  <a:lnTo>
                    <a:pt x="72" y="18"/>
                  </a:lnTo>
                  <a:lnTo>
                    <a:pt x="80" y="15"/>
                  </a:lnTo>
                  <a:lnTo>
                    <a:pt x="88" y="13"/>
                  </a:lnTo>
                  <a:lnTo>
                    <a:pt x="87" y="4"/>
                  </a:lnTo>
                  <a:lnTo>
                    <a:pt x="80" y="0"/>
                  </a:lnTo>
                  <a:lnTo>
                    <a:pt x="69" y="1"/>
                  </a:lnTo>
                  <a:lnTo>
                    <a:pt x="5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8053" name="Freeform 37">
              <a:extLst>
                <a:ext uri="{FF2B5EF4-FFF2-40B4-BE49-F238E27FC236}">
                  <a16:creationId xmlns:a16="http://schemas.microsoft.com/office/drawing/2014/main" id="{480021C3-EFC6-43FD-B958-615B1318E7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7" y="3947"/>
              <a:ext cx="6" cy="5"/>
            </a:xfrm>
            <a:custGeom>
              <a:avLst/>
              <a:gdLst>
                <a:gd name="T0" fmla="*/ 0 w 11"/>
                <a:gd name="T1" fmla="*/ 5 h 11"/>
                <a:gd name="T2" fmla="*/ 1 w 11"/>
                <a:gd name="T3" fmla="*/ 7 h 11"/>
                <a:gd name="T4" fmla="*/ 2 w 11"/>
                <a:gd name="T5" fmla="*/ 9 h 11"/>
                <a:gd name="T6" fmla="*/ 3 w 11"/>
                <a:gd name="T7" fmla="*/ 11 h 11"/>
                <a:gd name="T8" fmla="*/ 6 w 11"/>
                <a:gd name="T9" fmla="*/ 11 h 11"/>
                <a:gd name="T10" fmla="*/ 8 w 11"/>
                <a:gd name="T11" fmla="*/ 11 h 11"/>
                <a:gd name="T12" fmla="*/ 10 w 11"/>
                <a:gd name="T13" fmla="*/ 9 h 11"/>
                <a:gd name="T14" fmla="*/ 11 w 11"/>
                <a:gd name="T15" fmla="*/ 7 h 11"/>
                <a:gd name="T16" fmla="*/ 11 w 11"/>
                <a:gd name="T17" fmla="*/ 5 h 11"/>
                <a:gd name="T18" fmla="*/ 11 w 11"/>
                <a:gd name="T19" fmla="*/ 4 h 11"/>
                <a:gd name="T20" fmla="*/ 10 w 11"/>
                <a:gd name="T21" fmla="*/ 1 h 11"/>
                <a:gd name="T22" fmla="*/ 8 w 11"/>
                <a:gd name="T23" fmla="*/ 0 h 11"/>
                <a:gd name="T24" fmla="*/ 6 w 11"/>
                <a:gd name="T25" fmla="*/ 0 h 11"/>
                <a:gd name="T26" fmla="*/ 3 w 11"/>
                <a:gd name="T27" fmla="*/ 0 h 11"/>
                <a:gd name="T28" fmla="*/ 2 w 11"/>
                <a:gd name="T29" fmla="*/ 1 h 11"/>
                <a:gd name="T30" fmla="*/ 1 w 11"/>
                <a:gd name="T31" fmla="*/ 4 h 11"/>
                <a:gd name="T32" fmla="*/ 0 w 11"/>
                <a:gd name="T33" fmla="*/ 5 h 11"/>
                <a:gd name="T34" fmla="*/ 0 w 11"/>
                <a:gd name="T3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" h="11">
                  <a:moveTo>
                    <a:pt x="0" y="5"/>
                  </a:moveTo>
                  <a:lnTo>
                    <a:pt x="1" y="7"/>
                  </a:lnTo>
                  <a:lnTo>
                    <a:pt x="2" y="9"/>
                  </a:lnTo>
                  <a:lnTo>
                    <a:pt x="3" y="11"/>
                  </a:lnTo>
                  <a:lnTo>
                    <a:pt x="6" y="11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0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8054" name="Freeform 38">
              <a:extLst>
                <a:ext uri="{FF2B5EF4-FFF2-40B4-BE49-F238E27FC236}">
                  <a16:creationId xmlns:a16="http://schemas.microsoft.com/office/drawing/2014/main" id="{DF857897-FBB8-4065-A991-FE9551EB5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6" y="3936"/>
              <a:ext cx="7" cy="6"/>
            </a:xfrm>
            <a:custGeom>
              <a:avLst/>
              <a:gdLst>
                <a:gd name="T0" fmla="*/ 0 w 14"/>
                <a:gd name="T1" fmla="*/ 7 h 14"/>
                <a:gd name="T2" fmla="*/ 1 w 14"/>
                <a:gd name="T3" fmla="*/ 11 h 14"/>
                <a:gd name="T4" fmla="*/ 2 w 14"/>
                <a:gd name="T5" fmla="*/ 12 h 14"/>
                <a:gd name="T6" fmla="*/ 4 w 14"/>
                <a:gd name="T7" fmla="*/ 14 h 14"/>
                <a:gd name="T8" fmla="*/ 7 w 14"/>
                <a:gd name="T9" fmla="*/ 14 h 14"/>
                <a:gd name="T10" fmla="*/ 10 w 14"/>
                <a:gd name="T11" fmla="*/ 14 h 14"/>
                <a:gd name="T12" fmla="*/ 12 w 14"/>
                <a:gd name="T13" fmla="*/ 12 h 14"/>
                <a:gd name="T14" fmla="*/ 14 w 14"/>
                <a:gd name="T15" fmla="*/ 11 h 14"/>
                <a:gd name="T16" fmla="*/ 14 w 14"/>
                <a:gd name="T17" fmla="*/ 7 h 14"/>
                <a:gd name="T18" fmla="*/ 14 w 14"/>
                <a:gd name="T19" fmla="*/ 5 h 14"/>
                <a:gd name="T20" fmla="*/ 12 w 14"/>
                <a:gd name="T21" fmla="*/ 2 h 14"/>
                <a:gd name="T22" fmla="*/ 10 w 14"/>
                <a:gd name="T23" fmla="*/ 1 h 14"/>
                <a:gd name="T24" fmla="*/ 7 w 14"/>
                <a:gd name="T25" fmla="*/ 0 h 14"/>
                <a:gd name="T26" fmla="*/ 4 w 14"/>
                <a:gd name="T27" fmla="*/ 1 h 14"/>
                <a:gd name="T28" fmla="*/ 2 w 14"/>
                <a:gd name="T29" fmla="*/ 2 h 14"/>
                <a:gd name="T30" fmla="*/ 1 w 14"/>
                <a:gd name="T31" fmla="*/ 5 h 14"/>
                <a:gd name="T32" fmla="*/ 0 w 14"/>
                <a:gd name="T33" fmla="*/ 7 h 14"/>
                <a:gd name="T34" fmla="*/ 0 w 14"/>
                <a:gd name="T35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14">
                  <a:moveTo>
                    <a:pt x="0" y="7"/>
                  </a:moveTo>
                  <a:lnTo>
                    <a:pt x="1" y="11"/>
                  </a:lnTo>
                  <a:lnTo>
                    <a:pt x="2" y="12"/>
                  </a:lnTo>
                  <a:lnTo>
                    <a:pt x="4" y="14"/>
                  </a:lnTo>
                  <a:lnTo>
                    <a:pt x="7" y="14"/>
                  </a:lnTo>
                  <a:lnTo>
                    <a:pt x="10" y="14"/>
                  </a:lnTo>
                  <a:lnTo>
                    <a:pt x="12" y="12"/>
                  </a:lnTo>
                  <a:lnTo>
                    <a:pt x="14" y="11"/>
                  </a:lnTo>
                  <a:lnTo>
                    <a:pt x="14" y="7"/>
                  </a:lnTo>
                  <a:lnTo>
                    <a:pt x="14" y="5"/>
                  </a:lnTo>
                  <a:lnTo>
                    <a:pt x="12" y="2"/>
                  </a:lnTo>
                  <a:lnTo>
                    <a:pt x="10" y="1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8055" name="Freeform 39">
              <a:extLst>
                <a:ext uri="{FF2B5EF4-FFF2-40B4-BE49-F238E27FC236}">
                  <a16:creationId xmlns:a16="http://schemas.microsoft.com/office/drawing/2014/main" id="{645456DA-CA26-4978-A0F1-ECFCA2056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1" y="3928"/>
              <a:ext cx="3" cy="3"/>
            </a:xfrm>
            <a:custGeom>
              <a:avLst/>
              <a:gdLst>
                <a:gd name="T0" fmla="*/ 0 w 7"/>
                <a:gd name="T1" fmla="*/ 4 h 7"/>
                <a:gd name="T2" fmla="*/ 0 w 7"/>
                <a:gd name="T3" fmla="*/ 5 h 7"/>
                <a:gd name="T4" fmla="*/ 1 w 7"/>
                <a:gd name="T5" fmla="*/ 6 h 7"/>
                <a:gd name="T6" fmla="*/ 3 w 7"/>
                <a:gd name="T7" fmla="*/ 7 h 7"/>
                <a:gd name="T8" fmla="*/ 4 w 7"/>
                <a:gd name="T9" fmla="*/ 7 h 7"/>
                <a:gd name="T10" fmla="*/ 5 w 7"/>
                <a:gd name="T11" fmla="*/ 7 h 7"/>
                <a:gd name="T12" fmla="*/ 6 w 7"/>
                <a:gd name="T13" fmla="*/ 6 h 7"/>
                <a:gd name="T14" fmla="*/ 7 w 7"/>
                <a:gd name="T15" fmla="*/ 5 h 7"/>
                <a:gd name="T16" fmla="*/ 7 w 7"/>
                <a:gd name="T17" fmla="*/ 4 h 7"/>
                <a:gd name="T18" fmla="*/ 7 w 7"/>
                <a:gd name="T19" fmla="*/ 2 h 7"/>
                <a:gd name="T20" fmla="*/ 6 w 7"/>
                <a:gd name="T21" fmla="*/ 1 h 7"/>
                <a:gd name="T22" fmla="*/ 5 w 7"/>
                <a:gd name="T23" fmla="*/ 0 h 7"/>
                <a:gd name="T24" fmla="*/ 4 w 7"/>
                <a:gd name="T25" fmla="*/ 0 h 7"/>
                <a:gd name="T26" fmla="*/ 3 w 7"/>
                <a:gd name="T27" fmla="*/ 0 h 7"/>
                <a:gd name="T28" fmla="*/ 1 w 7"/>
                <a:gd name="T29" fmla="*/ 1 h 7"/>
                <a:gd name="T30" fmla="*/ 0 w 7"/>
                <a:gd name="T31" fmla="*/ 2 h 7"/>
                <a:gd name="T32" fmla="*/ 0 w 7"/>
                <a:gd name="T33" fmla="*/ 4 h 7"/>
                <a:gd name="T34" fmla="*/ 0 w 7"/>
                <a:gd name="T3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8056" name="Freeform 40">
              <a:extLst>
                <a:ext uri="{FF2B5EF4-FFF2-40B4-BE49-F238E27FC236}">
                  <a16:creationId xmlns:a16="http://schemas.microsoft.com/office/drawing/2014/main" id="{81B1D9BB-16F9-424C-9FA8-8BC2698ED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3955"/>
              <a:ext cx="3" cy="3"/>
            </a:xfrm>
            <a:custGeom>
              <a:avLst/>
              <a:gdLst>
                <a:gd name="T0" fmla="*/ 0 w 6"/>
                <a:gd name="T1" fmla="*/ 4 h 7"/>
                <a:gd name="T2" fmla="*/ 0 w 6"/>
                <a:gd name="T3" fmla="*/ 5 h 7"/>
                <a:gd name="T4" fmla="*/ 2 w 6"/>
                <a:gd name="T5" fmla="*/ 6 h 7"/>
                <a:gd name="T6" fmla="*/ 3 w 6"/>
                <a:gd name="T7" fmla="*/ 7 h 7"/>
                <a:gd name="T8" fmla="*/ 4 w 6"/>
                <a:gd name="T9" fmla="*/ 7 h 7"/>
                <a:gd name="T10" fmla="*/ 5 w 6"/>
                <a:gd name="T11" fmla="*/ 7 h 7"/>
                <a:gd name="T12" fmla="*/ 5 w 6"/>
                <a:gd name="T13" fmla="*/ 6 h 7"/>
                <a:gd name="T14" fmla="*/ 6 w 6"/>
                <a:gd name="T15" fmla="*/ 5 h 7"/>
                <a:gd name="T16" fmla="*/ 6 w 6"/>
                <a:gd name="T17" fmla="*/ 4 h 7"/>
                <a:gd name="T18" fmla="*/ 6 w 6"/>
                <a:gd name="T19" fmla="*/ 2 h 7"/>
                <a:gd name="T20" fmla="*/ 5 w 6"/>
                <a:gd name="T21" fmla="*/ 1 h 7"/>
                <a:gd name="T22" fmla="*/ 5 w 6"/>
                <a:gd name="T23" fmla="*/ 0 h 7"/>
                <a:gd name="T24" fmla="*/ 4 w 6"/>
                <a:gd name="T25" fmla="*/ 0 h 7"/>
                <a:gd name="T26" fmla="*/ 3 w 6"/>
                <a:gd name="T27" fmla="*/ 0 h 7"/>
                <a:gd name="T28" fmla="*/ 2 w 6"/>
                <a:gd name="T29" fmla="*/ 1 h 7"/>
                <a:gd name="T30" fmla="*/ 0 w 6"/>
                <a:gd name="T31" fmla="*/ 2 h 7"/>
                <a:gd name="T32" fmla="*/ 0 w 6"/>
                <a:gd name="T33" fmla="*/ 4 h 7"/>
                <a:gd name="T34" fmla="*/ 0 w 6"/>
                <a:gd name="T3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7">
                  <a:moveTo>
                    <a:pt x="0" y="4"/>
                  </a:moveTo>
                  <a:lnTo>
                    <a:pt x="0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8057" name="Freeform 41">
              <a:extLst>
                <a:ext uri="{FF2B5EF4-FFF2-40B4-BE49-F238E27FC236}">
                  <a16:creationId xmlns:a16="http://schemas.microsoft.com/office/drawing/2014/main" id="{3F71D7BF-F4A5-4653-AC54-2334ACE6D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1" y="3965"/>
              <a:ext cx="3" cy="4"/>
            </a:xfrm>
            <a:custGeom>
              <a:avLst/>
              <a:gdLst>
                <a:gd name="T0" fmla="*/ 0 w 6"/>
                <a:gd name="T1" fmla="*/ 3 h 7"/>
                <a:gd name="T2" fmla="*/ 0 w 6"/>
                <a:gd name="T3" fmla="*/ 5 h 7"/>
                <a:gd name="T4" fmla="*/ 2 w 6"/>
                <a:gd name="T5" fmla="*/ 6 h 7"/>
                <a:gd name="T6" fmla="*/ 3 w 6"/>
                <a:gd name="T7" fmla="*/ 7 h 7"/>
                <a:gd name="T8" fmla="*/ 4 w 6"/>
                <a:gd name="T9" fmla="*/ 7 h 7"/>
                <a:gd name="T10" fmla="*/ 5 w 6"/>
                <a:gd name="T11" fmla="*/ 7 h 7"/>
                <a:gd name="T12" fmla="*/ 5 w 6"/>
                <a:gd name="T13" fmla="*/ 6 h 7"/>
                <a:gd name="T14" fmla="*/ 6 w 6"/>
                <a:gd name="T15" fmla="*/ 5 h 7"/>
                <a:gd name="T16" fmla="*/ 6 w 6"/>
                <a:gd name="T17" fmla="*/ 3 h 7"/>
                <a:gd name="T18" fmla="*/ 6 w 6"/>
                <a:gd name="T19" fmla="*/ 2 h 7"/>
                <a:gd name="T20" fmla="*/ 5 w 6"/>
                <a:gd name="T21" fmla="*/ 1 h 7"/>
                <a:gd name="T22" fmla="*/ 5 w 6"/>
                <a:gd name="T23" fmla="*/ 0 h 7"/>
                <a:gd name="T24" fmla="*/ 4 w 6"/>
                <a:gd name="T25" fmla="*/ 0 h 7"/>
                <a:gd name="T26" fmla="*/ 3 w 6"/>
                <a:gd name="T27" fmla="*/ 0 h 7"/>
                <a:gd name="T28" fmla="*/ 2 w 6"/>
                <a:gd name="T29" fmla="*/ 1 h 7"/>
                <a:gd name="T30" fmla="*/ 0 w 6"/>
                <a:gd name="T31" fmla="*/ 2 h 7"/>
                <a:gd name="T32" fmla="*/ 0 w 6"/>
                <a:gd name="T33" fmla="*/ 3 h 7"/>
                <a:gd name="T34" fmla="*/ 0 w 6"/>
                <a:gd name="T3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lnTo>
                    <a:pt x="0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8058" name="Freeform 42">
              <a:extLst>
                <a:ext uri="{FF2B5EF4-FFF2-40B4-BE49-F238E27FC236}">
                  <a16:creationId xmlns:a16="http://schemas.microsoft.com/office/drawing/2014/main" id="{D3CFF6B6-75F4-4445-BB13-A2CB0DC2A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8" y="3945"/>
              <a:ext cx="8" cy="8"/>
            </a:xfrm>
            <a:custGeom>
              <a:avLst/>
              <a:gdLst>
                <a:gd name="T0" fmla="*/ 0 w 16"/>
                <a:gd name="T1" fmla="*/ 8 h 16"/>
                <a:gd name="T2" fmla="*/ 0 w 16"/>
                <a:gd name="T3" fmla="*/ 11 h 16"/>
                <a:gd name="T4" fmla="*/ 2 w 16"/>
                <a:gd name="T5" fmla="*/ 13 h 16"/>
                <a:gd name="T6" fmla="*/ 5 w 16"/>
                <a:gd name="T7" fmla="*/ 16 h 16"/>
                <a:gd name="T8" fmla="*/ 8 w 16"/>
                <a:gd name="T9" fmla="*/ 16 h 16"/>
                <a:gd name="T10" fmla="*/ 12 w 16"/>
                <a:gd name="T11" fmla="*/ 16 h 16"/>
                <a:gd name="T12" fmla="*/ 14 w 16"/>
                <a:gd name="T13" fmla="*/ 13 h 16"/>
                <a:gd name="T14" fmla="*/ 16 w 16"/>
                <a:gd name="T15" fmla="*/ 11 h 16"/>
                <a:gd name="T16" fmla="*/ 16 w 16"/>
                <a:gd name="T17" fmla="*/ 8 h 16"/>
                <a:gd name="T18" fmla="*/ 16 w 16"/>
                <a:gd name="T19" fmla="*/ 4 h 16"/>
                <a:gd name="T20" fmla="*/ 14 w 16"/>
                <a:gd name="T21" fmla="*/ 2 h 16"/>
                <a:gd name="T22" fmla="*/ 12 w 16"/>
                <a:gd name="T23" fmla="*/ 0 h 16"/>
                <a:gd name="T24" fmla="*/ 8 w 16"/>
                <a:gd name="T25" fmla="*/ 0 h 16"/>
                <a:gd name="T26" fmla="*/ 5 w 16"/>
                <a:gd name="T27" fmla="*/ 0 h 16"/>
                <a:gd name="T28" fmla="*/ 2 w 16"/>
                <a:gd name="T29" fmla="*/ 2 h 16"/>
                <a:gd name="T30" fmla="*/ 0 w 16"/>
                <a:gd name="T31" fmla="*/ 4 h 16"/>
                <a:gd name="T32" fmla="*/ 0 w 16"/>
                <a:gd name="T33" fmla="*/ 8 h 16"/>
                <a:gd name="T34" fmla="*/ 0 w 16"/>
                <a:gd name="T3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16">
                  <a:moveTo>
                    <a:pt x="0" y="8"/>
                  </a:moveTo>
                  <a:lnTo>
                    <a:pt x="0" y="11"/>
                  </a:lnTo>
                  <a:lnTo>
                    <a:pt x="2" y="13"/>
                  </a:lnTo>
                  <a:lnTo>
                    <a:pt x="5" y="16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4" y="13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8059" name="Freeform 43">
              <a:extLst>
                <a:ext uri="{FF2B5EF4-FFF2-40B4-BE49-F238E27FC236}">
                  <a16:creationId xmlns:a16="http://schemas.microsoft.com/office/drawing/2014/main" id="{306EC952-D5DA-40FB-9706-162E41E21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0" y="3697"/>
              <a:ext cx="5" cy="6"/>
            </a:xfrm>
            <a:custGeom>
              <a:avLst/>
              <a:gdLst>
                <a:gd name="T0" fmla="*/ 0 w 9"/>
                <a:gd name="T1" fmla="*/ 6 h 10"/>
                <a:gd name="T2" fmla="*/ 0 w 9"/>
                <a:gd name="T3" fmla="*/ 7 h 10"/>
                <a:gd name="T4" fmla="*/ 1 w 9"/>
                <a:gd name="T5" fmla="*/ 9 h 10"/>
                <a:gd name="T6" fmla="*/ 2 w 9"/>
                <a:gd name="T7" fmla="*/ 10 h 10"/>
                <a:gd name="T8" fmla="*/ 5 w 9"/>
                <a:gd name="T9" fmla="*/ 10 h 10"/>
                <a:gd name="T10" fmla="*/ 7 w 9"/>
                <a:gd name="T11" fmla="*/ 10 h 10"/>
                <a:gd name="T12" fmla="*/ 8 w 9"/>
                <a:gd name="T13" fmla="*/ 9 h 10"/>
                <a:gd name="T14" fmla="*/ 9 w 9"/>
                <a:gd name="T15" fmla="*/ 7 h 10"/>
                <a:gd name="T16" fmla="*/ 9 w 9"/>
                <a:gd name="T17" fmla="*/ 6 h 10"/>
                <a:gd name="T18" fmla="*/ 9 w 9"/>
                <a:gd name="T19" fmla="*/ 3 h 10"/>
                <a:gd name="T20" fmla="*/ 8 w 9"/>
                <a:gd name="T21" fmla="*/ 1 h 10"/>
                <a:gd name="T22" fmla="*/ 7 w 9"/>
                <a:gd name="T23" fmla="*/ 0 h 10"/>
                <a:gd name="T24" fmla="*/ 5 w 9"/>
                <a:gd name="T25" fmla="*/ 0 h 10"/>
                <a:gd name="T26" fmla="*/ 2 w 9"/>
                <a:gd name="T27" fmla="*/ 0 h 10"/>
                <a:gd name="T28" fmla="*/ 1 w 9"/>
                <a:gd name="T29" fmla="*/ 1 h 10"/>
                <a:gd name="T30" fmla="*/ 0 w 9"/>
                <a:gd name="T31" fmla="*/ 3 h 10"/>
                <a:gd name="T32" fmla="*/ 0 w 9"/>
                <a:gd name="T33" fmla="*/ 6 h 10"/>
                <a:gd name="T34" fmla="*/ 0 w 9"/>
                <a:gd name="T3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" h="10">
                  <a:moveTo>
                    <a:pt x="0" y="6"/>
                  </a:moveTo>
                  <a:lnTo>
                    <a:pt x="0" y="7"/>
                  </a:lnTo>
                  <a:lnTo>
                    <a:pt x="1" y="9"/>
                  </a:lnTo>
                  <a:lnTo>
                    <a:pt x="2" y="10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8" y="9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8060" name="Freeform 44">
              <a:extLst>
                <a:ext uri="{FF2B5EF4-FFF2-40B4-BE49-F238E27FC236}">
                  <a16:creationId xmlns:a16="http://schemas.microsoft.com/office/drawing/2014/main" id="{26BF01D0-D3B8-4EBE-869D-22EF7D238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1" y="3692"/>
              <a:ext cx="5" cy="5"/>
            </a:xfrm>
            <a:custGeom>
              <a:avLst/>
              <a:gdLst>
                <a:gd name="T0" fmla="*/ 0 w 10"/>
                <a:gd name="T1" fmla="*/ 4 h 9"/>
                <a:gd name="T2" fmla="*/ 0 w 10"/>
                <a:gd name="T3" fmla="*/ 5 h 9"/>
                <a:gd name="T4" fmla="*/ 1 w 10"/>
                <a:gd name="T5" fmla="*/ 8 h 9"/>
                <a:gd name="T6" fmla="*/ 3 w 10"/>
                <a:gd name="T7" fmla="*/ 9 h 9"/>
                <a:gd name="T8" fmla="*/ 5 w 10"/>
                <a:gd name="T9" fmla="*/ 9 h 9"/>
                <a:gd name="T10" fmla="*/ 6 w 10"/>
                <a:gd name="T11" fmla="*/ 9 h 9"/>
                <a:gd name="T12" fmla="*/ 9 w 10"/>
                <a:gd name="T13" fmla="*/ 8 h 9"/>
                <a:gd name="T14" fmla="*/ 10 w 10"/>
                <a:gd name="T15" fmla="*/ 5 h 9"/>
                <a:gd name="T16" fmla="*/ 10 w 10"/>
                <a:gd name="T17" fmla="*/ 4 h 9"/>
                <a:gd name="T18" fmla="*/ 10 w 10"/>
                <a:gd name="T19" fmla="*/ 2 h 9"/>
                <a:gd name="T20" fmla="*/ 9 w 10"/>
                <a:gd name="T21" fmla="*/ 1 h 9"/>
                <a:gd name="T22" fmla="*/ 6 w 10"/>
                <a:gd name="T23" fmla="*/ 0 h 9"/>
                <a:gd name="T24" fmla="*/ 5 w 10"/>
                <a:gd name="T25" fmla="*/ 0 h 9"/>
                <a:gd name="T26" fmla="*/ 3 w 10"/>
                <a:gd name="T27" fmla="*/ 0 h 9"/>
                <a:gd name="T28" fmla="*/ 1 w 10"/>
                <a:gd name="T29" fmla="*/ 1 h 9"/>
                <a:gd name="T30" fmla="*/ 0 w 10"/>
                <a:gd name="T31" fmla="*/ 2 h 9"/>
                <a:gd name="T32" fmla="*/ 0 w 10"/>
                <a:gd name="T33" fmla="*/ 4 h 9"/>
                <a:gd name="T34" fmla="*/ 0 w 10"/>
                <a:gd name="T3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9">
                  <a:moveTo>
                    <a:pt x="0" y="4"/>
                  </a:moveTo>
                  <a:lnTo>
                    <a:pt x="0" y="5"/>
                  </a:lnTo>
                  <a:lnTo>
                    <a:pt x="1" y="8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9" y="8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8061" name="Freeform 45">
              <a:extLst>
                <a:ext uri="{FF2B5EF4-FFF2-40B4-BE49-F238E27FC236}">
                  <a16:creationId xmlns:a16="http://schemas.microsoft.com/office/drawing/2014/main" id="{54F2F399-3B71-4875-A0FC-A926FA6C8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0" y="3687"/>
              <a:ext cx="3" cy="2"/>
            </a:xfrm>
            <a:custGeom>
              <a:avLst/>
              <a:gdLst>
                <a:gd name="T0" fmla="*/ 0 w 6"/>
                <a:gd name="T1" fmla="*/ 2 h 6"/>
                <a:gd name="T2" fmla="*/ 0 w 6"/>
                <a:gd name="T3" fmla="*/ 4 h 6"/>
                <a:gd name="T4" fmla="*/ 1 w 6"/>
                <a:gd name="T5" fmla="*/ 5 h 6"/>
                <a:gd name="T6" fmla="*/ 2 w 6"/>
                <a:gd name="T7" fmla="*/ 6 h 6"/>
                <a:gd name="T8" fmla="*/ 3 w 6"/>
                <a:gd name="T9" fmla="*/ 6 h 6"/>
                <a:gd name="T10" fmla="*/ 4 w 6"/>
                <a:gd name="T11" fmla="*/ 6 h 6"/>
                <a:gd name="T12" fmla="*/ 5 w 6"/>
                <a:gd name="T13" fmla="*/ 5 h 6"/>
                <a:gd name="T14" fmla="*/ 6 w 6"/>
                <a:gd name="T15" fmla="*/ 4 h 6"/>
                <a:gd name="T16" fmla="*/ 6 w 6"/>
                <a:gd name="T17" fmla="*/ 2 h 6"/>
                <a:gd name="T18" fmla="*/ 6 w 6"/>
                <a:gd name="T19" fmla="*/ 1 h 6"/>
                <a:gd name="T20" fmla="*/ 5 w 6"/>
                <a:gd name="T21" fmla="*/ 1 h 6"/>
                <a:gd name="T22" fmla="*/ 4 w 6"/>
                <a:gd name="T23" fmla="*/ 0 h 6"/>
                <a:gd name="T24" fmla="*/ 3 w 6"/>
                <a:gd name="T25" fmla="*/ 0 h 6"/>
                <a:gd name="T26" fmla="*/ 2 w 6"/>
                <a:gd name="T27" fmla="*/ 0 h 6"/>
                <a:gd name="T28" fmla="*/ 1 w 6"/>
                <a:gd name="T29" fmla="*/ 1 h 6"/>
                <a:gd name="T30" fmla="*/ 0 w 6"/>
                <a:gd name="T31" fmla="*/ 1 h 6"/>
                <a:gd name="T32" fmla="*/ 0 w 6"/>
                <a:gd name="T33" fmla="*/ 2 h 6"/>
                <a:gd name="T34" fmla="*/ 0 w 6"/>
                <a:gd name="T3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6">
                  <a:moveTo>
                    <a:pt x="0" y="2"/>
                  </a:move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8062" name="Freeform 46">
              <a:extLst>
                <a:ext uri="{FF2B5EF4-FFF2-40B4-BE49-F238E27FC236}">
                  <a16:creationId xmlns:a16="http://schemas.microsoft.com/office/drawing/2014/main" id="{ABDD193F-C755-41D5-83C5-6DE9680F5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7" y="3719"/>
              <a:ext cx="3" cy="3"/>
            </a:xfrm>
            <a:custGeom>
              <a:avLst/>
              <a:gdLst>
                <a:gd name="T0" fmla="*/ 0 w 6"/>
                <a:gd name="T1" fmla="*/ 2 h 5"/>
                <a:gd name="T2" fmla="*/ 0 w 6"/>
                <a:gd name="T3" fmla="*/ 3 h 5"/>
                <a:gd name="T4" fmla="*/ 1 w 6"/>
                <a:gd name="T5" fmla="*/ 4 h 5"/>
                <a:gd name="T6" fmla="*/ 2 w 6"/>
                <a:gd name="T7" fmla="*/ 5 h 5"/>
                <a:gd name="T8" fmla="*/ 3 w 6"/>
                <a:gd name="T9" fmla="*/ 5 h 5"/>
                <a:gd name="T10" fmla="*/ 5 w 6"/>
                <a:gd name="T11" fmla="*/ 5 h 5"/>
                <a:gd name="T12" fmla="*/ 5 w 6"/>
                <a:gd name="T13" fmla="*/ 4 h 5"/>
                <a:gd name="T14" fmla="*/ 6 w 6"/>
                <a:gd name="T15" fmla="*/ 3 h 5"/>
                <a:gd name="T16" fmla="*/ 6 w 6"/>
                <a:gd name="T17" fmla="*/ 2 h 5"/>
                <a:gd name="T18" fmla="*/ 6 w 6"/>
                <a:gd name="T19" fmla="*/ 1 h 5"/>
                <a:gd name="T20" fmla="*/ 5 w 6"/>
                <a:gd name="T21" fmla="*/ 1 h 5"/>
                <a:gd name="T22" fmla="*/ 5 w 6"/>
                <a:gd name="T23" fmla="*/ 0 h 5"/>
                <a:gd name="T24" fmla="*/ 3 w 6"/>
                <a:gd name="T25" fmla="*/ 0 h 5"/>
                <a:gd name="T26" fmla="*/ 2 w 6"/>
                <a:gd name="T27" fmla="*/ 0 h 5"/>
                <a:gd name="T28" fmla="*/ 1 w 6"/>
                <a:gd name="T29" fmla="*/ 1 h 5"/>
                <a:gd name="T30" fmla="*/ 0 w 6"/>
                <a:gd name="T31" fmla="*/ 1 h 5"/>
                <a:gd name="T32" fmla="*/ 0 w 6"/>
                <a:gd name="T33" fmla="*/ 2 h 5"/>
                <a:gd name="T34" fmla="*/ 0 w 6"/>
                <a:gd name="T3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5">
                  <a:moveTo>
                    <a:pt x="0" y="2"/>
                  </a:move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8063" name="Freeform 47">
              <a:extLst>
                <a:ext uri="{FF2B5EF4-FFF2-40B4-BE49-F238E27FC236}">
                  <a16:creationId xmlns:a16="http://schemas.microsoft.com/office/drawing/2014/main" id="{A08C3CC6-18E1-4FA9-8294-B59445FD6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3698"/>
              <a:ext cx="6" cy="7"/>
            </a:xfrm>
            <a:custGeom>
              <a:avLst/>
              <a:gdLst>
                <a:gd name="T0" fmla="*/ 0 w 13"/>
                <a:gd name="T1" fmla="*/ 7 h 14"/>
                <a:gd name="T2" fmla="*/ 0 w 13"/>
                <a:gd name="T3" fmla="*/ 9 h 14"/>
                <a:gd name="T4" fmla="*/ 2 w 13"/>
                <a:gd name="T5" fmla="*/ 12 h 14"/>
                <a:gd name="T6" fmla="*/ 4 w 13"/>
                <a:gd name="T7" fmla="*/ 13 h 14"/>
                <a:gd name="T8" fmla="*/ 7 w 13"/>
                <a:gd name="T9" fmla="*/ 14 h 14"/>
                <a:gd name="T10" fmla="*/ 9 w 13"/>
                <a:gd name="T11" fmla="*/ 13 h 14"/>
                <a:gd name="T12" fmla="*/ 12 w 13"/>
                <a:gd name="T13" fmla="*/ 12 h 14"/>
                <a:gd name="T14" fmla="*/ 13 w 13"/>
                <a:gd name="T15" fmla="*/ 9 h 14"/>
                <a:gd name="T16" fmla="*/ 13 w 13"/>
                <a:gd name="T17" fmla="*/ 7 h 14"/>
                <a:gd name="T18" fmla="*/ 13 w 13"/>
                <a:gd name="T19" fmla="*/ 5 h 14"/>
                <a:gd name="T20" fmla="*/ 12 w 13"/>
                <a:gd name="T21" fmla="*/ 2 h 14"/>
                <a:gd name="T22" fmla="*/ 9 w 13"/>
                <a:gd name="T23" fmla="*/ 1 h 14"/>
                <a:gd name="T24" fmla="*/ 7 w 13"/>
                <a:gd name="T25" fmla="*/ 0 h 14"/>
                <a:gd name="T26" fmla="*/ 4 w 13"/>
                <a:gd name="T27" fmla="*/ 1 h 14"/>
                <a:gd name="T28" fmla="*/ 2 w 13"/>
                <a:gd name="T29" fmla="*/ 2 h 14"/>
                <a:gd name="T30" fmla="*/ 0 w 13"/>
                <a:gd name="T31" fmla="*/ 5 h 14"/>
                <a:gd name="T32" fmla="*/ 0 w 13"/>
                <a:gd name="T33" fmla="*/ 7 h 14"/>
                <a:gd name="T34" fmla="*/ 0 w 13"/>
                <a:gd name="T35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14">
                  <a:moveTo>
                    <a:pt x="0" y="7"/>
                  </a:moveTo>
                  <a:lnTo>
                    <a:pt x="0" y="9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7" y="14"/>
                  </a:lnTo>
                  <a:lnTo>
                    <a:pt x="9" y="13"/>
                  </a:lnTo>
                  <a:lnTo>
                    <a:pt x="12" y="12"/>
                  </a:lnTo>
                  <a:lnTo>
                    <a:pt x="13" y="9"/>
                  </a:lnTo>
                  <a:lnTo>
                    <a:pt x="13" y="7"/>
                  </a:lnTo>
                  <a:lnTo>
                    <a:pt x="13" y="5"/>
                  </a:lnTo>
                  <a:lnTo>
                    <a:pt x="12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8064" name="Freeform 48">
              <a:extLst>
                <a:ext uri="{FF2B5EF4-FFF2-40B4-BE49-F238E27FC236}">
                  <a16:creationId xmlns:a16="http://schemas.microsoft.com/office/drawing/2014/main" id="{37B0BD77-E85D-4011-9DCE-A6F5004B3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5" y="3708"/>
              <a:ext cx="5" cy="4"/>
            </a:xfrm>
            <a:custGeom>
              <a:avLst/>
              <a:gdLst>
                <a:gd name="T0" fmla="*/ 0 w 9"/>
                <a:gd name="T1" fmla="*/ 4 h 9"/>
                <a:gd name="T2" fmla="*/ 0 w 9"/>
                <a:gd name="T3" fmla="*/ 5 h 9"/>
                <a:gd name="T4" fmla="*/ 1 w 9"/>
                <a:gd name="T5" fmla="*/ 8 h 9"/>
                <a:gd name="T6" fmla="*/ 3 w 9"/>
                <a:gd name="T7" fmla="*/ 9 h 9"/>
                <a:gd name="T8" fmla="*/ 4 w 9"/>
                <a:gd name="T9" fmla="*/ 9 h 9"/>
                <a:gd name="T10" fmla="*/ 6 w 9"/>
                <a:gd name="T11" fmla="*/ 9 h 9"/>
                <a:gd name="T12" fmla="*/ 8 w 9"/>
                <a:gd name="T13" fmla="*/ 8 h 9"/>
                <a:gd name="T14" fmla="*/ 9 w 9"/>
                <a:gd name="T15" fmla="*/ 5 h 9"/>
                <a:gd name="T16" fmla="*/ 9 w 9"/>
                <a:gd name="T17" fmla="*/ 4 h 9"/>
                <a:gd name="T18" fmla="*/ 9 w 9"/>
                <a:gd name="T19" fmla="*/ 3 h 9"/>
                <a:gd name="T20" fmla="*/ 8 w 9"/>
                <a:gd name="T21" fmla="*/ 1 h 9"/>
                <a:gd name="T22" fmla="*/ 6 w 9"/>
                <a:gd name="T23" fmla="*/ 0 h 9"/>
                <a:gd name="T24" fmla="*/ 4 w 9"/>
                <a:gd name="T25" fmla="*/ 0 h 9"/>
                <a:gd name="T26" fmla="*/ 3 w 9"/>
                <a:gd name="T27" fmla="*/ 0 h 9"/>
                <a:gd name="T28" fmla="*/ 1 w 9"/>
                <a:gd name="T29" fmla="*/ 1 h 9"/>
                <a:gd name="T30" fmla="*/ 0 w 9"/>
                <a:gd name="T31" fmla="*/ 3 h 9"/>
                <a:gd name="T32" fmla="*/ 0 w 9"/>
                <a:gd name="T33" fmla="*/ 4 h 9"/>
                <a:gd name="T34" fmla="*/ 0 w 9"/>
                <a:gd name="T3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" h="9">
                  <a:moveTo>
                    <a:pt x="0" y="4"/>
                  </a:moveTo>
                  <a:lnTo>
                    <a:pt x="0" y="5"/>
                  </a:lnTo>
                  <a:lnTo>
                    <a:pt x="1" y="8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8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8065" name="Freeform 49">
              <a:extLst>
                <a:ext uri="{FF2B5EF4-FFF2-40B4-BE49-F238E27FC236}">
                  <a16:creationId xmlns:a16="http://schemas.microsoft.com/office/drawing/2014/main" id="{8A248C2A-1568-4609-A53D-740ED1285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3" y="3795"/>
              <a:ext cx="29" cy="30"/>
            </a:xfrm>
            <a:custGeom>
              <a:avLst/>
              <a:gdLst>
                <a:gd name="T0" fmla="*/ 5 w 57"/>
                <a:gd name="T1" fmla="*/ 52 h 60"/>
                <a:gd name="T2" fmla="*/ 11 w 57"/>
                <a:gd name="T3" fmla="*/ 58 h 60"/>
                <a:gd name="T4" fmla="*/ 19 w 57"/>
                <a:gd name="T5" fmla="*/ 60 h 60"/>
                <a:gd name="T6" fmla="*/ 25 w 57"/>
                <a:gd name="T7" fmla="*/ 60 h 60"/>
                <a:gd name="T8" fmla="*/ 28 w 57"/>
                <a:gd name="T9" fmla="*/ 59 h 60"/>
                <a:gd name="T10" fmla="*/ 30 w 57"/>
                <a:gd name="T11" fmla="*/ 59 h 60"/>
                <a:gd name="T12" fmla="*/ 34 w 57"/>
                <a:gd name="T13" fmla="*/ 57 h 60"/>
                <a:gd name="T14" fmla="*/ 39 w 57"/>
                <a:gd name="T15" fmla="*/ 56 h 60"/>
                <a:gd name="T16" fmla="*/ 46 w 57"/>
                <a:gd name="T17" fmla="*/ 52 h 60"/>
                <a:gd name="T18" fmla="*/ 50 w 57"/>
                <a:gd name="T19" fmla="*/ 49 h 60"/>
                <a:gd name="T20" fmla="*/ 55 w 57"/>
                <a:gd name="T21" fmla="*/ 45 h 60"/>
                <a:gd name="T22" fmla="*/ 57 w 57"/>
                <a:gd name="T23" fmla="*/ 41 h 60"/>
                <a:gd name="T24" fmla="*/ 56 w 57"/>
                <a:gd name="T25" fmla="*/ 36 h 60"/>
                <a:gd name="T26" fmla="*/ 46 w 57"/>
                <a:gd name="T27" fmla="*/ 28 h 60"/>
                <a:gd name="T28" fmla="*/ 35 w 57"/>
                <a:gd name="T29" fmla="*/ 31 h 60"/>
                <a:gd name="T30" fmla="*/ 27 w 57"/>
                <a:gd name="T31" fmla="*/ 38 h 60"/>
                <a:gd name="T32" fmla="*/ 24 w 57"/>
                <a:gd name="T33" fmla="*/ 42 h 60"/>
                <a:gd name="T34" fmla="*/ 23 w 57"/>
                <a:gd name="T35" fmla="*/ 35 h 60"/>
                <a:gd name="T36" fmla="*/ 18 w 57"/>
                <a:gd name="T37" fmla="*/ 21 h 60"/>
                <a:gd name="T38" fmla="*/ 10 w 57"/>
                <a:gd name="T39" fmla="*/ 6 h 60"/>
                <a:gd name="T40" fmla="*/ 1 w 57"/>
                <a:gd name="T41" fmla="*/ 0 h 60"/>
                <a:gd name="T42" fmla="*/ 0 w 57"/>
                <a:gd name="T43" fmla="*/ 15 h 60"/>
                <a:gd name="T44" fmla="*/ 2 w 57"/>
                <a:gd name="T45" fmla="*/ 33 h 60"/>
                <a:gd name="T46" fmla="*/ 4 w 57"/>
                <a:gd name="T47" fmla="*/ 46 h 60"/>
                <a:gd name="T48" fmla="*/ 5 w 57"/>
                <a:gd name="T49" fmla="*/ 5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7" h="60">
                  <a:moveTo>
                    <a:pt x="5" y="52"/>
                  </a:moveTo>
                  <a:lnTo>
                    <a:pt x="11" y="58"/>
                  </a:lnTo>
                  <a:lnTo>
                    <a:pt x="19" y="60"/>
                  </a:lnTo>
                  <a:lnTo>
                    <a:pt x="25" y="60"/>
                  </a:lnTo>
                  <a:lnTo>
                    <a:pt x="28" y="59"/>
                  </a:lnTo>
                  <a:lnTo>
                    <a:pt x="30" y="59"/>
                  </a:lnTo>
                  <a:lnTo>
                    <a:pt x="34" y="57"/>
                  </a:lnTo>
                  <a:lnTo>
                    <a:pt x="39" y="56"/>
                  </a:lnTo>
                  <a:lnTo>
                    <a:pt x="46" y="52"/>
                  </a:lnTo>
                  <a:lnTo>
                    <a:pt x="50" y="49"/>
                  </a:lnTo>
                  <a:lnTo>
                    <a:pt x="55" y="45"/>
                  </a:lnTo>
                  <a:lnTo>
                    <a:pt x="57" y="41"/>
                  </a:lnTo>
                  <a:lnTo>
                    <a:pt x="56" y="36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27" y="38"/>
                  </a:lnTo>
                  <a:lnTo>
                    <a:pt x="24" y="42"/>
                  </a:lnTo>
                  <a:lnTo>
                    <a:pt x="23" y="35"/>
                  </a:lnTo>
                  <a:lnTo>
                    <a:pt x="18" y="21"/>
                  </a:lnTo>
                  <a:lnTo>
                    <a:pt x="10" y="6"/>
                  </a:lnTo>
                  <a:lnTo>
                    <a:pt x="1" y="0"/>
                  </a:lnTo>
                  <a:lnTo>
                    <a:pt x="0" y="15"/>
                  </a:lnTo>
                  <a:lnTo>
                    <a:pt x="2" y="33"/>
                  </a:lnTo>
                  <a:lnTo>
                    <a:pt x="4" y="46"/>
                  </a:lnTo>
                  <a:lnTo>
                    <a:pt x="5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8066" name="Freeform 50">
              <a:extLst>
                <a:ext uri="{FF2B5EF4-FFF2-40B4-BE49-F238E27FC236}">
                  <a16:creationId xmlns:a16="http://schemas.microsoft.com/office/drawing/2014/main" id="{8CF82F27-CCFB-4967-9A53-8FC43291E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1" y="3788"/>
              <a:ext cx="28" cy="23"/>
            </a:xfrm>
            <a:custGeom>
              <a:avLst/>
              <a:gdLst>
                <a:gd name="T0" fmla="*/ 18 w 54"/>
                <a:gd name="T1" fmla="*/ 47 h 47"/>
                <a:gd name="T2" fmla="*/ 23 w 54"/>
                <a:gd name="T3" fmla="*/ 47 h 47"/>
                <a:gd name="T4" fmla="*/ 30 w 54"/>
                <a:gd name="T5" fmla="*/ 46 h 47"/>
                <a:gd name="T6" fmla="*/ 37 w 54"/>
                <a:gd name="T7" fmla="*/ 44 h 47"/>
                <a:gd name="T8" fmla="*/ 44 w 54"/>
                <a:gd name="T9" fmla="*/ 43 h 47"/>
                <a:gd name="T10" fmla="*/ 49 w 54"/>
                <a:gd name="T11" fmla="*/ 41 h 47"/>
                <a:gd name="T12" fmla="*/ 53 w 54"/>
                <a:gd name="T13" fmla="*/ 38 h 47"/>
                <a:gd name="T14" fmla="*/ 54 w 54"/>
                <a:gd name="T15" fmla="*/ 34 h 47"/>
                <a:gd name="T16" fmla="*/ 52 w 54"/>
                <a:gd name="T17" fmla="*/ 29 h 47"/>
                <a:gd name="T18" fmla="*/ 43 w 54"/>
                <a:gd name="T19" fmla="*/ 25 h 47"/>
                <a:gd name="T20" fmla="*/ 32 w 54"/>
                <a:gd name="T21" fmla="*/ 26 h 47"/>
                <a:gd name="T22" fmla="*/ 23 w 54"/>
                <a:gd name="T23" fmla="*/ 29 h 47"/>
                <a:gd name="T24" fmla="*/ 20 w 54"/>
                <a:gd name="T25" fmla="*/ 32 h 47"/>
                <a:gd name="T26" fmla="*/ 16 w 54"/>
                <a:gd name="T27" fmla="*/ 23 h 47"/>
                <a:gd name="T28" fmla="*/ 15 w 54"/>
                <a:gd name="T29" fmla="*/ 10 h 47"/>
                <a:gd name="T30" fmla="*/ 12 w 54"/>
                <a:gd name="T31" fmla="*/ 1 h 47"/>
                <a:gd name="T32" fmla="*/ 0 w 54"/>
                <a:gd name="T33" fmla="*/ 0 h 47"/>
                <a:gd name="T34" fmla="*/ 0 w 54"/>
                <a:gd name="T35" fmla="*/ 21 h 47"/>
                <a:gd name="T36" fmla="*/ 7 w 54"/>
                <a:gd name="T37" fmla="*/ 35 h 47"/>
                <a:gd name="T38" fmla="*/ 15 w 54"/>
                <a:gd name="T39" fmla="*/ 44 h 47"/>
                <a:gd name="T40" fmla="*/ 18 w 54"/>
                <a:gd name="T4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47">
                  <a:moveTo>
                    <a:pt x="18" y="47"/>
                  </a:moveTo>
                  <a:lnTo>
                    <a:pt x="23" y="47"/>
                  </a:lnTo>
                  <a:lnTo>
                    <a:pt x="30" y="46"/>
                  </a:lnTo>
                  <a:lnTo>
                    <a:pt x="37" y="44"/>
                  </a:lnTo>
                  <a:lnTo>
                    <a:pt x="44" y="43"/>
                  </a:lnTo>
                  <a:lnTo>
                    <a:pt x="49" y="41"/>
                  </a:lnTo>
                  <a:lnTo>
                    <a:pt x="53" y="38"/>
                  </a:lnTo>
                  <a:lnTo>
                    <a:pt x="54" y="34"/>
                  </a:lnTo>
                  <a:lnTo>
                    <a:pt x="52" y="29"/>
                  </a:lnTo>
                  <a:lnTo>
                    <a:pt x="43" y="25"/>
                  </a:lnTo>
                  <a:lnTo>
                    <a:pt x="32" y="26"/>
                  </a:lnTo>
                  <a:lnTo>
                    <a:pt x="23" y="29"/>
                  </a:lnTo>
                  <a:lnTo>
                    <a:pt x="20" y="32"/>
                  </a:lnTo>
                  <a:lnTo>
                    <a:pt x="16" y="23"/>
                  </a:lnTo>
                  <a:lnTo>
                    <a:pt x="15" y="10"/>
                  </a:lnTo>
                  <a:lnTo>
                    <a:pt x="12" y="1"/>
                  </a:lnTo>
                  <a:lnTo>
                    <a:pt x="0" y="0"/>
                  </a:lnTo>
                  <a:lnTo>
                    <a:pt x="0" y="21"/>
                  </a:lnTo>
                  <a:lnTo>
                    <a:pt x="7" y="35"/>
                  </a:lnTo>
                  <a:lnTo>
                    <a:pt x="15" y="44"/>
                  </a:lnTo>
                  <a:lnTo>
                    <a:pt x="18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8067" name="Freeform 51">
              <a:extLst>
                <a:ext uri="{FF2B5EF4-FFF2-40B4-BE49-F238E27FC236}">
                  <a16:creationId xmlns:a16="http://schemas.microsoft.com/office/drawing/2014/main" id="{80A54760-008A-435D-807F-F90E91F1C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3" y="3777"/>
              <a:ext cx="27" cy="24"/>
            </a:xfrm>
            <a:custGeom>
              <a:avLst/>
              <a:gdLst>
                <a:gd name="T0" fmla="*/ 4 w 54"/>
                <a:gd name="T1" fmla="*/ 37 h 48"/>
                <a:gd name="T2" fmla="*/ 11 w 54"/>
                <a:gd name="T3" fmla="*/ 43 h 48"/>
                <a:gd name="T4" fmla="*/ 17 w 54"/>
                <a:gd name="T5" fmla="*/ 47 h 48"/>
                <a:gd name="T6" fmla="*/ 24 w 54"/>
                <a:gd name="T7" fmla="*/ 48 h 48"/>
                <a:gd name="T8" fmla="*/ 30 w 54"/>
                <a:gd name="T9" fmla="*/ 48 h 48"/>
                <a:gd name="T10" fmla="*/ 35 w 54"/>
                <a:gd name="T11" fmla="*/ 47 h 48"/>
                <a:gd name="T12" fmla="*/ 40 w 54"/>
                <a:gd name="T13" fmla="*/ 45 h 48"/>
                <a:gd name="T14" fmla="*/ 45 w 54"/>
                <a:gd name="T15" fmla="*/ 42 h 48"/>
                <a:gd name="T16" fmla="*/ 47 w 54"/>
                <a:gd name="T17" fmla="*/ 41 h 48"/>
                <a:gd name="T18" fmla="*/ 50 w 54"/>
                <a:gd name="T19" fmla="*/ 40 h 48"/>
                <a:gd name="T20" fmla="*/ 53 w 54"/>
                <a:gd name="T21" fmla="*/ 38 h 48"/>
                <a:gd name="T22" fmla="*/ 54 w 54"/>
                <a:gd name="T23" fmla="*/ 34 h 48"/>
                <a:gd name="T24" fmla="*/ 53 w 54"/>
                <a:gd name="T25" fmla="*/ 32 h 48"/>
                <a:gd name="T26" fmla="*/ 42 w 54"/>
                <a:gd name="T27" fmla="*/ 25 h 48"/>
                <a:gd name="T28" fmla="*/ 32 w 54"/>
                <a:gd name="T29" fmla="*/ 25 h 48"/>
                <a:gd name="T30" fmla="*/ 25 w 54"/>
                <a:gd name="T31" fmla="*/ 27 h 48"/>
                <a:gd name="T32" fmla="*/ 22 w 54"/>
                <a:gd name="T33" fmla="*/ 30 h 48"/>
                <a:gd name="T34" fmla="*/ 20 w 54"/>
                <a:gd name="T35" fmla="*/ 24 h 48"/>
                <a:gd name="T36" fmla="*/ 16 w 54"/>
                <a:gd name="T37" fmla="*/ 12 h 48"/>
                <a:gd name="T38" fmla="*/ 9 w 54"/>
                <a:gd name="T39" fmla="*/ 2 h 48"/>
                <a:gd name="T40" fmla="*/ 1 w 54"/>
                <a:gd name="T41" fmla="*/ 0 h 48"/>
                <a:gd name="T42" fmla="*/ 0 w 54"/>
                <a:gd name="T43" fmla="*/ 11 h 48"/>
                <a:gd name="T44" fmla="*/ 1 w 54"/>
                <a:gd name="T45" fmla="*/ 24 h 48"/>
                <a:gd name="T46" fmla="*/ 3 w 54"/>
                <a:gd name="T47" fmla="*/ 33 h 48"/>
                <a:gd name="T48" fmla="*/ 4 w 54"/>
                <a:gd name="T49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48">
                  <a:moveTo>
                    <a:pt x="4" y="37"/>
                  </a:moveTo>
                  <a:lnTo>
                    <a:pt x="11" y="43"/>
                  </a:lnTo>
                  <a:lnTo>
                    <a:pt x="17" y="47"/>
                  </a:lnTo>
                  <a:lnTo>
                    <a:pt x="24" y="48"/>
                  </a:lnTo>
                  <a:lnTo>
                    <a:pt x="30" y="48"/>
                  </a:lnTo>
                  <a:lnTo>
                    <a:pt x="35" y="47"/>
                  </a:lnTo>
                  <a:lnTo>
                    <a:pt x="40" y="45"/>
                  </a:lnTo>
                  <a:lnTo>
                    <a:pt x="45" y="42"/>
                  </a:lnTo>
                  <a:lnTo>
                    <a:pt x="47" y="41"/>
                  </a:lnTo>
                  <a:lnTo>
                    <a:pt x="50" y="40"/>
                  </a:lnTo>
                  <a:lnTo>
                    <a:pt x="53" y="38"/>
                  </a:lnTo>
                  <a:lnTo>
                    <a:pt x="54" y="34"/>
                  </a:lnTo>
                  <a:lnTo>
                    <a:pt x="53" y="32"/>
                  </a:lnTo>
                  <a:lnTo>
                    <a:pt x="42" y="25"/>
                  </a:lnTo>
                  <a:lnTo>
                    <a:pt x="32" y="25"/>
                  </a:lnTo>
                  <a:lnTo>
                    <a:pt x="25" y="27"/>
                  </a:lnTo>
                  <a:lnTo>
                    <a:pt x="22" y="30"/>
                  </a:lnTo>
                  <a:lnTo>
                    <a:pt x="20" y="24"/>
                  </a:lnTo>
                  <a:lnTo>
                    <a:pt x="16" y="12"/>
                  </a:lnTo>
                  <a:lnTo>
                    <a:pt x="9" y="2"/>
                  </a:lnTo>
                  <a:lnTo>
                    <a:pt x="1" y="0"/>
                  </a:lnTo>
                  <a:lnTo>
                    <a:pt x="0" y="11"/>
                  </a:lnTo>
                  <a:lnTo>
                    <a:pt x="1" y="24"/>
                  </a:lnTo>
                  <a:lnTo>
                    <a:pt x="3" y="33"/>
                  </a:lnTo>
                  <a:lnTo>
                    <a:pt x="4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8068" name="Freeform 52">
              <a:extLst>
                <a:ext uri="{FF2B5EF4-FFF2-40B4-BE49-F238E27FC236}">
                  <a16:creationId xmlns:a16="http://schemas.microsoft.com/office/drawing/2014/main" id="{A103037B-08B6-469B-BABB-2DCCB83CE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9" y="3842"/>
              <a:ext cx="30" cy="19"/>
            </a:xfrm>
            <a:custGeom>
              <a:avLst/>
              <a:gdLst>
                <a:gd name="T0" fmla="*/ 9 w 59"/>
                <a:gd name="T1" fmla="*/ 34 h 38"/>
                <a:gd name="T2" fmla="*/ 15 w 59"/>
                <a:gd name="T3" fmla="*/ 37 h 38"/>
                <a:gd name="T4" fmla="*/ 24 w 59"/>
                <a:gd name="T5" fmla="*/ 38 h 38"/>
                <a:gd name="T6" fmla="*/ 33 w 59"/>
                <a:gd name="T7" fmla="*/ 38 h 38"/>
                <a:gd name="T8" fmla="*/ 44 w 59"/>
                <a:gd name="T9" fmla="*/ 37 h 38"/>
                <a:gd name="T10" fmla="*/ 52 w 59"/>
                <a:gd name="T11" fmla="*/ 33 h 38"/>
                <a:gd name="T12" fmla="*/ 57 w 59"/>
                <a:gd name="T13" fmla="*/ 29 h 38"/>
                <a:gd name="T14" fmla="*/ 59 w 59"/>
                <a:gd name="T15" fmla="*/ 23 h 38"/>
                <a:gd name="T16" fmla="*/ 55 w 59"/>
                <a:gd name="T17" fmla="*/ 15 h 38"/>
                <a:gd name="T18" fmla="*/ 52 w 59"/>
                <a:gd name="T19" fmla="*/ 12 h 38"/>
                <a:gd name="T20" fmla="*/ 46 w 59"/>
                <a:gd name="T21" fmla="*/ 11 h 38"/>
                <a:gd name="T22" fmla="*/ 40 w 59"/>
                <a:gd name="T23" fmla="*/ 11 h 38"/>
                <a:gd name="T24" fmla="*/ 33 w 59"/>
                <a:gd name="T25" fmla="*/ 14 h 38"/>
                <a:gd name="T26" fmla="*/ 27 w 59"/>
                <a:gd name="T27" fmla="*/ 15 h 38"/>
                <a:gd name="T28" fmla="*/ 23 w 59"/>
                <a:gd name="T29" fmla="*/ 17 h 38"/>
                <a:gd name="T30" fmla="*/ 19 w 59"/>
                <a:gd name="T31" fmla="*/ 18 h 38"/>
                <a:gd name="T32" fmla="*/ 18 w 59"/>
                <a:gd name="T33" fmla="*/ 19 h 38"/>
                <a:gd name="T34" fmla="*/ 17 w 59"/>
                <a:gd name="T35" fmla="*/ 16 h 38"/>
                <a:gd name="T36" fmla="*/ 15 w 59"/>
                <a:gd name="T37" fmla="*/ 10 h 38"/>
                <a:gd name="T38" fmla="*/ 12 w 59"/>
                <a:gd name="T39" fmla="*/ 3 h 38"/>
                <a:gd name="T40" fmla="*/ 11 w 59"/>
                <a:gd name="T41" fmla="*/ 1 h 38"/>
                <a:gd name="T42" fmla="*/ 9 w 59"/>
                <a:gd name="T43" fmla="*/ 0 h 38"/>
                <a:gd name="T44" fmla="*/ 6 w 59"/>
                <a:gd name="T45" fmla="*/ 0 h 38"/>
                <a:gd name="T46" fmla="*/ 2 w 59"/>
                <a:gd name="T47" fmla="*/ 1 h 38"/>
                <a:gd name="T48" fmla="*/ 0 w 59"/>
                <a:gd name="T49" fmla="*/ 3 h 38"/>
                <a:gd name="T50" fmla="*/ 0 w 59"/>
                <a:gd name="T51" fmla="*/ 10 h 38"/>
                <a:gd name="T52" fmla="*/ 3 w 59"/>
                <a:gd name="T53" fmla="*/ 21 h 38"/>
                <a:gd name="T54" fmla="*/ 7 w 59"/>
                <a:gd name="T55" fmla="*/ 30 h 38"/>
                <a:gd name="T56" fmla="*/ 9 w 59"/>
                <a:gd name="T57" fmla="*/ 3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9" h="38">
                  <a:moveTo>
                    <a:pt x="9" y="34"/>
                  </a:moveTo>
                  <a:lnTo>
                    <a:pt x="15" y="37"/>
                  </a:lnTo>
                  <a:lnTo>
                    <a:pt x="24" y="38"/>
                  </a:lnTo>
                  <a:lnTo>
                    <a:pt x="33" y="38"/>
                  </a:lnTo>
                  <a:lnTo>
                    <a:pt x="44" y="37"/>
                  </a:lnTo>
                  <a:lnTo>
                    <a:pt x="52" y="33"/>
                  </a:lnTo>
                  <a:lnTo>
                    <a:pt x="57" y="29"/>
                  </a:lnTo>
                  <a:lnTo>
                    <a:pt x="59" y="23"/>
                  </a:lnTo>
                  <a:lnTo>
                    <a:pt x="55" y="15"/>
                  </a:lnTo>
                  <a:lnTo>
                    <a:pt x="52" y="12"/>
                  </a:lnTo>
                  <a:lnTo>
                    <a:pt x="46" y="11"/>
                  </a:lnTo>
                  <a:lnTo>
                    <a:pt x="40" y="11"/>
                  </a:lnTo>
                  <a:lnTo>
                    <a:pt x="33" y="14"/>
                  </a:lnTo>
                  <a:lnTo>
                    <a:pt x="27" y="15"/>
                  </a:lnTo>
                  <a:lnTo>
                    <a:pt x="23" y="17"/>
                  </a:lnTo>
                  <a:lnTo>
                    <a:pt x="19" y="18"/>
                  </a:lnTo>
                  <a:lnTo>
                    <a:pt x="18" y="19"/>
                  </a:lnTo>
                  <a:lnTo>
                    <a:pt x="17" y="16"/>
                  </a:lnTo>
                  <a:lnTo>
                    <a:pt x="15" y="10"/>
                  </a:lnTo>
                  <a:lnTo>
                    <a:pt x="12" y="3"/>
                  </a:lnTo>
                  <a:lnTo>
                    <a:pt x="11" y="1"/>
                  </a:lnTo>
                  <a:lnTo>
                    <a:pt x="9" y="0"/>
                  </a:lnTo>
                  <a:lnTo>
                    <a:pt x="6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10"/>
                  </a:lnTo>
                  <a:lnTo>
                    <a:pt x="3" y="21"/>
                  </a:lnTo>
                  <a:lnTo>
                    <a:pt x="7" y="30"/>
                  </a:lnTo>
                  <a:lnTo>
                    <a:pt x="9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8069" name="Freeform 53">
              <a:extLst>
                <a:ext uri="{FF2B5EF4-FFF2-40B4-BE49-F238E27FC236}">
                  <a16:creationId xmlns:a16="http://schemas.microsoft.com/office/drawing/2014/main" id="{75D7BC9D-93EC-4B8D-A11C-A452E28BC5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3" y="3827"/>
              <a:ext cx="25" cy="23"/>
            </a:xfrm>
            <a:custGeom>
              <a:avLst/>
              <a:gdLst>
                <a:gd name="T0" fmla="*/ 11 w 49"/>
                <a:gd name="T1" fmla="*/ 42 h 46"/>
                <a:gd name="T2" fmla="*/ 17 w 49"/>
                <a:gd name="T3" fmla="*/ 43 h 46"/>
                <a:gd name="T4" fmla="*/ 26 w 49"/>
                <a:gd name="T5" fmla="*/ 46 h 46"/>
                <a:gd name="T6" fmla="*/ 36 w 49"/>
                <a:gd name="T7" fmla="*/ 45 h 46"/>
                <a:gd name="T8" fmla="*/ 44 w 49"/>
                <a:gd name="T9" fmla="*/ 40 h 46"/>
                <a:gd name="T10" fmla="*/ 47 w 49"/>
                <a:gd name="T11" fmla="*/ 39 h 46"/>
                <a:gd name="T12" fmla="*/ 48 w 49"/>
                <a:gd name="T13" fmla="*/ 37 h 46"/>
                <a:gd name="T14" fmla="*/ 49 w 49"/>
                <a:gd name="T15" fmla="*/ 34 h 46"/>
                <a:gd name="T16" fmla="*/ 48 w 49"/>
                <a:gd name="T17" fmla="*/ 32 h 46"/>
                <a:gd name="T18" fmla="*/ 47 w 49"/>
                <a:gd name="T19" fmla="*/ 29 h 46"/>
                <a:gd name="T20" fmla="*/ 44 w 49"/>
                <a:gd name="T21" fmla="*/ 26 h 46"/>
                <a:gd name="T22" fmla="*/ 41 w 49"/>
                <a:gd name="T23" fmla="*/ 25 h 46"/>
                <a:gd name="T24" fmla="*/ 36 w 49"/>
                <a:gd name="T25" fmla="*/ 26 h 46"/>
                <a:gd name="T26" fmla="*/ 30 w 49"/>
                <a:gd name="T27" fmla="*/ 29 h 46"/>
                <a:gd name="T28" fmla="*/ 23 w 49"/>
                <a:gd name="T29" fmla="*/ 29 h 46"/>
                <a:gd name="T30" fmla="*/ 18 w 49"/>
                <a:gd name="T31" fmla="*/ 29 h 46"/>
                <a:gd name="T32" fmla="*/ 16 w 49"/>
                <a:gd name="T33" fmla="*/ 29 h 46"/>
                <a:gd name="T34" fmla="*/ 16 w 49"/>
                <a:gd name="T35" fmla="*/ 24 h 46"/>
                <a:gd name="T36" fmla="*/ 16 w 49"/>
                <a:gd name="T37" fmla="*/ 14 h 46"/>
                <a:gd name="T38" fmla="*/ 12 w 49"/>
                <a:gd name="T39" fmla="*/ 3 h 46"/>
                <a:gd name="T40" fmla="*/ 5 w 49"/>
                <a:gd name="T41" fmla="*/ 0 h 46"/>
                <a:gd name="T42" fmla="*/ 0 w 49"/>
                <a:gd name="T43" fmla="*/ 15 h 46"/>
                <a:gd name="T44" fmla="*/ 0 w 49"/>
                <a:gd name="T45" fmla="*/ 27 h 46"/>
                <a:gd name="T46" fmla="*/ 4 w 49"/>
                <a:gd name="T47" fmla="*/ 37 h 46"/>
                <a:gd name="T48" fmla="*/ 11 w 49"/>
                <a:gd name="T4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" h="46">
                  <a:moveTo>
                    <a:pt x="11" y="42"/>
                  </a:moveTo>
                  <a:lnTo>
                    <a:pt x="17" y="43"/>
                  </a:lnTo>
                  <a:lnTo>
                    <a:pt x="26" y="46"/>
                  </a:lnTo>
                  <a:lnTo>
                    <a:pt x="36" y="45"/>
                  </a:lnTo>
                  <a:lnTo>
                    <a:pt x="44" y="40"/>
                  </a:lnTo>
                  <a:lnTo>
                    <a:pt x="47" y="39"/>
                  </a:lnTo>
                  <a:lnTo>
                    <a:pt x="48" y="37"/>
                  </a:lnTo>
                  <a:lnTo>
                    <a:pt x="49" y="34"/>
                  </a:lnTo>
                  <a:lnTo>
                    <a:pt x="48" y="32"/>
                  </a:lnTo>
                  <a:lnTo>
                    <a:pt x="47" y="29"/>
                  </a:lnTo>
                  <a:lnTo>
                    <a:pt x="44" y="26"/>
                  </a:lnTo>
                  <a:lnTo>
                    <a:pt x="41" y="25"/>
                  </a:lnTo>
                  <a:lnTo>
                    <a:pt x="36" y="26"/>
                  </a:lnTo>
                  <a:lnTo>
                    <a:pt x="30" y="29"/>
                  </a:lnTo>
                  <a:lnTo>
                    <a:pt x="23" y="29"/>
                  </a:lnTo>
                  <a:lnTo>
                    <a:pt x="18" y="29"/>
                  </a:lnTo>
                  <a:lnTo>
                    <a:pt x="16" y="29"/>
                  </a:lnTo>
                  <a:lnTo>
                    <a:pt x="16" y="24"/>
                  </a:lnTo>
                  <a:lnTo>
                    <a:pt x="16" y="14"/>
                  </a:lnTo>
                  <a:lnTo>
                    <a:pt x="12" y="3"/>
                  </a:lnTo>
                  <a:lnTo>
                    <a:pt x="5" y="0"/>
                  </a:lnTo>
                  <a:lnTo>
                    <a:pt x="0" y="15"/>
                  </a:lnTo>
                  <a:lnTo>
                    <a:pt x="0" y="27"/>
                  </a:lnTo>
                  <a:lnTo>
                    <a:pt x="4" y="37"/>
                  </a:lnTo>
                  <a:lnTo>
                    <a:pt x="11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8070" name="Freeform 54">
              <a:extLst>
                <a:ext uri="{FF2B5EF4-FFF2-40B4-BE49-F238E27FC236}">
                  <a16:creationId xmlns:a16="http://schemas.microsoft.com/office/drawing/2014/main" id="{0C504B78-8E9C-4904-8663-30FA020E6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7" y="3819"/>
              <a:ext cx="25" cy="22"/>
            </a:xfrm>
            <a:custGeom>
              <a:avLst/>
              <a:gdLst>
                <a:gd name="T0" fmla="*/ 18 w 51"/>
                <a:gd name="T1" fmla="*/ 41 h 45"/>
                <a:gd name="T2" fmla="*/ 25 w 51"/>
                <a:gd name="T3" fmla="*/ 45 h 45"/>
                <a:gd name="T4" fmla="*/ 32 w 51"/>
                <a:gd name="T5" fmla="*/ 43 h 45"/>
                <a:gd name="T6" fmla="*/ 39 w 51"/>
                <a:gd name="T7" fmla="*/ 41 h 45"/>
                <a:gd name="T8" fmla="*/ 46 w 51"/>
                <a:gd name="T9" fmla="*/ 38 h 45"/>
                <a:gd name="T10" fmla="*/ 49 w 51"/>
                <a:gd name="T11" fmla="*/ 35 h 45"/>
                <a:gd name="T12" fmla="*/ 51 w 51"/>
                <a:gd name="T13" fmla="*/ 33 h 45"/>
                <a:gd name="T14" fmla="*/ 51 w 51"/>
                <a:gd name="T15" fmla="*/ 30 h 45"/>
                <a:gd name="T16" fmla="*/ 49 w 51"/>
                <a:gd name="T17" fmla="*/ 26 h 45"/>
                <a:gd name="T18" fmla="*/ 41 w 51"/>
                <a:gd name="T19" fmla="*/ 22 h 45"/>
                <a:gd name="T20" fmla="*/ 36 w 51"/>
                <a:gd name="T21" fmla="*/ 23 h 45"/>
                <a:gd name="T22" fmla="*/ 31 w 51"/>
                <a:gd name="T23" fmla="*/ 27 h 45"/>
                <a:gd name="T24" fmla="*/ 28 w 51"/>
                <a:gd name="T25" fmla="*/ 31 h 45"/>
                <a:gd name="T26" fmla="*/ 25 w 51"/>
                <a:gd name="T27" fmla="*/ 25 h 45"/>
                <a:gd name="T28" fmla="*/ 20 w 51"/>
                <a:gd name="T29" fmla="*/ 13 h 45"/>
                <a:gd name="T30" fmla="*/ 13 w 51"/>
                <a:gd name="T31" fmla="*/ 3 h 45"/>
                <a:gd name="T32" fmla="*/ 5 w 51"/>
                <a:gd name="T33" fmla="*/ 0 h 45"/>
                <a:gd name="T34" fmla="*/ 0 w 51"/>
                <a:gd name="T35" fmla="*/ 16 h 45"/>
                <a:gd name="T36" fmla="*/ 6 w 51"/>
                <a:gd name="T37" fmla="*/ 28 h 45"/>
                <a:gd name="T38" fmla="*/ 14 w 51"/>
                <a:gd name="T39" fmla="*/ 38 h 45"/>
                <a:gd name="T40" fmla="*/ 18 w 51"/>
                <a:gd name="T41" fmla="*/ 4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45">
                  <a:moveTo>
                    <a:pt x="18" y="41"/>
                  </a:moveTo>
                  <a:lnTo>
                    <a:pt x="25" y="45"/>
                  </a:lnTo>
                  <a:lnTo>
                    <a:pt x="32" y="43"/>
                  </a:lnTo>
                  <a:lnTo>
                    <a:pt x="39" y="41"/>
                  </a:lnTo>
                  <a:lnTo>
                    <a:pt x="46" y="38"/>
                  </a:lnTo>
                  <a:lnTo>
                    <a:pt x="49" y="35"/>
                  </a:lnTo>
                  <a:lnTo>
                    <a:pt x="51" y="33"/>
                  </a:lnTo>
                  <a:lnTo>
                    <a:pt x="51" y="30"/>
                  </a:lnTo>
                  <a:lnTo>
                    <a:pt x="49" y="26"/>
                  </a:lnTo>
                  <a:lnTo>
                    <a:pt x="41" y="22"/>
                  </a:lnTo>
                  <a:lnTo>
                    <a:pt x="36" y="23"/>
                  </a:lnTo>
                  <a:lnTo>
                    <a:pt x="31" y="27"/>
                  </a:lnTo>
                  <a:lnTo>
                    <a:pt x="28" y="31"/>
                  </a:lnTo>
                  <a:lnTo>
                    <a:pt x="25" y="25"/>
                  </a:lnTo>
                  <a:lnTo>
                    <a:pt x="20" y="13"/>
                  </a:lnTo>
                  <a:lnTo>
                    <a:pt x="13" y="3"/>
                  </a:lnTo>
                  <a:lnTo>
                    <a:pt x="5" y="0"/>
                  </a:lnTo>
                  <a:lnTo>
                    <a:pt x="0" y="16"/>
                  </a:lnTo>
                  <a:lnTo>
                    <a:pt x="6" y="28"/>
                  </a:lnTo>
                  <a:lnTo>
                    <a:pt x="14" y="38"/>
                  </a:lnTo>
                  <a:lnTo>
                    <a:pt x="18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8071" name="Freeform 55">
              <a:extLst>
                <a:ext uri="{FF2B5EF4-FFF2-40B4-BE49-F238E27FC236}">
                  <a16:creationId xmlns:a16="http://schemas.microsoft.com/office/drawing/2014/main" id="{6F8DDE98-F47A-4365-825F-358B9B952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3880"/>
              <a:ext cx="31" cy="32"/>
            </a:xfrm>
            <a:custGeom>
              <a:avLst/>
              <a:gdLst>
                <a:gd name="T0" fmla="*/ 13 w 62"/>
                <a:gd name="T1" fmla="*/ 54 h 64"/>
                <a:gd name="T2" fmla="*/ 15 w 62"/>
                <a:gd name="T3" fmla="*/ 56 h 64"/>
                <a:gd name="T4" fmla="*/ 19 w 62"/>
                <a:gd name="T5" fmla="*/ 58 h 64"/>
                <a:gd name="T6" fmla="*/ 24 w 62"/>
                <a:gd name="T7" fmla="*/ 62 h 64"/>
                <a:gd name="T8" fmla="*/ 30 w 62"/>
                <a:gd name="T9" fmla="*/ 63 h 64"/>
                <a:gd name="T10" fmla="*/ 37 w 62"/>
                <a:gd name="T11" fmla="*/ 64 h 64"/>
                <a:gd name="T12" fmla="*/ 45 w 62"/>
                <a:gd name="T13" fmla="*/ 62 h 64"/>
                <a:gd name="T14" fmla="*/ 52 w 62"/>
                <a:gd name="T15" fmla="*/ 56 h 64"/>
                <a:gd name="T16" fmla="*/ 58 w 62"/>
                <a:gd name="T17" fmla="*/ 47 h 64"/>
                <a:gd name="T18" fmla="*/ 60 w 62"/>
                <a:gd name="T19" fmla="*/ 43 h 64"/>
                <a:gd name="T20" fmla="*/ 61 w 62"/>
                <a:gd name="T21" fmla="*/ 40 h 64"/>
                <a:gd name="T22" fmla="*/ 62 w 62"/>
                <a:gd name="T23" fmla="*/ 36 h 64"/>
                <a:gd name="T24" fmla="*/ 61 w 62"/>
                <a:gd name="T25" fmla="*/ 34 h 64"/>
                <a:gd name="T26" fmla="*/ 55 w 62"/>
                <a:gd name="T27" fmla="*/ 31 h 64"/>
                <a:gd name="T28" fmla="*/ 49 w 62"/>
                <a:gd name="T29" fmla="*/ 30 h 64"/>
                <a:gd name="T30" fmla="*/ 42 w 62"/>
                <a:gd name="T31" fmla="*/ 31 h 64"/>
                <a:gd name="T32" fmla="*/ 36 w 62"/>
                <a:gd name="T33" fmla="*/ 32 h 64"/>
                <a:gd name="T34" fmla="*/ 31 w 62"/>
                <a:gd name="T35" fmla="*/ 35 h 64"/>
                <a:gd name="T36" fmla="*/ 27 w 62"/>
                <a:gd name="T37" fmla="*/ 38 h 64"/>
                <a:gd name="T38" fmla="*/ 24 w 62"/>
                <a:gd name="T39" fmla="*/ 40 h 64"/>
                <a:gd name="T40" fmla="*/ 23 w 62"/>
                <a:gd name="T41" fmla="*/ 41 h 64"/>
                <a:gd name="T42" fmla="*/ 22 w 62"/>
                <a:gd name="T43" fmla="*/ 34 h 64"/>
                <a:gd name="T44" fmla="*/ 17 w 62"/>
                <a:gd name="T45" fmla="*/ 19 h 64"/>
                <a:gd name="T46" fmla="*/ 11 w 62"/>
                <a:gd name="T47" fmla="*/ 4 h 64"/>
                <a:gd name="T48" fmla="*/ 1 w 62"/>
                <a:gd name="T49" fmla="*/ 0 h 64"/>
                <a:gd name="T50" fmla="*/ 0 w 62"/>
                <a:gd name="T51" fmla="*/ 19 h 64"/>
                <a:gd name="T52" fmla="*/ 5 w 62"/>
                <a:gd name="T53" fmla="*/ 36 h 64"/>
                <a:gd name="T54" fmla="*/ 11 w 62"/>
                <a:gd name="T55" fmla="*/ 49 h 64"/>
                <a:gd name="T56" fmla="*/ 13 w 62"/>
                <a:gd name="T57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4">
                  <a:moveTo>
                    <a:pt x="13" y="54"/>
                  </a:moveTo>
                  <a:lnTo>
                    <a:pt x="15" y="56"/>
                  </a:lnTo>
                  <a:lnTo>
                    <a:pt x="19" y="58"/>
                  </a:lnTo>
                  <a:lnTo>
                    <a:pt x="24" y="62"/>
                  </a:lnTo>
                  <a:lnTo>
                    <a:pt x="30" y="63"/>
                  </a:lnTo>
                  <a:lnTo>
                    <a:pt x="37" y="64"/>
                  </a:lnTo>
                  <a:lnTo>
                    <a:pt x="45" y="62"/>
                  </a:lnTo>
                  <a:lnTo>
                    <a:pt x="52" y="56"/>
                  </a:lnTo>
                  <a:lnTo>
                    <a:pt x="58" y="47"/>
                  </a:lnTo>
                  <a:lnTo>
                    <a:pt x="60" y="43"/>
                  </a:lnTo>
                  <a:lnTo>
                    <a:pt x="61" y="40"/>
                  </a:lnTo>
                  <a:lnTo>
                    <a:pt x="62" y="36"/>
                  </a:lnTo>
                  <a:lnTo>
                    <a:pt x="61" y="34"/>
                  </a:lnTo>
                  <a:lnTo>
                    <a:pt x="55" y="31"/>
                  </a:lnTo>
                  <a:lnTo>
                    <a:pt x="49" y="30"/>
                  </a:lnTo>
                  <a:lnTo>
                    <a:pt x="42" y="31"/>
                  </a:lnTo>
                  <a:lnTo>
                    <a:pt x="36" y="32"/>
                  </a:lnTo>
                  <a:lnTo>
                    <a:pt x="31" y="35"/>
                  </a:lnTo>
                  <a:lnTo>
                    <a:pt x="27" y="38"/>
                  </a:lnTo>
                  <a:lnTo>
                    <a:pt x="24" y="40"/>
                  </a:lnTo>
                  <a:lnTo>
                    <a:pt x="23" y="41"/>
                  </a:lnTo>
                  <a:lnTo>
                    <a:pt x="22" y="34"/>
                  </a:lnTo>
                  <a:lnTo>
                    <a:pt x="17" y="19"/>
                  </a:lnTo>
                  <a:lnTo>
                    <a:pt x="11" y="4"/>
                  </a:lnTo>
                  <a:lnTo>
                    <a:pt x="1" y="0"/>
                  </a:lnTo>
                  <a:lnTo>
                    <a:pt x="0" y="19"/>
                  </a:lnTo>
                  <a:lnTo>
                    <a:pt x="5" y="36"/>
                  </a:lnTo>
                  <a:lnTo>
                    <a:pt x="11" y="49"/>
                  </a:lnTo>
                  <a:lnTo>
                    <a:pt x="13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8072" name="Freeform 56">
              <a:extLst>
                <a:ext uri="{FF2B5EF4-FFF2-40B4-BE49-F238E27FC236}">
                  <a16:creationId xmlns:a16="http://schemas.microsoft.com/office/drawing/2014/main" id="{16EF122D-03F1-4E8D-81A2-56E48137F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9" y="3868"/>
              <a:ext cx="32" cy="27"/>
            </a:xfrm>
            <a:custGeom>
              <a:avLst/>
              <a:gdLst>
                <a:gd name="T0" fmla="*/ 10 w 62"/>
                <a:gd name="T1" fmla="*/ 44 h 55"/>
                <a:gd name="T2" fmla="*/ 13 w 62"/>
                <a:gd name="T3" fmla="*/ 45 h 55"/>
                <a:gd name="T4" fmla="*/ 16 w 62"/>
                <a:gd name="T5" fmla="*/ 48 h 55"/>
                <a:gd name="T6" fmla="*/ 21 w 62"/>
                <a:gd name="T7" fmla="*/ 50 h 55"/>
                <a:gd name="T8" fmla="*/ 26 w 62"/>
                <a:gd name="T9" fmla="*/ 52 h 55"/>
                <a:gd name="T10" fmla="*/ 32 w 62"/>
                <a:gd name="T11" fmla="*/ 55 h 55"/>
                <a:gd name="T12" fmla="*/ 39 w 62"/>
                <a:gd name="T13" fmla="*/ 55 h 55"/>
                <a:gd name="T14" fmla="*/ 46 w 62"/>
                <a:gd name="T15" fmla="*/ 55 h 55"/>
                <a:gd name="T16" fmla="*/ 52 w 62"/>
                <a:gd name="T17" fmla="*/ 52 h 55"/>
                <a:gd name="T18" fmla="*/ 56 w 62"/>
                <a:gd name="T19" fmla="*/ 50 h 55"/>
                <a:gd name="T20" fmla="*/ 60 w 62"/>
                <a:gd name="T21" fmla="*/ 46 h 55"/>
                <a:gd name="T22" fmla="*/ 62 w 62"/>
                <a:gd name="T23" fmla="*/ 43 h 55"/>
                <a:gd name="T24" fmla="*/ 61 w 62"/>
                <a:gd name="T25" fmla="*/ 38 h 55"/>
                <a:gd name="T26" fmla="*/ 56 w 62"/>
                <a:gd name="T27" fmla="*/ 34 h 55"/>
                <a:gd name="T28" fmla="*/ 51 w 62"/>
                <a:gd name="T29" fmla="*/ 30 h 55"/>
                <a:gd name="T30" fmla="*/ 44 w 62"/>
                <a:gd name="T31" fmla="*/ 29 h 55"/>
                <a:gd name="T32" fmla="*/ 38 w 62"/>
                <a:gd name="T33" fmla="*/ 29 h 55"/>
                <a:gd name="T34" fmla="*/ 31 w 62"/>
                <a:gd name="T35" fmla="*/ 30 h 55"/>
                <a:gd name="T36" fmla="*/ 26 w 62"/>
                <a:gd name="T37" fmla="*/ 32 h 55"/>
                <a:gd name="T38" fmla="*/ 23 w 62"/>
                <a:gd name="T39" fmla="*/ 33 h 55"/>
                <a:gd name="T40" fmla="*/ 22 w 62"/>
                <a:gd name="T41" fmla="*/ 33 h 55"/>
                <a:gd name="T42" fmla="*/ 21 w 62"/>
                <a:gd name="T43" fmla="*/ 27 h 55"/>
                <a:gd name="T44" fmla="*/ 17 w 62"/>
                <a:gd name="T45" fmla="*/ 14 h 55"/>
                <a:gd name="T46" fmla="*/ 11 w 62"/>
                <a:gd name="T47" fmla="*/ 4 h 55"/>
                <a:gd name="T48" fmla="*/ 2 w 62"/>
                <a:gd name="T49" fmla="*/ 0 h 55"/>
                <a:gd name="T50" fmla="*/ 0 w 62"/>
                <a:gd name="T51" fmla="*/ 18 h 55"/>
                <a:gd name="T52" fmla="*/ 3 w 62"/>
                <a:gd name="T53" fmla="*/ 32 h 55"/>
                <a:gd name="T54" fmla="*/ 8 w 62"/>
                <a:gd name="T55" fmla="*/ 41 h 55"/>
                <a:gd name="T56" fmla="*/ 10 w 62"/>
                <a:gd name="T57" fmla="*/ 4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55">
                  <a:moveTo>
                    <a:pt x="10" y="44"/>
                  </a:moveTo>
                  <a:lnTo>
                    <a:pt x="13" y="45"/>
                  </a:lnTo>
                  <a:lnTo>
                    <a:pt x="16" y="48"/>
                  </a:lnTo>
                  <a:lnTo>
                    <a:pt x="21" y="50"/>
                  </a:lnTo>
                  <a:lnTo>
                    <a:pt x="26" y="52"/>
                  </a:lnTo>
                  <a:lnTo>
                    <a:pt x="32" y="55"/>
                  </a:lnTo>
                  <a:lnTo>
                    <a:pt x="39" y="55"/>
                  </a:lnTo>
                  <a:lnTo>
                    <a:pt x="46" y="55"/>
                  </a:lnTo>
                  <a:lnTo>
                    <a:pt x="52" y="52"/>
                  </a:lnTo>
                  <a:lnTo>
                    <a:pt x="56" y="50"/>
                  </a:lnTo>
                  <a:lnTo>
                    <a:pt x="60" y="46"/>
                  </a:lnTo>
                  <a:lnTo>
                    <a:pt x="62" y="43"/>
                  </a:lnTo>
                  <a:lnTo>
                    <a:pt x="61" y="38"/>
                  </a:lnTo>
                  <a:lnTo>
                    <a:pt x="56" y="34"/>
                  </a:lnTo>
                  <a:lnTo>
                    <a:pt x="51" y="30"/>
                  </a:lnTo>
                  <a:lnTo>
                    <a:pt x="44" y="29"/>
                  </a:lnTo>
                  <a:lnTo>
                    <a:pt x="38" y="29"/>
                  </a:lnTo>
                  <a:lnTo>
                    <a:pt x="31" y="30"/>
                  </a:lnTo>
                  <a:lnTo>
                    <a:pt x="26" y="32"/>
                  </a:lnTo>
                  <a:lnTo>
                    <a:pt x="23" y="33"/>
                  </a:lnTo>
                  <a:lnTo>
                    <a:pt x="22" y="33"/>
                  </a:lnTo>
                  <a:lnTo>
                    <a:pt x="21" y="27"/>
                  </a:lnTo>
                  <a:lnTo>
                    <a:pt x="17" y="14"/>
                  </a:lnTo>
                  <a:lnTo>
                    <a:pt x="11" y="4"/>
                  </a:lnTo>
                  <a:lnTo>
                    <a:pt x="2" y="0"/>
                  </a:lnTo>
                  <a:lnTo>
                    <a:pt x="0" y="18"/>
                  </a:lnTo>
                  <a:lnTo>
                    <a:pt x="3" y="32"/>
                  </a:lnTo>
                  <a:lnTo>
                    <a:pt x="8" y="41"/>
                  </a:lnTo>
                  <a:lnTo>
                    <a:pt x="1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8073" name="Freeform 57">
              <a:extLst>
                <a:ext uri="{FF2B5EF4-FFF2-40B4-BE49-F238E27FC236}">
                  <a16:creationId xmlns:a16="http://schemas.microsoft.com/office/drawing/2014/main" id="{A6652208-7923-4645-83E7-BC8652951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5" y="3863"/>
              <a:ext cx="30" cy="25"/>
            </a:xfrm>
            <a:custGeom>
              <a:avLst/>
              <a:gdLst>
                <a:gd name="T0" fmla="*/ 7 w 60"/>
                <a:gd name="T1" fmla="*/ 46 h 50"/>
                <a:gd name="T2" fmla="*/ 13 w 60"/>
                <a:gd name="T3" fmla="*/ 49 h 50"/>
                <a:gd name="T4" fmla="*/ 21 w 60"/>
                <a:gd name="T5" fmla="*/ 50 h 50"/>
                <a:gd name="T6" fmla="*/ 31 w 60"/>
                <a:gd name="T7" fmla="*/ 50 h 50"/>
                <a:gd name="T8" fmla="*/ 42 w 60"/>
                <a:gd name="T9" fmla="*/ 49 h 50"/>
                <a:gd name="T10" fmla="*/ 51 w 60"/>
                <a:gd name="T11" fmla="*/ 46 h 50"/>
                <a:gd name="T12" fmla="*/ 57 w 60"/>
                <a:gd name="T13" fmla="*/ 44 h 50"/>
                <a:gd name="T14" fmla="*/ 60 w 60"/>
                <a:gd name="T15" fmla="*/ 39 h 50"/>
                <a:gd name="T16" fmla="*/ 59 w 60"/>
                <a:gd name="T17" fmla="*/ 34 h 50"/>
                <a:gd name="T18" fmla="*/ 54 w 60"/>
                <a:gd name="T19" fmla="*/ 29 h 50"/>
                <a:gd name="T20" fmla="*/ 49 w 60"/>
                <a:gd name="T21" fmla="*/ 27 h 50"/>
                <a:gd name="T22" fmla="*/ 42 w 60"/>
                <a:gd name="T23" fmla="*/ 26 h 50"/>
                <a:gd name="T24" fmla="*/ 36 w 60"/>
                <a:gd name="T25" fmla="*/ 26 h 50"/>
                <a:gd name="T26" fmla="*/ 30 w 60"/>
                <a:gd name="T27" fmla="*/ 27 h 50"/>
                <a:gd name="T28" fmla="*/ 26 w 60"/>
                <a:gd name="T29" fmla="*/ 28 h 50"/>
                <a:gd name="T30" fmla="*/ 22 w 60"/>
                <a:gd name="T31" fmla="*/ 30 h 50"/>
                <a:gd name="T32" fmla="*/ 21 w 60"/>
                <a:gd name="T33" fmla="*/ 30 h 50"/>
                <a:gd name="T34" fmla="*/ 20 w 60"/>
                <a:gd name="T35" fmla="*/ 24 h 50"/>
                <a:gd name="T36" fmla="*/ 16 w 60"/>
                <a:gd name="T37" fmla="*/ 13 h 50"/>
                <a:gd name="T38" fmla="*/ 11 w 60"/>
                <a:gd name="T39" fmla="*/ 3 h 50"/>
                <a:gd name="T40" fmla="*/ 1 w 60"/>
                <a:gd name="T41" fmla="*/ 0 h 50"/>
                <a:gd name="T42" fmla="*/ 0 w 60"/>
                <a:gd name="T43" fmla="*/ 14 h 50"/>
                <a:gd name="T44" fmla="*/ 2 w 60"/>
                <a:gd name="T45" fmla="*/ 29 h 50"/>
                <a:gd name="T46" fmla="*/ 6 w 60"/>
                <a:gd name="T47" fmla="*/ 42 h 50"/>
                <a:gd name="T48" fmla="*/ 7 w 60"/>
                <a:gd name="T49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50">
                  <a:moveTo>
                    <a:pt x="7" y="46"/>
                  </a:moveTo>
                  <a:lnTo>
                    <a:pt x="13" y="49"/>
                  </a:lnTo>
                  <a:lnTo>
                    <a:pt x="21" y="50"/>
                  </a:lnTo>
                  <a:lnTo>
                    <a:pt x="31" y="50"/>
                  </a:lnTo>
                  <a:lnTo>
                    <a:pt x="42" y="49"/>
                  </a:lnTo>
                  <a:lnTo>
                    <a:pt x="51" y="46"/>
                  </a:lnTo>
                  <a:lnTo>
                    <a:pt x="57" y="44"/>
                  </a:lnTo>
                  <a:lnTo>
                    <a:pt x="60" y="39"/>
                  </a:lnTo>
                  <a:lnTo>
                    <a:pt x="59" y="34"/>
                  </a:lnTo>
                  <a:lnTo>
                    <a:pt x="54" y="29"/>
                  </a:lnTo>
                  <a:lnTo>
                    <a:pt x="49" y="27"/>
                  </a:lnTo>
                  <a:lnTo>
                    <a:pt x="42" y="26"/>
                  </a:lnTo>
                  <a:lnTo>
                    <a:pt x="36" y="26"/>
                  </a:lnTo>
                  <a:lnTo>
                    <a:pt x="30" y="27"/>
                  </a:lnTo>
                  <a:lnTo>
                    <a:pt x="26" y="28"/>
                  </a:lnTo>
                  <a:lnTo>
                    <a:pt x="22" y="30"/>
                  </a:lnTo>
                  <a:lnTo>
                    <a:pt x="21" y="30"/>
                  </a:lnTo>
                  <a:lnTo>
                    <a:pt x="20" y="24"/>
                  </a:lnTo>
                  <a:lnTo>
                    <a:pt x="16" y="13"/>
                  </a:lnTo>
                  <a:lnTo>
                    <a:pt x="11" y="3"/>
                  </a:lnTo>
                  <a:lnTo>
                    <a:pt x="1" y="0"/>
                  </a:lnTo>
                  <a:lnTo>
                    <a:pt x="0" y="14"/>
                  </a:lnTo>
                  <a:lnTo>
                    <a:pt x="2" y="29"/>
                  </a:lnTo>
                  <a:lnTo>
                    <a:pt x="6" y="42"/>
                  </a:lnTo>
                  <a:lnTo>
                    <a:pt x="7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8074" name="Freeform 58">
              <a:extLst>
                <a:ext uri="{FF2B5EF4-FFF2-40B4-BE49-F238E27FC236}">
                  <a16:creationId xmlns:a16="http://schemas.microsoft.com/office/drawing/2014/main" id="{F3FD3975-F23B-4CAC-8335-ECAA1A1B5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4" y="3718"/>
              <a:ext cx="143" cy="338"/>
            </a:xfrm>
            <a:custGeom>
              <a:avLst/>
              <a:gdLst>
                <a:gd name="T0" fmla="*/ 10 w 287"/>
                <a:gd name="T1" fmla="*/ 121 h 677"/>
                <a:gd name="T2" fmla="*/ 13 w 287"/>
                <a:gd name="T3" fmla="*/ 193 h 677"/>
                <a:gd name="T4" fmla="*/ 36 w 287"/>
                <a:gd name="T5" fmla="*/ 277 h 677"/>
                <a:gd name="T6" fmla="*/ 66 w 287"/>
                <a:gd name="T7" fmla="*/ 373 h 677"/>
                <a:gd name="T8" fmla="*/ 96 w 287"/>
                <a:gd name="T9" fmla="*/ 467 h 677"/>
                <a:gd name="T10" fmla="*/ 128 w 287"/>
                <a:gd name="T11" fmla="*/ 560 h 677"/>
                <a:gd name="T12" fmla="*/ 154 w 287"/>
                <a:gd name="T13" fmla="*/ 624 h 677"/>
                <a:gd name="T14" fmla="*/ 179 w 287"/>
                <a:gd name="T15" fmla="*/ 649 h 677"/>
                <a:gd name="T16" fmla="*/ 211 w 287"/>
                <a:gd name="T17" fmla="*/ 665 h 677"/>
                <a:gd name="T18" fmla="*/ 248 w 287"/>
                <a:gd name="T19" fmla="*/ 674 h 677"/>
                <a:gd name="T20" fmla="*/ 273 w 287"/>
                <a:gd name="T21" fmla="*/ 675 h 677"/>
                <a:gd name="T22" fmla="*/ 284 w 287"/>
                <a:gd name="T23" fmla="*/ 667 h 677"/>
                <a:gd name="T24" fmla="*/ 287 w 287"/>
                <a:gd name="T25" fmla="*/ 654 h 677"/>
                <a:gd name="T26" fmla="*/ 278 w 287"/>
                <a:gd name="T27" fmla="*/ 643 h 677"/>
                <a:gd name="T28" fmla="*/ 258 w 287"/>
                <a:gd name="T29" fmla="*/ 637 h 677"/>
                <a:gd name="T30" fmla="*/ 232 w 287"/>
                <a:gd name="T31" fmla="*/ 632 h 677"/>
                <a:gd name="T32" fmla="*/ 208 w 287"/>
                <a:gd name="T33" fmla="*/ 624 h 677"/>
                <a:gd name="T34" fmla="*/ 188 w 287"/>
                <a:gd name="T35" fmla="*/ 606 h 677"/>
                <a:gd name="T36" fmla="*/ 171 w 287"/>
                <a:gd name="T37" fmla="*/ 567 h 677"/>
                <a:gd name="T38" fmla="*/ 152 w 287"/>
                <a:gd name="T39" fmla="*/ 516 h 677"/>
                <a:gd name="T40" fmla="*/ 135 w 287"/>
                <a:gd name="T41" fmla="*/ 463 h 677"/>
                <a:gd name="T42" fmla="*/ 119 w 287"/>
                <a:gd name="T43" fmla="*/ 410 h 677"/>
                <a:gd name="T44" fmla="*/ 99 w 287"/>
                <a:gd name="T45" fmla="*/ 349 h 677"/>
                <a:gd name="T46" fmla="*/ 74 w 287"/>
                <a:gd name="T47" fmla="*/ 280 h 677"/>
                <a:gd name="T48" fmla="*/ 51 w 287"/>
                <a:gd name="T49" fmla="*/ 211 h 677"/>
                <a:gd name="T50" fmla="*/ 38 w 287"/>
                <a:gd name="T51" fmla="*/ 141 h 677"/>
                <a:gd name="T52" fmla="*/ 36 w 287"/>
                <a:gd name="T53" fmla="*/ 89 h 677"/>
                <a:gd name="T54" fmla="*/ 28 w 287"/>
                <a:gd name="T55" fmla="*/ 54 h 677"/>
                <a:gd name="T56" fmla="*/ 17 w 287"/>
                <a:gd name="T57" fmla="*/ 22 h 677"/>
                <a:gd name="T58" fmla="*/ 5 w 287"/>
                <a:gd name="T59" fmla="*/ 1 h 677"/>
                <a:gd name="T60" fmla="*/ 4 w 287"/>
                <a:gd name="T61" fmla="*/ 14 h 677"/>
                <a:gd name="T62" fmla="*/ 11 w 287"/>
                <a:gd name="T63" fmla="*/ 61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7" h="677">
                  <a:moveTo>
                    <a:pt x="12" y="84"/>
                  </a:moveTo>
                  <a:lnTo>
                    <a:pt x="10" y="121"/>
                  </a:lnTo>
                  <a:lnTo>
                    <a:pt x="10" y="158"/>
                  </a:lnTo>
                  <a:lnTo>
                    <a:pt x="13" y="193"/>
                  </a:lnTo>
                  <a:lnTo>
                    <a:pt x="21" y="229"/>
                  </a:lnTo>
                  <a:lnTo>
                    <a:pt x="36" y="277"/>
                  </a:lnTo>
                  <a:lnTo>
                    <a:pt x="51" y="326"/>
                  </a:lnTo>
                  <a:lnTo>
                    <a:pt x="66" y="373"/>
                  </a:lnTo>
                  <a:lnTo>
                    <a:pt x="81" y="420"/>
                  </a:lnTo>
                  <a:lnTo>
                    <a:pt x="96" y="467"/>
                  </a:lnTo>
                  <a:lnTo>
                    <a:pt x="112" y="513"/>
                  </a:lnTo>
                  <a:lnTo>
                    <a:pt x="128" y="560"/>
                  </a:lnTo>
                  <a:lnTo>
                    <a:pt x="145" y="608"/>
                  </a:lnTo>
                  <a:lnTo>
                    <a:pt x="154" y="624"/>
                  </a:lnTo>
                  <a:lnTo>
                    <a:pt x="165" y="637"/>
                  </a:lnTo>
                  <a:lnTo>
                    <a:pt x="179" y="649"/>
                  </a:lnTo>
                  <a:lnTo>
                    <a:pt x="194" y="658"/>
                  </a:lnTo>
                  <a:lnTo>
                    <a:pt x="211" y="665"/>
                  </a:lnTo>
                  <a:lnTo>
                    <a:pt x="230" y="671"/>
                  </a:lnTo>
                  <a:lnTo>
                    <a:pt x="248" y="674"/>
                  </a:lnTo>
                  <a:lnTo>
                    <a:pt x="266" y="677"/>
                  </a:lnTo>
                  <a:lnTo>
                    <a:pt x="273" y="675"/>
                  </a:lnTo>
                  <a:lnTo>
                    <a:pt x="279" y="673"/>
                  </a:lnTo>
                  <a:lnTo>
                    <a:pt x="284" y="667"/>
                  </a:lnTo>
                  <a:lnTo>
                    <a:pt x="287" y="660"/>
                  </a:lnTo>
                  <a:lnTo>
                    <a:pt x="287" y="654"/>
                  </a:lnTo>
                  <a:lnTo>
                    <a:pt x="284" y="648"/>
                  </a:lnTo>
                  <a:lnTo>
                    <a:pt x="278" y="643"/>
                  </a:lnTo>
                  <a:lnTo>
                    <a:pt x="271" y="641"/>
                  </a:lnTo>
                  <a:lnTo>
                    <a:pt x="258" y="637"/>
                  </a:lnTo>
                  <a:lnTo>
                    <a:pt x="246" y="635"/>
                  </a:lnTo>
                  <a:lnTo>
                    <a:pt x="232" y="632"/>
                  </a:lnTo>
                  <a:lnTo>
                    <a:pt x="219" y="628"/>
                  </a:lnTo>
                  <a:lnTo>
                    <a:pt x="208" y="624"/>
                  </a:lnTo>
                  <a:lnTo>
                    <a:pt x="197" y="616"/>
                  </a:lnTo>
                  <a:lnTo>
                    <a:pt x="188" y="606"/>
                  </a:lnTo>
                  <a:lnTo>
                    <a:pt x="181" y="594"/>
                  </a:lnTo>
                  <a:lnTo>
                    <a:pt x="171" y="567"/>
                  </a:lnTo>
                  <a:lnTo>
                    <a:pt x="162" y="542"/>
                  </a:lnTo>
                  <a:lnTo>
                    <a:pt x="152" y="516"/>
                  </a:lnTo>
                  <a:lnTo>
                    <a:pt x="144" y="489"/>
                  </a:lnTo>
                  <a:lnTo>
                    <a:pt x="135" y="463"/>
                  </a:lnTo>
                  <a:lnTo>
                    <a:pt x="127" y="436"/>
                  </a:lnTo>
                  <a:lnTo>
                    <a:pt x="119" y="410"/>
                  </a:lnTo>
                  <a:lnTo>
                    <a:pt x="111" y="383"/>
                  </a:lnTo>
                  <a:lnTo>
                    <a:pt x="99" y="349"/>
                  </a:lnTo>
                  <a:lnTo>
                    <a:pt x="87" y="314"/>
                  </a:lnTo>
                  <a:lnTo>
                    <a:pt x="74" y="280"/>
                  </a:lnTo>
                  <a:lnTo>
                    <a:pt x="63" y="245"/>
                  </a:lnTo>
                  <a:lnTo>
                    <a:pt x="51" y="211"/>
                  </a:lnTo>
                  <a:lnTo>
                    <a:pt x="43" y="176"/>
                  </a:lnTo>
                  <a:lnTo>
                    <a:pt x="38" y="141"/>
                  </a:lnTo>
                  <a:lnTo>
                    <a:pt x="37" y="104"/>
                  </a:lnTo>
                  <a:lnTo>
                    <a:pt x="36" y="89"/>
                  </a:lnTo>
                  <a:lnTo>
                    <a:pt x="33" y="72"/>
                  </a:lnTo>
                  <a:lnTo>
                    <a:pt x="28" y="54"/>
                  </a:lnTo>
                  <a:lnTo>
                    <a:pt x="22" y="37"/>
                  </a:lnTo>
                  <a:lnTo>
                    <a:pt x="17" y="22"/>
                  </a:lnTo>
                  <a:lnTo>
                    <a:pt x="11" y="9"/>
                  </a:lnTo>
                  <a:lnTo>
                    <a:pt x="5" y="1"/>
                  </a:lnTo>
                  <a:lnTo>
                    <a:pt x="0" y="0"/>
                  </a:lnTo>
                  <a:lnTo>
                    <a:pt x="4" y="14"/>
                  </a:lnTo>
                  <a:lnTo>
                    <a:pt x="9" y="36"/>
                  </a:lnTo>
                  <a:lnTo>
                    <a:pt x="11" y="61"/>
                  </a:lnTo>
                  <a:lnTo>
                    <a:pt x="12" y="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8075" name="Freeform 59">
              <a:extLst>
                <a:ext uri="{FF2B5EF4-FFF2-40B4-BE49-F238E27FC236}">
                  <a16:creationId xmlns:a16="http://schemas.microsoft.com/office/drawing/2014/main" id="{3D27B5C0-4E2A-4F27-8AF7-EF1FB18DF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8" y="3863"/>
              <a:ext cx="34" cy="35"/>
            </a:xfrm>
            <a:custGeom>
              <a:avLst/>
              <a:gdLst>
                <a:gd name="T0" fmla="*/ 66 w 69"/>
                <a:gd name="T1" fmla="*/ 19 h 70"/>
                <a:gd name="T2" fmla="*/ 69 w 69"/>
                <a:gd name="T3" fmla="*/ 15 h 70"/>
                <a:gd name="T4" fmla="*/ 68 w 69"/>
                <a:gd name="T5" fmla="*/ 10 h 70"/>
                <a:gd name="T6" fmla="*/ 66 w 69"/>
                <a:gd name="T7" fmla="*/ 6 h 70"/>
                <a:gd name="T8" fmla="*/ 60 w 69"/>
                <a:gd name="T9" fmla="*/ 2 h 70"/>
                <a:gd name="T10" fmla="*/ 55 w 69"/>
                <a:gd name="T11" fmla="*/ 0 h 70"/>
                <a:gd name="T12" fmla="*/ 49 w 69"/>
                <a:gd name="T13" fmla="*/ 0 h 70"/>
                <a:gd name="T14" fmla="*/ 43 w 69"/>
                <a:gd name="T15" fmla="*/ 1 h 70"/>
                <a:gd name="T16" fmla="*/ 37 w 69"/>
                <a:gd name="T17" fmla="*/ 5 h 70"/>
                <a:gd name="T18" fmla="*/ 32 w 69"/>
                <a:gd name="T19" fmla="*/ 9 h 70"/>
                <a:gd name="T20" fmla="*/ 27 w 69"/>
                <a:gd name="T21" fmla="*/ 16 h 70"/>
                <a:gd name="T22" fmla="*/ 20 w 69"/>
                <a:gd name="T23" fmla="*/ 25 h 70"/>
                <a:gd name="T24" fmla="*/ 13 w 69"/>
                <a:gd name="T25" fmla="*/ 35 h 70"/>
                <a:gd name="T26" fmla="*/ 7 w 69"/>
                <a:gd name="T27" fmla="*/ 45 h 70"/>
                <a:gd name="T28" fmla="*/ 3 w 69"/>
                <a:gd name="T29" fmla="*/ 55 h 70"/>
                <a:gd name="T30" fmla="*/ 0 w 69"/>
                <a:gd name="T31" fmla="*/ 63 h 70"/>
                <a:gd name="T32" fmla="*/ 3 w 69"/>
                <a:gd name="T33" fmla="*/ 70 h 70"/>
                <a:gd name="T34" fmla="*/ 12 w 69"/>
                <a:gd name="T35" fmla="*/ 65 h 70"/>
                <a:gd name="T36" fmla="*/ 21 w 69"/>
                <a:gd name="T37" fmla="*/ 56 h 70"/>
                <a:gd name="T38" fmla="*/ 31 w 69"/>
                <a:gd name="T39" fmla="*/ 48 h 70"/>
                <a:gd name="T40" fmla="*/ 41 w 69"/>
                <a:gd name="T41" fmla="*/ 40 h 70"/>
                <a:gd name="T42" fmla="*/ 50 w 69"/>
                <a:gd name="T43" fmla="*/ 33 h 70"/>
                <a:gd name="T44" fmla="*/ 57 w 69"/>
                <a:gd name="T45" fmla="*/ 27 h 70"/>
                <a:gd name="T46" fmla="*/ 62 w 69"/>
                <a:gd name="T47" fmla="*/ 22 h 70"/>
                <a:gd name="T48" fmla="*/ 66 w 69"/>
                <a:gd name="T49" fmla="*/ 1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0">
                  <a:moveTo>
                    <a:pt x="66" y="19"/>
                  </a:moveTo>
                  <a:lnTo>
                    <a:pt x="69" y="15"/>
                  </a:lnTo>
                  <a:lnTo>
                    <a:pt x="68" y="10"/>
                  </a:lnTo>
                  <a:lnTo>
                    <a:pt x="66" y="6"/>
                  </a:lnTo>
                  <a:lnTo>
                    <a:pt x="60" y="2"/>
                  </a:lnTo>
                  <a:lnTo>
                    <a:pt x="55" y="0"/>
                  </a:lnTo>
                  <a:lnTo>
                    <a:pt x="49" y="0"/>
                  </a:lnTo>
                  <a:lnTo>
                    <a:pt x="43" y="1"/>
                  </a:lnTo>
                  <a:lnTo>
                    <a:pt x="37" y="5"/>
                  </a:lnTo>
                  <a:lnTo>
                    <a:pt x="32" y="9"/>
                  </a:lnTo>
                  <a:lnTo>
                    <a:pt x="27" y="16"/>
                  </a:lnTo>
                  <a:lnTo>
                    <a:pt x="20" y="25"/>
                  </a:lnTo>
                  <a:lnTo>
                    <a:pt x="13" y="35"/>
                  </a:lnTo>
                  <a:lnTo>
                    <a:pt x="7" y="45"/>
                  </a:lnTo>
                  <a:lnTo>
                    <a:pt x="3" y="55"/>
                  </a:lnTo>
                  <a:lnTo>
                    <a:pt x="0" y="63"/>
                  </a:lnTo>
                  <a:lnTo>
                    <a:pt x="3" y="70"/>
                  </a:lnTo>
                  <a:lnTo>
                    <a:pt x="12" y="65"/>
                  </a:lnTo>
                  <a:lnTo>
                    <a:pt x="21" y="56"/>
                  </a:lnTo>
                  <a:lnTo>
                    <a:pt x="31" y="48"/>
                  </a:lnTo>
                  <a:lnTo>
                    <a:pt x="41" y="40"/>
                  </a:lnTo>
                  <a:lnTo>
                    <a:pt x="50" y="33"/>
                  </a:lnTo>
                  <a:lnTo>
                    <a:pt x="57" y="27"/>
                  </a:lnTo>
                  <a:lnTo>
                    <a:pt x="62" y="22"/>
                  </a:lnTo>
                  <a:lnTo>
                    <a:pt x="66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8076" name="Freeform 60">
              <a:extLst>
                <a:ext uri="{FF2B5EF4-FFF2-40B4-BE49-F238E27FC236}">
                  <a16:creationId xmlns:a16="http://schemas.microsoft.com/office/drawing/2014/main" id="{628E1BBC-85AC-42A2-BC92-785B2ED9B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0" y="3910"/>
              <a:ext cx="40" cy="11"/>
            </a:xfrm>
            <a:custGeom>
              <a:avLst/>
              <a:gdLst>
                <a:gd name="T0" fmla="*/ 73 w 81"/>
                <a:gd name="T1" fmla="*/ 19 h 23"/>
                <a:gd name="T2" fmla="*/ 76 w 81"/>
                <a:gd name="T3" fmla="*/ 18 h 23"/>
                <a:gd name="T4" fmla="*/ 78 w 81"/>
                <a:gd name="T5" fmla="*/ 15 h 23"/>
                <a:gd name="T6" fmla="*/ 80 w 81"/>
                <a:gd name="T7" fmla="*/ 12 h 23"/>
                <a:gd name="T8" fmla="*/ 81 w 81"/>
                <a:gd name="T9" fmla="*/ 8 h 23"/>
                <a:gd name="T10" fmla="*/ 80 w 81"/>
                <a:gd name="T11" fmla="*/ 5 h 23"/>
                <a:gd name="T12" fmla="*/ 77 w 81"/>
                <a:gd name="T13" fmla="*/ 2 h 23"/>
                <a:gd name="T14" fmla="*/ 74 w 81"/>
                <a:gd name="T15" fmla="*/ 0 h 23"/>
                <a:gd name="T16" fmla="*/ 69 w 81"/>
                <a:gd name="T17" fmla="*/ 0 h 23"/>
                <a:gd name="T18" fmla="*/ 60 w 81"/>
                <a:gd name="T19" fmla="*/ 3 h 23"/>
                <a:gd name="T20" fmla="*/ 48 w 81"/>
                <a:gd name="T21" fmla="*/ 6 h 23"/>
                <a:gd name="T22" fmla="*/ 37 w 81"/>
                <a:gd name="T23" fmla="*/ 8 h 23"/>
                <a:gd name="T24" fmla="*/ 27 w 81"/>
                <a:gd name="T25" fmla="*/ 10 h 23"/>
                <a:gd name="T26" fmla="*/ 16 w 81"/>
                <a:gd name="T27" fmla="*/ 13 h 23"/>
                <a:gd name="T28" fmla="*/ 8 w 81"/>
                <a:gd name="T29" fmla="*/ 15 h 23"/>
                <a:gd name="T30" fmla="*/ 2 w 81"/>
                <a:gd name="T31" fmla="*/ 19 h 23"/>
                <a:gd name="T32" fmla="*/ 0 w 81"/>
                <a:gd name="T33" fmla="*/ 23 h 23"/>
                <a:gd name="T34" fmla="*/ 8 w 81"/>
                <a:gd name="T35" fmla="*/ 23 h 23"/>
                <a:gd name="T36" fmla="*/ 16 w 81"/>
                <a:gd name="T37" fmla="*/ 23 h 23"/>
                <a:gd name="T38" fmla="*/ 25 w 81"/>
                <a:gd name="T39" fmla="*/ 22 h 23"/>
                <a:gd name="T40" fmla="*/ 35 w 81"/>
                <a:gd name="T41" fmla="*/ 22 h 23"/>
                <a:gd name="T42" fmla="*/ 44 w 81"/>
                <a:gd name="T43" fmla="*/ 21 h 23"/>
                <a:gd name="T44" fmla="*/ 53 w 81"/>
                <a:gd name="T45" fmla="*/ 20 h 23"/>
                <a:gd name="T46" fmla="*/ 63 w 81"/>
                <a:gd name="T47" fmla="*/ 20 h 23"/>
                <a:gd name="T48" fmla="*/ 73 w 81"/>
                <a:gd name="T4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23">
                  <a:moveTo>
                    <a:pt x="73" y="19"/>
                  </a:moveTo>
                  <a:lnTo>
                    <a:pt x="76" y="18"/>
                  </a:lnTo>
                  <a:lnTo>
                    <a:pt x="78" y="15"/>
                  </a:lnTo>
                  <a:lnTo>
                    <a:pt x="80" y="12"/>
                  </a:lnTo>
                  <a:lnTo>
                    <a:pt x="81" y="8"/>
                  </a:lnTo>
                  <a:lnTo>
                    <a:pt x="80" y="5"/>
                  </a:lnTo>
                  <a:lnTo>
                    <a:pt x="77" y="2"/>
                  </a:lnTo>
                  <a:lnTo>
                    <a:pt x="74" y="0"/>
                  </a:lnTo>
                  <a:lnTo>
                    <a:pt x="69" y="0"/>
                  </a:lnTo>
                  <a:lnTo>
                    <a:pt x="60" y="3"/>
                  </a:lnTo>
                  <a:lnTo>
                    <a:pt x="48" y="6"/>
                  </a:lnTo>
                  <a:lnTo>
                    <a:pt x="37" y="8"/>
                  </a:lnTo>
                  <a:lnTo>
                    <a:pt x="27" y="10"/>
                  </a:lnTo>
                  <a:lnTo>
                    <a:pt x="16" y="13"/>
                  </a:lnTo>
                  <a:lnTo>
                    <a:pt x="8" y="15"/>
                  </a:lnTo>
                  <a:lnTo>
                    <a:pt x="2" y="19"/>
                  </a:lnTo>
                  <a:lnTo>
                    <a:pt x="0" y="23"/>
                  </a:lnTo>
                  <a:lnTo>
                    <a:pt x="8" y="23"/>
                  </a:lnTo>
                  <a:lnTo>
                    <a:pt x="16" y="23"/>
                  </a:lnTo>
                  <a:lnTo>
                    <a:pt x="25" y="22"/>
                  </a:lnTo>
                  <a:lnTo>
                    <a:pt x="35" y="22"/>
                  </a:lnTo>
                  <a:lnTo>
                    <a:pt x="44" y="21"/>
                  </a:lnTo>
                  <a:lnTo>
                    <a:pt x="53" y="20"/>
                  </a:lnTo>
                  <a:lnTo>
                    <a:pt x="63" y="20"/>
                  </a:lnTo>
                  <a:lnTo>
                    <a:pt x="7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8077" name="Freeform 61">
              <a:extLst>
                <a:ext uri="{FF2B5EF4-FFF2-40B4-BE49-F238E27FC236}">
                  <a16:creationId xmlns:a16="http://schemas.microsoft.com/office/drawing/2014/main" id="{91E62E85-5B64-43A2-9C59-3AE280004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6" y="3948"/>
              <a:ext cx="56" cy="14"/>
            </a:xfrm>
            <a:custGeom>
              <a:avLst/>
              <a:gdLst>
                <a:gd name="T0" fmla="*/ 97 w 112"/>
                <a:gd name="T1" fmla="*/ 29 h 29"/>
                <a:gd name="T2" fmla="*/ 102 w 112"/>
                <a:gd name="T3" fmla="*/ 29 h 29"/>
                <a:gd name="T4" fmla="*/ 106 w 112"/>
                <a:gd name="T5" fmla="*/ 26 h 29"/>
                <a:gd name="T6" fmla="*/ 110 w 112"/>
                <a:gd name="T7" fmla="*/ 22 h 29"/>
                <a:gd name="T8" fmla="*/ 112 w 112"/>
                <a:gd name="T9" fmla="*/ 16 h 29"/>
                <a:gd name="T10" fmla="*/ 111 w 112"/>
                <a:gd name="T11" fmla="*/ 12 h 29"/>
                <a:gd name="T12" fmla="*/ 109 w 112"/>
                <a:gd name="T13" fmla="*/ 7 h 29"/>
                <a:gd name="T14" fmla="*/ 105 w 112"/>
                <a:gd name="T15" fmla="*/ 4 h 29"/>
                <a:gd name="T16" fmla="*/ 99 w 112"/>
                <a:gd name="T17" fmla="*/ 3 h 29"/>
                <a:gd name="T18" fmla="*/ 86 w 112"/>
                <a:gd name="T19" fmla="*/ 3 h 29"/>
                <a:gd name="T20" fmla="*/ 69 w 112"/>
                <a:gd name="T21" fmla="*/ 3 h 29"/>
                <a:gd name="T22" fmla="*/ 53 w 112"/>
                <a:gd name="T23" fmla="*/ 1 h 29"/>
                <a:gd name="T24" fmla="*/ 37 w 112"/>
                <a:gd name="T25" fmla="*/ 1 h 29"/>
                <a:gd name="T26" fmla="*/ 23 w 112"/>
                <a:gd name="T27" fmla="*/ 0 h 29"/>
                <a:gd name="T28" fmla="*/ 11 w 112"/>
                <a:gd name="T29" fmla="*/ 1 h 29"/>
                <a:gd name="T30" fmla="*/ 4 w 112"/>
                <a:gd name="T31" fmla="*/ 4 h 29"/>
                <a:gd name="T32" fmla="*/ 0 w 112"/>
                <a:gd name="T33" fmla="*/ 7 h 29"/>
                <a:gd name="T34" fmla="*/ 8 w 112"/>
                <a:gd name="T35" fmla="*/ 10 h 29"/>
                <a:gd name="T36" fmla="*/ 18 w 112"/>
                <a:gd name="T37" fmla="*/ 13 h 29"/>
                <a:gd name="T38" fmla="*/ 30 w 112"/>
                <a:gd name="T39" fmla="*/ 15 h 29"/>
                <a:gd name="T40" fmla="*/ 43 w 112"/>
                <a:gd name="T41" fmla="*/ 18 h 29"/>
                <a:gd name="T42" fmla="*/ 57 w 112"/>
                <a:gd name="T43" fmla="*/ 20 h 29"/>
                <a:gd name="T44" fmla="*/ 71 w 112"/>
                <a:gd name="T45" fmla="*/ 23 h 29"/>
                <a:gd name="T46" fmla="*/ 84 w 112"/>
                <a:gd name="T47" fmla="*/ 26 h 29"/>
                <a:gd name="T48" fmla="*/ 97 w 112"/>
                <a:gd name="T4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" h="29">
                  <a:moveTo>
                    <a:pt x="97" y="29"/>
                  </a:moveTo>
                  <a:lnTo>
                    <a:pt x="102" y="29"/>
                  </a:lnTo>
                  <a:lnTo>
                    <a:pt x="106" y="26"/>
                  </a:lnTo>
                  <a:lnTo>
                    <a:pt x="110" y="22"/>
                  </a:lnTo>
                  <a:lnTo>
                    <a:pt x="112" y="16"/>
                  </a:lnTo>
                  <a:lnTo>
                    <a:pt x="111" y="12"/>
                  </a:lnTo>
                  <a:lnTo>
                    <a:pt x="109" y="7"/>
                  </a:lnTo>
                  <a:lnTo>
                    <a:pt x="105" y="4"/>
                  </a:lnTo>
                  <a:lnTo>
                    <a:pt x="99" y="3"/>
                  </a:lnTo>
                  <a:lnTo>
                    <a:pt x="86" y="3"/>
                  </a:lnTo>
                  <a:lnTo>
                    <a:pt x="69" y="3"/>
                  </a:lnTo>
                  <a:lnTo>
                    <a:pt x="53" y="1"/>
                  </a:lnTo>
                  <a:lnTo>
                    <a:pt x="37" y="1"/>
                  </a:lnTo>
                  <a:lnTo>
                    <a:pt x="23" y="0"/>
                  </a:lnTo>
                  <a:lnTo>
                    <a:pt x="11" y="1"/>
                  </a:lnTo>
                  <a:lnTo>
                    <a:pt x="4" y="4"/>
                  </a:lnTo>
                  <a:lnTo>
                    <a:pt x="0" y="7"/>
                  </a:lnTo>
                  <a:lnTo>
                    <a:pt x="8" y="10"/>
                  </a:lnTo>
                  <a:lnTo>
                    <a:pt x="18" y="13"/>
                  </a:lnTo>
                  <a:lnTo>
                    <a:pt x="30" y="15"/>
                  </a:lnTo>
                  <a:lnTo>
                    <a:pt x="43" y="18"/>
                  </a:lnTo>
                  <a:lnTo>
                    <a:pt x="57" y="20"/>
                  </a:lnTo>
                  <a:lnTo>
                    <a:pt x="71" y="23"/>
                  </a:lnTo>
                  <a:lnTo>
                    <a:pt x="84" y="26"/>
                  </a:lnTo>
                  <a:lnTo>
                    <a:pt x="97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8078" name="Freeform 62">
              <a:extLst>
                <a:ext uri="{FF2B5EF4-FFF2-40B4-BE49-F238E27FC236}">
                  <a16:creationId xmlns:a16="http://schemas.microsoft.com/office/drawing/2014/main" id="{F7E8BF70-2A41-48CB-8DED-7333EB891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9" y="3744"/>
              <a:ext cx="138" cy="240"/>
            </a:xfrm>
            <a:custGeom>
              <a:avLst/>
              <a:gdLst>
                <a:gd name="T0" fmla="*/ 85 w 275"/>
                <a:gd name="T1" fmla="*/ 238 h 481"/>
                <a:gd name="T2" fmla="*/ 104 w 275"/>
                <a:gd name="T3" fmla="*/ 270 h 481"/>
                <a:gd name="T4" fmla="*/ 123 w 275"/>
                <a:gd name="T5" fmla="*/ 301 h 481"/>
                <a:gd name="T6" fmla="*/ 143 w 275"/>
                <a:gd name="T7" fmla="*/ 331 h 481"/>
                <a:gd name="T8" fmla="*/ 164 w 275"/>
                <a:gd name="T9" fmla="*/ 361 h 481"/>
                <a:gd name="T10" fmla="*/ 184 w 275"/>
                <a:gd name="T11" fmla="*/ 390 h 481"/>
                <a:gd name="T12" fmla="*/ 206 w 275"/>
                <a:gd name="T13" fmla="*/ 419 h 481"/>
                <a:gd name="T14" fmla="*/ 229 w 275"/>
                <a:gd name="T15" fmla="*/ 447 h 481"/>
                <a:gd name="T16" fmla="*/ 252 w 275"/>
                <a:gd name="T17" fmla="*/ 475 h 481"/>
                <a:gd name="T18" fmla="*/ 256 w 275"/>
                <a:gd name="T19" fmla="*/ 479 h 481"/>
                <a:gd name="T20" fmla="*/ 260 w 275"/>
                <a:gd name="T21" fmla="*/ 481 h 481"/>
                <a:gd name="T22" fmla="*/ 265 w 275"/>
                <a:gd name="T23" fmla="*/ 481 h 481"/>
                <a:gd name="T24" fmla="*/ 269 w 275"/>
                <a:gd name="T25" fmla="*/ 479 h 481"/>
                <a:gd name="T26" fmla="*/ 274 w 275"/>
                <a:gd name="T27" fmla="*/ 475 h 481"/>
                <a:gd name="T28" fmla="*/ 275 w 275"/>
                <a:gd name="T29" fmla="*/ 470 h 481"/>
                <a:gd name="T30" fmla="*/ 275 w 275"/>
                <a:gd name="T31" fmla="*/ 466 h 481"/>
                <a:gd name="T32" fmla="*/ 274 w 275"/>
                <a:gd name="T33" fmla="*/ 461 h 481"/>
                <a:gd name="T34" fmla="*/ 257 w 275"/>
                <a:gd name="T35" fmla="*/ 430 h 481"/>
                <a:gd name="T36" fmla="*/ 238 w 275"/>
                <a:gd name="T37" fmla="*/ 399 h 481"/>
                <a:gd name="T38" fmla="*/ 219 w 275"/>
                <a:gd name="T39" fmla="*/ 370 h 481"/>
                <a:gd name="T40" fmla="*/ 198 w 275"/>
                <a:gd name="T41" fmla="*/ 342 h 481"/>
                <a:gd name="T42" fmla="*/ 176 w 275"/>
                <a:gd name="T43" fmla="*/ 313 h 481"/>
                <a:gd name="T44" fmla="*/ 155 w 275"/>
                <a:gd name="T45" fmla="*/ 284 h 481"/>
                <a:gd name="T46" fmla="*/ 135 w 275"/>
                <a:gd name="T47" fmla="*/ 255 h 481"/>
                <a:gd name="T48" fmla="*/ 115 w 275"/>
                <a:gd name="T49" fmla="*/ 224 h 481"/>
                <a:gd name="T50" fmla="*/ 98 w 275"/>
                <a:gd name="T51" fmla="*/ 193 h 481"/>
                <a:gd name="T52" fmla="*/ 80 w 275"/>
                <a:gd name="T53" fmla="*/ 158 h 481"/>
                <a:gd name="T54" fmla="*/ 62 w 275"/>
                <a:gd name="T55" fmla="*/ 120 h 481"/>
                <a:gd name="T56" fmla="*/ 46 w 275"/>
                <a:gd name="T57" fmla="*/ 83 h 481"/>
                <a:gd name="T58" fmla="*/ 30 w 275"/>
                <a:gd name="T59" fmla="*/ 49 h 481"/>
                <a:gd name="T60" fmla="*/ 17 w 275"/>
                <a:gd name="T61" fmla="*/ 23 h 481"/>
                <a:gd name="T62" fmla="*/ 7 w 275"/>
                <a:gd name="T63" fmla="*/ 6 h 481"/>
                <a:gd name="T64" fmla="*/ 0 w 275"/>
                <a:gd name="T65" fmla="*/ 0 h 481"/>
                <a:gd name="T66" fmla="*/ 4 w 275"/>
                <a:gd name="T67" fmla="*/ 14 h 481"/>
                <a:gd name="T68" fmla="*/ 10 w 275"/>
                <a:gd name="T69" fmla="*/ 36 h 481"/>
                <a:gd name="T70" fmla="*/ 19 w 275"/>
                <a:gd name="T71" fmla="*/ 66 h 481"/>
                <a:gd name="T72" fmla="*/ 30 w 275"/>
                <a:gd name="T73" fmla="*/ 99 h 481"/>
                <a:gd name="T74" fmla="*/ 43 w 275"/>
                <a:gd name="T75" fmla="*/ 136 h 481"/>
                <a:gd name="T76" fmla="*/ 55 w 275"/>
                <a:gd name="T77" fmla="*/ 173 h 481"/>
                <a:gd name="T78" fmla="*/ 70 w 275"/>
                <a:gd name="T79" fmla="*/ 207 h 481"/>
                <a:gd name="T80" fmla="*/ 85 w 275"/>
                <a:gd name="T81" fmla="*/ 238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5" h="481">
                  <a:moveTo>
                    <a:pt x="85" y="238"/>
                  </a:moveTo>
                  <a:lnTo>
                    <a:pt x="104" y="270"/>
                  </a:lnTo>
                  <a:lnTo>
                    <a:pt x="123" y="301"/>
                  </a:lnTo>
                  <a:lnTo>
                    <a:pt x="143" y="331"/>
                  </a:lnTo>
                  <a:lnTo>
                    <a:pt x="164" y="361"/>
                  </a:lnTo>
                  <a:lnTo>
                    <a:pt x="184" y="390"/>
                  </a:lnTo>
                  <a:lnTo>
                    <a:pt x="206" y="419"/>
                  </a:lnTo>
                  <a:lnTo>
                    <a:pt x="229" y="447"/>
                  </a:lnTo>
                  <a:lnTo>
                    <a:pt x="252" y="475"/>
                  </a:lnTo>
                  <a:lnTo>
                    <a:pt x="256" y="479"/>
                  </a:lnTo>
                  <a:lnTo>
                    <a:pt x="260" y="481"/>
                  </a:lnTo>
                  <a:lnTo>
                    <a:pt x="265" y="481"/>
                  </a:lnTo>
                  <a:lnTo>
                    <a:pt x="269" y="479"/>
                  </a:lnTo>
                  <a:lnTo>
                    <a:pt x="274" y="475"/>
                  </a:lnTo>
                  <a:lnTo>
                    <a:pt x="275" y="470"/>
                  </a:lnTo>
                  <a:lnTo>
                    <a:pt x="275" y="466"/>
                  </a:lnTo>
                  <a:lnTo>
                    <a:pt x="274" y="461"/>
                  </a:lnTo>
                  <a:lnTo>
                    <a:pt x="257" y="430"/>
                  </a:lnTo>
                  <a:lnTo>
                    <a:pt x="238" y="399"/>
                  </a:lnTo>
                  <a:lnTo>
                    <a:pt x="219" y="370"/>
                  </a:lnTo>
                  <a:lnTo>
                    <a:pt x="198" y="342"/>
                  </a:lnTo>
                  <a:lnTo>
                    <a:pt x="176" y="313"/>
                  </a:lnTo>
                  <a:lnTo>
                    <a:pt x="155" y="284"/>
                  </a:lnTo>
                  <a:lnTo>
                    <a:pt x="135" y="255"/>
                  </a:lnTo>
                  <a:lnTo>
                    <a:pt x="115" y="224"/>
                  </a:lnTo>
                  <a:lnTo>
                    <a:pt x="98" y="193"/>
                  </a:lnTo>
                  <a:lnTo>
                    <a:pt x="80" y="158"/>
                  </a:lnTo>
                  <a:lnTo>
                    <a:pt x="62" y="120"/>
                  </a:lnTo>
                  <a:lnTo>
                    <a:pt x="46" y="83"/>
                  </a:lnTo>
                  <a:lnTo>
                    <a:pt x="30" y="49"/>
                  </a:lnTo>
                  <a:lnTo>
                    <a:pt x="17" y="23"/>
                  </a:lnTo>
                  <a:lnTo>
                    <a:pt x="7" y="6"/>
                  </a:lnTo>
                  <a:lnTo>
                    <a:pt x="0" y="0"/>
                  </a:lnTo>
                  <a:lnTo>
                    <a:pt x="4" y="14"/>
                  </a:lnTo>
                  <a:lnTo>
                    <a:pt x="10" y="36"/>
                  </a:lnTo>
                  <a:lnTo>
                    <a:pt x="19" y="66"/>
                  </a:lnTo>
                  <a:lnTo>
                    <a:pt x="30" y="99"/>
                  </a:lnTo>
                  <a:lnTo>
                    <a:pt x="43" y="136"/>
                  </a:lnTo>
                  <a:lnTo>
                    <a:pt x="55" y="173"/>
                  </a:lnTo>
                  <a:lnTo>
                    <a:pt x="70" y="207"/>
                  </a:lnTo>
                  <a:lnTo>
                    <a:pt x="85" y="2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8079" name="Freeform 63">
              <a:extLst>
                <a:ext uri="{FF2B5EF4-FFF2-40B4-BE49-F238E27FC236}">
                  <a16:creationId xmlns:a16="http://schemas.microsoft.com/office/drawing/2014/main" id="{980C3781-D79C-4B73-B1FC-220C7384FC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1" y="3428"/>
              <a:ext cx="97" cy="118"/>
            </a:xfrm>
            <a:custGeom>
              <a:avLst/>
              <a:gdLst>
                <a:gd name="T0" fmla="*/ 72 w 195"/>
                <a:gd name="T1" fmla="*/ 35 h 235"/>
                <a:gd name="T2" fmla="*/ 58 w 195"/>
                <a:gd name="T3" fmla="*/ 46 h 235"/>
                <a:gd name="T4" fmla="*/ 45 w 195"/>
                <a:gd name="T5" fmla="*/ 57 h 235"/>
                <a:gd name="T6" fmla="*/ 33 w 195"/>
                <a:gd name="T7" fmla="*/ 71 h 235"/>
                <a:gd name="T8" fmla="*/ 22 w 195"/>
                <a:gd name="T9" fmla="*/ 85 h 235"/>
                <a:gd name="T10" fmla="*/ 14 w 195"/>
                <a:gd name="T11" fmla="*/ 100 h 235"/>
                <a:gd name="T12" fmla="*/ 7 w 195"/>
                <a:gd name="T13" fmla="*/ 115 h 235"/>
                <a:gd name="T14" fmla="*/ 3 w 195"/>
                <a:gd name="T15" fmla="*/ 129 h 235"/>
                <a:gd name="T16" fmla="*/ 0 w 195"/>
                <a:gd name="T17" fmla="*/ 146 h 235"/>
                <a:gd name="T18" fmla="*/ 3 w 195"/>
                <a:gd name="T19" fmla="*/ 170 h 235"/>
                <a:gd name="T20" fmla="*/ 12 w 195"/>
                <a:gd name="T21" fmla="*/ 189 h 235"/>
                <a:gd name="T22" fmla="*/ 26 w 195"/>
                <a:gd name="T23" fmla="*/ 207 h 235"/>
                <a:gd name="T24" fmla="*/ 43 w 195"/>
                <a:gd name="T25" fmla="*/ 219 h 235"/>
                <a:gd name="T26" fmla="*/ 64 w 195"/>
                <a:gd name="T27" fmla="*/ 228 h 235"/>
                <a:gd name="T28" fmla="*/ 87 w 195"/>
                <a:gd name="T29" fmla="*/ 234 h 235"/>
                <a:gd name="T30" fmla="*/ 109 w 195"/>
                <a:gd name="T31" fmla="*/ 235 h 235"/>
                <a:gd name="T32" fmla="*/ 130 w 195"/>
                <a:gd name="T33" fmla="*/ 232 h 235"/>
                <a:gd name="T34" fmla="*/ 135 w 195"/>
                <a:gd name="T35" fmla="*/ 232 h 235"/>
                <a:gd name="T36" fmla="*/ 140 w 195"/>
                <a:gd name="T37" fmla="*/ 230 h 235"/>
                <a:gd name="T38" fmla="*/ 143 w 195"/>
                <a:gd name="T39" fmla="*/ 225 h 235"/>
                <a:gd name="T40" fmla="*/ 144 w 195"/>
                <a:gd name="T41" fmla="*/ 220 h 235"/>
                <a:gd name="T42" fmla="*/ 143 w 195"/>
                <a:gd name="T43" fmla="*/ 218 h 235"/>
                <a:gd name="T44" fmla="*/ 140 w 195"/>
                <a:gd name="T45" fmla="*/ 218 h 235"/>
                <a:gd name="T46" fmla="*/ 135 w 195"/>
                <a:gd name="T47" fmla="*/ 217 h 235"/>
                <a:gd name="T48" fmla="*/ 129 w 195"/>
                <a:gd name="T49" fmla="*/ 217 h 235"/>
                <a:gd name="T50" fmla="*/ 122 w 195"/>
                <a:gd name="T51" fmla="*/ 217 h 235"/>
                <a:gd name="T52" fmla="*/ 117 w 195"/>
                <a:gd name="T53" fmla="*/ 217 h 235"/>
                <a:gd name="T54" fmla="*/ 111 w 195"/>
                <a:gd name="T55" fmla="*/ 217 h 235"/>
                <a:gd name="T56" fmla="*/ 107 w 195"/>
                <a:gd name="T57" fmla="*/ 217 h 235"/>
                <a:gd name="T58" fmla="*/ 96 w 195"/>
                <a:gd name="T59" fmla="*/ 216 h 235"/>
                <a:gd name="T60" fmla="*/ 86 w 195"/>
                <a:gd name="T61" fmla="*/ 215 h 235"/>
                <a:gd name="T62" fmla="*/ 74 w 195"/>
                <a:gd name="T63" fmla="*/ 213 h 235"/>
                <a:gd name="T64" fmla="*/ 63 w 195"/>
                <a:gd name="T65" fmla="*/ 210 h 235"/>
                <a:gd name="T66" fmla="*/ 51 w 195"/>
                <a:gd name="T67" fmla="*/ 207 h 235"/>
                <a:gd name="T68" fmla="*/ 40 w 195"/>
                <a:gd name="T69" fmla="*/ 199 h 235"/>
                <a:gd name="T70" fmla="*/ 29 w 195"/>
                <a:gd name="T71" fmla="*/ 188 h 235"/>
                <a:gd name="T72" fmla="*/ 18 w 195"/>
                <a:gd name="T73" fmla="*/ 173 h 235"/>
                <a:gd name="T74" fmla="*/ 15 w 195"/>
                <a:gd name="T75" fmla="*/ 156 h 235"/>
                <a:gd name="T76" fmla="*/ 17 w 195"/>
                <a:gd name="T77" fmla="*/ 140 h 235"/>
                <a:gd name="T78" fmla="*/ 21 w 195"/>
                <a:gd name="T79" fmla="*/ 124 h 235"/>
                <a:gd name="T80" fmla="*/ 28 w 195"/>
                <a:gd name="T81" fmla="*/ 109 h 235"/>
                <a:gd name="T82" fmla="*/ 38 w 195"/>
                <a:gd name="T83" fmla="*/ 95 h 235"/>
                <a:gd name="T84" fmla="*/ 50 w 195"/>
                <a:gd name="T85" fmla="*/ 81 h 235"/>
                <a:gd name="T86" fmla="*/ 63 w 195"/>
                <a:gd name="T87" fmla="*/ 70 h 235"/>
                <a:gd name="T88" fmla="*/ 78 w 195"/>
                <a:gd name="T89" fmla="*/ 58 h 235"/>
                <a:gd name="T90" fmla="*/ 93 w 195"/>
                <a:gd name="T91" fmla="*/ 48 h 235"/>
                <a:gd name="T92" fmla="*/ 109 w 195"/>
                <a:gd name="T93" fmla="*/ 39 h 235"/>
                <a:gd name="T94" fmla="*/ 125 w 195"/>
                <a:gd name="T95" fmla="*/ 31 h 235"/>
                <a:gd name="T96" fmla="*/ 140 w 195"/>
                <a:gd name="T97" fmla="*/ 24 h 235"/>
                <a:gd name="T98" fmla="*/ 156 w 195"/>
                <a:gd name="T99" fmla="*/ 18 h 235"/>
                <a:gd name="T100" fmla="*/ 170 w 195"/>
                <a:gd name="T101" fmla="*/ 12 h 235"/>
                <a:gd name="T102" fmla="*/ 183 w 195"/>
                <a:gd name="T103" fmla="*/ 9 h 235"/>
                <a:gd name="T104" fmla="*/ 195 w 195"/>
                <a:gd name="T105" fmla="*/ 6 h 235"/>
                <a:gd name="T106" fmla="*/ 187 w 195"/>
                <a:gd name="T107" fmla="*/ 2 h 235"/>
                <a:gd name="T108" fmla="*/ 174 w 195"/>
                <a:gd name="T109" fmla="*/ 0 h 235"/>
                <a:gd name="T110" fmla="*/ 159 w 195"/>
                <a:gd name="T111" fmla="*/ 2 h 235"/>
                <a:gd name="T112" fmla="*/ 142 w 195"/>
                <a:gd name="T113" fmla="*/ 5 h 235"/>
                <a:gd name="T114" fmla="*/ 122 w 195"/>
                <a:gd name="T115" fmla="*/ 11 h 235"/>
                <a:gd name="T116" fmla="*/ 104 w 195"/>
                <a:gd name="T117" fmla="*/ 18 h 235"/>
                <a:gd name="T118" fmla="*/ 87 w 195"/>
                <a:gd name="T119" fmla="*/ 27 h 235"/>
                <a:gd name="T120" fmla="*/ 72 w 195"/>
                <a:gd name="T121" fmla="*/ 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5" h="235">
                  <a:moveTo>
                    <a:pt x="72" y="35"/>
                  </a:moveTo>
                  <a:lnTo>
                    <a:pt x="58" y="46"/>
                  </a:lnTo>
                  <a:lnTo>
                    <a:pt x="45" y="57"/>
                  </a:lnTo>
                  <a:lnTo>
                    <a:pt x="33" y="71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3" y="129"/>
                  </a:lnTo>
                  <a:lnTo>
                    <a:pt x="0" y="146"/>
                  </a:lnTo>
                  <a:lnTo>
                    <a:pt x="3" y="170"/>
                  </a:lnTo>
                  <a:lnTo>
                    <a:pt x="12" y="189"/>
                  </a:lnTo>
                  <a:lnTo>
                    <a:pt x="26" y="207"/>
                  </a:lnTo>
                  <a:lnTo>
                    <a:pt x="43" y="219"/>
                  </a:lnTo>
                  <a:lnTo>
                    <a:pt x="64" y="228"/>
                  </a:lnTo>
                  <a:lnTo>
                    <a:pt x="87" y="234"/>
                  </a:lnTo>
                  <a:lnTo>
                    <a:pt x="109" y="235"/>
                  </a:lnTo>
                  <a:lnTo>
                    <a:pt x="130" y="232"/>
                  </a:lnTo>
                  <a:lnTo>
                    <a:pt x="135" y="232"/>
                  </a:lnTo>
                  <a:lnTo>
                    <a:pt x="140" y="230"/>
                  </a:lnTo>
                  <a:lnTo>
                    <a:pt x="143" y="225"/>
                  </a:lnTo>
                  <a:lnTo>
                    <a:pt x="144" y="220"/>
                  </a:lnTo>
                  <a:lnTo>
                    <a:pt x="143" y="218"/>
                  </a:lnTo>
                  <a:lnTo>
                    <a:pt x="140" y="218"/>
                  </a:lnTo>
                  <a:lnTo>
                    <a:pt x="135" y="217"/>
                  </a:lnTo>
                  <a:lnTo>
                    <a:pt x="129" y="217"/>
                  </a:lnTo>
                  <a:lnTo>
                    <a:pt x="122" y="217"/>
                  </a:lnTo>
                  <a:lnTo>
                    <a:pt x="117" y="217"/>
                  </a:lnTo>
                  <a:lnTo>
                    <a:pt x="111" y="217"/>
                  </a:lnTo>
                  <a:lnTo>
                    <a:pt x="107" y="217"/>
                  </a:lnTo>
                  <a:lnTo>
                    <a:pt x="96" y="216"/>
                  </a:lnTo>
                  <a:lnTo>
                    <a:pt x="86" y="215"/>
                  </a:lnTo>
                  <a:lnTo>
                    <a:pt x="74" y="213"/>
                  </a:lnTo>
                  <a:lnTo>
                    <a:pt x="63" y="210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8"/>
                  </a:lnTo>
                  <a:lnTo>
                    <a:pt x="18" y="173"/>
                  </a:lnTo>
                  <a:lnTo>
                    <a:pt x="15" y="156"/>
                  </a:lnTo>
                  <a:lnTo>
                    <a:pt x="17" y="140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8" y="95"/>
                  </a:lnTo>
                  <a:lnTo>
                    <a:pt x="50" y="81"/>
                  </a:lnTo>
                  <a:lnTo>
                    <a:pt x="63" y="70"/>
                  </a:lnTo>
                  <a:lnTo>
                    <a:pt x="78" y="58"/>
                  </a:lnTo>
                  <a:lnTo>
                    <a:pt x="93" y="48"/>
                  </a:lnTo>
                  <a:lnTo>
                    <a:pt x="109" y="39"/>
                  </a:lnTo>
                  <a:lnTo>
                    <a:pt x="125" y="31"/>
                  </a:lnTo>
                  <a:lnTo>
                    <a:pt x="140" y="24"/>
                  </a:lnTo>
                  <a:lnTo>
                    <a:pt x="156" y="18"/>
                  </a:lnTo>
                  <a:lnTo>
                    <a:pt x="170" y="12"/>
                  </a:lnTo>
                  <a:lnTo>
                    <a:pt x="183" y="9"/>
                  </a:lnTo>
                  <a:lnTo>
                    <a:pt x="195" y="6"/>
                  </a:lnTo>
                  <a:lnTo>
                    <a:pt x="187" y="2"/>
                  </a:lnTo>
                  <a:lnTo>
                    <a:pt x="174" y="0"/>
                  </a:lnTo>
                  <a:lnTo>
                    <a:pt x="159" y="2"/>
                  </a:lnTo>
                  <a:lnTo>
                    <a:pt x="142" y="5"/>
                  </a:lnTo>
                  <a:lnTo>
                    <a:pt x="122" y="11"/>
                  </a:lnTo>
                  <a:lnTo>
                    <a:pt x="104" y="18"/>
                  </a:lnTo>
                  <a:lnTo>
                    <a:pt x="87" y="27"/>
                  </a:lnTo>
                  <a:lnTo>
                    <a:pt x="72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8080" name="Freeform 64">
              <a:extLst>
                <a:ext uri="{FF2B5EF4-FFF2-40B4-BE49-F238E27FC236}">
                  <a16:creationId xmlns:a16="http://schemas.microsoft.com/office/drawing/2014/main" id="{8D10A684-8511-4B75-B276-D1A193959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8" y="3427"/>
              <a:ext cx="62" cy="91"/>
            </a:xfrm>
            <a:custGeom>
              <a:avLst/>
              <a:gdLst>
                <a:gd name="T0" fmla="*/ 106 w 126"/>
                <a:gd name="T1" fmla="*/ 61 h 183"/>
                <a:gd name="T2" fmla="*/ 110 w 126"/>
                <a:gd name="T3" fmla="*/ 81 h 183"/>
                <a:gd name="T4" fmla="*/ 107 w 126"/>
                <a:gd name="T5" fmla="*/ 97 h 183"/>
                <a:gd name="T6" fmla="*/ 99 w 126"/>
                <a:gd name="T7" fmla="*/ 111 h 183"/>
                <a:gd name="T8" fmla="*/ 88 w 126"/>
                <a:gd name="T9" fmla="*/ 123 h 183"/>
                <a:gd name="T10" fmla="*/ 74 w 126"/>
                <a:gd name="T11" fmla="*/ 135 h 183"/>
                <a:gd name="T12" fmla="*/ 59 w 126"/>
                <a:gd name="T13" fmla="*/ 145 h 183"/>
                <a:gd name="T14" fmla="*/ 43 w 126"/>
                <a:gd name="T15" fmla="*/ 157 h 183"/>
                <a:gd name="T16" fmla="*/ 29 w 126"/>
                <a:gd name="T17" fmla="*/ 167 h 183"/>
                <a:gd name="T18" fmla="*/ 27 w 126"/>
                <a:gd name="T19" fmla="*/ 170 h 183"/>
                <a:gd name="T20" fmla="*/ 26 w 126"/>
                <a:gd name="T21" fmla="*/ 173 h 183"/>
                <a:gd name="T22" fmla="*/ 26 w 126"/>
                <a:gd name="T23" fmla="*/ 176 h 183"/>
                <a:gd name="T24" fmla="*/ 28 w 126"/>
                <a:gd name="T25" fmla="*/ 180 h 183"/>
                <a:gd name="T26" fmla="*/ 30 w 126"/>
                <a:gd name="T27" fmla="*/ 182 h 183"/>
                <a:gd name="T28" fmla="*/ 34 w 126"/>
                <a:gd name="T29" fmla="*/ 183 h 183"/>
                <a:gd name="T30" fmla="*/ 37 w 126"/>
                <a:gd name="T31" fmla="*/ 183 h 183"/>
                <a:gd name="T32" fmla="*/ 41 w 126"/>
                <a:gd name="T33" fmla="*/ 182 h 183"/>
                <a:gd name="T34" fmla="*/ 58 w 126"/>
                <a:gd name="T35" fmla="*/ 172 h 183"/>
                <a:gd name="T36" fmla="*/ 75 w 126"/>
                <a:gd name="T37" fmla="*/ 160 h 183"/>
                <a:gd name="T38" fmla="*/ 91 w 126"/>
                <a:gd name="T39" fmla="*/ 147 h 183"/>
                <a:gd name="T40" fmla="*/ 106 w 126"/>
                <a:gd name="T41" fmla="*/ 132 h 183"/>
                <a:gd name="T42" fmla="*/ 116 w 126"/>
                <a:gd name="T43" fmla="*/ 116 h 183"/>
                <a:gd name="T44" fmla="*/ 123 w 126"/>
                <a:gd name="T45" fmla="*/ 98 h 183"/>
                <a:gd name="T46" fmla="*/ 126 w 126"/>
                <a:gd name="T47" fmla="*/ 78 h 183"/>
                <a:gd name="T48" fmla="*/ 121 w 126"/>
                <a:gd name="T49" fmla="*/ 58 h 183"/>
                <a:gd name="T50" fmla="*/ 111 w 126"/>
                <a:gd name="T51" fmla="*/ 42 h 183"/>
                <a:gd name="T52" fmla="*/ 97 w 126"/>
                <a:gd name="T53" fmla="*/ 28 h 183"/>
                <a:gd name="T54" fmla="*/ 79 w 126"/>
                <a:gd name="T55" fmla="*/ 16 h 183"/>
                <a:gd name="T56" fmla="*/ 60 w 126"/>
                <a:gd name="T57" fmla="*/ 8 h 183"/>
                <a:gd name="T58" fmla="*/ 41 w 126"/>
                <a:gd name="T59" fmla="*/ 3 h 183"/>
                <a:gd name="T60" fmla="*/ 23 w 126"/>
                <a:gd name="T61" fmla="*/ 0 h 183"/>
                <a:gd name="T62" fmla="*/ 9 w 126"/>
                <a:gd name="T63" fmla="*/ 1 h 183"/>
                <a:gd name="T64" fmla="*/ 0 w 126"/>
                <a:gd name="T65" fmla="*/ 6 h 183"/>
                <a:gd name="T66" fmla="*/ 16 w 126"/>
                <a:gd name="T67" fmla="*/ 11 h 183"/>
                <a:gd name="T68" fmla="*/ 32 w 126"/>
                <a:gd name="T69" fmla="*/ 14 h 183"/>
                <a:gd name="T70" fmla="*/ 47 w 126"/>
                <a:gd name="T71" fmla="*/ 17 h 183"/>
                <a:gd name="T72" fmla="*/ 62 w 126"/>
                <a:gd name="T73" fmla="*/ 22 h 183"/>
                <a:gd name="T74" fmla="*/ 76 w 126"/>
                <a:gd name="T75" fmla="*/ 28 h 183"/>
                <a:gd name="T76" fmla="*/ 89 w 126"/>
                <a:gd name="T77" fmla="*/ 36 h 183"/>
                <a:gd name="T78" fmla="*/ 99 w 126"/>
                <a:gd name="T79" fmla="*/ 46 h 183"/>
                <a:gd name="T80" fmla="*/ 106 w 126"/>
                <a:gd name="T81" fmla="*/ 6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6" h="183">
                  <a:moveTo>
                    <a:pt x="106" y="61"/>
                  </a:moveTo>
                  <a:lnTo>
                    <a:pt x="110" y="81"/>
                  </a:lnTo>
                  <a:lnTo>
                    <a:pt x="107" y="97"/>
                  </a:lnTo>
                  <a:lnTo>
                    <a:pt x="99" y="111"/>
                  </a:lnTo>
                  <a:lnTo>
                    <a:pt x="88" y="123"/>
                  </a:lnTo>
                  <a:lnTo>
                    <a:pt x="74" y="135"/>
                  </a:lnTo>
                  <a:lnTo>
                    <a:pt x="59" y="145"/>
                  </a:lnTo>
                  <a:lnTo>
                    <a:pt x="43" y="157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3"/>
                  </a:lnTo>
                  <a:lnTo>
                    <a:pt x="26" y="176"/>
                  </a:lnTo>
                  <a:lnTo>
                    <a:pt x="28" y="180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2"/>
                  </a:lnTo>
                  <a:lnTo>
                    <a:pt x="75" y="160"/>
                  </a:lnTo>
                  <a:lnTo>
                    <a:pt x="91" y="147"/>
                  </a:lnTo>
                  <a:lnTo>
                    <a:pt x="106" y="132"/>
                  </a:lnTo>
                  <a:lnTo>
                    <a:pt x="116" y="116"/>
                  </a:lnTo>
                  <a:lnTo>
                    <a:pt x="123" y="98"/>
                  </a:lnTo>
                  <a:lnTo>
                    <a:pt x="126" y="78"/>
                  </a:lnTo>
                  <a:lnTo>
                    <a:pt x="121" y="58"/>
                  </a:lnTo>
                  <a:lnTo>
                    <a:pt x="111" y="42"/>
                  </a:lnTo>
                  <a:lnTo>
                    <a:pt x="97" y="28"/>
                  </a:lnTo>
                  <a:lnTo>
                    <a:pt x="79" y="16"/>
                  </a:lnTo>
                  <a:lnTo>
                    <a:pt x="60" y="8"/>
                  </a:lnTo>
                  <a:lnTo>
                    <a:pt x="41" y="3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1"/>
                  </a:lnTo>
                  <a:lnTo>
                    <a:pt x="32" y="14"/>
                  </a:lnTo>
                  <a:lnTo>
                    <a:pt x="47" y="17"/>
                  </a:lnTo>
                  <a:lnTo>
                    <a:pt x="62" y="22"/>
                  </a:lnTo>
                  <a:lnTo>
                    <a:pt x="76" y="28"/>
                  </a:lnTo>
                  <a:lnTo>
                    <a:pt x="89" y="36"/>
                  </a:lnTo>
                  <a:lnTo>
                    <a:pt x="99" y="46"/>
                  </a:lnTo>
                  <a:lnTo>
                    <a:pt x="106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8081" name="Freeform 65">
              <a:extLst>
                <a:ext uri="{FF2B5EF4-FFF2-40B4-BE49-F238E27FC236}">
                  <a16:creationId xmlns:a16="http://schemas.microsoft.com/office/drawing/2014/main" id="{C09E9B6F-61A4-44CB-BD93-F4B62A4F0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" y="3406"/>
              <a:ext cx="158" cy="190"/>
            </a:xfrm>
            <a:custGeom>
              <a:avLst/>
              <a:gdLst>
                <a:gd name="T0" fmla="*/ 99 w 317"/>
                <a:gd name="T1" fmla="*/ 70 h 379"/>
                <a:gd name="T2" fmla="*/ 53 w 317"/>
                <a:gd name="T3" fmla="*/ 115 h 379"/>
                <a:gd name="T4" fmla="*/ 17 w 317"/>
                <a:gd name="T5" fmla="*/ 168 h 379"/>
                <a:gd name="T6" fmla="*/ 0 w 317"/>
                <a:gd name="T7" fmla="*/ 228 h 379"/>
                <a:gd name="T8" fmla="*/ 4 w 317"/>
                <a:gd name="T9" fmla="*/ 268 h 379"/>
                <a:gd name="T10" fmla="*/ 10 w 317"/>
                <a:gd name="T11" fmla="*/ 284 h 379"/>
                <a:gd name="T12" fmla="*/ 21 w 317"/>
                <a:gd name="T13" fmla="*/ 299 h 379"/>
                <a:gd name="T14" fmla="*/ 33 w 317"/>
                <a:gd name="T15" fmla="*/ 312 h 379"/>
                <a:gd name="T16" fmla="*/ 55 w 317"/>
                <a:gd name="T17" fmla="*/ 325 h 379"/>
                <a:gd name="T18" fmla="*/ 85 w 317"/>
                <a:gd name="T19" fmla="*/ 340 h 379"/>
                <a:gd name="T20" fmla="*/ 118 w 317"/>
                <a:gd name="T21" fmla="*/ 352 h 379"/>
                <a:gd name="T22" fmla="*/ 150 w 317"/>
                <a:gd name="T23" fmla="*/ 361 h 379"/>
                <a:gd name="T24" fmla="*/ 183 w 317"/>
                <a:gd name="T25" fmla="*/ 368 h 379"/>
                <a:gd name="T26" fmla="*/ 217 w 317"/>
                <a:gd name="T27" fmla="*/ 372 h 379"/>
                <a:gd name="T28" fmla="*/ 251 w 317"/>
                <a:gd name="T29" fmla="*/ 376 h 379"/>
                <a:gd name="T30" fmla="*/ 284 w 317"/>
                <a:gd name="T31" fmla="*/ 378 h 379"/>
                <a:gd name="T32" fmla="*/ 306 w 317"/>
                <a:gd name="T33" fmla="*/ 379 h 379"/>
                <a:gd name="T34" fmla="*/ 314 w 317"/>
                <a:gd name="T35" fmla="*/ 372 h 379"/>
                <a:gd name="T36" fmla="*/ 317 w 317"/>
                <a:gd name="T37" fmla="*/ 361 h 379"/>
                <a:gd name="T38" fmla="*/ 310 w 317"/>
                <a:gd name="T39" fmla="*/ 353 h 379"/>
                <a:gd name="T40" fmla="*/ 289 w 317"/>
                <a:gd name="T41" fmla="*/ 352 h 379"/>
                <a:gd name="T42" fmla="*/ 258 w 317"/>
                <a:gd name="T43" fmla="*/ 351 h 379"/>
                <a:gd name="T44" fmla="*/ 227 w 317"/>
                <a:gd name="T45" fmla="*/ 348 h 379"/>
                <a:gd name="T46" fmla="*/ 196 w 317"/>
                <a:gd name="T47" fmla="*/ 344 h 379"/>
                <a:gd name="T48" fmla="*/ 165 w 317"/>
                <a:gd name="T49" fmla="*/ 338 h 379"/>
                <a:gd name="T50" fmla="*/ 134 w 317"/>
                <a:gd name="T51" fmla="*/ 330 h 379"/>
                <a:gd name="T52" fmla="*/ 104 w 317"/>
                <a:gd name="T53" fmla="*/ 321 h 379"/>
                <a:gd name="T54" fmla="*/ 75 w 317"/>
                <a:gd name="T55" fmla="*/ 307 h 379"/>
                <a:gd name="T56" fmla="*/ 50 w 317"/>
                <a:gd name="T57" fmla="*/ 292 h 379"/>
                <a:gd name="T58" fmla="*/ 35 w 317"/>
                <a:gd name="T59" fmla="*/ 269 h 379"/>
                <a:gd name="T60" fmla="*/ 30 w 317"/>
                <a:gd name="T61" fmla="*/ 239 h 379"/>
                <a:gd name="T62" fmla="*/ 37 w 317"/>
                <a:gd name="T63" fmla="*/ 198 h 379"/>
                <a:gd name="T64" fmla="*/ 50 w 317"/>
                <a:gd name="T65" fmla="*/ 165 h 379"/>
                <a:gd name="T66" fmla="*/ 67 w 317"/>
                <a:gd name="T67" fmla="*/ 137 h 379"/>
                <a:gd name="T68" fmla="*/ 88 w 317"/>
                <a:gd name="T69" fmla="*/ 111 h 379"/>
                <a:gd name="T70" fmla="*/ 112 w 317"/>
                <a:gd name="T71" fmla="*/ 88 h 379"/>
                <a:gd name="T72" fmla="*/ 142 w 317"/>
                <a:gd name="T73" fmla="*/ 64 h 379"/>
                <a:gd name="T74" fmla="*/ 177 w 317"/>
                <a:gd name="T75" fmla="*/ 41 h 379"/>
                <a:gd name="T76" fmla="*/ 215 w 317"/>
                <a:gd name="T77" fmla="*/ 22 h 379"/>
                <a:gd name="T78" fmla="*/ 249 w 317"/>
                <a:gd name="T79" fmla="*/ 7 h 379"/>
                <a:gd name="T80" fmla="*/ 250 w 317"/>
                <a:gd name="T81" fmla="*/ 0 h 379"/>
                <a:gd name="T82" fmla="*/ 217 w 317"/>
                <a:gd name="T83" fmla="*/ 6 h 379"/>
                <a:gd name="T84" fmla="*/ 177 w 317"/>
                <a:gd name="T85" fmla="*/ 19 h 379"/>
                <a:gd name="T86" fmla="*/ 139 w 317"/>
                <a:gd name="T87" fmla="*/ 3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7" h="379">
                  <a:moveTo>
                    <a:pt x="123" y="50"/>
                  </a:moveTo>
                  <a:lnTo>
                    <a:pt x="99" y="70"/>
                  </a:lnTo>
                  <a:lnTo>
                    <a:pt x="75" y="92"/>
                  </a:lnTo>
                  <a:lnTo>
                    <a:pt x="53" y="115"/>
                  </a:lnTo>
                  <a:lnTo>
                    <a:pt x="33" y="140"/>
                  </a:lnTo>
                  <a:lnTo>
                    <a:pt x="17" y="168"/>
                  </a:lnTo>
                  <a:lnTo>
                    <a:pt x="6" y="197"/>
                  </a:lnTo>
                  <a:lnTo>
                    <a:pt x="0" y="228"/>
                  </a:lnTo>
                  <a:lnTo>
                    <a:pt x="1" y="260"/>
                  </a:lnTo>
                  <a:lnTo>
                    <a:pt x="4" y="268"/>
                  </a:lnTo>
                  <a:lnTo>
                    <a:pt x="7" y="277"/>
                  </a:lnTo>
                  <a:lnTo>
                    <a:pt x="10" y="284"/>
                  </a:lnTo>
                  <a:lnTo>
                    <a:pt x="15" y="292"/>
                  </a:lnTo>
                  <a:lnTo>
                    <a:pt x="21" y="299"/>
                  </a:lnTo>
                  <a:lnTo>
                    <a:pt x="27" y="306"/>
                  </a:lnTo>
                  <a:lnTo>
                    <a:pt x="33" y="312"/>
                  </a:lnTo>
                  <a:lnTo>
                    <a:pt x="40" y="316"/>
                  </a:lnTo>
                  <a:lnTo>
                    <a:pt x="55" y="325"/>
                  </a:lnTo>
                  <a:lnTo>
                    <a:pt x="70" y="333"/>
                  </a:lnTo>
                  <a:lnTo>
                    <a:pt x="85" y="340"/>
                  </a:lnTo>
                  <a:lnTo>
                    <a:pt x="101" y="346"/>
                  </a:lnTo>
                  <a:lnTo>
                    <a:pt x="118" y="352"/>
                  </a:lnTo>
                  <a:lnTo>
                    <a:pt x="134" y="356"/>
                  </a:lnTo>
                  <a:lnTo>
                    <a:pt x="150" y="361"/>
                  </a:lnTo>
                  <a:lnTo>
                    <a:pt x="166" y="364"/>
                  </a:lnTo>
                  <a:lnTo>
                    <a:pt x="183" y="368"/>
                  </a:lnTo>
                  <a:lnTo>
                    <a:pt x="200" y="370"/>
                  </a:lnTo>
                  <a:lnTo>
                    <a:pt x="217" y="372"/>
                  </a:lnTo>
                  <a:lnTo>
                    <a:pt x="234" y="375"/>
                  </a:lnTo>
                  <a:lnTo>
                    <a:pt x="251" y="376"/>
                  </a:lnTo>
                  <a:lnTo>
                    <a:pt x="268" y="377"/>
                  </a:lnTo>
                  <a:lnTo>
                    <a:pt x="284" y="378"/>
                  </a:lnTo>
                  <a:lnTo>
                    <a:pt x="302" y="379"/>
                  </a:lnTo>
                  <a:lnTo>
                    <a:pt x="306" y="379"/>
                  </a:lnTo>
                  <a:lnTo>
                    <a:pt x="311" y="376"/>
                  </a:lnTo>
                  <a:lnTo>
                    <a:pt x="314" y="372"/>
                  </a:lnTo>
                  <a:lnTo>
                    <a:pt x="317" y="367"/>
                  </a:lnTo>
                  <a:lnTo>
                    <a:pt x="317" y="361"/>
                  </a:lnTo>
                  <a:lnTo>
                    <a:pt x="314" y="356"/>
                  </a:lnTo>
                  <a:lnTo>
                    <a:pt x="310" y="353"/>
                  </a:lnTo>
                  <a:lnTo>
                    <a:pt x="305" y="352"/>
                  </a:lnTo>
                  <a:lnTo>
                    <a:pt x="289" y="352"/>
                  </a:lnTo>
                  <a:lnTo>
                    <a:pt x="274" y="352"/>
                  </a:lnTo>
                  <a:lnTo>
                    <a:pt x="258" y="351"/>
                  </a:lnTo>
                  <a:lnTo>
                    <a:pt x="243" y="349"/>
                  </a:lnTo>
                  <a:lnTo>
                    <a:pt x="227" y="348"/>
                  </a:lnTo>
                  <a:lnTo>
                    <a:pt x="211" y="346"/>
                  </a:lnTo>
                  <a:lnTo>
                    <a:pt x="196" y="344"/>
                  </a:lnTo>
                  <a:lnTo>
                    <a:pt x="180" y="341"/>
                  </a:lnTo>
                  <a:lnTo>
                    <a:pt x="165" y="338"/>
                  </a:lnTo>
                  <a:lnTo>
                    <a:pt x="149" y="335"/>
                  </a:lnTo>
                  <a:lnTo>
                    <a:pt x="134" y="330"/>
                  </a:lnTo>
                  <a:lnTo>
                    <a:pt x="119" y="325"/>
                  </a:lnTo>
                  <a:lnTo>
                    <a:pt x="104" y="321"/>
                  </a:lnTo>
                  <a:lnTo>
                    <a:pt x="90" y="314"/>
                  </a:lnTo>
                  <a:lnTo>
                    <a:pt x="75" y="307"/>
                  </a:lnTo>
                  <a:lnTo>
                    <a:pt x="61" y="300"/>
                  </a:lnTo>
                  <a:lnTo>
                    <a:pt x="50" y="292"/>
                  </a:lnTo>
                  <a:lnTo>
                    <a:pt x="40" y="280"/>
                  </a:lnTo>
                  <a:lnTo>
                    <a:pt x="35" y="269"/>
                  </a:lnTo>
                  <a:lnTo>
                    <a:pt x="30" y="255"/>
                  </a:lnTo>
                  <a:lnTo>
                    <a:pt x="30" y="239"/>
                  </a:lnTo>
                  <a:lnTo>
                    <a:pt x="32" y="218"/>
                  </a:lnTo>
                  <a:lnTo>
                    <a:pt x="37" y="198"/>
                  </a:lnTo>
                  <a:lnTo>
                    <a:pt x="42" y="183"/>
                  </a:lnTo>
                  <a:lnTo>
                    <a:pt x="50" y="165"/>
                  </a:lnTo>
                  <a:lnTo>
                    <a:pt x="59" y="150"/>
                  </a:lnTo>
                  <a:lnTo>
                    <a:pt x="67" y="137"/>
                  </a:lnTo>
                  <a:lnTo>
                    <a:pt x="77" y="124"/>
                  </a:lnTo>
                  <a:lnTo>
                    <a:pt x="88" y="111"/>
                  </a:lnTo>
                  <a:lnTo>
                    <a:pt x="99" y="100"/>
                  </a:lnTo>
                  <a:lnTo>
                    <a:pt x="112" y="88"/>
                  </a:lnTo>
                  <a:lnTo>
                    <a:pt x="127" y="76"/>
                  </a:lnTo>
                  <a:lnTo>
                    <a:pt x="142" y="64"/>
                  </a:lnTo>
                  <a:lnTo>
                    <a:pt x="159" y="53"/>
                  </a:lnTo>
                  <a:lnTo>
                    <a:pt x="177" y="41"/>
                  </a:lnTo>
                  <a:lnTo>
                    <a:pt x="197" y="31"/>
                  </a:lnTo>
                  <a:lnTo>
                    <a:pt x="215" y="22"/>
                  </a:lnTo>
                  <a:lnTo>
                    <a:pt x="233" y="14"/>
                  </a:lnTo>
                  <a:lnTo>
                    <a:pt x="249" y="7"/>
                  </a:lnTo>
                  <a:lnTo>
                    <a:pt x="263" y="1"/>
                  </a:lnTo>
                  <a:lnTo>
                    <a:pt x="250" y="0"/>
                  </a:lnTo>
                  <a:lnTo>
                    <a:pt x="234" y="1"/>
                  </a:lnTo>
                  <a:lnTo>
                    <a:pt x="217" y="6"/>
                  </a:lnTo>
                  <a:lnTo>
                    <a:pt x="197" y="11"/>
                  </a:lnTo>
                  <a:lnTo>
                    <a:pt x="177" y="19"/>
                  </a:lnTo>
                  <a:lnTo>
                    <a:pt x="158" y="29"/>
                  </a:lnTo>
                  <a:lnTo>
                    <a:pt x="139" y="39"/>
                  </a:lnTo>
                  <a:lnTo>
                    <a:pt x="123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8082" name="Freeform 66">
              <a:extLst>
                <a:ext uri="{FF2B5EF4-FFF2-40B4-BE49-F238E27FC236}">
                  <a16:creationId xmlns:a16="http://schemas.microsoft.com/office/drawing/2014/main" id="{1FA51CDA-7F30-4B42-9C94-8D8AA0502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2" y="3400"/>
              <a:ext cx="138" cy="126"/>
            </a:xfrm>
            <a:custGeom>
              <a:avLst/>
              <a:gdLst>
                <a:gd name="T0" fmla="*/ 230 w 276"/>
                <a:gd name="T1" fmla="*/ 78 h 253"/>
                <a:gd name="T2" fmla="*/ 243 w 276"/>
                <a:gd name="T3" fmla="*/ 92 h 253"/>
                <a:gd name="T4" fmla="*/ 250 w 276"/>
                <a:gd name="T5" fmla="*/ 108 h 253"/>
                <a:gd name="T6" fmla="*/ 254 w 276"/>
                <a:gd name="T7" fmla="*/ 126 h 253"/>
                <a:gd name="T8" fmla="*/ 254 w 276"/>
                <a:gd name="T9" fmla="*/ 144 h 253"/>
                <a:gd name="T10" fmla="*/ 252 w 276"/>
                <a:gd name="T11" fmla="*/ 159 h 253"/>
                <a:gd name="T12" fmla="*/ 247 w 276"/>
                <a:gd name="T13" fmla="*/ 172 h 253"/>
                <a:gd name="T14" fmla="*/ 239 w 276"/>
                <a:gd name="T15" fmla="*/ 184 h 253"/>
                <a:gd name="T16" fmla="*/ 231 w 276"/>
                <a:gd name="T17" fmla="*/ 195 h 253"/>
                <a:gd name="T18" fmla="*/ 221 w 276"/>
                <a:gd name="T19" fmla="*/ 206 h 253"/>
                <a:gd name="T20" fmla="*/ 210 w 276"/>
                <a:gd name="T21" fmla="*/ 215 h 253"/>
                <a:gd name="T22" fmla="*/ 200 w 276"/>
                <a:gd name="T23" fmla="*/ 226 h 253"/>
                <a:gd name="T24" fmla="*/ 190 w 276"/>
                <a:gd name="T25" fmla="*/ 236 h 253"/>
                <a:gd name="T26" fmla="*/ 187 w 276"/>
                <a:gd name="T27" fmla="*/ 239 h 253"/>
                <a:gd name="T28" fmla="*/ 186 w 276"/>
                <a:gd name="T29" fmla="*/ 243 h 253"/>
                <a:gd name="T30" fmla="*/ 187 w 276"/>
                <a:gd name="T31" fmla="*/ 246 h 253"/>
                <a:gd name="T32" fmla="*/ 190 w 276"/>
                <a:gd name="T33" fmla="*/ 250 h 253"/>
                <a:gd name="T34" fmla="*/ 193 w 276"/>
                <a:gd name="T35" fmla="*/ 252 h 253"/>
                <a:gd name="T36" fmla="*/ 197 w 276"/>
                <a:gd name="T37" fmla="*/ 253 h 253"/>
                <a:gd name="T38" fmla="*/ 201 w 276"/>
                <a:gd name="T39" fmla="*/ 252 h 253"/>
                <a:gd name="T40" fmla="*/ 205 w 276"/>
                <a:gd name="T41" fmla="*/ 250 h 253"/>
                <a:gd name="T42" fmla="*/ 228 w 276"/>
                <a:gd name="T43" fmla="*/ 235 h 253"/>
                <a:gd name="T44" fmla="*/ 246 w 276"/>
                <a:gd name="T45" fmla="*/ 215 h 253"/>
                <a:gd name="T46" fmla="*/ 262 w 276"/>
                <a:gd name="T47" fmla="*/ 192 h 253"/>
                <a:gd name="T48" fmla="*/ 273 w 276"/>
                <a:gd name="T49" fmla="*/ 168 h 253"/>
                <a:gd name="T50" fmla="*/ 276 w 276"/>
                <a:gd name="T51" fmla="*/ 142 h 253"/>
                <a:gd name="T52" fmla="*/ 274 w 276"/>
                <a:gd name="T53" fmla="*/ 116 h 253"/>
                <a:gd name="T54" fmla="*/ 264 w 276"/>
                <a:gd name="T55" fmla="*/ 92 h 253"/>
                <a:gd name="T56" fmla="*/ 246 w 276"/>
                <a:gd name="T57" fmla="*/ 70 h 253"/>
                <a:gd name="T58" fmla="*/ 232 w 276"/>
                <a:gd name="T59" fmla="*/ 59 h 253"/>
                <a:gd name="T60" fmla="*/ 216 w 276"/>
                <a:gd name="T61" fmla="*/ 48 h 253"/>
                <a:gd name="T62" fmla="*/ 198 w 276"/>
                <a:gd name="T63" fmla="*/ 39 h 253"/>
                <a:gd name="T64" fmla="*/ 179 w 276"/>
                <a:gd name="T65" fmla="*/ 31 h 253"/>
                <a:gd name="T66" fmla="*/ 160 w 276"/>
                <a:gd name="T67" fmla="*/ 24 h 253"/>
                <a:gd name="T68" fmla="*/ 139 w 276"/>
                <a:gd name="T69" fmla="*/ 19 h 253"/>
                <a:gd name="T70" fmla="*/ 119 w 276"/>
                <a:gd name="T71" fmla="*/ 13 h 253"/>
                <a:gd name="T72" fmla="*/ 99 w 276"/>
                <a:gd name="T73" fmla="*/ 8 h 253"/>
                <a:gd name="T74" fmla="*/ 80 w 276"/>
                <a:gd name="T75" fmla="*/ 5 h 253"/>
                <a:gd name="T76" fmla="*/ 62 w 276"/>
                <a:gd name="T77" fmla="*/ 2 h 253"/>
                <a:gd name="T78" fmla="*/ 46 w 276"/>
                <a:gd name="T79" fmla="*/ 0 h 253"/>
                <a:gd name="T80" fmla="*/ 31 w 276"/>
                <a:gd name="T81" fmla="*/ 0 h 253"/>
                <a:gd name="T82" fmla="*/ 18 w 276"/>
                <a:gd name="T83" fmla="*/ 0 h 253"/>
                <a:gd name="T84" fmla="*/ 9 w 276"/>
                <a:gd name="T85" fmla="*/ 1 h 253"/>
                <a:gd name="T86" fmla="*/ 3 w 276"/>
                <a:gd name="T87" fmla="*/ 4 h 253"/>
                <a:gd name="T88" fmla="*/ 0 w 276"/>
                <a:gd name="T89" fmla="*/ 6 h 253"/>
                <a:gd name="T90" fmla="*/ 11 w 276"/>
                <a:gd name="T91" fmla="*/ 8 h 253"/>
                <a:gd name="T92" fmla="*/ 24 w 276"/>
                <a:gd name="T93" fmla="*/ 9 h 253"/>
                <a:gd name="T94" fmla="*/ 37 w 276"/>
                <a:gd name="T95" fmla="*/ 12 h 253"/>
                <a:gd name="T96" fmla="*/ 50 w 276"/>
                <a:gd name="T97" fmla="*/ 14 h 253"/>
                <a:gd name="T98" fmla="*/ 65 w 276"/>
                <a:gd name="T99" fmla="*/ 16 h 253"/>
                <a:gd name="T100" fmla="*/ 80 w 276"/>
                <a:gd name="T101" fmla="*/ 19 h 253"/>
                <a:gd name="T102" fmla="*/ 95 w 276"/>
                <a:gd name="T103" fmla="*/ 22 h 253"/>
                <a:gd name="T104" fmla="*/ 111 w 276"/>
                <a:gd name="T105" fmla="*/ 25 h 253"/>
                <a:gd name="T106" fmla="*/ 126 w 276"/>
                <a:gd name="T107" fmla="*/ 30 h 253"/>
                <a:gd name="T108" fmla="*/ 142 w 276"/>
                <a:gd name="T109" fmla="*/ 35 h 253"/>
                <a:gd name="T110" fmla="*/ 159 w 276"/>
                <a:gd name="T111" fmla="*/ 40 h 253"/>
                <a:gd name="T112" fmla="*/ 174 w 276"/>
                <a:gd name="T113" fmla="*/ 46 h 253"/>
                <a:gd name="T114" fmla="*/ 188 w 276"/>
                <a:gd name="T115" fmla="*/ 53 h 253"/>
                <a:gd name="T116" fmla="*/ 203 w 276"/>
                <a:gd name="T117" fmla="*/ 60 h 253"/>
                <a:gd name="T118" fmla="*/ 217 w 276"/>
                <a:gd name="T119" fmla="*/ 69 h 253"/>
                <a:gd name="T120" fmla="*/ 230 w 276"/>
                <a:gd name="T121" fmla="*/ 7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6" h="253">
                  <a:moveTo>
                    <a:pt x="230" y="78"/>
                  </a:moveTo>
                  <a:lnTo>
                    <a:pt x="243" y="92"/>
                  </a:lnTo>
                  <a:lnTo>
                    <a:pt x="250" y="108"/>
                  </a:lnTo>
                  <a:lnTo>
                    <a:pt x="254" y="126"/>
                  </a:lnTo>
                  <a:lnTo>
                    <a:pt x="254" y="144"/>
                  </a:lnTo>
                  <a:lnTo>
                    <a:pt x="252" y="159"/>
                  </a:lnTo>
                  <a:lnTo>
                    <a:pt x="247" y="172"/>
                  </a:lnTo>
                  <a:lnTo>
                    <a:pt x="239" y="184"/>
                  </a:lnTo>
                  <a:lnTo>
                    <a:pt x="231" y="195"/>
                  </a:lnTo>
                  <a:lnTo>
                    <a:pt x="221" y="206"/>
                  </a:lnTo>
                  <a:lnTo>
                    <a:pt x="210" y="215"/>
                  </a:lnTo>
                  <a:lnTo>
                    <a:pt x="200" y="226"/>
                  </a:lnTo>
                  <a:lnTo>
                    <a:pt x="190" y="236"/>
                  </a:lnTo>
                  <a:lnTo>
                    <a:pt x="187" y="239"/>
                  </a:lnTo>
                  <a:lnTo>
                    <a:pt x="186" y="243"/>
                  </a:lnTo>
                  <a:lnTo>
                    <a:pt x="187" y="246"/>
                  </a:lnTo>
                  <a:lnTo>
                    <a:pt x="190" y="250"/>
                  </a:lnTo>
                  <a:lnTo>
                    <a:pt x="193" y="252"/>
                  </a:lnTo>
                  <a:lnTo>
                    <a:pt x="197" y="253"/>
                  </a:lnTo>
                  <a:lnTo>
                    <a:pt x="201" y="252"/>
                  </a:lnTo>
                  <a:lnTo>
                    <a:pt x="205" y="250"/>
                  </a:lnTo>
                  <a:lnTo>
                    <a:pt x="228" y="235"/>
                  </a:lnTo>
                  <a:lnTo>
                    <a:pt x="246" y="215"/>
                  </a:lnTo>
                  <a:lnTo>
                    <a:pt x="262" y="192"/>
                  </a:lnTo>
                  <a:lnTo>
                    <a:pt x="273" y="168"/>
                  </a:lnTo>
                  <a:lnTo>
                    <a:pt x="276" y="142"/>
                  </a:lnTo>
                  <a:lnTo>
                    <a:pt x="274" y="116"/>
                  </a:lnTo>
                  <a:lnTo>
                    <a:pt x="264" y="92"/>
                  </a:lnTo>
                  <a:lnTo>
                    <a:pt x="246" y="70"/>
                  </a:lnTo>
                  <a:lnTo>
                    <a:pt x="232" y="59"/>
                  </a:lnTo>
                  <a:lnTo>
                    <a:pt x="216" y="48"/>
                  </a:lnTo>
                  <a:lnTo>
                    <a:pt x="198" y="39"/>
                  </a:lnTo>
                  <a:lnTo>
                    <a:pt x="179" y="31"/>
                  </a:lnTo>
                  <a:lnTo>
                    <a:pt x="160" y="24"/>
                  </a:lnTo>
                  <a:lnTo>
                    <a:pt x="139" y="19"/>
                  </a:lnTo>
                  <a:lnTo>
                    <a:pt x="119" y="13"/>
                  </a:lnTo>
                  <a:lnTo>
                    <a:pt x="99" y="8"/>
                  </a:lnTo>
                  <a:lnTo>
                    <a:pt x="80" y="5"/>
                  </a:lnTo>
                  <a:lnTo>
                    <a:pt x="62" y="2"/>
                  </a:lnTo>
                  <a:lnTo>
                    <a:pt x="46" y="0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3" y="4"/>
                  </a:lnTo>
                  <a:lnTo>
                    <a:pt x="0" y="6"/>
                  </a:lnTo>
                  <a:lnTo>
                    <a:pt x="11" y="8"/>
                  </a:lnTo>
                  <a:lnTo>
                    <a:pt x="24" y="9"/>
                  </a:lnTo>
                  <a:lnTo>
                    <a:pt x="37" y="12"/>
                  </a:lnTo>
                  <a:lnTo>
                    <a:pt x="50" y="14"/>
                  </a:lnTo>
                  <a:lnTo>
                    <a:pt x="65" y="16"/>
                  </a:lnTo>
                  <a:lnTo>
                    <a:pt x="80" y="19"/>
                  </a:lnTo>
                  <a:lnTo>
                    <a:pt x="95" y="22"/>
                  </a:lnTo>
                  <a:lnTo>
                    <a:pt x="111" y="25"/>
                  </a:lnTo>
                  <a:lnTo>
                    <a:pt x="126" y="30"/>
                  </a:lnTo>
                  <a:lnTo>
                    <a:pt x="142" y="35"/>
                  </a:lnTo>
                  <a:lnTo>
                    <a:pt x="159" y="40"/>
                  </a:lnTo>
                  <a:lnTo>
                    <a:pt x="174" y="46"/>
                  </a:lnTo>
                  <a:lnTo>
                    <a:pt x="188" y="53"/>
                  </a:lnTo>
                  <a:lnTo>
                    <a:pt x="203" y="60"/>
                  </a:lnTo>
                  <a:lnTo>
                    <a:pt x="217" y="69"/>
                  </a:lnTo>
                  <a:lnTo>
                    <a:pt x="230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8083" name="Freeform 67">
              <a:extLst>
                <a:ext uri="{FF2B5EF4-FFF2-40B4-BE49-F238E27FC236}">
                  <a16:creationId xmlns:a16="http://schemas.microsoft.com/office/drawing/2014/main" id="{460D6EA8-0A53-4D8E-B68B-A404D729A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4" y="3468"/>
              <a:ext cx="56" cy="118"/>
            </a:xfrm>
            <a:custGeom>
              <a:avLst/>
              <a:gdLst>
                <a:gd name="T0" fmla="*/ 0 w 113"/>
                <a:gd name="T1" fmla="*/ 129 h 237"/>
                <a:gd name="T2" fmla="*/ 0 w 113"/>
                <a:gd name="T3" fmla="*/ 148 h 237"/>
                <a:gd name="T4" fmla="*/ 4 w 113"/>
                <a:gd name="T5" fmla="*/ 167 h 237"/>
                <a:gd name="T6" fmla="*/ 12 w 113"/>
                <a:gd name="T7" fmla="*/ 184 h 237"/>
                <a:gd name="T8" fmla="*/ 24 w 113"/>
                <a:gd name="T9" fmla="*/ 199 h 237"/>
                <a:gd name="T10" fmla="*/ 38 w 113"/>
                <a:gd name="T11" fmla="*/ 212 h 237"/>
                <a:gd name="T12" fmla="*/ 54 w 113"/>
                <a:gd name="T13" fmla="*/ 223 h 237"/>
                <a:gd name="T14" fmla="*/ 72 w 113"/>
                <a:gd name="T15" fmla="*/ 231 h 237"/>
                <a:gd name="T16" fmla="*/ 91 w 113"/>
                <a:gd name="T17" fmla="*/ 236 h 237"/>
                <a:gd name="T18" fmla="*/ 96 w 113"/>
                <a:gd name="T19" fmla="*/ 237 h 237"/>
                <a:gd name="T20" fmla="*/ 102 w 113"/>
                <a:gd name="T21" fmla="*/ 235 h 237"/>
                <a:gd name="T22" fmla="*/ 107 w 113"/>
                <a:gd name="T23" fmla="*/ 231 h 237"/>
                <a:gd name="T24" fmla="*/ 109 w 113"/>
                <a:gd name="T25" fmla="*/ 227 h 237"/>
                <a:gd name="T26" fmla="*/ 109 w 113"/>
                <a:gd name="T27" fmla="*/ 221 h 237"/>
                <a:gd name="T28" fmla="*/ 108 w 113"/>
                <a:gd name="T29" fmla="*/ 215 h 237"/>
                <a:gd name="T30" fmla="*/ 105 w 113"/>
                <a:gd name="T31" fmla="*/ 211 h 237"/>
                <a:gd name="T32" fmla="*/ 99 w 113"/>
                <a:gd name="T33" fmla="*/ 208 h 237"/>
                <a:gd name="T34" fmla="*/ 80 w 113"/>
                <a:gd name="T35" fmla="*/ 201 h 237"/>
                <a:gd name="T36" fmla="*/ 63 w 113"/>
                <a:gd name="T37" fmla="*/ 192 h 237"/>
                <a:gd name="T38" fmla="*/ 49 w 113"/>
                <a:gd name="T39" fmla="*/ 179 h 237"/>
                <a:gd name="T40" fmla="*/ 39 w 113"/>
                <a:gd name="T41" fmla="*/ 166 h 237"/>
                <a:gd name="T42" fmla="*/ 32 w 113"/>
                <a:gd name="T43" fmla="*/ 148 h 237"/>
                <a:gd name="T44" fmla="*/ 29 w 113"/>
                <a:gd name="T45" fmla="*/ 130 h 237"/>
                <a:gd name="T46" fmla="*/ 29 w 113"/>
                <a:gd name="T47" fmla="*/ 110 h 237"/>
                <a:gd name="T48" fmla="*/ 34 w 113"/>
                <a:gd name="T49" fmla="*/ 90 h 237"/>
                <a:gd name="T50" fmla="*/ 42 w 113"/>
                <a:gd name="T51" fmla="*/ 75 h 237"/>
                <a:gd name="T52" fmla="*/ 55 w 113"/>
                <a:gd name="T53" fmla="*/ 60 h 237"/>
                <a:gd name="T54" fmla="*/ 69 w 113"/>
                <a:gd name="T55" fmla="*/ 46 h 237"/>
                <a:gd name="T56" fmla="*/ 84 w 113"/>
                <a:gd name="T57" fmla="*/ 33 h 237"/>
                <a:gd name="T58" fmla="*/ 96 w 113"/>
                <a:gd name="T59" fmla="*/ 23 h 237"/>
                <a:gd name="T60" fmla="*/ 107 w 113"/>
                <a:gd name="T61" fmla="*/ 13 h 237"/>
                <a:gd name="T62" fmla="*/ 113 w 113"/>
                <a:gd name="T63" fmla="*/ 6 h 237"/>
                <a:gd name="T64" fmla="*/ 113 w 113"/>
                <a:gd name="T65" fmla="*/ 0 h 237"/>
                <a:gd name="T66" fmla="*/ 100 w 113"/>
                <a:gd name="T67" fmla="*/ 5 h 237"/>
                <a:gd name="T68" fmla="*/ 84 w 113"/>
                <a:gd name="T69" fmla="*/ 13 h 237"/>
                <a:gd name="T70" fmla="*/ 67 w 113"/>
                <a:gd name="T71" fmla="*/ 26 h 237"/>
                <a:gd name="T72" fmla="*/ 48 w 113"/>
                <a:gd name="T73" fmla="*/ 43 h 237"/>
                <a:gd name="T74" fmla="*/ 31 w 113"/>
                <a:gd name="T75" fmla="*/ 61 h 237"/>
                <a:gd name="T76" fmla="*/ 17 w 113"/>
                <a:gd name="T77" fmla="*/ 83 h 237"/>
                <a:gd name="T78" fmla="*/ 6 w 113"/>
                <a:gd name="T79" fmla="*/ 106 h 237"/>
                <a:gd name="T80" fmla="*/ 0 w 113"/>
                <a:gd name="T81" fmla="*/ 12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3" h="237">
                  <a:moveTo>
                    <a:pt x="0" y="129"/>
                  </a:moveTo>
                  <a:lnTo>
                    <a:pt x="0" y="148"/>
                  </a:lnTo>
                  <a:lnTo>
                    <a:pt x="4" y="167"/>
                  </a:lnTo>
                  <a:lnTo>
                    <a:pt x="12" y="184"/>
                  </a:lnTo>
                  <a:lnTo>
                    <a:pt x="24" y="199"/>
                  </a:lnTo>
                  <a:lnTo>
                    <a:pt x="38" y="212"/>
                  </a:lnTo>
                  <a:lnTo>
                    <a:pt x="54" y="223"/>
                  </a:lnTo>
                  <a:lnTo>
                    <a:pt x="72" y="231"/>
                  </a:lnTo>
                  <a:lnTo>
                    <a:pt x="91" y="236"/>
                  </a:lnTo>
                  <a:lnTo>
                    <a:pt x="96" y="237"/>
                  </a:lnTo>
                  <a:lnTo>
                    <a:pt x="102" y="235"/>
                  </a:lnTo>
                  <a:lnTo>
                    <a:pt x="107" y="231"/>
                  </a:lnTo>
                  <a:lnTo>
                    <a:pt x="109" y="227"/>
                  </a:lnTo>
                  <a:lnTo>
                    <a:pt x="109" y="221"/>
                  </a:lnTo>
                  <a:lnTo>
                    <a:pt x="108" y="215"/>
                  </a:lnTo>
                  <a:lnTo>
                    <a:pt x="105" y="211"/>
                  </a:lnTo>
                  <a:lnTo>
                    <a:pt x="99" y="208"/>
                  </a:lnTo>
                  <a:lnTo>
                    <a:pt x="80" y="201"/>
                  </a:lnTo>
                  <a:lnTo>
                    <a:pt x="63" y="192"/>
                  </a:lnTo>
                  <a:lnTo>
                    <a:pt x="49" y="179"/>
                  </a:lnTo>
                  <a:lnTo>
                    <a:pt x="39" y="166"/>
                  </a:lnTo>
                  <a:lnTo>
                    <a:pt x="32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4" y="90"/>
                  </a:lnTo>
                  <a:lnTo>
                    <a:pt x="42" y="75"/>
                  </a:lnTo>
                  <a:lnTo>
                    <a:pt x="55" y="60"/>
                  </a:lnTo>
                  <a:lnTo>
                    <a:pt x="69" y="46"/>
                  </a:lnTo>
                  <a:lnTo>
                    <a:pt x="84" y="33"/>
                  </a:lnTo>
                  <a:lnTo>
                    <a:pt x="96" y="23"/>
                  </a:lnTo>
                  <a:lnTo>
                    <a:pt x="107" y="13"/>
                  </a:lnTo>
                  <a:lnTo>
                    <a:pt x="113" y="6"/>
                  </a:lnTo>
                  <a:lnTo>
                    <a:pt x="113" y="0"/>
                  </a:lnTo>
                  <a:lnTo>
                    <a:pt x="100" y="5"/>
                  </a:lnTo>
                  <a:lnTo>
                    <a:pt x="84" y="13"/>
                  </a:lnTo>
                  <a:lnTo>
                    <a:pt x="67" y="26"/>
                  </a:lnTo>
                  <a:lnTo>
                    <a:pt x="48" y="43"/>
                  </a:lnTo>
                  <a:lnTo>
                    <a:pt x="31" y="61"/>
                  </a:lnTo>
                  <a:lnTo>
                    <a:pt x="17" y="83"/>
                  </a:lnTo>
                  <a:lnTo>
                    <a:pt x="6" y="106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8084" name="Freeform 68">
              <a:extLst>
                <a:ext uri="{FF2B5EF4-FFF2-40B4-BE49-F238E27FC236}">
                  <a16:creationId xmlns:a16="http://schemas.microsoft.com/office/drawing/2014/main" id="{79D1E9E8-A4C1-4BB2-BB0E-A057FF98B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6" y="3392"/>
              <a:ext cx="121" cy="155"/>
            </a:xfrm>
            <a:custGeom>
              <a:avLst/>
              <a:gdLst>
                <a:gd name="T0" fmla="*/ 204 w 240"/>
                <a:gd name="T1" fmla="*/ 124 h 311"/>
                <a:gd name="T2" fmla="*/ 215 w 240"/>
                <a:gd name="T3" fmla="*/ 144 h 311"/>
                <a:gd name="T4" fmla="*/ 221 w 240"/>
                <a:gd name="T5" fmla="*/ 165 h 311"/>
                <a:gd name="T6" fmla="*/ 217 w 240"/>
                <a:gd name="T7" fmla="*/ 188 h 311"/>
                <a:gd name="T8" fmla="*/ 204 w 240"/>
                <a:gd name="T9" fmla="*/ 209 h 311"/>
                <a:gd name="T10" fmla="*/ 184 w 240"/>
                <a:gd name="T11" fmla="*/ 229 h 311"/>
                <a:gd name="T12" fmla="*/ 162 w 240"/>
                <a:gd name="T13" fmla="*/ 246 h 311"/>
                <a:gd name="T14" fmla="*/ 139 w 240"/>
                <a:gd name="T15" fmla="*/ 265 h 311"/>
                <a:gd name="T16" fmla="*/ 125 w 240"/>
                <a:gd name="T17" fmla="*/ 278 h 311"/>
                <a:gd name="T18" fmla="*/ 121 w 240"/>
                <a:gd name="T19" fmla="*/ 288 h 311"/>
                <a:gd name="T20" fmla="*/ 117 w 240"/>
                <a:gd name="T21" fmla="*/ 297 h 311"/>
                <a:gd name="T22" fmla="*/ 119 w 240"/>
                <a:gd name="T23" fmla="*/ 306 h 311"/>
                <a:gd name="T24" fmla="*/ 128 w 240"/>
                <a:gd name="T25" fmla="*/ 311 h 311"/>
                <a:gd name="T26" fmla="*/ 136 w 240"/>
                <a:gd name="T27" fmla="*/ 309 h 311"/>
                <a:gd name="T28" fmla="*/ 151 w 240"/>
                <a:gd name="T29" fmla="*/ 292 h 311"/>
                <a:gd name="T30" fmla="*/ 176 w 240"/>
                <a:gd name="T31" fmla="*/ 269 h 311"/>
                <a:gd name="T32" fmla="*/ 202 w 240"/>
                <a:gd name="T33" fmla="*/ 246 h 311"/>
                <a:gd name="T34" fmla="*/ 225 w 240"/>
                <a:gd name="T35" fmla="*/ 220 h 311"/>
                <a:gd name="T36" fmla="*/ 239 w 240"/>
                <a:gd name="T37" fmla="*/ 186 h 311"/>
                <a:gd name="T38" fmla="*/ 238 w 240"/>
                <a:gd name="T39" fmla="*/ 152 h 311"/>
                <a:gd name="T40" fmla="*/ 223 w 240"/>
                <a:gd name="T41" fmla="*/ 120 h 311"/>
                <a:gd name="T42" fmla="*/ 199 w 240"/>
                <a:gd name="T43" fmla="*/ 93 h 311"/>
                <a:gd name="T44" fmla="*/ 172 w 240"/>
                <a:gd name="T45" fmla="*/ 76 h 311"/>
                <a:gd name="T46" fmla="*/ 147 w 240"/>
                <a:gd name="T47" fmla="*/ 61 h 311"/>
                <a:gd name="T48" fmla="*/ 119 w 240"/>
                <a:gd name="T49" fmla="*/ 46 h 311"/>
                <a:gd name="T50" fmla="*/ 91 w 240"/>
                <a:gd name="T51" fmla="*/ 31 h 311"/>
                <a:gd name="T52" fmla="*/ 64 w 240"/>
                <a:gd name="T53" fmla="*/ 18 h 311"/>
                <a:gd name="T54" fmla="*/ 39 w 240"/>
                <a:gd name="T55" fmla="*/ 8 h 311"/>
                <a:gd name="T56" fmla="*/ 19 w 240"/>
                <a:gd name="T57" fmla="*/ 1 h 311"/>
                <a:gd name="T58" fmla="*/ 4 w 240"/>
                <a:gd name="T59" fmla="*/ 0 h 311"/>
                <a:gd name="T60" fmla="*/ 10 w 240"/>
                <a:gd name="T61" fmla="*/ 8 h 311"/>
                <a:gd name="T62" fmla="*/ 34 w 240"/>
                <a:gd name="T63" fmla="*/ 20 h 311"/>
                <a:gd name="T64" fmla="*/ 58 w 240"/>
                <a:gd name="T65" fmla="*/ 31 h 311"/>
                <a:gd name="T66" fmla="*/ 84 w 240"/>
                <a:gd name="T67" fmla="*/ 44 h 311"/>
                <a:gd name="T68" fmla="*/ 110 w 240"/>
                <a:gd name="T69" fmla="*/ 58 h 311"/>
                <a:gd name="T70" fmla="*/ 136 w 240"/>
                <a:gd name="T71" fmla="*/ 71 h 311"/>
                <a:gd name="T72" fmla="*/ 161 w 240"/>
                <a:gd name="T73" fmla="*/ 89 h 311"/>
                <a:gd name="T74" fmla="*/ 184 w 240"/>
                <a:gd name="T75" fmla="*/ 106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0" h="311">
                  <a:moveTo>
                    <a:pt x="195" y="116"/>
                  </a:moveTo>
                  <a:lnTo>
                    <a:pt x="204" y="124"/>
                  </a:lnTo>
                  <a:lnTo>
                    <a:pt x="209" y="133"/>
                  </a:lnTo>
                  <a:lnTo>
                    <a:pt x="215" y="144"/>
                  </a:lnTo>
                  <a:lnTo>
                    <a:pt x="218" y="154"/>
                  </a:lnTo>
                  <a:lnTo>
                    <a:pt x="221" y="165"/>
                  </a:lnTo>
                  <a:lnTo>
                    <a:pt x="220" y="176"/>
                  </a:lnTo>
                  <a:lnTo>
                    <a:pt x="217" y="188"/>
                  </a:lnTo>
                  <a:lnTo>
                    <a:pt x="212" y="198"/>
                  </a:lnTo>
                  <a:lnTo>
                    <a:pt x="204" y="209"/>
                  </a:lnTo>
                  <a:lnTo>
                    <a:pt x="194" y="220"/>
                  </a:lnTo>
                  <a:lnTo>
                    <a:pt x="184" y="229"/>
                  </a:lnTo>
                  <a:lnTo>
                    <a:pt x="174" y="238"/>
                  </a:lnTo>
                  <a:lnTo>
                    <a:pt x="162" y="246"/>
                  </a:lnTo>
                  <a:lnTo>
                    <a:pt x="151" y="255"/>
                  </a:lnTo>
                  <a:lnTo>
                    <a:pt x="139" y="265"/>
                  </a:lnTo>
                  <a:lnTo>
                    <a:pt x="129" y="275"/>
                  </a:lnTo>
                  <a:lnTo>
                    <a:pt x="125" y="278"/>
                  </a:lnTo>
                  <a:lnTo>
                    <a:pt x="123" y="283"/>
                  </a:lnTo>
                  <a:lnTo>
                    <a:pt x="121" y="288"/>
                  </a:lnTo>
                  <a:lnTo>
                    <a:pt x="118" y="292"/>
                  </a:lnTo>
                  <a:lnTo>
                    <a:pt x="117" y="297"/>
                  </a:lnTo>
                  <a:lnTo>
                    <a:pt x="117" y="301"/>
                  </a:lnTo>
                  <a:lnTo>
                    <a:pt x="119" y="306"/>
                  </a:lnTo>
                  <a:lnTo>
                    <a:pt x="123" y="309"/>
                  </a:lnTo>
                  <a:lnTo>
                    <a:pt x="128" y="311"/>
                  </a:lnTo>
                  <a:lnTo>
                    <a:pt x="132" y="311"/>
                  </a:lnTo>
                  <a:lnTo>
                    <a:pt x="136" y="309"/>
                  </a:lnTo>
                  <a:lnTo>
                    <a:pt x="139" y="306"/>
                  </a:lnTo>
                  <a:lnTo>
                    <a:pt x="151" y="292"/>
                  </a:lnTo>
                  <a:lnTo>
                    <a:pt x="163" y="281"/>
                  </a:lnTo>
                  <a:lnTo>
                    <a:pt x="176" y="269"/>
                  </a:lnTo>
                  <a:lnTo>
                    <a:pt x="190" y="258"/>
                  </a:lnTo>
                  <a:lnTo>
                    <a:pt x="202" y="246"/>
                  </a:lnTo>
                  <a:lnTo>
                    <a:pt x="215" y="234"/>
                  </a:lnTo>
                  <a:lnTo>
                    <a:pt x="225" y="220"/>
                  </a:lnTo>
                  <a:lnTo>
                    <a:pt x="233" y="205"/>
                  </a:lnTo>
                  <a:lnTo>
                    <a:pt x="239" y="186"/>
                  </a:lnTo>
                  <a:lnTo>
                    <a:pt x="240" y="169"/>
                  </a:lnTo>
                  <a:lnTo>
                    <a:pt x="238" y="152"/>
                  </a:lnTo>
                  <a:lnTo>
                    <a:pt x="232" y="135"/>
                  </a:lnTo>
                  <a:lnTo>
                    <a:pt x="223" y="120"/>
                  </a:lnTo>
                  <a:lnTo>
                    <a:pt x="213" y="105"/>
                  </a:lnTo>
                  <a:lnTo>
                    <a:pt x="199" y="93"/>
                  </a:lnTo>
                  <a:lnTo>
                    <a:pt x="184" y="83"/>
                  </a:lnTo>
                  <a:lnTo>
                    <a:pt x="172" y="76"/>
                  </a:lnTo>
                  <a:lnTo>
                    <a:pt x="160" y="69"/>
                  </a:lnTo>
                  <a:lnTo>
                    <a:pt x="147" y="61"/>
                  </a:lnTo>
                  <a:lnTo>
                    <a:pt x="133" y="54"/>
                  </a:lnTo>
                  <a:lnTo>
                    <a:pt x="119" y="46"/>
                  </a:lnTo>
                  <a:lnTo>
                    <a:pt x="105" y="39"/>
                  </a:lnTo>
                  <a:lnTo>
                    <a:pt x="91" y="31"/>
                  </a:lnTo>
                  <a:lnTo>
                    <a:pt x="77" y="24"/>
                  </a:lnTo>
                  <a:lnTo>
                    <a:pt x="64" y="18"/>
                  </a:lnTo>
                  <a:lnTo>
                    <a:pt x="52" y="13"/>
                  </a:lnTo>
                  <a:lnTo>
                    <a:pt x="39" y="8"/>
                  </a:lnTo>
                  <a:lnTo>
                    <a:pt x="29" y="5"/>
                  </a:lnTo>
                  <a:lnTo>
                    <a:pt x="19" y="1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10" y="8"/>
                  </a:lnTo>
                  <a:lnTo>
                    <a:pt x="22" y="14"/>
                  </a:lnTo>
                  <a:lnTo>
                    <a:pt x="34" y="20"/>
                  </a:lnTo>
                  <a:lnTo>
                    <a:pt x="46" y="25"/>
                  </a:lnTo>
                  <a:lnTo>
                    <a:pt x="58" y="31"/>
                  </a:lnTo>
                  <a:lnTo>
                    <a:pt x="71" y="37"/>
                  </a:lnTo>
                  <a:lnTo>
                    <a:pt x="84" y="44"/>
                  </a:lnTo>
                  <a:lnTo>
                    <a:pt x="96" y="51"/>
                  </a:lnTo>
                  <a:lnTo>
                    <a:pt x="110" y="58"/>
                  </a:lnTo>
                  <a:lnTo>
                    <a:pt x="123" y="64"/>
                  </a:lnTo>
                  <a:lnTo>
                    <a:pt x="136" y="71"/>
                  </a:lnTo>
                  <a:lnTo>
                    <a:pt x="148" y="79"/>
                  </a:lnTo>
                  <a:lnTo>
                    <a:pt x="161" y="89"/>
                  </a:lnTo>
                  <a:lnTo>
                    <a:pt x="172" y="97"/>
                  </a:lnTo>
                  <a:lnTo>
                    <a:pt x="184" y="106"/>
                  </a:lnTo>
                  <a:lnTo>
                    <a:pt x="195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graphicFrame>
        <p:nvGraphicFramePr>
          <p:cNvPr id="1238085" name="Object 69">
            <a:extLst>
              <a:ext uri="{FF2B5EF4-FFF2-40B4-BE49-F238E27FC236}">
                <a16:creationId xmlns:a16="http://schemas.microsoft.com/office/drawing/2014/main" id="{B1A79BBB-EB67-4547-A4EA-6EB9FCD375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48088" y="3778250"/>
          <a:ext cx="11128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name="Clip" r:id="rId6" imgW="1113480" imgH="1131480" progId="MS_ClipArt_Gallery.2">
                  <p:embed/>
                </p:oleObj>
              </mc:Choice>
              <mc:Fallback>
                <p:oleObj name="Clip" r:id="rId6" imgW="1113480" imgH="1131480" progId="MS_ClipArt_Gallery.2">
                  <p:embed/>
                  <p:pic>
                    <p:nvPicPr>
                      <p:cNvPr id="1238085" name="Object 69">
                        <a:extLst>
                          <a:ext uri="{FF2B5EF4-FFF2-40B4-BE49-F238E27FC236}">
                            <a16:creationId xmlns:a16="http://schemas.microsoft.com/office/drawing/2014/main" id="{B1A79BBB-EB67-4547-A4EA-6EB9FCD375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8088" y="3778250"/>
                        <a:ext cx="1112837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8086" name="Object 70">
            <a:extLst>
              <a:ext uri="{FF2B5EF4-FFF2-40B4-BE49-F238E27FC236}">
                <a16:creationId xmlns:a16="http://schemas.microsoft.com/office/drawing/2014/main" id="{C0FF3043-1E0A-4ED5-9A13-2EFE4339D9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72088" y="3797300"/>
          <a:ext cx="11128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" name="Clip" r:id="rId7" imgW="1113480" imgH="1131480" progId="MS_ClipArt_Gallery.2">
                  <p:embed/>
                </p:oleObj>
              </mc:Choice>
              <mc:Fallback>
                <p:oleObj name="Clip" r:id="rId7" imgW="1113480" imgH="1131480" progId="MS_ClipArt_Gallery.2">
                  <p:embed/>
                  <p:pic>
                    <p:nvPicPr>
                      <p:cNvPr id="1238086" name="Object 70">
                        <a:extLst>
                          <a:ext uri="{FF2B5EF4-FFF2-40B4-BE49-F238E27FC236}">
                            <a16:creationId xmlns:a16="http://schemas.microsoft.com/office/drawing/2014/main" id="{C0FF3043-1E0A-4ED5-9A13-2EFE4339D9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2088" y="3797300"/>
                        <a:ext cx="1112837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8087" name="Object 71">
            <a:extLst>
              <a:ext uri="{FF2B5EF4-FFF2-40B4-BE49-F238E27FC236}">
                <a16:creationId xmlns:a16="http://schemas.microsoft.com/office/drawing/2014/main" id="{2E09CAC0-C211-449A-9691-AF035C86F1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77088" y="2101850"/>
          <a:ext cx="11128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1" name="Clip" r:id="rId8" imgW="1113480" imgH="1131480" progId="MS_ClipArt_Gallery.2">
                  <p:embed/>
                </p:oleObj>
              </mc:Choice>
              <mc:Fallback>
                <p:oleObj name="Clip" r:id="rId8" imgW="1113480" imgH="1131480" progId="MS_ClipArt_Gallery.2">
                  <p:embed/>
                  <p:pic>
                    <p:nvPicPr>
                      <p:cNvPr id="1238087" name="Object 71">
                        <a:extLst>
                          <a:ext uri="{FF2B5EF4-FFF2-40B4-BE49-F238E27FC236}">
                            <a16:creationId xmlns:a16="http://schemas.microsoft.com/office/drawing/2014/main" id="{2E09CAC0-C211-449A-9691-AF035C86F1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7088" y="2101850"/>
                        <a:ext cx="1112837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8088" name="Object 72">
            <a:extLst>
              <a:ext uri="{FF2B5EF4-FFF2-40B4-BE49-F238E27FC236}">
                <a16:creationId xmlns:a16="http://schemas.microsoft.com/office/drawing/2014/main" id="{AFF0090D-F5C2-4F1B-9F75-E3C4EC91ED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4438" y="2197100"/>
          <a:ext cx="11128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" name="Clip" r:id="rId9" imgW="1113480" imgH="1131480" progId="MS_ClipArt_Gallery.2">
                  <p:embed/>
                </p:oleObj>
              </mc:Choice>
              <mc:Fallback>
                <p:oleObj name="Clip" r:id="rId9" imgW="1113480" imgH="1131480" progId="MS_ClipArt_Gallery.2">
                  <p:embed/>
                  <p:pic>
                    <p:nvPicPr>
                      <p:cNvPr id="1238088" name="Object 72">
                        <a:extLst>
                          <a:ext uri="{FF2B5EF4-FFF2-40B4-BE49-F238E27FC236}">
                            <a16:creationId xmlns:a16="http://schemas.microsoft.com/office/drawing/2014/main" id="{AFF0090D-F5C2-4F1B-9F75-E3C4EC91ED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2197100"/>
                        <a:ext cx="1112837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8089" name="Text Box 73">
            <a:extLst>
              <a:ext uri="{FF2B5EF4-FFF2-40B4-BE49-F238E27FC236}">
                <a16:creationId xmlns:a16="http://schemas.microsoft.com/office/drawing/2014/main" id="{83B3A16C-5A09-4AAB-938B-C0D4891F9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1025" y="5934075"/>
            <a:ext cx="1031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en-US" sz="2800">
                <a:latin typeface="Times New Roman" panose="02020603050405020304" pitchFamily="18" charset="0"/>
              </a:rPr>
              <a:t>Carey</a:t>
            </a:r>
          </a:p>
        </p:txBody>
      </p:sp>
      <p:sp>
        <p:nvSpPr>
          <p:cNvPr id="1238090" name="Text Box 74">
            <a:extLst>
              <a:ext uri="{FF2B5EF4-FFF2-40B4-BE49-F238E27FC236}">
                <a16:creationId xmlns:a16="http://schemas.microsoft.com/office/drawing/2014/main" id="{22760D45-F18B-45FA-B0C9-32DAD9020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4675" y="2181225"/>
            <a:ext cx="796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en-US" sz="2800">
                <a:latin typeface="Times New Roman" panose="02020603050405020304" pitchFamily="18" charset="0"/>
              </a:rPr>
              <a:t>You</a:t>
            </a:r>
          </a:p>
        </p:txBody>
      </p:sp>
      <p:sp>
        <p:nvSpPr>
          <p:cNvPr id="1238091" name="Oval 75">
            <a:extLst>
              <a:ext uri="{FF2B5EF4-FFF2-40B4-BE49-F238E27FC236}">
                <a16:creationId xmlns:a16="http://schemas.microsoft.com/office/drawing/2014/main" id="{5614B683-F01F-45CE-A692-2B01F0F2C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4700" y="3733800"/>
            <a:ext cx="3276600" cy="3124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graphicFrame>
        <p:nvGraphicFramePr>
          <p:cNvPr id="1238092" name="Object 76">
            <a:extLst>
              <a:ext uri="{FF2B5EF4-FFF2-40B4-BE49-F238E27FC236}">
                <a16:creationId xmlns:a16="http://schemas.microsoft.com/office/drawing/2014/main" id="{88013A49-DF06-4A19-9DA8-4165DC732A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9638" y="3911600"/>
          <a:ext cx="11128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3" name="Clip" r:id="rId10" imgW="1113480" imgH="1131480" progId="MS_ClipArt_Gallery.2">
                  <p:embed/>
                </p:oleObj>
              </mc:Choice>
              <mc:Fallback>
                <p:oleObj name="Clip" r:id="rId10" imgW="1113480" imgH="1131480" progId="MS_ClipArt_Gallery.2">
                  <p:embed/>
                  <p:pic>
                    <p:nvPicPr>
                      <p:cNvPr id="1238092" name="Object 76">
                        <a:extLst>
                          <a:ext uri="{FF2B5EF4-FFF2-40B4-BE49-F238E27FC236}">
                            <a16:creationId xmlns:a16="http://schemas.microsoft.com/office/drawing/2014/main" id="{88013A49-DF06-4A19-9DA8-4165DC732A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638" y="3911600"/>
                        <a:ext cx="1112837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8093" name="Object 77">
            <a:extLst>
              <a:ext uri="{FF2B5EF4-FFF2-40B4-BE49-F238E27FC236}">
                <a16:creationId xmlns:a16="http://schemas.microsoft.com/office/drawing/2014/main" id="{47724595-968B-4757-B704-F68930373E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38938" y="3625850"/>
          <a:ext cx="11128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4" name="Clip" r:id="rId11" imgW="1113480" imgH="1131480" progId="MS_ClipArt_Gallery.2">
                  <p:embed/>
                </p:oleObj>
              </mc:Choice>
              <mc:Fallback>
                <p:oleObj name="Clip" r:id="rId11" imgW="1113480" imgH="1131480" progId="MS_ClipArt_Gallery.2">
                  <p:embed/>
                  <p:pic>
                    <p:nvPicPr>
                      <p:cNvPr id="1238093" name="Object 77">
                        <a:extLst>
                          <a:ext uri="{FF2B5EF4-FFF2-40B4-BE49-F238E27FC236}">
                            <a16:creationId xmlns:a16="http://schemas.microsoft.com/office/drawing/2014/main" id="{47724595-968B-4757-B704-F68930373E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8938" y="3625850"/>
                        <a:ext cx="1112837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8094" name="Oval 78">
            <a:extLst>
              <a:ext uri="{FF2B5EF4-FFF2-40B4-BE49-F238E27FC236}">
                <a16:creationId xmlns:a16="http://schemas.microsoft.com/office/drawing/2014/main" id="{02DDCB6F-EA6F-4DF6-A336-14073169C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4150" y="2266950"/>
            <a:ext cx="3657600" cy="37338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graphicFrame>
        <p:nvGraphicFramePr>
          <p:cNvPr id="1238095" name="Object 79">
            <a:extLst>
              <a:ext uri="{FF2B5EF4-FFF2-40B4-BE49-F238E27FC236}">
                <a16:creationId xmlns:a16="http://schemas.microsoft.com/office/drawing/2014/main" id="{89132004-49D5-4870-9828-C9552F8993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57838" y="2349500"/>
          <a:ext cx="11128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5" name="Clip" r:id="rId12" imgW="1113480" imgH="1131480" progId="MS_ClipArt_Gallery.2">
                  <p:embed/>
                </p:oleObj>
              </mc:Choice>
              <mc:Fallback>
                <p:oleObj name="Clip" r:id="rId12" imgW="1113480" imgH="1131480" progId="MS_ClipArt_Gallery.2">
                  <p:embed/>
                  <p:pic>
                    <p:nvPicPr>
                      <p:cNvPr id="1238095" name="Object 79">
                        <a:extLst>
                          <a:ext uri="{FF2B5EF4-FFF2-40B4-BE49-F238E27FC236}">
                            <a16:creationId xmlns:a16="http://schemas.microsoft.com/office/drawing/2014/main" id="{89132004-49D5-4870-9828-C9552F8993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7838" y="2349500"/>
                        <a:ext cx="1112837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6243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42" name="Rectangle 2">
            <a:extLst>
              <a:ext uri="{FF2B5EF4-FFF2-40B4-BE49-F238E27FC236}">
                <a16:creationId xmlns:a16="http://schemas.microsoft.com/office/drawing/2014/main" id="{6AB383B4-C9F2-4A37-85C1-22B8F884A2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#3 (Cont’d)</a:t>
            </a:r>
          </a:p>
        </p:txBody>
      </p:sp>
      <p:sp>
        <p:nvSpPr>
          <p:cNvPr id="1239043" name="Rectangle 3">
            <a:extLst>
              <a:ext uri="{FF2B5EF4-FFF2-40B4-BE49-F238E27FC236}">
                <a16:creationId xmlns:a16="http://schemas.microsoft.com/office/drawing/2014/main" id="{189FD0BC-9B5B-4983-BE0E-48B013AE29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Multi-hop “ad hoc” networking</a:t>
            </a:r>
          </a:p>
        </p:txBody>
      </p:sp>
      <p:graphicFrame>
        <p:nvGraphicFramePr>
          <p:cNvPr id="1239044" name="Object 4">
            <a:extLst>
              <a:ext uri="{FF2B5EF4-FFF2-40B4-BE49-F238E27FC236}">
                <a16:creationId xmlns:a16="http://schemas.microsoft.com/office/drawing/2014/main" id="{F87747A8-99F9-4252-8D1A-70A48C54CA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86188" y="2368550"/>
          <a:ext cx="11128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1" name="Clip" r:id="rId3" imgW="1113480" imgH="1131480" progId="MS_ClipArt_Gallery.2">
                  <p:embed/>
                </p:oleObj>
              </mc:Choice>
              <mc:Fallback>
                <p:oleObj name="Clip" r:id="rId3" imgW="1113480" imgH="1131480" progId="MS_ClipArt_Gallery.2">
                  <p:embed/>
                  <p:pic>
                    <p:nvPicPr>
                      <p:cNvPr id="1239044" name="Object 4">
                        <a:extLst>
                          <a:ext uri="{FF2B5EF4-FFF2-40B4-BE49-F238E27FC236}">
                            <a16:creationId xmlns:a16="http://schemas.microsoft.com/office/drawing/2014/main" id="{F87747A8-99F9-4252-8D1A-70A48C54CA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8" y="2368550"/>
                        <a:ext cx="1112837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045" name="Object 5">
            <a:extLst>
              <a:ext uri="{FF2B5EF4-FFF2-40B4-BE49-F238E27FC236}">
                <a16:creationId xmlns:a16="http://schemas.microsoft.com/office/drawing/2014/main" id="{9829A238-3F51-49B8-9786-CE2780F8F7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33738" y="5016500"/>
          <a:ext cx="11128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" name="Clip" r:id="rId5" imgW="1113480" imgH="1131480" progId="MS_ClipArt_Gallery.2">
                  <p:embed/>
                </p:oleObj>
              </mc:Choice>
              <mc:Fallback>
                <p:oleObj name="Clip" r:id="rId5" imgW="1113480" imgH="1131480" progId="MS_ClipArt_Gallery.2">
                  <p:embed/>
                  <p:pic>
                    <p:nvPicPr>
                      <p:cNvPr id="1239045" name="Object 5">
                        <a:extLst>
                          <a:ext uri="{FF2B5EF4-FFF2-40B4-BE49-F238E27FC236}">
                            <a16:creationId xmlns:a16="http://schemas.microsoft.com/office/drawing/2014/main" id="{9829A238-3F51-49B8-9786-CE2780F8F7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3738" y="5016500"/>
                        <a:ext cx="1112837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39046" name="Group 6">
            <a:extLst>
              <a:ext uri="{FF2B5EF4-FFF2-40B4-BE49-F238E27FC236}">
                <a16:creationId xmlns:a16="http://schemas.microsoft.com/office/drawing/2014/main" id="{F651C141-BFB6-49B0-866F-48E5DE19E7F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800600" y="5370513"/>
            <a:ext cx="1108075" cy="1119187"/>
            <a:chOff x="3024" y="3383"/>
            <a:chExt cx="698" cy="705"/>
          </a:xfrm>
        </p:grpSpPr>
        <p:sp>
          <p:nvSpPr>
            <p:cNvPr id="1239047" name="Freeform 7">
              <a:extLst>
                <a:ext uri="{FF2B5EF4-FFF2-40B4-BE49-F238E27FC236}">
                  <a16:creationId xmlns:a16="http://schemas.microsoft.com/office/drawing/2014/main" id="{E917B688-D443-454D-AC10-5E5980990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8" y="3626"/>
              <a:ext cx="309" cy="456"/>
            </a:xfrm>
            <a:custGeom>
              <a:avLst/>
              <a:gdLst>
                <a:gd name="T0" fmla="*/ 233 w 618"/>
                <a:gd name="T1" fmla="*/ 0 h 911"/>
                <a:gd name="T2" fmla="*/ 206 w 618"/>
                <a:gd name="T3" fmla="*/ 0 h 911"/>
                <a:gd name="T4" fmla="*/ 171 w 618"/>
                <a:gd name="T5" fmla="*/ 4 h 911"/>
                <a:gd name="T6" fmla="*/ 131 w 618"/>
                <a:gd name="T7" fmla="*/ 10 h 911"/>
                <a:gd name="T8" fmla="*/ 91 w 618"/>
                <a:gd name="T9" fmla="*/ 20 h 911"/>
                <a:gd name="T10" fmla="*/ 53 w 618"/>
                <a:gd name="T11" fmla="*/ 36 h 911"/>
                <a:gd name="T12" fmla="*/ 23 w 618"/>
                <a:gd name="T13" fmla="*/ 59 h 911"/>
                <a:gd name="T14" fmla="*/ 4 w 618"/>
                <a:gd name="T15" fmla="*/ 88 h 911"/>
                <a:gd name="T16" fmla="*/ 0 w 618"/>
                <a:gd name="T17" fmla="*/ 110 h 911"/>
                <a:gd name="T18" fmla="*/ 2 w 618"/>
                <a:gd name="T19" fmla="*/ 122 h 911"/>
                <a:gd name="T20" fmla="*/ 10 w 618"/>
                <a:gd name="T21" fmla="*/ 158 h 911"/>
                <a:gd name="T22" fmla="*/ 31 w 618"/>
                <a:gd name="T23" fmla="*/ 233 h 911"/>
                <a:gd name="T24" fmla="*/ 60 w 618"/>
                <a:gd name="T25" fmla="*/ 328 h 911"/>
                <a:gd name="T26" fmla="*/ 96 w 618"/>
                <a:gd name="T27" fmla="*/ 435 h 911"/>
                <a:gd name="T28" fmla="*/ 138 w 618"/>
                <a:gd name="T29" fmla="*/ 548 h 911"/>
                <a:gd name="T30" fmla="*/ 184 w 618"/>
                <a:gd name="T31" fmla="*/ 658 h 911"/>
                <a:gd name="T32" fmla="*/ 230 w 618"/>
                <a:gd name="T33" fmla="*/ 760 h 911"/>
                <a:gd name="T34" fmla="*/ 276 w 618"/>
                <a:gd name="T35" fmla="*/ 845 h 911"/>
                <a:gd name="T36" fmla="*/ 305 w 618"/>
                <a:gd name="T37" fmla="*/ 888 h 911"/>
                <a:gd name="T38" fmla="*/ 319 w 618"/>
                <a:gd name="T39" fmla="*/ 904 h 911"/>
                <a:gd name="T40" fmla="*/ 342 w 618"/>
                <a:gd name="T41" fmla="*/ 904 h 911"/>
                <a:gd name="T42" fmla="*/ 382 w 618"/>
                <a:gd name="T43" fmla="*/ 889 h 911"/>
                <a:gd name="T44" fmla="*/ 429 w 618"/>
                <a:gd name="T45" fmla="*/ 871 h 911"/>
                <a:gd name="T46" fmla="*/ 477 w 618"/>
                <a:gd name="T47" fmla="*/ 850 h 911"/>
                <a:gd name="T48" fmla="*/ 525 w 618"/>
                <a:gd name="T49" fmla="*/ 830 h 911"/>
                <a:gd name="T50" fmla="*/ 566 w 618"/>
                <a:gd name="T51" fmla="*/ 810 h 911"/>
                <a:gd name="T52" fmla="*/ 597 w 618"/>
                <a:gd name="T53" fmla="*/ 791 h 911"/>
                <a:gd name="T54" fmla="*/ 616 w 618"/>
                <a:gd name="T55" fmla="*/ 774 h 911"/>
                <a:gd name="T56" fmla="*/ 593 w 618"/>
                <a:gd name="T57" fmla="*/ 733 h 911"/>
                <a:gd name="T58" fmla="*/ 539 w 618"/>
                <a:gd name="T59" fmla="*/ 651 h 911"/>
                <a:gd name="T60" fmla="*/ 480 w 618"/>
                <a:gd name="T61" fmla="*/ 555 h 911"/>
                <a:gd name="T62" fmla="*/ 421 w 618"/>
                <a:gd name="T63" fmla="*/ 449 h 911"/>
                <a:gd name="T64" fmla="*/ 366 w 618"/>
                <a:gd name="T65" fmla="*/ 339 h 911"/>
                <a:gd name="T66" fmla="*/ 316 w 618"/>
                <a:gd name="T67" fmla="*/ 230 h 911"/>
                <a:gd name="T68" fmla="*/ 276 w 618"/>
                <a:gd name="T69" fmla="*/ 129 h 911"/>
                <a:gd name="T70" fmla="*/ 250 w 618"/>
                <a:gd name="T71" fmla="*/ 39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18" h="911">
                  <a:moveTo>
                    <a:pt x="243" y="2"/>
                  </a:moveTo>
                  <a:lnTo>
                    <a:pt x="233" y="0"/>
                  </a:lnTo>
                  <a:lnTo>
                    <a:pt x="221" y="0"/>
                  </a:lnTo>
                  <a:lnTo>
                    <a:pt x="206" y="0"/>
                  </a:lnTo>
                  <a:lnTo>
                    <a:pt x="190" y="2"/>
                  </a:lnTo>
                  <a:lnTo>
                    <a:pt x="171" y="4"/>
                  </a:lnTo>
                  <a:lnTo>
                    <a:pt x="151" y="6"/>
                  </a:lnTo>
                  <a:lnTo>
                    <a:pt x="131" y="10"/>
                  </a:lnTo>
                  <a:lnTo>
                    <a:pt x="110" y="14"/>
                  </a:lnTo>
                  <a:lnTo>
                    <a:pt x="91" y="20"/>
                  </a:lnTo>
                  <a:lnTo>
                    <a:pt x="71" y="28"/>
                  </a:lnTo>
                  <a:lnTo>
                    <a:pt x="53" y="36"/>
                  </a:lnTo>
                  <a:lnTo>
                    <a:pt x="37" y="46"/>
                  </a:lnTo>
                  <a:lnTo>
                    <a:pt x="23" y="59"/>
                  </a:lnTo>
                  <a:lnTo>
                    <a:pt x="12" y="73"/>
                  </a:lnTo>
                  <a:lnTo>
                    <a:pt x="4" y="88"/>
                  </a:lnTo>
                  <a:lnTo>
                    <a:pt x="0" y="105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2" y="122"/>
                  </a:lnTo>
                  <a:lnTo>
                    <a:pt x="3" y="130"/>
                  </a:lnTo>
                  <a:lnTo>
                    <a:pt x="10" y="158"/>
                  </a:lnTo>
                  <a:lnTo>
                    <a:pt x="19" y="192"/>
                  </a:lnTo>
                  <a:lnTo>
                    <a:pt x="31" y="233"/>
                  </a:lnTo>
                  <a:lnTo>
                    <a:pt x="45" y="279"/>
                  </a:lnTo>
                  <a:lnTo>
                    <a:pt x="60" y="328"/>
                  </a:lnTo>
                  <a:lnTo>
                    <a:pt x="78" y="380"/>
                  </a:lnTo>
                  <a:lnTo>
                    <a:pt x="96" y="435"/>
                  </a:lnTo>
                  <a:lnTo>
                    <a:pt x="117" y="490"/>
                  </a:lnTo>
                  <a:lnTo>
                    <a:pt x="138" y="548"/>
                  </a:lnTo>
                  <a:lnTo>
                    <a:pt x="161" y="603"/>
                  </a:lnTo>
                  <a:lnTo>
                    <a:pt x="184" y="658"/>
                  </a:lnTo>
                  <a:lnTo>
                    <a:pt x="207" y="710"/>
                  </a:lnTo>
                  <a:lnTo>
                    <a:pt x="230" y="760"/>
                  </a:lnTo>
                  <a:lnTo>
                    <a:pt x="253" y="804"/>
                  </a:lnTo>
                  <a:lnTo>
                    <a:pt x="276" y="845"/>
                  </a:lnTo>
                  <a:lnTo>
                    <a:pt x="299" y="879"/>
                  </a:lnTo>
                  <a:lnTo>
                    <a:pt x="305" y="888"/>
                  </a:lnTo>
                  <a:lnTo>
                    <a:pt x="312" y="896"/>
                  </a:lnTo>
                  <a:lnTo>
                    <a:pt x="319" y="904"/>
                  </a:lnTo>
                  <a:lnTo>
                    <a:pt x="324" y="911"/>
                  </a:lnTo>
                  <a:lnTo>
                    <a:pt x="342" y="904"/>
                  </a:lnTo>
                  <a:lnTo>
                    <a:pt x="361" y="898"/>
                  </a:lnTo>
                  <a:lnTo>
                    <a:pt x="382" y="889"/>
                  </a:lnTo>
                  <a:lnTo>
                    <a:pt x="405" y="880"/>
                  </a:lnTo>
                  <a:lnTo>
                    <a:pt x="429" y="871"/>
                  </a:lnTo>
                  <a:lnTo>
                    <a:pt x="453" y="861"/>
                  </a:lnTo>
                  <a:lnTo>
                    <a:pt x="477" y="850"/>
                  </a:lnTo>
                  <a:lnTo>
                    <a:pt x="502" y="840"/>
                  </a:lnTo>
                  <a:lnTo>
                    <a:pt x="525" y="830"/>
                  </a:lnTo>
                  <a:lnTo>
                    <a:pt x="547" y="819"/>
                  </a:lnTo>
                  <a:lnTo>
                    <a:pt x="566" y="810"/>
                  </a:lnTo>
                  <a:lnTo>
                    <a:pt x="583" y="800"/>
                  </a:lnTo>
                  <a:lnTo>
                    <a:pt x="597" y="791"/>
                  </a:lnTo>
                  <a:lnTo>
                    <a:pt x="608" y="783"/>
                  </a:lnTo>
                  <a:lnTo>
                    <a:pt x="616" y="774"/>
                  </a:lnTo>
                  <a:lnTo>
                    <a:pt x="618" y="768"/>
                  </a:lnTo>
                  <a:lnTo>
                    <a:pt x="593" y="733"/>
                  </a:lnTo>
                  <a:lnTo>
                    <a:pt x="566" y="695"/>
                  </a:lnTo>
                  <a:lnTo>
                    <a:pt x="539" y="651"/>
                  </a:lnTo>
                  <a:lnTo>
                    <a:pt x="510" y="604"/>
                  </a:lnTo>
                  <a:lnTo>
                    <a:pt x="480" y="555"/>
                  </a:lnTo>
                  <a:lnTo>
                    <a:pt x="451" y="502"/>
                  </a:lnTo>
                  <a:lnTo>
                    <a:pt x="421" y="449"/>
                  </a:lnTo>
                  <a:lnTo>
                    <a:pt x="392" y="394"/>
                  </a:lnTo>
                  <a:lnTo>
                    <a:pt x="366" y="339"/>
                  </a:lnTo>
                  <a:lnTo>
                    <a:pt x="339" y="283"/>
                  </a:lnTo>
                  <a:lnTo>
                    <a:pt x="316" y="230"/>
                  </a:lnTo>
                  <a:lnTo>
                    <a:pt x="294" y="179"/>
                  </a:lnTo>
                  <a:lnTo>
                    <a:pt x="276" y="129"/>
                  </a:lnTo>
                  <a:lnTo>
                    <a:pt x="261" y="82"/>
                  </a:lnTo>
                  <a:lnTo>
                    <a:pt x="250" y="39"/>
                  </a:lnTo>
                  <a:lnTo>
                    <a:pt x="243" y="2"/>
                  </a:lnTo>
                  <a:close/>
                </a:path>
              </a:pathLst>
            </a:custGeom>
            <a:solidFill>
              <a:srgbClr val="F4F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9048" name="Freeform 8">
              <a:extLst>
                <a:ext uri="{FF2B5EF4-FFF2-40B4-BE49-F238E27FC236}">
                  <a16:creationId xmlns:a16="http://schemas.microsoft.com/office/drawing/2014/main" id="{A31040C1-CD32-466F-A927-E963877936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" y="3691"/>
              <a:ext cx="167" cy="375"/>
            </a:xfrm>
            <a:custGeom>
              <a:avLst/>
              <a:gdLst>
                <a:gd name="T0" fmla="*/ 38 w 334"/>
                <a:gd name="T1" fmla="*/ 0 h 749"/>
                <a:gd name="T2" fmla="*/ 38 w 334"/>
                <a:gd name="T3" fmla="*/ 1 h 749"/>
                <a:gd name="T4" fmla="*/ 38 w 334"/>
                <a:gd name="T5" fmla="*/ 4 h 749"/>
                <a:gd name="T6" fmla="*/ 37 w 334"/>
                <a:gd name="T7" fmla="*/ 8 h 749"/>
                <a:gd name="T8" fmla="*/ 35 w 334"/>
                <a:gd name="T9" fmla="*/ 15 h 749"/>
                <a:gd name="T10" fmla="*/ 31 w 334"/>
                <a:gd name="T11" fmla="*/ 28 h 749"/>
                <a:gd name="T12" fmla="*/ 26 w 334"/>
                <a:gd name="T13" fmla="*/ 44 h 749"/>
                <a:gd name="T14" fmla="*/ 16 w 334"/>
                <a:gd name="T15" fmla="*/ 66 h 749"/>
                <a:gd name="T16" fmla="*/ 5 w 334"/>
                <a:gd name="T17" fmla="*/ 94 h 749"/>
                <a:gd name="T18" fmla="*/ 0 w 334"/>
                <a:gd name="T19" fmla="*/ 113 h 749"/>
                <a:gd name="T20" fmla="*/ 0 w 334"/>
                <a:gd name="T21" fmla="*/ 142 h 749"/>
                <a:gd name="T22" fmla="*/ 4 w 334"/>
                <a:gd name="T23" fmla="*/ 176 h 749"/>
                <a:gd name="T24" fmla="*/ 11 w 334"/>
                <a:gd name="T25" fmla="*/ 217 h 749"/>
                <a:gd name="T26" fmla="*/ 21 w 334"/>
                <a:gd name="T27" fmla="*/ 260 h 749"/>
                <a:gd name="T28" fmla="*/ 33 w 334"/>
                <a:gd name="T29" fmla="*/ 309 h 749"/>
                <a:gd name="T30" fmla="*/ 46 w 334"/>
                <a:gd name="T31" fmla="*/ 357 h 749"/>
                <a:gd name="T32" fmla="*/ 61 w 334"/>
                <a:gd name="T33" fmla="*/ 408 h 749"/>
                <a:gd name="T34" fmla="*/ 77 w 334"/>
                <a:gd name="T35" fmla="*/ 456 h 749"/>
                <a:gd name="T36" fmla="*/ 94 w 334"/>
                <a:gd name="T37" fmla="*/ 503 h 749"/>
                <a:gd name="T38" fmla="*/ 108 w 334"/>
                <a:gd name="T39" fmla="*/ 547 h 749"/>
                <a:gd name="T40" fmla="*/ 123 w 334"/>
                <a:gd name="T41" fmla="*/ 587 h 749"/>
                <a:gd name="T42" fmla="*/ 137 w 334"/>
                <a:gd name="T43" fmla="*/ 620 h 749"/>
                <a:gd name="T44" fmla="*/ 149 w 334"/>
                <a:gd name="T45" fmla="*/ 647 h 749"/>
                <a:gd name="T46" fmla="*/ 158 w 334"/>
                <a:gd name="T47" fmla="*/ 665 h 749"/>
                <a:gd name="T48" fmla="*/ 165 w 334"/>
                <a:gd name="T49" fmla="*/ 674 h 749"/>
                <a:gd name="T50" fmla="*/ 175 w 334"/>
                <a:gd name="T51" fmla="*/ 682 h 749"/>
                <a:gd name="T52" fmla="*/ 188 w 334"/>
                <a:gd name="T53" fmla="*/ 689 h 749"/>
                <a:gd name="T54" fmla="*/ 203 w 334"/>
                <a:gd name="T55" fmla="*/ 699 h 749"/>
                <a:gd name="T56" fmla="*/ 221 w 334"/>
                <a:gd name="T57" fmla="*/ 707 h 749"/>
                <a:gd name="T58" fmla="*/ 243 w 334"/>
                <a:gd name="T59" fmla="*/ 717 h 749"/>
                <a:gd name="T60" fmla="*/ 268 w 334"/>
                <a:gd name="T61" fmla="*/ 726 h 749"/>
                <a:gd name="T62" fmla="*/ 298 w 334"/>
                <a:gd name="T63" fmla="*/ 738 h 749"/>
                <a:gd name="T64" fmla="*/ 334 w 334"/>
                <a:gd name="T65" fmla="*/ 749 h 749"/>
                <a:gd name="T66" fmla="*/ 311 w 334"/>
                <a:gd name="T67" fmla="*/ 715 h 749"/>
                <a:gd name="T68" fmla="*/ 288 w 334"/>
                <a:gd name="T69" fmla="*/ 674 h 749"/>
                <a:gd name="T70" fmla="*/ 265 w 334"/>
                <a:gd name="T71" fmla="*/ 630 h 749"/>
                <a:gd name="T72" fmla="*/ 242 w 334"/>
                <a:gd name="T73" fmla="*/ 580 h 749"/>
                <a:gd name="T74" fmla="*/ 219 w 334"/>
                <a:gd name="T75" fmla="*/ 528 h 749"/>
                <a:gd name="T76" fmla="*/ 196 w 334"/>
                <a:gd name="T77" fmla="*/ 473 h 749"/>
                <a:gd name="T78" fmla="*/ 173 w 334"/>
                <a:gd name="T79" fmla="*/ 418 h 749"/>
                <a:gd name="T80" fmla="*/ 152 w 334"/>
                <a:gd name="T81" fmla="*/ 360 h 749"/>
                <a:gd name="T82" fmla="*/ 131 w 334"/>
                <a:gd name="T83" fmla="*/ 305 h 749"/>
                <a:gd name="T84" fmla="*/ 113 w 334"/>
                <a:gd name="T85" fmla="*/ 250 h 749"/>
                <a:gd name="T86" fmla="*/ 95 w 334"/>
                <a:gd name="T87" fmla="*/ 198 h 749"/>
                <a:gd name="T88" fmla="*/ 80 w 334"/>
                <a:gd name="T89" fmla="*/ 149 h 749"/>
                <a:gd name="T90" fmla="*/ 66 w 334"/>
                <a:gd name="T91" fmla="*/ 103 h 749"/>
                <a:gd name="T92" fmla="*/ 54 w 334"/>
                <a:gd name="T93" fmla="*/ 62 h 749"/>
                <a:gd name="T94" fmla="*/ 45 w 334"/>
                <a:gd name="T95" fmla="*/ 28 h 749"/>
                <a:gd name="T96" fmla="*/ 38 w 334"/>
                <a:gd name="T97" fmla="*/ 0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4" h="749">
                  <a:moveTo>
                    <a:pt x="38" y="0"/>
                  </a:moveTo>
                  <a:lnTo>
                    <a:pt x="38" y="1"/>
                  </a:lnTo>
                  <a:lnTo>
                    <a:pt x="38" y="4"/>
                  </a:lnTo>
                  <a:lnTo>
                    <a:pt x="37" y="8"/>
                  </a:lnTo>
                  <a:lnTo>
                    <a:pt x="35" y="15"/>
                  </a:lnTo>
                  <a:lnTo>
                    <a:pt x="31" y="28"/>
                  </a:lnTo>
                  <a:lnTo>
                    <a:pt x="26" y="44"/>
                  </a:lnTo>
                  <a:lnTo>
                    <a:pt x="16" y="66"/>
                  </a:lnTo>
                  <a:lnTo>
                    <a:pt x="5" y="94"/>
                  </a:lnTo>
                  <a:lnTo>
                    <a:pt x="0" y="113"/>
                  </a:lnTo>
                  <a:lnTo>
                    <a:pt x="0" y="142"/>
                  </a:lnTo>
                  <a:lnTo>
                    <a:pt x="4" y="176"/>
                  </a:lnTo>
                  <a:lnTo>
                    <a:pt x="11" y="217"/>
                  </a:lnTo>
                  <a:lnTo>
                    <a:pt x="21" y="260"/>
                  </a:lnTo>
                  <a:lnTo>
                    <a:pt x="33" y="309"/>
                  </a:lnTo>
                  <a:lnTo>
                    <a:pt x="46" y="357"/>
                  </a:lnTo>
                  <a:lnTo>
                    <a:pt x="61" y="408"/>
                  </a:lnTo>
                  <a:lnTo>
                    <a:pt x="77" y="456"/>
                  </a:lnTo>
                  <a:lnTo>
                    <a:pt x="94" y="503"/>
                  </a:lnTo>
                  <a:lnTo>
                    <a:pt x="108" y="547"/>
                  </a:lnTo>
                  <a:lnTo>
                    <a:pt x="123" y="587"/>
                  </a:lnTo>
                  <a:lnTo>
                    <a:pt x="137" y="620"/>
                  </a:lnTo>
                  <a:lnTo>
                    <a:pt x="149" y="647"/>
                  </a:lnTo>
                  <a:lnTo>
                    <a:pt x="158" y="665"/>
                  </a:lnTo>
                  <a:lnTo>
                    <a:pt x="165" y="674"/>
                  </a:lnTo>
                  <a:lnTo>
                    <a:pt x="175" y="682"/>
                  </a:lnTo>
                  <a:lnTo>
                    <a:pt x="188" y="689"/>
                  </a:lnTo>
                  <a:lnTo>
                    <a:pt x="203" y="699"/>
                  </a:lnTo>
                  <a:lnTo>
                    <a:pt x="221" y="707"/>
                  </a:lnTo>
                  <a:lnTo>
                    <a:pt x="243" y="717"/>
                  </a:lnTo>
                  <a:lnTo>
                    <a:pt x="268" y="726"/>
                  </a:lnTo>
                  <a:lnTo>
                    <a:pt x="298" y="738"/>
                  </a:lnTo>
                  <a:lnTo>
                    <a:pt x="334" y="749"/>
                  </a:lnTo>
                  <a:lnTo>
                    <a:pt x="311" y="715"/>
                  </a:lnTo>
                  <a:lnTo>
                    <a:pt x="288" y="674"/>
                  </a:lnTo>
                  <a:lnTo>
                    <a:pt x="265" y="630"/>
                  </a:lnTo>
                  <a:lnTo>
                    <a:pt x="242" y="580"/>
                  </a:lnTo>
                  <a:lnTo>
                    <a:pt x="219" y="528"/>
                  </a:lnTo>
                  <a:lnTo>
                    <a:pt x="196" y="473"/>
                  </a:lnTo>
                  <a:lnTo>
                    <a:pt x="173" y="418"/>
                  </a:lnTo>
                  <a:lnTo>
                    <a:pt x="152" y="360"/>
                  </a:lnTo>
                  <a:lnTo>
                    <a:pt x="131" y="305"/>
                  </a:lnTo>
                  <a:lnTo>
                    <a:pt x="113" y="250"/>
                  </a:lnTo>
                  <a:lnTo>
                    <a:pt x="95" y="198"/>
                  </a:lnTo>
                  <a:lnTo>
                    <a:pt x="80" y="149"/>
                  </a:lnTo>
                  <a:lnTo>
                    <a:pt x="66" y="103"/>
                  </a:lnTo>
                  <a:lnTo>
                    <a:pt x="54" y="62"/>
                  </a:lnTo>
                  <a:lnTo>
                    <a:pt x="45" y="2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CCE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9049" name="Freeform 9">
              <a:extLst>
                <a:ext uri="{FF2B5EF4-FFF2-40B4-BE49-F238E27FC236}">
                  <a16:creationId xmlns:a16="http://schemas.microsoft.com/office/drawing/2014/main" id="{ADFD78ED-C8B4-46D2-8489-D2788EB4C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5" y="3677"/>
              <a:ext cx="75" cy="83"/>
            </a:xfrm>
            <a:custGeom>
              <a:avLst/>
              <a:gdLst>
                <a:gd name="T0" fmla="*/ 21 w 151"/>
                <a:gd name="T1" fmla="*/ 9 h 166"/>
                <a:gd name="T2" fmla="*/ 11 w 151"/>
                <a:gd name="T3" fmla="*/ 19 h 166"/>
                <a:gd name="T4" fmla="*/ 4 w 151"/>
                <a:gd name="T5" fmla="*/ 34 h 166"/>
                <a:gd name="T6" fmla="*/ 0 w 151"/>
                <a:gd name="T7" fmla="*/ 54 h 166"/>
                <a:gd name="T8" fmla="*/ 0 w 151"/>
                <a:gd name="T9" fmla="*/ 74 h 166"/>
                <a:gd name="T10" fmla="*/ 3 w 151"/>
                <a:gd name="T11" fmla="*/ 96 h 166"/>
                <a:gd name="T12" fmla="*/ 9 w 151"/>
                <a:gd name="T13" fmla="*/ 118 h 166"/>
                <a:gd name="T14" fmla="*/ 17 w 151"/>
                <a:gd name="T15" fmla="*/ 136 h 166"/>
                <a:gd name="T16" fmla="*/ 28 w 151"/>
                <a:gd name="T17" fmla="*/ 151 h 166"/>
                <a:gd name="T18" fmla="*/ 41 w 151"/>
                <a:gd name="T19" fmla="*/ 161 h 166"/>
                <a:gd name="T20" fmla="*/ 56 w 151"/>
                <a:gd name="T21" fmla="*/ 165 h 166"/>
                <a:gd name="T22" fmla="*/ 72 w 151"/>
                <a:gd name="T23" fmla="*/ 166 h 166"/>
                <a:gd name="T24" fmla="*/ 88 w 151"/>
                <a:gd name="T25" fmla="*/ 163 h 166"/>
                <a:gd name="T26" fmla="*/ 103 w 151"/>
                <a:gd name="T27" fmla="*/ 157 h 166"/>
                <a:gd name="T28" fmla="*/ 117 w 151"/>
                <a:gd name="T29" fmla="*/ 149 h 166"/>
                <a:gd name="T30" fmla="*/ 128 w 151"/>
                <a:gd name="T31" fmla="*/ 141 h 166"/>
                <a:gd name="T32" fmla="*/ 137 w 151"/>
                <a:gd name="T33" fmla="*/ 131 h 166"/>
                <a:gd name="T34" fmla="*/ 149 w 151"/>
                <a:gd name="T35" fmla="*/ 104 h 166"/>
                <a:gd name="T36" fmla="*/ 151 w 151"/>
                <a:gd name="T37" fmla="*/ 71 h 166"/>
                <a:gd name="T38" fmla="*/ 146 w 151"/>
                <a:gd name="T39" fmla="*/ 40 h 166"/>
                <a:gd name="T40" fmla="*/ 131 w 151"/>
                <a:gd name="T41" fmla="*/ 21 h 166"/>
                <a:gd name="T42" fmla="*/ 120 w 151"/>
                <a:gd name="T43" fmla="*/ 17 h 166"/>
                <a:gd name="T44" fmla="*/ 109 w 151"/>
                <a:gd name="T45" fmla="*/ 11 h 166"/>
                <a:gd name="T46" fmla="*/ 96 w 151"/>
                <a:gd name="T47" fmla="*/ 6 h 166"/>
                <a:gd name="T48" fmla="*/ 82 w 151"/>
                <a:gd name="T49" fmla="*/ 2 h 166"/>
                <a:gd name="T50" fmla="*/ 67 w 151"/>
                <a:gd name="T51" fmla="*/ 0 h 166"/>
                <a:gd name="T52" fmla="*/ 52 w 151"/>
                <a:gd name="T53" fmla="*/ 0 h 166"/>
                <a:gd name="T54" fmla="*/ 37 w 151"/>
                <a:gd name="T55" fmla="*/ 2 h 166"/>
                <a:gd name="T56" fmla="*/ 21 w 151"/>
                <a:gd name="T57" fmla="*/ 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1" h="166">
                  <a:moveTo>
                    <a:pt x="21" y="9"/>
                  </a:moveTo>
                  <a:lnTo>
                    <a:pt x="11" y="19"/>
                  </a:lnTo>
                  <a:lnTo>
                    <a:pt x="4" y="34"/>
                  </a:lnTo>
                  <a:lnTo>
                    <a:pt x="0" y="54"/>
                  </a:lnTo>
                  <a:lnTo>
                    <a:pt x="0" y="74"/>
                  </a:lnTo>
                  <a:lnTo>
                    <a:pt x="3" y="96"/>
                  </a:lnTo>
                  <a:lnTo>
                    <a:pt x="9" y="118"/>
                  </a:lnTo>
                  <a:lnTo>
                    <a:pt x="17" y="136"/>
                  </a:lnTo>
                  <a:lnTo>
                    <a:pt x="28" y="151"/>
                  </a:lnTo>
                  <a:lnTo>
                    <a:pt x="41" y="161"/>
                  </a:lnTo>
                  <a:lnTo>
                    <a:pt x="56" y="165"/>
                  </a:lnTo>
                  <a:lnTo>
                    <a:pt x="72" y="166"/>
                  </a:lnTo>
                  <a:lnTo>
                    <a:pt x="88" y="163"/>
                  </a:lnTo>
                  <a:lnTo>
                    <a:pt x="103" y="157"/>
                  </a:lnTo>
                  <a:lnTo>
                    <a:pt x="117" y="149"/>
                  </a:lnTo>
                  <a:lnTo>
                    <a:pt x="128" y="141"/>
                  </a:lnTo>
                  <a:lnTo>
                    <a:pt x="137" y="131"/>
                  </a:lnTo>
                  <a:lnTo>
                    <a:pt x="149" y="104"/>
                  </a:lnTo>
                  <a:lnTo>
                    <a:pt x="151" y="71"/>
                  </a:lnTo>
                  <a:lnTo>
                    <a:pt x="146" y="40"/>
                  </a:lnTo>
                  <a:lnTo>
                    <a:pt x="131" y="21"/>
                  </a:lnTo>
                  <a:lnTo>
                    <a:pt x="120" y="17"/>
                  </a:lnTo>
                  <a:lnTo>
                    <a:pt x="109" y="11"/>
                  </a:lnTo>
                  <a:lnTo>
                    <a:pt x="96" y="6"/>
                  </a:lnTo>
                  <a:lnTo>
                    <a:pt x="82" y="2"/>
                  </a:lnTo>
                  <a:lnTo>
                    <a:pt x="67" y="0"/>
                  </a:lnTo>
                  <a:lnTo>
                    <a:pt x="52" y="0"/>
                  </a:lnTo>
                  <a:lnTo>
                    <a:pt x="37" y="2"/>
                  </a:lnTo>
                  <a:lnTo>
                    <a:pt x="21" y="9"/>
                  </a:lnTo>
                  <a:close/>
                </a:path>
              </a:pathLst>
            </a:custGeom>
            <a:solidFill>
              <a:srgbClr val="CCE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9050" name="Freeform 10">
              <a:extLst>
                <a:ext uri="{FF2B5EF4-FFF2-40B4-BE49-F238E27FC236}">
                  <a16:creationId xmlns:a16="http://schemas.microsoft.com/office/drawing/2014/main" id="{FD99AF84-0791-4D28-B015-6C20A4C5C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" y="3917"/>
              <a:ext cx="96" cy="100"/>
            </a:xfrm>
            <a:custGeom>
              <a:avLst/>
              <a:gdLst>
                <a:gd name="T0" fmla="*/ 25 w 193"/>
                <a:gd name="T1" fmla="*/ 23 h 202"/>
                <a:gd name="T2" fmla="*/ 16 w 193"/>
                <a:gd name="T3" fmla="*/ 36 h 202"/>
                <a:gd name="T4" fmla="*/ 9 w 193"/>
                <a:gd name="T5" fmla="*/ 49 h 202"/>
                <a:gd name="T6" fmla="*/ 4 w 193"/>
                <a:gd name="T7" fmla="*/ 63 h 202"/>
                <a:gd name="T8" fmla="*/ 0 w 193"/>
                <a:gd name="T9" fmla="*/ 78 h 202"/>
                <a:gd name="T10" fmla="*/ 0 w 193"/>
                <a:gd name="T11" fmla="*/ 93 h 202"/>
                <a:gd name="T12" fmla="*/ 4 w 193"/>
                <a:gd name="T13" fmla="*/ 108 h 202"/>
                <a:gd name="T14" fmla="*/ 9 w 193"/>
                <a:gd name="T15" fmla="*/ 122 h 202"/>
                <a:gd name="T16" fmla="*/ 20 w 193"/>
                <a:gd name="T17" fmla="*/ 136 h 202"/>
                <a:gd name="T18" fmla="*/ 32 w 193"/>
                <a:gd name="T19" fmla="*/ 150 h 202"/>
                <a:gd name="T20" fmla="*/ 45 w 193"/>
                <a:gd name="T21" fmla="*/ 162 h 202"/>
                <a:gd name="T22" fmla="*/ 60 w 193"/>
                <a:gd name="T23" fmla="*/ 176 h 202"/>
                <a:gd name="T24" fmla="*/ 75 w 193"/>
                <a:gd name="T25" fmla="*/ 187 h 202"/>
                <a:gd name="T26" fmla="*/ 89 w 193"/>
                <a:gd name="T27" fmla="*/ 196 h 202"/>
                <a:gd name="T28" fmla="*/ 104 w 193"/>
                <a:gd name="T29" fmla="*/ 202 h 202"/>
                <a:gd name="T30" fmla="*/ 116 w 193"/>
                <a:gd name="T31" fmla="*/ 202 h 202"/>
                <a:gd name="T32" fmla="*/ 129 w 193"/>
                <a:gd name="T33" fmla="*/ 197 h 202"/>
                <a:gd name="T34" fmla="*/ 141 w 193"/>
                <a:gd name="T35" fmla="*/ 190 h 202"/>
                <a:gd name="T36" fmla="*/ 153 w 193"/>
                <a:gd name="T37" fmla="*/ 183 h 202"/>
                <a:gd name="T38" fmla="*/ 164 w 193"/>
                <a:gd name="T39" fmla="*/ 176 h 202"/>
                <a:gd name="T40" fmla="*/ 174 w 193"/>
                <a:gd name="T41" fmla="*/ 170 h 202"/>
                <a:gd name="T42" fmla="*/ 182 w 193"/>
                <a:gd name="T43" fmla="*/ 162 h 202"/>
                <a:gd name="T44" fmla="*/ 188 w 193"/>
                <a:gd name="T45" fmla="*/ 153 h 202"/>
                <a:gd name="T46" fmla="*/ 192 w 193"/>
                <a:gd name="T47" fmla="*/ 143 h 202"/>
                <a:gd name="T48" fmla="*/ 193 w 193"/>
                <a:gd name="T49" fmla="*/ 130 h 202"/>
                <a:gd name="T50" fmla="*/ 191 w 193"/>
                <a:gd name="T51" fmla="*/ 114 h 202"/>
                <a:gd name="T52" fmla="*/ 187 w 193"/>
                <a:gd name="T53" fmla="*/ 97 h 202"/>
                <a:gd name="T54" fmla="*/ 178 w 193"/>
                <a:gd name="T55" fmla="*/ 77 h 202"/>
                <a:gd name="T56" fmla="*/ 168 w 193"/>
                <a:gd name="T57" fmla="*/ 58 h 202"/>
                <a:gd name="T58" fmla="*/ 157 w 193"/>
                <a:gd name="T59" fmla="*/ 40 h 202"/>
                <a:gd name="T60" fmla="*/ 144 w 193"/>
                <a:gd name="T61" fmla="*/ 24 h 202"/>
                <a:gd name="T62" fmla="*/ 129 w 193"/>
                <a:gd name="T63" fmla="*/ 13 h 202"/>
                <a:gd name="T64" fmla="*/ 115 w 193"/>
                <a:gd name="T65" fmla="*/ 6 h 202"/>
                <a:gd name="T66" fmla="*/ 101 w 193"/>
                <a:gd name="T67" fmla="*/ 3 h 202"/>
                <a:gd name="T68" fmla="*/ 88 w 193"/>
                <a:gd name="T69" fmla="*/ 0 h 202"/>
                <a:gd name="T70" fmla="*/ 74 w 193"/>
                <a:gd name="T71" fmla="*/ 1 h 202"/>
                <a:gd name="T72" fmla="*/ 62 w 193"/>
                <a:gd name="T73" fmla="*/ 3 h 202"/>
                <a:gd name="T74" fmla="*/ 51 w 193"/>
                <a:gd name="T75" fmla="*/ 6 h 202"/>
                <a:gd name="T76" fmla="*/ 40 w 193"/>
                <a:gd name="T77" fmla="*/ 11 h 202"/>
                <a:gd name="T78" fmla="*/ 32 w 193"/>
                <a:gd name="T79" fmla="*/ 16 h 202"/>
                <a:gd name="T80" fmla="*/ 25 w 193"/>
                <a:gd name="T81" fmla="*/ 23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3" h="202">
                  <a:moveTo>
                    <a:pt x="25" y="23"/>
                  </a:moveTo>
                  <a:lnTo>
                    <a:pt x="16" y="36"/>
                  </a:lnTo>
                  <a:lnTo>
                    <a:pt x="9" y="49"/>
                  </a:lnTo>
                  <a:lnTo>
                    <a:pt x="4" y="63"/>
                  </a:lnTo>
                  <a:lnTo>
                    <a:pt x="0" y="78"/>
                  </a:lnTo>
                  <a:lnTo>
                    <a:pt x="0" y="93"/>
                  </a:lnTo>
                  <a:lnTo>
                    <a:pt x="4" y="108"/>
                  </a:lnTo>
                  <a:lnTo>
                    <a:pt x="9" y="122"/>
                  </a:lnTo>
                  <a:lnTo>
                    <a:pt x="20" y="136"/>
                  </a:lnTo>
                  <a:lnTo>
                    <a:pt x="32" y="150"/>
                  </a:lnTo>
                  <a:lnTo>
                    <a:pt x="45" y="162"/>
                  </a:lnTo>
                  <a:lnTo>
                    <a:pt x="60" y="176"/>
                  </a:lnTo>
                  <a:lnTo>
                    <a:pt x="75" y="187"/>
                  </a:lnTo>
                  <a:lnTo>
                    <a:pt x="89" y="196"/>
                  </a:lnTo>
                  <a:lnTo>
                    <a:pt x="104" y="202"/>
                  </a:lnTo>
                  <a:lnTo>
                    <a:pt x="116" y="202"/>
                  </a:lnTo>
                  <a:lnTo>
                    <a:pt x="129" y="197"/>
                  </a:lnTo>
                  <a:lnTo>
                    <a:pt x="141" y="190"/>
                  </a:lnTo>
                  <a:lnTo>
                    <a:pt x="153" y="183"/>
                  </a:lnTo>
                  <a:lnTo>
                    <a:pt x="164" y="176"/>
                  </a:lnTo>
                  <a:lnTo>
                    <a:pt x="174" y="170"/>
                  </a:lnTo>
                  <a:lnTo>
                    <a:pt x="182" y="162"/>
                  </a:lnTo>
                  <a:lnTo>
                    <a:pt x="188" y="153"/>
                  </a:lnTo>
                  <a:lnTo>
                    <a:pt x="192" y="143"/>
                  </a:lnTo>
                  <a:lnTo>
                    <a:pt x="193" y="130"/>
                  </a:lnTo>
                  <a:lnTo>
                    <a:pt x="191" y="114"/>
                  </a:lnTo>
                  <a:lnTo>
                    <a:pt x="187" y="97"/>
                  </a:lnTo>
                  <a:lnTo>
                    <a:pt x="178" y="77"/>
                  </a:lnTo>
                  <a:lnTo>
                    <a:pt x="168" y="58"/>
                  </a:lnTo>
                  <a:lnTo>
                    <a:pt x="157" y="40"/>
                  </a:lnTo>
                  <a:lnTo>
                    <a:pt x="144" y="24"/>
                  </a:lnTo>
                  <a:lnTo>
                    <a:pt x="129" y="13"/>
                  </a:lnTo>
                  <a:lnTo>
                    <a:pt x="115" y="6"/>
                  </a:lnTo>
                  <a:lnTo>
                    <a:pt x="101" y="3"/>
                  </a:lnTo>
                  <a:lnTo>
                    <a:pt x="88" y="0"/>
                  </a:lnTo>
                  <a:lnTo>
                    <a:pt x="74" y="1"/>
                  </a:lnTo>
                  <a:lnTo>
                    <a:pt x="62" y="3"/>
                  </a:lnTo>
                  <a:lnTo>
                    <a:pt x="51" y="6"/>
                  </a:lnTo>
                  <a:lnTo>
                    <a:pt x="40" y="11"/>
                  </a:lnTo>
                  <a:lnTo>
                    <a:pt x="32" y="16"/>
                  </a:lnTo>
                  <a:lnTo>
                    <a:pt x="25" y="23"/>
                  </a:lnTo>
                  <a:close/>
                </a:path>
              </a:pathLst>
            </a:custGeom>
            <a:solidFill>
              <a:srgbClr val="CCE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9051" name="Freeform 11">
              <a:extLst>
                <a:ext uri="{FF2B5EF4-FFF2-40B4-BE49-F238E27FC236}">
                  <a16:creationId xmlns:a16="http://schemas.microsoft.com/office/drawing/2014/main" id="{AD2B5865-8F4D-4DCE-A4E2-E33A22B6E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8" y="3667"/>
              <a:ext cx="88" cy="96"/>
            </a:xfrm>
            <a:custGeom>
              <a:avLst/>
              <a:gdLst>
                <a:gd name="T0" fmla="*/ 90 w 177"/>
                <a:gd name="T1" fmla="*/ 2 h 192"/>
                <a:gd name="T2" fmla="*/ 73 w 177"/>
                <a:gd name="T3" fmla="*/ 0 h 192"/>
                <a:gd name="T4" fmla="*/ 52 w 177"/>
                <a:gd name="T5" fmla="*/ 1 h 192"/>
                <a:gd name="T6" fmla="*/ 34 w 177"/>
                <a:gd name="T7" fmla="*/ 9 h 192"/>
                <a:gd name="T8" fmla="*/ 13 w 177"/>
                <a:gd name="T9" fmla="*/ 30 h 192"/>
                <a:gd name="T10" fmla="*/ 0 w 177"/>
                <a:gd name="T11" fmla="*/ 63 h 192"/>
                <a:gd name="T12" fmla="*/ 1 w 177"/>
                <a:gd name="T13" fmla="*/ 99 h 192"/>
                <a:gd name="T14" fmla="*/ 12 w 177"/>
                <a:gd name="T15" fmla="*/ 135 h 192"/>
                <a:gd name="T16" fmla="*/ 26 w 177"/>
                <a:gd name="T17" fmla="*/ 161 h 192"/>
                <a:gd name="T18" fmla="*/ 44 w 177"/>
                <a:gd name="T19" fmla="*/ 178 h 192"/>
                <a:gd name="T20" fmla="*/ 66 w 177"/>
                <a:gd name="T21" fmla="*/ 190 h 192"/>
                <a:gd name="T22" fmla="*/ 89 w 177"/>
                <a:gd name="T23" fmla="*/ 192 h 192"/>
                <a:gd name="T24" fmla="*/ 119 w 177"/>
                <a:gd name="T25" fmla="*/ 183 h 192"/>
                <a:gd name="T26" fmla="*/ 149 w 177"/>
                <a:gd name="T27" fmla="*/ 163 h 192"/>
                <a:gd name="T28" fmla="*/ 169 w 177"/>
                <a:gd name="T29" fmla="*/ 137 h 192"/>
                <a:gd name="T30" fmla="*/ 177 w 177"/>
                <a:gd name="T31" fmla="*/ 105 h 192"/>
                <a:gd name="T32" fmla="*/ 174 w 177"/>
                <a:gd name="T33" fmla="*/ 83 h 192"/>
                <a:gd name="T34" fmla="*/ 167 w 177"/>
                <a:gd name="T35" fmla="*/ 76 h 192"/>
                <a:gd name="T36" fmla="*/ 158 w 177"/>
                <a:gd name="T37" fmla="*/ 77 h 192"/>
                <a:gd name="T38" fmla="*/ 152 w 177"/>
                <a:gd name="T39" fmla="*/ 84 h 192"/>
                <a:gd name="T40" fmla="*/ 150 w 177"/>
                <a:gd name="T41" fmla="*/ 101 h 192"/>
                <a:gd name="T42" fmla="*/ 143 w 177"/>
                <a:gd name="T43" fmla="*/ 127 h 192"/>
                <a:gd name="T44" fmla="*/ 127 w 177"/>
                <a:gd name="T45" fmla="*/ 146 h 192"/>
                <a:gd name="T46" fmla="*/ 103 w 177"/>
                <a:gd name="T47" fmla="*/ 158 h 192"/>
                <a:gd name="T48" fmla="*/ 70 w 177"/>
                <a:gd name="T49" fmla="*/ 158 h 192"/>
                <a:gd name="T50" fmla="*/ 47 w 177"/>
                <a:gd name="T51" fmla="*/ 142 h 192"/>
                <a:gd name="T52" fmla="*/ 35 w 177"/>
                <a:gd name="T53" fmla="*/ 115 h 192"/>
                <a:gd name="T54" fmla="*/ 27 w 177"/>
                <a:gd name="T55" fmla="*/ 84 h 192"/>
                <a:gd name="T56" fmla="*/ 26 w 177"/>
                <a:gd name="T57" fmla="*/ 61 h 192"/>
                <a:gd name="T58" fmla="*/ 32 w 177"/>
                <a:gd name="T59" fmla="*/ 45 h 192"/>
                <a:gd name="T60" fmla="*/ 43 w 177"/>
                <a:gd name="T61" fmla="*/ 31 h 192"/>
                <a:gd name="T62" fmla="*/ 58 w 177"/>
                <a:gd name="T63" fmla="*/ 21 h 192"/>
                <a:gd name="T64" fmla="*/ 68 w 177"/>
                <a:gd name="T65" fmla="*/ 20 h 192"/>
                <a:gd name="T66" fmla="*/ 83 w 177"/>
                <a:gd name="T67" fmla="*/ 20 h 192"/>
                <a:gd name="T68" fmla="*/ 99 w 177"/>
                <a:gd name="T69" fmla="*/ 20 h 192"/>
                <a:gd name="T70" fmla="*/ 102 w 177"/>
                <a:gd name="T71" fmla="*/ 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7" h="192">
                  <a:moveTo>
                    <a:pt x="98" y="5"/>
                  </a:moveTo>
                  <a:lnTo>
                    <a:pt x="90" y="2"/>
                  </a:lnTo>
                  <a:lnTo>
                    <a:pt x="82" y="0"/>
                  </a:lnTo>
                  <a:lnTo>
                    <a:pt x="73" y="0"/>
                  </a:lnTo>
                  <a:lnTo>
                    <a:pt x="62" y="0"/>
                  </a:lnTo>
                  <a:lnTo>
                    <a:pt x="52" y="1"/>
                  </a:lnTo>
                  <a:lnTo>
                    <a:pt x="43" y="5"/>
                  </a:lnTo>
                  <a:lnTo>
                    <a:pt x="34" y="9"/>
                  </a:lnTo>
                  <a:lnTo>
                    <a:pt x="26" y="15"/>
                  </a:lnTo>
                  <a:lnTo>
                    <a:pt x="13" y="30"/>
                  </a:lnTo>
                  <a:lnTo>
                    <a:pt x="5" y="46"/>
                  </a:lnTo>
                  <a:lnTo>
                    <a:pt x="0" y="63"/>
                  </a:lnTo>
                  <a:lnTo>
                    <a:pt x="0" y="81"/>
                  </a:lnTo>
                  <a:lnTo>
                    <a:pt x="1" y="99"/>
                  </a:lnTo>
                  <a:lnTo>
                    <a:pt x="6" y="116"/>
                  </a:lnTo>
                  <a:lnTo>
                    <a:pt x="12" y="135"/>
                  </a:lnTo>
                  <a:lnTo>
                    <a:pt x="19" y="151"/>
                  </a:lnTo>
                  <a:lnTo>
                    <a:pt x="26" y="161"/>
                  </a:lnTo>
                  <a:lnTo>
                    <a:pt x="34" y="170"/>
                  </a:lnTo>
                  <a:lnTo>
                    <a:pt x="44" y="178"/>
                  </a:lnTo>
                  <a:lnTo>
                    <a:pt x="54" y="185"/>
                  </a:lnTo>
                  <a:lnTo>
                    <a:pt x="66" y="190"/>
                  </a:lnTo>
                  <a:lnTo>
                    <a:pt x="77" y="192"/>
                  </a:lnTo>
                  <a:lnTo>
                    <a:pt x="89" y="192"/>
                  </a:lnTo>
                  <a:lnTo>
                    <a:pt x="102" y="190"/>
                  </a:lnTo>
                  <a:lnTo>
                    <a:pt x="119" y="183"/>
                  </a:lnTo>
                  <a:lnTo>
                    <a:pt x="135" y="175"/>
                  </a:lnTo>
                  <a:lnTo>
                    <a:pt x="149" y="163"/>
                  </a:lnTo>
                  <a:lnTo>
                    <a:pt x="161" y="151"/>
                  </a:lnTo>
                  <a:lnTo>
                    <a:pt x="169" y="137"/>
                  </a:lnTo>
                  <a:lnTo>
                    <a:pt x="175" y="122"/>
                  </a:lnTo>
                  <a:lnTo>
                    <a:pt x="177" y="105"/>
                  </a:lnTo>
                  <a:lnTo>
                    <a:pt x="175" y="87"/>
                  </a:lnTo>
                  <a:lnTo>
                    <a:pt x="174" y="83"/>
                  </a:lnTo>
                  <a:lnTo>
                    <a:pt x="172" y="78"/>
                  </a:lnTo>
                  <a:lnTo>
                    <a:pt x="167" y="76"/>
                  </a:lnTo>
                  <a:lnTo>
                    <a:pt x="163" y="76"/>
                  </a:lnTo>
                  <a:lnTo>
                    <a:pt x="158" y="77"/>
                  </a:lnTo>
                  <a:lnTo>
                    <a:pt x="154" y="79"/>
                  </a:lnTo>
                  <a:lnTo>
                    <a:pt x="152" y="84"/>
                  </a:lnTo>
                  <a:lnTo>
                    <a:pt x="151" y="89"/>
                  </a:lnTo>
                  <a:lnTo>
                    <a:pt x="150" y="101"/>
                  </a:lnTo>
                  <a:lnTo>
                    <a:pt x="148" y="114"/>
                  </a:lnTo>
                  <a:lnTo>
                    <a:pt x="143" y="127"/>
                  </a:lnTo>
                  <a:lnTo>
                    <a:pt x="136" y="137"/>
                  </a:lnTo>
                  <a:lnTo>
                    <a:pt x="127" y="146"/>
                  </a:lnTo>
                  <a:lnTo>
                    <a:pt x="115" y="153"/>
                  </a:lnTo>
                  <a:lnTo>
                    <a:pt x="103" y="158"/>
                  </a:lnTo>
                  <a:lnTo>
                    <a:pt x="87" y="160"/>
                  </a:lnTo>
                  <a:lnTo>
                    <a:pt x="70" y="158"/>
                  </a:lnTo>
                  <a:lnTo>
                    <a:pt x="58" y="152"/>
                  </a:lnTo>
                  <a:lnTo>
                    <a:pt x="47" y="142"/>
                  </a:lnTo>
                  <a:lnTo>
                    <a:pt x="41" y="129"/>
                  </a:lnTo>
                  <a:lnTo>
                    <a:pt x="35" y="115"/>
                  </a:lnTo>
                  <a:lnTo>
                    <a:pt x="30" y="99"/>
                  </a:lnTo>
                  <a:lnTo>
                    <a:pt x="27" y="84"/>
                  </a:lnTo>
                  <a:lnTo>
                    <a:pt x="26" y="69"/>
                  </a:lnTo>
                  <a:lnTo>
                    <a:pt x="26" y="61"/>
                  </a:lnTo>
                  <a:lnTo>
                    <a:pt x="28" y="53"/>
                  </a:lnTo>
                  <a:lnTo>
                    <a:pt x="32" y="45"/>
                  </a:lnTo>
                  <a:lnTo>
                    <a:pt x="37" y="37"/>
                  </a:lnTo>
                  <a:lnTo>
                    <a:pt x="43" y="31"/>
                  </a:lnTo>
                  <a:lnTo>
                    <a:pt x="50" y="25"/>
                  </a:lnTo>
                  <a:lnTo>
                    <a:pt x="58" y="21"/>
                  </a:lnTo>
                  <a:lnTo>
                    <a:pt x="66" y="20"/>
                  </a:lnTo>
                  <a:lnTo>
                    <a:pt x="68" y="20"/>
                  </a:lnTo>
                  <a:lnTo>
                    <a:pt x="74" y="18"/>
                  </a:lnTo>
                  <a:lnTo>
                    <a:pt x="83" y="20"/>
                  </a:lnTo>
                  <a:lnTo>
                    <a:pt x="93" y="21"/>
                  </a:lnTo>
                  <a:lnTo>
                    <a:pt x="99" y="20"/>
                  </a:lnTo>
                  <a:lnTo>
                    <a:pt x="103" y="15"/>
                  </a:lnTo>
                  <a:lnTo>
                    <a:pt x="102" y="9"/>
                  </a:lnTo>
                  <a:lnTo>
                    <a:pt x="98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9052" name="Freeform 12">
              <a:extLst>
                <a:ext uri="{FF2B5EF4-FFF2-40B4-BE49-F238E27FC236}">
                  <a16:creationId xmlns:a16="http://schemas.microsoft.com/office/drawing/2014/main" id="{0CA2DC60-4BB9-4638-A925-042070B133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3913"/>
              <a:ext cx="110" cy="108"/>
            </a:xfrm>
            <a:custGeom>
              <a:avLst/>
              <a:gdLst>
                <a:gd name="T0" fmla="*/ 47 w 219"/>
                <a:gd name="T1" fmla="*/ 7 h 216"/>
                <a:gd name="T2" fmla="*/ 26 w 219"/>
                <a:gd name="T3" fmla="*/ 22 h 216"/>
                <a:gd name="T4" fmla="*/ 11 w 219"/>
                <a:gd name="T5" fmla="*/ 40 h 216"/>
                <a:gd name="T6" fmla="*/ 2 w 219"/>
                <a:gd name="T7" fmla="*/ 65 h 216"/>
                <a:gd name="T8" fmla="*/ 0 w 219"/>
                <a:gd name="T9" fmla="*/ 90 h 216"/>
                <a:gd name="T10" fmla="*/ 5 w 219"/>
                <a:gd name="T11" fmla="*/ 116 h 216"/>
                <a:gd name="T12" fmla="*/ 14 w 219"/>
                <a:gd name="T13" fmla="*/ 141 h 216"/>
                <a:gd name="T14" fmla="*/ 29 w 219"/>
                <a:gd name="T15" fmla="*/ 164 h 216"/>
                <a:gd name="T16" fmla="*/ 51 w 219"/>
                <a:gd name="T17" fmla="*/ 185 h 216"/>
                <a:gd name="T18" fmla="*/ 79 w 219"/>
                <a:gd name="T19" fmla="*/ 206 h 216"/>
                <a:gd name="T20" fmla="*/ 112 w 219"/>
                <a:gd name="T21" fmla="*/ 216 h 216"/>
                <a:gd name="T22" fmla="*/ 145 w 219"/>
                <a:gd name="T23" fmla="*/ 211 h 216"/>
                <a:gd name="T24" fmla="*/ 171 w 219"/>
                <a:gd name="T25" fmla="*/ 192 h 216"/>
                <a:gd name="T26" fmla="*/ 191 w 219"/>
                <a:gd name="T27" fmla="*/ 173 h 216"/>
                <a:gd name="T28" fmla="*/ 206 w 219"/>
                <a:gd name="T29" fmla="*/ 151 h 216"/>
                <a:gd name="T30" fmla="*/ 216 w 219"/>
                <a:gd name="T31" fmla="*/ 127 h 216"/>
                <a:gd name="T32" fmla="*/ 219 w 219"/>
                <a:gd name="T33" fmla="*/ 107 h 216"/>
                <a:gd name="T34" fmla="*/ 214 w 219"/>
                <a:gd name="T35" fmla="*/ 97 h 216"/>
                <a:gd name="T36" fmla="*/ 202 w 219"/>
                <a:gd name="T37" fmla="*/ 93 h 216"/>
                <a:gd name="T38" fmla="*/ 192 w 219"/>
                <a:gd name="T39" fmla="*/ 98 h 216"/>
                <a:gd name="T40" fmla="*/ 189 w 219"/>
                <a:gd name="T41" fmla="*/ 106 h 216"/>
                <a:gd name="T42" fmla="*/ 184 w 219"/>
                <a:gd name="T43" fmla="*/ 121 h 216"/>
                <a:gd name="T44" fmla="*/ 173 w 219"/>
                <a:gd name="T45" fmla="*/ 142 h 216"/>
                <a:gd name="T46" fmla="*/ 155 w 219"/>
                <a:gd name="T47" fmla="*/ 161 h 216"/>
                <a:gd name="T48" fmla="*/ 121 w 219"/>
                <a:gd name="T49" fmla="*/ 169 h 216"/>
                <a:gd name="T50" fmla="*/ 78 w 219"/>
                <a:gd name="T51" fmla="*/ 158 h 216"/>
                <a:gd name="T52" fmla="*/ 46 w 219"/>
                <a:gd name="T53" fmla="*/ 130 h 216"/>
                <a:gd name="T54" fmla="*/ 31 w 219"/>
                <a:gd name="T55" fmla="*/ 91 h 216"/>
                <a:gd name="T56" fmla="*/ 34 w 219"/>
                <a:gd name="T57" fmla="*/ 59 h 216"/>
                <a:gd name="T58" fmla="*/ 47 w 219"/>
                <a:gd name="T59" fmla="*/ 40 h 216"/>
                <a:gd name="T60" fmla="*/ 63 w 219"/>
                <a:gd name="T61" fmla="*/ 24 h 216"/>
                <a:gd name="T62" fmla="*/ 80 w 219"/>
                <a:gd name="T63" fmla="*/ 13 h 216"/>
                <a:gd name="T64" fmla="*/ 85 w 219"/>
                <a:gd name="T65" fmla="*/ 4 h 216"/>
                <a:gd name="T66" fmla="*/ 69 w 219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9" h="216">
                  <a:moveTo>
                    <a:pt x="59" y="2"/>
                  </a:moveTo>
                  <a:lnTo>
                    <a:pt x="47" y="7"/>
                  </a:lnTo>
                  <a:lnTo>
                    <a:pt x="37" y="14"/>
                  </a:lnTo>
                  <a:lnTo>
                    <a:pt x="26" y="22"/>
                  </a:lnTo>
                  <a:lnTo>
                    <a:pt x="18" y="31"/>
                  </a:lnTo>
                  <a:lnTo>
                    <a:pt x="11" y="40"/>
                  </a:lnTo>
                  <a:lnTo>
                    <a:pt x="6" y="52"/>
                  </a:lnTo>
                  <a:lnTo>
                    <a:pt x="2" y="65"/>
                  </a:lnTo>
                  <a:lnTo>
                    <a:pt x="0" y="77"/>
                  </a:lnTo>
                  <a:lnTo>
                    <a:pt x="0" y="90"/>
                  </a:lnTo>
                  <a:lnTo>
                    <a:pt x="1" y="104"/>
                  </a:lnTo>
                  <a:lnTo>
                    <a:pt x="5" y="116"/>
                  </a:lnTo>
                  <a:lnTo>
                    <a:pt x="9" y="129"/>
                  </a:lnTo>
                  <a:lnTo>
                    <a:pt x="14" y="141"/>
                  </a:lnTo>
                  <a:lnTo>
                    <a:pt x="21" y="152"/>
                  </a:lnTo>
                  <a:lnTo>
                    <a:pt x="29" y="164"/>
                  </a:lnTo>
                  <a:lnTo>
                    <a:pt x="38" y="174"/>
                  </a:lnTo>
                  <a:lnTo>
                    <a:pt x="51" y="185"/>
                  </a:lnTo>
                  <a:lnTo>
                    <a:pt x="64" y="196"/>
                  </a:lnTo>
                  <a:lnTo>
                    <a:pt x="79" y="206"/>
                  </a:lnTo>
                  <a:lnTo>
                    <a:pt x="95" y="213"/>
                  </a:lnTo>
                  <a:lnTo>
                    <a:pt x="112" y="216"/>
                  </a:lnTo>
                  <a:lnTo>
                    <a:pt x="129" y="216"/>
                  </a:lnTo>
                  <a:lnTo>
                    <a:pt x="145" y="211"/>
                  </a:lnTo>
                  <a:lnTo>
                    <a:pt x="161" y="200"/>
                  </a:lnTo>
                  <a:lnTo>
                    <a:pt x="171" y="192"/>
                  </a:lnTo>
                  <a:lnTo>
                    <a:pt x="182" y="183"/>
                  </a:lnTo>
                  <a:lnTo>
                    <a:pt x="191" y="173"/>
                  </a:lnTo>
                  <a:lnTo>
                    <a:pt x="199" y="162"/>
                  </a:lnTo>
                  <a:lnTo>
                    <a:pt x="206" y="151"/>
                  </a:lnTo>
                  <a:lnTo>
                    <a:pt x="212" y="139"/>
                  </a:lnTo>
                  <a:lnTo>
                    <a:pt x="216" y="127"/>
                  </a:lnTo>
                  <a:lnTo>
                    <a:pt x="219" y="113"/>
                  </a:lnTo>
                  <a:lnTo>
                    <a:pt x="219" y="107"/>
                  </a:lnTo>
                  <a:lnTo>
                    <a:pt x="217" y="101"/>
                  </a:lnTo>
                  <a:lnTo>
                    <a:pt x="214" y="97"/>
                  </a:lnTo>
                  <a:lnTo>
                    <a:pt x="208" y="93"/>
                  </a:lnTo>
                  <a:lnTo>
                    <a:pt x="202" y="93"/>
                  </a:lnTo>
                  <a:lnTo>
                    <a:pt x="197" y="94"/>
                  </a:lnTo>
                  <a:lnTo>
                    <a:pt x="192" y="98"/>
                  </a:lnTo>
                  <a:lnTo>
                    <a:pt x="189" y="104"/>
                  </a:lnTo>
                  <a:lnTo>
                    <a:pt x="189" y="106"/>
                  </a:lnTo>
                  <a:lnTo>
                    <a:pt x="186" y="112"/>
                  </a:lnTo>
                  <a:lnTo>
                    <a:pt x="184" y="121"/>
                  </a:lnTo>
                  <a:lnTo>
                    <a:pt x="179" y="131"/>
                  </a:lnTo>
                  <a:lnTo>
                    <a:pt x="173" y="142"/>
                  </a:lnTo>
                  <a:lnTo>
                    <a:pt x="164" y="153"/>
                  </a:lnTo>
                  <a:lnTo>
                    <a:pt x="155" y="161"/>
                  </a:lnTo>
                  <a:lnTo>
                    <a:pt x="143" y="168"/>
                  </a:lnTo>
                  <a:lnTo>
                    <a:pt x="121" y="169"/>
                  </a:lnTo>
                  <a:lnTo>
                    <a:pt x="99" y="166"/>
                  </a:lnTo>
                  <a:lnTo>
                    <a:pt x="78" y="158"/>
                  </a:lnTo>
                  <a:lnTo>
                    <a:pt x="61" y="145"/>
                  </a:lnTo>
                  <a:lnTo>
                    <a:pt x="46" y="130"/>
                  </a:lnTo>
                  <a:lnTo>
                    <a:pt x="36" y="112"/>
                  </a:lnTo>
                  <a:lnTo>
                    <a:pt x="31" y="91"/>
                  </a:lnTo>
                  <a:lnTo>
                    <a:pt x="31" y="69"/>
                  </a:lnTo>
                  <a:lnTo>
                    <a:pt x="34" y="59"/>
                  </a:lnTo>
                  <a:lnTo>
                    <a:pt x="39" y="50"/>
                  </a:lnTo>
                  <a:lnTo>
                    <a:pt x="47" y="40"/>
                  </a:lnTo>
                  <a:lnTo>
                    <a:pt x="55" y="31"/>
                  </a:lnTo>
                  <a:lnTo>
                    <a:pt x="63" y="24"/>
                  </a:lnTo>
                  <a:lnTo>
                    <a:pt x="72" y="17"/>
                  </a:lnTo>
                  <a:lnTo>
                    <a:pt x="80" y="13"/>
                  </a:lnTo>
                  <a:lnTo>
                    <a:pt x="87" y="9"/>
                  </a:lnTo>
                  <a:lnTo>
                    <a:pt x="85" y="4"/>
                  </a:lnTo>
                  <a:lnTo>
                    <a:pt x="78" y="0"/>
                  </a:lnTo>
                  <a:lnTo>
                    <a:pt x="69" y="0"/>
                  </a:lnTo>
                  <a:lnTo>
                    <a:pt x="5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9053" name="Freeform 13">
              <a:extLst>
                <a:ext uri="{FF2B5EF4-FFF2-40B4-BE49-F238E27FC236}">
                  <a16:creationId xmlns:a16="http://schemas.microsoft.com/office/drawing/2014/main" id="{5A70855B-D212-4249-83F8-C35ACC2AD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8" y="3785"/>
              <a:ext cx="28" cy="30"/>
            </a:xfrm>
            <a:custGeom>
              <a:avLst/>
              <a:gdLst>
                <a:gd name="T0" fmla="*/ 6 w 56"/>
                <a:gd name="T1" fmla="*/ 52 h 60"/>
                <a:gd name="T2" fmla="*/ 11 w 56"/>
                <a:gd name="T3" fmla="*/ 57 h 60"/>
                <a:gd name="T4" fmla="*/ 19 w 56"/>
                <a:gd name="T5" fmla="*/ 60 h 60"/>
                <a:gd name="T6" fmla="*/ 25 w 56"/>
                <a:gd name="T7" fmla="*/ 60 h 60"/>
                <a:gd name="T8" fmla="*/ 29 w 56"/>
                <a:gd name="T9" fmla="*/ 59 h 60"/>
                <a:gd name="T10" fmla="*/ 31 w 56"/>
                <a:gd name="T11" fmla="*/ 57 h 60"/>
                <a:gd name="T12" fmla="*/ 37 w 56"/>
                <a:gd name="T13" fmla="*/ 56 h 60"/>
                <a:gd name="T14" fmla="*/ 44 w 56"/>
                <a:gd name="T15" fmla="*/ 53 h 60"/>
                <a:gd name="T16" fmla="*/ 50 w 56"/>
                <a:gd name="T17" fmla="*/ 48 h 60"/>
                <a:gd name="T18" fmla="*/ 54 w 56"/>
                <a:gd name="T19" fmla="*/ 45 h 60"/>
                <a:gd name="T20" fmla="*/ 56 w 56"/>
                <a:gd name="T21" fmla="*/ 41 h 60"/>
                <a:gd name="T22" fmla="*/ 56 w 56"/>
                <a:gd name="T23" fmla="*/ 39 h 60"/>
                <a:gd name="T24" fmla="*/ 55 w 56"/>
                <a:gd name="T25" fmla="*/ 36 h 60"/>
                <a:gd name="T26" fmla="*/ 53 w 56"/>
                <a:gd name="T27" fmla="*/ 32 h 60"/>
                <a:gd name="T28" fmla="*/ 49 w 56"/>
                <a:gd name="T29" fmla="*/ 31 h 60"/>
                <a:gd name="T30" fmla="*/ 46 w 56"/>
                <a:gd name="T31" fmla="*/ 30 h 60"/>
                <a:gd name="T32" fmla="*/ 42 w 56"/>
                <a:gd name="T33" fmla="*/ 31 h 60"/>
                <a:gd name="T34" fmla="*/ 38 w 56"/>
                <a:gd name="T35" fmla="*/ 33 h 60"/>
                <a:gd name="T36" fmla="*/ 31 w 56"/>
                <a:gd name="T37" fmla="*/ 37 h 60"/>
                <a:gd name="T38" fmla="*/ 25 w 56"/>
                <a:gd name="T39" fmla="*/ 40 h 60"/>
                <a:gd name="T40" fmla="*/ 23 w 56"/>
                <a:gd name="T41" fmla="*/ 41 h 60"/>
                <a:gd name="T42" fmla="*/ 21 w 56"/>
                <a:gd name="T43" fmla="*/ 34 h 60"/>
                <a:gd name="T44" fmla="*/ 16 w 56"/>
                <a:gd name="T45" fmla="*/ 20 h 60"/>
                <a:gd name="T46" fmla="*/ 9 w 56"/>
                <a:gd name="T47" fmla="*/ 6 h 60"/>
                <a:gd name="T48" fmla="*/ 1 w 56"/>
                <a:gd name="T49" fmla="*/ 0 h 60"/>
                <a:gd name="T50" fmla="*/ 0 w 56"/>
                <a:gd name="T51" fmla="*/ 14 h 60"/>
                <a:gd name="T52" fmla="*/ 2 w 56"/>
                <a:gd name="T53" fmla="*/ 31 h 60"/>
                <a:gd name="T54" fmla="*/ 4 w 56"/>
                <a:gd name="T55" fmla="*/ 46 h 60"/>
                <a:gd name="T56" fmla="*/ 6 w 56"/>
                <a:gd name="T57" fmla="*/ 5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60">
                  <a:moveTo>
                    <a:pt x="6" y="52"/>
                  </a:moveTo>
                  <a:lnTo>
                    <a:pt x="11" y="57"/>
                  </a:lnTo>
                  <a:lnTo>
                    <a:pt x="19" y="60"/>
                  </a:lnTo>
                  <a:lnTo>
                    <a:pt x="25" y="60"/>
                  </a:lnTo>
                  <a:lnTo>
                    <a:pt x="29" y="59"/>
                  </a:lnTo>
                  <a:lnTo>
                    <a:pt x="31" y="57"/>
                  </a:lnTo>
                  <a:lnTo>
                    <a:pt x="37" y="56"/>
                  </a:lnTo>
                  <a:lnTo>
                    <a:pt x="44" y="53"/>
                  </a:lnTo>
                  <a:lnTo>
                    <a:pt x="50" y="48"/>
                  </a:lnTo>
                  <a:lnTo>
                    <a:pt x="54" y="45"/>
                  </a:lnTo>
                  <a:lnTo>
                    <a:pt x="56" y="41"/>
                  </a:lnTo>
                  <a:lnTo>
                    <a:pt x="56" y="39"/>
                  </a:lnTo>
                  <a:lnTo>
                    <a:pt x="55" y="36"/>
                  </a:lnTo>
                  <a:lnTo>
                    <a:pt x="53" y="32"/>
                  </a:lnTo>
                  <a:lnTo>
                    <a:pt x="49" y="31"/>
                  </a:lnTo>
                  <a:lnTo>
                    <a:pt x="46" y="30"/>
                  </a:lnTo>
                  <a:lnTo>
                    <a:pt x="42" y="31"/>
                  </a:lnTo>
                  <a:lnTo>
                    <a:pt x="38" y="33"/>
                  </a:lnTo>
                  <a:lnTo>
                    <a:pt x="31" y="37"/>
                  </a:lnTo>
                  <a:lnTo>
                    <a:pt x="25" y="40"/>
                  </a:lnTo>
                  <a:lnTo>
                    <a:pt x="23" y="41"/>
                  </a:lnTo>
                  <a:lnTo>
                    <a:pt x="21" y="34"/>
                  </a:lnTo>
                  <a:lnTo>
                    <a:pt x="16" y="20"/>
                  </a:lnTo>
                  <a:lnTo>
                    <a:pt x="9" y="6"/>
                  </a:lnTo>
                  <a:lnTo>
                    <a:pt x="1" y="0"/>
                  </a:lnTo>
                  <a:lnTo>
                    <a:pt x="0" y="14"/>
                  </a:lnTo>
                  <a:lnTo>
                    <a:pt x="2" y="31"/>
                  </a:lnTo>
                  <a:lnTo>
                    <a:pt x="4" y="46"/>
                  </a:lnTo>
                  <a:lnTo>
                    <a:pt x="6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9054" name="Freeform 14">
              <a:extLst>
                <a:ext uri="{FF2B5EF4-FFF2-40B4-BE49-F238E27FC236}">
                  <a16:creationId xmlns:a16="http://schemas.microsoft.com/office/drawing/2014/main" id="{2D4CB461-AE9C-4A20-BE40-7C13BF02C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5" y="3779"/>
              <a:ext cx="28" cy="23"/>
            </a:xfrm>
            <a:custGeom>
              <a:avLst/>
              <a:gdLst>
                <a:gd name="T0" fmla="*/ 11 w 55"/>
                <a:gd name="T1" fmla="*/ 43 h 47"/>
                <a:gd name="T2" fmla="*/ 13 w 55"/>
                <a:gd name="T3" fmla="*/ 44 h 47"/>
                <a:gd name="T4" fmla="*/ 16 w 55"/>
                <a:gd name="T5" fmla="*/ 46 h 47"/>
                <a:gd name="T6" fmla="*/ 19 w 55"/>
                <a:gd name="T7" fmla="*/ 47 h 47"/>
                <a:gd name="T8" fmla="*/ 21 w 55"/>
                <a:gd name="T9" fmla="*/ 47 h 47"/>
                <a:gd name="T10" fmla="*/ 28 w 55"/>
                <a:gd name="T11" fmla="*/ 47 h 47"/>
                <a:gd name="T12" fmla="*/ 36 w 55"/>
                <a:gd name="T13" fmla="*/ 45 h 47"/>
                <a:gd name="T14" fmla="*/ 42 w 55"/>
                <a:gd name="T15" fmla="*/ 44 h 47"/>
                <a:gd name="T16" fmla="*/ 49 w 55"/>
                <a:gd name="T17" fmla="*/ 40 h 47"/>
                <a:gd name="T18" fmla="*/ 52 w 55"/>
                <a:gd name="T19" fmla="*/ 38 h 47"/>
                <a:gd name="T20" fmla="*/ 54 w 55"/>
                <a:gd name="T21" fmla="*/ 36 h 47"/>
                <a:gd name="T22" fmla="*/ 55 w 55"/>
                <a:gd name="T23" fmla="*/ 32 h 47"/>
                <a:gd name="T24" fmla="*/ 54 w 55"/>
                <a:gd name="T25" fmla="*/ 30 h 47"/>
                <a:gd name="T26" fmla="*/ 44 w 55"/>
                <a:gd name="T27" fmla="*/ 25 h 47"/>
                <a:gd name="T28" fmla="*/ 33 w 55"/>
                <a:gd name="T29" fmla="*/ 27 h 47"/>
                <a:gd name="T30" fmla="*/ 25 w 55"/>
                <a:gd name="T31" fmla="*/ 30 h 47"/>
                <a:gd name="T32" fmla="*/ 22 w 55"/>
                <a:gd name="T33" fmla="*/ 32 h 47"/>
                <a:gd name="T34" fmla="*/ 16 w 55"/>
                <a:gd name="T35" fmla="*/ 24 h 47"/>
                <a:gd name="T36" fmla="*/ 13 w 55"/>
                <a:gd name="T37" fmla="*/ 12 h 47"/>
                <a:gd name="T38" fmla="*/ 8 w 55"/>
                <a:gd name="T39" fmla="*/ 2 h 47"/>
                <a:gd name="T40" fmla="*/ 2 w 55"/>
                <a:gd name="T41" fmla="*/ 0 h 47"/>
                <a:gd name="T42" fmla="*/ 0 w 55"/>
                <a:gd name="T43" fmla="*/ 15 h 47"/>
                <a:gd name="T44" fmla="*/ 3 w 55"/>
                <a:gd name="T45" fmla="*/ 29 h 47"/>
                <a:gd name="T46" fmla="*/ 9 w 55"/>
                <a:gd name="T47" fmla="*/ 39 h 47"/>
                <a:gd name="T48" fmla="*/ 11 w 55"/>
                <a:gd name="T49" fmla="*/ 4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" h="47">
                  <a:moveTo>
                    <a:pt x="11" y="43"/>
                  </a:moveTo>
                  <a:lnTo>
                    <a:pt x="13" y="44"/>
                  </a:lnTo>
                  <a:lnTo>
                    <a:pt x="16" y="46"/>
                  </a:lnTo>
                  <a:lnTo>
                    <a:pt x="19" y="47"/>
                  </a:lnTo>
                  <a:lnTo>
                    <a:pt x="21" y="47"/>
                  </a:lnTo>
                  <a:lnTo>
                    <a:pt x="28" y="47"/>
                  </a:lnTo>
                  <a:lnTo>
                    <a:pt x="36" y="45"/>
                  </a:lnTo>
                  <a:lnTo>
                    <a:pt x="42" y="44"/>
                  </a:lnTo>
                  <a:lnTo>
                    <a:pt x="49" y="40"/>
                  </a:lnTo>
                  <a:lnTo>
                    <a:pt x="52" y="38"/>
                  </a:lnTo>
                  <a:lnTo>
                    <a:pt x="54" y="36"/>
                  </a:lnTo>
                  <a:lnTo>
                    <a:pt x="55" y="32"/>
                  </a:lnTo>
                  <a:lnTo>
                    <a:pt x="54" y="30"/>
                  </a:lnTo>
                  <a:lnTo>
                    <a:pt x="44" y="25"/>
                  </a:lnTo>
                  <a:lnTo>
                    <a:pt x="33" y="27"/>
                  </a:lnTo>
                  <a:lnTo>
                    <a:pt x="25" y="30"/>
                  </a:lnTo>
                  <a:lnTo>
                    <a:pt x="22" y="32"/>
                  </a:lnTo>
                  <a:lnTo>
                    <a:pt x="16" y="24"/>
                  </a:lnTo>
                  <a:lnTo>
                    <a:pt x="13" y="12"/>
                  </a:lnTo>
                  <a:lnTo>
                    <a:pt x="8" y="2"/>
                  </a:lnTo>
                  <a:lnTo>
                    <a:pt x="2" y="0"/>
                  </a:lnTo>
                  <a:lnTo>
                    <a:pt x="0" y="15"/>
                  </a:lnTo>
                  <a:lnTo>
                    <a:pt x="3" y="29"/>
                  </a:lnTo>
                  <a:lnTo>
                    <a:pt x="9" y="39"/>
                  </a:lnTo>
                  <a:lnTo>
                    <a:pt x="11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9055" name="Freeform 15">
              <a:extLst>
                <a:ext uri="{FF2B5EF4-FFF2-40B4-BE49-F238E27FC236}">
                  <a16:creationId xmlns:a16="http://schemas.microsoft.com/office/drawing/2014/main" id="{D2E8C5B7-D833-449C-8986-786ABE050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9" y="3768"/>
              <a:ext cx="25" cy="24"/>
            </a:xfrm>
            <a:custGeom>
              <a:avLst/>
              <a:gdLst>
                <a:gd name="T0" fmla="*/ 4 w 51"/>
                <a:gd name="T1" fmla="*/ 37 h 49"/>
                <a:gd name="T2" fmla="*/ 7 w 51"/>
                <a:gd name="T3" fmla="*/ 45 h 49"/>
                <a:gd name="T4" fmla="*/ 16 w 51"/>
                <a:gd name="T5" fmla="*/ 49 h 49"/>
                <a:gd name="T6" fmla="*/ 24 w 51"/>
                <a:gd name="T7" fmla="*/ 49 h 49"/>
                <a:gd name="T8" fmla="*/ 28 w 51"/>
                <a:gd name="T9" fmla="*/ 49 h 49"/>
                <a:gd name="T10" fmla="*/ 35 w 51"/>
                <a:gd name="T11" fmla="*/ 46 h 49"/>
                <a:gd name="T12" fmla="*/ 43 w 51"/>
                <a:gd name="T13" fmla="*/ 42 h 49"/>
                <a:gd name="T14" fmla="*/ 48 w 51"/>
                <a:gd name="T15" fmla="*/ 37 h 49"/>
                <a:gd name="T16" fmla="*/ 51 w 51"/>
                <a:gd name="T17" fmla="*/ 33 h 49"/>
                <a:gd name="T18" fmla="*/ 50 w 51"/>
                <a:gd name="T19" fmla="*/ 29 h 49"/>
                <a:gd name="T20" fmla="*/ 47 w 51"/>
                <a:gd name="T21" fmla="*/ 28 h 49"/>
                <a:gd name="T22" fmla="*/ 44 w 51"/>
                <a:gd name="T23" fmla="*/ 27 h 49"/>
                <a:gd name="T24" fmla="*/ 40 w 51"/>
                <a:gd name="T25" fmla="*/ 27 h 49"/>
                <a:gd name="T26" fmla="*/ 21 w 51"/>
                <a:gd name="T27" fmla="*/ 30 h 49"/>
                <a:gd name="T28" fmla="*/ 19 w 51"/>
                <a:gd name="T29" fmla="*/ 24 h 49"/>
                <a:gd name="T30" fmla="*/ 14 w 51"/>
                <a:gd name="T31" fmla="*/ 13 h 49"/>
                <a:gd name="T32" fmla="*/ 7 w 51"/>
                <a:gd name="T33" fmla="*/ 3 h 49"/>
                <a:gd name="T34" fmla="*/ 0 w 51"/>
                <a:gd name="T35" fmla="*/ 0 h 49"/>
                <a:gd name="T36" fmla="*/ 0 w 51"/>
                <a:gd name="T37" fmla="*/ 12 h 49"/>
                <a:gd name="T38" fmla="*/ 1 w 51"/>
                <a:gd name="T39" fmla="*/ 24 h 49"/>
                <a:gd name="T40" fmla="*/ 2 w 51"/>
                <a:gd name="T41" fmla="*/ 34 h 49"/>
                <a:gd name="T42" fmla="*/ 4 w 51"/>
                <a:gd name="T43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1" h="49">
                  <a:moveTo>
                    <a:pt x="4" y="37"/>
                  </a:moveTo>
                  <a:lnTo>
                    <a:pt x="7" y="45"/>
                  </a:lnTo>
                  <a:lnTo>
                    <a:pt x="16" y="49"/>
                  </a:lnTo>
                  <a:lnTo>
                    <a:pt x="24" y="49"/>
                  </a:lnTo>
                  <a:lnTo>
                    <a:pt x="28" y="49"/>
                  </a:lnTo>
                  <a:lnTo>
                    <a:pt x="35" y="46"/>
                  </a:lnTo>
                  <a:lnTo>
                    <a:pt x="43" y="42"/>
                  </a:lnTo>
                  <a:lnTo>
                    <a:pt x="48" y="37"/>
                  </a:lnTo>
                  <a:lnTo>
                    <a:pt x="51" y="33"/>
                  </a:lnTo>
                  <a:lnTo>
                    <a:pt x="50" y="29"/>
                  </a:lnTo>
                  <a:lnTo>
                    <a:pt x="47" y="28"/>
                  </a:lnTo>
                  <a:lnTo>
                    <a:pt x="44" y="27"/>
                  </a:lnTo>
                  <a:lnTo>
                    <a:pt x="40" y="27"/>
                  </a:lnTo>
                  <a:lnTo>
                    <a:pt x="21" y="30"/>
                  </a:lnTo>
                  <a:lnTo>
                    <a:pt x="19" y="24"/>
                  </a:lnTo>
                  <a:lnTo>
                    <a:pt x="14" y="13"/>
                  </a:lnTo>
                  <a:lnTo>
                    <a:pt x="7" y="3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" y="24"/>
                  </a:lnTo>
                  <a:lnTo>
                    <a:pt x="2" y="34"/>
                  </a:lnTo>
                  <a:lnTo>
                    <a:pt x="4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9056" name="Freeform 16">
              <a:extLst>
                <a:ext uri="{FF2B5EF4-FFF2-40B4-BE49-F238E27FC236}">
                  <a16:creationId xmlns:a16="http://schemas.microsoft.com/office/drawing/2014/main" id="{103FF223-0ABB-457C-B6ED-71DE55472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5" y="3833"/>
              <a:ext cx="27" cy="19"/>
            </a:xfrm>
            <a:custGeom>
              <a:avLst/>
              <a:gdLst>
                <a:gd name="T0" fmla="*/ 7 w 54"/>
                <a:gd name="T1" fmla="*/ 37 h 38"/>
                <a:gd name="T2" fmla="*/ 10 w 54"/>
                <a:gd name="T3" fmla="*/ 38 h 38"/>
                <a:gd name="T4" fmla="*/ 13 w 54"/>
                <a:gd name="T5" fmla="*/ 38 h 38"/>
                <a:gd name="T6" fmla="*/ 18 w 54"/>
                <a:gd name="T7" fmla="*/ 38 h 38"/>
                <a:gd name="T8" fmla="*/ 19 w 54"/>
                <a:gd name="T9" fmla="*/ 38 h 38"/>
                <a:gd name="T10" fmla="*/ 25 w 54"/>
                <a:gd name="T11" fmla="*/ 37 h 38"/>
                <a:gd name="T12" fmla="*/ 31 w 54"/>
                <a:gd name="T13" fmla="*/ 36 h 38"/>
                <a:gd name="T14" fmla="*/ 38 w 54"/>
                <a:gd name="T15" fmla="*/ 34 h 38"/>
                <a:gd name="T16" fmla="*/ 44 w 54"/>
                <a:gd name="T17" fmla="*/ 30 h 38"/>
                <a:gd name="T18" fmla="*/ 50 w 54"/>
                <a:gd name="T19" fmla="*/ 28 h 38"/>
                <a:gd name="T20" fmla="*/ 53 w 54"/>
                <a:gd name="T21" fmla="*/ 24 h 38"/>
                <a:gd name="T22" fmla="*/ 54 w 54"/>
                <a:gd name="T23" fmla="*/ 21 h 38"/>
                <a:gd name="T24" fmla="*/ 52 w 54"/>
                <a:gd name="T25" fmla="*/ 16 h 38"/>
                <a:gd name="T26" fmla="*/ 49 w 54"/>
                <a:gd name="T27" fmla="*/ 14 h 38"/>
                <a:gd name="T28" fmla="*/ 44 w 54"/>
                <a:gd name="T29" fmla="*/ 14 h 38"/>
                <a:gd name="T30" fmla="*/ 38 w 54"/>
                <a:gd name="T31" fmla="*/ 14 h 38"/>
                <a:gd name="T32" fmla="*/ 31 w 54"/>
                <a:gd name="T33" fmla="*/ 15 h 38"/>
                <a:gd name="T34" fmla="*/ 26 w 54"/>
                <a:gd name="T35" fmla="*/ 18 h 38"/>
                <a:gd name="T36" fmla="*/ 21 w 54"/>
                <a:gd name="T37" fmla="*/ 19 h 38"/>
                <a:gd name="T38" fmla="*/ 18 w 54"/>
                <a:gd name="T39" fmla="*/ 21 h 38"/>
                <a:gd name="T40" fmla="*/ 16 w 54"/>
                <a:gd name="T41" fmla="*/ 21 h 38"/>
                <a:gd name="T42" fmla="*/ 15 w 54"/>
                <a:gd name="T43" fmla="*/ 18 h 38"/>
                <a:gd name="T44" fmla="*/ 13 w 54"/>
                <a:gd name="T45" fmla="*/ 12 h 38"/>
                <a:gd name="T46" fmla="*/ 10 w 54"/>
                <a:gd name="T47" fmla="*/ 6 h 38"/>
                <a:gd name="T48" fmla="*/ 8 w 54"/>
                <a:gd name="T49" fmla="*/ 4 h 38"/>
                <a:gd name="T50" fmla="*/ 6 w 54"/>
                <a:gd name="T51" fmla="*/ 1 h 38"/>
                <a:gd name="T52" fmla="*/ 5 w 54"/>
                <a:gd name="T53" fmla="*/ 0 h 38"/>
                <a:gd name="T54" fmla="*/ 3 w 54"/>
                <a:gd name="T55" fmla="*/ 0 h 38"/>
                <a:gd name="T56" fmla="*/ 0 w 54"/>
                <a:gd name="T57" fmla="*/ 3 h 38"/>
                <a:gd name="T58" fmla="*/ 0 w 54"/>
                <a:gd name="T59" fmla="*/ 9 h 38"/>
                <a:gd name="T60" fmla="*/ 3 w 54"/>
                <a:gd name="T61" fmla="*/ 21 h 38"/>
                <a:gd name="T62" fmla="*/ 6 w 54"/>
                <a:gd name="T63" fmla="*/ 32 h 38"/>
                <a:gd name="T64" fmla="*/ 7 w 54"/>
                <a:gd name="T65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4" h="38">
                  <a:moveTo>
                    <a:pt x="7" y="37"/>
                  </a:moveTo>
                  <a:lnTo>
                    <a:pt x="10" y="38"/>
                  </a:lnTo>
                  <a:lnTo>
                    <a:pt x="13" y="38"/>
                  </a:lnTo>
                  <a:lnTo>
                    <a:pt x="18" y="38"/>
                  </a:lnTo>
                  <a:lnTo>
                    <a:pt x="19" y="38"/>
                  </a:lnTo>
                  <a:lnTo>
                    <a:pt x="25" y="37"/>
                  </a:lnTo>
                  <a:lnTo>
                    <a:pt x="31" y="36"/>
                  </a:lnTo>
                  <a:lnTo>
                    <a:pt x="38" y="34"/>
                  </a:lnTo>
                  <a:lnTo>
                    <a:pt x="44" y="30"/>
                  </a:lnTo>
                  <a:lnTo>
                    <a:pt x="50" y="28"/>
                  </a:lnTo>
                  <a:lnTo>
                    <a:pt x="53" y="24"/>
                  </a:lnTo>
                  <a:lnTo>
                    <a:pt x="54" y="21"/>
                  </a:lnTo>
                  <a:lnTo>
                    <a:pt x="52" y="16"/>
                  </a:lnTo>
                  <a:lnTo>
                    <a:pt x="49" y="14"/>
                  </a:lnTo>
                  <a:lnTo>
                    <a:pt x="44" y="14"/>
                  </a:lnTo>
                  <a:lnTo>
                    <a:pt x="38" y="14"/>
                  </a:lnTo>
                  <a:lnTo>
                    <a:pt x="31" y="15"/>
                  </a:lnTo>
                  <a:lnTo>
                    <a:pt x="26" y="18"/>
                  </a:lnTo>
                  <a:lnTo>
                    <a:pt x="21" y="19"/>
                  </a:lnTo>
                  <a:lnTo>
                    <a:pt x="18" y="21"/>
                  </a:lnTo>
                  <a:lnTo>
                    <a:pt x="16" y="21"/>
                  </a:lnTo>
                  <a:lnTo>
                    <a:pt x="15" y="18"/>
                  </a:lnTo>
                  <a:lnTo>
                    <a:pt x="13" y="12"/>
                  </a:lnTo>
                  <a:lnTo>
                    <a:pt x="10" y="6"/>
                  </a:lnTo>
                  <a:lnTo>
                    <a:pt x="8" y="4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3" y="21"/>
                  </a:lnTo>
                  <a:lnTo>
                    <a:pt x="6" y="32"/>
                  </a:lnTo>
                  <a:lnTo>
                    <a:pt x="7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9057" name="Freeform 17">
              <a:extLst>
                <a:ext uri="{FF2B5EF4-FFF2-40B4-BE49-F238E27FC236}">
                  <a16:creationId xmlns:a16="http://schemas.microsoft.com/office/drawing/2014/main" id="{62F6E1EF-FA3E-4033-BE20-BDE06D717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8" y="3818"/>
              <a:ext cx="24" cy="23"/>
            </a:xfrm>
            <a:custGeom>
              <a:avLst/>
              <a:gdLst>
                <a:gd name="T0" fmla="*/ 10 w 47"/>
                <a:gd name="T1" fmla="*/ 41 h 46"/>
                <a:gd name="T2" fmla="*/ 16 w 47"/>
                <a:gd name="T3" fmla="*/ 43 h 46"/>
                <a:gd name="T4" fmla="*/ 25 w 47"/>
                <a:gd name="T5" fmla="*/ 46 h 46"/>
                <a:gd name="T6" fmla="*/ 36 w 47"/>
                <a:gd name="T7" fmla="*/ 44 h 46"/>
                <a:gd name="T8" fmla="*/ 44 w 47"/>
                <a:gd name="T9" fmla="*/ 40 h 46"/>
                <a:gd name="T10" fmla="*/ 46 w 47"/>
                <a:gd name="T11" fmla="*/ 39 h 46"/>
                <a:gd name="T12" fmla="*/ 47 w 47"/>
                <a:gd name="T13" fmla="*/ 36 h 46"/>
                <a:gd name="T14" fmla="*/ 47 w 47"/>
                <a:gd name="T15" fmla="*/ 33 h 46"/>
                <a:gd name="T16" fmla="*/ 47 w 47"/>
                <a:gd name="T17" fmla="*/ 31 h 46"/>
                <a:gd name="T18" fmla="*/ 46 w 47"/>
                <a:gd name="T19" fmla="*/ 28 h 46"/>
                <a:gd name="T20" fmla="*/ 43 w 47"/>
                <a:gd name="T21" fmla="*/ 26 h 46"/>
                <a:gd name="T22" fmla="*/ 39 w 47"/>
                <a:gd name="T23" fmla="*/ 25 h 46"/>
                <a:gd name="T24" fmla="*/ 36 w 47"/>
                <a:gd name="T25" fmla="*/ 25 h 46"/>
                <a:gd name="T26" fmla="*/ 29 w 47"/>
                <a:gd name="T27" fmla="*/ 27 h 46"/>
                <a:gd name="T28" fmla="*/ 22 w 47"/>
                <a:gd name="T29" fmla="*/ 28 h 46"/>
                <a:gd name="T30" fmla="*/ 16 w 47"/>
                <a:gd name="T31" fmla="*/ 27 h 46"/>
                <a:gd name="T32" fmla="*/ 14 w 47"/>
                <a:gd name="T33" fmla="*/ 27 h 46"/>
                <a:gd name="T34" fmla="*/ 14 w 47"/>
                <a:gd name="T35" fmla="*/ 23 h 46"/>
                <a:gd name="T36" fmla="*/ 14 w 47"/>
                <a:gd name="T37" fmla="*/ 12 h 46"/>
                <a:gd name="T38" fmla="*/ 11 w 47"/>
                <a:gd name="T39" fmla="*/ 2 h 46"/>
                <a:gd name="T40" fmla="*/ 5 w 47"/>
                <a:gd name="T41" fmla="*/ 0 h 46"/>
                <a:gd name="T42" fmla="*/ 1 w 47"/>
                <a:gd name="T43" fmla="*/ 9 h 46"/>
                <a:gd name="T44" fmla="*/ 0 w 47"/>
                <a:gd name="T45" fmla="*/ 20 h 46"/>
                <a:gd name="T46" fmla="*/ 2 w 47"/>
                <a:gd name="T47" fmla="*/ 32 h 46"/>
                <a:gd name="T48" fmla="*/ 10 w 47"/>
                <a:gd name="T49" fmla="*/ 4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46">
                  <a:moveTo>
                    <a:pt x="10" y="41"/>
                  </a:moveTo>
                  <a:lnTo>
                    <a:pt x="16" y="43"/>
                  </a:lnTo>
                  <a:lnTo>
                    <a:pt x="25" y="46"/>
                  </a:lnTo>
                  <a:lnTo>
                    <a:pt x="36" y="44"/>
                  </a:lnTo>
                  <a:lnTo>
                    <a:pt x="44" y="40"/>
                  </a:lnTo>
                  <a:lnTo>
                    <a:pt x="46" y="39"/>
                  </a:lnTo>
                  <a:lnTo>
                    <a:pt x="47" y="36"/>
                  </a:lnTo>
                  <a:lnTo>
                    <a:pt x="47" y="33"/>
                  </a:lnTo>
                  <a:lnTo>
                    <a:pt x="47" y="31"/>
                  </a:lnTo>
                  <a:lnTo>
                    <a:pt x="46" y="28"/>
                  </a:lnTo>
                  <a:lnTo>
                    <a:pt x="43" y="26"/>
                  </a:lnTo>
                  <a:lnTo>
                    <a:pt x="39" y="25"/>
                  </a:lnTo>
                  <a:lnTo>
                    <a:pt x="36" y="25"/>
                  </a:lnTo>
                  <a:lnTo>
                    <a:pt x="29" y="27"/>
                  </a:lnTo>
                  <a:lnTo>
                    <a:pt x="22" y="28"/>
                  </a:lnTo>
                  <a:lnTo>
                    <a:pt x="16" y="27"/>
                  </a:lnTo>
                  <a:lnTo>
                    <a:pt x="14" y="27"/>
                  </a:lnTo>
                  <a:lnTo>
                    <a:pt x="14" y="23"/>
                  </a:lnTo>
                  <a:lnTo>
                    <a:pt x="14" y="12"/>
                  </a:lnTo>
                  <a:lnTo>
                    <a:pt x="11" y="2"/>
                  </a:lnTo>
                  <a:lnTo>
                    <a:pt x="5" y="0"/>
                  </a:lnTo>
                  <a:lnTo>
                    <a:pt x="1" y="9"/>
                  </a:lnTo>
                  <a:lnTo>
                    <a:pt x="0" y="20"/>
                  </a:lnTo>
                  <a:lnTo>
                    <a:pt x="2" y="32"/>
                  </a:lnTo>
                  <a:lnTo>
                    <a:pt x="1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9058" name="Freeform 18">
              <a:extLst>
                <a:ext uri="{FF2B5EF4-FFF2-40B4-BE49-F238E27FC236}">
                  <a16:creationId xmlns:a16="http://schemas.microsoft.com/office/drawing/2014/main" id="{DEFB86BF-C38E-4F27-BA2A-BDC9B113F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" y="3810"/>
              <a:ext cx="23" cy="21"/>
            </a:xfrm>
            <a:custGeom>
              <a:avLst/>
              <a:gdLst>
                <a:gd name="T0" fmla="*/ 15 w 46"/>
                <a:gd name="T1" fmla="*/ 42 h 44"/>
                <a:gd name="T2" fmla="*/ 24 w 46"/>
                <a:gd name="T3" fmla="*/ 44 h 44"/>
                <a:gd name="T4" fmla="*/ 33 w 46"/>
                <a:gd name="T5" fmla="*/ 43 h 44"/>
                <a:gd name="T6" fmla="*/ 41 w 46"/>
                <a:gd name="T7" fmla="*/ 37 h 44"/>
                <a:gd name="T8" fmla="*/ 46 w 46"/>
                <a:gd name="T9" fmla="*/ 28 h 44"/>
                <a:gd name="T10" fmla="*/ 44 w 46"/>
                <a:gd name="T11" fmla="*/ 24 h 44"/>
                <a:gd name="T12" fmla="*/ 42 w 46"/>
                <a:gd name="T13" fmla="*/ 23 h 44"/>
                <a:gd name="T14" fmla="*/ 38 w 46"/>
                <a:gd name="T15" fmla="*/ 22 h 44"/>
                <a:gd name="T16" fmla="*/ 34 w 46"/>
                <a:gd name="T17" fmla="*/ 23 h 44"/>
                <a:gd name="T18" fmla="*/ 32 w 46"/>
                <a:gd name="T19" fmla="*/ 26 h 44"/>
                <a:gd name="T20" fmla="*/ 30 w 46"/>
                <a:gd name="T21" fmla="*/ 28 h 44"/>
                <a:gd name="T22" fmla="*/ 26 w 46"/>
                <a:gd name="T23" fmla="*/ 29 h 44"/>
                <a:gd name="T24" fmla="*/ 24 w 46"/>
                <a:gd name="T25" fmla="*/ 31 h 44"/>
                <a:gd name="T26" fmla="*/ 21 w 46"/>
                <a:gd name="T27" fmla="*/ 26 h 44"/>
                <a:gd name="T28" fmla="*/ 16 w 46"/>
                <a:gd name="T29" fmla="*/ 14 h 44"/>
                <a:gd name="T30" fmla="*/ 8 w 46"/>
                <a:gd name="T31" fmla="*/ 4 h 44"/>
                <a:gd name="T32" fmla="*/ 0 w 46"/>
                <a:gd name="T33" fmla="*/ 0 h 44"/>
                <a:gd name="T34" fmla="*/ 1 w 46"/>
                <a:gd name="T35" fmla="*/ 14 h 44"/>
                <a:gd name="T36" fmla="*/ 7 w 46"/>
                <a:gd name="T37" fmla="*/ 28 h 44"/>
                <a:gd name="T38" fmla="*/ 12 w 46"/>
                <a:gd name="T39" fmla="*/ 37 h 44"/>
                <a:gd name="T40" fmla="*/ 15 w 46"/>
                <a:gd name="T41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44">
                  <a:moveTo>
                    <a:pt x="15" y="42"/>
                  </a:moveTo>
                  <a:lnTo>
                    <a:pt x="24" y="44"/>
                  </a:lnTo>
                  <a:lnTo>
                    <a:pt x="33" y="43"/>
                  </a:lnTo>
                  <a:lnTo>
                    <a:pt x="41" y="37"/>
                  </a:lnTo>
                  <a:lnTo>
                    <a:pt x="46" y="28"/>
                  </a:lnTo>
                  <a:lnTo>
                    <a:pt x="44" y="24"/>
                  </a:lnTo>
                  <a:lnTo>
                    <a:pt x="42" y="23"/>
                  </a:lnTo>
                  <a:lnTo>
                    <a:pt x="38" y="22"/>
                  </a:lnTo>
                  <a:lnTo>
                    <a:pt x="34" y="23"/>
                  </a:lnTo>
                  <a:lnTo>
                    <a:pt x="32" y="26"/>
                  </a:lnTo>
                  <a:lnTo>
                    <a:pt x="30" y="28"/>
                  </a:lnTo>
                  <a:lnTo>
                    <a:pt x="26" y="29"/>
                  </a:lnTo>
                  <a:lnTo>
                    <a:pt x="24" y="31"/>
                  </a:lnTo>
                  <a:lnTo>
                    <a:pt x="21" y="26"/>
                  </a:lnTo>
                  <a:lnTo>
                    <a:pt x="16" y="14"/>
                  </a:lnTo>
                  <a:lnTo>
                    <a:pt x="8" y="4"/>
                  </a:lnTo>
                  <a:lnTo>
                    <a:pt x="0" y="0"/>
                  </a:lnTo>
                  <a:lnTo>
                    <a:pt x="1" y="14"/>
                  </a:lnTo>
                  <a:lnTo>
                    <a:pt x="7" y="28"/>
                  </a:lnTo>
                  <a:lnTo>
                    <a:pt x="12" y="37"/>
                  </a:lnTo>
                  <a:lnTo>
                    <a:pt x="15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9059" name="Freeform 19">
              <a:extLst>
                <a:ext uri="{FF2B5EF4-FFF2-40B4-BE49-F238E27FC236}">
                  <a16:creationId xmlns:a16="http://schemas.microsoft.com/office/drawing/2014/main" id="{C3BB37BD-1252-46CE-93E1-2535C238A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0" y="3871"/>
              <a:ext cx="32" cy="30"/>
            </a:xfrm>
            <a:custGeom>
              <a:avLst/>
              <a:gdLst>
                <a:gd name="T0" fmla="*/ 25 w 65"/>
                <a:gd name="T1" fmla="*/ 60 h 61"/>
                <a:gd name="T2" fmla="*/ 30 w 65"/>
                <a:gd name="T3" fmla="*/ 61 h 61"/>
                <a:gd name="T4" fmla="*/ 35 w 65"/>
                <a:gd name="T5" fmla="*/ 61 h 61"/>
                <a:gd name="T6" fmla="*/ 39 w 65"/>
                <a:gd name="T7" fmla="*/ 61 h 61"/>
                <a:gd name="T8" fmla="*/ 45 w 65"/>
                <a:gd name="T9" fmla="*/ 60 h 61"/>
                <a:gd name="T10" fmla="*/ 48 w 65"/>
                <a:gd name="T11" fmla="*/ 58 h 61"/>
                <a:gd name="T12" fmla="*/ 53 w 65"/>
                <a:gd name="T13" fmla="*/ 54 h 61"/>
                <a:gd name="T14" fmla="*/ 57 w 65"/>
                <a:gd name="T15" fmla="*/ 52 h 61"/>
                <a:gd name="T16" fmla="*/ 60 w 65"/>
                <a:gd name="T17" fmla="*/ 47 h 61"/>
                <a:gd name="T18" fmla="*/ 63 w 65"/>
                <a:gd name="T19" fmla="*/ 45 h 61"/>
                <a:gd name="T20" fmla="*/ 65 w 65"/>
                <a:gd name="T21" fmla="*/ 42 h 61"/>
                <a:gd name="T22" fmla="*/ 65 w 65"/>
                <a:gd name="T23" fmla="*/ 38 h 61"/>
                <a:gd name="T24" fmla="*/ 62 w 65"/>
                <a:gd name="T25" fmla="*/ 35 h 61"/>
                <a:gd name="T26" fmla="*/ 55 w 65"/>
                <a:gd name="T27" fmla="*/ 31 h 61"/>
                <a:gd name="T28" fmla="*/ 50 w 65"/>
                <a:gd name="T29" fmla="*/ 30 h 61"/>
                <a:gd name="T30" fmla="*/ 43 w 65"/>
                <a:gd name="T31" fmla="*/ 31 h 61"/>
                <a:gd name="T32" fmla="*/ 37 w 65"/>
                <a:gd name="T33" fmla="*/ 34 h 61"/>
                <a:gd name="T34" fmla="*/ 31 w 65"/>
                <a:gd name="T35" fmla="*/ 36 h 61"/>
                <a:gd name="T36" fmla="*/ 28 w 65"/>
                <a:gd name="T37" fmla="*/ 39 h 61"/>
                <a:gd name="T38" fmla="*/ 25 w 65"/>
                <a:gd name="T39" fmla="*/ 40 h 61"/>
                <a:gd name="T40" fmla="*/ 24 w 65"/>
                <a:gd name="T41" fmla="*/ 42 h 61"/>
                <a:gd name="T42" fmla="*/ 23 w 65"/>
                <a:gd name="T43" fmla="*/ 35 h 61"/>
                <a:gd name="T44" fmla="*/ 19 w 65"/>
                <a:gd name="T45" fmla="*/ 19 h 61"/>
                <a:gd name="T46" fmla="*/ 12 w 65"/>
                <a:gd name="T47" fmla="*/ 5 h 61"/>
                <a:gd name="T48" fmla="*/ 4 w 65"/>
                <a:gd name="T49" fmla="*/ 0 h 61"/>
                <a:gd name="T50" fmla="*/ 0 w 65"/>
                <a:gd name="T51" fmla="*/ 14 h 61"/>
                <a:gd name="T52" fmla="*/ 0 w 65"/>
                <a:gd name="T53" fmla="*/ 26 h 61"/>
                <a:gd name="T54" fmla="*/ 4 w 65"/>
                <a:gd name="T55" fmla="*/ 36 h 61"/>
                <a:gd name="T56" fmla="*/ 9 w 65"/>
                <a:gd name="T57" fmla="*/ 44 h 61"/>
                <a:gd name="T58" fmla="*/ 15 w 65"/>
                <a:gd name="T59" fmla="*/ 51 h 61"/>
                <a:gd name="T60" fmla="*/ 20 w 65"/>
                <a:gd name="T61" fmla="*/ 57 h 61"/>
                <a:gd name="T62" fmla="*/ 24 w 65"/>
                <a:gd name="T63" fmla="*/ 59 h 61"/>
                <a:gd name="T64" fmla="*/ 25 w 65"/>
                <a:gd name="T6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1">
                  <a:moveTo>
                    <a:pt x="25" y="60"/>
                  </a:moveTo>
                  <a:lnTo>
                    <a:pt x="30" y="61"/>
                  </a:lnTo>
                  <a:lnTo>
                    <a:pt x="35" y="61"/>
                  </a:lnTo>
                  <a:lnTo>
                    <a:pt x="39" y="61"/>
                  </a:lnTo>
                  <a:lnTo>
                    <a:pt x="45" y="60"/>
                  </a:lnTo>
                  <a:lnTo>
                    <a:pt x="48" y="58"/>
                  </a:lnTo>
                  <a:lnTo>
                    <a:pt x="53" y="54"/>
                  </a:lnTo>
                  <a:lnTo>
                    <a:pt x="57" y="52"/>
                  </a:lnTo>
                  <a:lnTo>
                    <a:pt x="60" y="47"/>
                  </a:lnTo>
                  <a:lnTo>
                    <a:pt x="63" y="45"/>
                  </a:lnTo>
                  <a:lnTo>
                    <a:pt x="65" y="42"/>
                  </a:lnTo>
                  <a:lnTo>
                    <a:pt x="65" y="38"/>
                  </a:lnTo>
                  <a:lnTo>
                    <a:pt x="62" y="35"/>
                  </a:lnTo>
                  <a:lnTo>
                    <a:pt x="55" y="31"/>
                  </a:lnTo>
                  <a:lnTo>
                    <a:pt x="50" y="30"/>
                  </a:lnTo>
                  <a:lnTo>
                    <a:pt x="43" y="31"/>
                  </a:lnTo>
                  <a:lnTo>
                    <a:pt x="37" y="34"/>
                  </a:lnTo>
                  <a:lnTo>
                    <a:pt x="31" y="36"/>
                  </a:lnTo>
                  <a:lnTo>
                    <a:pt x="28" y="39"/>
                  </a:lnTo>
                  <a:lnTo>
                    <a:pt x="25" y="40"/>
                  </a:lnTo>
                  <a:lnTo>
                    <a:pt x="24" y="42"/>
                  </a:lnTo>
                  <a:lnTo>
                    <a:pt x="23" y="35"/>
                  </a:lnTo>
                  <a:lnTo>
                    <a:pt x="19" y="19"/>
                  </a:lnTo>
                  <a:lnTo>
                    <a:pt x="12" y="5"/>
                  </a:lnTo>
                  <a:lnTo>
                    <a:pt x="4" y="0"/>
                  </a:lnTo>
                  <a:lnTo>
                    <a:pt x="0" y="14"/>
                  </a:lnTo>
                  <a:lnTo>
                    <a:pt x="0" y="26"/>
                  </a:lnTo>
                  <a:lnTo>
                    <a:pt x="4" y="36"/>
                  </a:lnTo>
                  <a:lnTo>
                    <a:pt x="9" y="44"/>
                  </a:lnTo>
                  <a:lnTo>
                    <a:pt x="15" y="51"/>
                  </a:lnTo>
                  <a:lnTo>
                    <a:pt x="20" y="57"/>
                  </a:lnTo>
                  <a:lnTo>
                    <a:pt x="24" y="59"/>
                  </a:lnTo>
                  <a:lnTo>
                    <a:pt x="25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9060" name="Freeform 20">
              <a:extLst>
                <a:ext uri="{FF2B5EF4-FFF2-40B4-BE49-F238E27FC236}">
                  <a16:creationId xmlns:a16="http://schemas.microsoft.com/office/drawing/2014/main" id="{9EBF3CAF-32BA-49AE-B133-EE36B4F86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" y="3859"/>
              <a:ext cx="29" cy="27"/>
            </a:xfrm>
            <a:custGeom>
              <a:avLst/>
              <a:gdLst>
                <a:gd name="T0" fmla="*/ 10 w 59"/>
                <a:gd name="T1" fmla="*/ 43 h 53"/>
                <a:gd name="T2" fmla="*/ 12 w 59"/>
                <a:gd name="T3" fmla="*/ 45 h 53"/>
                <a:gd name="T4" fmla="*/ 15 w 59"/>
                <a:gd name="T5" fmla="*/ 49 h 53"/>
                <a:gd name="T6" fmla="*/ 20 w 59"/>
                <a:gd name="T7" fmla="*/ 50 h 53"/>
                <a:gd name="T8" fmla="*/ 21 w 59"/>
                <a:gd name="T9" fmla="*/ 51 h 53"/>
                <a:gd name="T10" fmla="*/ 26 w 59"/>
                <a:gd name="T11" fmla="*/ 52 h 53"/>
                <a:gd name="T12" fmla="*/ 31 w 59"/>
                <a:gd name="T13" fmla="*/ 52 h 53"/>
                <a:gd name="T14" fmla="*/ 38 w 59"/>
                <a:gd name="T15" fmla="*/ 53 h 53"/>
                <a:gd name="T16" fmla="*/ 45 w 59"/>
                <a:gd name="T17" fmla="*/ 52 h 53"/>
                <a:gd name="T18" fmla="*/ 51 w 59"/>
                <a:gd name="T19" fmla="*/ 51 h 53"/>
                <a:gd name="T20" fmla="*/ 56 w 59"/>
                <a:gd name="T21" fmla="*/ 49 h 53"/>
                <a:gd name="T22" fmla="*/ 59 w 59"/>
                <a:gd name="T23" fmla="*/ 44 h 53"/>
                <a:gd name="T24" fmla="*/ 59 w 59"/>
                <a:gd name="T25" fmla="*/ 37 h 53"/>
                <a:gd name="T26" fmla="*/ 57 w 59"/>
                <a:gd name="T27" fmla="*/ 31 h 53"/>
                <a:gd name="T28" fmla="*/ 52 w 59"/>
                <a:gd name="T29" fmla="*/ 28 h 53"/>
                <a:gd name="T30" fmla="*/ 46 w 59"/>
                <a:gd name="T31" fmla="*/ 27 h 53"/>
                <a:gd name="T32" fmla="*/ 39 w 59"/>
                <a:gd name="T33" fmla="*/ 27 h 53"/>
                <a:gd name="T34" fmla="*/ 33 w 59"/>
                <a:gd name="T35" fmla="*/ 28 h 53"/>
                <a:gd name="T36" fmla="*/ 27 w 59"/>
                <a:gd name="T37" fmla="*/ 29 h 53"/>
                <a:gd name="T38" fmla="*/ 22 w 59"/>
                <a:gd name="T39" fmla="*/ 31 h 53"/>
                <a:gd name="T40" fmla="*/ 21 w 59"/>
                <a:gd name="T41" fmla="*/ 31 h 53"/>
                <a:gd name="T42" fmla="*/ 20 w 59"/>
                <a:gd name="T43" fmla="*/ 26 h 53"/>
                <a:gd name="T44" fmla="*/ 15 w 59"/>
                <a:gd name="T45" fmla="*/ 13 h 53"/>
                <a:gd name="T46" fmla="*/ 8 w 59"/>
                <a:gd name="T47" fmla="*/ 3 h 53"/>
                <a:gd name="T48" fmla="*/ 0 w 59"/>
                <a:gd name="T49" fmla="*/ 0 h 53"/>
                <a:gd name="T50" fmla="*/ 0 w 59"/>
                <a:gd name="T51" fmla="*/ 17 h 53"/>
                <a:gd name="T52" fmla="*/ 4 w 59"/>
                <a:gd name="T53" fmla="*/ 31 h 53"/>
                <a:gd name="T54" fmla="*/ 7 w 59"/>
                <a:gd name="T55" fmla="*/ 39 h 53"/>
                <a:gd name="T56" fmla="*/ 10 w 59"/>
                <a:gd name="T57" fmla="*/ 4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9" h="53">
                  <a:moveTo>
                    <a:pt x="10" y="43"/>
                  </a:moveTo>
                  <a:lnTo>
                    <a:pt x="12" y="45"/>
                  </a:lnTo>
                  <a:lnTo>
                    <a:pt x="15" y="49"/>
                  </a:lnTo>
                  <a:lnTo>
                    <a:pt x="20" y="50"/>
                  </a:lnTo>
                  <a:lnTo>
                    <a:pt x="21" y="51"/>
                  </a:lnTo>
                  <a:lnTo>
                    <a:pt x="26" y="52"/>
                  </a:lnTo>
                  <a:lnTo>
                    <a:pt x="31" y="52"/>
                  </a:lnTo>
                  <a:lnTo>
                    <a:pt x="38" y="53"/>
                  </a:lnTo>
                  <a:lnTo>
                    <a:pt x="45" y="52"/>
                  </a:lnTo>
                  <a:lnTo>
                    <a:pt x="51" y="51"/>
                  </a:lnTo>
                  <a:lnTo>
                    <a:pt x="56" y="49"/>
                  </a:lnTo>
                  <a:lnTo>
                    <a:pt x="59" y="44"/>
                  </a:lnTo>
                  <a:lnTo>
                    <a:pt x="59" y="37"/>
                  </a:lnTo>
                  <a:lnTo>
                    <a:pt x="57" y="31"/>
                  </a:lnTo>
                  <a:lnTo>
                    <a:pt x="52" y="28"/>
                  </a:lnTo>
                  <a:lnTo>
                    <a:pt x="46" y="27"/>
                  </a:lnTo>
                  <a:lnTo>
                    <a:pt x="39" y="27"/>
                  </a:lnTo>
                  <a:lnTo>
                    <a:pt x="33" y="28"/>
                  </a:lnTo>
                  <a:lnTo>
                    <a:pt x="27" y="29"/>
                  </a:lnTo>
                  <a:lnTo>
                    <a:pt x="22" y="31"/>
                  </a:lnTo>
                  <a:lnTo>
                    <a:pt x="21" y="31"/>
                  </a:lnTo>
                  <a:lnTo>
                    <a:pt x="20" y="26"/>
                  </a:lnTo>
                  <a:lnTo>
                    <a:pt x="15" y="13"/>
                  </a:lnTo>
                  <a:lnTo>
                    <a:pt x="8" y="3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" y="31"/>
                  </a:lnTo>
                  <a:lnTo>
                    <a:pt x="7" y="39"/>
                  </a:lnTo>
                  <a:lnTo>
                    <a:pt x="10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9061" name="Freeform 21">
              <a:extLst>
                <a:ext uri="{FF2B5EF4-FFF2-40B4-BE49-F238E27FC236}">
                  <a16:creationId xmlns:a16="http://schemas.microsoft.com/office/drawing/2014/main" id="{34AAF66E-C5E5-4639-A64C-86C994600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3855"/>
              <a:ext cx="29" cy="25"/>
            </a:xfrm>
            <a:custGeom>
              <a:avLst/>
              <a:gdLst>
                <a:gd name="T0" fmla="*/ 2 w 58"/>
                <a:gd name="T1" fmla="*/ 33 h 51"/>
                <a:gd name="T2" fmla="*/ 3 w 58"/>
                <a:gd name="T3" fmla="*/ 37 h 51"/>
                <a:gd name="T4" fmla="*/ 8 w 58"/>
                <a:gd name="T5" fmla="*/ 40 h 51"/>
                <a:gd name="T6" fmla="*/ 11 w 58"/>
                <a:gd name="T7" fmla="*/ 45 h 51"/>
                <a:gd name="T8" fmla="*/ 12 w 58"/>
                <a:gd name="T9" fmla="*/ 46 h 51"/>
                <a:gd name="T10" fmla="*/ 18 w 58"/>
                <a:gd name="T11" fmla="*/ 48 h 51"/>
                <a:gd name="T12" fmla="*/ 25 w 58"/>
                <a:gd name="T13" fmla="*/ 51 h 51"/>
                <a:gd name="T14" fmla="*/ 33 w 58"/>
                <a:gd name="T15" fmla="*/ 51 h 51"/>
                <a:gd name="T16" fmla="*/ 42 w 58"/>
                <a:gd name="T17" fmla="*/ 49 h 51"/>
                <a:gd name="T18" fmla="*/ 50 w 58"/>
                <a:gd name="T19" fmla="*/ 47 h 51"/>
                <a:gd name="T20" fmla="*/ 56 w 58"/>
                <a:gd name="T21" fmla="*/ 44 h 51"/>
                <a:gd name="T22" fmla="*/ 58 w 58"/>
                <a:gd name="T23" fmla="*/ 38 h 51"/>
                <a:gd name="T24" fmla="*/ 57 w 58"/>
                <a:gd name="T25" fmla="*/ 32 h 51"/>
                <a:gd name="T26" fmla="*/ 52 w 58"/>
                <a:gd name="T27" fmla="*/ 28 h 51"/>
                <a:gd name="T28" fmla="*/ 47 w 58"/>
                <a:gd name="T29" fmla="*/ 24 h 51"/>
                <a:gd name="T30" fmla="*/ 41 w 58"/>
                <a:gd name="T31" fmla="*/ 23 h 51"/>
                <a:gd name="T32" fmla="*/ 35 w 58"/>
                <a:gd name="T33" fmla="*/ 24 h 51"/>
                <a:gd name="T34" fmla="*/ 28 w 58"/>
                <a:gd name="T35" fmla="*/ 25 h 51"/>
                <a:gd name="T36" fmla="*/ 24 w 58"/>
                <a:gd name="T37" fmla="*/ 26 h 51"/>
                <a:gd name="T38" fmla="*/ 20 w 58"/>
                <a:gd name="T39" fmla="*/ 29 h 51"/>
                <a:gd name="T40" fmla="*/ 19 w 58"/>
                <a:gd name="T41" fmla="*/ 29 h 51"/>
                <a:gd name="T42" fmla="*/ 18 w 58"/>
                <a:gd name="T43" fmla="*/ 24 h 51"/>
                <a:gd name="T44" fmla="*/ 13 w 58"/>
                <a:gd name="T45" fmla="*/ 13 h 51"/>
                <a:gd name="T46" fmla="*/ 8 w 58"/>
                <a:gd name="T47" fmla="*/ 2 h 51"/>
                <a:gd name="T48" fmla="*/ 0 w 58"/>
                <a:gd name="T49" fmla="*/ 0 h 51"/>
                <a:gd name="T50" fmla="*/ 0 w 58"/>
                <a:gd name="T51" fmla="*/ 13 h 51"/>
                <a:gd name="T52" fmla="*/ 1 w 58"/>
                <a:gd name="T53" fmla="*/ 23 h 51"/>
                <a:gd name="T54" fmla="*/ 2 w 58"/>
                <a:gd name="T55" fmla="*/ 31 h 51"/>
                <a:gd name="T56" fmla="*/ 2 w 58"/>
                <a:gd name="T5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8" h="51">
                  <a:moveTo>
                    <a:pt x="2" y="33"/>
                  </a:moveTo>
                  <a:lnTo>
                    <a:pt x="3" y="37"/>
                  </a:lnTo>
                  <a:lnTo>
                    <a:pt x="8" y="40"/>
                  </a:lnTo>
                  <a:lnTo>
                    <a:pt x="11" y="45"/>
                  </a:lnTo>
                  <a:lnTo>
                    <a:pt x="12" y="46"/>
                  </a:lnTo>
                  <a:lnTo>
                    <a:pt x="18" y="48"/>
                  </a:lnTo>
                  <a:lnTo>
                    <a:pt x="25" y="51"/>
                  </a:lnTo>
                  <a:lnTo>
                    <a:pt x="33" y="51"/>
                  </a:lnTo>
                  <a:lnTo>
                    <a:pt x="42" y="49"/>
                  </a:lnTo>
                  <a:lnTo>
                    <a:pt x="50" y="47"/>
                  </a:lnTo>
                  <a:lnTo>
                    <a:pt x="56" y="44"/>
                  </a:lnTo>
                  <a:lnTo>
                    <a:pt x="58" y="38"/>
                  </a:lnTo>
                  <a:lnTo>
                    <a:pt x="57" y="32"/>
                  </a:lnTo>
                  <a:lnTo>
                    <a:pt x="52" y="28"/>
                  </a:lnTo>
                  <a:lnTo>
                    <a:pt x="47" y="24"/>
                  </a:lnTo>
                  <a:lnTo>
                    <a:pt x="41" y="23"/>
                  </a:lnTo>
                  <a:lnTo>
                    <a:pt x="35" y="24"/>
                  </a:lnTo>
                  <a:lnTo>
                    <a:pt x="28" y="25"/>
                  </a:lnTo>
                  <a:lnTo>
                    <a:pt x="24" y="26"/>
                  </a:lnTo>
                  <a:lnTo>
                    <a:pt x="20" y="29"/>
                  </a:lnTo>
                  <a:lnTo>
                    <a:pt x="19" y="29"/>
                  </a:lnTo>
                  <a:lnTo>
                    <a:pt x="18" y="24"/>
                  </a:lnTo>
                  <a:lnTo>
                    <a:pt x="13" y="13"/>
                  </a:lnTo>
                  <a:lnTo>
                    <a:pt x="8" y="2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" y="23"/>
                  </a:lnTo>
                  <a:lnTo>
                    <a:pt x="2" y="31"/>
                  </a:lnTo>
                  <a:lnTo>
                    <a:pt x="2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9062" name="Freeform 22">
              <a:extLst>
                <a:ext uri="{FF2B5EF4-FFF2-40B4-BE49-F238E27FC236}">
                  <a16:creationId xmlns:a16="http://schemas.microsoft.com/office/drawing/2014/main" id="{9CF86256-4419-4C68-BC08-404482738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3421"/>
              <a:ext cx="98" cy="116"/>
            </a:xfrm>
            <a:custGeom>
              <a:avLst/>
              <a:gdLst>
                <a:gd name="T0" fmla="*/ 69 w 195"/>
                <a:gd name="T1" fmla="*/ 30 h 232"/>
                <a:gd name="T2" fmla="*/ 54 w 195"/>
                <a:gd name="T3" fmla="*/ 39 h 232"/>
                <a:gd name="T4" fmla="*/ 41 w 195"/>
                <a:gd name="T5" fmla="*/ 50 h 232"/>
                <a:gd name="T6" fmla="*/ 29 w 195"/>
                <a:gd name="T7" fmla="*/ 63 h 232"/>
                <a:gd name="T8" fmla="*/ 19 w 195"/>
                <a:gd name="T9" fmla="*/ 77 h 232"/>
                <a:gd name="T10" fmla="*/ 11 w 195"/>
                <a:gd name="T11" fmla="*/ 92 h 232"/>
                <a:gd name="T12" fmla="*/ 5 w 195"/>
                <a:gd name="T13" fmla="*/ 108 h 232"/>
                <a:gd name="T14" fmla="*/ 2 w 195"/>
                <a:gd name="T15" fmla="*/ 125 h 232"/>
                <a:gd name="T16" fmla="*/ 0 w 195"/>
                <a:gd name="T17" fmla="*/ 142 h 232"/>
                <a:gd name="T18" fmla="*/ 2 w 195"/>
                <a:gd name="T19" fmla="*/ 167 h 232"/>
                <a:gd name="T20" fmla="*/ 11 w 195"/>
                <a:gd name="T21" fmla="*/ 186 h 232"/>
                <a:gd name="T22" fmla="*/ 25 w 195"/>
                <a:gd name="T23" fmla="*/ 203 h 232"/>
                <a:gd name="T24" fmla="*/ 43 w 195"/>
                <a:gd name="T25" fmla="*/ 216 h 232"/>
                <a:gd name="T26" fmla="*/ 64 w 195"/>
                <a:gd name="T27" fmla="*/ 226 h 232"/>
                <a:gd name="T28" fmla="*/ 86 w 195"/>
                <a:gd name="T29" fmla="*/ 231 h 232"/>
                <a:gd name="T30" fmla="*/ 109 w 195"/>
                <a:gd name="T31" fmla="*/ 232 h 232"/>
                <a:gd name="T32" fmla="*/ 131 w 195"/>
                <a:gd name="T33" fmla="*/ 229 h 232"/>
                <a:gd name="T34" fmla="*/ 135 w 195"/>
                <a:gd name="T35" fmla="*/ 229 h 232"/>
                <a:gd name="T36" fmla="*/ 140 w 195"/>
                <a:gd name="T37" fmla="*/ 226 h 232"/>
                <a:gd name="T38" fmla="*/ 143 w 195"/>
                <a:gd name="T39" fmla="*/ 223 h 232"/>
                <a:gd name="T40" fmla="*/ 145 w 195"/>
                <a:gd name="T41" fmla="*/ 218 h 232"/>
                <a:gd name="T42" fmla="*/ 142 w 195"/>
                <a:gd name="T43" fmla="*/ 213 h 232"/>
                <a:gd name="T44" fmla="*/ 138 w 195"/>
                <a:gd name="T45" fmla="*/ 208 h 232"/>
                <a:gd name="T46" fmla="*/ 132 w 195"/>
                <a:gd name="T47" fmla="*/ 203 h 232"/>
                <a:gd name="T48" fmla="*/ 126 w 195"/>
                <a:gd name="T49" fmla="*/ 201 h 232"/>
                <a:gd name="T50" fmla="*/ 115 w 195"/>
                <a:gd name="T51" fmla="*/ 198 h 232"/>
                <a:gd name="T52" fmla="*/ 103 w 195"/>
                <a:gd name="T53" fmla="*/ 195 h 232"/>
                <a:gd name="T54" fmla="*/ 92 w 195"/>
                <a:gd name="T55" fmla="*/ 193 h 232"/>
                <a:gd name="T56" fmla="*/ 81 w 195"/>
                <a:gd name="T57" fmla="*/ 191 h 232"/>
                <a:gd name="T58" fmla="*/ 71 w 195"/>
                <a:gd name="T59" fmla="*/ 187 h 232"/>
                <a:gd name="T60" fmla="*/ 61 w 195"/>
                <a:gd name="T61" fmla="*/ 183 h 232"/>
                <a:gd name="T62" fmla="*/ 51 w 195"/>
                <a:gd name="T63" fmla="*/ 177 h 232"/>
                <a:gd name="T64" fmla="*/ 42 w 195"/>
                <a:gd name="T65" fmla="*/ 168 h 232"/>
                <a:gd name="T66" fmla="*/ 39 w 195"/>
                <a:gd name="T67" fmla="*/ 129 h 232"/>
                <a:gd name="T68" fmla="*/ 48 w 195"/>
                <a:gd name="T69" fmla="*/ 96 h 232"/>
                <a:gd name="T70" fmla="*/ 66 w 195"/>
                <a:gd name="T71" fmla="*/ 71 h 232"/>
                <a:gd name="T72" fmla="*/ 92 w 195"/>
                <a:gd name="T73" fmla="*/ 50 h 232"/>
                <a:gd name="T74" fmla="*/ 119 w 195"/>
                <a:gd name="T75" fmla="*/ 34 h 232"/>
                <a:gd name="T76" fmla="*/ 148 w 195"/>
                <a:gd name="T77" fmla="*/ 22 h 232"/>
                <a:gd name="T78" fmla="*/ 174 w 195"/>
                <a:gd name="T79" fmla="*/ 12 h 232"/>
                <a:gd name="T80" fmla="*/ 195 w 195"/>
                <a:gd name="T81" fmla="*/ 4 h 232"/>
                <a:gd name="T82" fmla="*/ 183 w 195"/>
                <a:gd name="T83" fmla="*/ 1 h 232"/>
                <a:gd name="T84" fmla="*/ 169 w 195"/>
                <a:gd name="T85" fmla="*/ 0 h 232"/>
                <a:gd name="T86" fmla="*/ 153 w 195"/>
                <a:gd name="T87" fmla="*/ 2 h 232"/>
                <a:gd name="T88" fmla="*/ 135 w 195"/>
                <a:gd name="T89" fmla="*/ 4 h 232"/>
                <a:gd name="T90" fmla="*/ 118 w 195"/>
                <a:gd name="T91" fmla="*/ 10 h 232"/>
                <a:gd name="T92" fmla="*/ 101 w 195"/>
                <a:gd name="T93" fmla="*/ 16 h 232"/>
                <a:gd name="T94" fmla="*/ 84 w 195"/>
                <a:gd name="T95" fmla="*/ 23 h 232"/>
                <a:gd name="T96" fmla="*/ 69 w 195"/>
                <a:gd name="T97" fmla="*/ 3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5" h="232">
                  <a:moveTo>
                    <a:pt x="69" y="30"/>
                  </a:moveTo>
                  <a:lnTo>
                    <a:pt x="54" y="39"/>
                  </a:lnTo>
                  <a:lnTo>
                    <a:pt x="41" y="50"/>
                  </a:lnTo>
                  <a:lnTo>
                    <a:pt x="29" y="63"/>
                  </a:lnTo>
                  <a:lnTo>
                    <a:pt x="19" y="77"/>
                  </a:lnTo>
                  <a:lnTo>
                    <a:pt x="11" y="92"/>
                  </a:lnTo>
                  <a:lnTo>
                    <a:pt x="5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7"/>
                  </a:lnTo>
                  <a:lnTo>
                    <a:pt x="11" y="186"/>
                  </a:lnTo>
                  <a:lnTo>
                    <a:pt x="25" y="203"/>
                  </a:lnTo>
                  <a:lnTo>
                    <a:pt x="43" y="216"/>
                  </a:lnTo>
                  <a:lnTo>
                    <a:pt x="64" y="226"/>
                  </a:lnTo>
                  <a:lnTo>
                    <a:pt x="86" y="231"/>
                  </a:lnTo>
                  <a:lnTo>
                    <a:pt x="109" y="232"/>
                  </a:lnTo>
                  <a:lnTo>
                    <a:pt x="131" y="229"/>
                  </a:lnTo>
                  <a:lnTo>
                    <a:pt x="135" y="229"/>
                  </a:lnTo>
                  <a:lnTo>
                    <a:pt x="140" y="226"/>
                  </a:lnTo>
                  <a:lnTo>
                    <a:pt x="143" y="223"/>
                  </a:lnTo>
                  <a:lnTo>
                    <a:pt x="145" y="218"/>
                  </a:lnTo>
                  <a:lnTo>
                    <a:pt x="142" y="213"/>
                  </a:lnTo>
                  <a:lnTo>
                    <a:pt x="138" y="208"/>
                  </a:lnTo>
                  <a:lnTo>
                    <a:pt x="132" y="203"/>
                  </a:lnTo>
                  <a:lnTo>
                    <a:pt x="126" y="201"/>
                  </a:lnTo>
                  <a:lnTo>
                    <a:pt x="115" y="198"/>
                  </a:lnTo>
                  <a:lnTo>
                    <a:pt x="103" y="195"/>
                  </a:lnTo>
                  <a:lnTo>
                    <a:pt x="92" y="193"/>
                  </a:lnTo>
                  <a:lnTo>
                    <a:pt x="81" y="191"/>
                  </a:lnTo>
                  <a:lnTo>
                    <a:pt x="71" y="187"/>
                  </a:lnTo>
                  <a:lnTo>
                    <a:pt x="61" y="183"/>
                  </a:lnTo>
                  <a:lnTo>
                    <a:pt x="51" y="177"/>
                  </a:lnTo>
                  <a:lnTo>
                    <a:pt x="42" y="168"/>
                  </a:lnTo>
                  <a:lnTo>
                    <a:pt x="39" y="129"/>
                  </a:lnTo>
                  <a:lnTo>
                    <a:pt x="48" y="96"/>
                  </a:lnTo>
                  <a:lnTo>
                    <a:pt x="66" y="71"/>
                  </a:lnTo>
                  <a:lnTo>
                    <a:pt x="92" y="50"/>
                  </a:lnTo>
                  <a:lnTo>
                    <a:pt x="119" y="34"/>
                  </a:lnTo>
                  <a:lnTo>
                    <a:pt x="148" y="22"/>
                  </a:lnTo>
                  <a:lnTo>
                    <a:pt x="174" y="12"/>
                  </a:lnTo>
                  <a:lnTo>
                    <a:pt x="195" y="4"/>
                  </a:lnTo>
                  <a:lnTo>
                    <a:pt x="183" y="1"/>
                  </a:lnTo>
                  <a:lnTo>
                    <a:pt x="169" y="0"/>
                  </a:lnTo>
                  <a:lnTo>
                    <a:pt x="153" y="2"/>
                  </a:lnTo>
                  <a:lnTo>
                    <a:pt x="135" y="4"/>
                  </a:lnTo>
                  <a:lnTo>
                    <a:pt x="118" y="10"/>
                  </a:lnTo>
                  <a:lnTo>
                    <a:pt x="101" y="16"/>
                  </a:lnTo>
                  <a:lnTo>
                    <a:pt x="84" y="23"/>
                  </a:lnTo>
                  <a:lnTo>
                    <a:pt x="69" y="30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9063" name="Freeform 23">
              <a:extLst>
                <a:ext uri="{FF2B5EF4-FFF2-40B4-BE49-F238E27FC236}">
                  <a16:creationId xmlns:a16="http://schemas.microsoft.com/office/drawing/2014/main" id="{144BA08F-A7C6-4850-88A7-36796083E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5" y="3419"/>
              <a:ext cx="62" cy="90"/>
            </a:xfrm>
            <a:custGeom>
              <a:avLst/>
              <a:gdLst>
                <a:gd name="T0" fmla="*/ 106 w 126"/>
                <a:gd name="T1" fmla="*/ 59 h 181"/>
                <a:gd name="T2" fmla="*/ 111 w 126"/>
                <a:gd name="T3" fmla="*/ 77 h 181"/>
                <a:gd name="T4" fmla="*/ 110 w 126"/>
                <a:gd name="T5" fmla="*/ 95 h 181"/>
                <a:gd name="T6" fmla="*/ 102 w 126"/>
                <a:gd name="T7" fmla="*/ 108 h 181"/>
                <a:gd name="T8" fmla="*/ 90 w 126"/>
                <a:gd name="T9" fmla="*/ 121 h 181"/>
                <a:gd name="T10" fmla="*/ 76 w 126"/>
                <a:gd name="T11" fmla="*/ 133 h 181"/>
                <a:gd name="T12" fmla="*/ 60 w 126"/>
                <a:gd name="T13" fmla="*/ 144 h 181"/>
                <a:gd name="T14" fmla="*/ 44 w 126"/>
                <a:gd name="T15" fmla="*/ 154 h 181"/>
                <a:gd name="T16" fmla="*/ 30 w 126"/>
                <a:gd name="T17" fmla="*/ 165 h 181"/>
                <a:gd name="T18" fmla="*/ 28 w 126"/>
                <a:gd name="T19" fmla="*/ 168 h 181"/>
                <a:gd name="T20" fmla="*/ 27 w 126"/>
                <a:gd name="T21" fmla="*/ 171 h 181"/>
                <a:gd name="T22" fmla="*/ 27 w 126"/>
                <a:gd name="T23" fmla="*/ 174 h 181"/>
                <a:gd name="T24" fmla="*/ 28 w 126"/>
                <a:gd name="T25" fmla="*/ 177 h 181"/>
                <a:gd name="T26" fmla="*/ 31 w 126"/>
                <a:gd name="T27" fmla="*/ 180 h 181"/>
                <a:gd name="T28" fmla="*/ 35 w 126"/>
                <a:gd name="T29" fmla="*/ 181 h 181"/>
                <a:gd name="T30" fmla="*/ 37 w 126"/>
                <a:gd name="T31" fmla="*/ 181 h 181"/>
                <a:gd name="T32" fmla="*/ 41 w 126"/>
                <a:gd name="T33" fmla="*/ 180 h 181"/>
                <a:gd name="T34" fmla="*/ 59 w 126"/>
                <a:gd name="T35" fmla="*/ 169 h 181"/>
                <a:gd name="T36" fmla="*/ 76 w 126"/>
                <a:gd name="T37" fmla="*/ 158 h 181"/>
                <a:gd name="T38" fmla="*/ 92 w 126"/>
                <a:gd name="T39" fmla="*/ 145 h 181"/>
                <a:gd name="T40" fmla="*/ 107 w 126"/>
                <a:gd name="T41" fmla="*/ 130 h 181"/>
                <a:gd name="T42" fmla="*/ 118 w 126"/>
                <a:gd name="T43" fmla="*/ 114 h 181"/>
                <a:gd name="T44" fmla="*/ 125 w 126"/>
                <a:gd name="T45" fmla="*/ 96 h 181"/>
                <a:gd name="T46" fmla="*/ 126 w 126"/>
                <a:gd name="T47" fmla="*/ 76 h 181"/>
                <a:gd name="T48" fmla="*/ 121 w 126"/>
                <a:gd name="T49" fmla="*/ 55 h 181"/>
                <a:gd name="T50" fmla="*/ 111 w 126"/>
                <a:gd name="T51" fmla="*/ 39 h 181"/>
                <a:gd name="T52" fmla="*/ 96 w 126"/>
                <a:gd name="T53" fmla="*/ 26 h 181"/>
                <a:gd name="T54" fmla="*/ 77 w 126"/>
                <a:gd name="T55" fmla="*/ 15 h 181"/>
                <a:gd name="T56" fmla="*/ 57 w 126"/>
                <a:gd name="T57" fmla="*/ 7 h 181"/>
                <a:gd name="T58" fmla="*/ 36 w 126"/>
                <a:gd name="T59" fmla="*/ 3 h 181"/>
                <a:gd name="T60" fmla="*/ 19 w 126"/>
                <a:gd name="T61" fmla="*/ 0 h 181"/>
                <a:gd name="T62" fmla="*/ 6 w 126"/>
                <a:gd name="T63" fmla="*/ 0 h 181"/>
                <a:gd name="T64" fmla="*/ 0 w 126"/>
                <a:gd name="T65" fmla="*/ 4 h 181"/>
                <a:gd name="T66" fmla="*/ 14 w 126"/>
                <a:gd name="T67" fmla="*/ 9 h 181"/>
                <a:gd name="T68" fmla="*/ 29 w 126"/>
                <a:gd name="T69" fmla="*/ 14 h 181"/>
                <a:gd name="T70" fmla="*/ 45 w 126"/>
                <a:gd name="T71" fmla="*/ 19 h 181"/>
                <a:gd name="T72" fmla="*/ 60 w 126"/>
                <a:gd name="T73" fmla="*/ 23 h 181"/>
                <a:gd name="T74" fmla="*/ 75 w 126"/>
                <a:gd name="T75" fmla="*/ 29 h 181"/>
                <a:gd name="T76" fmla="*/ 88 w 126"/>
                <a:gd name="T77" fmla="*/ 37 h 181"/>
                <a:gd name="T78" fmla="*/ 98 w 126"/>
                <a:gd name="T79" fmla="*/ 46 h 181"/>
                <a:gd name="T80" fmla="*/ 106 w 126"/>
                <a:gd name="T81" fmla="*/ 5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6" h="181">
                  <a:moveTo>
                    <a:pt x="106" y="59"/>
                  </a:moveTo>
                  <a:lnTo>
                    <a:pt x="111" y="77"/>
                  </a:lnTo>
                  <a:lnTo>
                    <a:pt x="110" y="95"/>
                  </a:lnTo>
                  <a:lnTo>
                    <a:pt x="102" y="108"/>
                  </a:lnTo>
                  <a:lnTo>
                    <a:pt x="90" y="121"/>
                  </a:lnTo>
                  <a:lnTo>
                    <a:pt x="76" y="133"/>
                  </a:lnTo>
                  <a:lnTo>
                    <a:pt x="60" y="144"/>
                  </a:lnTo>
                  <a:lnTo>
                    <a:pt x="44" y="154"/>
                  </a:lnTo>
                  <a:lnTo>
                    <a:pt x="30" y="165"/>
                  </a:lnTo>
                  <a:lnTo>
                    <a:pt x="28" y="168"/>
                  </a:lnTo>
                  <a:lnTo>
                    <a:pt x="27" y="171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1" y="180"/>
                  </a:lnTo>
                  <a:lnTo>
                    <a:pt x="35" y="181"/>
                  </a:lnTo>
                  <a:lnTo>
                    <a:pt x="37" y="181"/>
                  </a:lnTo>
                  <a:lnTo>
                    <a:pt x="41" y="180"/>
                  </a:lnTo>
                  <a:lnTo>
                    <a:pt x="59" y="169"/>
                  </a:lnTo>
                  <a:lnTo>
                    <a:pt x="76" y="158"/>
                  </a:lnTo>
                  <a:lnTo>
                    <a:pt x="92" y="145"/>
                  </a:lnTo>
                  <a:lnTo>
                    <a:pt x="107" y="130"/>
                  </a:lnTo>
                  <a:lnTo>
                    <a:pt x="118" y="114"/>
                  </a:lnTo>
                  <a:lnTo>
                    <a:pt x="125" y="96"/>
                  </a:lnTo>
                  <a:lnTo>
                    <a:pt x="126" y="76"/>
                  </a:lnTo>
                  <a:lnTo>
                    <a:pt x="121" y="55"/>
                  </a:lnTo>
                  <a:lnTo>
                    <a:pt x="111" y="39"/>
                  </a:lnTo>
                  <a:lnTo>
                    <a:pt x="96" y="26"/>
                  </a:lnTo>
                  <a:lnTo>
                    <a:pt x="77" y="15"/>
                  </a:lnTo>
                  <a:lnTo>
                    <a:pt x="57" y="7"/>
                  </a:lnTo>
                  <a:lnTo>
                    <a:pt x="36" y="3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5" y="19"/>
                  </a:lnTo>
                  <a:lnTo>
                    <a:pt x="60" y="23"/>
                  </a:lnTo>
                  <a:lnTo>
                    <a:pt x="75" y="29"/>
                  </a:lnTo>
                  <a:lnTo>
                    <a:pt x="88" y="37"/>
                  </a:lnTo>
                  <a:lnTo>
                    <a:pt x="98" y="46"/>
                  </a:lnTo>
                  <a:lnTo>
                    <a:pt x="106" y="5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9064" name="Freeform 24">
              <a:extLst>
                <a:ext uri="{FF2B5EF4-FFF2-40B4-BE49-F238E27FC236}">
                  <a16:creationId xmlns:a16="http://schemas.microsoft.com/office/drawing/2014/main" id="{CBF0A387-D0D6-4BEE-9346-80F861AC6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6" y="3398"/>
              <a:ext cx="158" cy="189"/>
            </a:xfrm>
            <a:custGeom>
              <a:avLst/>
              <a:gdLst>
                <a:gd name="T0" fmla="*/ 99 w 317"/>
                <a:gd name="T1" fmla="*/ 70 h 378"/>
                <a:gd name="T2" fmla="*/ 53 w 317"/>
                <a:gd name="T3" fmla="*/ 115 h 378"/>
                <a:gd name="T4" fmla="*/ 18 w 317"/>
                <a:gd name="T5" fmla="*/ 166 h 378"/>
                <a:gd name="T6" fmla="*/ 0 w 317"/>
                <a:gd name="T7" fmla="*/ 226 h 378"/>
                <a:gd name="T8" fmla="*/ 4 w 317"/>
                <a:gd name="T9" fmla="*/ 267 h 378"/>
                <a:gd name="T10" fmla="*/ 10 w 317"/>
                <a:gd name="T11" fmla="*/ 283 h 378"/>
                <a:gd name="T12" fmla="*/ 20 w 317"/>
                <a:gd name="T13" fmla="*/ 298 h 378"/>
                <a:gd name="T14" fmla="*/ 33 w 317"/>
                <a:gd name="T15" fmla="*/ 310 h 378"/>
                <a:gd name="T16" fmla="*/ 56 w 317"/>
                <a:gd name="T17" fmla="*/ 324 h 378"/>
                <a:gd name="T18" fmla="*/ 86 w 317"/>
                <a:gd name="T19" fmla="*/ 339 h 378"/>
                <a:gd name="T20" fmla="*/ 118 w 317"/>
                <a:gd name="T21" fmla="*/ 351 h 378"/>
                <a:gd name="T22" fmla="*/ 150 w 317"/>
                <a:gd name="T23" fmla="*/ 360 h 378"/>
                <a:gd name="T24" fmla="*/ 183 w 317"/>
                <a:gd name="T25" fmla="*/ 367 h 378"/>
                <a:gd name="T26" fmla="*/ 217 w 317"/>
                <a:gd name="T27" fmla="*/ 371 h 378"/>
                <a:gd name="T28" fmla="*/ 250 w 317"/>
                <a:gd name="T29" fmla="*/ 375 h 378"/>
                <a:gd name="T30" fmla="*/ 285 w 317"/>
                <a:gd name="T31" fmla="*/ 377 h 378"/>
                <a:gd name="T32" fmla="*/ 307 w 317"/>
                <a:gd name="T33" fmla="*/ 378 h 378"/>
                <a:gd name="T34" fmla="*/ 315 w 317"/>
                <a:gd name="T35" fmla="*/ 371 h 378"/>
                <a:gd name="T36" fmla="*/ 317 w 317"/>
                <a:gd name="T37" fmla="*/ 361 h 378"/>
                <a:gd name="T38" fmla="*/ 310 w 317"/>
                <a:gd name="T39" fmla="*/ 353 h 378"/>
                <a:gd name="T40" fmla="*/ 289 w 317"/>
                <a:gd name="T41" fmla="*/ 347 h 378"/>
                <a:gd name="T42" fmla="*/ 259 w 317"/>
                <a:gd name="T43" fmla="*/ 341 h 378"/>
                <a:gd name="T44" fmla="*/ 228 w 317"/>
                <a:gd name="T45" fmla="*/ 337 h 378"/>
                <a:gd name="T46" fmla="*/ 197 w 317"/>
                <a:gd name="T47" fmla="*/ 332 h 378"/>
                <a:gd name="T48" fmla="*/ 167 w 317"/>
                <a:gd name="T49" fmla="*/ 326 h 378"/>
                <a:gd name="T50" fmla="*/ 137 w 317"/>
                <a:gd name="T51" fmla="*/ 318 h 378"/>
                <a:gd name="T52" fmla="*/ 109 w 317"/>
                <a:gd name="T53" fmla="*/ 309 h 378"/>
                <a:gd name="T54" fmla="*/ 80 w 317"/>
                <a:gd name="T55" fmla="*/ 298 h 378"/>
                <a:gd name="T56" fmla="*/ 54 w 317"/>
                <a:gd name="T57" fmla="*/ 282 h 378"/>
                <a:gd name="T58" fmla="*/ 38 w 317"/>
                <a:gd name="T59" fmla="*/ 260 h 378"/>
                <a:gd name="T60" fmla="*/ 34 w 317"/>
                <a:gd name="T61" fmla="*/ 232 h 378"/>
                <a:gd name="T62" fmla="*/ 38 w 317"/>
                <a:gd name="T63" fmla="*/ 200 h 378"/>
                <a:gd name="T64" fmla="*/ 51 w 317"/>
                <a:gd name="T65" fmla="*/ 170 h 378"/>
                <a:gd name="T66" fmla="*/ 71 w 317"/>
                <a:gd name="T67" fmla="*/ 138 h 378"/>
                <a:gd name="T68" fmla="*/ 94 w 317"/>
                <a:gd name="T69" fmla="*/ 110 h 378"/>
                <a:gd name="T70" fmla="*/ 121 w 317"/>
                <a:gd name="T71" fmla="*/ 83 h 378"/>
                <a:gd name="T72" fmla="*/ 151 w 317"/>
                <a:gd name="T73" fmla="*/ 57 h 378"/>
                <a:gd name="T74" fmla="*/ 193 w 317"/>
                <a:gd name="T75" fmla="*/ 38 h 378"/>
                <a:gd name="T76" fmla="*/ 234 w 317"/>
                <a:gd name="T77" fmla="*/ 20 h 378"/>
                <a:gd name="T78" fmla="*/ 260 w 317"/>
                <a:gd name="T79" fmla="*/ 7 h 378"/>
                <a:gd name="T80" fmla="*/ 252 w 317"/>
                <a:gd name="T81" fmla="*/ 0 h 378"/>
                <a:gd name="T82" fmla="*/ 218 w 317"/>
                <a:gd name="T83" fmla="*/ 4 h 378"/>
                <a:gd name="T84" fmla="*/ 178 w 317"/>
                <a:gd name="T85" fmla="*/ 18 h 378"/>
                <a:gd name="T86" fmla="*/ 140 w 317"/>
                <a:gd name="T87" fmla="*/ 3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7" h="378">
                  <a:moveTo>
                    <a:pt x="124" y="49"/>
                  </a:moveTo>
                  <a:lnTo>
                    <a:pt x="99" y="70"/>
                  </a:lnTo>
                  <a:lnTo>
                    <a:pt x="75" y="91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8" y="166"/>
                  </a:lnTo>
                  <a:lnTo>
                    <a:pt x="6" y="195"/>
                  </a:lnTo>
                  <a:lnTo>
                    <a:pt x="0" y="226"/>
                  </a:lnTo>
                  <a:lnTo>
                    <a:pt x="2" y="259"/>
                  </a:lnTo>
                  <a:lnTo>
                    <a:pt x="4" y="267"/>
                  </a:lnTo>
                  <a:lnTo>
                    <a:pt x="6" y="276"/>
                  </a:lnTo>
                  <a:lnTo>
                    <a:pt x="10" y="283"/>
                  </a:lnTo>
                  <a:lnTo>
                    <a:pt x="14" y="291"/>
                  </a:lnTo>
                  <a:lnTo>
                    <a:pt x="20" y="298"/>
                  </a:lnTo>
                  <a:lnTo>
                    <a:pt x="27" y="305"/>
                  </a:lnTo>
                  <a:lnTo>
                    <a:pt x="33" y="310"/>
                  </a:lnTo>
                  <a:lnTo>
                    <a:pt x="41" y="315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9"/>
                  </a:lnTo>
                  <a:lnTo>
                    <a:pt x="102" y="345"/>
                  </a:lnTo>
                  <a:lnTo>
                    <a:pt x="118" y="351"/>
                  </a:lnTo>
                  <a:lnTo>
                    <a:pt x="134" y="355"/>
                  </a:lnTo>
                  <a:lnTo>
                    <a:pt x="150" y="360"/>
                  </a:lnTo>
                  <a:lnTo>
                    <a:pt x="166" y="363"/>
                  </a:lnTo>
                  <a:lnTo>
                    <a:pt x="183" y="367"/>
                  </a:lnTo>
                  <a:lnTo>
                    <a:pt x="199" y="369"/>
                  </a:lnTo>
                  <a:lnTo>
                    <a:pt x="217" y="371"/>
                  </a:lnTo>
                  <a:lnTo>
                    <a:pt x="234" y="374"/>
                  </a:lnTo>
                  <a:lnTo>
                    <a:pt x="250" y="375"/>
                  </a:lnTo>
                  <a:lnTo>
                    <a:pt x="267" y="376"/>
                  </a:lnTo>
                  <a:lnTo>
                    <a:pt x="285" y="377"/>
                  </a:lnTo>
                  <a:lnTo>
                    <a:pt x="301" y="378"/>
                  </a:lnTo>
                  <a:lnTo>
                    <a:pt x="307" y="378"/>
                  </a:lnTo>
                  <a:lnTo>
                    <a:pt x="311" y="376"/>
                  </a:lnTo>
                  <a:lnTo>
                    <a:pt x="315" y="371"/>
                  </a:lnTo>
                  <a:lnTo>
                    <a:pt x="317" y="367"/>
                  </a:lnTo>
                  <a:lnTo>
                    <a:pt x="317" y="361"/>
                  </a:lnTo>
                  <a:lnTo>
                    <a:pt x="315" y="356"/>
                  </a:lnTo>
                  <a:lnTo>
                    <a:pt x="310" y="353"/>
                  </a:lnTo>
                  <a:lnTo>
                    <a:pt x="304" y="351"/>
                  </a:lnTo>
                  <a:lnTo>
                    <a:pt x="289" y="347"/>
                  </a:lnTo>
                  <a:lnTo>
                    <a:pt x="274" y="345"/>
                  </a:lnTo>
                  <a:lnTo>
                    <a:pt x="259" y="341"/>
                  </a:lnTo>
                  <a:lnTo>
                    <a:pt x="243" y="339"/>
                  </a:lnTo>
                  <a:lnTo>
                    <a:pt x="228" y="337"/>
                  </a:lnTo>
                  <a:lnTo>
                    <a:pt x="213" y="334"/>
                  </a:lnTo>
                  <a:lnTo>
                    <a:pt x="197" y="332"/>
                  </a:lnTo>
                  <a:lnTo>
                    <a:pt x="182" y="329"/>
                  </a:lnTo>
                  <a:lnTo>
                    <a:pt x="167" y="326"/>
                  </a:lnTo>
                  <a:lnTo>
                    <a:pt x="152" y="323"/>
                  </a:lnTo>
                  <a:lnTo>
                    <a:pt x="137" y="318"/>
                  </a:lnTo>
                  <a:lnTo>
                    <a:pt x="122" y="315"/>
                  </a:lnTo>
                  <a:lnTo>
                    <a:pt x="109" y="309"/>
                  </a:lnTo>
                  <a:lnTo>
                    <a:pt x="94" y="303"/>
                  </a:lnTo>
                  <a:lnTo>
                    <a:pt x="80" y="298"/>
                  </a:lnTo>
                  <a:lnTo>
                    <a:pt x="66" y="290"/>
                  </a:lnTo>
                  <a:lnTo>
                    <a:pt x="54" y="282"/>
                  </a:lnTo>
                  <a:lnTo>
                    <a:pt x="45" y="271"/>
                  </a:lnTo>
                  <a:lnTo>
                    <a:pt x="38" y="260"/>
                  </a:lnTo>
                  <a:lnTo>
                    <a:pt x="35" y="246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3"/>
                  </a:lnTo>
                  <a:lnTo>
                    <a:pt x="71" y="138"/>
                  </a:lnTo>
                  <a:lnTo>
                    <a:pt x="82" y="124"/>
                  </a:lnTo>
                  <a:lnTo>
                    <a:pt x="94" y="110"/>
                  </a:lnTo>
                  <a:lnTo>
                    <a:pt x="106" y="96"/>
                  </a:lnTo>
                  <a:lnTo>
                    <a:pt x="121" y="83"/>
                  </a:lnTo>
                  <a:lnTo>
                    <a:pt x="136" y="69"/>
                  </a:lnTo>
                  <a:lnTo>
                    <a:pt x="151" y="57"/>
                  </a:lnTo>
                  <a:lnTo>
                    <a:pt x="171" y="47"/>
                  </a:lnTo>
                  <a:lnTo>
                    <a:pt x="193" y="38"/>
                  </a:lnTo>
                  <a:lnTo>
                    <a:pt x="214" y="28"/>
                  </a:lnTo>
                  <a:lnTo>
                    <a:pt x="234" y="20"/>
                  </a:lnTo>
                  <a:lnTo>
                    <a:pt x="250" y="14"/>
                  </a:lnTo>
                  <a:lnTo>
                    <a:pt x="260" y="7"/>
                  </a:lnTo>
                  <a:lnTo>
                    <a:pt x="264" y="2"/>
                  </a:lnTo>
                  <a:lnTo>
                    <a:pt x="252" y="0"/>
                  </a:lnTo>
                  <a:lnTo>
                    <a:pt x="236" y="1"/>
                  </a:lnTo>
                  <a:lnTo>
                    <a:pt x="218" y="4"/>
                  </a:lnTo>
                  <a:lnTo>
                    <a:pt x="198" y="10"/>
                  </a:lnTo>
                  <a:lnTo>
                    <a:pt x="178" y="18"/>
                  </a:lnTo>
                  <a:lnTo>
                    <a:pt x="158" y="27"/>
                  </a:lnTo>
                  <a:lnTo>
                    <a:pt x="140" y="38"/>
                  </a:lnTo>
                  <a:lnTo>
                    <a:pt x="124" y="4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9065" name="Freeform 25">
              <a:extLst>
                <a:ext uri="{FF2B5EF4-FFF2-40B4-BE49-F238E27FC236}">
                  <a16:creationId xmlns:a16="http://schemas.microsoft.com/office/drawing/2014/main" id="{35096A77-32D5-4FCF-9547-7809DF890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9" y="3392"/>
              <a:ext cx="139" cy="125"/>
            </a:xfrm>
            <a:custGeom>
              <a:avLst/>
              <a:gdLst>
                <a:gd name="T0" fmla="*/ 230 w 277"/>
                <a:gd name="T1" fmla="*/ 77 h 252"/>
                <a:gd name="T2" fmla="*/ 243 w 277"/>
                <a:gd name="T3" fmla="*/ 91 h 252"/>
                <a:gd name="T4" fmla="*/ 251 w 277"/>
                <a:gd name="T5" fmla="*/ 107 h 252"/>
                <a:gd name="T6" fmla="*/ 254 w 277"/>
                <a:gd name="T7" fmla="*/ 124 h 252"/>
                <a:gd name="T8" fmla="*/ 254 w 277"/>
                <a:gd name="T9" fmla="*/ 143 h 252"/>
                <a:gd name="T10" fmla="*/ 252 w 277"/>
                <a:gd name="T11" fmla="*/ 158 h 252"/>
                <a:gd name="T12" fmla="*/ 247 w 277"/>
                <a:gd name="T13" fmla="*/ 170 h 252"/>
                <a:gd name="T14" fmla="*/ 239 w 277"/>
                <a:gd name="T15" fmla="*/ 183 h 252"/>
                <a:gd name="T16" fmla="*/ 231 w 277"/>
                <a:gd name="T17" fmla="*/ 193 h 252"/>
                <a:gd name="T18" fmla="*/ 221 w 277"/>
                <a:gd name="T19" fmla="*/ 205 h 252"/>
                <a:gd name="T20" fmla="*/ 210 w 277"/>
                <a:gd name="T21" fmla="*/ 214 h 252"/>
                <a:gd name="T22" fmla="*/ 200 w 277"/>
                <a:gd name="T23" fmla="*/ 224 h 252"/>
                <a:gd name="T24" fmla="*/ 190 w 277"/>
                <a:gd name="T25" fmla="*/ 235 h 252"/>
                <a:gd name="T26" fmla="*/ 187 w 277"/>
                <a:gd name="T27" fmla="*/ 238 h 252"/>
                <a:gd name="T28" fmla="*/ 187 w 277"/>
                <a:gd name="T29" fmla="*/ 242 h 252"/>
                <a:gd name="T30" fmla="*/ 187 w 277"/>
                <a:gd name="T31" fmla="*/ 245 h 252"/>
                <a:gd name="T32" fmla="*/ 190 w 277"/>
                <a:gd name="T33" fmla="*/ 249 h 252"/>
                <a:gd name="T34" fmla="*/ 193 w 277"/>
                <a:gd name="T35" fmla="*/ 251 h 252"/>
                <a:gd name="T36" fmla="*/ 198 w 277"/>
                <a:gd name="T37" fmla="*/ 252 h 252"/>
                <a:gd name="T38" fmla="*/ 201 w 277"/>
                <a:gd name="T39" fmla="*/ 251 h 252"/>
                <a:gd name="T40" fmla="*/ 205 w 277"/>
                <a:gd name="T41" fmla="*/ 249 h 252"/>
                <a:gd name="T42" fmla="*/ 228 w 277"/>
                <a:gd name="T43" fmla="*/ 234 h 252"/>
                <a:gd name="T44" fmla="*/ 247 w 277"/>
                <a:gd name="T45" fmla="*/ 214 h 252"/>
                <a:gd name="T46" fmla="*/ 262 w 277"/>
                <a:gd name="T47" fmla="*/ 192 h 252"/>
                <a:gd name="T48" fmla="*/ 273 w 277"/>
                <a:gd name="T49" fmla="*/ 167 h 252"/>
                <a:gd name="T50" fmla="*/ 277 w 277"/>
                <a:gd name="T51" fmla="*/ 142 h 252"/>
                <a:gd name="T52" fmla="*/ 275 w 277"/>
                <a:gd name="T53" fmla="*/ 115 h 252"/>
                <a:gd name="T54" fmla="*/ 266 w 277"/>
                <a:gd name="T55" fmla="*/ 91 h 252"/>
                <a:gd name="T56" fmla="*/ 247 w 277"/>
                <a:gd name="T57" fmla="*/ 69 h 252"/>
                <a:gd name="T58" fmla="*/ 233 w 277"/>
                <a:gd name="T59" fmla="*/ 58 h 252"/>
                <a:gd name="T60" fmla="*/ 217 w 277"/>
                <a:gd name="T61" fmla="*/ 48 h 252"/>
                <a:gd name="T62" fmla="*/ 200 w 277"/>
                <a:gd name="T63" fmla="*/ 39 h 252"/>
                <a:gd name="T64" fmla="*/ 181 w 277"/>
                <a:gd name="T65" fmla="*/ 31 h 252"/>
                <a:gd name="T66" fmla="*/ 161 w 277"/>
                <a:gd name="T67" fmla="*/ 23 h 252"/>
                <a:gd name="T68" fmla="*/ 141 w 277"/>
                <a:gd name="T69" fmla="*/ 17 h 252"/>
                <a:gd name="T70" fmla="*/ 121 w 277"/>
                <a:gd name="T71" fmla="*/ 13 h 252"/>
                <a:gd name="T72" fmla="*/ 101 w 277"/>
                <a:gd name="T73" fmla="*/ 8 h 252"/>
                <a:gd name="T74" fmla="*/ 82 w 277"/>
                <a:gd name="T75" fmla="*/ 5 h 252"/>
                <a:gd name="T76" fmla="*/ 64 w 277"/>
                <a:gd name="T77" fmla="*/ 2 h 252"/>
                <a:gd name="T78" fmla="*/ 47 w 277"/>
                <a:gd name="T79" fmla="*/ 0 h 252"/>
                <a:gd name="T80" fmla="*/ 33 w 277"/>
                <a:gd name="T81" fmla="*/ 0 h 252"/>
                <a:gd name="T82" fmla="*/ 21 w 277"/>
                <a:gd name="T83" fmla="*/ 0 h 252"/>
                <a:gd name="T84" fmla="*/ 10 w 277"/>
                <a:gd name="T85" fmla="*/ 0 h 252"/>
                <a:gd name="T86" fmla="*/ 3 w 277"/>
                <a:gd name="T87" fmla="*/ 2 h 252"/>
                <a:gd name="T88" fmla="*/ 0 w 277"/>
                <a:gd name="T89" fmla="*/ 5 h 252"/>
                <a:gd name="T90" fmla="*/ 11 w 277"/>
                <a:gd name="T91" fmla="*/ 7 h 252"/>
                <a:gd name="T92" fmla="*/ 23 w 277"/>
                <a:gd name="T93" fmla="*/ 8 h 252"/>
                <a:gd name="T94" fmla="*/ 37 w 277"/>
                <a:gd name="T95" fmla="*/ 10 h 252"/>
                <a:gd name="T96" fmla="*/ 50 w 277"/>
                <a:gd name="T97" fmla="*/ 13 h 252"/>
                <a:gd name="T98" fmla="*/ 64 w 277"/>
                <a:gd name="T99" fmla="*/ 16 h 252"/>
                <a:gd name="T100" fmla="*/ 80 w 277"/>
                <a:gd name="T101" fmla="*/ 18 h 252"/>
                <a:gd name="T102" fmla="*/ 95 w 277"/>
                <a:gd name="T103" fmla="*/ 22 h 252"/>
                <a:gd name="T104" fmla="*/ 111 w 277"/>
                <a:gd name="T105" fmla="*/ 25 h 252"/>
                <a:gd name="T106" fmla="*/ 126 w 277"/>
                <a:gd name="T107" fmla="*/ 30 h 252"/>
                <a:gd name="T108" fmla="*/ 143 w 277"/>
                <a:gd name="T109" fmla="*/ 35 h 252"/>
                <a:gd name="T110" fmla="*/ 159 w 277"/>
                <a:gd name="T111" fmla="*/ 39 h 252"/>
                <a:gd name="T112" fmla="*/ 174 w 277"/>
                <a:gd name="T113" fmla="*/ 45 h 252"/>
                <a:gd name="T114" fmla="*/ 189 w 277"/>
                <a:gd name="T115" fmla="*/ 52 h 252"/>
                <a:gd name="T116" fmla="*/ 204 w 277"/>
                <a:gd name="T117" fmla="*/ 60 h 252"/>
                <a:gd name="T118" fmla="*/ 217 w 277"/>
                <a:gd name="T119" fmla="*/ 68 h 252"/>
                <a:gd name="T120" fmla="*/ 230 w 277"/>
                <a:gd name="T121" fmla="*/ 7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7" h="252">
                  <a:moveTo>
                    <a:pt x="230" y="77"/>
                  </a:moveTo>
                  <a:lnTo>
                    <a:pt x="243" y="91"/>
                  </a:lnTo>
                  <a:lnTo>
                    <a:pt x="251" y="107"/>
                  </a:lnTo>
                  <a:lnTo>
                    <a:pt x="254" y="124"/>
                  </a:lnTo>
                  <a:lnTo>
                    <a:pt x="254" y="143"/>
                  </a:lnTo>
                  <a:lnTo>
                    <a:pt x="252" y="158"/>
                  </a:lnTo>
                  <a:lnTo>
                    <a:pt x="247" y="170"/>
                  </a:lnTo>
                  <a:lnTo>
                    <a:pt x="239" y="183"/>
                  </a:lnTo>
                  <a:lnTo>
                    <a:pt x="231" y="193"/>
                  </a:lnTo>
                  <a:lnTo>
                    <a:pt x="221" y="205"/>
                  </a:lnTo>
                  <a:lnTo>
                    <a:pt x="210" y="214"/>
                  </a:lnTo>
                  <a:lnTo>
                    <a:pt x="200" y="224"/>
                  </a:lnTo>
                  <a:lnTo>
                    <a:pt x="190" y="235"/>
                  </a:lnTo>
                  <a:lnTo>
                    <a:pt x="187" y="238"/>
                  </a:lnTo>
                  <a:lnTo>
                    <a:pt x="187" y="242"/>
                  </a:lnTo>
                  <a:lnTo>
                    <a:pt x="187" y="245"/>
                  </a:lnTo>
                  <a:lnTo>
                    <a:pt x="190" y="249"/>
                  </a:lnTo>
                  <a:lnTo>
                    <a:pt x="193" y="251"/>
                  </a:lnTo>
                  <a:lnTo>
                    <a:pt x="198" y="252"/>
                  </a:lnTo>
                  <a:lnTo>
                    <a:pt x="201" y="251"/>
                  </a:lnTo>
                  <a:lnTo>
                    <a:pt x="205" y="249"/>
                  </a:lnTo>
                  <a:lnTo>
                    <a:pt x="228" y="234"/>
                  </a:lnTo>
                  <a:lnTo>
                    <a:pt x="247" y="214"/>
                  </a:lnTo>
                  <a:lnTo>
                    <a:pt x="262" y="192"/>
                  </a:lnTo>
                  <a:lnTo>
                    <a:pt x="273" y="167"/>
                  </a:lnTo>
                  <a:lnTo>
                    <a:pt x="277" y="142"/>
                  </a:lnTo>
                  <a:lnTo>
                    <a:pt x="275" y="115"/>
                  </a:lnTo>
                  <a:lnTo>
                    <a:pt x="266" y="91"/>
                  </a:lnTo>
                  <a:lnTo>
                    <a:pt x="247" y="69"/>
                  </a:lnTo>
                  <a:lnTo>
                    <a:pt x="233" y="58"/>
                  </a:lnTo>
                  <a:lnTo>
                    <a:pt x="217" y="48"/>
                  </a:lnTo>
                  <a:lnTo>
                    <a:pt x="200" y="39"/>
                  </a:lnTo>
                  <a:lnTo>
                    <a:pt x="181" y="31"/>
                  </a:lnTo>
                  <a:lnTo>
                    <a:pt x="161" y="23"/>
                  </a:lnTo>
                  <a:lnTo>
                    <a:pt x="141" y="17"/>
                  </a:lnTo>
                  <a:lnTo>
                    <a:pt x="121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4" y="2"/>
                  </a:lnTo>
                  <a:lnTo>
                    <a:pt x="47" y="0"/>
                  </a:lnTo>
                  <a:lnTo>
                    <a:pt x="33" y="0"/>
                  </a:lnTo>
                  <a:lnTo>
                    <a:pt x="21" y="0"/>
                  </a:lnTo>
                  <a:lnTo>
                    <a:pt x="10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11" y="7"/>
                  </a:lnTo>
                  <a:lnTo>
                    <a:pt x="23" y="8"/>
                  </a:lnTo>
                  <a:lnTo>
                    <a:pt x="37" y="10"/>
                  </a:lnTo>
                  <a:lnTo>
                    <a:pt x="50" y="13"/>
                  </a:lnTo>
                  <a:lnTo>
                    <a:pt x="64" y="16"/>
                  </a:lnTo>
                  <a:lnTo>
                    <a:pt x="80" y="18"/>
                  </a:lnTo>
                  <a:lnTo>
                    <a:pt x="95" y="22"/>
                  </a:lnTo>
                  <a:lnTo>
                    <a:pt x="111" y="25"/>
                  </a:lnTo>
                  <a:lnTo>
                    <a:pt x="126" y="30"/>
                  </a:lnTo>
                  <a:lnTo>
                    <a:pt x="143" y="35"/>
                  </a:lnTo>
                  <a:lnTo>
                    <a:pt x="159" y="39"/>
                  </a:lnTo>
                  <a:lnTo>
                    <a:pt x="174" y="45"/>
                  </a:lnTo>
                  <a:lnTo>
                    <a:pt x="189" y="52"/>
                  </a:lnTo>
                  <a:lnTo>
                    <a:pt x="204" y="60"/>
                  </a:lnTo>
                  <a:lnTo>
                    <a:pt x="217" y="68"/>
                  </a:lnTo>
                  <a:lnTo>
                    <a:pt x="230" y="77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9066" name="Freeform 26">
              <a:extLst>
                <a:ext uri="{FF2B5EF4-FFF2-40B4-BE49-F238E27FC236}">
                  <a16:creationId xmlns:a16="http://schemas.microsoft.com/office/drawing/2014/main" id="{DF382ED2-DCF3-46D4-B43D-153650C2F0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" y="3450"/>
              <a:ext cx="57" cy="119"/>
            </a:xfrm>
            <a:custGeom>
              <a:avLst/>
              <a:gdLst>
                <a:gd name="T0" fmla="*/ 0 w 112"/>
                <a:gd name="T1" fmla="*/ 130 h 238"/>
                <a:gd name="T2" fmla="*/ 0 w 112"/>
                <a:gd name="T3" fmla="*/ 150 h 238"/>
                <a:gd name="T4" fmla="*/ 4 w 112"/>
                <a:gd name="T5" fmla="*/ 168 h 238"/>
                <a:gd name="T6" fmla="*/ 12 w 112"/>
                <a:gd name="T7" fmla="*/ 185 h 238"/>
                <a:gd name="T8" fmla="*/ 24 w 112"/>
                <a:gd name="T9" fmla="*/ 200 h 238"/>
                <a:gd name="T10" fmla="*/ 38 w 112"/>
                <a:gd name="T11" fmla="*/ 213 h 238"/>
                <a:gd name="T12" fmla="*/ 54 w 112"/>
                <a:gd name="T13" fmla="*/ 225 h 238"/>
                <a:gd name="T14" fmla="*/ 72 w 112"/>
                <a:gd name="T15" fmla="*/ 233 h 238"/>
                <a:gd name="T16" fmla="*/ 91 w 112"/>
                <a:gd name="T17" fmla="*/ 237 h 238"/>
                <a:gd name="T18" fmla="*/ 96 w 112"/>
                <a:gd name="T19" fmla="*/ 238 h 238"/>
                <a:gd name="T20" fmla="*/ 102 w 112"/>
                <a:gd name="T21" fmla="*/ 236 h 238"/>
                <a:gd name="T22" fmla="*/ 107 w 112"/>
                <a:gd name="T23" fmla="*/ 233 h 238"/>
                <a:gd name="T24" fmla="*/ 109 w 112"/>
                <a:gd name="T25" fmla="*/ 228 h 238"/>
                <a:gd name="T26" fmla="*/ 109 w 112"/>
                <a:gd name="T27" fmla="*/ 222 h 238"/>
                <a:gd name="T28" fmla="*/ 108 w 112"/>
                <a:gd name="T29" fmla="*/ 216 h 238"/>
                <a:gd name="T30" fmla="*/ 104 w 112"/>
                <a:gd name="T31" fmla="*/ 212 h 238"/>
                <a:gd name="T32" fmla="*/ 99 w 112"/>
                <a:gd name="T33" fmla="*/ 210 h 238"/>
                <a:gd name="T34" fmla="*/ 80 w 112"/>
                <a:gd name="T35" fmla="*/ 203 h 238"/>
                <a:gd name="T36" fmla="*/ 63 w 112"/>
                <a:gd name="T37" fmla="*/ 193 h 238"/>
                <a:gd name="T38" fmla="*/ 49 w 112"/>
                <a:gd name="T39" fmla="*/ 181 h 238"/>
                <a:gd name="T40" fmla="*/ 39 w 112"/>
                <a:gd name="T41" fmla="*/ 167 h 238"/>
                <a:gd name="T42" fmla="*/ 32 w 112"/>
                <a:gd name="T43" fmla="*/ 150 h 238"/>
                <a:gd name="T44" fmla="*/ 28 w 112"/>
                <a:gd name="T45" fmla="*/ 131 h 238"/>
                <a:gd name="T46" fmla="*/ 28 w 112"/>
                <a:gd name="T47" fmla="*/ 112 h 238"/>
                <a:gd name="T48" fmla="*/ 34 w 112"/>
                <a:gd name="T49" fmla="*/ 91 h 238"/>
                <a:gd name="T50" fmla="*/ 41 w 112"/>
                <a:gd name="T51" fmla="*/ 76 h 238"/>
                <a:gd name="T52" fmla="*/ 50 w 112"/>
                <a:gd name="T53" fmla="*/ 62 h 238"/>
                <a:gd name="T54" fmla="*/ 61 w 112"/>
                <a:gd name="T55" fmla="*/ 50 h 238"/>
                <a:gd name="T56" fmla="*/ 72 w 112"/>
                <a:gd name="T57" fmla="*/ 38 h 238"/>
                <a:gd name="T58" fmla="*/ 83 w 112"/>
                <a:gd name="T59" fmla="*/ 28 h 238"/>
                <a:gd name="T60" fmla="*/ 94 w 112"/>
                <a:gd name="T61" fmla="*/ 19 h 238"/>
                <a:gd name="T62" fmla="*/ 104 w 112"/>
                <a:gd name="T63" fmla="*/ 9 h 238"/>
                <a:gd name="T64" fmla="*/ 112 w 112"/>
                <a:gd name="T65" fmla="*/ 1 h 238"/>
                <a:gd name="T66" fmla="*/ 104 w 112"/>
                <a:gd name="T67" fmla="*/ 0 h 238"/>
                <a:gd name="T68" fmla="*/ 92 w 112"/>
                <a:gd name="T69" fmla="*/ 6 h 238"/>
                <a:gd name="T70" fmla="*/ 74 w 112"/>
                <a:gd name="T71" fmla="*/ 19 h 238"/>
                <a:gd name="T72" fmla="*/ 55 w 112"/>
                <a:gd name="T73" fmla="*/ 36 h 238"/>
                <a:gd name="T74" fmla="*/ 36 w 112"/>
                <a:gd name="T75" fmla="*/ 58 h 238"/>
                <a:gd name="T76" fmla="*/ 19 w 112"/>
                <a:gd name="T77" fmla="*/ 81 h 238"/>
                <a:gd name="T78" fmla="*/ 7 w 112"/>
                <a:gd name="T79" fmla="*/ 106 h 238"/>
                <a:gd name="T80" fmla="*/ 0 w 112"/>
                <a:gd name="T81" fmla="*/ 13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2" h="238">
                  <a:moveTo>
                    <a:pt x="0" y="130"/>
                  </a:moveTo>
                  <a:lnTo>
                    <a:pt x="0" y="150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4" y="225"/>
                  </a:lnTo>
                  <a:lnTo>
                    <a:pt x="72" y="233"/>
                  </a:lnTo>
                  <a:lnTo>
                    <a:pt x="91" y="237"/>
                  </a:lnTo>
                  <a:lnTo>
                    <a:pt x="96" y="238"/>
                  </a:lnTo>
                  <a:lnTo>
                    <a:pt x="102" y="236"/>
                  </a:lnTo>
                  <a:lnTo>
                    <a:pt x="107" y="233"/>
                  </a:lnTo>
                  <a:lnTo>
                    <a:pt x="109" y="228"/>
                  </a:lnTo>
                  <a:lnTo>
                    <a:pt x="109" y="222"/>
                  </a:lnTo>
                  <a:lnTo>
                    <a:pt x="108" y="216"/>
                  </a:lnTo>
                  <a:lnTo>
                    <a:pt x="104" y="212"/>
                  </a:lnTo>
                  <a:lnTo>
                    <a:pt x="99" y="210"/>
                  </a:lnTo>
                  <a:lnTo>
                    <a:pt x="80" y="203"/>
                  </a:lnTo>
                  <a:lnTo>
                    <a:pt x="63" y="193"/>
                  </a:lnTo>
                  <a:lnTo>
                    <a:pt x="49" y="181"/>
                  </a:lnTo>
                  <a:lnTo>
                    <a:pt x="39" y="167"/>
                  </a:lnTo>
                  <a:lnTo>
                    <a:pt x="32" y="150"/>
                  </a:lnTo>
                  <a:lnTo>
                    <a:pt x="28" y="131"/>
                  </a:lnTo>
                  <a:lnTo>
                    <a:pt x="28" y="112"/>
                  </a:lnTo>
                  <a:lnTo>
                    <a:pt x="34" y="91"/>
                  </a:lnTo>
                  <a:lnTo>
                    <a:pt x="41" y="76"/>
                  </a:lnTo>
                  <a:lnTo>
                    <a:pt x="50" y="62"/>
                  </a:lnTo>
                  <a:lnTo>
                    <a:pt x="61" y="50"/>
                  </a:lnTo>
                  <a:lnTo>
                    <a:pt x="72" y="38"/>
                  </a:lnTo>
                  <a:lnTo>
                    <a:pt x="83" y="28"/>
                  </a:lnTo>
                  <a:lnTo>
                    <a:pt x="94" y="19"/>
                  </a:lnTo>
                  <a:lnTo>
                    <a:pt x="104" y="9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92" y="6"/>
                  </a:lnTo>
                  <a:lnTo>
                    <a:pt x="74" y="19"/>
                  </a:lnTo>
                  <a:lnTo>
                    <a:pt x="55" y="36"/>
                  </a:lnTo>
                  <a:lnTo>
                    <a:pt x="36" y="58"/>
                  </a:lnTo>
                  <a:lnTo>
                    <a:pt x="19" y="81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9067" name="Freeform 27">
              <a:extLst>
                <a:ext uri="{FF2B5EF4-FFF2-40B4-BE49-F238E27FC236}">
                  <a16:creationId xmlns:a16="http://schemas.microsoft.com/office/drawing/2014/main" id="{A870242C-6614-440A-BA7C-A61BA687A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3" y="3383"/>
              <a:ext cx="121" cy="155"/>
            </a:xfrm>
            <a:custGeom>
              <a:avLst/>
              <a:gdLst>
                <a:gd name="T0" fmla="*/ 204 w 242"/>
                <a:gd name="T1" fmla="*/ 124 h 310"/>
                <a:gd name="T2" fmla="*/ 215 w 242"/>
                <a:gd name="T3" fmla="*/ 144 h 310"/>
                <a:gd name="T4" fmla="*/ 221 w 242"/>
                <a:gd name="T5" fmla="*/ 164 h 310"/>
                <a:gd name="T6" fmla="*/ 217 w 242"/>
                <a:gd name="T7" fmla="*/ 187 h 310"/>
                <a:gd name="T8" fmla="*/ 205 w 242"/>
                <a:gd name="T9" fmla="*/ 209 h 310"/>
                <a:gd name="T10" fmla="*/ 185 w 242"/>
                <a:gd name="T11" fmla="*/ 229 h 310"/>
                <a:gd name="T12" fmla="*/ 163 w 242"/>
                <a:gd name="T13" fmla="*/ 246 h 310"/>
                <a:gd name="T14" fmla="*/ 140 w 242"/>
                <a:gd name="T15" fmla="*/ 264 h 310"/>
                <a:gd name="T16" fmla="*/ 127 w 242"/>
                <a:gd name="T17" fmla="*/ 278 h 310"/>
                <a:gd name="T18" fmla="*/ 122 w 242"/>
                <a:gd name="T19" fmla="*/ 287 h 310"/>
                <a:gd name="T20" fmla="*/ 118 w 242"/>
                <a:gd name="T21" fmla="*/ 297 h 310"/>
                <a:gd name="T22" fmla="*/ 120 w 242"/>
                <a:gd name="T23" fmla="*/ 306 h 310"/>
                <a:gd name="T24" fmla="*/ 128 w 242"/>
                <a:gd name="T25" fmla="*/ 310 h 310"/>
                <a:gd name="T26" fmla="*/ 137 w 242"/>
                <a:gd name="T27" fmla="*/ 309 h 310"/>
                <a:gd name="T28" fmla="*/ 152 w 242"/>
                <a:gd name="T29" fmla="*/ 293 h 310"/>
                <a:gd name="T30" fmla="*/ 177 w 242"/>
                <a:gd name="T31" fmla="*/ 269 h 310"/>
                <a:gd name="T32" fmla="*/ 204 w 242"/>
                <a:gd name="T33" fmla="*/ 246 h 310"/>
                <a:gd name="T34" fmla="*/ 227 w 242"/>
                <a:gd name="T35" fmla="*/ 219 h 310"/>
                <a:gd name="T36" fmla="*/ 240 w 242"/>
                <a:gd name="T37" fmla="*/ 187 h 310"/>
                <a:gd name="T38" fmla="*/ 238 w 242"/>
                <a:gd name="T39" fmla="*/ 153 h 310"/>
                <a:gd name="T40" fmla="*/ 223 w 242"/>
                <a:gd name="T41" fmla="*/ 121 h 310"/>
                <a:gd name="T42" fmla="*/ 198 w 242"/>
                <a:gd name="T43" fmla="*/ 94 h 310"/>
                <a:gd name="T44" fmla="*/ 174 w 242"/>
                <a:gd name="T45" fmla="*/ 75 h 310"/>
                <a:gd name="T46" fmla="*/ 150 w 242"/>
                <a:gd name="T47" fmla="*/ 60 h 310"/>
                <a:gd name="T48" fmla="*/ 124 w 242"/>
                <a:gd name="T49" fmla="*/ 44 h 310"/>
                <a:gd name="T50" fmla="*/ 97 w 242"/>
                <a:gd name="T51" fmla="*/ 29 h 310"/>
                <a:gd name="T52" fmla="*/ 71 w 242"/>
                <a:gd name="T53" fmla="*/ 16 h 310"/>
                <a:gd name="T54" fmla="*/ 46 w 242"/>
                <a:gd name="T55" fmla="*/ 7 h 310"/>
                <a:gd name="T56" fmla="*/ 24 w 242"/>
                <a:gd name="T57" fmla="*/ 1 h 310"/>
                <a:gd name="T58" fmla="*/ 7 w 242"/>
                <a:gd name="T59" fmla="*/ 1 h 310"/>
                <a:gd name="T60" fmla="*/ 8 w 242"/>
                <a:gd name="T61" fmla="*/ 6 h 310"/>
                <a:gd name="T62" fmla="*/ 28 w 242"/>
                <a:gd name="T63" fmla="*/ 14 h 310"/>
                <a:gd name="T64" fmla="*/ 51 w 242"/>
                <a:gd name="T65" fmla="*/ 24 h 310"/>
                <a:gd name="T66" fmla="*/ 77 w 242"/>
                <a:gd name="T67" fmla="*/ 37 h 310"/>
                <a:gd name="T68" fmla="*/ 105 w 242"/>
                <a:gd name="T69" fmla="*/ 52 h 310"/>
                <a:gd name="T70" fmla="*/ 132 w 242"/>
                <a:gd name="T71" fmla="*/ 69 h 310"/>
                <a:gd name="T72" fmla="*/ 160 w 242"/>
                <a:gd name="T73" fmla="*/ 87 h 310"/>
                <a:gd name="T74" fmla="*/ 184 w 242"/>
                <a:gd name="T75" fmla="*/ 10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2" h="310">
                  <a:moveTo>
                    <a:pt x="196" y="116"/>
                  </a:moveTo>
                  <a:lnTo>
                    <a:pt x="204" y="124"/>
                  </a:lnTo>
                  <a:lnTo>
                    <a:pt x="211" y="133"/>
                  </a:lnTo>
                  <a:lnTo>
                    <a:pt x="215" y="144"/>
                  </a:lnTo>
                  <a:lnTo>
                    <a:pt x="220" y="154"/>
                  </a:lnTo>
                  <a:lnTo>
                    <a:pt x="221" y="164"/>
                  </a:lnTo>
                  <a:lnTo>
                    <a:pt x="221" y="176"/>
                  </a:lnTo>
                  <a:lnTo>
                    <a:pt x="217" y="187"/>
                  </a:lnTo>
                  <a:lnTo>
                    <a:pt x="213" y="198"/>
                  </a:lnTo>
                  <a:lnTo>
                    <a:pt x="205" y="209"/>
                  </a:lnTo>
                  <a:lnTo>
                    <a:pt x="196" y="219"/>
                  </a:lnTo>
                  <a:lnTo>
                    <a:pt x="185" y="229"/>
                  </a:lnTo>
                  <a:lnTo>
                    <a:pt x="174" y="238"/>
                  </a:lnTo>
                  <a:lnTo>
                    <a:pt x="163" y="246"/>
                  </a:lnTo>
                  <a:lnTo>
                    <a:pt x="152" y="255"/>
                  </a:lnTo>
                  <a:lnTo>
                    <a:pt x="140" y="264"/>
                  </a:lnTo>
                  <a:lnTo>
                    <a:pt x="130" y="275"/>
                  </a:lnTo>
                  <a:lnTo>
                    <a:pt x="127" y="278"/>
                  </a:lnTo>
                  <a:lnTo>
                    <a:pt x="124" y="283"/>
                  </a:lnTo>
                  <a:lnTo>
                    <a:pt x="122" y="287"/>
                  </a:lnTo>
                  <a:lnTo>
                    <a:pt x="120" y="292"/>
                  </a:lnTo>
                  <a:lnTo>
                    <a:pt x="118" y="297"/>
                  </a:lnTo>
                  <a:lnTo>
                    <a:pt x="118" y="301"/>
                  </a:lnTo>
                  <a:lnTo>
                    <a:pt x="120" y="306"/>
                  </a:lnTo>
                  <a:lnTo>
                    <a:pt x="123" y="309"/>
                  </a:lnTo>
                  <a:lnTo>
                    <a:pt x="128" y="310"/>
                  </a:lnTo>
                  <a:lnTo>
                    <a:pt x="132" y="310"/>
                  </a:lnTo>
                  <a:lnTo>
                    <a:pt x="137" y="309"/>
                  </a:lnTo>
                  <a:lnTo>
                    <a:pt x="140" y="306"/>
                  </a:lnTo>
                  <a:lnTo>
                    <a:pt x="152" y="293"/>
                  </a:lnTo>
                  <a:lnTo>
                    <a:pt x="164" y="280"/>
                  </a:lnTo>
                  <a:lnTo>
                    <a:pt x="177" y="269"/>
                  </a:lnTo>
                  <a:lnTo>
                    <a:pt x="191" y="257"/>
                  </a:lnTo>
                  <a:lnTo>
                    <a:pt x="204" y="246"/>
                  </a:lnTo>
                  <a:lnTo>
                    <a:pt x="215" y="233"/>
                  </a:lnTo>
                  <a:lnTo>
                    <a:pt x="227" y="219"/>
                  </a:lnTo>
                  <a:lnTo>
                    <a:pt x="235" y="205"/>
                  </a:lnTo>
                  <a:lnTo>
                    <a:pt x="240" y="187"/>
                  </a:lnTo>
                  <a:lnTo>
                    <a:pt x="242" y="170"/>
                  </a:lnTo>
                  <a:lnTo>
                    <a:pt x="238" y="153"/>
                  </a:lnTo>
                  <a:lnTo>
                    <a:pt x="232" y="137"/>
                  </a:lnTo>
                  <a:lnTo>
                    <a:pt x="223" y="121"/>
                  </a:lnTo>
                  <a:lnTo>
                    <a:pt x="212" y="107"/>
                  </a:lnTo>
                  <a:lnTo>
                    <a:pt x="198" y="94"/>
                  </a:lnTo>
                  <a:lnTo>
                    <a:pt x="184" y="83"/>
                  </a:lnTo>
                  <a:lnTo>
                    <a:pt x="174" y="75"/>
                  </a:lnTo>
                  <a:lnTo>
                    <a:pt x="162" y="68"/>
                  </a:lnTo>
                  <a:lnTo>
                    <a:pt x="150" y="60"/>
                  </a:lnTo>
                  <a:lnTo>
                    <a:pt x="137" y="52"/>
                  </a:lnTo>
                  <a:lnTo>
                    <a:pt x="124" y="44"/>
                  </a:lnTo>
                  <a:lnTo>
                    <a:pt x="110" y="35"/>
                  </a:lnTo>
                  <a:lnTo>
                    <a:pt x="97" y="29"/>
                  </a:lnTo>
                  <a:lnTo>
                    <a:pt x="84" y="22"/>
                  </a:lnTo>
                  <a:lnTo>
                    <a:pt x="71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4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3" y="30"/>
                  </a:lnTo>
                  <a:lnTo>
                    <a:pt x="77" y="37"/>
                  </a:lnTo>
                  <a:lnTo>
                    <a:pt x="91" y="44"/>
                  </a:lnTo>
                  <a:lnTo>
                    <a:pt x="105" y="52"/>
                  </a:lnTo>
                  <a:lnTo>
                    <a:pt x="118" y="60"/>
                  </a:lnTo>
                  <a:lnTo>
                    <a:pt x="132" y="69"/>
                  </a:lnTo>
                  <a:lnTo>
                    <a:pt x="146" y="78"/>
                  </a:lnTo>
                  <a:lnTo>
                    <a:pt x="160" y="87"/>
                  </a:lnTo>
                  <a:lnTo>
                    <a:pt x="173" y="96"/>
                  </a:lnTo>
                  <a:lnTo>
                    <a:pt x="184" y="106"/>
                  </a:lnTo>
                  <a:lnTo>
                    <a:pt x="196" y="116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9068" name="Freeform 28">
              <a:extLst>
                <a:ext uri="{FF2B5EF4-FFF2-40B4-BE49-F238E27FC236}">
                  <a16:creationId xmlns:a16="http://schemas.microsoft.com/office/drawing/2014/main" id="{C5F4D165-FF0C-4155-84E3-602CA1AF6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8" y="3619"/>
              <a:ext cx="159" cy="117"/>
            </a:xfrm>
            <a:custGeom>
              <a:avLst/>
              <a:gdLst>
                <a:gd name="T0" fmla="*/ 260 w 319"/>
                <a:gd name="T1" fmla="*/ 51 h 233"/>
                <a:gd name="T2" fmla="*/ 275 w 319"/>
                <a:gd name="T3" fmla="*/ 98 h 233"/>
                <a:gd name="T4" fmla="*/ 292 w 319"/>
                <a:gd name="T5" fmla="*/ 144 h 233"/>
                <a:gd name="T6" fmla="*/ 309 w 319"/>
                <a:gd name="T7" fmla="*/ 189 h 233"/>
                <a:gd name="T8" fmla="*/ 319 w 319"/>
                <a:gd name="T9" fmla="*/ 218 h 233"/>
                <a:gd name="T10" fmla="*/ 316 w 319"/>
                <a:gd name="T11" fmla="*/ 227 h 233"/>
                <a:gd name="T12" fmla="*/ 308 w 319"/>
                <a:gd name="T13" fmla="*/ 233 h 233"/>
                <a:gd name="T14" fmla="*/ 299 w 319"/>
                <a:gd name="T15" fmla="*/ 231 h 233"/>
                <a:gd name="T16" fmla="*/ 285 w 319"/>
                <a:gd name="T17" fmla="*/ 201 h 233"/>
                <a:gd name="T18" fmla="*/ 266 w 319"/>
                <a:gd name="T19" fmla="*/ 136 h 233"/>
                <a:gd name="T20" fmla="*/ 250 w 319"/>
                <a:gd name="T21" fmla="*/ 74 h 233"/>
                <a:gd name="T22" fmla="*/ 240 w 319"/>
                <a:gd name="T23" fmla="*/ 33 h 233"/>
                <a:gd name="T24" fmla="*/ 222 w 319"/>
                <a:gd name="T25" fmla="*/ 27 h 233"/>
                <a:gd name="T26" fmla="*/ 187 w 319"/>
                <a:gd name="T27" fmla="*/ 31 h 233"/>
                <a:gd name="T28" fmla="*/ 151 w 319"/>
                <a:gd name="T29" fmla="*/ 40 h 233"/>
                <a:gd name="T30" fmla="*/ 116 w 319"/>
                <a:gd name="T31" fmla="*/ 51 h 233"/>
                <a:gd name="T32" fmla="*/ 83 w 319"/>
                <a:gd name="T33" fmla="*/ 66 h 233"/>
                <a:gd name="T34" fmla="*/ 53 w 319"/>
                <a:gd name="T35" fmla="*/ 82 h 233"/>
                <a:gd name="T36" fmla="*/ 26 w 319"/>
                <a:gd name="T37" fmla="*/ 97 h 233"/>
                <a:gd name="T38" fmla="*/ 7 w 319"/>
                <a:gd name="T39" fmla="*/ 112 h 233"/>
                <a:gd name="T40" fmla="*/ 0 w 319"/>
                <a:gd name="T41" fmla="*/ 107 h 233"/>
                <a:gd name="T42" fmla="*/ 15 w 319"/>
                <a:gd name="T43" fmla="*/ 81 h 233"/>
                <a:gd name="T44" fmla="*/ 41 w 319"/>
                <a:gd name="T45" fmla="*/ 56 h 233"/>
                <a:gd name="T46" fmla="*/ 72 w 319"/>
                <a:gd name="T47" fmla="*/ 34 h 233"/>
                <a:gd name="T48" fmla="*/ 109 w 319"/>
                <a:gd name="T49" fmla="*/ 18 h 233"/>
                <a:gd name="T50" fmla="*/ 164 w 319"/>
                <a:gd name="T51" fmla="*/ 6 h 233"/>
                <a:gd name="T52" fmla="*/ 217 w 319"/>
                <a:gd name="T53" fmla="*/ 1 h 233"/>
                <a:gd name="T54" fmla="*/ 252 w 319"/>
                <a:gd name="T55" fmla="*/ 0 h 233"/>
                <a:gd name="T56" fmla="*/ 263 w 319"/>
                <a:gd name="T57" fmla="*/ 1 h 233"/>
                <a:gd name="T58" fmla="*/ 270 w 319"/>
                <a:gd name="T59" fmla="*/ 9 h 233"/>
                <a:gd name="T60" fmla="*/ 270 w 319"/>
                <a:gd name="T61" fmla="*/ 20 h 233"/>
                <a:gd name="T62" fmla="*/ 262 w 319"/>
                <a:gd name="T63" fmla="*/ 27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9" h="233">
                  <a:moveTo>
                    <a:pt x="255" y="28"/>
                  </a:moveTo>
                  <a:lnTo>
                    <a:pt x="260" y="51"/>
                  </a:lnTo>
                  <a:lnTo>
                    <a:pt x="267" y="74"/>
                  </a:lnTo>
                  <a:lnTo>
                    <a:pt x="275" y="98"/>
                  </a:lnTo>
                  <a:lnTo>
                    <a:pt x="283" y="121"/>
                  </a:lnTo>
                  <a:lnTo>
                    <a:pt x="292" y="144"/>
                  </a:lnTo>
                  <a:lnTo>
                    <a:pt x="301" y="167"/>
                  </a:lnTo>
                  <a:lnTo>
                    <a:pt x="309" y="189"/>
                  </a:lnTo>
                  <a:lnTo>
                    <a:pt x="318" y="212"/>
                  </a:lnTo>
                  <a:lnTo>
                    <a:pt x="319" y="218"/>
                  </a:lnTo>
                  <a:lnTo>
                    <a:pt x="319" y="223"/>
                  </a:lnTo>
                  <a:lnTo>
                    <a:pt x="316" y="227"/>
                  </a:lnTo>
                  <a:lnTo>
                    <a:pt x="313" y="231"/>
                  </a:lnTo>
                  <a:lnTo>
                    <a:pt x="308" y="233"/>
                  </a:lnTo>
                  <a:lnTo>
                    <a:pt x="304" y="233"/>
                  </a:lnTo>
                  <a:lnTo>
                    <a:pt x="299" y="231"/>
                  </a:lnTo>
                  <a:lnTo>
                    <a:pt x="296" y="226"/>
                  </a:lnTo>
                  <a:lnTo>
                    <a:pt x="285" y="201"/>
                  </a:lnTo>
                  <a:lnTo>
                    <a:pt x="276" y="170"/>
                  </a:lnTo>
                  <a:lnTo>
                    <a:pt x="266" y="136"/>
                  </a:lnTo>
                  <a:lnTo>
                    <a:pt x="258" y="104"/>
                  </a:lnTo>
                  <a:lnTo>
                    <a:pt x="250" y="74"/>
                  </a:lnTo>
                  <a:lnTo>
                    <a:pt x="244" y="50"/>
                  </a:lnTo>
                  <a:lnTo>
                    <a:pt x="240" y="33"/>
                  </a:lnTo>
                  <a:lnTo>
                    <a:pt x="239" y="27"/>
                  </a:lnTo>
                  <a:lnTo>
                    <a:pt x="222" y="27"/>
                  </a:lnTo>
                  <a:lnTo>
                    <a:pt x="205" y="28"/>
                  </a:lnTo>
                  <a:lnTo>
                    <a:pt x="187" y="31"/>
                  </a:lnTo>
                  <a:lnTo>
                    <a:pt x="169" y="34"/>
                  </a:lnTo>
                  <a:lnTo>
                    <a:pt x="151" y="40"/>
                  </a:lnTo>
                  <a:lnTo>
                    <a:pt x="133" y="46"/>
                  </a:lnTo>
                  <a:lnTo>
                    <a:pt x="116" y="51"/>
                  </a:lnTo>
                  <a:lnTo>
                    <a:pt x="99" y="58"/>
                  </a:lnTo>
                  <a:lnTo>
                    <a:pt x="83" y="66"/>
                  </a:lnTo>
                  <a:lnTo>
                    <a:pt x="67" y="74"/>
                  </a:lnTo>
                  <a:lnTo>
                    <a:pt x="53" y="82"/>
                  </a:lnTo>
                  <a:lnTo>
                    <a:pt x="39" y="90"/>
                  </a:lnTo>
                  <a:lnTo>
                    <a:pt x="26" y="97"/>
                  </a:lnTo>
                  <a:lnTo>
                    <a:pt x="16" y="105"/>
                  </a:lnTo>
                  <a:lnTo>
                    <a:pt x="7" y="112"/>
                  </a:lnTo>
                  <a:lnTo>
                    <a:pt x="0" y="118"/>
                  </a:lnTo>
                  <a:lnTo>
                    <a:pt x="0" y="107"/>
                  </a:lnTo>
                  <a:lnTo>
                    <a:pt x="6" y="94"/>
                  </a:lnTo>
                  <a:lnTo>
                    <a:pt x="15" y="81"/>
                  </a:lnTo>
                  <a:lnTo>
                    <a:pt x="27" y="69"/>
                  </a:lnTo>
                  <a:lnTo>
                    <a:pt x="41" y="56"/>
                  </a:lnTo>
                  <a:lnTo>
                    <a:pt x="57" y="43"/>
                  </a:lnTo>
                  <a:lnTo>
                    <a:pt x="72" y="34"/>
                  </a:lnTo>
                  <a:lnTo>
                    <a:pt x="87" y="26"/>
                  </a:lnTo>
                  <a:lnTo>
                    <a:pt x="109" y="18"/>
                  </a:lnTo>
                  <a:lnTo>
                    <a:pt x="136" y="11"/>
                  </a:lnTo>
                  <a:lnTo>
                    <a:pt x="164" y="6"/>
                  </a:lnTo>
                  <a:lnTo>
                    <a:pt x="192" y="3"/>
                  </a:lnTo>
                  <a:lnTo>
                    <a:pt x="217" y="1"/>
                  </a:lnTo>
                  <a:lnTo>
                    <a:pt x="238" y="0"/>
                  </a:lnTo>
                  <a:lnTo>
                    <a:pt x="252" y="0"/>
                  </a:lnTo>
                  <a:lnTo>
                    <a:pt x="258" y="0"/>
                  </a:lnTo>
                  <a:lnTo>
                    <a:pt x="263" y="1"/>
                  </a:lnTo>
                  <a:lnTo>
                    <a:pt x="268" y="4"/>
                  </a:lnTo>
                  <a:lnTo>
                    <a:pt x="270" y="9"/>
                  </a:lnTo>
                  <a:lnTo>
                    <a:pt x="271" y="15"/>
                  </a:lnTo>
                  <a:lnTo>
                    <a:pt x="270" y="20"/>
                  </a:lnTo>
                  <a:lnTo>
                    <a:pt x="267" y="25"/>
                  </a:lnTo>
                  <a:lnTo>
                    <a:pt x="262" y="27"/>
                  </a:lnTo>
                  <a:lnTo>
                    <a:pt x="255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9069" name="Freeform 29">
              <a:extLst>
                <a:ext uri="{FF2B5EF4-FFF2-40B4-BE49-F238E27FC236}">
                  <a16:creationId xmlns:a16="http://schemas.microsoft.com/office/drawing/2014/main" id="{73F414F3-8456-41F9-8F25-E08239A72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0" y="3679"/>
              <a:ext cx="172" cy="384"/>
            </a:xfrm>
            <a:custGeom>
              <a:avLst/>
              <a:gdLst>
                <a:gd name="T0" fmla="*/ 64 w 344"/>
                <a:gd name="T1" fmla="*/ 231 h 768"/>
                <a:gd name="T2" fmla="*/ 68 w 344"/>
                <a:gd name="T3" fmla="*/ 253 h 768"/>
                <a:gd name="T4" fmla="*/ 84 w 344"/>
                <a:gd name="T5" fmla="*/ 301 h 768"/>
                <a:gd name="T6" fmla="*/ 110 w 344"/>
                <a:gd name="T7" fmla="*/ 365 h 768"/>
                <a:gd name="T8" fmla="*/ 137 w 344"/>
                <a:gd name="T9" fmla="*/ 427 h 768"/>
                <a:gd name="T10" fmla="*/ 164 w 344"/>
                <a:gd name="T11" fmla="*/ 489 h 768"/>
                <a:gd name="T12" fmla="*/ 194 w 344"/>
                <a:gd name="T13" fmla="*/ 550 h 768"/>
                <a:gd name="T14" fmla="*/ 224 w 344"/>
                <a:gd name="T15" fmla="*/ 611 h 768"/>
                <a:gd name="T16" fmla="*/ 255 w 344"/>
                <a:gd name="T17" fmla="*/ 672 h 768"/>
                <a:gd name="T18" fmla="*/ 287 w 344"/>
                <a:gd name="T19" fmla="*/ 733 h 768"/>
                <a:gd name="T20" fmla="*/ 306 w 344"/>
                <a:gd name="T21" fmla="*/ 766 h 768"/>
                <a:gd name="T22" fmla="*/ 316 w 344"/>
                <a:gd name="T23" fmla="*/ 768 h 768"/>
                <a:gd name="T24" fmla="*/ 329 w 344"/>
                <a:gd name="T25" fmla="*/ 768 h 768"/>
                <a:gd name="T26" fmla="*/ 339 w 344"/>
                <a:gd name="T27" fmla="*/ 766 h 768"/>
                <a:gd name="T28" fmla="*/ 344 w 344"/>
                <a:gd name="T29" fmla="*/ 759 h 768"/>
                <a:gd name="T30" fmla="*/ 342 w 344"/>
                <a:gd name="T31" fmla="*/ 750 h 768"/>
                <a:gd name="T32" fmla="*/ 324 w 344"/>
                <a:gd name="T33" fmla="*/ 722 h 768"/>
                <a:gd name="T34" fmla="*/ 298 w 344"/>
                <a:gd name="T35" fmla="*/ 675 h 768"/>
                <a:gd name="T36" fmla="*/ 272 w 344"/>
                <a:gd name="T37" fmla="*/ 628 h 768"/>
                <a:gd name="T38" fmla="*/ 246 w 344"/>
                <a:gd name="T39" fmla="*/ 580 h 768"/>
                <a:gd name="T40" fmla="*/ 210 w 344"/>
                <a:gd name="T41" fmla="*/ 511 h 768"/>
                <a:gd name="T42" fmla="*/ 169 w 344"/>
                <a:gd name="T43" fmla="*/ 426 h 768"/>
                <a:gd name="T44" fmla="*/ 132 w 344"/>
                <a:gd name="T45" fmla="*/ 339 h 768"/>
                <a:gd name="T46" fmla="*/ 100 w 344"/>
                <a:gd name="T47" fmla="*/ 250 h 768"/>
                <a:gd name="T48" fmla="*/ 71 w 344"/>
                <a:gd name="T49" fmla="*/ 176 h 768"/>
                <a:gd name="T50" fmla="*/ 47 w 344"/>
                <a:gd name="T51" fmla="*/ 112 h 768"/>
                <a:gd name="T52" fmla="*/ 27 w 344"/>
                <a:gd name="T53" fmla="*/ 49 h 768"/>
                <a:gd name="T54" fmla="*/ 11 w 344"/>
                <a:gd name="T55" fmla="*/ 8 h 768"/>
                <a:gd name="T56" fmla="*/ 3 w 344"/>
                <a:gd name="T57" fmla="*/ 1 h 768"/>
                <a:gd name="T58" fmla="*/ 0 w 344"/>
                <a:gd name="T59" fmla="*/ 8 h 768"/>
                <a:gd name="T60" fmla="*/ 4 w 344"/>
                <a:gd name="T61" fmla="*/ 38 h 768"/>
                <a:gd name="T62" fmla="*/ 12 w 344"/>
                <a:gd name="T63" fmla="*/ 92 h 768"/>
                <a:gd name="T64" fmla="*/ 25 w 344"/>
                <a:gd name="T65" fmla="*/ 144 h 768"/>
                <a:gd name="T66" fmla="*/ 43 w 344"/>
                <a:gd name="T67" fmla="*/ 19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4" h="768">
                  <a:moveTo>
                    <a:pt x="56" y="216"/>
                  </a:moveTo>
                  <a:lnTo>
                    <a:pt x="64" y="231"/>
                  </a:lnTo>
                  <a:lnTo>
                    <a:pt x="66" y="242"/>
                  </a:lnTo>
                  <a:lnTo>
                    <a:pt x="68" y="253"/>
                  </a:lnTo>
                  <a:lnTo>
                    <a:pt x="72" y="269"/>
                  </a:lnTo>
                  <a:lnTo>
                    <a:pt x="84" y="301"/>
                  </a:lnTo>
                  <a:lnTo>
                    <a:pt x="96" y="334"/>
                  </a:lnTo>
                  <a:lnTo>
                    <a:pt x="110" y="365"/>
                  </a:lnTo>
                  <a:lnTo>
                    <a:pt x="123" y="396"/>
                  </a:lnTo>
                  <a:lnTo>
                    <a:pt x="137" y="427"/>
                  </a:lnTo>
                  <a:lnTo>
                    <a:pt x="150" y="458"/>
                  </a:lnTo>
                  <a:lnTo>
                    <a:pt x="164" y="489"/>
                  </a:lnTo>
                  <a:lnTo>
                    <a:pt x="179" y="520"/>
                  </a:lnTo>
                  <a:lnTo>
                    <a:pt x="194" y="550"/>
                  </a:lnTo>
                  <a:lnTo>
                    <a:pt x="209" y="581"/>
                  </a:lnTo>
                  <a:lnTo>
                    <a:pt x="224" y="611"/>
                  </a:lnTo>
                  <a:lnTo>
                    <a:pt x="240" y="642"/>
                  </a:lnTo>
                  <a:lnTo>
                    <a:pt x="255" y="672"/>
                  </a:lnTo>
                  <a:lnTo>
                    <a:pt x="271" y="703"/>
                  </a:lnTo>
                  <a:lnTo>
                    <a:pt x="287" y="733"/>
                  </a:lnTo>
                  <a:lnTo>
                    <a:pt x="304" y="764"/>
                  </a:lnTo>
                  <a:lnTo>
                    <a:pt x="306" y="766"/>
                  </a:lnTo>
                  <a:lnTo>
                    <a:pt x="310" y="767"/>
                  </a:lnTo>
                  <a:lnTo>
                    <a:pt x="316" y="768"/>
                  </a:lnTo>
                  <a:lnTo>
                    <a:pt x="323" y="768"/>
                  </a:lnTo>
                  <a:lnTo>
                    <a:pt x="329" y="768"/>
                  </a:lnTo>
                  <a:lnTo>
                    <a:pt x="335" y="767"/>
                  </a:lnTo>
                  <a:lnTo>
                    <a:pt x="339" y="766"/>
                  </a:lnTo>
                  <a:lnTo>
                    <a:pt x="342" y="764"/>
                  </a:lnTo>
                  <a:lnTo>
                    <a:pt x="344" y="759"/>
                  </a:lnTo>
                  <a:lnTo>
                    <a:pt x="344" y="755"/>
                  </a:lnTo>
                  <a:lnTo>
                    <a:pt x="342" y="750"/>
                  </a:lnTo>
                  <a:lnTo>
                    <a:pt x="338" y="747"/>
                  </a:lnTo>
                  <a:lnTo>
                    <a:pt x="324" y="722"/>
                  </a:lnTo>
                  <a:lnTo>
                    <a:pt x="312" y="699"/>
                  </a:lnTo>
                  <a:lnTo>
                    <a:pt x="298" y="675"/>
                  </a:lnTo>
                  <a:lnTo>
                    <a:pt x="285" y="651"/>
                  </a:lnTo>
                  <a:lnTo>
                    <a:pt x="272" y="628"/>
                  </a:lnTo>
                  <a:lnTo>
                    <a:pt x="260" y="604"/>
                  </a:lnTo>
                  <a:lnTo>
                    <a:pt x="246" y="580"/>
                  </a:lnTo>
                  <a:lnTo>
                    <a:pt x="233" y="556"/>
                  </a:lnTo>
                  <a:lnTo>
                    <a:pt x="210" y="511"/>
                  </a:lnTo>
                  <a:lnTo>
                    <a:pt x="190" y="468"/>
                  </a:lnTo>
                  <a:lnTo>
                    <a:pt x="169" y="426"/>
                  </a:lnTo>
                  <a:lnTo>
                    <a:pt x="150" y="382"/>
                  </a:lnTo>
                  <a:lnTo>
                    <a:pt x="132" y="339"/>
                  </a:lnTo>
                  <a:lnTo>
                    <a:pt x="116" y="296"/>
                  </a:lnTo>
                  <a:lnTo>
                    <a:pt x="100" y="250"/>
                  </a:lnTo>
                  <a:lnTo>
                    <a:pt x="84" y="202"/>
                  </a:lnTo>
                  <a:lnTo>
                    <a:pt x="71" y="176"/>
                  </a:lnTo>
                  <a:lnTo>
                    <a:pt x="58" y="145"/>
                  </a:lnTo>
                  <a:lnTo>
                    <a:pt x="47" y="112"/>
                  </a:lnTo>
                  <a:lnTo>
                    <a:pt x="37" y="79"/>
                  </a:lnTo>
                  <a:lnTo>
                    <a:pt x="27" y="49"/>
                  </a:lnTo>
                  <a:lnTo>
                    <a:pt x="19" y="25"/>
                  </a:lnTo>
                  <a:lnTo>
                    <a:pt x="11" y="8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8"/>
                  </a:lnTo>
                  <a:lnTo>
                    <a:pt x="0" y="12"/>
                  </a:lnTo>
                  <a:lnTo>
                    <a:pt x="4" y="38"/>
                  </a:lnTo>
                  <a:lnTo>
                    <a:pt x="8" y="66"/>
                  </a:lnTo>
                  <a:lnTo>
                    <a:pt x="12" y="92"/>
                  </a:lnTo>
                  <a:lnTo>
                    <a:pt x="18" y="117"/>
                  </a:lnTo>
                  <a:lnTo>
                    <a:pt x="25" y="144"/>
                  </a:lnTo>
                  <a:lnTo>
                    <a:pt x="33" y="169"/>
                  </a:lnTo>
                  <a:lnTo>
                    <a:pt x="43" y="193"/>
                  </a:lnTo>
                  <a:lnTo>
                    <a:pt x="56" y="2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9070" name="Freeform 30">
              <a:extLst>
                <a:ext uri="{FF2B5EF4-FFF2-40B4-BE49-F238E27FC236}">
                  <a16:creationId xmlns:a16="http://schemas.microsoft.com/office/drawing/2014/main" id="{824F8F1A-0E16-4ED0-87F3-F483705133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0" y="4009"/>
              <a:ext cx="149" cy="79"/>
            </a:xfrm>
            <a:custGeom>
              <a:avLst/>
              <a:gdLst>
                <a:gd name="T0" fmla="*/ 1 w 300"/>
                <a:gd name="T1" fmla="*/ 146 h 159"/>
                <a:gd name="T2" fmla="*/ 0 w 300"/>
                <a:gd name="T3" fmla="*/ 150 h 159"/>
                <a:gd name="T4" fmla="*/ 0 w 300"/>
                <a:gd name="T5" fmla="*/ 153 h 159"/>
                <a:gd name="T6" fmla="*/ 1 w 300"/>
                <a:gd name="T7" fmla="*/ 157 h 159"/>
                <a:gd name="T8" fmla="*/ 5 w 300"/>
                <a:gd name="T9" fmla="*/ 159 h 159"/>
                <a:gd name="T10" fmla="*/ 23 w 300"/>
                <a:gd name="T11" fmla="*/ 150 h 159"/>
                <a:gd name="T12" fmla="*/ 41 w 300"/>
                <a:gd name="T13" fmla="*/ 142 h 159"/>
                <a:gd name="T14" fmla="*/ 59 w 300"/>
                <a:gd name="T15" fmla="*/ 134 h 159"/>
                <a:gd name="T16" fmla="*/ 77 w 300"/>
                <a:gd name="T17" fmla="*/ 126 h 159"/>
                <a:gd name="T18" fmla="*/ 97 w 300"/>
                <a:gd name="T19" fmla="*/ 118 h 159"/>
                <a:gd name="T20" fmla="*/ 115 w 300"/>
                <a:gd name="T21" fmla="*/ 111 h 159"/>
                <a:gd name="T22" fmla="*/ 134 w 300"/>
                <a:gd name="T23" fmla="*/ 103 h 159"/>
                <a:gd name="T24" fmla="*/ 152 w 300"/>
                <a:gd name="T25" fmla="*/ 96 h 159"/>
                <a:gd name="T26" fmla="*/ 171 w 300"/>
                <a:gd name="T27" fmla="*/ 88 h 159"/>
                <a:gd name="T28" fmla="*/ 189 w 300"/>
                <a:gd name="T29" fmla="*/ 80 h 159"/>
                <a:gd name="T30" fmla="*/ 207 w 300"/>
                <a:gd name="T31" fmla="*/ 72 h 159"/>
                <a:gd name="T32" fmla="*/ 225 w 300"/>
                <a:gd name="T33" fmla="*/ 62 h 159"/>
                <a:gd name="T34" fmla="*/ 243 w 300"/>
                <a:gd name="T35" fmla="*/ 53 h 159"/>
                <a:gd name="T36" fmla="*/ 260 w 300"/>
                <a:gd name="T37" fmla="*/ 44 h 159"/>
                <a:gd name="T38" fmla="*/ 278 w 300"/>
                <a:gd name="T39" fmla="*/ 34 h 159"/>
                <a:gd name="T40" fmla="*/ 295 w 300"/>
                <a:gd name="T41" fmla="*/ 22 h 159"/>
                <a:gd name="T42" fmla="*/ 298 w 300"/>
                <a:gd name="T43" fmla="*/ 19 h 159"/>
                <a:gd name="T44" fmla="*/ 300 w 300"/>
                <a:gd name="T45" fmla="*/ 14 h 159"/>
                <a:gd name="T46" fmla="*/ 300 w 300"/>
                <a:gd name="T47" fmla="*/ 9 h 159"/>
                <a:gd name="T48" fmla="*/ 297 w 300"/>
                <a:gd name="T49" fmla="*/ 6 h 159"/>
                <a:gd name="T50" fmla="*/ 294 w 300"/>
                <a:gd name="T51" fmla="*/ 3 h 159"/>
                <a:gd name="T52" fmla="*/ 289 w 300"/>
                <a:gd name="T53" fmla="*/ 0 h 159"/>
                <a:gd name="T54" fmla="*/ 285 w 300"/>
                <a:gd name="T55" fmla="*/ 0 h 159"/>
                <a:gd name="T56" fmla="*/ 281 w 300"/>
                <a:gd name="T57" fmla="*/ 3 h 159"/>
                <a:gd name="T58" fmla="*/ 263 w 300"/>
                <a:gd name="T59" fmla="*/ 13 h 159"/>
                <a:gd name="T60" fmla="*/ 242 w 300"/>
                <a:gd name="T61" fmla="*/ 23 h 159"/>
                <a:gd name="T62" fmla="*/ 220 w 300"/>
                <a:gd name="T63" fmla="*/ 34 h 159"/>
                <a:gd name="T64" fmla="*/ 198 w 300"/>
                <a:gd name="T65" fmla="*/ 45 h 159"/>
                <a:gd name="T66" fmla="*/ 175 w 300"/>
                <a:gd name="T67" fmla="*/ 57 h 159"/>
                <a:gd name="T68" fmla="*/ 151 w 300"/>
                <a:gd name="T69" fmla="*/ 68 h 159"/>
                <a:gd name="T70" fmla="*/ 128 w 300"/>
                <a:gd name="T71" fmla="*/ 78 h 159"/>
                <a:gd name="T72" fmla="*/ 106 w 300"/>
                <a:gd name="T73" fmla="*/ 90 h 159"/>
                <a:gd name="T74" fmla="*/ 84 w 300"/>
                <a:gd name="T75" fmla="*/ 100 h 159"/>
                <a:gd name="T76" fmla="*/ 65 w 300"/>
                <a:gd name="T77" fmla="*/ 110 h 159"/>
                <a:gd name="T78" fmla="*/ 47 w 300"/>
                <a:gd name="T79" fmla="*/ 119 h 159"/>
                <a:gd name="T80" fmla="*/ 31 w 300"/>
                <a:gd name="T81" fmla="*/ 127 h 159"/>
                <a:gd name="T82" fmla="*/ 19 w 300"/>
                <a:gd name="T83" fmla="*/ 134 h 159"/>
                <a:gd name="T84" fmla="*/ 9 w 300"/>
                <a:gd name="T85" fmla="*/ 139 h 159"/>
                <a:gd name="T86" fmla="*/ 4 w 300"/>
                <a:gd name="T87" fmla="*/ 144 h 159"/>
                <a:gd name="T88" fmla="*/ 1 w 300"/>
                <a:gd name="T89" fmla="*/ 146 h 159"/>
                <a:gd name="T90" fmla="*/ 1 w 300"/>
                <a:gd name="T91" fmla="*/ 14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0" h="159">
                  <a:moveTo>
                    <a:pt x="1" y="146"/>
                  </a:moveTo>
                  <a:lnTo>
                    <a:pt x="0" y="150"/>
                  </a:lnTo>
                  <a:lnTo>
                    <a:pt x="0" y="153"/>
                  </a:lnTo>
                  <a:lnTo>
                    <a:pt x="1" y="157"/>
                  </a:lnTo>
                  <a:lnTo>
                    <a:pt x="5" y="159"/>
                  </a:lnTo>
                  <a:lnTo>
                    <a:pt x="23" y="150"/>
                  </a:lnTo>
                  <a:lnTo>
                    <a:pt x="41" y="142"/>
                  </a:lnTo>
                  <a:lnTo>
                    <a:pt x="59" y="134"/>
                  </a:lnTo>
                  <a:lnTo>
                    <a:pt x="77" y="126"/>
                  </a:lnTo>
                  <a:lnTo>
                    <a:pt x="97" y="118"/>
                  </a:lnTo>
                  <a:lnTo>
                    <a:pt x="115" y="111"/>
                  </a:lnTo>
                  <a:lnTo>
                    <a:pt x="134" y="103"/>
                  </a:lnTo>
                  <a:lnTo>
                    <a:pt x="152" y="96"/>
                  </a:lnTo>
                  <a:lnTo>
                    <a:pt x="171" y="88"/>
                  </a:lnTo>
                  <a:lnTo>
                    <a:pt x="189" y="80"/>
                  </a:lnTo>
                  <a:lnTo>
                    <a:pt x="207" y="72"/>
                  </a:lnTo>
                  <a:lnTo>
                    <a:pt x="225" y="62"/>
                  </a:lnTo>
                  <a:lnTo>
                    <a:pt x="243" y="53"/>
                  </a:lnTo>
                  <a:lnTo>
                    <a:pt x="260" y="44"/>
                  </a:lnTo>
                  <a:lnTo>
                    <a:pt x="278" y="34"/>
                  </a:lnTo>
                  <a:lnTo>
                    <a:pt x="295" y="22"/>
                  </a:lnTo>
                  <a:lnTo>
                    <a:pt x="298" y="19"/>
                  </a:lnTo>
                  <a:lnTo>
                    <a:pt x="300" y="14"/>
                  </a:lnTo>
                  <a:lnTo>
                    <a:pt x="300" y="9"/>
                  </a:lnTo>
                  <a:lnTo>
                    <a:pt x="297" y="6"/>
                  </a:lnTo>
                  <a:lnTo>
                    <a:pt x="294" y="3"/>
                  </a:lnTo>
                  <a:lnTo>
                    <a:pt x="289" y="0"/>
                  </a:lnTo>
                  <a:lnTo>
                    <a:pt x="285" y="0"/>
                  </a:lnTo>
                  <a:lnTo>
                    <a:pt x="281" y="3"/>
                  </a:lnTo>
                  <a:lnTo>
                    <a:pt x="263" y="13"/>
                  </a:lnTo>
                  <a:lnTo>
                    <a:pt x="242" y="23"/>
                  </a:lnTo>
                  <a:lnTo>
                    <a:pt x="220" y="34"/>
                  </a:lnTo>
                  <a:lnTo>
                    <a:pt x="198" y="45"/>
                  </a:lnTo>
                  <a:lnTo>
                    <a:pt x="175" y="57"/>
                  </a:lnTo>
                  <a:lnTo>
                    <a:pt x="151" y="68"/>
                  </a:lnTo>
                  <a:lnTo>
                    <a:pt x="128" y="78"/>
                  </a:lnTo>
                  <a:lnTo>
                    <a:pt x="106" y="90"/>
                  </a:lnTo>
                  <a:lnTo>
                    <a:pt x="84" y="100"/>
                  </a:lnTo>
                  <a:lnTo>
                    <a:pt x="65" y="110"/>
                  </a:lnTo>
                  <a:lnTo>
                    <a:pt x="47" y="119"/>
                  </a:lnTo>
                  <a:lnTo>
                    <a:pt x="31" y="127"/>
                  </a:lnTo>
                  <a:lnTo>
                    <a:pt x="19" y="134"/>
                  </a:lnTo>
                  <a:lnTo>
                    <a:pt x="9" y="139"/>
                  </a:lnTo>
                  <a:lnTo>
                    <a:pt x="4" y="144"/>
                  </a:lnTo>
                  <a:lnTo>
                    <a:pt x="1" y="146"/>
                  </a:lnTo>
                  <a:lnTo>
                    <a:pt x="1" y="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9071" name="Freeform 31">
              <a:extLst>
                <a:ext uri="{FF2B5EF4-FFF2-40B4-BE49-F238E27FC236}">
                  <a16:creationId xmlns:a16="http://schemas.microsoft.com/office/drawing/2014/main" id="{D8ABEE58-FDCD-45AF-9DE4-36AD44ACC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0" y="3565"/>
              <a:ext cx="41" cy="93"/>
            </a:xfrm>
            <a:custGeom>
              <a:avLst/>
              <a:gdLst>
                <a:gd name="T0" fmla="*/ 31 w 82"/>
                <a:gd name="T1" fmla="*/ 14 h 188"/>
                <a:gd name="T2" fmla="*/ 29 w 82"/>
                <a:gd name="T3" fmla="*/ 8 h 188"/>
                <a:gd name="T4" fmla="*/ 25 w 82"/>
                <a:gd name="T5" fmla="*/ 4 h 188"/>
                <a:gd name="T6" fmla="*/ 19 w 82"/>
                <a:gd name="T7" fmla="*/ 1 h 188"/>
                <a:gd name="T8" fmla="*/ 14 w 82"/>
                <a:gd name="T9" fmla="*/ 0 h 188"/>
                <a:gd name="T10" fmla="*/ 8 w 82"/>
                <a:gd name="T11" fmla="*/ 3 h 188"/>
                <a:gd name="T12" fmla="*/ 3 w 82"/>
                <a:gd name="T13" fmla="*/ 6 h 188"/>
                <a:gd name="T14" fmla="*/ 0 w 82"/>
                <a:gd name="T15" fmla="*/ 12 h 188"/>
                <a:gd name="T16" fmla="*/ 0 w 82"/>
                <a:gd name="T17" fmla="*/ 18 h 188"/>
                <a:gd name="T18" fmla="*/ 6 w 82"/>
                <a:gd name="T19" fmla="*/ 43 h 188"/>
                <a:gd name="T20" fmla="*/ 15 w 82"/>
                <a:gd name="T21" fmla="*/ 72 h 188"/>
                <a:gd name="T22" fmla="*/ 26 w 82"/>
                <a:gd name="T23" fmla="*/ 100 h 188"/>
                <a:gd name="T24" fmla="*/ 40 w 82"/>
                <a:gd name="T25" fmla="*/ 128 h 188"/>
                <a:gd name="T26" fmla="*/ 54 w 82"/>
                <a:gd name="T27" fmla="*/ 152 h 188"/>
                <a:gd name="T28" fmla="*/ 67 w 82"/>
                <a:gd name="T29" fmla="*/ 172 h 188"/>
                <a:gd name="T30" fmla="*/ 76 w 82"/>
                <a:gd name="T31" fmla="*/ 184 h 188"/>
                <a:gd name="T32" fmla="*/ 82 w 82"/>
                <a:gd name="T33" fmla="*/ 188 h 188"/>
                <a:gd name="T34" fmla="*/ 79 w 82"/>
                <a:gd name="T35" fmla="*/ 175 h 188"/>
                <a:gd name="T36" fmla="*/ 74 w 82"/>
                <a:gd name="T37" fmla="*/ 159 h 188"/>
                <a:gd name="T38" fmla="*/ 67 w 82"/>
                <a:gd name="T39" fmla="*/ 138 h 188"/>
                <a:gd name="T40" fmla="*/ 59 w 82"/>
                <a:gd name="T41" fmla="*/ 114 h 188"/>
                <a:gd name="T42" fmla="*/ 50 w 82"/>
                <a:gd name="T43" fmla="*/ 89 h 188"/>
                <a:gd name="T44" fmla="*/ 42 w 82"/>
                <a:gd name="T45" fmla="*/ 64 h 188"/>
                <a:gd name="T46" fmla="*/ 36 w 82"/>
                <a:gd name="T47" fmla="*/ 38 h 188"/>
                <a:gd name="T48" fmla="*/ 31 w 82"/>
                <a:gd name="T49" fmla="*/ 1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188">
                  <a:moveTo>
                    <a:pt x="31" y="14"/>
                  </a:moveTo>
                  <a:lnTo>
                    <a:pt x="29" y="8"/>
                  </a:lnTo>
                  <a:lnTo>
                    <a:pt x="25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3"/>
                  </a:lnTo>
                  <a:lnTo>
                    <a:pt x="3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6" y="43"/>
                  </a:lnTo>
                  <a:lnTo>
                    <a:pt x="15" y="72"/>
                  </a:lnTo>
                  <a:lnTo>
                    <a:pt x="26" y="100"/>
                  </a:lnTo>
                  <a:lnTo>
                    <a:pt x="40" y="128"/>
                  </a:lnTo>
                  <a:lnTo>
                    <a:pt x="54" y="152"/>
                  </a:lnTo>
                  <a:lnTo>
                    <a:pt x="67" y="172"/>
                  </a:lnTo>
                  <a:lnTo>
                    <a:pt x="76" y="184"/>
                  </a:lnTo>
                  <a:lnTo>
                    <a:pt x="82" y="188"/>
                  </a:lnTo>
                  <a:lnTo>
                    <a:pt x="79" y="175"/>
                  </a:lnTo>
                  <a:lnTo>
                    <a:pt x="74" y="159"/>
                  </a:lnTo>
                  <a:lnTo>
                    <a:pt x="67" y="138"/>
                  </a:lnTo>
                  <a:lnTo>
                    <a:pt x="59" y="114"/>
                  </a:lnTo>
                  <a:lnTo>
                    <a:pt x="50" y="89"/>
                  </a:lnTo>
                  <a:lnTo>
                    <a:pt x="42" y="64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9072" name="Freeform 32">
              <a:extLst>
                <a:ext uri="{FF2B5EF4-FFF2-40B4-BE49-F238E27FC236}">
                  <a16:creationId xmlns:a16="http://schemas.microsoft.com/office/drawing/2014/main" id="{5075FC47-1CB9-4142-AA14-D2807D1C9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2" y="3515"/>
              <a:ext cx="21" cy="47"/>
            </a:xfrm>
            <a:custGeom>
              <a:avLst/>
              <a:gdLst>
                <a:gd name="T0" fmla="*/ 22 w 43"/>
                <a:gd name="T1" fmla="*/ 11 h 95"/>
                <a:gd name="T2" fmla="*/ 21 w 43"/>
                <a:gd name="T3" fmla="*/ 6 h 95"/>
                <a:gd name="T4" fmla="*/ 17 w 43"/>
                <a:gd name="T5" fmla="*/ 3 h 95"/>
                <a:gd name="T6" fmla="*/ 14 w 43"/>
                <a:gd name="T7" fmla="*/ 0 h 95"/>
                <a:gd name="T8" fmla="*/ 9 w 43"/>
                <a:gd name="T9" fmla="*/ 0 h 95"/>
                <a:gd name="T10" fmla="*/ 6 w 43"/>
                <a:gd name="T11" fmla="*/ 1 h 95"/>
                <a:gd name="T12" fmla="*/ 2 w 43"/>
                <a:gd name="T13" fmla="*/ 4 h 95"/>
                <a:gd name="T14" fmla="*/ 0 w 43"/>
                <a:gd name="T15" fmla="*/ 7 h 95"/>
                <a:gd name="T16" fmla="*/ 0 w 43"/>
                <a:gd name="T17" fmla="*/ 12 h 95"/>
                <a:gd name="T18" fmla="*/ 0 w 43"/>
                <a:gd name="T19" fmla="*/ 24 h 95"/>
                <a:gd name="T20" fmla="*/ 4 w 43"/>
                <a:gd name="T21" fmla="*/ 38 h 95"/>
                <a:gd name="T22" fmla="*/ 8 w 43"/>
                <a:gd name="T23" fmla="*/ 52 h 95"/>
                <a:gd name="T24" fmla="*/ 14 w 43"/>
                <a:gd name="T25" fmla="*/ 66 h 95"/>
                <a:gd name="T26" fmla="*/ 21 w 43"/>
                <a:gd name="T27" fmla="*/ 78 h 95"/>
                <a:gd name="T28" fmla="*/ 28 w 43"/>
                <a:gd name="T29" fmla="*/ 88 h 95"/>
                <a:gd name="T30" fmla="*/ 36 w 43"/>
                <a:gd name="T31" fmla="*/ 93 h 95"/>
                <a:gd name="T32" fmla="*/ 42 w 43"/>
                <a:gd name="T33" fmla="*/ 95 h 95"/>
                <a:gd name="T34" fmla="*/ 43 w 43"/>
                <a:gd name="T35" fmla="*/ 76 h 95"/>
                <a:gd name="T36" fmla="*/ 37 w 43"/>
                <a:gd name="T37" fmla="*/ 54 h 95"/>
                <a:gd name="T38" fmla="*/ 30 w 43"/>
                <a:gd name="T39" fmla="*/ 32 h 95"/>
                <a:gd name="T40" fmla="*/ 22 w 43"/>
                <a:gd name="T41" fmla="*/ 1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" h="95">
                  <a:moveTo>
                    <a:pt x="22" y="11"/>
                  </a:moveTo>
                  <a:lnTo>
                    <a:pt x="21" y="6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6"/>
                  </a:lnTo>
                  <a:lnTo>
                    <a:pt x="21" y="78"/>
                  </a:lnTo>
                  <a:lnTo>
                    <a:pt x="28" y="88"/>
                  </a:lnTo>
                  <a:lnTo>
                    <a:pt x="36" y="93"/>
                  </a:lnTo>
                  <a:lnTo>
                    <a:pt x="42" y="95"/>
                  </a:lnTo>
                  <a:lnTo>
                    <a:pt x="43" y="76"/>
                  </a:lnTo>
                  <a:lnTo>
                    <a:pt x="37" y="54"/>
                  </a:lnTo>
                  <a:lnTo>
                    <a:pt x="30" y="32"/>
                  </a:lnTo>
                  <a:lnTo>
                    <a:pt x="22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9073" name="Freeform 33">
              <a:extLst>
                <a:ext uri="{FF2B5EF4-FFF2-40B4-BE49-F238E27FC236}">
                  <a16:creationId xmlns:a16="http://schemas.microsoft.com/office/drawing/2014/main" id="{07DA8D34-7A5F-496C-B118-1CD12A1CAA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5" y="3480"/>
              <a:ext cx="18" cy="27"/>
            </a:xfrm>
            <a:custGeom>
              <a:avLst/>
              <a:gdLst>
                <a:gd name="T0" fmla="*/ 19 w 36"/>
                <a:gd name="T1" fmla="*/ 7 h 54"/>
                <a:gd name="T2" fmla="*/ 19 w 36"/>
                <a:gd name="T3" fmla="*/ 8 h 54"/>
                <a:gd name="T4" fmla="*/ 19 w 36"/>
                <a:gd name="T5" fmla="*/ 8 h 54"/>
                <a:gd name="T6" fmla="*/ 19 w 36"/>
                <a:gd name="T7" fmla="*/ 8 h 54"/>
                <a:gd name="T8" fmla="*/ 19 w 36"/>
                <a:gd name="T9" fmla="*/ 8 h 54"/>
                <a:gd name="T10" fmla="*/ 18 w 36"/>
                <a:gd name="T11" fmla="*/ 5 h 54"/>
                <a:gd name="T12" fmla="*/ 15 w 36"/>
                <a:gd name="T13" fmla="*/ 1 h 54"/>
                <a:gd name="T14" fmla="*/ 11 w 36"/>
                <a:gd name="T15" fmla="*/ 0 h 54"/>
                <a:gd name="T16" fmla="*/ 7 w 36"/>
                <a:gd name="T17" fmla="*/ 0 h 54"/>
                <a:gd name="T18" fmla="*/ 3 w 36"/>
                <a:gd name="T19" fmla="*/ 1 h 54"/>
                <a:gd name="T20" fmla="*/ 1 w 36"/>
                <a:gd name="T21" fmla="*/ 5 h 54"/>
                <a:gd name="T22" fmla="*/ 0 w 36"/>
                <a:gd name="T23" fmla="*/ 8 h 54"/>
                <a:gd name="T24" fmla="*/ 0 w 36"/>
                <a:gd name="T25" fmla="*/ 12 h 54"/>
                <a:gd name="T26" fmla="*/ 1 w 36"/>
                <a:gd name="T27" fmla="*/ 17 h 54"/>
                <a:gd name="T28" fmla="*/ 3 w 36"/>
                <a:gd name="T29" fmla="*/ 24 h 54"/>
                <a:gd name="T30" fmla="*/ 8 w 36"/>
                <a:gd name="T31" fmla="*/ 32 h 54"/>
                <a:gd name="T32" fmla="*/ 13 w 36"/>
                <a:gd name="T33" fmla="*/ 39 h 54"/>
                <a:gd name="T34" fmla="*/ 19 w 36"/>
                <a:gd name="T35" fmla="*/ 46 h 54"/>
                <a:gd name="T36" fmla="*/ 26 w 36"/>
                <a:gd name="T37" fmla="*/ 51 h 54"/>
                <a:gd name="T38" fmla="*/ 32 w 36"/>
                <a:gd name="T39" fmla="*/ 54 h 54"/>
                <a:gd name="T40" fmla="*/ 36 w 36"/>
                <a:gd name="T41" fmla="*/ 54 h 54"/>
                <a:gd name="T42" fmla="*/ 35 w 36"/>
                <a:gd name="T43" fmla="*/ 43 h 54"/>
                <a:gd name="T44" fmla="*/ 31 w 36"/>
                <a:gd name="T45" fmla="*/ 29 h 54"/>
                <a:gd name="T46" fmla="*/ 24 w 36"/>
                <a:gd name="T47" fmla="*/ 16 h 54"/>
                <a:gd name="T48" fmla="*/ 19 w 36"/>
                <a:gd name="T49" fmla="*/ 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" h="54">
                  <a:moveTo>
                    <a:pt x="19" y="7"/>
                  </a:moveTo>
                  <a:lnTo>
                    <a:pt x="19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8" y="5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3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2"/>
                  </a:lnTo>
                  <a:lnTo>
                    <a:pt x="1" y="17"/>
                  </a:lnTo>
                  <a:lnTo>
                    <a:pt x="3" y="24"/>
                  </a:lnTo>
                  <a:lnTo>
                    <a:pt x="8" y="32"/>
                  </a:lnTo>
                  <a:lnTo>
                    <a:pt x="13" y="39"/>
                  </a:lnTo>
                  <a:lnTo>
                    <a:pt x="19" y="46"/>
                  </a:lnTo>
                  <a:lnTo>
                    <a:pt x="26" y="51"/>
                  </a:lnTo>
                  <a:lnTo>
                    <a:pt x="32" y="54"/>
                  </a:lnTo>
                  <a:lnTo>
                    <a:pt x="36" y="54"/>
                  </a:lnTo>
                  <a:lnTo>
                    <a:pt x="35" y="43"/>
                  </a:lnTo>
                  <a:lnTo>
                    <a:pt x="31" y="29"/>
                  </a:lnTo>
                  <a:lnTo>
                    <a:pt x="24" y="16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9074" name="Freeform 34">
              <a:extLst>
                <a:ext uri="{FF2B5EF4-FFF2-40B4-BE49-F238E27FC236}">
                  <a16:creationId xmlns:a16="http://schemas.microsoft.com/office/drawing/2014/main" id="{5D3DF04E-06F3-4BE9-AB11-1824A17486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9" y="3458"/>
              <a:ext cx="26" cy="17"/>
            </a:xfrm>
            <a:custGeom>
              <a:avLst/>
              <a:gdLst>
                <a:gd name="T0" fmla="*/ 40 w 50"/>
                <a:gd name="T1" fmla="*/ 27 h 36"/>
                <a:gd name="T2" fmla="*/ 44 w 50"/>
                <a:gd name="T3" fmla="*/ 24 h 36"/>
                <a:gd name="T4" fmla="*/ 49 w 50"/>
                <a:gd name="T5" fmla="*/ 21 h 36"/>
                <a:gd name="T6" fmla="*/ 50 w 50"/>
                <a:gd name="T7" fmla="*/ 16 h 36"/>
                <a:gd name="T8" fmla="*/ 50 w 50"/>
                <a:gd name="T9" fmla="*/ 12 h 36"/>
                <a:gd name="T10" fmla="*/ 48 w 50"/>
                <a:gd name="T11" fmla="*/ 6 h 36"/>
                <a:gd name="T12" fmla="*/ 44 w 50"/>
                <a:gd name="T13" fmla="*/ 3 h 36"/>
                <a:gd name="T14" fmla="*/ 40 w 50"/>
                <a:gd name="T15" fmla="*/ 0 h 36"/>
                <a:gd name="T16" fmla="*/ 34 w 50"/>
                <a:gd name="T17" fmla="*/ 0 h 36"/>
                <a:gd name="T18" fmla="*/ 32 w 50"/>
                <a:gd name="T19" fmla="*/ 0 h 36"/>
                <a:gd name="T20" fmla="*/ 27 w 50"/>
                <a:gd name="T21" fmla="*/ 1 h 36"/>
                <a:gd name="T22" fmla="*/ 20 w 50"/>
                <a:gd name="T23" fmla="*/ 4 h 36"/>
                <a:gd name="T24" fmla="*/ 12 w 50"/>
                <a:gd name="T25" fmla="*/ 8 h 36"/>
                <a:gd name="T26" fmla="*/ 5 w 50"/>
                <a:gd name="T27" fmla="*/ 15 h 36"/>
                <a:gd name="T28" fmla="*/ 2 w 50"/>
                <a:gd name="T29" fmla="*/ 22 h 36"/>
                <a:gd name="T30" fmla="*/ 0 w 50"/>
                <a:gd name="T31" fmla="*/ 29 h 36"/>
                <a:gd name="T32" fmla="*/ 0 w 50"/>
                <a:gd name="T33" fmla="*/ 31 h 36"/>
                <a:gd name="T34" fmla="*/ 3 w 50"/>
                <a:gd name="T35" fmla="*/ 34 h 36"/>
                <a:gd name="T36" fmla="*/ 8 w 50"/>
                <a:gd name="T37" fmla="*/ 36 h 36"/>
                <a:gd name="T38" fmla="*/ 12 w 50"/>
                <a:gd name="T39" fmla="*/ 36 h 36"/>
                <a:gd name="T40" fmla="*/ 17 w 50"/>
                <a:gd name="T41" fmla="*/ 36 h 36"/>
                <a:gd name="T42" fmla="*/ 23 w 50"/>
                <a:gd name="T43" fmla="*/ 34 h 36"/>
                <a:gd name="T44" fmla="*/ 28 w 50"/>
                <a:gd name="T45" fmla="*/ 33 h 36"/>
                <a:gd name="T46" fmla="*/ 34 w 50"/>
                <a:gd name="T47" fmla="*/ 30 h 36"/>
                <a:gd name="T48" fmla="*/ 40 w 50"/>
                <a:gd name="T49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36">
                  <a:moveTo>
                    <a:pt x="40" y="27"/>
                  </a:moveTo>
                  <a:lnTo>
                    <a:pt x="44" y="24"/>
                  </a:lnTo>
                  <a:lnTo>
                    <a:pt x="49" y="21"/>
                  </a:lnTo>
                  <a:lnTo>
                    <a:pt x="50" y="16"/>
                  </a:lnTo>
                  <a:lnTo>
                    <a:pt x="50" y="12"/>
                  </a:lnTo>
                  <a:lnTo>
                    <a:pt x="48" y="6"/>
                  </a:lnTo>
                  <a:lnTo>
                    <a:pt x="44" y="3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27" y="1"/>
                  </a:lnTo>
                  <a:lnTo>
                    <a:pt x="20" y="4"/>
                  </a:lnTo>
                  <a:lnTo>
                    <a:pt x="12" y="8"/>
                  </a:lnTo>
                  <a:lnTo>
                    <a:pt x="5" y="15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3" y="34"/>
                  </a:lnTo>
                  <a:lnTo>
                    <a:pt x="8" y="36"/>
                  </a:lnTo>
                  <a:lnTo>
                    <a:pt x="12" y="36"/>
                  </a:lnTo>
                  <a:lnTo>
                    <a:pt x="17" y="36"/>
                  </a:lnTo>
                  <a:lnTo>
                    <a:pt x="23" y="34"/>
                  </a:lnTo>
                  <a:lnTo>
                    <a:pt x="28" y="33"/>
                  </a:lnTo>
                  <a:lnTo>
                    <a:pt x="34" y="30"/>
                  </a:lnTo>
                  <a:lnTo>
                    <a:pt x="4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9075" name="Freeform 35">
              <a:extLst>
                <a:ext uri="{FF2B5EF4-FFF2-40B4-BE49-F238E27FC236}">
                  <a16:creationId xmlns:a16="http://schemas.microsoft.com/office/drawing/2014/main" id="{4CC84378-D116-4A87-969B-486D492D5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7" y="3673"/>
              <a:ext cx="90" cy="96"/>
            </a:xfrm>
            <a:custGeom>
              <a:avLst/>
              <a:gdLst>
                <a:gd name="T0" fmla="*/ 93 w 179"/>
                <a:gd name="T1" fmla="*/ 2 h 192"/>
                <a:gd name="T2" fmla="*/ 82 w 179"/>
                <a:gd name="T3" fmla="*/ 1 h 192"/>
                <a:gd name="T4" fmla="*/ 73 w 179"/>
                <a:gd name="T5" fmla="*/ 0 h 192"/>
                <a:gd name="T6" fmla="*/ 58 w 179"/>
                <a:gd name="T7" fmla="*/ 1 h 192"/>
                <a:gd name="T8" fmla="*/ 44 w 179"/>
                <a:gd name="T9" fmla="*/ 3 h 192"/>
                <a:gd name="T10" fmla="*/ 32 w 179"/>
                <a:gd name="T11" fmla="*/ 10 h 192"/>
                <a:gd name="T12" fmla="*/ 13 w 179"/>
                <a:gd name="T13" fmla="*/ 27 h 192"/>
                <a:gd name="T14" fmla="*/ 1 w 179"/>
                <a:gd name="T15" fmla="*/ 61 h 192"/>
                <a:gd name="T16" fmla="*/ 2 w 179"/>
                <a:gd name="T17" fmla="*/ 96 h 192"/>
                <a:gd name="T18" fmla="*/ 12 w 179"/>
                <a:gd name="T19" fmla="*/ 133 h 192"/>
                <a:gd name="T20" fmla="*/ 27 w 179"/>
                <a:gd name="T21" fmla="*/ 160 h 192"/>
                <a:gd name="T22" fmla="*/ 44 w 179"/>
                <a:gd name="T23" fmla="*/ 178 h 192"/>
                <a:gd name="T24" fmla="*/ 66 w 179"/>
                <a:gd name="T25" fmla="*/ 188 h 192"/>
                <a:gd name="T26" fmla="*/ 90 w 179"/>
                <a:gd name="T27" fmla="*/ 192 h 192"/>
                <a:gd name="T28" fmla="*/ 120 w 179"/>
                <a:gd name="T29" fmla="*/ 183 h 192"/>
                <a:gd name="T30" fmla="*/ 150 w 179"/>
                <a:gd name="T31" fmla="*/ 163 h 192"/>
                <a:gd name="T32" fmla="*/ 171 w 179"/>
                <a:gd name="T33" fmla="*/ 137 h 192"/>
                <a:gd name="T34" fmla="*/ 179 w 179"/>
                <a:gd name="T35" fmla="*/ 104 h 192"/>
                <a:gd name="T36" fmla="*/ 176 w 179"/>
                <a:gd name="T37" fmla="*/ 82 h 192"/>
                <a:gd name="T38" fmla="*/ 169 w 179"/>
                <a:gd name="T39" fmla="*/ 76 h 192"/>
                <a:gd name="T40" fmla="*/ 160 w 179"/>
                <a:gd name="T41" fmla="*/ 76 h 192"/>
                <a:gd name="T42" fmla="*/ 153 w 179"/>
                <a:gd name="T43" fmla="*/ 84 h 192"/>
                <a:gd name="T44" fmla="*/ 151 w 179"/>
                <a:gd name="T45" fmla="*/ 101 h 192"/>
                <a:gd name="T46" fmla="*/ 143 w 179"/>
                <a:gd name="T47" fmla="*/ 126 h 192"/>
                <a:gd name="T48" fmla="*/ 128 w 179"/>
                <a:gd name="T49" fmla="*/ 145 h 192"/>
                <a:gd name="T50" fmla="*/ 104 w 179"/>
                <a:gd name="T51" fmla="*/ 156 h 192"/>
                <a:gd name="T52" fmla="*/ 72 w 179"/>
                <a:gd name="T53" fmla="*/ 157 h 192"/>
                <a:gd name="T54" fmla="*/ 49 w 179"/>
                <a:gd name="T55" fmla="*/ 141 h 192"/>
                <a:gd name="T56" fmla="*/ 36 w 179"/>
                <a:gd name="T57" fmla="*/ 114 h 192"/>
                <a:gd name="T58" fmla="*/ 28 w 179"/>
                <a:gd name="T59" fmla="*/ 82 h 192"/>
                <a:gd name="T60" fmla="*/ 27 w 179"/>
                <a:gd name="T61" fmla="*/ 58 h 192"/>
                <a:gd name="T62" fmla="*/ 32 w 179"/>
                <a:gd name="T63" fmla="*/ 40 h 192"/>
                <a:gd name="T64" fmla="*/ 43 w 179"/>
                <a:gd name="T65" fmla="*/ 26 h 192"/>
                <a:gd name="T66" fmla="*/ 61 w 179"/>
                <a:gd name="T67" fmla="*/ 17 h 192"/>
                <a:gd name="T68" fmla="*/ 75 w 179"/>
                <a:gd name="T69" fmla="*/ 15 h 192"/>
                <a:gd name="T70" fmla="*/ 94 w 179"/>
                <a:gd name="T71" fmla="*/ 15 h 192"/>
                <a:gd name="T72" fmla="*/ 109 w 179"/>
                <a:gd name="T73" fmla="*/ 16 h 192"/>
                <a:gd name="T74" fmla="*/ 104 w 179"/>
                <a:gd name="T75" fmla="*/ 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9" h="192">
                  <a:moveTo>
                    <a:pt x="99" y="3"/>
                  </a:moveTo>
                  <a:lnTo>
                    <a:pt x="93" y="2"/>
                  </a:lnTo>
                  <a:lnTo>
                    <a:pt x="87" y="2"/>
                  </a:lnTo>
                  <a:lnTo>
                    <a:pt x="82" y="1"/>
                  </a:lnTo>
                  <a:lnTo>
                    <a:pt x="80" y="1"/>
                  </a:lnTo>
                  <a:lnTo>
                    <a:pt x="73" y="0"/>
                  </a:lnTo>
                  <a:lnTo>
                    <a:pt x="65" y="0"/>
                  </a:lnTo>
                  <a:lnTo>
                    <a:pt x="58" y="1"/>
                  </a:lnTo>
                  <a:lnTo>
                    <a:pt x="51" y="2"/>
                  </a:lnTo>
                  <a:lnTo>
                    <a:pt x="44" y="3"/>
                  </a:lnTo>
                  <a:lnTo>
                    <a:pt x="37" y="7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3" y="27"/>
                  </a:lnTo>
                  <a:lnTo>
                    <a:pt x="4" y="43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2" y="96"/>
                  </a:lnTo>
                  <a:lnTo>
                    <a:pt x="6" y="115"/>
                  </a:lnTo>
                  <a:lnTo>
                    <a:pt x="12" y="133"/>
                  </a:lnTo>
                  <a:lnTo>
                    <a:pt x="20" y="149"/>
                  </a:lnTo>
                  <a:lnTo>
                    <a:pt x="27" y="160"/>
                  </a:lnTo>
                  <a:lnTo>
                    <a:pt x="35" y="170"/>
                  </a:lnTo>
                  <a:lnTo>
                    <a:pt x="44" y="178"/>
                  </a:lnTo>
                  <a:lnTo>
                    <a:pt x="55" y="184"/>
                  </a:lnTo>
                  <a:lnTo>
                    <a:pt x="66" y="188"/>
                  </a:lnTo>
                  <a:lnTo>
                    <a:pt x="79" y="192"/>
                  </a:lnTo>
                  <a:lnTo>
                    <a:pt x="90" y="192"/>
                  </a:lnTo>
                  <a:lnTo>
                    <a:pt x="103" y="189"/>
                  </a:lnTo>
                  <a:lnTo>
                    <a:pt x="120" y="183"/>
                  </a:lnTo>
                  <a:lnTo>
                    <a:pt x="136" y="175"/>
                  </a:lnTo>
                  <a:lnTo>
                    <a:pt x="150" y="163"/>
                  </a:lnTo>
                  <a:lnTo>
                    <a:pt x="163" y="150"/>
                  </a:lnTo>
                  <a:lnTo>
                    <a:pt x="171" y="137"/>
                  </a:lnTo>
                  <a:lnTo>
                    <a:pt x="177" y="120"/>
                  </a:lnTo>
                  <a:lnTo>
                    <a:pt x="179" y="104"/>
                  </a:lnTo>
                  <a:lnTo>
                    <a:pt x="177" y="87"/>
                  </a:lnTo>
                  <a:lnTo>
                    <a:pt x="176" y="82"/>
                  </a:lnTo>
                  <a:lnTo>
                    <a:pt x="173" y="78"/>
                  </a:lnTo>
                  <a:lnTo>
                    <a:pt x="169" y="76"/>
                  </a:lnTo>
                  <a:lnTo>
                    <a:pt x="164" y="74"/>
                  </a:lnTo>
                  <a:lnTo>
                    <a:pt x="160" y="76"/>
                  </a:lnTo>
                  <a:lnTo>
                    <a:pt x="155" y="79"/>
                  </a:lnTo>
                  <a:lnTo>
                    <a:pt x="153" y="84"/>
                  </a:lnTo>
                  <a:lnTo>
                    <a:pt x="153" y="88"/>
                  </a:lnTo>
                  <a:lnTo>
                    <a:pt x="151" y="101"/>
                  </a:lnTo>
                  <a:lnTo>
                    <a:pt x="148" y="114"/>
                  </a:lnTo>
                  <a:lnTo>
                    <a:pt x="143" y="126"/>
                  </a:lnTo>
                  <a:lnTo>
                    <a:pt x="136" y="137"/>
                  </a:lnTo>
                  <a:lnTo>
                    <a:pt x="128" y="145"/>
                  </a:lnTo>
                  <a:lnTo>
                    <a:pt x="117" y="152"/>
                  </a:lnTo>
                  <a:lnTo>
                    <a:pt x="104" y="156"/>
                  </a:lnTo>
                  <a:lnTo>
                    <a:pt x="88" y="158"/>
                  </a:lnTo>
                  <a:lnTo>
                    <a:pt x="72" y="157"/>
                  </a:lnTo>
                  <a:lnTo>
                    <a:pt x="59" y="150"/>
                  </a:lnTo>
                  <a:lnTo>
                    <a:pt x="49" y="141"/>
                  </a:lnTo>
                  <a:lnTo>
                    <a:pt x="42" y="129"/>
                  </a:lnTo>
                  <a:lnTo>
                    <a:pt x="36" y="114"/>
                  </a:lnTo>
                  <a:lnTo>
                    <a:pt x="32" y="99"/>
                  </a:lnTo>
                  <a:lnTo>
                    <a:pt x="28" y="82"/>
                  </a:lnTo>
                  <a:lnTo>
                    <a:pt x="27" y="68"/>
                  </a:lnTo>
                  <a:lnTo>
                    <a:pt x="27" y="58"/>
                  </a:lnTo>
                  <a:lnTo>
                    <a:pt x="28" y="49"/>
                  </a:lnTo>
                  <a:lnTo>
                    <a:pt x="32" y="40"/>
                  </a:lnTo>
                  <a:lnTo>
                    <a:pt x="37" y="32"/>
                  </a:lnTo>
                  <a:lnTo>
                    <a:pt x="43" y="26"/>
                  </a:lnTo>
                  <a:lnTo>
                    <a:pt x="51" y="20"/>
                  </a:lnTo>
                  <a:lnTo>
                    <a:pt x="61" y="17"/>
                  </a:lnTo>
                  <a:lnTo>
                    <a:pt x="72" y="15"/>
                  </a:lnTo>
                  <a:lnTo>
                    <a:pt x="75" y="15"/>
                  </a:lnTo>
                  <a:lnTo>
                    <a:pt x="82" y="15"/>
                  </a:lnTo>
                  <a:lnTo>
                    <a:pt x="94" y="15"/>
                  </a:lnTo>
                  <a:lnTo>
                    <a:pt x="105" y="17"/>
                  </a:lnTo>
                  <a:lnTo>
                    <a:pt x="109" y="16"/>
                  </a:lnTo>
                  <a:lnTo>
                    <a:pt x="109" y="11"/>
                  </a:lnTo>
                  <a:lnTo>
                    <a:pt x="104" y="7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9076" name="Freeform 36">
              <a:extLst>
                <a:ext uri="{FF2B5EF4-FFF2-40B4-BE49-F238E27FC236}">
                  <a16:creationId xmlns:a16="http://schemas.microsoft.com/office/drawing/2014/main" id="{BEA0053B-64AD-427E-9404-855CAE97CE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1" y="3916"/>
              <a:ext cx="110" cy="108"/>
            </a:xfrm>
            <a:custGeom>
              <a:avLst/>
              <a:gdLst>
                <a:gd name="T0" fmla="*/ 48 w 220"/>
                <a:gd name="T1" fmla="*/ 8 h 216"/>
                <a:gd name="T2" fmla="*/ 27 w 220"/>
                <a:gd name="T3" fmla="*/ 22 h 216"/>
                <a:gd name="T4" fmla="*/ 12 w 220"/>
                <a:gd name="T5" fmla="*/ 41 h 216"/>
                <a:gd name="T6" fmla="*/ 3 w 220"/>
                <a:gd name="T7" fmla="*/ 64 h 216"/>
                <a:gd name="T8" fmla="*/ 0 w 220"/>
                <a:gd name="T9" fmla="*/ 91 h 216"/>
                <a:gd name="T10" fmla="*/ 5 w 220"/>
                <a:gd name="T11" fmla="*/ 116 h 216"/>
                <a:gd name="T12" fmla="*/ 14 w 220"/>
                <a:gd name="T13" fmla="*/ 140 h 216"/>
                <a:gd name="T14" fmla="*/ 29 w 220"/>
                <a:gd name="T15" fmla="*/ 163 h 216"/>
                <a:gd name="T16" fmla="*/ 51 w 220"/>
                <a:gd name="T17" fmla="*/ 185 h 216"/>
                <a:gd name="T18" fmla="*/ 80 w 220"/>
                <a:gd name="T19" fmla="*/ 206 h 216"/>
                <a:gd name="T20" fmla="*/ 112 w 220"/>
                <a:gd name="T21" fmla="*/ 216 h 216"/>
                <a:gd name="T22" fmla="*/ 145 w 220"/>
                <a:gd name="T23" fmla="*/ 212 h 216"/>
                <a:gd name="T24" fmla="*/ 172 w 220"/>
                <a:gd name="T25" fmla="*/ 192 h 216"/>
                <a:gd name="T26" fmla="*/ 191 w 220"/>
                <a:gd name="T27" fmla="*/ 173 h 216"/>
                <a:gd name="T28" fmla="*/ 206 w 220"/>
                <a:gd name="T29" fmla="*/ 151 h 216"/>
                <a:gd name="T30" fmla="*/ 217 w 220"/>
                <a:gd name="T31" fmla="*/ 127 h 216"/>
                <a:gd name="T32" fmla="*/ 220 w 220"/>
                <a:gd name="T33" fmla="*/ 107 h 216"/>
                <a:gd name="T34" fmla="*/ 216 w 220"/>
                <a:gd name="T35" fmla="*/ 97 h 216"/>
                <a:gd name="T36" fmla="*/ 203 w 220"/>
                <a:gd name="T37" fmla="*/ 93 h 216"/>
                <a:gd name="T38" fmla="*/ 193 w 220"/>
                <a:gd name="T39" fmla="*/ 98 h 216"/>
                <a:gd name="T40" fmla="*/ 190 w 220"/>
                <a:gd name="T41" fmla="*/ 106 h 216"/>
                <a:gd name="T42" fmla="*/ 185 w 220"/>
                <a:gd name="T43" fmla="*/ 121 h 216"/>
                <a:gd name="T44" fmla="*/ 174 w 220"/>
                <a:gd name="T45" fmla="*/ 143 h 216"/>
                <a:gd name="T46" fmla="*/ 156 w 220"/>
                <a:gd name="T47" fmla="*/ 162 h 216"/>
                <a:gd name="T48" fmla="*/ 121 w 220"/>
                <a:gd name="T49" fmla="*/ 169 h 216"/>
                <a:gd name="T50" fmla="*/ 79 w 220"/>
                <a:gd name="T51" fmla="*/ 158 h 216"/>
                <a:gd name="T52" fmla="*/ 46 w 220"/>
                <a:gd name="T53" fmla="*/ 130 h 216"/>
                <a:gd name="T54" fmla="*/ 32 w 220"/>
                <a:gd name="T55" fmla="*/ 91 h 216"/>
                <a:gd name="T56" fmla="*/ 35 w 220"/>
                <a:gd name="T57" fmla="*/ 59 h 216"/>
                <a:gd name="T58" fmla="*/ 46 w 220"/>
                <a:gd name="T59" fmla="*/ 40 h 216"/>
                <a:gd name="T60" fmla="*/ 63 w 220"/>
                <a:gd name="T61" fmla="*/ 24 h 216"/>
                <a:gd name="T62" fmla="*/ 80 w 220"/>
                <a:gd name="T63" fmla="*/ 15 h 216"/>
                <a:gd name="T64" fmla="*/ 87 w 220"/>
                <a:gd name="T65" fmla="*/ 4 h 216"/>
                <a:gd name="T66" fmla="*/ 69 w 220"/>
                <a:gd name="T67" fmla="*/ 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0" h="216">
                  <a:moveTo>
                    <a:pt x="59" y="4"/>
                  </a:moveTo>
                  <a:lnTo>
                    <a:pt x="48" y="8"/>
                  </a:lnTo>
                  <a:lnTo>
                    <a:pt x="37" y="15"/>
                  </a:lnTo>
                  <a:lnTo>
                    <a:pt x="27" y="22"/>
                  </a:lnTo>
                  <a:lnTo>
                    <a:pt x="19" y="31"/>
                  </a:lnTo>
                  <a:lnTo>
                    <a:pt x="12" y="41"/>
                  </a:lnTo>
                  <a:lnTo>
                    <a:pt x="6" y="52"/>
                  </a:lnTo>
                  <a:lnTo>
                    <a:pt x="3" y="64"/>
                  </a:lnTo>
                  <a:lnTo>
                    <a:pt x="0" y="77"/>
                  </a:lnTo>
                  <a:lnTo>
                    <a:pt x="0" y="91"/>
                  </a:lnTo>
                  <a:lnTo>
                    <a:pt x="2" y="104"/>
                  </a:lnTo>
                  <a:lnTo>
                    <a:pt x="5" y="116"/>
                  </a:lnTo>
                  <a:lnTo>
                    <a:pt x="10" y="129"/>
                  </a:lnTo>
                  <a:lnTo>
                    <a:pt x="14" y="140"/>
                  </a:lnTo>
                  <a:lnTo>
                    <a:pt x="21" y="153"/>
                  </a:lnTo>
                  <a:lnTo>
                    <a:pt x="29" y="163"/>
                  </a:lnTo>
                  <a:lnTo>
                    <a:pt x="38" y="174"/>
                  </a:lnTo>
                  <a:lnTo>
                    <a:pt x="51" y="185"/>
                  </a:lnTo>
                  <a:lnTo>
                    <a:pt x="65" y="196"/>
                  </a:lnTo>
                  <a:lnTo>
                    <a:pt x="80" y="206"/>
                  </a:lnTo>
                  <a:lnTo>
                    <a:pt x="96" y="213"/>
                  </a:lnTo>
                  <a:lnTo>
                    <a:pt x="112" y="216"/>
                  </a:lnTo>
                  <a:lnTo>
                    <a:pt x="129" y="216"/>
                  </a:lnTo>
                  <a:lnTo>
                    <a:pt x="145" y="212"/>
                  </a:lnTo>
                  <a:lnTo>
                    <a:pt x="162" y="201"/>
                  </a:lnTo>
                  <a:lnTo>
                    <a:pt x="172" y="192"/>
                  </a:lnTo>
                  <a:lnTo>
                    <a:pt x="182" y="183"/>
                  </a:lnTo>
                  <a:lnTo>
                    <a:pt x="191" y="173"/>
                  </a:lnTo>
                  <a:lnTo>
                    <a:pt x="200" y="162"/>
                  </a:lnTo>
                  <a:lnTo>
                    <a:pt x="206" y="151"/>
                  </a:lnTo>
                  <a:lnTo>
                    <a:pt x="212" y="139"/>
                  </a:lnTo>
                  <a:lnTo>
                    <a:pt x="217" y="127"/>
                  </a:lnTo>
                  <a:lnTo>
                    <a:pt x="219" y="113"/>
                  </a:lnTo>
                  <a:lnTo>
                    <a:pt x="220" y="107"/>
                  </a:lnTo>
                  <a:lnTo>
                    <a:pt x="219" y="101"/>
                  </a:lnTo>
                  <a:lnTo>
                    <a:pt x="216" y="97"/>
                  </a:lnTo>
                  <a:lnTo>
                    <a:pt x="210" y="93"/>
                  </a:lnTo>
                  <a:lnTo>
                    <a:pt x="203" y="93"/>
                  </a:lnTo>
                  <a:lnTo>
                    <a:pt x="197" y="94"/>
                  </a:lnTo>
                  <a:lnTo>
                    <a:pt x="193" y="98"/>
                  </a:lnTo>
                  <a:lnTo>
                    <a:pt x="190" y="104"/>
                  </a:lnTo>
                  <a:lnTo>
                    <a:pt x="190" y="106"/>
                  </a:lnTo>
                  <a:lnTo>
                    <a:pt x="188" y="112"/>
                  </a:lnTo>
                  <a:lnTo>
                    <a:pt x="185" y="121"/>
                  </a:lnTo>
                  <a:lnTo>
                    <a:pt x="180" y="131"/>
                  </a:lnTo>
                  <a:lnTo>
                    <a:pt x="174" y="143"/>
                  </a:lnTo>
                  <a:lnTo>
                    <a:pt x="165" y="153"/>
                  </a:lnTo>
                  <a:lnTo>
                    <a:pt x="156" y="162"/>
                  </a:lnTo>
                  <a:lnTo>
                    <a:pt x="143" y="168"/>
                  </a:lnTo>
                  <a:lnTo>
                    <a:pt x="121" y="169"/>
                  </a:lnTo>
                  <a:lnTo>
                    <a:pt x="99" y="166"/>
                  </a:lnTo>
                  <a:lnTo>
                    <a:pt x="79" y="158"/>
                  </a:lnTo>
                  <a:lnTo>
                    <a:pt x="61" y="145"/>
                  </a:lnTo>
                  <a:lnTo>
                    <a:pt x="46" y="130"/>
                  </a:lnTo>
                  <a:lnTo>
                    <a:pt x="36" y="112"/>
                  </a:lnTo>
                  <a:lnTo>
                    <a:pt x="32" y="91"/>
                  </a:lnTo>
                  <a:lnTo>
                    <a:pt x="32" y="69"/>
                  </a:lnTo>
                  <a:lnTo>
                    <a:pt x="35" y="59"/>
                  </a:lnTo>
                  <a:lnTo>
                    <a:pt x="40" y="50"/>
                  </a:lnTo>
                  <a:lnTo>
                    <a:pt x="46" y="40"/>
                  </a:lnTo>
                  <a:lnTo>
                    <a:pt x="55" y="32"/>
                  </a:lnTo>
                  <a:lnTo>
                    <a:pt x="63" y="24"/>
                  </a:lnTo>
                  <a:lnTo>
                    <a:pt x="72" y="18"/>
                  </a:lnTo>
                  <a:lnTo>
                    <a:pt x="80" y="15"/>
                  </a:lnTo>
                  <a:lnTo>
                    <a:pt x="88" y="13"/>
                  </a:lnTo>
                  <a:lnTo>
                    <a:pt x="87" y="4"/>
                  </a:lnTo>
                  <a:lnTo>
                    <a:pt x="80" y="0"/>
                  </a:lnTo>
                  <a:lnTo>
                    <a:pt x="69" y="1"/>
                  </a:lnTo>
                  <a:lnTo>
                    <a:pt x="5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9077" name="Freeform 37">
              <a:extLst>
                <a:ext uri="{FF2B5EF4-FFF2-40B4-BE49-F238E27FC236}">
                  <a16:creationId xmlns:a16="http://schemas.microsoft.com/office/drawing/2014/main" id="{30C7460F-7315-4D58-9350-D55EADD9F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7" y="3947"/>
              <a:ext cx="6" cy="5"/>
            </a:xfrm>
            <a:custGeom>
              <a:avLst/>
              <a:gdLst>
                <a:gd name="T0" fmla="*/ 0 w 11"/>
                <a:gd name="T1" fmla="*/ 5 h 11"/>
                <a:gd name="T2" fmla="*/ 1 w 11"/>
                <a:gd name="T3" fmla="*/ 7 h 11"/>
                <a:gd name="T4" fmla="*/ 2 w 11"/>
                <a:gd name="T5" fmla="*/ 9 h 11"/>
                <a:gd name="T6" fmla="*/ 3 w 11"/>
                <a:gd name="T7" fmla="*/ 11 h 11"/>
                <a:gd name="T8" fmla="*/ 6 w 11"/>
                <a:gd name="T9" fmla="*/ 11 h 11"/>
                <a:gd name="T10" fmla="*/ 8 w 11"/>
                <a:gd name="T11" fmla="*/ 11 h 11"/>
                <a:gd name="T12" fmla="*/ 10 w 11"/>
                <a:gd name="T13" fmla="*/ 9 h 11"/>
                <a:gd name="T14" fmla="*/ 11 w 11"/>
                <a:gd name="T15" fmla="*/ 7 h 11"/>
                <a:gd name="T16" fmla="*/ 11 w 11"/>
                <a:gd name="T17" fmla="*/ 5 h 11"/>
                <a:gd name="T18" fmla="*/ 11 w 11"/>
                <a:gd name="T19" fmla="*/ 4 h 11"/>
                <a:gd name="T20" fmla="*/ 10 w 11"/>
                <a:gd name="T21" fmla="*/ 1 h 11"/>
                <a:gd name="T22" fmla="*/ 8 w 11"/>
                <a:gd name="T23" fmla="*/ 0 h 11"/>
                <a:gd name="T24" fmla="*/ 6 w 11"/>
                <a:gd name="T25" fmla="*/ 0 h 11"/>
                <a:gd name="T26" fmla="*/ 3 w 11"/>
                <a:gd name="T27" fmla="*/ 0 h 11"/>
                <a:gd name="T28" fmla="*/ 2 w 11"/>
                <a:gd name="T29" fmla="*/ 1 h 11"/>
                <a:gd name="T30" fmla="*/ 1 w 11"/>
                <a:gd name="T31" fmla="*/ 4 h 11"/>
                <a:gd name="T32" fmla="*/ 0 w 11"/>
                <a:gd name="T33" fmla="*/ 5 h 11"/>
                <a:gd name="T34" fmla="*/ 0 w 11"/>
                <a:gd name="T3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" h="11">
                  <a:moveTo>
                    <a:pt x="0" y="5"/>
                  </a:moveTo>
                  <a:lnTo>
                    <a:pt x="1" y="7"/>
                  </a:lnTo>
                  <a:lnTo>
                    <a:pt x="2" y="9"/>
                  </a:lnTo>
                  <a:lnTo>
                    <a:pt x="3" y="11"/>
                  </a:lnTo>
                  <a:lnTo>
                    <a:pt x="6" y="11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0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9078" name="Freeform 38">
              <a:extLst>
                <a:ext uri="{FF2B5EF4-FFF2-40B4-BE49-F238E27FC236}">
                  <a16:creationId xmlns:a16="http://schemas.microsoft.com/office/drawing/2014/main" id="{A72AAFF4-009C-4F0B-A465-EE2492CF2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6" y="3936"/>
              <a:ext cx="7" cy="6"/>
            </a:xfrm>
            <a:custGeom>
              <a:avLst/>
              <a:gdLst>
                <a:gd name="T0" fmla="*/ 0 w 14"/>
                <a:gd name="T1" fmla="*/ 7 h 14"/>
                <a:gd name="T2" fmla="*/ 1 w 14"/>
                <a:gd name="T3" fmla="*/ 11 h 14"/>
                <a:gd name="T4" fmla="*/ 2 w 14"/>
                <a:gd name="T5" fmla="*/ 12 h 14"/>
                <a:gd name="T6" fmla="*/ 4 w 14"/>
                <a:gd name="T7" fmla="*/ 14 h 14"/>
                <a:gd name="T8" fmla="*/ 7 w 14"/>
                <a:gd name="T9" fmla="*/ 14 h 14"/>
                <a:gd name="T10" fmla="*/ 10 w 14"/>
                <a:gd name="T11" fmla="*/ 14 h 14"/>
                <a:gd name="T12" fmla="*/ 12 w 14"/>
                <a:gd name="T13" fmla="*/ 12 h 14"/>
                <a:gd name="T14" fmla="*/ 14 w 14"/>
                <a:gd name="T15" fmla="*/ 11 h 14"/>
                <a:gd name="T16" fmla="*/ 14 w 14"/>
                <a:gd name="T17" fmla="*/ 7 h 14"/>
                <a:gd name="T18" fmla="*/ 14 w 14"/>
                <a:gd name="T19" fmla="*/ 5 h 14"/>
                <a:gd name="T20" fmla="*/ 12 w 14"/>
                <a:gd name="T21" fmla="*/ 2 h 14"/>
                <a:gd name="T22" fmla="*/ 10 w 14"/>
                <a:gd name="T23" fmla="*/ 1 h 14"/>
                <a:gd name="T24" fmla="*/ 7 w 14"/>
                <a:gd name="T25" fmla="*/ 0 h 14"/>
                <a:gd name="T26" fmla="*/ 4 w 14"/>
                <a:gd name="T27" fmla="*/ 1 h 14"/>
                <a:gd name="T28" fmla="*/ 2 w 14"/>
                <a:gd name="T29" fmla="*/ 2 h 14"/>
                <a:gd name="T30" fmla="*/ 1 w 14"/>
                <a:gd name="T31" fmla="*/ 5 h 14"/>
                <a:gd name="T32" fmla="*/ 0 w 14"/>
                <a:gd name="T33" fmla="*/ 7 h 14"/>
                <a:gd name="T34" fmla="*/ 0 w 14"/>
                <a:gd name="T35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14">
                  <a:moveTo>
                    <a:pt x="0" y="7"/>
                  </a:moveTo>
                  <a:lnTo>
                    <a:pt x="1" y="11"/>
                  </a:lnTo>
                  <a:lnTo>
                    <a:pt x="2" y="12"/>
                  </a:lnTo>
                  <a:lnTo>
                    <a:pt x="4" y="14"/>
                  </a:lnTo>
                  <a:lnTo>
                    <a:pt x="7" y="14"/>
                  </a:lnTo>
                  <a:lnTo>
                    <a:pt x="10" y="14"/>
                  </a:lnTo>
                  <a:lnTo>
                    <a:pt x="12" y="12"/>
                  </a:lnTo>
                  <a:lnTo>
                    <a:pt x="14" y="11"/>
                  </a:lnTo>
                  <a:lnTo>
                    <a:pt x="14" y="7"/>
                  </a:lnTo>
                  <a:lnTo>
                    <a:pt x="14" y="5"/>
                  </a:lnTo>
                  <a:lnTo>
                    <a:pt x="12" y="2"/>
                  </a:lnTo>
                  <a:lnTo>
                    <a:pt x="10" y="1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9079" name="Freeform 39">
              <a:extLst>
                <a:ext uri="{FF2B5EF4-FFF2-40B4-BE49-F238E27FC236}">
                  <a16:creationId xmlns:a16="http://schemas.microsoft.com/office/drawing/2014/main" id="{B097CBCD-9C20-42EC-90AE-D3FCBBA66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1" y="3928"/>
              <a:ext cx="3" cy="3"/>
            </a:xfrm>
            <a:custGeom>
              <a:avLst/>
              <a:gdLst>
                <a:gd name="T0" fmla="*/ 0 w 7"/>
                <a:gd name="T1" fmla="*/ 4 h 7"/>
                <a:gd name="T2" fmla="*/ 0 w 7"/>
                <a:gd name="T3" fmla="*/ 5 h 7"/>
                <a:gd name="T4" fmla="*/ 1 w 7"/>
                <a:gd name="T5" fmla="*/ 6 h 7"/>
                <a:gd name="T6" fmla="*/ 3 w 7"/>
                <a:gd name="T7" fmla="*/ 7 h 7"/>
                <a:gd name="T8" fmla="*/ 4 w 7"/>
                <a:gd name="T9" fmla="*/ 7 h 7"/>
                <a:gd name="T10" fmla="*/ 5 w 7"/>
                <a:gd name="T11" fmla="*/ 7 h 7"/>
                <a:gd name="T12" fmla="*/ 6 w 7"/>
                <a:gd name="T13" fmla="*/ 6 h 7"/>
                <a:gd name="T14" fmla="*/ 7 w 7"/>
                <a:gd name="T15" fmla="*/ 5 h 7"/>
                <a:gd name="T16" fmla="*/ 7 w 7"/>
                <a:gd name="T17" fmla="*/ 4 h 7"/>
                <a:gd name="T18" fmla="*/ 7 w 7"/>
                <a:gd name="T19" fmla="*/ 2 h 7"/>
                <a:gd name="T20" fmla="*/ 6 w 7"/>
                <a:gd name="T21" fmla="*/ 1 h 7"/>
                <a:gd name="T22" fmla="*/ 5 w 7"/>
                <a:gd name="T23" fmla="*/ 0 h 7"/>
                <a:gd name="T24" fmla="*/ 4 w 7"/>
                <a:gd name="T25" fmla="*/ 0 h 7"/>
                <a:gd name="T26" fmla="*/ 3 w 7"/>
                <a:gd name="T27" fmla="*/ 0 h 7"/>
                <a:gd name="T28" fmla="*/ 1 w 7"/>
                <a:gd name="T29" fmla="*/ 1 h 7"/>
                <a:gd name="T30" fmla="*/ 0 w 7"/>
                <a:gd name="T31" fmla="*/ 2 h 7"/>
                <a:gd name="T32" fmla="*/ 0 w 7"/>
                <a:gd name="T33" fmla="*/ 4 h 7"/>
                <a:gd name="T34" fmla="*/ 0 w 7"/>
                <a:gd name="T3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9080" name="Freeform 40">
              <a:extLst>
                <a:ext uri="{FF2B5EF4-FFF2-40B4-BE49-F238E27FC236}">
                  <a16:creationId xmlns:a16="http://schemas.microsoft.com/office/drawing/2014/main" id="{8A109C05-FCB8-4F1B-BE2C-2A05EB87A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3955"/>
              <a:ext cx="3" cy="3"/>
            </a:xfrm>
            <a:custGeom>
              <a:avLst/>
              <a:gdLst>
                <a:gd name="T0" fmla="*/ 0 w 6"/>
                <a:gd name="T1" fmla="*/ 4 h 7"/>
                <a:gd name="T2" fmla="*/ 0 w 6"/>
                <a:gd name="T3" fmla="*/ 5 h 7"/>
                <a:gd name="T4" fmla="*/ 2 w 6"/>
                <a:gd name="T5" fmla="*/ 6 h 7"/>
                <a:gd name="T6" fmla="*/ 3 w 6"/>
                <a:gd name="T7" fmla="*/ 7 h 7"/>
                <a:gd name="T8" fmla="*/ 4 w 6"/>
                <a:gd name="T9" fmla="*/ 7 h 7"/>
                <a:gd name="T10" fmla="*/ 5 w 6"/>
                <a:gd name="T11" fmla="*/ 7 h 7"/>
                <a:gd name="T12" fmla="*/ 5 w 6"/>
                <a:gd name="T13" fmla="*/ 6 h 7"/>
                <a:gd name="T14" fmla="*/ 6 w 6"/>
                <a:gd name="T15" fmla="*/ 5 h 7"/>
                <a:gd name="T16" fmla="*/ 6 w 6"/>
                <a:gd name="T17" fmla="*/ 4 h 7"/>
                <a:gd name="T18" fmla="*/ 6 w 6"/>
                <a:gd name="T19" fmla="*/ 2 h 7"/>
                <a:gd name="T20" fmla="*/ 5 w 6"/>
                <a:gd name="T21" fmla="*/ 1 h 7"/>
                <a:gd name="T22" fmla="*/ 5 w 6"/>
                <a:gd name="T23" fmla="*/ 0 h 7"/>
                <a:gd name="T24" fmla="*/ 4 w 6"/>
                <a:gd name="T25" fmla="*/ 0 h 7"/>
                <a:gd name="T26" fmla="*/ 3 w 6"/>
                <a:gd name="T27" fmla="*/ 0 h 7"/>
                <a:gd name="T28" fmla="*/ 2 w 6"/>
                <a:gd name="T29" fmla="*/ 1 h 7"/>
                <a:gd name="T30" fmla="*/ 0 w 6"/>
                <a:gd name="T31" fmla="*/ 2 h 7"/>
                <a:gd name="T32" fmla="*/ 0 w 6"/>
                <a:gd name="T33" fmla="*/ 4 h 7"/>
                <a:gd name="T34" fmla="*/ 0 w 6"/>
                <a:gd name="T3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7">
                  <a:moveTo>
                    <a:pt x="0" y="4"/>
                  </a:moveTo>
                  <a:lnTo>
                    <a:pt x="0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9081" name="Freeform 41">
              <a:extLst>
                <a:ext uri="{FF2B5EF4-FFF2-40B4-BE49-F238E27FC236}">
                  <a16:creationId xmlns:a16="http://schemas.microsoft.com/office/drawing/2014/main" id="{CB082019-8C97-43A7-96E8-B49931122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1" y="3965"/>
              <a:ext cx="3" cy="4"/>
            </a:xfrm>
            <a:custGeom>
              <a:avLst/>
              <a:gdLst>
                <a:gd name="T0" fmla="*/ 0 w 6"/>
                <a:gd name="T1" fmla="*/ 3 h 7"/>
                <a:gd name="T2" fmla="*/ 0 w 6"/>
                <a:gd name="T3" fmla="*/ 5 h 7"/>
                <a:gd name="T4" fmla="*/ 2 w 6"/>
                <a:gd name="T5" fmla="*/ 6 h 7"/>
                <a:gd name="T6" fmla="*/ 3 w 6"/>
                <a:gd name="T7" fmla="*/ 7 h 7"/>
                <a:gd name="T8" fmla="*/ 4 w 6"/>
                <a:gd name="T9" fmla="*/ 7 h 7"/>
                <a:gd name="T10" fmla="*/ 5 w 6"/>
                <a:gd name="T11" fmla="*/ 7 h 7"/>
                <a:gd name="T12" fmla="*/ 5 w 6"/>
                <a:gd name="T13" fmla="*/ 6 h 7"/>
                <a:gd name="T14" fmla="*/ 6 w 6"/>
                <a:gd name="T15" fmla="*/ 5 h 7"/>
                <a:gd name="T16" fmla="*/ 6 w 6"/>
                <a:gd name="T17" fmla="*/ 3 h 7"/>
                <a:gd name="T18" fmla="*/ 6 w 6"/>
                <a:gd name="T19" fmla="*/ 2 h 7"/>
                <a:gd name="T20" fmla="*/ 5 w 6"/>
                <a:gd name="T21" fmla="*/ 1 h 7"/>
                <a:gd name="T22" fmla="*/ 5 w 6"/>
                <a:gd name="T23" fmla="*/ 0 h 7"/>
                <a:gd name="T24" fmla="*/ 4 w 6"/>
                <a:gd name="T25" fmla="*/ 0 h 7"/>
                <a:gd name="T26" fmla="*/ 3 w 6"/>
                <a:gd name="T27" fmla="*/ 0 h 7"/>
                <a:gd name="T28" fmla="*/ 2 w 6"/>
                <a:gd name="T29" fmla="*/ 1 h 7"/>
                <a:gd name="T30" fmla="*/ 0 w 6"/>
                <a:gd name="T31" fmla="*/ 2 h 7"/>
                <a:gd name="T32" fmla="*/ 0 w 6"/>
                <a:gd name="T33" fmla="*/ 3 h 7"/>
                <a:gd name="T34" fmla="*/ 0 w 6"/>
                <a:gd name="T3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lnTo>
                    <a:pt x="0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9082" name="Freeform 42">
              <a:extLst>
                <a:ext uri="{FF2B5EF4-FFF2-40B4-BE49-F238E27FC236}">
                  <a16:creationId xmlns:a16="http://schemas.microsoft.com/office/drawing/2014/main" id="{E320E882-948B-4CE8-BFB1-92B518253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8" y="3945"/>
              <a:ext cx="8" cy="8"/>
            </a:xfrm>
            <a:custGeom>
              <a:avLst/>
              <a:gdLst>
                <a:gd name="T0" fmla="*/ 0 w 16"/>
                <a:gd name="T1" fmla="*/ 8 h 16"/>
                <a:gd name="T2" fmla="*/ 0 w 16"/>
                <a:gd name="T3" fmla="*/ 11 h 16"/>
                <a:gd name="T4" fmla="*/ 2 w 16"/>
                <a:gd name="T5" fmla="*/ 13 h 16"/>
                <a:gd name="T6" fmla="*/ 5 w 16"/>
                <a:gd name="T7" fmla="*/ 16 h 16"/>
                <a:gd name="T8" fmla="*/ 8 w 16"/>
                <a:gd name="T9" fmla="*/ 16 h 16"/>
                <a:gd name="T10" fmla="*/ 12 w 16"/>
                <a:gd name="T11" fmla="*/ 16 h 16"/>
                <a:gd name="T12" fmla="*/ 14 w 16"/>
                <a:gd name="T13" fmla="*/ 13 h 16"/>
                <a:gd name="T14" fmla="*/ 16 w 16"/>
                <a:gd name="T15" fmla="*/ 11 h 16"/>
                <a:gd name="T16" fmla="*/ 16 w 16"/>
                <a:gd name="T17" fmla="*/ 8 h 16"/>
                <a:gd name="T18" fmla="*/ 16 w 16"/>
                <a:gd name="T19" fmla="*/ 4 h 16"/>
                <a:gd name="T20" fmla="*/ 14 w 16"/>
                <a:gd name="T21" fmla="*/ 2 h 16"/>
                <a:gd name="T22" fmla="*/ 12 w 16"/>
                <a:gd name="T23" fmla="*/ 0 h 16"/>
                <a:gd name="T24" fmla="*/ 8 w 16"/>
                <a:gd name="T25" fmla="*/ 0 h 16"/>
                <a:gd name="T26" fmla="*/ 5 w 16"/>
                <a:gd name="T27" fmla="*/ 0 h 16"/>
                <a:gd name="T28" fmla="*/ 2 w 16"/>
                <a:gd name="T29" fmla="*/ 2 h 16"/>
                <a:gd name="T30" fmla="*/ 0 w 16"/>
                <a:gd name="T31" fmla="*/ 4 h 16"/>
                <a:gd name="T32" fmla="*/ 0 w 16"/>
                <a:gd name="T33" fmla="*/ 8 h 16"/>
                <a:gd name="T34" fmla="*/ 0 w 16"/>
                <a:gd name="T3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16">
                  <a:moveTo>
                    <a:pt x="0" y="8"/>
                  </a:moveTo>
                  <a:lnTo>
                    <a:pt x="0" y="11"/>
                  </a:lnTo>
                  <a:lnTo>
                    <a:pt x="2" y="13"/>
                  </a:lnTo>
                  <a:lnTo>
                    <a:pt x="5" y="16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4" y="13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9083" name="Freeform 43">
              <a:extLst>
                <a:ext uri="{FF2B5EF4-FFF2-40B4-BE49-F238E27FC236}">
                  <a16:creationId xmlns:a16="http://schemas.microsoft.com/office/drawing/2014/main" id="{5ED7683B-6EF3-4852-903C-5558AEFD2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0" y="3697"/>
              <a:ext cx="5" cy="6"/>
            </a:xfrm>
            <a:custGeom>
              <a:avLst/>
              <a:gdLst>
                <a:gd name="T0" fmla="*/ 0 w 9"/>
                <a:gd name="T1" fmla="*/ 6 h 10"/>
                <a:gd name="T2" fmla="*/ 0 w 9"/>
                <a:gd name="T3" fmla="*/ 7 h 10"/>
                <a:gd name="T4" fmla="*/ 1 w 9"/>
                <a:gd name="T5" fmla="*/ 9 h 10"/>
                <a:gd name="T6" fmla="*/ 2 w 9"/>
                <a:gd name="T7" fmla="*/ 10 h 10"/>
                <a:gd name="T8" fmla="*/ 5 w 9"/>
                <a:gd name="T9" fmla="*/ 10 h 10"/>
                <a:gd name="T10" fmla="*/ 7 w 9"/>
                <a:gd name="T11" fmla="*/ 10 h 10"/>
                <a:gd name="T12" fmla="*/ 8 w 9"/>
                <a:gd name="T13" fmla="*/ 9 h 10"/>
                <a:gd name="T14" fmla="*/ 9 w 9"/>
                <a:gd name="T15" fmla="*/ 7 h 10"/>
                <a:gd name="T16" fmla="*/ 9 w 9"/>
                <a:gd name="T17" fmla="*/ 6 h 10"/>
                <a:gd name="T18" fmla="*/ 9 w 9"/>
                <a:gd name="T19" fmla="*/ 3 h 10"/>
                <a:gd name="T20" fmla="*/ 8 w 9"/>
                <a:gd name="T21" fmla="*/ 1 h 10"/>
                <a:gd name="T22" fmla="*/ 7 w 9"/>
                <a:gd name="T23" fmla="*/ 0 h 10"/>
                <a:gd name="T24" fmla="*/ 5 w 9"/>
                <a:gd name="T25" fmla="*/ 0 h 10"/>
                <a:gd name="T26" fmla="*/ 2 w 9"/>
                <a:gd name="T27" fmla="*/ 0 h 10"/>
                <a:gd name="T28" fmla="*/ 1 w 9"/>
                <a:gd name="T29" fmla="*/ 1 h 10"/>
                <a:gd name="T30" fmla="*/ 0 w 9"/>
                <a:gd name="T31" fmla="*/ 3 h 10"/>
                <a:gd name="T32" fmla="*/ 0 w 9"/>
                <a:gd name="T33" fmla="*/ 6 h 10"/>
                <a:gd name="T34" fmla="*/ 0 w 9"/>
                <a:gd name="T3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" h="10">
                  <a:moveTo>
                    <a:pt x="0" y="6"/>
                  </a:moveTo>
                  <a:lnTo>
                    <a:pt x="0" y="7"/>
                  </a:lnTo>
                  <a:lnTo>
                    <a:pt x="1" y="9"/>
                  </a:lnTo>
                  <a:lnTo>
                    <a:pt x="2" y="10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8" y="9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9084" name="Freeform 44">
              <a:extLst>
                <a:ext uri="{FF2B5EF4-FFF2-40B4-BE49-F238E27FC236}">
                  <a16:creationId xmlns:a16="http://schemas.microsoft.com/office/drawing/2014/main" id="{D726AA89-A0FA-4706-8067-B625C4725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1" y="3692"/>
              <a:ext cx="5" cy="5"/>
            </a:xfrm>
            <a:custGeom>
              <a:avLst/>
              <a:gdLst>
                <a:gd name="T0" fmla="*/ 0 w 10"/>
                <a:gd name="T1" fmla="*/ 4 h 9"/>
                <a:gd name="T2" fmla="*/ 0 w 10"/>
                <a:gd name="T3" fmla="*/ 5 h 9"/>
                <a:gd name="T4" fmla="*/ 1 w 10"/>
                <a:gd name="T5" fmla="*/ 8 h 9"/>
                <a:gd name="T6" fmla="*/ 3 w 10"/>
                <a:gd name="T7" fmla="*/ 9 h 9"/>
                <a:gd name="T8" fmla="*/ 5 w 10"/>
                <a:gd name="T9" fmla="*/ 9 h 9"/>
                <a:gd name="T10" fmla="*/ 6 w 10"/>
                <a:gd name="T11" fmla="*/ 9 h 9"/>
                <a:gd name="T12" fmla="*/ 9 w 10"/>
                <a:gd name="T13" fmla="*/ 8 h 9"/>
                <a:gd name="T14" fmla="*/ 10 w 10"/>
                <a:gd name="T15" fmla="*/ 5 h 9"/>
                <a:gd name="T16" fmla="*/ 10 w 10"/>
                <a:gd name="T17" fmla="*/ 4 h 9"/>
                <a:gd name="T18" fmla="*/ 10 w 10"/>
                <a:gd name="T19" fmla="*/ 2 h 9"/>
                <a:gd name="T20" fmla="*/ 9 w 10"/>
                <a:gd name="T21" fmla="*/ 1 h 9"/>
                <a:gd name="T22" fmla="*/ 6 w 10"/>
                <a:gd name="T23" fmla="*/ 0 h 9"/>
                <a:gd name="T24" fmla="*/ 5 w 10"/>
                <a:gd name="T25" fmla="*/ 0 h 9"/>
                <a:gd name="T26" fmla="*/ 3 w 10"/>
                <a:gd name="T27" fmla="*/ 0 h 9"/>
                <a:gd name="T28" fmla="*/ 1 w 10"/>
                <a:gd name="T29" fmla="*/ 1 h 9"/>
                <a:gd name="T30" fmla="*/ 0 w 10"/>
                <a:gd name="T31" fmla="*/ 2 h 9"/>
                <a:gd name="T32" fmla="*/ 0 w 10"/>
                <a:gd name="T33" fmla="*/ 4 h 9"/>
                <a:gd name="T34" fmla="*/ 0 w 10"/>
                <a:gd name="T3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9">
                  <a:moveTo>
                    <a:pt x="0" y="4"/>
                  </a:moveTo>
                  <a:lnTo>
                    <a:pt x="0" y="5"/>
                  </a:lnTo>
                  <a:lnTo>
                    <a:pt x="1" y="8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9" y="8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9085" name="Freeform 45">
              <a:extLst>
                <a:ext uri="{FF2B5EF4-FFF2-40B4-BE49-F238E27FC236}">
                  <a16:creationId xmlns:a16="http://schemas.microsoft.com/office/drawing/2014/main" id="{2776967D-0DBB-4530-BDB8-7D95B8F40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0" y="3687"/>
              <a:ext cx="3" cy="2"/>
            </a:xfrm>
            <a:custGeom>
              <a:avLst/>
              <a:gdLst>
                <a:gd name="T0" fmla="*/ 0 w 6"/>
                <a:gd name="T1" fmla="*/ 2 h 6"/>
                <a:gd name="T2" fmla="*/ 0 w 6"/>
                <a:gd name="T3" fmla="*/ 4 h 6"/>
                <a:gd name="T4" fmla="*/ 1 w 6"/>
                <a:gd name="T5" fmla="*/ 5 h 6"/>
                <a:gd name="T6" fmla="*/ 2 w 6"/>
                <a:gd name="T7" fmla="*/ 6 h 6"/>
                <a:gd name="T8" fmla="*/ 3 w 6"/>
                <a:gd name="T9" fmla="*/ 6 h 6"/>
                <a:gd name="T10" fmla="*/ 4 w 6"/>
                <a:gd name="T11" fmla="*/ 6 h 6"/>
                <a:gd name="T12" fmla="*/ 5 w 6"/>
                <a:gd name="T13" fmla="*/ 5 h 6"/>
                <a:gd name="T14" fmla="*/ 6 w 6"/>
                <a:gd name="T15" fmla="*/ 4 h 6"/>
                <a:gd name="T16" fmla="*/ 6 w 6"/>
                <a:gd name="T17" fmla="*/ 2 h 6"/>
                <a:gd name="T18" fmla="*/ 6 w 6"/>
                <a:gd name="T19" fmla="*/ 1 h 6"/>
                <a:gd name="T20" fmla="*/ 5 w 6"/>
                <a:gd name="T21" fmla="*/ 1 h 6"/>
                <a:gd name="T22" fmla="*/ 4 w 6"/>
                <a:gd name="T23" fmla="*/ 0 h 6"/>
                <a:gd name="T24" fmla="*/ 3 w 6"/>
                <a:gd name="T25" fmla="*/ 0 h 6"/>
                <a:gd name="T26" fmla="*/ 2 w 6"/>
                <a:gd name="T27" fmla="*/ 0 h 6"/>
                <a:gd name="T28" fmla="*/ 1 w 6"/>
                <a:gd name="T29" fmla="*/ 1 h 6"/>
                <a:gd name="T30" fmla="*/ 0 w 6"/>
                <a:gd name="T31" fmla="*/ 1 h 6"/>
                <a:gd name="T32" fmla="*/ 0 w 6"/>
                <a:gd name="T33" fmla="*/ 2 h 6"/>
                <a:gd name="T34" fmla="*/ 0 w 6"/>
                <a:gd name="T3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6">
                  <a:moveTo>
                    <a:pt x="0" y="2"/>
                  </a:move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9086" name="Freeform 46">
              <a:extLst>
                <a:ext uri="{FF2B5EF4-FFF2-40B4-BE49-F238E27FC236}">
                  <a16:creationId xmlns:a16="http://schemas.microsoft.com/office/drawing/2014/main" id="{62C29266-B57B-4141-8E67-4DCB99012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7" y="3719"/>
              <a:ext cx="3" cy="3"/>
            </a:xfrm>
            <a:custGeom>
              <a:avLst/>
              <a:gdLst>
                <a:gd name="T0" fmla="*/ 0 w 6"/>
                <a:gd name="T1" fmla="*/ 2 h 5"/>
                <a:gd name="T2" fmla="*/ 0 w 6"/>
                <a:gd name="T3" fmla="*/ 3 h 5"/>
                <a:gd name="T4" fmla="*/ 1 w 6"/>
                <a:gd name="T5" fmla="*/ 4 h 5"/>
                <a:gd name="T6" fmla="*/ 2 w 6"/>
                <a:gd name="T7" fmla="*/ 5 h 5"/>
                <a:gd name="T8" fmla="*/ 3 w 6"/>
                <a:gd name="T9" fmla="*/ 5 h 5"/>
                <a:gd name="T10" fmla="*/ 5 w 6"/>
                <a:gd name="T11" fmla="*/ 5 h 5"/>
                <a:gd name="T12" fmla="*/ 5 w 6"/>
                <a:gd name="T13" fmla="*/ 4 h 5"/>
                <a:gd name="T14" fmla="*/ 6 w 6"/>
                <a:gd name="T15" fmla="*/ 3 h 5"/>
                <a:gd name="T16" fmla="*/ 6 w 6"/>
                <a:gd name="T17" fmla="*/ 2 h 5"/>
                <a:gd name="T18" fmla="*/ 6 w 6"/>
                <a:gd name="T19" fmla="*/ 1 h 5"/>
                <a:gd name="T20" fmla="*/ 5 w 6"/>
                <a:gd name="T21" fmla="*/ 1 h 5"/>
                <a:gd name="T22" fmla="*/ 5 w 6"/>
                <a:gd name="T23" fmla="*/ 0 h 5"/>
                <a:gd name="T24" fmla="*/ 3 w 6"/>
                <a:gd name="T25" fmla="*/ 0 h 5"/>
                <a:gd name="T26" fmla="*/ 2 w 6"/>
                <a:gd name="T27" fmla="*/ 0 h 5"/>
                <a:gd name="T28" fmla="*/ 1 w 6"/>
                <a:gd name="T29" fmla="*/ 1 h 5"/>
                <a:gd name="T30" fmla="*/ 0 w 6"/>
                <a:gd name="T31" fmla="*/ 1 h 5"/>
                <a:gd name="T32" fmla="*/ 0 w 6"/>
                <a:gd name="T33" fmla="*/ 2 h 5"/>
                <a:gd name="T34" fmla="*/ 0 w 6"/>
                <a:gd name="T3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5">
                  <a:moveTo>
                    <a:pt x="0" y="2"/>
                  </a:move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9087" name="Freeform 47">
              <a:extLst>
                <a:ext uri="{FF2B5EF4-FFF2-40B4-BE49-F238E27FC236}">
                  <a16:creationId xmlns:a16="http://schemas.microsoft.com/office/drawing/2014/main" id="{9DD466DC-4BE3-4E26-9E01-038267DED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3698"/>
              <a:ext cx="6" cy="7"/>
            </a:xfrm>
            <a:custGeom>
              <a:avLst/>
              <a:gdLst>
                <a:gd name="T0" fmla="*/ 0 w 13"/>
                <a:gd name="T1" fmla="*/ 7 h 14"/>
                <a:gd name="T2" fmla="*/ 0 w 13"/>
                <a:gd name="T3" fmla="*/ 9 h 14"/>
                <a:gd name="T4" fmla="*/ 2 w 13"/>
                <a:gd name="T5" fmla="*/ 12 h 14"/>
                <a:gd name="T6" fmla="*/ 4 w 13"/>
                <a:gd name="T7" fmla="*/ 13 h 14"/>
                <a:gd name="T8" fmla="*/ 7 w 13"/>
                <a:gd name="T9" fmla="*/ 14 h 14"/>
                <a:gd name="T10" fmla="*/ 9 w 13"/>
                <a:gd name="T11" fmla="*/ 13 h 14"/>
                <a:gd name="T12" fmla="*/ 12 w 13"/>
                <a:gd name="T13" fmla="*/ 12 h 14"/>
                <a:gd name="T14" fmla="*/ 13 w 13"/>
                <a:gd name="T15" fmla="*/ 9 h 14"/>
                <a:gd name="T16" fmla="*/ 13 w 13"/>
                <a:gd name="T17" fmla="*/ 7 h 14"/>
                <a:gd name="T18" fmla="*/ 13 w 13"/>
                <a:gd name="T19" fmla="*/ 5 h 14"/>
                <a:gd name="T20" fmla="*/ 12 w 13"/>
                <a:gd name="T21" fmla="*/ 2 h 14"/>
                <a:gd name="T22" fmla="*/ 9 w 13"/>
                <a:gd name="T23" fmla="*/ 1 h 14"/>
                <a:gd name="T24" fmla="*/ 7 w 13"/>
                <a:gd name="T25" fmla="*/ 0 h 14"/>
                <a:gd name="T26" fmla="*/ 4 w 13"/>
                <a:gd name="T27" fmla="*/ 1 h 14"/>
                <a:gd name="T28" fmla="*/ 2 w 13"/>
                <a:gd name="T29" fmla="*/ 2 h 14"/>
                <a:gd name="T30" fmla="*/ 0 w 13"/>
                <a:gd name="T31" fmla="*/ 5 h 14"/>
                <a:gd name="T32" fmla="*/ 0 w 13"/>
                <a:gd name="T33" fmla="*/ 7 h 14"/>
                <a:gd name="T34" fmla="*/ 0 w 13"/>
                <a:gd name="T35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14">
                  <a:moveTo>
                    <a:pt x="0" y="7"/>
                  </a:moveTo>
                  <a:lnTo>
                    <a:pt x="0" y="9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7" y="14"/>
                  </a:lnTo>
                  <a:lnTo>
                    <a:pt x="9" y="13"/>
                  </a:lnTo>
                  <a:lnTo>
                    <a:pt x="12" y="12"/>
                  </a:lnTo>
                  <a:lnTo>
                    <a:pt x="13" y="9"/>
                  </a:lnTo>
                  <a:lnTo>
                    <a:pt x="13" y="7"/>
                  </a:lnTo>
                  <a:lnTo>
                    <a:pt x="13" y="5"/>
                  </a:lnTo>
                  <a:lnTo>
                    <a:pt x="12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9088" name="Freeform 48">
              <a:extLst>
                <a:ext uri="{FF2B5EF4-FFF2-40B4-BE49-F238E27FC236}">
                  <a16:creationId xmlns:a16="http://schemas.microsoft.com/office/drawing/2014/main" id="{70BC1191-92C7-4209-B0BC-2507B3770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5" y="3708"/>
              <a:ext cx="5" cy="4"/>
            </a:xfrm>
            <a:custGeom>
              <a:avLst/>
              <a:gdLst>
                <a:gd name="T0" fmla="*/ 0 w 9"/>
                <a:gd name="T1" fmla="*/ 4 h 9"/>
                <a:gd name="T2" fmla="*/ 0 w 9"/>
                <a:gd name="T3" fmla="*/ 5 h 9"/>
                <a:gd name="T4" fmla="*/ 1 w 9"/>
                <a:gd name="T5" fmla="*/ 8 h 9"/>
                <a:gd name="T6" fmla="*/ 3 w 9"/>
                <a:gd name="T7" fmla="*/ 9 h 9"/>
                <a:gd name="T8" fmla="*/ 4 w 9"/>
                <a:gd name="T9" fmla="*/ 9 h 9"/>
                <a:gd name="T10" fmla="*/ 6 w 9"/>
                <a:gd name="T11" fmla="*/ 9 h 9"/>
                <a:gd name="T12" fmla="*/ 8 w 9"/>
                <a:gd name="T13" fmla="*/ 8 h 9"/>
                <a:gd name="T14" fmla="*/ 9 w 9"/>
                <a:gd name="T15" fmla="*/ 5 h 9"/>
                <a:gd name="T16" fmla="*/ 9 w 9"/>
                <a:gd name="T17" fmla="*/ 4 h 9"/>
                <a:gd name="T18" fmla="*/ 9 w 9"/>
                <a:gd name="T19" fmla="*/ 3 h 9"/>
                <a:gd name="T20" fmla="*/ 8 w 9"/>
                <a:gd name="T21" fmla="*/ 1 h 9"/>
                <a:gd name="T22" fmla="*/ 6 w 9"/>
                <a:gd name="T23" fmla="*/ 0 h 9"/>
                <a:gd name="T24" fmla="*/ 4 w 9"/>
                <a:gd name="T25" fmla="*/ 0 h 9"/>
                <a:gd name="T26" fmla="*/ 3 w 9"/>
                <a:gd name="T27" fmla="*/ 0 h 9"/>
                <a:gd name="T28" fmla="*/ 1 w 9"/>
                <a:gd name="T29" fmla="*/ 1 h 9"/>
                <a:gd name="T30" fmla="*/ 0 w 9"/>
                <a:gd name="T31" fmla="*/ 3 h 9"/>
                <a:gd name="T32" fmla="*/ 0 w 9"/>
                <a:gd name="T33" fmla="*/ 4 h 9"/>
                <a:gd name="T34" fmla="*/ 0 w 9"/>
                <a:gd name="T3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" h="9">
                  <a:moveTo>
                    <a:pt x="0" y="4"/>
                  </a:moveTo>
                  <a:lnTo>
                    <a:pt x="0" y="5"/>
                  </a:lnTo>
                  <a:lnTo>
                    <a:pt x="1" y="8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8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9089" name="Freeform 49">
              <a:extLst>
                <a:ext uri="{FF2B5EF4-FFF2-40B4-BE49-F238E27FC236}">
                  <a16:creationId xmlns:a16="http://schemas.microsoft.com/office/drawing/2014/main" id="{7357F7B7-4546-46DF-BBE0-BD6F1A216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3" y="3795"/>
              <a:ext cx="29" cy="30"/>
            </a:xfrm>
            <a:custGeom>
              <a:avLst/>
              <a:gdLst>
                <a:gd name="T0" fmla="*/ 5 w 57"/>
                <a:gd name="T1" fmla="*/ 52 h 60"/>
                <a:gd name="T2" fmla="*/ 11 w 57"/>
                <a:gd name="T3" fmla="*/ 58 h 60"/>
                <a:gd name="T4" fmla="*/ 19 w 57"/>
                <a:gd name="T5" fmla="*/ 60 h 60"/>
                <a:gd name="T6" fmla="*/ 25 w 57"/>
                <a:gd name="T7" fmla="*/ 60 h 60"/>
                <a:gd name="T8" fmla="*/ 28 w 57"/>
                <a:gd name="T9" fmla="*/ 59 h 60"/>
                <a:gd name="T10" fmla="*/ 30 w 57"/>
                <a:gd name="T11" fmla="*/ 59 h 60"/>
                <a:gd name="T12" fmla="*/ 34 w 57"/>
                <a:gd name="T13" fmla="*/ 57 h 60"/>
                <a:gd name="T14" fmla="*/ 39 w 57"/>
                <a:gd name="T15" fmla="*/ 56 h 60"/>
                <a:gd name="T16" fmla="*/ 46 w 57"/>
                <a:gd name="T17" fmla="*/ 52 h 60"/>
                <a:gd name="T18" fmla="*/ 50 w 57"/>
                <a:gd name="T19" fmla="*/ 49 h 60"/>
                <a:gd name="T20" fmla="*/ 55 w 57"/>
                <a:gd name="T21" fmla="*/ 45 h 60"/>
                <a:gd name="T22" fmla="*/ 57 w 57"/>
                <a:gd name="T23" fmla="*/ 41 h 60"/>
                <a:gd name="T24" fmla="*/ 56 w 57"/>
                <a:gd name="T25" fmla="*/ 36 h 60"/>
                <a:gd name="T26" fmla="*/ 46 w 57"/>
                <a:gd name="T27" fmla="*/ 28 h 60"/>
                <a:gd name="T28" fmla="*/ 35 w 57"/>
                <a:gd name="T29" fmla="*/ 31 h 60"/>
                <a:gd name="T30" fmla="*/ 27 w 57"/>
                <a:gd name="T31" fmla="*/ 38 h 60"/>
                <a:gd name="T32" fmla="*/ 24 w 57"/>
                <a:gd name="T33" fmla="*/ 42 h 60"/>
                <a:gd name="T34" fmla="*/ 23 w 57"/>
                <a:gd name="T35" fmla="*/ 35 h 60"/>
                <a:gd name="T36" fmla="*/ 18 w 57"/>
                <a:gd name="T37" fmla="*/ 21 h 60"/>
                <a:gd name="T38" fmla="*/ 10 w 57"/>
                <a:gd name="T39" fmla="*/ 6 h 60"/>
                <a:gd name="T40" fmla="*/ 1 w 57"/>
                <a:gd name="T41" fmla="*/ 0 h 60"/>
                <a:gd name="T42" fmla="*/ 0 w 57"/>
                <a:gd name="T43" fmla="*/ 15 h 60"/>
                <a:gd name="T44" fmla="*/ 2 w 57"/>
                <a:gd name="T45" fmla="*/ 33 h 60"/>
                <a:gd name="T46" fmla="*/ 4 w 57"/>
                <a:gd name="T47" fmla="*/ 46 h 60"/>
                <a:gd name="T48" fmla="*/ 5 w 57"/>
                <a:gd name="T49" fmla="*/ 5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7" h="60">
                  <a:moveTo>
                    <a:pt x="5" y="52"/>
                  </a:moveTo>
                  <a:lnTo>
                    <a:pt x="11" y="58"/>
                  </a:lnTo>
                  <a:lnTo>
                    <a:pt x="19" y="60"/>
                  </a:lnTo>
                  <a:lnTo>
                    <a:pt x="25" y="60"/>
                  </a:lnTo>
                  <a:lnTo>
                    <a:pt x="28" y="59"/>
                  </a:lnTo>
                  <a:lnTo>
                    <a:pt x="30" y="59"/>
                  </a:lnTo>
                  <a:lnTo>
                    <a:pt x="34" y="57"/>
                  </a:lnTo>
                  <a:lnTo>
                    <a:pt x="39" y="56"/>
                  </a:lnTo>
                  <a:lnTo>
                    <a:pt x="46" y="52"/>
                  </a:lnTo>
                  <a:lnTo>
                    <a:pt x="50" y="49"/>
                  </a:lnTo>
                  <a:lnTo>
                    <a:pt x="55" y="45"/>
                  </a:lnTo>
                  <a:lnTo>
                    <a:pt x="57" y="41"/>
                  </a:lnTo>
                  <a:lnTo>
                    <a:pt x="56" y="36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27" y="38"/>
                  </a:lnTo>
                  <a:lnTo>
                    <a:pt x="24" y="42"/>
                  </a:lnTo>
                  <a:lnTo>
                    <a:pt x="23" y="35"/>
                  </a:lnTo>
                  <a:lnTo>
                    <a:pt x="18" y="21"/>
                  </a:lnTo>
                  <a:lnTo>
                    <a:pt x="10" y="6"/>
                  </a:lnTo>
                  <a:lnTo>
                    <a:pt x="1" y="0"/>
                  </a:lnTo>
                  <a:lnTo>
                    <a:pt x="0" y="15"/>
                  </a:lnTo>
                  <a:lnTo>
                    <a:pt x="2" y="33"/>
                  </a:lnTo>
                  <a:lnTo>
                    <a:pt x="4" y="46"/>
                  </a:lnTo>
                  <a:lnTo>
                    <a:pt x="5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9090" name="Freeform 50">
              <a:extLst>
                <a:ext uri="{FF2B5EF4-FFF2-40B4-BE49-F238E27FC236}">
                  <a16:creationId xmlns:a16="http://schemas.microsoft.com/office/drawing/2014/main" id="{240E47CD-881B-4630-A3EF-0CBFBF2E9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1" y="3788"/>
              <a:ext cx="28" cy="23"/>
            </a:xfrm>
            <a:custGeom>
              <a:avLst/>
              <a:gdLst>
                <a:gd name="T0" fmla="*/ 18 w 54"/>
                <a:gd name="T1" fmla="*/ 47 h 47"/>
                <a:gd name="T2" fmla="*/ 23 w 54"/>
                <a:gd name="T3" fmla="*/ 47 h 47"/>
                <a:gd name="T4" fmla="*/ 30 w 54"/>
                <a:gd name="T5" fmla="*/ 46 h 47"/>
                <a:gd name="T6" fmla="*/ 37 w 54"/>
                <a:gd name="T7" fmla="*/ 44 h 47"/>
                <a:gd name="T8" fmla="*/ 44 w 54"/>
                <a:gd name="T9" fmla="*/ 43 h 47"/>
                <a:gd name="T10" fmla="*/ 49 w 54"/>
                <a:gd name="T11" fmla="*/ 41 h 47"/>
                <a:gd name="T12" fmla="*/ 53 w 54"/>
                <a:gd name="T13" fmla="*/ 38 h 47"/>
                <a:gd name="T14" fmla="*/ 54 w 54"/>
                <a:gd name="T15" fmla="*/ 34 h 47"/>
                <a:gd name="T16" fmla="*/ 52 w 54"/>
                <a:gd name="T17" fmla="*/ 29 h 47"/>
                <a:gd name="T18" fmla="*/ 43 w 54"/>
                <a:gd name="T19" fmla="*/ 25 h 47"/>
                <a:gd name="T20" fmla="*/ 32 w 54"/>
                <a:gd name="T21" fmla="*/ 26 h 47"/>
                <a:gd name="T22" fmla="*/ 23 w 54"/>
                <a:gd name="T23" fmla="*/ 29 h 47"/>
                <a:gd name="T24" fmla="*/ 20 w 54"/>
                <a:gd name="T25" fmla="*/ 32 h 47"/>
                <a:gd name="T26" fmla="*/ 16 w 54"/>
                <a:gd name="T27" fmla="*/ 23 h 47"/>
                <a:gd name="T28" fmla="*/ 15 w 54"/>
                <a:gd name="T29" fmla="*/ 10 h 47"/>
                <a:gd name="T30" fmla="*/ 12 w 54"/>
                <a:gd name="T31" fmla="*/ 1 h 47"/>
                <a:gd name="T32" fmla="*/ 0 w 54"/>
                <a:gd name="T33" fmla="*/ 0 h 47"/>
                <a:gd name="T34" fmla="*/ 0 w 54"/>
                <a:gd name="T35" fmla="*/ 21 h 47"/>
                <a:gd name="T36" fmla="*/ 7 w 54"/>
                <a:gd name="T37" fmla="*/ 35 h 47"/>
                <a:gd name="T38" fmla="*/ 15 w 54"/>
                <a:gd name="T39" fmla="*/ 44 h 47"/>
                <a:gd name="T40" fmla="*/ 18 w 54"/>
                <a:gd name="T4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47">
                  <a:moveTo>
                    <a:pt x="18" y="47"/>
                  </a:moveTo>
                  <a:lnTo>
                    <a:pt x="23" y="47"/>
                  </a:lnTo>
                  <a:lnTo>
                    <a:pt x="30" y="46"/>
                  </a:lnTo>
                  <a:lnTo>
                    <a:pt x="37" y="44"/>
                  </a:lnTo>
                  <a:lnTo>
                    <a:pt x="44" y="43"/>
                  </a:lnTo>
                  <a:lnTo>
                    <a:pt x="49" y="41"/>
                  </a:lnTo>
                  <a:lnTo>
                    <a:pt x="53" y="38"/>
                  </a:lnTo>
                  <a:lnTo>
                    <a:pt x="54" y="34"/>
                  </a:lnTo>
                  <a:lnTo>
                    <a:pt x="52" y="29"/>
                  </a:lnTo>
                  <a:lnTo>
                    <a:pt x="43" y="25"/>
                  </a:lnTo>
                  <a:lnTo>
                    <a:pt x="32" y="26"/>
                  </a:lnTo>
                  <a:lnTo>
                    <a:pt x="23" y="29"/>
                  </a:lnTo>
                  <a:lnTo>
                    <a:pt x="20" y="32"/>
                  </a:lnTo>
                  <a:lnTo>
                    <a:pt x="16" y="23"/>
                  </a:lnTo>
                  <a:lnTo>
                    <a:pt x="15" y="10"/>
                  </a:lnTo>
                  <a:lnTo>
                    <a:pt x="12" y="1"/>
                  </a:lnTo>
                  <a:lnTo>
                    <a:pt x="0" y="0"/>
                  </a:lnTo>
                  <a:lnTo>
                    <a:pt x="0" y="21"/>
                  </a:lnTo>
                  <a:lnTo>
                    <a:pt x="7" y="35"/>
                  </a:lnTo>
                  <a:lnTo>
                    <a:pt x="15" y="44"/>
                  </a:lnTo>
                  <a:lnTo>
                    <a:pt x="18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9091" name="Freeform 51">
              <a:extLst>
                <a:ext uri="{FF2B5EF4-FFF2-40B4-BE49-F238E27FC236}">
                  <a16:creationId xmlns:a16="http://schemas.microsoft.com/office/drawing/2014/main" id="{FB0EF355-5A30-41BF-9F83-D4B995BF1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3" y="3777"/>
              <a:ext cx="27" cy="24"/>
            </a:xfrm>
            <a:custGeom>
              <a:avLst/>
              <a:gdLst>
                <a:gd name="T0" fmla="*/ 4 w 54"/>
                <a:gd name="T1" fmla="*/ 37 h 48"/>
                <a:gd name="T2" fmla="*/ 11 w 54"/>
                <a:gd name="T3" fmla="*/ 43 h 48"/>
                <a:gd name="T4" fmla="*/ 17 w 54"/>
                <a:gd name="T5" fmla="*/ 47 h 48"/>
                <a:gd name="T6" fmla="*/ 24 w 54"/>
                <a:gd name="T7" fmla="*/ 48 h 48"/>
                <a:gd name="T8" fmla="*/ 30 w 54"/>
                <a:gd name="T9" fmla="*/ 48 h 48"/>
                <a:gd name="T10" fmla="*/ 35 w 54"/>
                <a:gd name="T11" fmla="*/ 47 h 48"/>
                <a:gd name="T12" fmla="*/ 40 w 54"/>
                <a:gd name="T13" fmla="*/ 45 h 48"/>
                <a:gd name="T14" fmla="*/ 45 w 54"/>
                <a:gd name="T15" fmla="*/ 42 h 48"/>
                <a:gd name="T16" fmla="*/ 47 w 54"/>
                <a:gd name="T17" fmla="*/ 41 h 48"/>
                <a:gd name="T18" fmla="*/ 50 w 54"/>
                <a:gd name="T19" fmla="*/ 40 h 48"/>
                <a:gd name="T20" fmla="*/ 53 w 54"/>
                <a:gd name="T21" fmla="*/ 38 h 48"/>
                <a:gd name="T22" fmla="*/ 54 w 54"/>
                <a:gd name="T23" fmla="*/ 34 h 48"/>
                <a:gd name="T24" fmla="*/ 53 w 54"/>
                <a:gd name="T25" fmla="*/ 32 h 48"/>
                <a:gd name="T26" fmla="*/ 42 w 54"/>
                <a:gd name="T27" fmla="*/ 25 h 48"/>
                <a:gd name="T28" fmla="*/ 32 w 54"/>
                <a:gd name="T29" fmla="*/ 25 h 48"/>
                <a:gd name="T30" fmla="*/ 25 w 54"/>
                <a:gd name="T31" fmla="*/ 27 h 48"/>
                <a:gd name="T32" fmla="*/ 22 w 54"/>
                <a:gd name="T33" fmla="*/ 30 h 48"/>
                <a:gd name="T34" fmla="*/ 20 w 54"/>
                <a:gd name="T35" fmla="*/ 24 h 48"/>
                <a:gd name="T36" fmla="*/ 16 w 54"/>
                <a:gd name="T37" fmla="*/ 12 h 48"/>
                <a:gd name="T38" fmla="*/ 9 w 54"/>
                <a:gd name="T39" fmla="*/ 2 h 48"/>
                <a:gd name="T40" fmla="*/ 1 w 54"/>
                <a:gd name="T41" fmla="*/ 0 h 48"/>
                <a:gd name="T42" fmla="*/ 0 w 54"/>
                <a:gd name="T43" fmla="*/ 11 h 48"/>
                <a:gd name="T44" fmla="*/ 1 w 54"/>
                <a:gd name="T45" fmla="*/ 24 h 48"/>
                <a:gd name="T46" fmla="*/ 3 w 54"/>
                <a:gd name="T47" fmla="*/ 33 h 48"/>
                <a:gd name="T48" fmla="*/ 4 w 54"/>
                <a:gd name="T49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48">
                  <a:moveTo>
                    <a:pt x="4" y="37"/>
                  </a:moveTo>
                  <a:lnTo>
                    <a:pt x="11" y="43"/>
                  </a:lnTo>
                  <a:lnTo>
                    <a:pt x="17" y="47"/>
                  </a:lnTo>
                  <a:lnTo>
                    <a:pt x="24" y="48"/>
                  </a:lnTo>
                  <a:lnTo>
                    <a:pt x="30" y="48"/>
                  </a:lnTo>
                  <a:lnTo>
                    <a:pt x="35" y="47"/>
                  </a:lnTo>
                  <a:lnTo>
                    <a:pt x="40" y="45"/>
                  </a:lnTo>
                  <a:lnTo>
                    <a:pt x="45" y="42"/>
                  </a:lnTo>
                  <a:lnTo>
                    <a:pt x="47" y="41"/>
                  </a:lnTo>
                  <a:lnTo>
                    <a:pt x="50" y="40"/>
                  </a:lnTo>
                  <a:lnTo>
                    <a:pt x="53" y="38"/>
                  </a:lnTo>
                  <a:lnTo>
                    <a:pt x="54" y="34"/>
                  </a:lnTo>
                  <a:lnTo>
                    <a:pt x="53" y="32"/>
                  </a:lnTo>
                  <a:lnTo>
                    <a:pt x="42" y="25"/>
                  </a:lnTo>
                  <a:lnTo>
                    <a:pt x="32" y="25"/>
                  </a:lnTo>
                  <a:lnTo>
                    <a:pt x="25" y="27"/>
                  </a:lnTo>
                  <a:lnTo>
                    <a:pt x="22" y="30"/>
                  </a:lnTo>
                  <a:lnTo>
                    <a:pt x="20" y="24"/>
                  </a:lnTo>
                  <a:lnTo>
                    <a:pt x="16" y="12"/>
                  </a:lnTo>
                  <a:lnTo>
                    <a:pt x="9" y="2"/>
                  </a:lnTo>
                  <a:lnTo>
                    <a:pt x="1" y="0"/>
                  </a:lnTo>
                  <a:lnTo>
                    <a:pt x="0" y="11"/>
                  </a:lnTo>
                  <a:lnTo>
                    <a:pt x="1" y="24"/>
                  </a:lnTo>
                  <a:lnTo>
                    <a:pt x="3" y="33"/>
                  </a:lnTo>
                  <a:lnTo>
                    <a:pt x="4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9092" name="Freeform 52">
              <a:extLst>
                <a:ext uri="{FF2B5EF4-FFF2-40B4-BE49-F238E27FC236}">
                  <a16:creationId xmlns:a16="http://schemas.microsoft.com/office/drawing/2014/main" id="{010201DD-5C08-4140-AC48-F85BF2BD2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9" y="3842"/>
              <a:ext cx="30" cy="19"/>
            </a:xfrm>
            <a:custGeom>
              <a:avLst/>
              <a:gdLst>
                <a:gd name="T0" fmla="*/ 9 w 59"/>
                <a:gd name="T1" fmla="*/ 34 h 38"/>
                <a:gd name="T2" fmla="*/ 15 w 59"/>
                <a:gd name="T3" fmla="*/ 37 h 38"/>
                <a:gd name="T4" fmla="*/ 24 w 59"/>
                <a:gd name="T5" fmla="*/ 38 h 38"/>
                <a:gd name="T6" fmla="*/ 33 w 59"/>
                <a:gd name="T7" fmla="*/ 38 h 38"/>
                <a:gd name="T8" fmla="*/ 44 w 59"/>
                <a:gd name="T9" fmla="*/ 37 h 38"/>
                <a:gd name="T10" fmla="*/ 52 w 59"/>
                <a:gd name="T11" fmla="*/ 33 h 38"/>
                <a:gd name="T12" fmla="*/ 57 w 59"/>
                <a:gd name="T13" fmla="*/ 29 h 38"/>
                <a:gd name="T14" fmla="*/ 59 w 59"/>
                <a:gd name="T15" fmla="*/ 23 h 38"/>
                <a:gd name="T16" fmla="*/ 55 w 59"/>
                <a:gd name="T17" fmla="*/ 15 h 38"/>
                <a:gd name="T18" fmla="*/ 52 w 59"/>
                <a:gd name="T19" fmla="*/ 12 h 38"/>
                <a:gd name="T20" fmla="*/ 46 w 59"/>
                <a:gd name="T21" fmla="*/ 11 h 38"/>
                <a:gd name="T22" fmla="*/ 40 w 59"/>
                <a:gd name="T23" fmla="*/ 11 h 38"/>
                <a:gd name="T24" fmla="*/ 33 w 59"/>
                <a:gd name="T25" fmla="*/ 14 h 38"/>
                <a:gd name="T26" fmla="*/ 27 w 59"/>
                <a:gd name="T27" fmla="*/ 15 h 38"/>
                <a:gd name="T28" fmla="*/ 23 w 59"/>
                <a:gd name="T29" fmla="*/ 17 h 38"/>
                <a:gd name="T30" fmla="*/ 19 w 59"/>
                <a:gd name="T31" fmla="*/ 18 h 38"/>
                <a:gd name="T32" fmla="*/ 18 w 59"/>
                <a:gd name="T33" fmla="*/ 19 h 38"/>
                <a:gd name="T34" fmla="*/ 17 w 59"/>
                <a:gd name="T35" fmla="*/ 16 h 38"/>
                <a:gd name="T36" fmla="*/ 15 w 59"/>
                <a:gd name="T37" fmla="*/ 10 h 38"/>
                <a:gd name="T38" fmla="*/ 12 w 59"/>
                <a:gd name="T39" fmla="*/ 3 h 38"/>
                <a:gd name="T40" fmla="*/ 11 w 59"/>
                <a:gd name="T41" fmla="*/ 1 h 38"/>
                <a:gd name="T42" fmla="*/ 9 w 59"/>
                <a:gd name="T43" fmla="*/ 0 h 38"/>
                <a:gd name="T44" fmla="*/ 6 w 59"/>
                <a:gd name="T45" fmla="*/ 0 h 38"/>
                <a:gd name="T46" fmla="*/ 2 w 59"/>
                <a:gd name="T47" fmla="*/ 1 h 38"/>
                <a:gd name="T48" fmla="*/ 0 w 59"/>
                <a:gd name="T49" fmla="*/ 3 h 38"/>
                <a:gd name="T50" fmla="*/ 0 w 59"/>
                <a:gd name="T51" fmla="*/ 10 h 38"/>
                <a:gd name="T52" fmla="*/ 3 w 59"/>
                <a:gd name="T53" fmla="*/ 21 h 38"/>
                <a:gd name="T54" fmla="*/ 7 w 59"/>
                <a:gd name="T55" fmla="*/ 30 h 38"/>
                <a:gd name="T56" fmla="*/ 9 w 59"/>
                <a:gd name="T57" fmla="*/ 3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9" h="38">
                  <a:moveTo>
                    <a:pt x="9" y="34"/>
                  </a:moveTo>
                  <a:lnTo>
                    <a:pt x="15" y="37"/>
                  </a:lnTo>
                  <a:lnTo>
                    <a:pt x="24" y="38"/>
                  </a:lnTo>
                  <a:lnTo>
                    <a:pt x="33" y="38"/>
                  </a:lnTo>
                  <a:lnTo>
                    <a:pt x="44" y="37"/>
                  </a:lnTo>
                  <a:lnTo>
                    <a:pt x="52" y="33"/>
                  </a:lnTo>
                  <a:lnTo>
                    <a:pt x="57" y="29"/>
                  </a:lnTo>
                  <a:lnTo>
                    <a:pt x="59" y="23"/>
                  </a:lnTo>
                  <a:lnTo>
                    <a:pt x="55" y="15"/>
                  </a:lnTo>
                  <a:lnTo>
                    <a:pt x="52" y="12"/>
                  </a:lnTo>
                  <a:lnTo>
                    <a:pt x="46" y="11"/>
                  </a:lnTo>
                  <a:lnTo>
                    <a:pt x="40" y="11"/>
                  </a:lnTo>
                  <a:lnTo>
                    <a:pt x="33" y="14"/>
                  </a:lnTo>
                  <a:lnTo>
                    <a:pt x="27" y="15"/>
                  </a:lnTo>
                  <a:lnTo>
                    <a:pt x="23" y="17"/>
                  </a:lnTo>
                  <a:lnTo>
                    <a:pt x="19" y="18"/>
                  </a:lnTo>
                  <a:lnTo>
                    <a:pt x="18" y="19"/>
                  </a:lnTo>
                  <a:lnTo>
                    <a:pt x="17" y="16"/>
                  </a:lnTo>
                  <a:lnTo>
                    <a:pt x="15" y="10"/>
                  </a:lnTo>
                  <a:lnTo>
                    <a:pt x="12" y="3"/>
                  </a:lnTo>
                  <a:lnTo>
                    <a:pt x="11" y="1"/>
                  </a:lnTo>
                  <a:lnTo>
                    <a:pt x="9" y="0"/>
                  </a:lnTo>
                  <a:lnTo>
                    <a:pt x="6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10"/>
                  </a:lnTo>
                  <a:lnTo>
                    <a:pt x="3" y="21"/>
                  </a:lnTo>
                  <a:lnTo>
                    <a:pt x="7" y="30"/>
                  </a:lnTo>
                  <a:lnTo>
                    <a:pt x="9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9093" name="Freeform 53">
              <a:extLst>
                <a:ext uri="{FF2B5EF4-FFF2-40B4-BE49-F238E27FC236}">
                  <a16:creationId xmlns:a16="http://schemas.microsoft.com/office/drawing/2014/main" id="{4234A544-D1CE-460E-9DDE-A7F0B11E0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3" y="3827"/>
              <a:ext cx="25" cy="23"/>
            </a:xfrm>
            <a:custGeom>
              <a:avLst/>
              <a:gdLst>
                <a:gd name="T0" fmla="*/ 11 w 49"/>
                <a:gd name="T1" fmla="*/ 42 h 46"/>
                <a:gd name="T2" fmla="*/ 17 w 49"/>
                <a:gd name="T3" fmla="*/ 43 h 46"/>
                <a:gd name="T4" fmla="*/ 26 w 49"/>
                <a:gd name="T5" fmla="*/ 46 h 46"/>
                <a:gd name="T6" fmla="*/ 36 w 49"/>
                <a:gd name="T7" fmla="*/ 45 h 46"/>
                <a:gd name="T8" fmla="*/ 44 w 49"/>
                <a:gd name="T9" fmla="*/ 40 h 46"/>
                <a:gd name="T10" fmla="*/ 47 w 49"/>
                <a:gd name="T11" fmla="*/ 39 h 46"/>
                <a:gd name="T12" fmla="*/ 48 w 49"/>
                <a:gd name="T13" fmla="*/ 37 h 46"/>
                <a:gd name="T14" fmla="*/ 49 w 49"/>
                <a:gd name="T15" fmla="*/ 34 h 46"/>
                <a:gd name="T16" fmla="*/ 48 w 49"/>
                <a:gd name="T17" fmla="*/ 32 h 46"/>
                <a:gd name="T18" fmla="*/ 47 w 49"/>
                <a:gd name="T19" fmla="*/ 29 h 46"/>
                <a:gd name="T20" fmla="*/ 44 w 49"/>
                <a:gd name="T21" fmla="*/ 26 h 46"/>
                <a:gd name="T22" fmla="*/ 41 w 49"/>
                <a:gd name="T23" fmla="*/ 25 h 46"/>
                <a:gd name="T24" fmla="*/ 36 w 49"/>
                <a:gd name="T25" fmla="*/ 26 h 46"/>
                <a:gd name="T26" fmla="*/ 30 w 49"/>
                <a:gd name="T27" fmla="*/ 29 h 46"/>
                <a:gd name="T28" fmla="*/ 23 w 49"/>
                <a:gd name="T29" fmla="*/ 29 h 46"/>
                <a:gd name="T30" fmla="*/ 18 w 49"/>
                <a:gd name="T31" fmla="*/ 29 h 46"/>
                <a:gd name="T32" fmla="*/ 16 w 49"/>
                <a:gd name="T33" fmla="*/ 29 h 46"/>
                <a:gd name="T34" fmla="*/ 16 w 49"/>
                <a:gd name="T35" fmla="*/ 24 h 46"/>
                <a:gd name="T36" fmla="*/ 16 w 49"/>
                <a:gd name="T37" fmla="*/ 14 h 46"/>
                <a:gd name="T38" fmla="*/ 12 w 49"/>
                <a:gd name="T39" fmla="*/ 3 h 46"/>
                <a:gd name="T40" fmla="*/ 5 w 49"/>
                <a:gd name="T41" fmla="*/ 0 h 46"/>
                <a:gd name="T42" fmla="*/ 0 w 49"/>
                <a:gd name="T43" fmla="*/ 15 h 46"/>
                <a:gd name="T44" fmla="*/ 0 w 49"/>
                <a:gd name="T45" fmla="*/ 27 h 46"/>
                <a:gd name="T46" fmla="*/ 4 w 49"/>
                <a:gd name="T47" fmla="*/ 37 h 46"/>
                <a:gd name="T48" fmla="*/ 11 w 49"/>
                <a:gd name="T4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" h="46">
                  <a:moveTo>
                    <a:pt x="11" y="42"/>
                  </a:moveTo>
                  <a:lnTo>
                    <a:pt x="17" y="43"/>
                  </a:lnTo>
                  <a:lnTo>
                    <a:pt x="26" y="46"/>
                  </a:lnTo>
                  <a:lnTo>
                    <a:pt x="36" y="45"/>
                  </a:lnTo>
                  <a:lnTo>
                    <a:pt x="44" y="40"/>
                  </a:lnTo>
                  <a:lnTo>
                    <a:pt x="47" y="39"/>
                  </a:lnTo>
                  <a:lnTo>
                    <a:pt x="48" y="37"/>
                  </a:lnTo>
                  <a:lnTo>
                    <a:pt x="49" y="34"/>
                  </a:lnTo>
                  <a:lnTo>
                    <a:pt x="48" y="32"/>
                  </a:lnTo>
                  <a:lnTo>
                    <a:pt x="47" y="29"/>
                  </a:lnTo>
                  <a:lnTo>
                    <a:pt x="44" y="26"/>
                  </a:lnTo>
                  <a:lnTo>
                    <a:pt x="41" y="25"/>
                  </a:lnTo>
                  <a:lnTo>
                    <a:pt x="36" y="26"/>
                  </a:lnTo>
                  <a:lnTo>
                    <a:pt x="30" y="29"/>
                  </a:lnTo>
                  <a:lnTo>
                    <a:pt x="23" y="29"/>
                  </a:lnTo>
                  <a:lnTo>
                    <a:pt x="18" y="29"/>
                  </a:lnTo>
                  <a:lnTo>
                    <a:pt x="16" y="29"/>
                  </a:lnTo>
                  <a:lnTo>
                    <a:pt x="16" y="24"/>
                  </a:lnTo>
                  <a:lnTo>
                    <a:pt x="16" y="14"/>
                  </a:lnTo>
                  <a:lnTo>
                    <a:pt x="12" y="3"/>
                  </a:lnTo>
                  <a:lnTo>
                    <a:pt x="5" y="0"/>
                  </a:lnTo>
                  <a:lnTo>
                    <a:pt x="0" y="15"/>
                  </a:lnTo>
                  <a:lnTo>
                    <a:pt x="0" y="27"/>
                  </a:lnTo>
                  <a:lnTo>
                    <a:pt x="4" y="37"/>
                  </a:lnTo>
                  <a:lnTo>
                    <a:pt x="11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9094" name="Freeform 54">
              <a:extLst>
                <a:ext uri="{FF2B5EF4-FFF2-40B4-BE49-F238E27FC236}">
                  <a16:creationId xmlns:a16="http://schemas.microsoft.com/office/drawing/2014/main" id="{72682EB2-606D-4DBC-92F4-3652A119D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7" y="3819"/>
              <a:ext cx="25" cy="22"/>
            </a:xfrm>
            <a:custGeom>
              <a:avLst/>
              <a:gdLst>
                <a:gd name="T0" fmla="*/ 18 w 51"/>
                <a:gd name="T1" fmla="*/ 41 h 45"/>
                <a:gd name="T2" fmla="*/ 25 w 51"/>
                <a:gd name="T3" fmla="*/ 45 h 45"/>
                <a:gd name="T4" fmla="*/ 32 w 51"/>
                <a:gd name="T5" fmla="*/ 43 h 45"/>
                <a:gd name="T6" fmla="*/ 39 w 51"/>
                <a:gd name="T7" fmla="*/ 41 h 45"/>
                <a:gd name="T8" fmla="*/ 46 w 51"/>
                <a:gd name="T9" fmla="*/ 38 h 45"/>
                <a:gd name="T10" fmla="*/ 49 w 51"/>
                <a:gd name="T11" fmla="*/ 35 h 45"/>
                <a:gd name="T12" fmla="*/ 51 w 51"/>
                <a:gd name="T13" fmla="*/ 33 h 45"/>
                <a:gd name="T14" fmla="*/ 51 w 51"/>
                <a:gd name="T15" fmla="*/ 30 h 45"/>
                <a:gd name="T16" fmla="*/ 49 w 51"/>
                <a:gd name="T17" fmla="*/ 26 h 45"/>
                <a:gd name="T18" fmla="*/ 41 w 51"/>
                <a:gd name="T19" fmla="*/ 22 h 45"/>
                <a:gd name="T20" fmla="*/ 36 w 51"/>
                <a:gd name="T21" fmla="*/ 23 h 45"/>
                <a:gd name="T22" fmla="*/ 31 w 51"/>
                <a:gd name="T23" fmla="*/ 27 h 45"/>
                <a:gd name="T24" fmla="*/ 28 w 51"/>
                <a:gd name="T25" fmla="*/ 31 h 45"/>
                <a:gd name="T26" fmla="*/ 25 w 51"/>
                <a:gd name="T27" fmla="*/ 25 h 45"/>
                <a:gd name="T28" fmla="*/ 20 w 51"/>
                <a:gd name="T29" fmla="*/ 13 h 45"/>
                <a:gd name="T30" fmla="*/ 13 w 51"/>
                <a:gd name="T31" fmla="*/ 3 h 45"/>
                <a:gd name="T32" fmla="*/ 5 w 51"/>
                <a:gd name="T33" fmla="*/ 0 h 45"/>
                <a:gd name="T34" fmla="*/ 0 w 51"/>
                <a:gd name="T35" fmla="*/ 16 h 45"/>
                <a:gd name="T36" fmla="*/ 6 w 51"/>
                <a:gd name="T37" fmla="*/ 28 h 45"/>
                <a:gd name="T38" fmla="*/ 14 w 51"/>
                <a:gd name="T39" fmla="*/ 38 h 45"/>
                <a:gd name="T40" fmla="*/ 18 w 51"/>
                <a:gd name="T41" fmla="*/ 4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45">
                  <a:moveTo>
                    <a:pt x="18" y="41"/>
                  </a:moveTo>
                  <a:lnTo>
                    <a:pt x="25" y="45"/>
                  </a:lnTo>
                  <a:lnTo>
                    <a:pt x="32" y="43"/>
                  </a:lnTo>
                  <a:lnTo>
                    <a:pt x="39" y="41"/>
                  </a:lnTo>
                  <a:lnTo>
                    <a:pt x="46" y="38"/>
                  </a:lnTo>
                  <a:lnTo>
                    <a:pt x="49" y="35"/>
                  </a:lnTo>
                  <a:lnTo>
                    <a:pt x="51" y="33"/>
                  </a:lnTo>
                  <a:lnTo>
                    <a:pt x="51" y="30"/>
                  </a:lnTo>
                  <a:lnTo>
                    <a:pt x="49" y="26"/>
                  </a:lnTo>
                  <a:lnTo>
                    <a:pt x="41" y="22"/>
                  </a:lnTo>
                  <a:lnTo>
                    <a:pt x="36" y="23"/>
                  </a:lnTo>
                  <a:lnTo>
                    <a:pt x="31" y="27"/>
                  </a:lnTo>
                  <a:lnTo>
                    <a:pt x="28" y="31"/>
                  </a:lnTo>
                  <a:lnTo>
                    <a:pt x="25" y="25"/>
                  </a:lnTo>
                  <a:lnTo>
                    <a:pt x="20" y="13"/>
                  </a:lnTo>
                  <a:lnTo>
                    <a:pt x="13" y="3"/>
                  </a:lnTo>
                  <a:lnTo>
                    <a:pt x="5" y="0"/>
                  </a:lnTo>
                  <a:lnTo>
                    <a:pt x="0" y="16"/>
                  </a:lnTo>
                  <a:lnTo>
                    <a:pt x="6" y="28"/>
                  </a:lnTo>
                  <a:lnTo>
                    <a:pt x="14" y="38"/>
                  </a:lnTo>
                  <a:lnTo>
                    <a:pt x="18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9095" name="Freeform 55">
              <a:extLst>
                <a:ext uri="{FF2B5EF4-FFF2-40B4-BE49-F238E27FC236}">
                  <a16:creationId xmlns:a16="http://schemas.microsoft.com/office/drawing/2014/main" id="{34D16A54-E2E6-4CA1-A73D-CDB83C571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3880"/>
              <a:ext cx="31" cy="32"/>
            </a:xfrm>
            <a:custGeom>
              <a:avLst/>
              <a:gdLst>
                <a:gd name="T0" fmla="*/ 13 w 62"/>
                <a:gd name="T1" fmla="*/ 54 h 64"/>
                <a:gd name="T2" fmla="*/ 15 w 62"/>
                <a:gd name="T3" fmla="*/ 56 h 64"/>
                <a:gd name="T4" fmla="*/ 19 w 62"/>
                <a:gd name="T5" fmla="*/ 58 h 64"/>
                <a:gd name="T6" fmla="*/ 24 w 62"/>
                <a:gd name="T7" fmla="*/ 62 h 64"/>
                <a:gd name="T8" fmla="*/ 30 w 62"/>
                <a:gd name="T9" fmla="*/ 63 h 64"/>
                <a:gd name="T10" fmla="*/ 37 w 62"/>
                <a:gd name="T11" fmla="*/ 64 h 64"/>
                <a:gd name="T12" fmla="*/ 45 w 62"/>
                <a:gd name="T13" fmla="*/ 62 h 64"/>
                <a:gd name="T14" fmla="*/ 52 w 62"/>
                <a:gd name="T15" fmla="*/ 56 h 64"/>
                <a:gd name="T16" fmla="*/ 58 w 62"/>
                <a:gd name="T17" fmla="*/ 47 h 64"/>
                <a:gd name="T18" fmla="*/ 60 w 62"/>
                <a:gd name="T19" fmla="*/ 43 h 64"/>
                <a:gd name="T20" fmla="*/ 61 w 62"/>
                <a:gd name="T21" fmla="*/ 40 h 64"/>
                <a:gd name="T22" fmla="*/ 62 w 62"/>
                <a:gd name="T23" fmla="*/ 36 h 64"/>
                <a:gd name="T24" fmla="*/ 61 w 62"/>
                <a:gd name="T25" fmla="*/ 34 h 64"/>
                <a:gd name="T26" fmla="*/ 55 w 62"/>
                <a:gd name="T27" fmla="*/ 31 h 64"/>
                <a:gd name="T28" fmla="*/ 49 w 62"/>
                <a:gd name="T29" fmla="*/ 30 h 64"/>
                <a:gd name="T30" fmla="*/ 42 w 62"/>
                <a:gd name="T31" fmla="*/ 31 h 64"/>
                <a:gd name="T32" fmla="*/ 36 w 62"/>
                <a:gd name="T33" fmla="*/ 32 h 64"/>
                <a:gd name="T34" fmla="*/ 31 w 62"/>
                <a:gd name="T35" fmla="*/ 35 h 64"/>
                <a:gd name="T36" fmla="*/ 27 w 62"/>
                <a:gd name="T37" fmla="*/ 38 h 64"/>
                <a:gd name="T38" fmla="*/ 24 w 62"/>
                <a:gd name="T39" fmla="*/ 40 h 64"/>
                <a:gd name="T40" fmla="*/ 23 w 62"/>
                <a:gd name="T41" fmla="*/ 41 h 64"/>
                <a:gd name="T42" fmla="*/ 22 w 62"/>
                <a:gd name="T43" fmla="*/ 34 h 64"/>
                <a:gd name="T44" fmla="*/ 17 w 62"/>
                <a:gd name="T45" fmla="*/ 19 h 64"/>
                <a:gd name="T46" fmla="*/ 11 w 62"/>
                <a:gd name="T47" fmla="*/ 4 h 64"/>
                <a:gd name="T48" fmla="*/ 1 w 62"/>
                <a:gd name="T49" fmla="*/ 0 h 64"/>
                <a:gd name="T50" fmla="*/ 0 w 62"/>
                <a:gd name="T51" fmla="*/ 19 h 64"/>
                <a:gd name="T52" fmla="*/ 5 w 62"/>
                <a:gd name="T53" fmla="*/ 36 h 64"/>
                <a:gd name="T54" fmla="*/ 11 w 62"/>
                <a:gd name="T55" fmla="*/ 49 h 64"/>
                <a:gd name="T56" fmla="*/ 13 w 62"/>
                <a:gd name="T57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4">
                  <a:moveTo>
                    <a:pt x="13" y="54"/>
                  </a:moveTo>
                  <a:lnTo>
                    <a:pt x="15" y="56"/>
                  </a:lnTo>
                  <a:lnTo>
                    <a:pt x="19" y="58"/>
                  </a:lnTo>
                  <a:lnTo>
                    <a:pt x="24" y="62"/>
                  </a:lnTo>
                  <a:lnTo>
                    <a:pt x="30" y="63"/>
                  </a:lnTo>
                  <a:lnTo>
                    <a:pt x="37" y="64"/>
                  </a:lnTo>
                  <a:lnTo>
                    <a:pt x="45" y="62"/>
                  </a:lnTo>
                  <a:lnTo>
                    <a:pt x="52" y="56"/>
                  </a:lnTo>
                  <a:lnTo>
                    <a:pt x="58" y="47"/>
                  </a:lnTo>
                  <a:lnTo>
                    <a:pt x="60" y="43"/>
                  </a:lnTo>
                  <a:lnTo>
                    <a:pt x="61" y="40"/>
                  </a:lnTo>
                  <a:lnTo>
                    <a:pt x="62" y="36"/>
                  </a:lnTo>
                  <a:lnTo>
                    <a:pt x="61" y="34"/>
                  </a:lnTo>
                  <a:lnTo>
                    <a:pt x="55" y="31"/>
                  </a:lnTo>
                  <a:lnTo>
                    <a:pt x="49" y="30"/>
                  </a:lnTo>
                  <a:lnTo>
                    <a:pt x="42" y="31"/>
                  </a:lnTo>
                  <a:lnTo>
                    <a:pt x="36" y="32"/>
                  </a:lnTo>
                  <a:lnTo>
                    <a:pt x="31" y="35"/>
                  </a:lnTo>
                  <a:lnTo>
                    <a:pt x="27" y="38"/>
                  </a:lnTo>
                  <a:lnTo>
                    <a:pt x="24" y="40"/>
                  </a:lnTo>
                  <a:lnTo>
                    <a:pt x="23" y="41"/>
                  </a:lnTo>
                  <a:lnTo>
                    <a:pt x="22" y="34"/>
                  </a:lnTo>
                  <a:lnTo>
                    <a:pt x="17" y="19"/>
                  </a:lnTo>
                  <a:lnTo>
                    <a:pt x="11" y="4"/>
                  </a:lnTo>
                  <a:lnTo>
                    <a:pt x="1" y="0"/>
                  </a:lnTo>
                  <a:lnTo>
                    <a:pt x="0" y="19"/>
                  </a:lnTo>
                  <a:lnTo>
                    <a:pt x="5" y="36"/>
                  </a:lnTo>
                  <a:lnTo>
                    <a:pt x="11" y="49"/>
                  </a:lnTo>
                  <a:lnTo>
                    <a:pt x="13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9096" name="Freeform 56">
              <a:extLst>
                <a:ext uri="{FF2B5EF4-FFF2-40B4-BE49-F238E27FC236}">
                  <a16:creationId xmlns:a16="http://schemas.microsoft.com/office/drawing/2014/main" id="{E950D830-A9D0-47B4-96F9-913B7ACFB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9" y="3868"/>
              <a:ext cx="32" cy="27"/>
            </a:xfrm>
            <a:custGeom>
              <a:avLst/>
              <a:gdLst>
                <a:gd name="T0" fmla="*/ 10 w 62"/>
                <a:gd name="T1" fmla="*/ 44 h 55"/>
                <a:gd name="T2" fmla="*/ 13 w 62"/>
                <a:gd name="T3" fmla="*/ 45 h 55"/>
                <a:gd name="T4" fmla="*/ 16 w 62"/>
                <a:gd name="T5" fmla="*/ 48 h 55"/>
                <a:gd name="T6" fmla="*/ 21 w 62"/>
                <a:gd name="T7" fmla="*/ 50 h 55"/>
                <a:gd name="T8" fmla="*/ 26 w 62"/>
                <a:gd name="T9" fmla="*/ 52 h 55"/>
                <a:gd name="T10" fmla="*/ 32 w 62"/>
                <a:gd name="T11" fmla="*/ 55 h 55"/>
                <a:gd name="T12" fmla="*/ 39 w 62"/>
                <a:gd name="T13" fmla="*/ 55 h 55"/>
                <a:gd name="T14" fmla="*/ 46 w 62"/>
                <a:gd name="T15" fmla="*/ 55 h 55"/>
                <a:gd name="T16" fmla="*/ 52 w 62"/>
                <a:gd name="T17" fmla="*/ 52 h 55"/>
                <a:gd name="T18" fmla="*/ 56 w 62"/>
                <a:gd name="T19" fmla="*/ 50 h 55"/>
                <a:gd name="T20" fmla="*/ 60 w 62"/>
                <a:gd name="T21" fmla="*/ 46 h 55"/>
                <a:gd name="T22" fmla="*/ 62 w 62"/>
                <a:gd name="T23" fmla="*/ 43 h 55"/>
                <a:gd name="T24" fmla="*/ 61 w 62"/>
                <a:gd name="T25" fmla="*/ 38 h 55"/>
                <a:gd name="T26" fmla="*/ 56 w 62"/>
                <a:gd name="T27" fmla="*/ 34 h 55"/>
                <a:gd name="T28" fmla="*/ 51 w 62"/>
                <a:gd name="T29" fmla="*/ 30 h 55"/>
                <a:gd name="T30" fmla="*/ 44 w 62"/>
                <a:gd name="T31" fmla="*/ 29 h 55"/>
                <a:gd name="T32" fmla="*/ 38 w 62"/>
                <a:gd name="T33" fmla="*/ 29 h 55"/>
                <a:gd name="T34" fmla="*/ 31 w 62"/>
                <a:gd name="T35" fmla="*/ 30 h 55"/>
                <a:gd name="T36" fmla="*/ 26 w 62"/>
                <a:gd name="T37" fmla="*/ 32 h 55"/>
                <a:gd name="T38" fmla="*/ 23 w 62"/>
                <a:gd name="T39" fmla="*/ 33 h 55"/>
                <a:gd name="T40" fmla="*/ 22 w 62"/>
                <a:gd name="T41" fmla="*/ 33 h 55"/>
                <a:gd name="T42" fmla="*/ 21 w 62"/>
                <a:gd name="T43" fmla="*/ 27 h 55"/>
                <a:gd name="T44" fmla="*/ 17 w 62"/>
                <a:gd name="T45" fmla="*/ 14 h 55"/>
                <a:gd name="T46" fmla="*/ 11 w 62"/>
                <a:gd name="T47" fmla="*/ 4 h 55"/>
                <a:gd name="T48" fmla="*/ 2 w 62"/>
                <a:gd name="T49" fmla="*/ 0 h 55"/>
                <a:gd name="T50" fmla="*/ 0 w 62"/>
                <a:gd name="T51" fmla="*/ 18 h 55"/>
                <a:gd name="T52" fmla="*/ 3 w 62"/>
                <a:gd name="T53" fmla="*/ 32 h 55"/>
                <a:gd name="T54" fmla="*/ 8 w 62"/>
                <a:gd name="T55" fmla="*/ 41 h 55"/>
                <a:gd name="T56" fmla="*/ 10 w 62"/>
                <a:gd name="T57" fmla="*/ 4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55">
                  <a:moveTo>
                    <a:pt x="10" y="44"/>
                  </a:moveTo>
                  <a:lnTo>
                    <a:pt x="13" y="45"/>
                  </a:lnTo>
                  <a:lnTo>
                    <a:pt x="16" y="48"/>
                  </a:lnTo>
                  <a:lnTo>
                    <a:pt x="21" y="50"/>
                  </a:lnTo>
                  <a:lnTo>
                    <a:pt x="26" y="52"/>
                  </a:lnTo>
                  <a:lnTo>
                    <a:pt x="32" y="55"/>
                  </a:lnTo>
                  <a:lnTo>
                    <a:pt x="39" y="55"/>
                  </a:lnTo>
                  <a:lnTo>
                    <a:pt x="46" y="55"/>
                  </a:lnTo>
                  <a:lnTo>
                    <a:pt x="52" y="52"/>
                  </a:lnTo>
                  <a:lnTo>
                    <a:pt x="56" y="50"/>
                  </a:lnTo>
                  <a:lnTo>
                    <a:pt x="60" y="46"/>
                  </a:lnTo>
                  <a:lnTo>
                    <a:pt x="62" y="43"/>
                  </a:lnTo>
                  <a:lnTo>
                    <a:pt x="61" y="38"/>
                  </a:lnTo>
                  <a:lnTo>
                    <a:pt x="56" y="34"/>
                  </a:lnTo>
                  <a:lnTo>
                    <a:pt x="51" y="30"/>
                  </a:lnTo>
                  <a:lnTo>
                    <a:pt x="44" y="29"/>
                  </a:lnTo>
                  <a:lnTo>
                    <a:pt x="38" y="29"/>
                  </a:lnTo>
                  <a:lnTo>
                    <a:pt x="31" y="30"/>
                  </a:lnTo>
                  <a:lnTo>
                    <a:pt x="26" y="32"/>
                  </a:lnTo>
                  <a:lnTo>
                    <a:pt x="23" y="33"/>
                  </a:lnTo>
                  <a:lnTo>
                    <a:pt x="22" y="33"/>
                  </a:lnTo>
                  <a:lnTo>
                    <a:pt x="21" y="27"/>
                  </a:lnTo>
                  <a:lnTo>
                    <a:pt x="17" y="14"/>
                  </a:lnTo>
                  <a:lnTo>
                    <a:pt x="11" y="4"/>
                  </a:lnTo>
                  <a:lnTo>
                    <a:pt x="2" y="0"/>
                  </a:lnTo>
                  <a:lnTo>
                    <a:pt x="0" y="18"/>
                  </a:lnTo>
                  <a:lnTo>
                    <a:pt x="3" y="32"/>
                  </a:lnTo>
                  <a:lnTo>
                    <a:pt x="8" y="41"/>
                  </a:lnTo>
                  <a:lnTo>
                    <a:pt x="1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9097" name="Freeform 57">
              <a:extLst>
                <a:ext uri="{FF2B5EF4-FFF2-40B4-BE49-F238E27FC236}">
                  <a16:creationId xmlns:a16="http://schemas.microsoft.com/office/drawing/2014/main" id="{97ABCC01-7A91-48D9-A5A0-F6444542A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5" y="3863"/>
              <a:ext cx="30" cy="25"/>
            </a:xfrm>
            <a:custGeom>
              <a:avLst/>
              <a:gdLst>
                <a:gd name="T0" fmla="*/ 7 w 60"/>
                <a:gd name="T1" fmla="*/ 46 h 50"/>
                <a:gd name="T2" fmla="*/ 13 w 60"/>
                <a:gd name="T3" fmla="*/ 49 h 50"/>
                <a:gd name="T4" fmla="*/ 21 w 60"/>
                <a:gd name="T5" fmla="*/ 50 h 50"/>
                <a:gd name="T6" fmla="*/ 31 w 60"/>
                <a:gd name="T7" fmla="*/ 50 h 50"/>
                <a:gd name="T8" fmla="*/ 42 w 60"/>
                <a:gd name="T9" fmla="*/ 49 h 50"/>
                <a:gd name="T10" fmla="*/ 51 w 60"/>
                <a:gd name="T11" fmla="*/ 46 h 50"/>
                <a:gd name="T12" fmla="*/ 57 w 60"/>
                <a:gd name="T13" fmla="*/ 44 h 50"/>
                <a:gd name="T14" fmla="*/ 60 w 60"/>
                <a:gd name="T15" fmla="*/ 39 h 50"/>
                <a:gd name="T16" fmla="*/ 59 w 60"/>
                <a:gd name="T17" fmla="*/ 34 h 50"/>
                <a:gd name="T18" fmla="*/ 54 w 60"/>
                <a:gd name="T19" fmla="*/ 29 h 50"/>
                <a:gd name="T20" fmla="*/ 49 w 60"/>
                <a:gd name="T21" fmla="*/ 27 h 50"/>
                <a:gd name="T22" fmla="*/ 42 w 60"/>
                <a:gd name="T23" fmla="*/ 26 h 50"/>
                <a:gd name="T24" fmla="*/ 36 w 60"/>
                <a:gd name="T25" fmla="*/ 26 h 50"/>
                <a:gd name="T26" fmla="*/ 30 w 60"/>
                <a:gd name="T27" fmla="*/ 27 h 50"/>
                <a:gd name="T28" fmla="*/ 26 w 60"/>
                <a:gd name="T29" fmla="*/ 28 h 50"/>
                <a:gd name="T30" fmla="*/ 22 w 60"/>
                <a:gd name="T31" fmla="*/ 30 h 50"/>
                <a:gd name="T32" fmla="*/ 21 w 60"/>
                <a:gd name="T33" fmla="*/ 30 h 50"/>
                <a:gd name="T34" fmla="*/ 20 w 60"/>
                <a:gd name="T35" fmla="*/ 24 h 50"/>
                <a:gd name="T36" fmla="*/ 16 w 60"/>
                <a:gd name="T37" fmla="*/ 13 h 50"/>
                <a:gd name="T38" fmla="*/ 11 w 60"/>
                <a:gd name="T39" fmla="*/ 3 h 50"/>
                <a:gd name="T40" fmla="*/ 1 w 60"/>
                <a:gd name="T41" fmla="*/ 0 h 50"/>
                <a:gd name="T42" fmla="*/ 0 w 60"/>
                <a:gd name="T43" fmla="*/ 14 h 50"/>
                <a:gd name="T44" fmla="*/ 2 w 60"/>
                <a:gd name="T45" fmla="*/ 29 h 50"/>
                <a:gd name="T46" fmla="*/ 6 w 60"/>
                <a:gd name="T47" fmla="*/ 42 h 50"/>
                <a:gd name="T48" fmla="*/ 7 w 60"/>
                <a:gd name="T49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50">
                  <a:moveTo>
                    <a:pt x="7" y="46"/>
                  </a:moveTo>
                  <a:lnTo>
                    <a:pt x="13" y="49"/>
                  </a:lnTo>
                  <a:lnTo>
                    <a:pt x="21" y="50"/>
                  </a:lnTo>
                  <a:lnTo>
                    <a:pt x="31" y="50"/>
                  </a:lnTo>
                  <a:lnTo>
                    <a:pt x="42" y="49"/>
                  </a:lnTo>
                  <a:lnTo>
                    <a:pt x="51" y="46"/>
                  </a:lnTo>
                  <a:lnTo>
                    <a:pt x="57" y="44"/>
                  </a:lnTo>
                  <a:lnTo>
                    <a:pt x="60" y="39"/>
                  </a:lnTo>
                  <a:lnTo>
                    <a:pt x="59" y="34"/>
                  </a:lnTo>
                  <a:lnTo>
                    <a:pt x="54" y="29"/>
                  </a:lnTo>
                  <a:lnTo>
                    <a:pt x="49" y="27"/>
                  </a:lnTo>
                  <a:lnTo>
                    <a:pt x="42" y="26"/>
                  </a:lnTo>
                  <a:lnTo>
                    <a:pt x="36" y="26"/>
                  </a:lnTo>
                  <a:lnTo>
                    <a:pt x="30" y="27"/>
                  </a:lnTo>
                  <a:lnTo>
                    <a:pt x="26" y="28"/>
                  </a:lnTo>
                  <a:lnTo>
                    <a:pt x="22" y="30"/>
                  </a:lnTo>
                  <a:lnTo>
                    <a:pt x="21" y="30"/>
                  </a:lnTo>
                  <a:lnTo>
                    <a:pt x="20" y="24"/>
                  </a:lnTo>
                  <a:lnTo>
                    <a:pt x="16" y="13"/>
                  </a:lnTo>
                  <a:lnTo>
                    <a:pt x="11" y="3"/>
                  </a:lnTo>
                  <a:lnTo>
                    <a:pt x="1" y="0"/>
                  </a:lnTo>
                  <a:lnTo>
                    <a:pt x="0" y="14"/>
                  </a:lnTo>
                  <a:lnTo>
                    <a:pt x="2" y="29"/>
                  </a:lnTo>
                  <a:lnTo>
                    <a:pt x="6" y="42"/>
                  </a:lnTo>
                  <a:lnTo>
                    <a:pt x="7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9098" name="Freeform 58">
              <a:extLst>
                <a:ext uri="{FF2B5EF4-FFF2-40B4-BE49-F238E27FC236}">
                  <a16:creationId xmlns:a16="http://schemas.microsoft.com/office/drawing/2014/main" id="{C4C3772C-648E-41AB-9636-AE6C53AC0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4" y="3718"/>
              <a:ext cx="143" cy="338"/>
            </a:xfrm>
            <a:custGeom>
              <a:avLst/>
              <a:gdLst>
                <a:gd name="T0" fmla="*/ 10 w 287"/>
                <a:gd name="T1" fmla="*/ 121 h 677"/>
                <a:gd name="T2" fmla="*/ 13 w 287"/>
                <a:gd name="T3" fmla="*/ 193 h 677"/>
                <a:gd name="T4" fmla="*/ 36 w 287"/>
                <a:gd name="T5" fmla="*/ 277 h 677"/>
                <a:gd name="T6" fmla="*/ 66 w 287"/>
                <a:gd name="T7" fmla="*/ 373 h 677"/>
                <a:gd name="T8" fmla="*/ 96 w 287"/>
                <a:gd name="T9" fmla="*/ 467 h 677"/>
                <a:gd name="T10" fmla="*/ 128 w 287"/>
                <a:gd name="T11" fmla="*/ 560 h 677"/>
                <a:gd name="T12" fmla="*/ 154 w 287"/>
                <a:gd name="T13" fmla="*/ 624 h 677"/>
                <a:gd name="T14" fmla="*/ 179 w 287"/>
                <a:gd name="T15" fmla="*/ 649 h 677"/>
                <a:gd name="T16" fmla="*/ 211 w 287"/>
                <a:gd name="T17" fmla="*/ 665 h 677"/>
                <a:gd name="T18" fmla="*/ 248 w 287"/>
                <a:gd name="T19" fmla="*/ 674 h 677"/>
                <a:gd name="T20" fmla="*/ 273 w 287"/>
                <a:gd name="T21" fmla="*/ 675 h 677"/>
                <a:gd name="T22" fmla="*/ 284 w 287"/>
                <a:gd name="T23" fmla="*/ 667 h 677"/>
                <a:gd name="T24" fmla="*/ 287 w 287"/>
                <a:gd name="T25" fmla="*/ 654 h 677"/>
                <a:gd name="T26" fmla="*/ 278 w 287"/>
                <a:gd name="T27" fmla="*/ 643 h 677"/>
                <a:gd name="T28" fmla="*/ 258 w 287"/>
                <a:gd name="T29" fmla="*/ 637 h 677"/>
                <a:gd name="T30" fmla="*/ 232 w 287"/>
                <a:gd name="T31" fmla="*/ 632 h 677"/>
                <a:gd name="T32" fmla="*/ 208 w 287"/>
                <a:gd name="T33" fmla="*/ 624 h 677"/>
                <a:gd name="T34" fmla="*/ 188 w 287"/>
                <a:gd name="T35" fmla="*/ 606 h 677"/>
                <a:gd name="T36" fmla="*/ 171 w 287"/>
                <a:gd name="T37" fmla="*/ 567 h 677"/>
                <a:gd name="T38" fmla="*/ 152 w 287"/>
                <a:gd name="T39" fmla="*/ 516 h 677"/>
                <a:gd name="T40" fmla="*/ 135 w 287"/>
                <a:gd name="T41" fmla="*/ 463 h 677"/>
                <a:gd name="T42" fmla="*/ 119 w 287"/>
                <a:gd name="T43" fmla="*/ 410 h 677"/>
                <a:gd name="T44" fmla="*/ 99 w 287"/>
                <a:gd name="T45" fmla="*/ 349 h 677"/>
                <a:gd name="T46" fmla="*/ 74 w 287"/>
                <a:gd name="T47" fmla="*/ 280 h 677"/>
                <a:gd name="T48" fmla="*/ 51 w 287"/>
                <a:gd name="T49" fmla="*/ 211 h 677"/>
                <a:gd name="T50" fmla="*/ 38 w 287"/>
                <a:gd name="T51" fmla="*/ 141 h 677"/>
                <a:gd name="T52" fmla="*/ 36 w 287"/>
                <a:gd name="T53" fmla="*/ 89 h 677"/>
                <a:gd name="T54" fmla="*/ 28 w 287"/>
                <a:gd name="T55" fmla="*/ 54 h 677"/>
                <a:gd name="T56" fmla="*/ 17 w 287"/>
                <a:gd name="T57" fmla="*/ 22 h 677"/>
                <a:gd name="T58" fmla="*/ 5 w 287"/>
                <a:gd name="T59" fmla="*/ 1 h 677"/>
                <a:gd name="T60" fmla="*/ 4 w 287"/>
                <a:gd name="T61" fmla="*/ 14 h 677"/>
                <a:gd name="T62" fmla="*/ 11 w 287"/>
                <a:gd name="T63" fmla="*/ 61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7" h="677">
                  <a:moveTo>
                    <a:pt x="12" y="84"/>
                  </a:moveTo>
                  <a:lnTo>
                    <a:pt x="10" y="121"/>
                  </a:lnTo>
                  <a:lnTo>
                    <a:pt x="10" y="158"/>
                  </a:lnTo>
                  <a:lnTo>
                    <a:pt x="13" y="193"/>
                  </a:lnTo>
                  <a:lnTo>
                    <a:pt x="21" y="229"/>
                  </a:lnTo>
                  <a:lnTo>
                    <a:pt x="36" y="277"/>
                  </a:lnTo>
                  <a:lnTo>
                    <a:pt x="51" y="326"/>
                  </a:lnTo>
                  <a:lnTo>
                    <a:pt x="66" y="373"/>
                  </a:lnTo>
                  <a:lnTo>
                    <a:pt x="81" y="420"/>
                  </a:lnTo>
                  <a:lnTo>
                    <a:pt x="96" y="467"/>
                  </a:lnTo>
                  <a:lnTo>
                    <a:pt x="112" y="513"/>
                  </a:lnTo>
                  <a:lnTo>
                    <a:pt x="128" y="560"/>
                  </a:lnTo>
                  <a:lnTo>
                    <a:pt x="145" y="608"/>
                  </a:lnTo>
                  <a:lnTo>
                    <a:pt x="154" y="624"/>
                  </a:lnTo>
                  <a:lnTo>
                    <a:pt x="165" y="637"/>
                  </a:lnTo>
                  <a:lnTo>
                    <a:pt x="179" y="649"/>
                  </a:lnTo>
                  <a:lnTo>
                    <a:pt x="194" y="658"/>
                  </a:lnTo>
                  <a:lnTo>
                    <a:pt x="211" y="665"/>
                  </a:lnTo>
                  <a:lnTo>
                    <a:pt x="230" y="671"/>
                  </a:lnTo>
                  <a:lnTo>
                    <a:pt x="248" y="674"/>
                  </a:lnTo>
                  <a:lnTo>
                    <a:pt x="266" y="677"/>
                  </a:lnTo>
                  <a:lnTo>
                    <a:pt x="273" y="675"/>
                  </a:lnTo>
                  <a:lnTo>
                    <a:pt x="279" y="673"/>
                  </a:lnTo>
                  <a:lnTo>
                    <a:pt x="284" y="667"/>
                  </a:lnTo>
                  <a:lnTo>
                    <a:pt x="287" y="660"/>
                  </a:lnTo>
                  <a:lnTo>
                    <a:pt x="287" y="654"/>
                  </a:lnTo>
                  <a:lnTo>
                    <a:pt x="284" y="648"/>
                  </a:lnTo>
                  <a:lnTo>
                    <a:pt x="278" y="643"/>
                  </a:lnTo>
                  <a:lnTo>
                    <a:pt x="271" y="641"/>
                  </a:lnTo>
                  <a:lnTo>
                    <a:pt x="258" y="637"/>
                  </a:lnTo>
                  <a:lnTo>
                    <a:pt x="246" y="635"/>
                  </a:lnTo>
                  <a:lnTo>
                    <a:pt x="232" y="632"/>
                  </a:lnTo>
                  <a:lnTo>
                    <a:pt x="219" y="628"/>
                  </a:lnTo>
                  <a:lnTo>
                    <a:pt x="208" y="624"/>
                  </a:lnTo>
                  <a:lnTo>
                    <a:pt x="197" y="616"/>
                  </a:lnTo>
                  <a:lnTo>
                    <a:pt x="188" y="606"/>
                  </a:lnTo>
                  <a:lnTo>
                    <a:pt x="181" y="594"/>
                  </a:lnTo>
                  <a:lnTo>
                    <a:pt x="171" y="567"/>
                  </a:lnTo>
                  <a:lnTo>
                    <a:pt x="162" y="542"/>
                  </a:lnTo>
                  <a:lnTo>
                    <a:pt x="152" y="516"/>
                  </a:lnTo>
                  <a:lnTo>
                    <a:pt x="144" y="489"/>
                  </a:lnTo>
                  <a:lnTo>
                    <a:pt x="135" y="463"/>
                  </a:lnTo>
                  <a:lnTo>
                    <a:pt x="127" y="436"/>
                  </a:lnTo>
                  <a:lnTo>
                    <a:pt x="119" y="410"/>
                  </a:lnTo>
                  <a:lnTo>
                    <a:pt x="111" y="383"/>
                  </a:lnTo>
                  <a:lnTo>
                    <a:pt x="99" y="349"/>
                  </a:lnTo>
                  <a:lnTo>
                    <a:pt x="87" y="314"/>
                  </a:lnTo>
                  <a:lnTo>
                    <a:pt x="74" y="280"/>
                  </a:lnTo>
                  <a:lnTo>
                    <a:pt x="63" y="245"/>
                  </a:lnTo>
                  <a:lnTo>
                    <a:pt x="51" y="211"/>
                  </a:lnTo>
                  <a:lnTo>
                    <a:pt x="43" y="176"/>
                  </a:lnTo>
                  <a:lnTo>
                    <a:pt x="38" y="141"/>
                  </a:lnTo>
                  <a:lnTo>
                    <a:pt x="37" y="104"/>
                  </a:lnTo>
                  <a:lnTo>
                    <a:pt x="36" y="89"/>
                  </a:lnTo>
                  <a:lnTo>
                    <a:pt x="33" y="72"/>
                  </a:lnTo>
                  <a:lnTo>
                    <a:pt x="28" y="54"/>
                  </a:lnTo>
                  <a:lnTo>
                    <a:pt x="22" y="37"/>
                  </a:lnTo>
                  <a:lnTo>
                    <a:pt x="17" y="22"/>
                  </a:lnTo>
                  <a:lnTo>
                    <a:pt x="11" y="9"/>
                  </a:lnTo>
                  <a:lnTo>
                    <a:pt x="5" y="1"/>
                  </a:lnTo>
                  <a:lnTo>
                    <a:pt x="0" y="0"/>
                  </a:lnTo>
                  <a:lnTo>
                    <a:pt x="4" y="14"/>
                  </a:lnTo>
                  <a:lnTo>
                    <a:pt x="9" y="36"/>
                  </a:lnTo>
                  <a:lnTo>
                    <a:pt x="11" y="61"/>
                  </a:lnTo>
                  <a:lnTo>
                    <a:pt x="12" y="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9099" name="Freeform 59">
              <a:extLst>
                <a:ext uri="{FF2B5EF4-FFF2-40B4-BE49-F238E27FC236}">
                  <a16:creationId xmlns:a16="http://schemas.microsoft.com/office/drawing/2014/main" id="{418351BE-E0C0-4C18-988A-7161EF5CA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8" y="3863"/>
              <a:ext cx="34" cy="35"/>
            </a:xfrm>
            <a:custGeom>
              <a:avLst/>
              <a:gdLst>
                <a:gd name="T0" fmla="*/ 66 w 69"/>
                <a:gd name="T1" fmla="*/ 19 h 70"/>
                <a:gd name="T2" fmla="*/ 69 w 69"/>
                <a:gd name="T3" fmla="*/ 15 h 70"/>
                <a:gd name="T4" fmla="*/ 68 w 69"/>
                <a:gd name="T5" fmla="*/ 10 h 70"/>
                <a:gd name="T6" fmla="*/ 66 w 69"/>
                <a:gd name="T7" fmla="*/ 6 h 70"/>
                <a:gd name="T8" fmla="*/ 60 w 69"/>
                <a:gd name="T9" fmla="*/ 2 h 70"/>
                <a:gd name="T10" fmla="*/ 55 w 69"/>
                <a:gd name="T11" fmla="*/ 0 h 70"/>
                <a:gd name="T12" fmla="*/ 49 w 69"/>
                <a:gd name="T13" fmla="*/ 0 h 70"/>
                <a:gd name="T14" fmla="*/ 43 w 69"/>
                <a:gd name="T15" fmla="*/ 1 h 70"/>
                <a:gd name="T16" fmla="*/ 37 w 69"/>
                <a:gd name="T17" fmla="*/ 5 h 70"/>
                <a:gd name="T18" fmla="*/ 32 w 69"/>
                <a:gd name="T19" fmla="*/ 9 h 70"/>
                <a:gd name="T20" fmla="*/ 27 w 69"/>
                <a:gd name="T21" fmla="*/ 16 h 70"/>
                <a:gd name="T22" fmla="*/ 20 w 69"/>
                <a:gd name="T23" fmla="*/ 25 h 70"/>
                <a:gd name="T24" fmla="*/ 13 w 69"/>
                <a:gd name="T25" fmla="*/ 35 h 70"/>
                <a:gd name="T26" fmla="*/ 7 w 69"/>
                <a:gd name="T27" fmla="*/ 45 h 70"/>
                <a:gd name="T28" fmla="*/ 3 w 69"/>
                <a:gd name="T29" fmla="*/ 55 h 70"/>
                <a:gd name="T30" fmla="*/ 0 w 69"/>
                <a:gd name="T31" fmla="*/ 63 h 70"/>
                <a:gd name="T32" fmla="*/ 3 w 69"/>
                <a:gd name="T33" fmla="*/ 70 h 70"/>
                <a:gd name="T34" fmla="*/ 12 w 69"/>
                <a:gd name="T35" fmla="*/ 65 h 70"/>
                <a:gd name="T36" fmla="*/ 21 w 69"/>
                <a:gd name="T37" fmla="*/ 56 h 70"/>
                <a:gd name="T38" fmla="*/ 31 w 69"/>
                <a:gd name="T39" fmla="*/ 48 h 70"/>
                <a:gd name="T40" fmla="*/ 41 w 69"/>
                <a:gd name="T41" fmla="*/ 40 h 70"/>
                <a:gd name="T42" fmla="*/ 50 w 69"/>
                <a:gd name="T43" fmla="*/ 33 h 70"/>
                <a:gd name="T44" fmla="*/ 57 w 69"/>
                <a:gd name="T45" fmla="*/ 27 h 70"/>
                <a:gd name="T46" fmla="*/ 62 w 69"/>
                <a:gd name="T47" fmla="*/ 22 h 70"/>
                <a:gd name="T48" fmla="*/ 66 w 69"/>
                <a:gd name="T49" fmla="*/ 1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0">
                  <a:moveTo>
                    <a:pt x="66" y="19"/>
                  </a:moveTo>
                  <a:lnTo>
                    <a:pt x="69" y="15"/>
                  </a:lnTo>
                  <a:lnTo>
                    <a:pt x="68" y="10"/>
                  </a:lnTo>
                  <a:lnTo>
                    <a:pt x="66" y="6"/>
                  </a:lnTo>
                  <a:lnTo>
                    <a:pt x="60" y="2"/>
                  </a:lnTo>
                  <a:lnTo>
                    <a:pt x="55" y="0"/>
                  </a:lnTo>
                  <a:lnTo>
                    <a:pt x="49" y="0"/>
                  </a:lnTo>
                  <a:lnTo>
                    <a:pt x="43" y="1"/>
                  </a:lnTo>
                  <a:lnTo>
                    <a:pt x="37" y="5"/>
                  </a:lnTo>
                  <a:lnTo>
                    <a:pt x="32" y="9"/>
                  </a:lnTo>
                  <a:lnTo>
                    <a:pt x="27" y="16"/>
                  </a:lnTo>
                  <a:lnTo>
                    <a:pt x="20" y="25"/>
                  </a:lnTo>
                  <a:lnTo>
                    <a:pt x="13" y="35"/>
                  </a:lnTo>
                  <a:lnTo>
                    <a:pt x="7" y="45"/>
                  </a:lnTo>
                  <a:lnTo>
                    <a:pt x="3" y="55"/>
                  </a:lnTo>
                  <a:lnTo>
                    <a:pt x="0" y="63"/>
                  </a:lnTo>
                  <a:lnTo>
                    <a:pt x="3" y="70"/>
                  </a:lnTo>
                  <a:lnTo>
                    <a:pt x="12" y="65"/>
                  </a:lnTo>
                  <a:lnTo>
                    <a:pt x="21" y="56"/>
                  </a:lnTo>
                  <a:lnTo>
                    <a:pt x="31" y="48"/>
                  </a:lnTo>
                  <a:lnTo>
                    <a:pt x="41" y="40"/>
                  </a:lnTo>
                  <a:lnTo>
                    <a:pt x="50" y="33"/>
                  </a:lnTo>
                  <a:lnTo>
                    <a:pt x="57" y="27"/>
                  </a:lnTo>
                  <a:lnTo>
                    <a:pt x="62" y="22"/>
                  </a:lnTo>
                  <a:lnTo>
                    <a:pt x="66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9100" name="Freeform 60">
              <a:extLst>
                <a:ext uri="{FF2B5EF4-FFF2-40B4-BE49-F238E27FC236}">
                  <a16:creationId xmlns:a16="http://schemas.microsoft.com/office/drawing/2014/main" id="{52C21E6E-3FA3-44BA-BF84-40B19ED1B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0" y="3910"/>
              <a:ext cx="40" cy="11"/>
            </a:xfrm>
            <a:custGeom>
              <a:avLst/>
              <a:gdLst>
                <a:gd name="T0" fmla="*/ 73 w 81"/>
                <a:gd name="T1" fmla="*/ 19 h 23"/>
                <a:gd name="T2" fmla="*/ 76 w 81"/>
                <a:gd name="T3" fmla="*/ 18 h 23"/>
                <a:gd name="T4" fmla="*/ 78 w 81"/>
                <a:gd name="T5" fmla="*/ 15 h 23"/>
                <a:gd name="T6" fmla="*/ 80 w 81"/>
                <a:gd name="T7" fmla="*/ 12 h 23"/>
                <a:gd name="T8" fmla="*/ 81 w 81"/>
                <a:gd name="T9" fmla="*/ 8 h 23"/>
                <a:gd name="T10" fmla="*/ 80 w 81"/>
                <a:gd name="T11" fmla="*/ 5 h 23"/>
                <a:gd name="T12" fmla="*/ 77 w 81"/>
                <a:gd name="T13" fmla="*/ 2 h 23"/>
                <a:gd name="T14" fmla="*/ 74 w 81"/>
                <a:gd name="T15" fmla="*/ 0 h 23"/>
                <a:gd name="T16" fmla="*/ 69 w 81"/>
                <a:gd name="T17" fmla="*/ 0 h 23"/>
                <a:gd name="T18" fmla="*/ 60 w 81"/>
                <a:gd name="T19" fmla="*/ 3 h 23"/>
                <a:gd name="T20" fmla="*/ 48 w 81"/>
                <a:gd name="T21" fmla="*/ 6 h 23"/>
                <a:gd name="T22" fmla="*/ 37 w 81"/>
                <a:gd name="T23" fmla="*/ 8 h 23"/>
                <a:gd name="T24" fmla="*/ 27 w 81"/>
                <a:gd name="T25" fmla="*/ 10 h 23"/>
                <a:gd name="T26" fmla="*/ 16 w 81"/>
                <a:gd name="T27" fmla="*/ 13 h 23"/>
                <a:gd name="T28" fmla="*/ 8 w 81"/>
                <a:gd name="T29" fmla="*/ 15 h 23"/>
                <a:gd name="T30" fmla="*/ 2 w 81"/>
                <a:gd name="T31" fmla="*/ 19 h 23"/>
                <a:gd name="T32" fmla="*/ 0 w 81"/>
                <a:gd name="T33" fmla="*/ 23 h 23"/>
                <a:gd name="T34" fmla="*/ 8 w 81"/>
                <a:gd name="T35" fmla="*/ 23 h 23"/>
                <a:gd name="T36" fmla="*/ 16 w 81"/>
                <a:gd name="T37" fmla="*/ 23 h 23"/>
                <a:gd name="T38" fmla="*/ 25 w 81"/>
                <a:gd name="T39" fmla="*/ 22 h 23"/>
                <a:gd name="T40" fmla="*/ 35 w 81"/>
                <a:gd name="T41" fmla="*/ 22 h 23"/>
                <a:gd name="T42" fmla="*/ 44 w 81"/>
                <a:gd name="T43" fmla="*/ 21 h 23"/>
                <a:gd name="T44" fmla="*/ 53 w 81"/>
                <a:gd name="T45" fmla="*/ 20 h 23"/>
                <a:gd name="T46" fmla="*/ 63 w 81"/>
                <a:gd name="T47" fmla="*/ 20 h 23"/>
                <a:gd name="T48" fmla="*/ 73 w 81"/>
                <a:gd name="T4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23">
                  <a:moveTo>
                    <a:pt x="73" y="19"/>
                  </a:moveTo>
                  <a:lnTo>
                    <a:pt x="76" y="18"/>
                  </a:lnTo>
                  <a:lnTo>
                    <a:pt x="78" y="15"/>
                  </a:lnTo>
                  <a:lnTo>
                    <a:pt x="80" y="12"/>
                  </a:lnTo>
                  <a:lnTo>
                    <a:pt x="81" y="8"/>
                  </a:lnTo>
                  <a:lnTo>
                    <a:pt x="80" y="5"/>
                  </a:lnTo>
                  <a:lnTo>
                    <a:pt x="77" y="2"/>
                  </a:lnTo>
                  <a:lnTo>
                    <a:pt x="74" y="0"/>
                  </a:lnTo>
                  <a:lnTo>
                    <a:pt x="69" y="0"/>
                  </a:lnTo>
                  <a:lnTo>
                    <a:pt x="60" y="3"/>
                  </a:lnTo>
                  <a:lnTo>
                    <a:pt x="48" y="6"/>
                  </a:lnTo>
                  <a:lnTo>
                    <a:pt x="37" y="8"/>
                  </a:lnTo>
                  <a:lnTo>
                    <a:pt x="27" y="10"/>
                  </a:lnTo>
                  <a:lnTo>
                    <a:pt x="16" y="13"/>
                  </a:lnTo>
                  <a:lnTo>
                    <a:pt x="8" y="15"/>
                  </a:lnTo>
                  <a:lnTo>
                    <a:pt x="2" y="19"/>
                  </a:lnTo>
                  <a:lnTo>
                    <a:pt x="0" y="23"/>
                  </a:lnTo>
                  <a:lnTo>
                    <a:pt x="8" y="23"/>
                  </a:lnTo>
                  <a:lnTo>
                    <a:pt x="16" y="23"/>
                  </a:lnTo>
                  <a:lnTo>
                    <a:pt x="25" y="22"/>
                  </a:lnTo>
                  <a:lnTo>
                    <a:pt x="35" y="22"/>
                  </a:lnTo>
                  <a:lnTo>
                    <a:pt x="44" y="21"/>
                  </a:lnTo>
                  <a:lnTo>
                    <a:pt x="53" y="20"/>
                  </a:lnTo>
                  <a:lnTo>
                    <a:pt x="63" y="20"/>
                  </a:lnTo>
                  <a:lnTo>
                    <a:pt x="7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9101" name="Freeform 61">
              <a:extLst>
                <a:ext uri="{FF2B5EF4-FFF2-40B4-BE49-F238E27FC236}">
                  <a16:creationId xmlns:a16="http://schemas.microsoft.com/office/drawing/2014/main" id="{C8C39E15-D12E-4602-90D9-7395F534D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6" y="3948"/>
              <a:ext cx="56" cy="14"/>
            </a:xfrm>
            <a:custGeom>
              <a:avLst/>
              <a:gdLst>
                <a:gd name="T0" fmla="*/ 97 w 112"/>
                <a:gd name="T1" fmla="*/ 29 h 29"/>
                <a:gd name="T2" fmla="*/ 102 w 112"/>
                <a:gd name="T3" fmla="*/ 29 h 29"/>
                <a:gd name="T4" fmla="*/ 106 w 112"/>
                <a:gd name="T5" fmla="*/ 26 h 29"/>
                <a:gd name="T6" fmla="*/ 110 w 112"/>
                <a:gd name="T7" fmla="*/ 22 h 29"/>
                <a:gd name="T8" fmla="*/ 112 w 112"/>
                <a:gd name="T9" fmla="*/ 16 h 29"/>
                <a:gd name="T10" fmla="*/ 111 w 112"/>
                <a:gd name="T11" fmla="*/ 12 h 29"/>
                <a:gd name="T12" fmla="*/ 109 w 112"/>
                <a:gd name="T13" fmla="*/ 7 h 29"/>
                <a:gd name="T14" fmla="*/ 105 w 112"/>
                <a:gd name="T15" fmla="*/ 4 h 29"/>
                <a:gd name="T16" fmla="*/ 99 w 112"/>
                <a:gd name="T17" fmla="*/ 3 h 29"/>
                <a:gd name="T18" fmla="*/ 86 w 112"/>
                <a:gd name="T19" fmla="*/ 3 h 29"/>
                <a:gd name="T20" fmla="*/ 69 w 112"/>
                <a:gd name="T21" fmla="*/ 3 h 29"/>
                <a:gd name="T22" fmla="*/ 53 w 112"/>
                <a:gd name="T23" fmla="*/ 1 h 29"/>
                <a:gd name="T24" fmla="*/ 37 w 112"/>
                <a:gd name="T25" fmla="*/ 1 h 29"/>
                <a:gd name="T26" fmla="*/ 23 w 112"/>
                <a:gd name="T27" fmla="*/ 0 h 29"/>
                <a:gd name="T28" fmla="*/ 11 w 112"/>
                <a:gd name="T29" fmla="*/ 1 h 29"/>
                <a:gd name="T30" fmla="*/ 4 w 112"/>
                <a:gd name="T31" fmla="*/ 4 h 29"/>
                <a:gd name="T32" fmla="*/ 0 w 112"/>
                <a:gd name="T33" fmla="*/ 7 h 29"/>
                <a:gd name="T34" fmla="*/ 8 w 112"/>
                <a:gd name="T35" fmla="*/ 10 h 29"/>
                <a:gd name="T36" fmla="*/ 18 w 112"/>
                <a:gd name="T37" fmla="*/ 13 h 29"/>
                <a:gd name="T38" fmla="*/ 30 w 112"/>
                <a:gd name="T39" fmla="*/ 15 h 29"/>
                <a:gd name="T40" fmla="*/ 43 w 112"/>
                <a:gd name="T41" fmla="*/ 18 h 29"/>
                <a:gd name="T42" fmla="*/ 57 w 112"/>
                <a:gd name="T43" fmla="*/ 20 h 29"/>
                <a:gd name="T44" fmla="*/ 71 w 112"/>
                <a:gd name="T45" fmla="*/ 23 h 29"/>
                <a:gd name="T46" fmla="*/ 84 w 112"/>
                <a:gd name="T47" fmla="*/ 26 h 29"/>
                <a:gd name="T48" fmla="*/ 97 w 112"/>
                <a:gd name="T4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" h="29">
                  <a:moveTo>
                    <a:pt x="97" y="29"/>
                  </a:moveTo>
                  <a:lnTo>
                    <a:pt x="102" y="29"/>
                  </a:lnTo>
                  <a:lnTo>
                    <a:pt x="106" y="26"/>
                  </a:lnTo>
                  <a:lnTo>
                    <a:pt x="110" y="22"/>
                  </a:lnTo>
                  <a:lnTo>
                    <a:pt x="112" y="16"/>
                  </a:lnTo>
                  <a:lnTo>
                    <a:pt x="111" y="12"/>
                  </a:lnTo>
                  <a:lnTo>
                    <a:pt x="109" y="7"/>
                  </a:lnTo>
                  <a:lnTo>
                    <a:pt x="105" y="4"/>
                  </a:lnTo>
                  <a:lnTo>
                    <a:pt x="99" y="3"/>
                  </a:lnTo>
                  <a:lnTo>
                    <a:pt x="86" y="3"/>
                  </a:lnTo>
                  <a:lnTo>
                    <a:pt x="69" y="3"/>
                  </a:lnTo>
                  <a:lnTo>
                    <a:pt x="53" y="1"/>
                  </a:lnTo>
                  <a:lnTo>
                    <a:pt x="37" y="1"/>
                  </a:lnTo>
                  <a:lnTo>
                    <a:pt x="23" y="0"/>
                  </a:lnTo>
                  <a:lnTo>
                    <a:pt x="11" y="1"/>
                  </a:lnTo>
                  <a:lnTo>
                    <a:pt x="4" y="4"/>
                  </a:lnTo>
                  <a:lnTo>
                    <a:pt x="0" y="7"/>
                  </a:lnTo>
                  <a:lnTo>
                    <a:pt x="8" y="10"/>
                  </a:lnTo>
                  <a:lnTo>
                    <a:pt x="18" y="13"/>
                  </a:lnTo>
                  <a:lnTo>
                    <a:pt x="30" y="15"/>
                  </a:lnTo>
                  <a:lnTo>
                    <a:pt x="43" y="18"/>
                  </a:lnTo>
                  <a:lnTo>
                    <a:pt x="57" y="20"/>
                  </a:lnTo>
                  <a:lnTo>
                    <a:pt x="71" y="23"/>
                  </a:lnTo>
                  <a:lnTo>
                    <a:pt x="84" y="26"/>
                  </a:lnTo>
                  <a:lnTo>
                    <a:pt x="97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9102" name="Freeform 62">
              <a:extLst>
                <a:ext uri="{FF2B5EF4-FFF2-40B4-BE49-F238E27FC236}">
                  <a16:creationId xmlns:a16="http://schemas.microsoft.com/office/drawing/2014/main" id="{75E878A4-AEF3-42E8-939B-98DE7281E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9" y="3744"/>
              <a:ext cx="138" cy="240"/>
            </a:xfrm>
            <a:custGeom>
              <a:avLst/>
              <a:gdLst>
                <a:gd name="T0" fmla="*/ 85 w 275"/>
                <a:gd name="T1" fmla="*/ 238 h 481"/>
                <a:gd name="T2" fmla="*/ 104 w 275"/>
                <a:gd name="T3" fmla="*/ 270 h 481"/>
                <a:gd name="T4" fmla="*/ 123 w 275"/>
                <a:gd name="T5" fmla="*/ 301 h 481"/>
                <a:gd name="T6" fmla="*/ 143 w 275"/>
                <a:gd name="T7" fmla="*/ 331 h 481"/>
                <a:gd name="T8" fmla="*/ 164 w 275"/>
                <a:gd name="T9" fmla="*/ 361 h 481"/>
                <a:gd name="T10" fmla="*/ 184 w 275"/>
                <a:gd name="T11" fmla="*/ 390 h 481"/>
                <a:gd name="T12" fmla="*/ 206 w 275"/>
                <a:gd name="T13" fmla="*/ 419 h 481"/>
                <a:gd name="T14" fmla="*/ 229 w 275"/>
                <a:gd name="T15" fmla="*/ 447 h 481"/>
                <a:gd name="T16" fmla="*/ 252 w 275"/>
                <a:gd name="T17" fmla="*/ 475 h 481"/>
                <a:gd name="T18" fmla="*/ 256 w 275"/>
                <a:gd name="T19" fmla="*/ 479 h 481"/>
                <a:gd name="T20" fmla="*/ 260 w 275"/>
                <a:gd name="T21" fmla="*/ 481 h 481"/>
                <a:gd name="T22" fmla="*/ 265 w 275"/>
                <a:gd name="T23" fmla="*/ 481 h 481"/>
                <a:gd name="T24" fmla="*/ 269 w 275"/>
                <a:gd name="T25" fmla="*/ 479 h 481"/>
                <a:gd name="T26" fmla="*/ 274 w 275"/>
                <a:gd name="T27" fmla="*/ 475 h 481"/>
                <a:gd name="T28" fmla="*/ 275 w 275"/>
                <a:gd name="T29" fmla="*/ 470 h 481"/>
                <a:gd name="T30" fmla="*/ 275 w 275"/>
                <a:gd name="T31" fmla="*/ 466 h 481"/>
                <a:gd name="T32" fmla="*/ 274 w 275"/>
                <a:gd name="T33" fmla="*/ 461 h 481"/>
                <a:gd name="T34" fmla="*/ 257 w 275"/>
                <a:gd name="T35" fmla="*/ 430 h 481"/>
                <a:gd name="T36" fmla="*/ 238 w 275"/>
                <a:gd name="T37" fmla="*/ 399 h 481"/>
                <a:gd name="T38" fmla="*/ 219 w 275"/>
                <a:gd name="T39" fmla="*/ 370 h 481"/>
                <a:gd name="T40" fmla="*/ 198 w 275"/>
                <a:gd name="T41" fmla="*/ 342 h 481"/>
                <a:gd name="T42" fmla="*/ 176 w 275"/>
                <a:gd name="T43" fmla="*/ 313 h 481"/>
                <a:gd name="T44" fmla="*/ 155 w 275"/>
                <a:gd name="T45" fmla="*/ 284 h 481"/>
                <a:gd name="T46" fmla="*/ 135 w 275"/>
                <a:gd name="T47" fmla="*/ 255 h 481"/>
                <a:gd name="T48" fmla="*/ 115 w 275"/>
                <a:gd name="T49" fmla="*/ 224 h 481"/>
                <a:gd name="T50" fmla="*/ 98 w 275"/>
                <a:gd name="T51" fmla="*/ 193 h 481"/>
                <a:gd name="T52" fmla="*/ 80 w 275"/>
                <a:gd name="T53" fmla="*/ 158 h 481"/>
                <a:gd name="T54" fmla="*/ 62 w 275"/>
                <a:gd name="T55" fmla="*/ 120 h 481"/>
                <a:gd name="T56" fmla="*/ 46 w 275"/>
                <a:gd name="T57" fmla="*/ 83 h 481"/>
                <a:gd name="T58" fmla="*/ 30 w 275"/>
                <a:gd name="T59" fmla="*/ 49 h 481"/>
                <a:gd name="T60" fmla="*/ 17 w 275"/>
                <a:gd name="T61" fmla="*/ 23 h 481"/>
                <a:gd name="T62" fmla="*/ 7 w 275"/>
                <a:gd name="T63" fmla="*/ 6 h 481"/>
                <a:gd name="T64" fmla="*/ 0 w 275"/>
                <a:gd name="T65" fmla="*/ 0 h 481"/>
                <a:gd name="T66" fmla="*/ 4 w 275"/>
                <a:gd name="T67" fmla="*/ 14 h 481"/>
                <a:gd name="T68" fmla="*/ 10 w 275"/>
                <a:gd name="T69" fmla="*/ 36 h 481"/>
                <a:gd name="T70" fmla="*/ 19 w 275"/>
                <a:gd name="T71" fmla="*/ 66 h 481"/>
                <a:gd name="T72" fmla="*/ 30 w 275"/>
                <a:gd name="T73" fmla="*/ 99 h 481"/>
                <a:gd name="T74" fmla="*/ 43 w 275"/>
                <a:gd name="T75" fmla="*/ 136 h 481"/>
                <a:gd name="T76" fmla="*/ 55 w 275"/>
                <a:gd name="T77" fmla="*/ 173 h 481"/>
                <a:gd name="T78" fmla="*/ 70 w 275"/>
                <a:gd name="T79" fmla="*/ 207 h 481"/>
                <a:gd name="T80" fmla="*/ 85 w 275"/>
                <a:gd name="T81" fmla="*/ 238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5" h="481">
                  <a:moveTo>
                    <a:pt x="85" y="238"/>
                  </a:moveTo>
                  <a:lnTo>
                    <a:pt x="104" y="270"/>
                  </a:lnTo>
                  <a:lnTo>
                    <a:pt x="123" y="301"/>
                  </a:lnTo>
                  <a:lnTo>
                    <a:pt x="143" y="331"/>
                  </a:lnTo>
                  <a:lnTo>
                    <a:pt x="164" y="361"/>
                  </a:lnTo>
                  <a:lnTo>
                    <a:pt x="184" y="390"/>
                  </a:lnTo>
                  <a:lnTo>
                    <a:pt x="206" y="419"/>
                  </a:lnTo>
                  <a:lnTo>
                    <a:pt x="229" y="447"/>
                  </a:lnTo>
                  <a:lnTo>
                    <a:pt x="252" y="475"/>
                  </a:lnTo>
                  <a:lnTo>
                    <a:pt x="256" y="479"/>
                  </a:lnTo>
                  <a:lnTo>
                    <a:pt x="260" y="481"/>
                  </a:lnTo>
                  <a:lnTo>
                    <a:pt x="265" y="481"/>
                  </a:lnTo>
                  <a:lnTo>
                    <a:pt x="269" y="479"/>
                  </a:lnTo>
                  <a:lnTo>
                    <a:pt x="274" y="475"/>
                  </a:lnTo>
                  <a:lnTo>
                    <a:pt x="275" y="470"/>
                  </a:lnTo>
                  <a:lnTo>
                    <a:pt x="275" y="466"/>
                  </a:lnTo>
                  <a:lnTo>
                    <a:pt x="274" y="461"/>
                  </a:lnTo>
                  <a:lnTo>
                    <a:pt x="257" y="430"/>
                  </a:lnTo>
                  <a:lnTo>
                    <a:pt x="238" y="399"/>
                  </a:lnTo>
                  <a:lnTo>
                    <a:pt x="219" y="370"/>
                  </a:lnTo>
                  <a:lnTo>
                    <a:pt x="198" y="342"/>
                  </a:lnTo>
                  <a:lnTo>
                    <a:pt x="176" y="313"/>
                  </a:lnTo>
                  <a:lnTo>
                    <a:pt x="155" y="284"/>
                  </a:lnTo>
                  <a:lnTo>
                    <a:pt x="135" y="255"/>
                  </a:lnTo>
                  <a:lnTo>
                    <a:pt x="115" y="224"/>
                  </a:lnTo>
                  <a:lnTo>
                    <a:pt x="98" y="193"/>
                  </a:lnTo>
                  <a:lnTo>
                    <a:pt x="80" y="158"/>
                  </a:lnTo>
                  <a:lnTo>
                    <a:pt x="62" y="120"/>
                  </a:lnTo>
                  <a:lnTo>
                    <a:pt x="46" y="83"/>
                  </a:lnTo>
                  <a:lnTo>
                    <a:pt x="30" y="49"/>
                  </a:lnTo>
                  <a:lnTo>
                    <a:pt x="17" y="23"/>
                  </a:lnTo>
                  <a:lnTo>
                    <a:pt x="7" y="6"/>
                  </a:lnTo>
                  <a:lnTo>
                    <a:pt x="0" y="0"/>
                  </a:lnTo>
                  <a:lnTo>
                    <a:pt x="4" y="14"/>
                  </a:lnTo>
                  <a:lnTo>
                    <a:pt x="10" y="36"/>
                  </a:lnTo>
                  <a:lnTo>
                    <a:pt x="19" y="66"/>
                  </a:lnTo>
                  <a:lnTo>
                    <a:pt x="30" y="99"/>
                  </a:lnTo>
                  <a:lnTo>
                    <a:pt x="43" y="136"/>
                  </a:lnTo>
                  <a:lnTo>
                    <a:pt x="55" y="173"/>
                  </a:lnTo>
                  <a:lnTo>
                    <a:pt x="70" y="207"/>
                  </a:lnTo>
                  <a:lnTo>
                    <a:pt x="85" y="2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9103" name="Freeform 63">
              <a:extLst>
                <a:ext uri="{FF2B5EF4-FFF2-40B4-BE49-F238E27FC236}">
                  <a16:creationId xmlns:a16="http://schemas.microsoft.com/office/drawing/2014/main" id="{87346125-08E0-460F-872D-170E62753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1" y="3428"/>
              <a:ext cx="97" cy="118"/>
            </a:xfrm>
            <a:custGeom>
              <a:avLst/>
              <a:gdLst>
                <a:gd name="T0" fmla="*/ 72 w 195"/>
                <a:gd name="T1" fmla="*/ 35 h 235"/>
                <a:gd name="T2" fmla="*/ 58 w 195"/>
                <a:gd name="T3" fmla="*/ 46 h 235"/>
                <a:gd name="T4" fmla="*/ 45 w 195"/>
                <a:gd name="T5" fmla="*/ 57 h 235"/>
                <a:gd name="T6" fmla="*/ 33 w 195"/>
                <a:gd name="T7" fmla="*/ 71 h 235"/>
                <a:gd name="T8" fmla="*/ 22 w 195"/>
                <a:gd name="T9" fmla="*/ 85 h 235"/>
                <a:gd name="T10" fmla="*/ 14 w 195"/>
                <a:gd name="T11" fmla="*/ 100 h 235"/>
                <a:gd name="T12" fmla="*/ 7 w 195"/>
                <a:gd name="T13" fmla="*/ 115 h 235"/>
                <a:gd name="T14" fmla="*/ 3 w 195"/>
                <a:gd name="T15" fmla="*/ 129 h 235"/>
                <a:gd name="T16" fmla="*/ 0 w 195"/>
                <a:gd name="T17" fmla="*/ 146 h 235"/>
                <a:gd name="T18" fmla="*/ 3 w 195"/>
                <a:gd name="T19" fmla="*/ 170 h 235"/>
                <a:gd name="T20" fmla="*/ 12 w 195"/>
                <a:gd name="T21" fmla="*/ 189 h 235"/>
                <a:gd name="T22" fmla="*/ 26 w 195"/>
                <a:gd name="T23" fmla="*/ 207 h 235"/>
                <a:gd name="T24" fmla="*/ 43 w 195"/>
                <a:gd name="T25" fmla="*/ 219 h 235"/>
                <a:gd name="T26" fmla="*/ 64 w 195"/>
                <a:gd name="T27" fmla="*/ 228 h 235"/>
                <a:gd name="T28" fmla="*/ 87 w 195"/>
                <a:gd name="T29" fmla="*/ 234 h 235"/>
                <a:gd name="T30" fmla="*/ 109 w 195"/>
                <a:gd name="T31" fmla="*/ 235 h 235"/>
                <a:gd name="T32" fmla="*/ 130 w 195"/>
                <a:gd name="T33" fmla="*/ 232 h 235"/>
                <a:gd name="T34" fmla="*/ 135 w 195"/>
                <a:gd name="T35" fmla="*/ 232 h 235"/>
                <a:gd name="T36" fmla="*/ 140 w 195"/>
                <a:gd name="T37" fmla="*/ 230 h 235"/>
                <a:gd name="T38" fmla="*/ 143 w 195"/>
                <a:gd name="T39" fmla="*/ 225 h 235"/>
                <a:gd name="T40" fmla="*/ 144 w 195"/>
                <a:gd name="T41" fmla="*/ 220 h 235"/>
                <a:gd name="T42" fmla="*/ 143 w 195"/>
                <a:gd name="T43" fmla="*/ 218 h 235"/>
                <a:gd name="T44" fmla="*/ 140 w 195"/>
                <a:gd name="T45" fmla="*/ 218 h 235"/>
                <a:gd name="T46" fmla="*/ 135 w 195"/>
                <a:gd name="T47" fmla="*/ 217 h 235"/>
                <a:gd name="T48" fmla="*/ 129 w 195"/>
                <a:gd name="T49" fmla="*/ 217 h 235"/>
                <a:gd name="T50" fmla="*/ 122 w 195"/>
                <a:gd name="T51" fmla="*/ 217 h 235"/>
                <a:gd name="T52" fmla="*/ 117 w 195"/>
                <a:gd name="T53" fmla="*/ 217 h 235"/>
                <a:gd name="T54" fmla="*/ 111 w 195"/>
                <a:gd name="T55" fmla="*/ 217 h 235"/>
                <a:gd name="T56" fmla="*/ 107 w 195"/>
                <a:gd name="T57" fmla="*/ 217 h 235"/>
                <a:gd name="T58" fmla="*/ 96 w 195"/>
                <a:gd name="T59" fmla="*/ 216 h 235"/>
                <a:gd name="T60" fmla="*/ 86 w 195"/>
                <a:gd name="T61" fmla="*/ 215 h 235"/>
                <a:gd name="T62" fmla="*/ 74 w 195"/>
                <a:gd name="T63" fmla="*/ 213 h 235"/>
                <a:gd name="T64" fmla="*/ 63 w 195"/>
                <a:gd name="T65" fmla="*/ 210 h 235"/>
                <a:gd name="T66" fmla="*/ 51 w 195"/>
                <a:gd name="T67" fmla="*/ 207 h 235"/>
                <a:gd name="T68" fmla="*/ 40 w 195"/>
                <a:gd name="T69" fmla="*/ 199 h 235"/>
                <a:gd name="T70" fmla="*/ 29 w 195"/>
                <a:gd name="T71" fmla="*/ 188 h 235"/>
                <a:gd name="T72" fmla="*/ 18 w 195"/>
                <a:gd name="T73" fmla="*/ 173 h 235"/>
                <a:gd name="T74" fmla="*/ 15 w 195"/>
                <a:gd name="T75" fmla="*/ 156 h 235"/>
                <a:gd name="T76" fmla="*/ 17 w 195"/>
                <a:gd name="T77" fmla="*/ 140 h 235"/>
                <a:gd name="T78" fmla="*/ 21 w 195"/>
                <a:gd name="T79" fmla="*/ 124 h 235"/>
                <a:gd name="T80" fmla="*/ 28 w 195"/>
                <a:gd name="T81" fmla="*/ 109 h 235"/>
                <a:gd name="T82" fmla="*/ 38 w 195"/>
                <a:gd name="T83" fmla="*/ 95 h 235"/>
                <a:gd name="T84" fmla="*/ 50 w 195"/>
                <a:gd name="T85" fmla="*/ 81 h 235"/>
                <a:gd name="T86" fmla="*/ 63 w 195"/>
                <a:gd name="T87" fmla="*/ 70 h 235"/>
                <a:gd name="T88" fmla="*/ 78 w 195"/>
                <a:gd name="T89" fmla="*/ 58 h 235"/>
                <a:gd name="T90" fmla="*/ 93 w 195"/>
                <a:gd name="T91" fmla="*/ 48 h 235"/>
                <a:gd name="T92" fmla="*/ 109 w 195"/>
                <a:gd name="T93" fmla="*/ 39 h 235"/>
                <a:gd name="T94" fmla="*/ 125 w 195"/>
                <a:gd name="T95" fmla="*/ 31 h 235"/>
                <a:gd name="T96" fmla="*/ 140 w 195"/>
                <a:gd name="T97" fmla="*/ 24 h 235"/>
                <a:gd name="T98" fmla="*/ 156 w 195"/>
                <a:gd name="T99" fmla="*/ 18 h 235"/>
                <a:gd name="T100" fmla="*/ 170 w 195"/>
                <a:gd name="T101" fmla="*/ 12 h 235"/>
                <a:gd name="T102" fmla="*/ 183 w 195"/>
                <a:gd name="T103" fmla="*/ 9 h 235"/>
                <a:gd name="T104" fmla="*/ 195 w 195"/>
                <a:gd name="T105" fmla="*/ 6 h 235"/>
                <a:gd name="T106" fmla="*/ 187 w 195"/>
                <a:gd name="T107" fmla="*/ 2 h 235"/>
                <a:gd name="T108" fmla="*/ 174 w 195"/>
                <a:gd name="T109" fmla="*/ 0 h 235"/>
                <a:gd name="T110" fmla="*/ 159 w 195"/>
                <a:gd name="T111" fmla="*/ 2 h 235"/>
                <a:gd name="T112" fmla="*/ 142 w 195"/>
                <a:gd name="T113" fmla="*/ 5 h 235"/>
                <a:gd name="T114" fmla="*/ 122 w 195"/>
                <a:gd name="T115" fmla="*/ 11 h 235"/>
                <a:gd name="T116" fmla="*/ 104 w 195"/>
                <a:gd name="T117" fmla="*/ 18 h 235"/>
                <a:gd name="T118" fmla="*/ 87 w 195"/>
                <a:gd name="T119" fmla="*/ 27 h 235"/>
                <a:gd name="T120" fmla="*/ 72 w 195"/>
                <a:gd name="T121" fmla="*/ 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5" h="235">
                  <a:moveTo>
                    <a:pt x="72" y="35"/>
                  </a:moveTo>
                  <a:lnTo>
                    <a:pt x="58" y="46"/>
                  </a:lnTo>
                  <a:lnTo>
                    <a:pt x="45" y="57"/>
                  </a:lnTo>
                  <a:lnTo>
                    <a:pt x="33" y="71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3" y="129"/>
                  </a:lnTo>
                  <a:lnTo>
                    <a:pt x="0" y="146"/>
                  </a:lnTo>
                  <a:lnTo>
                    <a:pt x="3" y="170"/>
                  </a:lnTo>
                  <a:lnTo>
                    <a:pt x="12" y="189"/>
                  </a:lnTo>
                  <a:lnTo>
                    <a:pt x="26" y="207"/>
                  </a:lnTo>
                  <a:lnTo>
                    <a:pt x="43" y="219"/>
                  </a:lnTo>
                  <a:lnTo>
                    <a:pt x="64" y="228"/>
                  </a:lnTo>
                  <a:lnTo>
                    <a:pt x="87" y="234"/>
                  </a:lnTo>
                  <a:lnTo>
                    <a:pt x="109" y="235"/>
                  </a:lnTo>
                  <a:lnTo>
                    <a:pt x="130" y="232"/>
                  </a:lnTo>
                  <a:lnTo>
                    <a:pt x="135" y="232"/>
                  </a:lnTo>
                  <a:lnTo>
                    <a:pt x="140" y="230"/>
                  </a:lnTo>
                  <a:lnTo>
                    <a:pt x="143" y="225"/>
                  </a:lnTo>
                  <a:lnTo>
                    <a:pt x="144" y="220"/>
                  </a:lnTo>
                  <a:lnTo>
                    <a:pt x="143" y="218"/>
                  </a:lnTo>
                  <a:lnTo>
                    <a:pt x="140" y="218"/>
                  </a:lnTo>
                  <a:lnTo>
                    <a:pt x="135" y="217"/>
                  </a:lnTo>
                  <a:lnTo>
                    <a:pt x="129" y="217"/>
                  </a:lnTo>
                  <a:lnTo>
                    <a:pt x="122" y="217"/>
                  </a:lnTo>
                  <a:lnTo>
                    <a:pt x="117" y="217"/>
                  </a:lnTo>
                  <a:lnTo>
                    <a:pt x="111" y="217"/>
                  </a:lnTo>
                  <a:lnTo>
                    <a:pt x="107" y="217"/>
                  </a:lnTo>
                  <a:lnTo>
                    <a:pt x="96" y="216"/>
                  </a:lnTo>
                  <a:lnTo>
                    <a:pt x="86" y="215"/>
                  </a:lnTo>
                  <a:lnTo>
                    <a:pt x="74" y="213"/>
                  </a:lnTo>
                  <a:lnTo>
                    <a:pt x="63" y="210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8"/>
                  </a:lnTo>
                  <a:lnTo>
                    <a:pt x="18" y="173"/>
                  </a:lnTo>
                  <a:lnTo>
                    <a:pt x="15" y="156"/>
                  </a:lnTo>
                  <a:lnTo>
                    <a:pt x="17" y="140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8" y="95"/>
                  </a:lnTo>
                  <a:lnTo>
                    <a:pt x="50" y="81"/>
                  </a:lnTo>
                  <a:lnTo>
                    <a:pt x="63" y="70"/>
                  </a:lnTo>
                  <a:lnTo>
                    <a:pt x="78" y="58"/>
                  </a:lnTo>
                  <a:lnTo>
                    <a:pt x="93" y="48"/>
                  </a:lnTo>
                  <a:lnTo>
                    <a:pt x="109" y="39"/>
                  </a:lnTo>
                  <a:lnTo>
                    <a:pt x="125" y="31"/>
                  </a:lnTo>
                  <a:lnTo>
                    <a:pt x="140" y="24"/>
                  </a:lnTo>
                  <a:lnTo>
                    <a:pt x="156" y="18"/>
                  </a:lnTo>
                  <a:lnTo>
                    <a:pt x="170" y="12"/>
                  </a:lnTo>
                  <a:lnTo>
                    <a:pt x="183" y="9"/>
                  </a:lnTo>
                  <a:lnTo>
                    <a:pt x="195" y="6"/>
                  </a:lnTo>
                  <a:lnTo>
                    <a:pt x="187" y="2"/>
                  </a:lnTo>
                  <a:lnTo>
                    <a:pt x="174" y="0"/>
                  </a:lnTo>
                  <a:lnTo>
                    <a:pt x="159" y="2"/>
                  </a:lnTo>
                  <a:lnTo>
                    <a:pt x="142" y="5"/>
                  </a:lnTo>
                  <a:lnTo>
                    <a:pt x="122" y="11"/>
                  </a:lnTo>
                  <a:lnTo>
                    <a:pt x="104" y="18"/>
                  </a:lnTo>
                  <a:lnTo>
                    <a:pt x="87" y="27"/>
                  </a:lnTo>
                  <a:lnTo>
                    <a:pt x="72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9104" name="Freeform 64">
              <a:extLst>
                <a:ext uri="{FF2B5EF4-FFF2-40B4-BE49-F238E27FC236}">
                  <a16:creationId xmlns:a16="http://schemas.microsoft.com/office/drawing/2014/main" id="{C3D92291-9E67-4621-AEE5-65F0E9323E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8" y="3427"/>
              <a:ext cx="62" cy="91"/>
            </a:xfrm>
            <a:custGeom>
              <a:avLst/>
              <a:gdLst>
                <a:gd name="T0" fmla="*/ 106 w 126"/>
                <a:gd name="T1" fmla="*/ 61 h 183"/>
                <a:gd name="T2" fmla="*/ 110 w 126"/>
                <a:gd name="T3" fmla="*/ 81 h 183"/>
                <a:gd name="T4" fmla="*/ 107 w 126"/>
                <a:gd name="T5" fmla="*/ 97 h 183"/>
                <a:gd name="T6" fmla="*/ 99 w 126"/>
                <a:gd name="T7" fmla="*/ 111 h 183"/>
                <a:gd name="T8" fmla="*/ 88 w 126"/>
                <a:gd name="T9" fmla="*/ 123 h 183"/>
                <a:gd name="T10" fmla="*/ 74 w 126"/>
                <a:gd name="T11" fmla="*/ 135 h 183"/>
                <a:gd name="T12" fmla="*/ 59 w 126"/>
                <a:gd name="T13" fmla="*/ 145 h 183"/>
                <a:gd name="T14" fmla="*/ 43 w 126"/>
                <a:gd name="T15" fmla="*/ 157 h 183"/>
                <a:gd name="T16" fmla="*/ 29 w 126"/>
                <a:gd name="T17" fmla="*/ 167 h 183"/>
                <a:gd name="T18" fmla="*/ 27 w 126"/>
                <a:gd name="T19" fmla="*/ 170 h 183"/>
                <a:gd name="T20" fmla="*/ 26 w 126"/>
                <a:gd name="T21" fmla="*/ 173 h 183"/>
                <a:gd name="T22" fmla="*/ 26 w 126"/>
                <a:gd name="T23" fmla="*/ 176 h 183"/>
                <a:gd name="T24" fmla="*/ 28 w 126"/>
                <a:gd name="T25" fmla="*/ 180 h 183"/>
                <a:gd name="T26" fmla="*/ 30 w 126"/>
                <a:gd name="T27" fmla="*/ 182 h 183"/>
                <a:gd name="T28" fmla="*/ 34 w 126"/>
                <a:gd name="T29" fmla="*/ 183 h 183"/>
                <a:gd name="T30" fmla="*/ 37 w 126"/>
                <a:gd name="T31" fmla="*/ 183 h 183"/>
                <a:gd name="T32" fmla="*/ 41 w 126"/>
                <a:gd name="T33" fmla="*/ 182 h 183"/>
                <a:gd name="T34" fmla="*/ 58 w 126"/>
                <a:gd name="T35" fmla="*/ 172 h 183"/>
                <a:gd name="T36" fmla="*/ 75 w 126"/>
                <a:gd name="T37" fmla="*/ 160 h 183"/>
                <a:gd name="T38" fmla="*/ 91 w 126"/>
                <a:gd name="T39" fmla="*/ 147 h 183"/>
                <a:gd name="T40" fmla="*/ 106 w 126"/>
                <a:gd name="T41" fmla="*/ 132 h 183"/>
                <a:gd name="T42" fmla="*/ 116 w 126"/>
                <a:gd name="T43" fmla="*/ 116 h 183"/>
                <a:gd name="T44" fmla="*/ 123 w 126"/>
                <a:gd name="T45" fmla="*/ 98 h 183"/>
                <a:gd name="T46" fmla="*/ 126 w 126"/>
                <a:gd name="T47" fmla="*/ 78 h 183"/>
                <a:gd name="T48" fmla="*/ 121 w 126"/>
                <a:gd name="T49" fmla="*/ 58 h 183"/>
                <a:gd name="T50" fmla="*/ 111 w 126"/>
                <a:gd name="T51" fmla="*/ 42 h 183"/>
                <a:gd name="T52" fmla="*/ 97 w 126"/>
                <a:gd name="T53" fmla="*/ 28 h 183"/>
                <a:gd name="T54" fmla="*/ 79 w 126"/>
                <a:gd name="T55" fmla="*/ 16 h 183"/>
                <a:gd name="T56" fmla="*/ 60 w 126"/>
                <a:gd name="T57" fmla="*/ 8 h 183"/>
                <a:gd name="T58" fmla="*/ 41 w 126"/>
                <a:gd name="T59" fmla="*/ 3 h 183"/>
                <a:gd name="T60" fmla="*/ 23 w 126"/>
                <a:gd name="T61" fmla="*/ 0 h 183"/>
                <a:gd name="T62" fmla="*/ 9 w 126"/>
                <a:gd name="T63" fmla="*/ 1 h 183"/>
                <a:gd name="T64" fmla="*/ 0 w 126"/>
                <a:gd name="T65" fmla="*/ 6 h 183"/>
                <a:gd name="T66" fmla="*/ 16 w 126"/>
                <a:gd name="T67" fmla="*/ 11 h 183"/>
                <a:gd name="T68" fmla="*/ 32 w 126"/>
                <a:gd name="T69" fmla="*/ 14 h 183"/>
                <a:gd name="T70" fmla="*/ 47 w 126"/>
                <a:gd name="T71" fmla="*/ 17 h 183"/>
                <a:gd name="T72" fmla="*/ 62 w 126"/>
                <a:gd name="T73" fmla="*/ 22 h 183"/>
                <a:gd name="T74" fmla="*/ 76 w 126"/>
                <a:gd name="T75" fmla="*/ 28 h 183"/>
                <a:gd name="T76" fmla="*/ 89 w 126"/>
                <a:gd name="T77" fmla="*/ 36 h 183"/>
                <a:gd name="T78" fmla="*/ 99 w 126"/>
                <a:gd name="T79" fmla="*/ 46 h 183"/>
                <a:gd name="T80" fmla="*/ 106 w 126"/>
                <a:gd name="T81" fmla="*/ 6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6" h="183">
                  <a:moveTo>
                    <a:pt x="106" y="61"/>
                  </a:moveTo>
                  <a:lnTo>
                    <a:pt x="110" y="81"/>
                  </a:lnTo>
                  <a:lnTo>
                    <a:pt x="107" y="97"/>
                  </a:lnTo>
                  <a:lnTo>
                    <a:pt x="99" y="111"/>
                  </a:lnTo>
                  <a:lnTo>
                    <a:pt x="88" y="123"/>
                  </a:lnTo>
                  <a:lnTo>
                    <a:pt x="74" y="135"/>
                  </a:lnTo>
                  <a:lnTo>
                    <a:pt x="59" y="145"/>
                  </a:lnTo>
                  <a:lnTo>
                    <a:pt x="43" y="157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3"/>
                  </a:lnTo>
                  <a:lnTo>
                    <a:pt x="26" y="176"/>
                  </a:lnTo>
                  <a:lnTo>
                    <a:pt x="28" y="180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2"/>
                  </a:lnTo>
                  <a:lnTo>
                    <a:pt x="75" y="160"/>
                  </a:lnTo>
                  <a:lnTo>
                    <a:pt x="91" y="147"/>
                  </a:lnTo>
                  <a:lnTo>
                    <a:pt x="106" y="132"/>
                  </a:lnTo>
                  <a:lnTo>
                    <a:pt x="116" y="116"/>
                  </a:lnTo>
                  <a:lnTo>
                    <a:pt x="123" y="98"/>
                  </a:lnTo>
                  <a:lnTo>
                    <a:pt x="126" y="78"/>
                  </a:lnTo>
                  <a:lnTo>
                    <a:pt x="121" y="58"/>
                  </a:lnTo>
                  <a:lnTo>
                    <a:pt x="111" y="42"/>
                  </a:lnTo>
                  <a:lnTo>
                    <a:pt x="97" y="28"/>
                  </a:lnTo>
                  <a:lnTo>
                    <a:pt x="79" y="16"/>
                  </a:lnTo>
                  <a:lnTo>
                    <a:pt x="60" y="8"/>
                  </a:lnTo>
                  <a:lnTo>
                    <a:pt x="41" y="3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1"/>
                  </a:lnTo>
                  <a:lnTo>
                    <a:pt x="32" y="14"/>
                  </a:lnTo>
                  <a:lnTo>
                    <a:pt x="47" y="17"/>
                  </a:lnTo>
                  <a:lnTo>
                    <a:pt x="62" y="22"/>
                  </a:lnTo>
                  <a:lnTo>
                    <a:pt x="76" y="28"/>
                  </a:lnTo>
                  <a:lnTo>
                    <a:pt x="89" y="36"/>
                  </a:lnTo>
                  <a:lnTo>
                    <a:pt x="99" y="46"/>
                  </a:lnTo>
                  <a:lnTo>
                    <a:pt x="106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9105" name="Freeform 65">
              <a:extLst>
                <a:ext uri="{FF2B5EF4-FFF2-40B4-BE49-F238E27FC236}">
                  <a16:creationId xmlns:a16="http://schemas.microsoft.com/office/drawing/2014/main" id="{3E1FB4CD-98E7-4F75-904B-FCE879925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" y="3406"/>
              <a:ext cx="158" cy="190"/>
            </a:xfrm>
            <a:custGeom>
              <a:avLst/>
              <a:gdLst>
                <a:gd name="T0" fmla="*/ 99 w 317"/>
                <a:gd name="T1" fmla="*/ 70 h 379"/>
                <a:gd name="T2" fmla="*/ 53 w 317"/>
                <a:gd name="T3" fmla="*/ 115 h 379"/>
                <a:gd name="T4" fmla="*/ 17 w 317"/>
                <a:gd name="T5" fmla="*/ 168 h 379"/>
                <a:gd name="T6" fmla="*/ 0 w 317"/>
                <a:gd name="T7" fmla="*/ 228 h 379"/>
                <a:gd name="T8" fmla="*/ 4 w 317"/>
                <a:gd name="T9" fmla="*/ 268 h 379"/>
                <a:gd name="T10" fmla="*/ 10 w 317"/>
                <a:gd name="T11" fmla="*/ 284 h 379"/>
                <a:gd name="T12" fmla="*/ 21 w 317"/>
                <a:gd name="T13" fmla="*/ 299 h 379"/>
                <a:gd name="T14" fmla="*/ 33 w 317"/>
                <a:gd name="T15" fmla="*/ 312 h 379"/>
                <a:gd name="T16" fmla="*/ 55 w 317"/>
                <a:gd name="T17" fmla="*/ 325 h 379"/>
                <a:gd name="T18" fmla="*/ 85 w 317"/>
                <a:gd name="T19" fmla="*/ 340 h 379"/>
                <a:gd name="T20" fmla="*/ 118 w 317"/>
                <a:gd name="T21" fmla="*/ 352 h 379"/>
                <a:gd name="T22" fmla="*/ 150 w 317"/>
                <a:gd name="T23" fmla="*/ 361 h 379"/>
                <a:gd name="T24" fmla="*/ 183 w 317"/>
                <a:gd name="T25" fmla="*/ 368 h 379"/>
                <a:gd name="T26" fmla="*/ 217 w 317"/>
                <a:gd name="T27" fmla="*/ 372 h 379"/>
                <a:gd name="T28" fmla="*/ 251 w 317"/>
                <a:gd name="T29" fmla="*/ 376 h 379"/>
                <a:gd name="T30" fmla="*/ 284 w 317"/>
                <a:gd name="T31" fmla="*/ 378 h 379"/>
                <a:gd name="T32" fmla="*/ 306 w 317"/>
                <a:gd name="T33" fmla="*/ 379 h 379"/>
                <a:gd name="T34" fmla="*/ 314 w 317"/>
                <a:gd name="T35" fmla="*/ 372 h 379"/>
                <a:gd name="T36" fmla="*/ 317 w 317"/>
                <a:gd name="T37" fmla="*/ 361 h 379"/>
                <a:gd name="T38" fmla="*/ 310 w 317"/>
                <a:gd name="T39" fmla="*/ 353 h 379"/>
                <a:gd name="T40" fmla="*/ 289 w 317"/>
                <a:gd name="T41" fmla="*/ 352 h 379"/>
                <a:gd name="T42" fmla="*/ 258 w 317"/>
                <a:gd name="T43" fmla="*/ 351 h 379"/>
                <a:gd name="T44" fmla="*/ 227 w 317"/>
                <a:gd name="T45" fmla="*/ 348 h 379"/>
                <a:gd name="T46" fmla="*/ 196 w 317"/>
                <a:gd name="T47" fmla="*/ 344 h 379"/>
                <a:gd name="T48" fmla="*/ 165 w 317"/>
                <a:gd name="T49" fmla="*/ 338 h 379"/>
                <a:gd name="T50" fmla="*/ 134 w 317"/>
                <a:gd name="T51" fmla="*/ 330 h 379"/>
                <a:gd name="T52" fmla="*/ 104 w 317"/>
                <a:gd name="T53" fmla="*/ 321 h 379"/>
                <a:gd name="T54" fmla="*/ 75 w 317"/>
                <a:gd name="T55" fmla="*/ 307 h 379"/>
                <a:gd name="T56" fmla="*/ 50 w 317"/>
                <a:gd name="T57" fmla="*/ 292 h 379"/>
                <a:gd name="T58" fmla="*/ 35 w 317"/>
                <a:gd name="T59" fmla="*/ 269 h 379"/>
                <a:gd name="T60" fmla="*/ 30 w 317"/>
                <a:gd name="T61" fmla="*/ 239 h 379"/>
                <a:gd name="T62" fmla="*/ 37 w 317"/>
                <a:gd name="T63" fmla="*/ 198 h 379"/>
                <a:gd name="T64" fmla="*/ 50 w 317"/>
                <a:gd name="T65" fmla="*/ 165 h 379"/>
                <a:gd name="T66" fmla="*/ 67 w 317"/>
                <a:gd name="T67" fmla="*/ 137 h 379"/>
                <a:gd name="T68" fmla="*/ 88 w 317"/>
                <a:gd name="T69" fmla="*/ 111 h 379"/>
                <a:gd name="T70" fmla="*/ 112 w 317"/>
                <a:gd name="T71" fmla="*/ 88 h 379"/>
                <a:gd name="T72" fmla="*/ 142 w 317"/>
                <a:gd name="T73" fmla="*/ 64 h 379"/>
                <a:gd name="T74" fmla="*/ 177 w 317"/>
                <a:gd name="T75" fmla="*/ 41 h 379"/>
                <a:gd name="T76" fmla="*/ 215 w 317"/>
                <a:gd name="T77" fmla="*/ 22 h 379"/>
                <a:gd name="T78" fmla="*/ 249 w 317"/>
                <a:gd name="T79" fmla="*/ 7 h 379"/>
                <a:gd name="T80" fmla="*/ 250 w 317"/>
                <a:gd name="T81" fmla="*/ 0 h 379"/>
                <a:gd name="T82" fmla="*/ 217 w 317"/>
                <a:gd name="T83" fmla="*/ 6 h 379"/>
                <a:gd name="T84" fmla="*/ 177 w 317"/>
                <a:gd name="T85" fmla="*/ 19 h 379"/>
                <a:gd name="T86" fmla="*/ 139 w 317"/>
                <a:gd name="T87" fmla="*/ 3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7" h="379">
                  <a:moveTo>
                    <a:pt x="123" y="50"/>
                  </a:moveTo>
                  <a:lnTo>
                    <a:pt x="99" y="70"/>
                  </a:lnTo>
                  <a:lnTo>
                    <a:pt x="75" y="92"/>
                  </a:lnTo>
                  <a:lnTo>
                    <a:pt x="53" y="115"/>
                  </a:lnTo>
                  <a:lnTo>
                    <a:pt x="33" y="140"/>
                  </a:lnTo>
                  <a:lnTo>
                    <a:pt x="17" y="168"/>
                  </a:lnTo>
                  <a:lnTo>
                    <a:pt x="6" y="197"/>
                  </a:lnTo>
                  <a:lnTo>
                    <a:pt x="0" y="228"/>
                  </a:lnTo>
                  <a:lnTo>
                    <a:pt x="1" y="260"/>
                  </a:lnTo>
                  <a:lnTo>
                    <a:pt x="4" y="268"/>
                  </a:lnTo>
                  <a:lnTo>
                    <a:pt x="7" y="277"/>
                  </a:lnTo>
                  <a:lnTo>
                    <a:pt x="10" y="284"/>
                  </a:lnTo>
                  <a:lnTo>
                    <a:pt x="15" y="292"/>
                  </a:lnTo>
                  <a:lnTo>
                    <a:pt x="21" y="299"/>
                  </a:lnTo>
                  <a:lnTo>
                    <a:pt x="27" y="306"/>
                  </a:lnTo>
                  <a:lnTo>
                    <a:pt x="33" y="312"/>
                  </a:lnTo>
                  <a:lnTo>
                    <a:pt x="40" y="316"/>
                  </a:lnTo>
                  <a:lnTo>
                    <a:pt x="55" y="325"/>
                  </a:lnTo>
                  <a:lnTo>
                    <a:pt x="70" y="333"/>
                  </a:lnTo>
                  <a:lnTo>
                    <a:pt x="85" y="340"/>
                  </a:lnTo>
                  <a:lnTo>
                    <a:pt x="101" y="346"/>
                  </a:lnTo>
                  <a:lnTo>
                    <a:pt x="118" y="352"/>
                  </a:lnTo>
                  <a:lnTo>
                    <a:pt x="134" y="356"/>
                  </a:lnTo>
                  <a:lnTo>
                    <a:pt x="150" y="361"/>
                  </a:lnTo>
                  <a:lnTo>
                    <a:pt x="166" y="364"/>
                  </a:lnTo>
                  <a:lnTo>
                    <a:pt x="183" y="368"/>
                  </a:lnTo>
                  <a:lnTo>
                    <a:pt x="200" y="370"/>
                  </a:lnTo>
                  <a:lnTo>
                    <a:pt x="217" y="372"/>
                  </a:lnTo>
                  <a:lnTo>
                    <a:pt x="234" y="375"/>
                  </a:lnTo>
                  <a:lnTo>
                    <a:pt x="251" y="376"/>
                  </a:lnTo>
                  <a:lnTo>
                    <a:pt x="268" y="377"/>
                  </a:lnTo>
                  <a:lnTo>
                    <a:pt x="284" y="378"/>
                  </a:lnTo>
                  <a:lnTo>
                    <a:pt x="302" y="379"/>
                  </a:lnTo>
                  <a:lnTo>
                    <a:pt x="306" y="379"/>
                  </a:lnTo>
                  <a:lnTo>
                    <a:pt x="311" y="376"/>
                  </a:lnTo>
                  <a:lnTo>
                    <a:pt x="314" y="372"/>
                  </a:lnTo>
                  <a:lnTo>
                    <a:pt x="317" y="367"/>
                  </a:lnTo>
                  <a:lnTo>
                    <a:pt x="317" y="361"/>
                  </a:lnTo>
                  <a:lnTo>
                    <a:pt x="314" y="356"/>
                  </a:lnTo>
                  <a:lnTo>
                    <a:pt x="310" y="353"/>
                  </a:lnTo>
                  <a:lnTo>
                    <a:pt x="305" y="352"/>
                  </a:lnTo>
                  <a:lnTo>
                    <a:pt x="289" y="352"/>
                  </a:lnTo>
                  <a:lnTo>
                    <a:pt x="274" y="352"/>
                  </a:lnTo>
                  <a:lnTo>
                    <a:pt x="258" y="351"/>
                  </a:lnTo>
                  <a:lnTo>
                    <a:pt x="243" y="349"/>
                  </a:lnTo>
                  <a:lnTo>
                    <a:pt x="227" y="348"/>
                  </a:lnTo>
                  <a:lnTo>
                    <a:pt x="211" y="346"/>
                  </a:lnTo>
                  <a:lnTo>
                    <a:pt x="196" y="344"/>
                  </a:lnTo>
                  <a:lnTo>
                    <a:pt x="180" y="341"/>
                  </a:lnTo>
                  <a:lnTo>
                    <a:pt x="165" y="338"/>
                  </a:lnTo>
                  <a:lnTo>
                    <a:pt x="149" y="335"/>
                  </a:lnTo>
                  <a:lnTo>
                    <a:pt x="134" y="330"/>
                  </a:lnTo>
                  <a:lnTo>
                    <a:pt x="119" y="325"/>
                  </a:lnTo>
                  <a:lnTo>
                    <a:pt x="104" y="321"/>
                  </a:lnTo>
                  <a:lnTo>
                    <a:pt x="90" y="314"/>
                  </a:lnTo>
                  <a:lnTo>
                    <a:pt x="75" y="307"/>
                  </a:lnTo>
                  <a:lnTo>
                    <a:pt x="61" y="300"/>
                  </a:lnTo>
                  <a:lnTo>
                    <a:pt x="50" y="292"/>
                  </a:lnTo>
                  <a:lnTo>
                    <a:pt x="40" y="280"/>
                  </a:lnTo>
                  <a:lnTo>
                    <a:pt x="35" y="269"/>
                  </a:lnTo>
                  <a:lnTo>
                    <a:pt x="30" y="255"/>
                  </a:lnTo>
                  <a:lnTo>
                    <a:pt x="30" y="239"/>
                  </a:lnTo>
                  <a:lnTo>
                    <a:pt x="32" y="218"/>
                  </a:lnTo>
                  <a:lnTo>
                    <a:pt x="37" y="198"/>
                  </a:lnTo>
                  <a:lnTo>
                    <a:pt x="42" y="183"/>
                  </a:lnTo>
                  <a:lnTo>
                    <a:pt x="50" y="165"/>
                  </a:lnTo>
                  <a:lnTo>
                    <a:pt x="59" y="150"/>
                  </a:lnTo>
                  <a:lnTo>
                    <a:pt x="67" y="137"/>
                  </a:lnTo>
                  <a:lnTo>
                    <a:pt x="77" y="124"/>
                  </a:lnTo>
                  <a:lnTo>
                    <a:pt x="88" y="111"/>
                  </a:lnTo>
                  <a:lnTo>
                    <a:pt x="99" y="100"/>
                  </a:lnTo>
                  <a:lnTo>
                    <a:pt x="112" y="88"/>
                  </a:lnTo>
                  <a:lnTo>
                    <a:pt x="127" y="76"/>
                  </a:lnTo>
                  <a:lnTo>
                    <a:pt x="142" y="64"/>
                  </a:lnTo>
                  <a:lnTo>
                    <a:pt x="159" y="53"/>
                  </a:lnTo>
                  <a:lnTo>
                    <a:pt x="177" y="41"/>
                  </a:lnTo>
                  <a:lnTo>
                    <a:pt x="197" y="31"/>
                  </a:lnTo>
                  <a:lnTo>
                    <a:pt x="215" y="22"/>
                  </a:lnTo>
                  <a:lnTo>
                    <a:pt x="233" y="14"/>
                  </a:lnTo>
                  <a:lnTo>
                    <a:pt x="249" y="7"/>
                  </a:lnTo>
                  <a:lnTo>
                    <a:pt x="263" y="1"/>
                  </a:lnTo>
                  <a:lnTo>
                    <a:pt x="250" y="0"/>
                  </a:lnTo>
                  <a:lnTo>
                    <a:pt x="234" y="1"/>
                  </a:lnTo>
                  <a:lnTo>
                    <a:pt x="217" y="6"/>
                  </a:lnTo>
                  <a:lnTo>
                    <a:pt x="197" y="11"/>
                  </a:lnTo>
                  <a:lnTo>
                    <a:pt x="177" y="19"/>
                  </a:lnTo>
                  <a:lnTo>
                    <a:pt x="158" y="29"/>
                  </a:lnTo>
                  <a:lnTo>
                    <a:pt x="139" y="39"/>
                  </a:lnTo>
                  <a:lnTo>
                    <a:pt x="123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9106" name="Freeform 66">
              <a:extLst>
                <a:ext uri="{FF2B5EF4-FFF2-40B4-BE49-F238E27FC236}">
                  <a16:creationId xmlns:a16="http://schemas.microsoft.com/office/drawing/2014/main" id="{7179370A-D139-4018-98FA-E7EC4DF50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2" y="3400"/>
              <a:ext cx="138" cy="126"/>
            </a:xfrm>
            <a:custGeom>
              <a:avLst/>
              <a:gdLst>
                <a:gd name="T0" fmla="*/ 230 w 276"/>
                <a:gd name="T1" fmla="*/ 78 h 253"/>
                <a:gd name="T2" fmla="*/ 243 w 276"/>
                <a:gd name="T3" fmla="*/ 92 h 253"/>
                <a:gd name="T4" fmla="*/ 250 w 276"/>
                <a:gd name="T5" fmla="*/ 108 h 253"/>
                <a:gd name="T6" fmla="*/ 254 w 276"/>
                <a:gd name="T7" fmla="*/ 126 h 253"/>
                <a:gd name="T8" fmla="*/ 254 w 276"/>
                <a:gd name="T9" fmla="*/ 144 h 253"/>
                <a:gd name="T10" fmla="*/ 252 w 276"/>
                <a:gd name="T11" fmla="*/ 159 h 253"/>
                <a:gd name="T12" fmla="*/ 247 w 276"/>
                <a:gd name="T13" fmla="*/ 172 h 253"/>
                <a:gd name="T14" fmla="*/ 239 w 276"/>
                <a:gd name="T15" fmla="*/ 184 h 253"/>
                <a:gd name="T16" fmla="*/ 231 w 276"/>
                <a:gd name="T17" fmla="*/ 195 h 253"/>
                <a:gd name="T18" fmla="*/ 221 w 276"/>
                <a:gd name="T19" fmla="*/ 206 h 253"/>
                <a:gd name="T20" fmla="*/ 210 w 276"/>
                <a:gd name="T21" fmla="*/ 215 h 253"/>
                <a:gd name="T22" fmla="*/ 200 w 276"/>
                <a:gd name="T23" fmla="*/ 226 h 253"/>
                <a:gd name="T24" fmla="*/ 190 w 276"/>
                <a:gd name="T25" fmla="*/ 236 h 253"/>
                <a:gd name="T26" fmla="*/ 187 w 276"/>
                <a:gd name="T27" fmla="*/ 239 h 253"/>
                <a:gd name="T28" fmla="*/ 186 w 276"/>
                <a:gd name="T29" fmla="*/ 243 h 253"/>
                <a:gd name="T30" fmla="*/ 187 w 276"/>
                <a:gd name="T31" fmla="*/ 246 h 253"/>
                <a:gd name="T32" fmla="*/ 190 w 276"/>
                <a:gd name="T33" fmla="*/ 250 h 253"/>
                <a:gd name="T34" fmla="*/ 193 w 276"/>
                <a:gd name="T35" fmla="*/ 252 h 253"/>
                <a:gd name="T36" fmla="*/ 197 w 276"/>
                <a:gd name="T37" fmla="*/ 253 h 253"/>
                <a:gd name="T38" fmla="*/ 201 w 276"/>
                <a:gd name="T39" fmla="*/ 252 h 253"/>
                <a:gd name="T40" fmla="*/ 205 w 276"/>
                <a:gd name="T41" fmla="*/ 250 h 253"/>
                <a:gd name="T42" fmla="*/ 228 w 276"/>
                <a:gd name="T43" fmla="*/ 235 h 253"/>
                <a:gd name="T44" fmla="*/ 246 w 276"/>
                <a:gd name="T45" fmla="*/ 215 h 253"/>
                <a:gd name="T46" fmla="*/ 262 w 276"/>
                <a:gd name="T47" fmla="*/ 192 h 253"/>
                <a:gd name="T48" fmla="*/ 273 w 276"/>
                <a:gd name="T49" fmla="*/ 168 h 253"/>
                <a:gd name="T50" fmla="*/ 276 w 276"/>
                <a:gd name="T51" fmla="*/ 142 h 253"/>
                <a:gd name="T52" fmla="*/ 274 w 276"/>
                <a:gd name="T53" fmla="*/ 116 h 253"/>
                <a:gd name="T54" fmla="*/ 264 w 276"/>
                <a:gd name="T55" fmla="*/ 92 h 253"/>
                <a:gd name="T56" fmla="*/ 246 w 276"/>
                <a:gd name="T57" fmla="*/ 70 h 253"/>
                <a:gd name="T58" fmla="*/ 232 w 276"/>
                <a:gd name="T59" fmla="*/ 59 h 253"/>
                <a:gd name="T60" fmla="*/ 216 w 276"/>
                <a:gd name="T61" fmla="*/ 48 h 253"/>
                <a:gd name="T62" fmla="*/ 198 w 276"/>
                <a:gd name="T63" fmla="*/ 39 h 253"/>
                <a:gd name="T64" fmla="*/ 179 w 276"/>
                <a:gd name="T65" fmla="*/ 31 h 253"/>
                <a:gd name="T66" fmla="*/ 160 w 276"/>
                <a:gd name="T67" fmla="*/ 24 h 253"/>
                <a:gd name="T68" fmla="*/ 139 w 276"/>
                <a:gd name="T69" fmla="*/ 19 h 253"/>
                <a:gd name="T70" fmla="*/ 119 w 276"/>
                <a:gd name="T71" fmla="*/ 13 h 253"/>
                <a:gd name="T72" fmla="*/ 99 w 276"/>
                <a:gd name="T73" fmla="*/ 8 h 253"/>
                <a:gd name="T74" fmla="*/ 80 w 276"/>
                <a:gd name="T75" fmla="*/ 5 h 253"/>
                <a:gd name="T76" fmla="*/ 62 w 276"/>
                <a:gd name="T77" fmla="*/ 2 h 253"/>
                <a:gd name="T78" fmla="*/ 46 w 276"/>
                <a:gd name="T79" fmla="*/ 0 h 253"/>
                <a:gd name="T80" fmla="*/ 31 w 276"/>
                <a:gd name="T81" fmla="*/ 0 h 253"/>
                <a:gd name="T82" fmla="*/ 18 w 276"/>
                <a:gd name="T83" fmla="*/ 0 h 253"/>
                <a:gd name="T84" fmla="*/ 9 w 276"/>
                <a:gd name="T85" fmla="*/ 1 h 253"/>
                <a:gd name="T86" fmla="*/ 3 w 276"/>
                <a:gd name="T87" fmla="*/ 4 h 253"/>
                <a:gd name="T88" fmla="*/ 0 w 276"/>
                <a:gd name="T89" fmla="*/ 6 h 253"/>
                <a:gd name="T90" fmla="*/ 11 w 276"/>
                <a:gd name="T91" fmla="*/ 8 h 253"/>
                <a:gd name="T92" fmla="*/ 24 w 276"/>
                <a:gd name="T93" fmla="*/ 9 h 253"/>
                <a:gd name="T94" fmla="*/ 37 w 276"/>
                <a:gd name="T95" fmla="*/ 12 h 253"/>
                <a:gd name="T96" fmla="*/ 50 w 276"/>
                <a:gd name="T97" fmla="*/ 14 h 253"/>
                <a:gd name="T98" fmla="*/ 65 w 276"/>
                <a:gd name="T99" fmla="*/ 16 h 253"/>
                <a:gd name="T100" fmla="*/ 80 w 276"/>
                <a:gd name="T101" fmla="*/ 19 h 253"/>
                <a:gd name="T102" fmla="*/ 95 w 276"/>
                <a:gd name="T103" fmla="*/ 22 h 253"/>
                <a:gd name="T104" fmla="*/ 111 w 276"/>
                <a:gd name="T105" fmla="*/ 25 h 253"/>
                <a:gd name="T106" fmla="*/ 126 w 276"/>
                <a:gd name="T107" fmla="*/ 30 h 253"/>
                <a:gd name="T108" fmla="*/ 142 w 276"/>
                <a:gd name="T109" fmla="*/ 35 h 253"/>
                <a:gd name="T110" fmla="*/ 159 w 276"/>
                <a:gd name="T111" fmla="*/ 40 h 253"/>
                <a:gd name="T112" fmla="*/ 174 w 276"/>
                <a:gd name="T113" fmla="*/ 46 h 253"/>
                <a:gd name="T114" fmla="*/ 188 w 276"/>
                <a:gd name="T115" fmla="*/ 53 h 253"/>
                <a:gd name="T116" fmla="*/ 203 w 276"/>
                <a:gd name="T117" fmla="*/ 60 h 253"/>
                <a:gd name="T118" fmla="*/ 217 w 276"/>
                <a:gd name="T119" fmla="*/ 69 h 253"/>
                <a:gd name="T120" fmla="*/ 230 w 276"/>
                <a:gd name="T121" fmla="*/ 7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6" h="253">
                  <a:moveTo>
                    <a:pt x="230" y="78"/>
                  </a:moveTo>
                  <a:lnTo>
                    <a:pt x="243" y="92"/>
                  </a:lnTo>
                  <a:lnTo>
                    <a:pt x="250" y="108"/>
                  </a:lnTo>
                  <a:lnTo>
                    <a:pt x="254" y="126"/>
                  </a:lnTo>
                  <a:lnTo>
                    <a:pt x="254" y="144"/>
                  </a:lnTo>
                  <a:lnTo>
                    <a:pt x="252" y="159"/>
                  </a:lnTo>
                  <a:lnTo>
                    <a:pt x="247" y="172"/>
                  </a:lnTo>
                  <a:lnTo>
                    <a:pt x="239" y="184"/>
                  </a:lnTo>
                  <a:lnTo>
                    <a:pt x="231" y="195"/>
                  </a:lnTo>
                  <a:lnTo>
                    <a:pt x="221" y="206"/>
                  </a:lnTo>
                  <a:lnTo>
                    <a:pt x="210" y="215"/>
                  </a:lnTo>
                  <a:lnTo>
                    <a:pt x="200" y="226"/>
                  </a:lnTo>
                  <a:lnTo>
                    <a:pt x="190" y="236"/>
                  </a:lnTo>
                  <a:lnTo>
                    <a:pt x="187" y="239"/>
                  </a:lnTo>
                  <a:lnTo>
                    <a:pt x="186" y="243"/>
                  </a:lnTo>
                  <a:lnTo>
                    <a:pt x="187" y="246"/>
                  </a:lnTo>
                  <a:lnTo>
                    <a:pt x="190" y="250"/>
                  </a:lnTo>
                  <a:lnTo>
                    <a:pt x="193" y="252"/>
                  </a:lnTo>
                  <a:lnTo>
                    <a:pt x="197" y="253"/>
                  </a:lnTo>
                  <a:lnTo>
                    <a:pt x="201" y="252"/>
                  </a:lnTo>
                  <a:lnTo>
                    <a:pt x="205" y="250"/>
                  </a:lnTo>
                  <a:lnTo>
                    <a:pt x="228" y="235"/>
                  </a:lnTo>
                  <a:lnTo>
                    <a:pt x="246" y="215"/>
                  </a:lnTo>
                  <a:lnTo>
                    <a:pt x="262" y="192"/>
                  </a:lnTo>
                  <a:lnTo>
                    <a:pt x="273" y="168"/>
                  </a:lnTo>
                  <a:lnTo>
                    <a:pt x="276" y="142"/>
                  </a:lnTo>
                  <a:lnTo>
                    <a:pt x="274" y="116"/>
                  </a:lnTo>
                  <a:lnTo>
                    <a:pt x="264" y="92"/>
                  </a:lnTo>
                  <a:lnTo>
                    <a:pt x="246" y="70"/>
                  </a:lnTo>
                  <a:lnTo>
                    <a:pt x="232" y="59"/>
                  </a:lnTo>
                  <a:lnTo>
                    <a:pt x="216" y="48"/>
                  </a:lnTo>
                  <a:lnTo>
                    <a:pt x="198" y="39"/>
                  </a:lnTo>
                  <a:lnTo>
                    <a:pt x="179" y="31"/>
                  </a:lnTo>
                  <a:lnTo>
                    <a:pt x="160" y="24"/>
                  </a:lnTo>
                  <a:lnTo>
                    <a:pt x="139" y="19"/>
                  </a:lnTo>
                  <a:lnTo>
                    <a:pt x="119" y="13"/>
                  </a:lnTo>
                  <a:lnTo>
                    <a:pt x="99" y="8"/>
                  </a:lnTo>
                  <a:lnTo>
                    <a:pt x="80" y="5"/>
                  </a:lnTo>
                  <a:lnTo>
                    <a:pt x="62" y="2"/>
                  </a:lnTo>
                  <a:lnTo>
                    <a:pt x="46" y="0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3" y="4"/>
                  </a:lnTo>
                  <a:lnTo>
                    <a:pt x="0" y="6"/>
                  </a:lnTo>
                  <a:lnTo>
                    <a:pt x="11" y="8"/>
                  </a:lnTo>
                  <a:lnTo>
                    <a:pt x="24" y="9"/>
                  </a:lnTo>
                  <a:lnTo>
                    <a:pt x="37" y="12"/>
                  </a:lnTo>
                  <a:lnTo>
                    <a:pt x="50" y="14"/>
                  </a:lnTo>
                  <a:lnTo>
                    <a:pt x="65" y="16"/>
                  </a:lnTo>
                  <a:lnTo>
                    <a:pt x="80" y="19"/>
                  </a:lnTo>
                  <a:lnTo>
                    <a:pt x="95" y="22"/>
                  </a:lnTo>
                  <a:lnTo>
                    <a:pt x="111" y="25"/>
                  </a:lnTo>
                  <a:lnTo>
                    <a:pt x="126" y="30"/>
                  </a:lnTo>
                  <a:lnTo>
                    <a:pt x="142" y="35"/>
                  </a:lnTo>
                  <a:lnTo>
                    <a:pt x="159" y="40"/>
                  </a:lnTo>
                  <a:lnTo>
                    <a:pt x="174" y="46"/>
                  </a:lnTo>
                  <a:lnTo>
                    <a:pt x="188" y="53"/>
                  </a:lnTo>
                  <a:lnTo>
                    <a:pt x="203" y="60"/>
                  </a:lnTo>
                  <a:lnTo>
                    <a:pt x="217" y="69"/>
                  </a:lnTo>
                  <a:lnTo>
                    <a:pt x="230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9107" name="Freeform 67">
              <a:extLst>
                <a:ext uri="{FF2B5EF4-FFF2-40B4-BE49-F238E27FC236}">
                  <a16:creationId xmlns:a16="http://schemas.microsoft.com/office/drawing/2014/main" id="{5A1204E1-9D0D-468A-B408-0D292D17D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4" y="3468"/>
              <a:ext cx="56" cy="118"/>
            </a:xfrm>
            <a:custGeom>
              <a:avLst/>
              <a:gdLst>
                <a:gd name="T0" fmla="*/ 0 w 113"/>
                <a:gd name="T1" fmla="*/ 129 h 237"/>
                <a:gd name="T2" fmla="*/ 0 w 113"/>
                <a:gd name="T3" fmla="*/ 148 h 237"/>
                <a:gd name="T4" fmla="*/ 4 w 113"/>
                <a:gd name="T5" fmla="*/ 167 h 237"/>
                <a:gd name="T6" fmla="*/ 12 w 113"/>
                <a:gd name="T7" fmla="*/ 184 h 237"/>
                <a:gd name="T8" fmla="*/ 24 w 113"/>
                <a:gd name="T9" fmla="*/ 199 h 237"/>
                <a:gd name="T10" fmla="*/ 38 w 113"/>
                <a:gd name="T11" fmla="*/ 212 h 237"/>
                <a:gd name="T12" fmla="*/ 54 w 113"/>
                <a:gd name="T13" fmla="*/ 223 h 237"/>
                <a:gd name="T14" fmla="*/ 72 w 113"/>
                <a:gd name="T15" fmla="*/ 231 h 237"/>
                <a:gd name="T16" fmla="*/ 91 w 113"/>
                <a:gd name="T17" fmla="*/ 236 h 237"/>
                <a:gd name="T18" fmla="*/ 96 w 113"/>
                <a:gd name="T19" fmla="*/ 237 h 237"/>
                <a:gd name="T20" fmla="*/ 102 w 113"/>
                <a:gd name="T21" fmla="*/ 235 h 237"/>
                <a:gd name="T22" fmla="*/ 107 w 113"/>
                <a:gd name="T23" fmla="*/ 231 h 237"/>
                <a:gd name="T24" fmla="*/ 109 w 113"/>
                <a:gd name="T25" fmla="*/ 227 h 237"/>
                <a:gd name="T26" fmla="*/ 109 w 113"/>
                <a:gd name="T27" fmla="*/ 221 h 237"/>
                <a:gd name="T28" fmla="*/ 108 w 113"/>
                <a:gd name="T29" fmla="*/ 215 h 237"/>
                <a:gd name="T30" fmla="*/ 105 w 113"/>
                <a:gd name="T31" fmla="*/ 211 h 237"/>
                <a:gd name="T32" fmla="*/ 99 w 113"/>
                <a:gd name="T33" fmla="*/ 208 h 237"/>
                <a:gd name="T34" fmla="*/ 80 w 113"/>
                <a:gd name="T35" fmla="*/ 201 h 237"/>
                <a:gd name="T36" fmla="*/ 63 w 113"/>
                <a:gd name="T37" fmla="*/ 192 h 237"/>
                <a:gd name="T38" fmla="*/ 49 w 113"/>
                <a:gd name="T39" fmla="*/ 179 h 237"/>
                <a:gd name="T40" fmla="*/ 39 w 113"/>
                <a:gd name="T41" fmla="*/ 166 h 237"/>
                <a:gd name="T42" fmla="*/ 32 w 113"/>
                <a:gd name="T43" fmla="*/ 148 h 237"/>
                <a:gd name="T44" fmla="*/ 29 w 113"/>
                <a:gd name="T45" fmla="*/ 130 h 237"/>
                <a:gd name="T46" fmla="*/ 29 w 113"/>
                <a:gd name="T47" fmla="*/ 110 h 237"/>
                <a:gd name="T48" fmla="*/ 34 w 113"/>
                <a:gd name="T49" fmla="*/ 90 h 237"/>
                <a:gd name="T50" fmla="*/ 42 w 113"/>
                <a:gd name="T51" fmla="*/ 75 h 237"/>
                <a:gd name="T52" fmla="*/ 55 w 113"/>
                <a:gd name="T53" fmla="*/ 60 h 237"/>
                <a:gd name="T54" fmla="*/ 69 w 113"/>
                <a:gd name="T55" fmla="*/ 46 h 237"/>
                <a:gd name="T56" fmla="*/ 84 w 113"/>
                <a:gd name="T57" fmla="*/ 33 h 237"/>
                <a:gd name="T58" fmla="*/ 96 w 113"/>
                <a:gd name="T59" fmla="*/ 23 h 237"/>
                <a:gd name="T60" fmla="*/ 107 w 113"/>
                <a:gd name="T61" fmla="*/ 13 h 237"/>
                <a:gd name="T62" fmla="*/ 113 w 113"/>
                <a:gd name="T63" fmla="*/ 6 h 237"/>
                <a:gd name="T64" fmla="*/ 113 w 113"/>
                <a:gd name="T65" fmla="*/ 0 h 237"/>
                <a:gd name="T66" fmla="*/ 100 w 113"/>
                <a:gd name="T67" fmla="*/ 5 h 237"/>
                <a:gd name="T68" fmla="*/ 84 w 113"/>
                <a:gd name="T69" fmla="*/ 13 h 237"/>
                <a:gd name="T70" fmla="*/ 67 w 113"/>
                <a:gd name="T71" fmla="*/ 26 h 237"/>
                <a:gd name="T72" fmla="*/ 48 w 113"/>
                <a:gd name="T73" fmla="*/ 43 h 237"/>
                <a:gd name="T74" fmla="*/ 31 w 113"/>
                <a:gd name="T75" fmla="*/ 61 h 237"/>
                <a:gd name="T76" fmla="*/ 17 w 113"/>
                <a:gd name="T77" fmla="*/ 83 h 237"/>
                <a:gd name="T78" fmla="*/ 6 w 113"/>
                <a:gd name="T79" fmla="*/ 106 h 237"/>
                <a:gd name="T80" fmla="*/ 0 w 113"/>
                <a:gd name="T81" fmla="*/ 12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3" h="237">
                  <a:moveTo>
                    <a:pt x="0" y="129"/>
                  </a:moveTo>
                  <a:lnTo>
                    <a:pt x="0" y="148"/>
                  </a:lnTo>
                  <a:lnTo>
                    <a:pt x="4" y="167"/>
                  </a:lnTo>
                  <a:lnTo>
                    <a:pt x="12" y="184"/>
                  </a:lnTo>
                  <a:lnTo>
                    <a:pt x="24" y="199"/>
                  </a:lnTo>
                  <a:lnTo>
                    <a:pt x="38" y="212"/>
                  </a:lnTo>
                  <a:lnTo>
                    <a:pt x="54" y="223"/>
                  </a:lnTo>
                  <a:lnTo>
                    <a:pt x="72" y="231"/>
                  </a:lnTo>
                  <a:lnTo>
                    <a:pt x="91" y="236"/>
                  </a:lnTo>
                  <a:lnTo>
                    <a:pt x="96" y="237"/>
                  </a:lnTo>
                  <a:lnTo>
                    <a:pt x="102" y="235"/>
                  </a:lnTo>
                  <a:lnTo>
                    <a:pt x="107" y="231"/>
                  </a:lnTo>
                  <a:lnTo>
                    <a:pt x="109" y="227"/>
                  </a:lnTo>
                  <a:lnTo>
                    <a:pt x="109" y="221"/>
                  </a:lnTo>
                  <a:lnTo>
                    <a:pt x="108" y="215"/>
                  </a:lnTo>
                  <a:lnTo>
                    <a:pt x="105" y="211"/>
                  </a:lnTo>
                  <a:lnTo>
                    <a:pt x="99" y="208"/>
                  </a:lnTo>
                  <a:lnTo>
                    <a:pt x="80" y="201"/>
                  </a:lnTo>
                  <a:lnTo>
                    <a:pt x="63" y="192"/>
                  </a:lnTo>
                  <a:lnTo>
                    <a:pt x="49" y="179"/>
                  </a:lnTo>
                  <a:lnTo>
                    <a:pt x="39" y="166"/>
                  </a:lnTo>
                  <a:lnTo>
                    <a:pt x="32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4" y="90"/>
                  </a:lnTo>
                  <a:lnTo>
                    <a:pt x="42" y="75"/>
                  </a:lnTo>
                  <a:lnTo>
                    <a:pt x="55" y="60"/>
                  </a:lnTo>
                  <a:lnTo>
                    <a:pt x="69" y="46"/>
                  </a:lnTo>
                  <a:lnTo>
                    <a:pt x="84" y="33"/>
                  </a:lnTo>
                  <a:lnTo>
                    <a:pt x="96" y="23"/>
                  </a:lnTo>
                  <a:lnTo>
                    <a:pt x="107" y="13"/>
                  </a:lnTo>
                  <a:lnTo>
                    <a:pt x="113" y="6"/>
                  </a:lnTo>
                  <a:lnTo>
                    <a:pt x="113" y="0"/>
                  </a:lnTo>
                  <a:lnTo>
                    <a:pt x="100" y="5"/>
                  </a:lnTo>
                  <a:lnTo>
                    <a:pt x="84" y="13"/>
                  </a:lnTo>
                  <a:lnTo>
                    <a:pt x="67" y="26"/>
                  </a:lnTo>
                  <a:lnTo>
                    <a:pt x="48" y="43"/>
                  </a:lnTo>
                  <a:lnTo>
                    <a:pt x="31" y="61"/>
                  </a:lnTo>
                  <a:lnTo>
                    <a:pt x="17" y="83"/>
                  </a:lnTo>
                  <a:lnTo>
                    <a:pt x="6" y="106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9108" name="Freeform 68">
              <a:extLst>
                <a:ext uri="{FF2B5EF4-FFF2-40B4-BE49-F238E27FC236}">
                  <a16:creationId xmlns:a16="http://schemas.microsoft.com/office/drawing/2014/main" id="{3E82AB60-1C51-4A6C-907A-D9F9CDC61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6" y="3392"/>
              <a:ext cx="121" cy="155"/>
            </a:xfrm>
            <a:custGeom>
              <a:avLst/>
              <a:gdLst>
                <a:gd name="T0" fmla="*/ 204 w 240"/>
                <a:gd name="T1" fmla="*/ 124 h 311"/>
                <a:gd name="T2" fmla="*/ 215 w 240"/>
                <a:gd name="T3" fmla="*/ 144 h 311"/>
                <a:gd name="T4" fmla="*/ 221 w 240"/>
                <a:gd name="T5" fmla="*/ 165 h 311"/>
                <a:gd name="T6" fmla="*/ 217 w 240"/>
                <a:gd name="T7" fmla="*/ 188 h 311"/>
                <a:gd name="T8" fmla="*/ 204 w 240"/>
                <a:gd name="T9" fmla="*/ 209 h 311"/>
                <a:gd name="T10" fmla="*/ 184 w 240"/>
                <a:gd name="T11" fmla="*/ 229 h 311"/>
                <a:gd name="T12" fmla="*/ 162 w 240"/>
                <a:gd name="T13" fmla="*/ 246 h 311"/>
                <a:gd name="T14" fmla="*/ 139 w 240"/>
                <a:gd name="T15" fmla="*/ 265 h 311"/>
                <a:gd name="T16" fmla="*/ 125 w 240"/>
                <a:gd name="T17" fmla="*/ 278 h 311"/>
                <a:gd name="T18" fmla="*/ 121 w 240"/>
                <a:gd name="T19" fmla="*/ 288 h 311"/>
                <a:gd name="T20" fmla="*/ 117 w 240"/>
                <a:gd name="T21" fmla="*/ 297 h 311"/>
                <a:gd name="T22" fmla="*/ 119 w 240"/>
                <a:gd name="T23" fmla="*/ 306 h 311"/>
                <a:gd name="T24" fmla="*/ 128 w 240"/>
                <a:gd name="T25" fmla="*/ 311 h 311"/>
                <a:gd name="T26" fmla="*/ 136 w 240"/>
                <a:gd name="T27" fmla="*/ 309 h 311"/>
                <a:gd name="T28" fmla="*/ 151 w 240"/>
                <a:gd name="T29" fmla="*/ 292 h 311"/>
                <a:gd name="T30" fmla="*/ 176 w 240"/>
                <a:gd name="T31" fmla="*/ 269 h 311"/>
                <a:gd name="T32" fmla="*/ 202 w 240"/>
                <a:gd name="T33" fmla="*/ 246 h 311"/>
                <a:gd name="T34" fmla="*/ 225 w 240"/>
                <a:gd name="T35" fmla="*/ 220 h 311"/>
                <a:gd name="T36" fmla="*/ 239 w 240"/>
                <a:gd name="T37" fmla="*/ 186 h 311"/>
                <a:gd name="T38" fmla="*/ 238 w 240"/>
                <a:gd name="T39" fmla="*/ 152 h 311"/>
                <a:gd name="T40" fmla="*/ 223 w 240"/>
                <a:gd name="T41" fmla="*/ 120 h 311"/>
                <a:gd name="T42" fmla="*/ 199 w 240"/>
                <a:gd name="T43" fmla="*/ 93 h 311"/>
                <a:gd name="T44" fmla="*/ 172 w 240"/>
                <a:gd name="T45" fmla="*/ 76 h 311"/>
                <a:gd name="T46" fmla="*/ 147 w 240"/>
                <a:gd name="T47" fmla="*/ 61 h 311"/>
                <a:gd name="T48" fmla="*/ 119 w 240"/>
                <a:gd name="T49" fmla="*/ 46 h 311"/>
                <a:gd name="T50" fmla="*/ 91 w 240"/>
                <a:gd name="T51" fmla="*/ 31 h 311"/>
                <a:gd name="T52" fmla="*/ 64 w 240"/>
                <a:gd name="T53" fmla="*/ 18 h 311"/>
                <a:gd name="T54" fmla="*/ 39 w 240"/>
                <a:gd name="T55" fmla="*/ 8 h 311"/>
                <a:gd name="T56" fmla="*/ 19 w 240"/>
                <a:gd name="T57" fmla="*/ 1 h 311"/>
                <a:gd name="T58" fmla="*/ 4 w 240"/>
                <a:gd name="T59" fmla="*/ 0 h 311"/>
                <a:gd name="T60" fmla="*/ 10 w 240"/>
                <a:gd name="T61" fmla="*/ 8 h 311"/>
                <a:gd name="T62" fmla="*/ 34 w 240"/>
                <a:gd name="T63" fmla="*/ 20 h 311"/>
                <a:gd name="T64" fmla="*/ 58 w 240"/>
                <a:gd name="T65" fmla="*/ 31 h 311"/>
                <a:gd name="T66" fmla="*/ 84 w 240"/>
                <a:gd name="T67" fmla="*/ 44 h 311"/>
                <a:gd name="T68" fmla="*/ 110 w 240"/>
                <a:gd name="T69" fmla="*/ 58 h 311"/>
                <a:gd name="T70" fmla="*/ 136 w 240"/>
                <a:gd name="T71" fmla="*/ 71 h 311"/>
                <a:gd name="T72" fmla="*/ 161 w 240"/>
                <a:gd name="T73" fmla="*/ 89 h 311"/>
                <a:gd name="T74" fmla="*/ 184 w 240"/>
                <a:gd name="T75" fmla="*/ 106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0" h="311">
                  <a:moveTo>
                    <a:pt x="195" y="116"/>
                  </a:moveTo>
                  <a:lnTo>
                    <a:pt x="204" y="124"/>
                  </a:lnTo>
                  <a:lnTo>
                    <a:pt x="209" y="133"/>
                  </a:lnTo>
                  <a:lnTo>
                    <a:pt x="215" y="144"/>
                  </a:lnTo>
                  <a:lnTo>
                    <a:pt x="218" y="154"/>
                  </a:lnTo>
                  <a:lnTo>
                    <a:pt x="221" y="165"/>
                  </a:lnTo>
                  <a:lnTo>
                    <a:pt x="220" y="176"/>
                  </a:lnTo>
                  <a:lnTo>
                    <a:pt x="217" y="188"/>
                  </a:lnTo>
                  <a:lnTo>
                    <a:pt x="212" y="198"/>
                  </a:lnTo>
                  <a:lnTo>
                    <a:pt x="204" y="209"/>
                  </a:lnTo>
                  <a:lnTo>
                    <a:pt x="194" y="220"/>
                  </a:lnTo>
                  <a:lnTo>
                    <a:pt x="184" y="229"/>
                  </a:lnTo>
                  <a:lnTo>
                    <a:pt x="174" y="238"/>
                  </a:lnTo>
                  <a:lnTo>
                    <a:pt x="162" y="246"/>
                  </a:lnTo>
                  <a:lnTo>
                    <a:pt x="151" y="255"/>
                  </a:lnTo>
                  <a:lnTo>
                    <a:pt x="139" y="265"/>
                  </a:lnTo>
                  <a:lnTo>
                    <a:pt x="129" y="275"/>
                  </a:lnTo>
                  <a:lnTo>
                    <a:pt x="125" y="278"/>
                  </a:lnTo>
                  <a:lnTo>
                    <a:pt x="123" y="283"/>
                  </a:lnTo>
                  <a:lnTo>
                    <a:pt x="121" y="288"/>
                  </a:lnTo>
                  <a:lnTo>
                    <a:pt x="118" y="292"/>
                  </a:lnTo>
                  <a:lnTo>
                    <a:pt x="117" y="297"/>
                  </a:lnTo>
                  <a:lnTo>
                    <a:pt x="117" y="301"/>
                  </a:lnTo>
                  <a:lnTo>
                    <a:pt x="119" y="306"/>
                  </a:lnTo>
                  <a:lnTo>
                    <a:pt x="123" y="309"/>
                  </a:lnTo>
                  <a:lnTo>
                    <a:pt x="128" y="311"/>
                  </a:lnTo>
                  <a:lnTo>
                    <a:pt x="132" y="311"/>
                  </a:lnTo>
                  <a:lnTo>
                    <a:pt x="136" y="309"/>
                  </a:lnTo>
                  <a:lnTo>
                    <a:pt x="139" y="306"/>
                  </a:lnTo>
                  <a:lnTo>
                    <a:pt x="151" y="292"/>
                  </a:lnTo>
                  <a:lnTo>
                    <a:pt x="163" y="281"/>
                  </a:lnTo>
                  <a:lnTo>
                    <a:pt x="176" y="269"/>
                  </a:lnTo>
                  <a:lnTo>
                    <a:pt x="190" y="258"/>
                  </a:lnTo>
                  <a:lnTo>
                    <a:pt x="202" y="246"/>
                  </a:lnTo>
                  <a:lnTo>
                    <a:pt x="215" y="234"/>
                  </a:lnTo>
                  <a:lnTo>
                    <a:pt x="225" y="220"/>
                  </a:lnTo>
                  <a:lnTo>
                    <a:pt x="233" y="205"/>
                  </a:lnTo>
                  <a:lnTo>
                    <a:pt x="239" y="186"/>
                  </a:lnTo>
                  <a:lnTo>
                    <a:pt x="240" y="169"/>
                  </a:lnTo>
                  <a:lnTo>
                    <a:pt x="238" y="152"/>
                  </a:lnTo>
                  <a:lnTo>
                    <a:pt x="232" y="135"/>
                  </a:lnTo>
                  <a:lnTo>
                    <a:pt x="223" y="120"/>
                  </a:lnTo>
                  <a:lnTo>
                    <a:pt x="213" y="105"/>
                  </a:lnTo>
                  <a:lnTo>
                    <a:pt x="199" y="93"/>
                  </a:lnTo>
                  <a:lnTo>
                    <a:pt x="184" y="83"/>
                  </a:lnTo>
                  <a:lnTo>
                    <a:pt x="172" y="76"/>
                  </a:lnTo>
                  <a:lnTo>
                    <a:pt x="160" y="69"/>
                  </a:lnTo>
                  <a:lnTo>
                    <a:pt x="147" y="61"/>
                  </a:lnTo>
                  <a:lnTo>
                    <a:pt x="133" y="54"/>
                  </a:lnTo>
                  <a:lnTo>
                    <a:pt x="119" y="46"/>
                  </a:lnTo>
                  <a:lnTo>
                    <a:pt x="105" y="39"/>
                  </a:lnTo>
                  <a:lnTo>
                    <a:pt x="91" y="31"/>
                  </a:lnTo>
                  <a:lnTo>
                    <a:pt x="77" y="24"/>
                  </a:lnTo>
                  <a:lnTo>
                    <a:pt x="64" y="18"/>
                  </a:lnTo>
                  <a:lnTo>
                    <a:pt x="52" y="13"/>
                  </a:lnTo>
                  <a:lnTo>
                    <a:pt x="39" y="8"/>
                  </a:lnTo>
                  <a:lnTo>
                    <a:pt x="29" y="5"/>
                  </a:lnTo>
                  <a:lnTo>
                    <a:pt x="19" y="1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10" y="8"/>
                  </a:lnTo>
                  <a:lnTo>
                    <a:pt x="22" y="14"/>
                  </a:lnTo>
                  <a:lnTo>
                    <a:pt x="34" y="20"/>
                  </a:lnTo>
                  <a:lnTo>
                    <a:pt x="46" y="25"/>
                  </a:lnTo>
                  <a:lnTo>
                    <a:pt x="58" y="31"/>
                  </a:lnTo>
                  <a:lnTo>
                    <a:pt x="71" y="37"/>
                  </a:lnTo>
                  <a:lnTo>
                    <a:pt x="84" y="44"/>
                  </a:lnTo>
                  <a:lnTo>
                    <a:pt x="96" y="51"/>
                  </a:lnTo>
                  <a:lnTo>
                    <a:pt x="110" y="58"/>
                  </a:lnTo>
                  <a:lnTo>
                    <a:pt x="123" y="64"/>
                  </a:lnTo>
                  <a:lnTo>
                    <a:pt x="136" y="71"/>
                  </a:lnTo>
                  <a:lnTo>
                    <a:pt x="148" y="79"/>
                  </a:lnTo>
                  <a:lnTo>
                    <a:pt x="161" y="89"/>
                  </a:lnTo>
                  <a:lnTo>
                    <a:pt x="172" y="97"/>
                  </a:lnTo>
                  <a:lnTo>
                    <a:pt x="184" y="106"/>
                  </a:lnTo>
                  <a:lnTo>
                    <a:pt x="195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graphicFrame>
        <p:nvGraphicFramePr>
          <p:cNvPr id="1239109" name="Object 69">
            <a:extLst>
              <a:ext uri="{FF2B5EF4-FFF2-40B4-BE49-F238E27FC236}">
                <a16:creationId xmlns:a16="http://schemas.microsoft.com/office/drawing/2014/main" id="{6E039134-8FB4-452D-814B-552E9E894E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48088" y="3778250"/>
          <a:ext cx="11128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" name="Clip" r:id="rId6" imgW="1113480" imgH="1131480" progId="MS_ClipArt_Gallery.2">
                  <p:embed/>
                </p:oleObj>
              </mc:Choice>
              <mc:Fallback>
                <p:oleObj name="Clip" r:id="rId6" imgW="1113480" imgH="1131480" progId="MS_ClipArt_Gallery.2">
                  <p:embed/>
                  <p:pic>
                    <p:nvPicPr>
                      <p:cNvPr id="1239109" name="Object 69">
                        <a:extLst>
                          <a:ext uri="{FF2B5EF4-FFF2-40B4-BE49-F238E27FC236}">
                            <a16:creationId xmlns:a16="http://schemas.microsoft.com/office/drawing/2014/main" id="{6E039134-8FB4-452D-814B-552E9E894E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8088" y="3778250"/>
                        <a:ext cx="1112837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110" name="Object 70">
            <a:extLst>
              <a:ext uri="{FF2B5EF4-FFF2-40B4-BE49-F238E27FC236}">
                <a16:creationId xmlns:a16="http://schemas.microsoft.com/office/drawing/2014/main" id="{AB10C105-5615-4F8D-A1BE-8A5928F937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72088" y="3797300"/>
          <a:ext cx="11128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" name="Clip" r:id="rId7" imgW="1113480" imgH="1131480" progId="MS_ClipArt_Gallery.2">
                  <p:embed/>
                </p:oleObj>
              </mc:Choice>
              <mc:Fallback>
                <p:oleObj name="Clip" r:id="rId7" imgW="1113480" imgH="1131480" progId="MS_ClipArt_Gallery.2">
                  <p:embed/>
                  <p:pic>
                    <p:nvPicPr>
                      <p:cNvPr id="1239110" name="Object 70">
                        <a:extLst>
                          <a:ext uri="{FF2B5EF4-FFF2-40B4-BE49-F238E27FC236}">
                            <a16:creationId xmlns:a16="http://schemas.microsoft.com/office/drawing/2014/main" id="{AB10C105-5615-4F8D-A1BE-8A5928F937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2088" y="3797300"/>
                        <a:ext cx="1112837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111" name="Object 71">
            <a:extLst>
              <a:ext uri="{FF2B5EF4-FFF2-40B4-BE49-F238E27FC236}">
                <a16:creationId xmlns:a16="http://schemas.microsoft.com/office/drawing/2014/main" id="{F30F7E4C-C366-4861-9A8B-03EAECC338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77088" y="2101850"/>
          <a:ext cx="11128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" name="Clip" r:id="rId8" imgW="1113480" imgH="1131480" progId="MS_ClipArt_Gallery.2">
                  <p:embed/>
                </p:oleObj>
              </mc:Choice>
              <mc:Fallback>
                <p:oleObj name="Clip" r:id="rId8" imgW="1113480" imgH="1131480" progId="MS_ClipArt_Gallery.2">
                  <p:embed/>
                  <p:pic>
                    <p:nvPicPr>
                      <p:cNvPr id="1239111" name="Object 71">
                        <a:extLst>
                          <a:ext uri="{FF2B5EF4-FFF2-40B4-BE49-F238E27FC236}">
                            <a16:creationId xmlns:a16="http://schemas.microsoft.com/office/drawing/2014/main" id="{F30F7E4C-C366-4861-9A8B-03EAECC338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7088" y="2101850"/>
                        <a:ext cx="1112837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112" name="Object 72">
            <a:extLst>
              <a:ext uri="{FF2B5EF4-FFF2-40B4-BE49-F238E27FC236}">
                <a16:creationId xmlns:a16="http://schemas.microsoft.com/office/drawing/2014/main" id="{618FC435-1DD0-41F7-A4BA-C13E93F02D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4438" y="2197100"/>
          <a:ext cx="11128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6" name="Clip" r:id="rId9" imgW="1113480" imgH="1131480" progId="MS_ClipArt_Gallery.2">
                  <p:embed/>
                </p:oleObj>
              </mc:Choice>
              <mc:Fallback>
                <p:oleObj name="Clip" r:id="rId9" imgW="1113480" imgH="1131480" progId="MS_ClipArt_Gallery.2">
                  <p:embed/>
                  <p:pic>
                    <p:nvPicPr>
                      <p:cNvPr id="1239112" name="Object 72">
                        <a:extLst>
                          <a:ext uri="{FF2B5EF4-FFF2-40B4-BE49-F238E27FC236}">
                            <a16:creationId xmlns:a16="http://schemas.microsoft.com/office/drawing/2014/main" id="{618FC435-1DD0-41F7-A4BA-C13E93F02D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2197100"/>
                        <a:ext cx="1112837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9113" name="Text Box 73">
            <a:extLst>
              <a:ext uri="{FF2B5EF4-FFF2-40B4-BE49-F238E27FC236}">
                <a16:creationId xmlns:a16="http://schemas.microsoft.com/office/drawing/2014/main" id="{7481B168-79F2-4DD1-93F9-60F96EFE1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1025" y="5934075"/>
            <a:ext cx="1031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en-US" sz="2800">
                <a:latin typeface="Times New Roman" panose="02020603050405020304" pitchFamily="18" charset="0"/>
              </a:rPr>
              <a:t>Carey</a:t>
            </a:r>
          </a:p>
        </p:txBody>
      </p:sp>
      <p:sp>
        <p:nvSpPr>
          <p:cNvPr id="1239114" name="Text Box 74">
            <a:extLst>
              <a:ext uri="{FF2B5EF4-FFF2-40B4-BE49-F238E27FC236}">
                <a16:creationId xmlns:a16="http://schemas.microsoft.com/office/drawing/2014/main" id="{7FBA4D5F-A5B1-487C-9774-AEDED6F73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4675" y="2181225"/>
            <a:ext cx="796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en-US" sz="2800">
                <a:latin typeface="Times New Roman" panose="02020603050405020304" pitchFamily="18" charset="0"/>
              </a:rPr>
              <a:t>You</a:t>
            </a:r>
          </a:p>
        </p:txBody>
      </p:sp>
      <p:sp>
        <p:nvSpPr>
          <p:cNvPr id="1239115" name="Oval 75">
            <a:extLst>
              <a:ext uri="{FF2B5EF4-FFF2-40B4-BE49-F238E27FC236}">
                <a16:creationId xmlns:a16="http://schemas.microsoft.com/office/drawing/2014/main" id="{7FB5A4BA-4C05-4B10-AA10-BA66D3DB8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4700" y="3733800"/>
            <a:ext cx="3276600" cy="3124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graphicFrame>
        <p:nvGraphicFramePr>
          <p:cNvPr id="1239116" name="Object 76">
            <a:extLst>
              <a:ext uri="{FF2B5EF4-FFF2-40B4-BE49-F238E27FC236}">
                <a16:creationId xmlns:a16="http://schemas.microsoft.com/office/drawing/2014/main" id="{8F617212-5CDC-48C8-8F14-74DE3A0129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9638" y="3911600"/>
          <a:ext cx="11128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7" name="Clip" r:id="rId10" imgW="1113480" imgH="1131480" progId="MS_ClipArt_Gallery.2">
                  <p:embed/>
                </p:oleObj>
              </mc:Choice>
              <mc:Fallback>
                <p:oleObj name="Clip" r:id="rId10" imgW="1113480" imgH="1131480" progId="MS_ClipArt_Gallery.2">
                  <p:embed/>
                  <p:pic>
                    <p:nvPicPr>
                      <p:cNvPr id="1239116" name="Object 76">
                        <a:extLst>
                          <a:ext uri="{FF2B5EF4-FFF2-40B4-BE49-F238E27FC236}">
                            <a16:creationId xmlns:a16="http://schemas.microsoft.com/office/drawing/2014/main" id="{8F617212-5CDC-48C8-8F14-74DE3A0129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638" y="3911600"/>
                        <a:ext cx="1112837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117" name="Object 77">
            <a:extLst>
              <a:ext uri="{FF2B5EF4-FFF2-40B4-BE49-F238E27FC236}">
                <a16:creationId xmlns:a16="http://schemas.microsoft.com/office/drawing/2014/main" id="{FC16D077-6B99-4A54-BA7C-C3BE9E4AD9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38938" y="3625850"/>
          <a:ext cx="11128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" name="Clip" r:id="rId11" imgW="1113480" imgH="1131480" progId="MS_ClipArt_Gallery.2">
                  <p:embed/>
                </p:oleObj>
              </mc:Choice>
              <mc:Fallback>
                <p:oleObj name="Clip" r:id="rId11" imgW="1113480" imgH="1131480" progId="MS_ClipArt_Gallery.2">
                  <p:embed/>
                  <p:pic>
                    <p:nvPicPr>
                      <p:cNvPr id="1239117" name="Object 77">
                        <a:extLst>
                          <a:ext uri="{FF2B5EF4-FFF2-40B4-BE49-F238E27FC236}">
                            <a16:creationId xmlns:a16="http://schemas.microsoft.com/office/drawing/2014/main" id="{FC16D077-6B99-4A54-BA7C-C3BE9E4AD9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8938" y="3625850"/>
                        <a:ext cx="1112837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9118" name="Oval 78">
            <a:extLst>
              <a:ext uri="{FF2B5EF4-FFF2-40B4-BE49-F238E27FC236}">
                <a16:creationId xmlns:a16="http://schemas.microsoft.com/office/drawing/2014/main" id="{DB0DE9A4-FE76-49FC-9C06-2705B6F65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4150" y="2266950"/>
            <a:ext cx="3657600" cy="37338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graphicFrame>
        <p:nvGraphicFramePr>
          <p:cNvPr id="1239119" name="Object 79">
            <a:extLst>
              <a:ext uri="{FF2B5EF4-FFF2-40B4-BE49-F238E27FC236}">
                <a16:creationId xmlns:a16="http://schemas.microsoft.com/office/drawing/2014/main" id="{53966473-A0D0-4FEA-98A4-9A796F4BAA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57838" y="2349500"/>
          <a:ext cx="11128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9" name="Clip" r:id="rId12" imgW="1113480" imgH="1131480" progId="MS_ClipArt_Gallery.2">
                  <p:embed/>
                </p:oleObj>
              </mc:Choice>
              <mc:Fallback>
                <p:oleObj name="Clip" r:id="rId12" imgW="1113480" imgH="1131480" progId="MS_ClipArt_Gallery.2">
                  <p:embed/>
                  <p:pic>
                    <p:nvPicPr>
                      <p:cNvPr id="1239119" name="Object 79">
                        <a:extLst>
                          <a:ext uri="{FF2B5EF4-FFF2-40B4-BE49-F238E27FC236}">
                            <a16:creationId xmlns:a16="http://schemas.microsoft.com/office/drawing/2014/main" id="{53966473-A0D0-4FEA-98A4-9A796F4BAA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7838" y="2349500"/>
                        <a:ext cx="1112837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9120" name="Line 80">
            <a:extLst>
              <a:ext uri="{FF2B5EF4-FFF2-40B4-BE49-F238E27FC236}">
                <a16:creationId xmlns:a16="http://schemas.microsoft.com/office/drawing/2014/main" id="{6784431D-1DD6-4240-96E5-30F4483B246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95800" y="4667250"/>
            <a:ext cx="704850" cy="127635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239121" name="Line 81">
            <a:extLst>
              <a:ext uri="{FF2B5EF4-FFF2-40B4-BE49-F238E27FC236}">
                <a16:creationId xmlns:a16="http://schemas.microsoft.com/office/drawing/2014/main" id="{B78D3111-A461-41FD-AD27-B47B1C29C2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81500" y="3162300"/>
            <a:ext cx="0" cy="116205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5816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066" name="Rectangle 2">
            <a:extLst>
              <a:ext uri="{FF2B5EF4-FFF2-40B4-BE49-F238E27FC236}">
                <a16:creationId xmlns:a16="http://schemas.microsoft.com/office/drawing/2014/main" id="{7268095E-70B1-46D5-AD4F-94AAD95915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#3 (Cont’d)</a:t>
            </a:r>
          </a:p>
        </p:txBody>
      </p:sp>
      <p:sp>
        <p:nvSpPr>
          <p:cNvPr id="1240067" name="Rectangle 3">
            <a:extLst>
              <a:ext uri="{FF2B5EF4-FFF2-40B4-BE49-F238E27FC236}">
                <a16:creationId xmlns:a16="http://schemas.microsoft.com/office/drawing/2014/main" id="{6F9D1E9E-23CF-4F35-8CBB-3D42D70D44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Multi-hop “ad hoc” networking</a:t>
            </a:r>
          </a:p>
        </p:txBody>
      </p:sp>
      <p:graphicFrame>
        <p:nvGraphicFramePr>
          <p:cNvPr id="1240068" name="Object 4">
            <a:extLst>
              <a:ext uri="{FF2B5EF4-FFF2-40B4-BE49-F238E27FC236}">
                <a16:creationId xmlns:a16="http://schemas.microsoft.com/office/drawing/2014/main" id="{F4BECA11-E0F2-447A-8C69-A8940C65C4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86188" y="2368550"/>
          <a:ext cx="11128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" name="Clip" r:id="rId3" imgW="1113480" imgH="1131480" progId="MS_ClipArt_Gallery.2">
                  <p:embed/>
                </p:oleObj>
              </mc:Choice>
              <mc:Fallback>
                <p:oleObj name="Clip" r:id="rId3" imgW="1113480" imgH="1131480" progId="MS_ClipArt_Gallery.2">
                  <p:embed/>
                  <p:pic>
                    <p:nvPicPr>
                      <p:cNvPr id="1240068" name="Object 4">
                        <a:extLst>
                          <a:ext uri="{FF2B5EF4-FFF2-40B4-BE49-F238E27FC236}">
                            <a16:creationId xmlns:a16="http://schemas.microsoft.com/office/drawing/2014/main" id="{F4BECA11-E0F2-447A-8C69-A8940C65C4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8" y="2368550"/>
                        <a:ext cx="1112837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0069" name="Object 5">
            <a:extLst>
              <a:ext uri="{FF2B5EF4-FFF2-40B4-BE49-F238E27FC236}">
                <a16:creationId xmlns:a16="http://schemas.microsoft.com/office/drawing/2014/main" id="{9B7F8DF9-6027-4CA4-A723-90CAB0E8BE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33738" y="5016500"/>
          <a:ext cx="11128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" name="Clip" r:id="rId5" imgW="1113480" imgH="1131480" progId="MS_ClipArt_Gallery.2">
                  <p:embed/>
                </p:oleObj>
              </mc:Choice>
              <mc:Fallback>
                <p:oleObj name="Clip" r:id="rId5" imgW="1113480" imgH="1131480" progId="MS_ClipArt_Gallery.2">
                  <p:embed/>
                  <p:pic>
                    <p:nvPicPr>
                      <p:cNvPr id="1240069" name="Object 5">
                        <a:extLst>
                          <a:ext uri="{FF2B5EF4-FFF2-40B4-BE49-F238E27FC236}">
                            <a16:creationId xmlns:a16="http://schemas.microsoft.com/office/drawing/2014/main" id="{9B7F8DF9-6027-4CA4-A723-90CAB0E8BE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3738" y="5016500"/>
                        <a:ext cx="1112837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40070" name="Group 6">
            <a:extLst>
              <a:ext uri="{FF2B5EF4-FFF2-40B4-BE49-F238E27FC236}">
                <a16:creationId xmlns:a16="http://schemas.microsoft.com/office/drawing/2014/main" id="{CA266715-3B41-46F7-B8C4-155EF618567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800600" y="5370513"/>
            <a:ext cx="1108075" cy="1119187"/>
            <a:chOff x="3024" y="3383"/>
            <a:chExt cx="698" cy="705"/>
          </a:xfrm>
        </p:grpSpPr>
        <p:sp>
          <p:nvSpPr>
            <p:cNvPr id="1240071" name="Freeform 7">
              <a:extLst>
                <a:ext uri="{FF2B5EF4-FFF2-40B4-BE49-F238E27FC236}">
                  <a16:creationId xmlns:a16="http://schemas.microsoft.com/office/drawing/2014/main" id="{F6560DE2-4FFC-4D9D-88A1-91A492358D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8" y="3626"/>
              <a:ext cx="309" cy="456"/>
            </a:xfrm>
            <a:custGeom>
              <a:avLst/>
              <a:gdLst>
                <a:gd name="T0" fmla="*/ 233 w 618"/>
                <a:gd name="T1" fmla="*/ 0 h 911"/>
                <a:gd name="T2" fmla="*/ 206 w 618"/>
                <a:gd name="T3" fmla="*/ 0 h 911"/>
                <a:gd name="T4" fmla="*/ 171 w 618"/>
                <a:gd name="T5" fmla="*/ 4 h 911"/>
                <a:gd name="T6" fmla="*/ 131 w 618"/>
                <a:gd name="T7" fmla="*/ 10 h 911"/>
                <a:gd name="T8" fmla="*/ 91 w 618"/>
                <a:gd name="T9" fmla="*/ 20 h 911"/>
                <a:gd name="T10" fmla="*/ 53 w 618"/>
                <a:gd name="T11" fmla="*/ 36 h 911"/>
                <a:gd name="T12" fmla="*/ 23 w 618"/>
                <a:gd name="T13" fmla="*/ 59 h 911"/>
                <a:gd name="T14" fmla="*/ 4 w 618"/>
                <a:gd name="T15" fmla="*/ 88 h 911"/>
                <a:gd name="T16" fmla="*/ 0 w 618"/>
                <a:gd name="T17" fmla="*/ 110 h 911"/>
                <a:gd name="T18" fmla="*/ 2 w 618"/>
                <a:gd name="T19" fmla="*/ 122 h 911"/>
                <a:gd name="T20" fmla="*/ 10 w 618"/>
                <a:gd name="T21" fmla="*/ 158 h 911"/>
                <a:gd name="T22" fmla="*/ 31 w 618"/>
                <a:gd name="T23" fmla="*/ 233 h 911"/>
                <a:gd name="T24" fmla="*/ 60 w 618"/>
                <a:gd name="T25" fmla="*/ 328 h 911"/>
                <a:gd name="T26" fmla="*/ 96 w 618"/>
                <a:gd name="T27" fmla="*/ 435 h 911"/>
                <a:gd name="T28" fmla="*/ 138 w 618"/>
                <a:gd name="T29" fmla="*/ 548 h 911"/>
                <a:gd name="T30" fmla="*/ 184 w 618"/>
                <a:gd name="T31" fmla="*/ 658 h 911"/>
                <a:gd name="T32" fmla="*/ 230 w 618"/>
                <a:gd name="T33" fmla="*/ 760 h 911"/>
                <a:gd name="T34" fmla="*/ 276 w 618"/>
                <a:gd name="T35" fmla="*/ 845 h 911"/>
                <a:gd name="T36" fmla="*/ 305 w 618"/>
                <a:gd name="T37" fmla="*/ 888 h 911"/>
                <a:gd name="T38" fmla="*/ 319 w 618"/>
                <a:gd name="T39" fmla="*/ 904 h 911"/>
                <a:gd name="T40" fmla="*/ 342 w 618"/>
                <a:gd name="T41" fmla="*/ 904 h 911"/>
                <a:gd name="T42" fmla="*/ 382 w 618"/>
                <a:gd name="T43" fmla="*/ 889 h 911"/>
                <a:gd name="T44" fmla="*/ 429 w 618"/>
                <a:gd name="T45" fmla="*/ 871 h 911"/>
                <a:gd name="T46" fmla="*/ 477 w 618"/>
                <a:gd name="T47" fmla="*/ 850 h 911"/>
                <a:gd name="T48" fmla="*/ 525 w 618"/>
                <a:gd name="T49" fmla="*/ 830 h 911"/>
                <a:gd name="T50" fmla="*/ 566 w 618"/>
                <a:gd name="T51" fmla="*/ 810 h 911"/>
                <a:gd name="T52" fmla="*/ 597 w 618"/>
                <a:gd name="T53" fmla="*/ 791 h 911"/>
                <a:gd name="T54" fmla="*/ 616 w 618"/>
                <a:gd name="T55" fmla="*/ 774 h 911"/>
                <a:gd name="T56" fmla="*/ 593 w 618"/>
                <a:gd name="T57" fmla="*/ 733 h 911"/>
                <a:gd name="T58" fmla="*/ 539 w 618"/>
                <a:gd name="T59" fmla="*/ 651 h 911"/>
                <a:gd name="T60" fmla="*/ 480 w 618"/>
                <a:gd name="T61" fmla="*/ 555 h 911"/>
                <a:gd name="T62" fmla="*/ 421 w 618"/>
                <a:gd name="T63" fmla="*/ 449 h 911"/>
                <a:gd name="T64" fmla="*/ 366 w 618"/>
                <a:gd name="T65" fmla="*/ 339 h 911"/>
                <a:gd name="T66" fmla="*/ 316 w 618"/>
                <a:gd name="T67" fmla="*/ 230 h 911"/>
                <a:gd name="T68" fmla="*/ 276 w 618"/>
                <a:gd name="T69" fmla="*/ 129 h 911"/>
                <a:gd name="T70" fmla="*/ 250 w 618"/>
                <a:gd name="T71" fmla="*/ 39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18" h="911">
                  <a:moveTo>
                    <a:pt x="243" y="2"/>
                  </a:moveTo>
                  <a:lnTo>
                    <a:pt x="233" y="0"/>
                  </a:lnTo>
                  <a:lnTo>
                    <a:pt x="221" y="0"/>
                  </a:lnTo>
                  <a:lnTo>
                    <a:pt x="206" y="0"/>
                  </a:lnTo>
                  <a:lnTo>
                    <a:pt x="190" y="2"/>
                  </a:lnTo>
                  <a:lnTo>
                    <a:pt x="171" y="4"/>
                  </a:lnTo>
                  <a:lnTo>
                    <a:pt x="151" y="6"/>
                  </a:lnTo>
                  <a:lnTo>
                    <a:pt x="131" y="10"/>
                  </a:lnTo>
                  <a:lnTo>
                    <a:pt x="110" y="14"/>
                  </a:lnTo>
                  <a:lnTo>
                    <a:pt x="91" y="20"/>
                  </a:lnTo>
                  <a:lnTo>
                    <a:pt x="71" y="28"/>
                  </a:lnTo>
                  <a:lnTo>
                    <a:pt x="53" y="36"/>
                  </a:lnTo>
                  <a:lnTo>
                    <a:pt x="37" y="46"/>
                  </a:lnTo>
                  <a:lnTo>
                    <a:pt x="23" y="59"/>
                  </a:lnTo>
                  <a:lnTo>
                    <a:pt x="12" y="73"/>
                  </a:lnTo>
                  <a:lnTo>
                    <a:pt x="4" y="88"/>
                  </a:lnTo>
                  <a:lnTo>
                    <a:pt x="0" y="105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2" y="122"/>
                  </a:lnTo>
                  <a:lnTo>
                    <a:pt x="3" y="130"/>
                  </a:lnTo>
                  <a:lnTo>
                    <a:pt x="10" y="158"/>
                  </a:lnTo>
                  <a:lnTo>
                    <a:pt x="19" y="192"/>
                  </a:lnTo>
                  <a:lnTo>
                    <a:pt x="31" y="233"/>
                  </a:lnTo>
                  <a:lnTo>
                    <a:pt x="45" y="279"/>
                  </a:lnTo>
                  <a:lnTo>
                    <a:pt x="60" y="328"/>
                  </a:lnTo>
                  <a:lnTo>
                    <a:pt x="78" y="380"/>
                  </a:lnTo>
                  <a:lnTo>
                    <a:pt x="96" y="435"/>
                  </a:lnTo>
                  <a:lnTo>
                    <a:pt x="117" y="490"/>
                  </a:lnTo>
                  <a:lnTo>
                    <a:pt x="138" y="548"/>
                  </a:lnTo>
                  <a:lnTo>
                    <a:pt x="161" y="603"/>
                  </a:lnTo>
                  <a:lnTo>
                    <a:pt x="184" y="658"/>
                  </a:lnTo>
                  <a:lnTo>
                    <a:pt x="207" y="710"/>
                  </a:lnTo>
                  <a:lnTo>
                    <a:pt x="230" y="760"/>
                  </a:lnTo>
                  <a:lnTo>
                    <a:pt x="253" y="804"/>
                  </a:lnTo>
                  <a:lnTo>
                    <a:pt x="276" y="845"/>
                  </a:lnTo>
                  <a:lnTo>
                    <a:pt x="299" y="879"/>
                  </a:lnTo>
                  <a:lnTo>
                    <a:pt x="305" y="888"/>
                  </a:lnTo>
                  <a:lnTo>
                    <a:pt x="312" y="896"/>
                  </a:lnTo>
                  <a:lnTo>
                    <a:pt x="319" y="904"/>
                  </a:lnTo>
                  <a:lnTo>
                    <a:pt x="324" y="911"/>
                  </a:lnTo>
                  <a:lnTo>
                    <a:pt x="342" y="904"/>
                  </a:lnTo>
                  <a:lnTo>
                    <a:pt x="361" y="898"/>
                  </a:lnTo>
                  <a:lnTo>
                    <a:pt x="382" y="889"/>
                  </a:lnTo>
                  <a:lnTo>
                    <a:pt x="405" y="880"/>
                  </a:lnTo>
                  <a:lnTo>
                    <a:pt x="429" y="871"/>
                  </a:lnTo>
                  <a:lnTo>
                    <a:pt x="453" y="861"/>
                  </a:lnTo>
                  <a:lnTo>
                    <a:pt x="477" y="850"/>
                  </a:lnTo>
                  <a:lnTo>
                    <a:pt x="502" y="840"/>
                  </a:lnTo>
                  <a:lnTo>
                    <a:pt x="525" y="830"/>
                  </a:lnTo>
                  <a:lnTo>
                    <a:pt x="547" y="819"/>
                  </a:lnTo>
                  <a:lnTo>
                    <a:pt x="566" y="810"/>
                  </a:lnTo>
                  <a:lnTo>
                    <a:pt x="583" y="800"/>
                  </a:lnTo>
                  <a:lnTo>
                    <a:pt x="597" y="791"/>
                  </a:lnTo>
                  <a:lnTo>
                    <a:pt x="608" y="783"/>
                  </a:lnTo>
                  <a:lnTo>
                    <a:pt x="616" y="774"/>
                  </a:lnTo>
                  <a:lnTo>
                    <a:pt x="618" y="768"/>
                  </a:lnTo>
                  <a:lnTo>
                    <a:pt x="593" y="733"/>
                  </a:lnTo>
                  <a:lnTo>
                    <a:pt x="566" y="695"/>
                  </a:lnTo>
                  <a:lnTo>
                    <a:pt x="539" y="651"/>
                  </a:lnTo>
                  <a:lnTo>
                    <a:pt x="510" y="604"/>
                  </a:lnTo>
                  <a:lnTo>
                    <a:pt x="480" y="555"/>
                  </a:lnTo>
                  <a:lnTo>
                    <a:pt x="451" y="502"/>
                  </a:lnTo>
                  <a:lnTo>
                    <a:pt x="421" y="449"/>
                  </a:lnTo>
                  <a:lnTo>
                    <a:pt x="392" y="394"/>
                  </a:lnTo>
                  <a:lnTo>
                    <a:pt x="366" y="339"/>
                  </a:lnTo>
                  <a:lnTo>
                    <a:pt x="339" y="283"/>
                  </a:lnTo>
                  <a:lnTo>
                    <a:pt x="316" y="230"/>
                  </a:lnTo>
                  <a:lnTo>
                    <a:pt x="294" y="179"/>
                  </a:lnTo>
                  <a:lnTo>
                    <a:pt x="276" y="129"/>
                  </a:lnTo>
                  <a:lnTo>
                    <a:pt x="261" y="82"/>
                  </a:lnTo>
                  <a:lnTo>
                    <a:pt x="250" y="39"/>
                  </a:lnTo>
                  <a:lnTo>
                    <a:pt x="243" y="2"/>
                  </a:lnTo>
                  <a:close/>
                </a:path>
              </a:pathLst>
            </a:custGeom>
            <a:solidFill>
              <a:srgbClr val="F4F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0072" name="Freeform 8">
              <a:extLst>
                <a:ext uri="{FF2B5EF4-FFF2-40B4-BE49-F238E27FC236}">
                  <a16:creationId xmlns:a16="http://schemas.microsoft.com/office/drawing/2014/main" id="{A5748FF9-4E6B-4CF0-B2C9-520E06CFA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" y="3691"/>
              <a:ext cx="167" cy="375"/>
            </a:xfrm>
            <a:custGeom>
              <a:avLst/>
              <a:gdLst>
                <a:gd name="T0" fmla="*/ 38 w 334"/>
                <a:gd name="T1" fmla="*/ 0 h 749"/>
                <a:gd name="T2" fmla="*/ 38 w 334"/>
                <a:gd name="T3" fmla="*/ 1 h 749"/>
                <a:gd name="T4" fmla="*/ 38 w 334"/>
                <a:gd name="T5" fmla="*/ 4 h 749"/>
                <a:gd name="T6" fmla="*/ 37 w 334"/>
                <a:gd name="T7" fmla="*/ 8 h 749"/>
                <a:gd name="T8" fmla="*/ 35 w 334"/>
                <a:gd name="T9" fmla="*/ 15 h 749"/>
                <a:gd name="T10" fmla="*/ 31 w 334"/>
                <a:gd name="T11" fmla="*/ 28 h 749"/>
                <a:gd name="T12" fmla="*/ 26 w 334"/>
                <a:gd name="T13" fmla="*/ 44 h 749"/>
                <a:gd name="T14" fmla="*/ 16 w 334"/>
                <a:gd name="T15" fmla="*/ 66 h 749"/>
                <a:gd name="T16" fmla="*/ 5 w 334"/>
                <a:gd name="T17" fmla="*/ 94 h 749"/>
                <a:gd name="T18" fmla="*/ 0 w 334"/>
                <a:gd name="T19" fmla="*/ 113 h 749"/>
                <a:gd name="T20" fmla="*/ 0 w 334"/>
                <a:gd name="T21" fmla="*/ 142 h 749"/>
                <a:gd name="T22" fmla="*/ 4 w 334"/>
                <a:gd name="T23" fmla="*/ 176 h 749"/>
                <a:gd name="T24" fmla="*/ 11 w 334"/>
                <a:gd name="T25" fmla="*/ 217 h 749"/>
                <a:gd name="T26" fmla="*/ 21 w 334"/>
                <a:gd name="T27" fmla="*/ 260 h 749"/>
                <a:gd name="T28" fmla="*/ 33 w 334"/>
                <a:gd name="T29" fmla="*/ 309 h 749"/>
                <a:gd name="T30" fmla="*/ 46 w 334"/>
                <a:gd name="T31" fmla="*/ 357 h 749"/>
                <a:gd name="T32" fmla="*/ 61 w 334"/>
                <a:gd name="T33" fmla="*/ 408 h 749"/>
                <a:gd name="T34" fmla="*/ 77 w 334"/>
                <a:gd name="T35" fmla="*/ 456 h 749"/>
                <a:gd name="T36" fmla="*/ 94 w 334"/>
                <a:gd name="T37" fmla="*/ 503 h 749"/>
                <a:gd name="T38" fmla="*/ 108 w 334"/>
                <a:gd name="T39" fmla="*/ 547 h 749"/>
                <a:gd name="T40" fmla="*/ 123 w 334"/>
                <a:gd name="T41" fmla="*/ 587 h 749"/>
                <a:gd name="T42" fmla="*/ 137 w 334"/>
                <a:gd name="T43" fmla="*/ 620 h 749"/>
                <a:gd name="T44" fmla="*/ 149 w 334"/>
                <a:gd name="T45" fmla="*/ 647 h 749"/>
                <a:gd name="T46" fmla="*/ 158 w 334"/>
                <a:gd name="T47" fmla="*/ 665 h 749"/>
                <a:gd name="T48" fmla="*/ 165 w 334"/>
                <a:gd name="T49" fmla="*/ 674 h 749"/>
                <a:gd name="T50" fmla="*/ 175 w 334"/>
                <a:gd name="T51" fmla="*/ 682 h 749"/>
                <a:gd name="T52" fmla="*/ 188 w 334"/>
                <a:gd name="T53" fmla="*/ 689 h 749"/>
                <a:gd name="T54" fmla="*/ 203 w 334"/>
                <a:gd name="T55" fmla="*/ 699 h 749"/>
                <a:gd name="T56" fmla="*/ 221 w 334"/>
                <a:gd name="T57" fmla="*/ 707 h 749"/>
                <a:gd name="T58" fmla="*/ 243 w 334"/>
                <a:gd name="T59" fmla="*/ 717 h 749"/>
                <a:gd name="T60" fmla="*/ 268 w 334"/>
                <a:gd name="T61" fmla="*/ 726 h 749"/>
                <a:gd name="T62" fmla="*/ 298 w 334"/>
                <a:gd name="T63" fmla="*/ 738 h 749"/>
                <a:gd name="T64" fmla="*/ 334 w 334"/>
                <a:gd name="T65" fmla="*/ 749 h 749"/>
                <a:gd name="T66" fmla="*/ 311 w 334"/>
                <a:gd name="T67" fmla="*/ 715 h 749"/>
                <a:gd name="T68" fmla="*/ 288 w 334"/>
                <a:gd name="T69" fmla="*/ 674 h 749"/>
                <a:gd name="T70" fmla="*/ 265 w 334"/>
                <a:gd name="T71" fmla="*/ 630 h 749"/>
                <a:gd name="T72" fmla="*/ 242 w 334"/>
                <a:gd name="T73" fmla="*/ 580 h 749"/>
                <a:gd name="T74" fmla="*/ 219 w 334"/>
                <a:gd name="T75" fmla="*/ 528 h 749"/>
                <a:gd name="T76" fmla="*/ 196 w 334"/>
                <a:gd name="T77" fmla="*/ 473 h 749"/>
                <a:gd name="T78" fmla="*/ 173 w 334"/>
                <a:gd name="T79" fmla="*/ 418 h 749"/>
                <a:gd name="T80" fmla="*/ 152 w 334"/>
                <a:gd name="T81" fmla="*/ 360 h 749"/>
                <a:gd name="T82" fmla="*/ 131 w 334"/>
                <a:gd name="T83" fmla="*/ 305 h 749"/>
                <a:gd name="T84" fmla="*/ 113 w 334"/>
                <a:gd name="T85" fmla="*/ 250 h 749"/>
                <a:gd name="T86" fmla="*/ 95 w 334"/>
                <a:gd name="T87" fmla="*/ 198 h 749"/>
                <a:gd name="T88" fmla="*/ 80 w 334"/>
                <a:gd name="T89" fmla="*/ 149 h 749"/>
                <a:gd name="T90" fmla="*/ 66 w 334"/>
                <a:gd name="T91" fmla="*/ 103 h 749"/>
                <a:gd name="T92" fmla="*/ 54 w 334"/>
                <a:gd name="T93" fmla="*/ 62 h 749"/>
                <a:gd name="T94" fmla="*/ 45 w 334"/>
                <a:gd name="T95" fmla="*/ 28 h 749"/>
                <a:gd name="T96" fmla="*/ 38 w 334"/>
                <a:gd name="T97" fmla="*/ 0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4" h="749">
                  <a:moveTo>
                    <a:pt x="38" y="0"/>
                  </a:moveTo>
                  <a:lnTo>
                    <a:pt x="38" y="1"/>
                  </a:lnTo>
                  <a:lnTo>
                    <a:pt x="38" y="4"/>
                  </a:lnTo>
                  <a:lnTo>
                    <a:pt x="37" y="8"/>
                  </a:lnTo>
                  <a:lnTo>
                    <a:pt x="35" y="15"/>
                  </a:lnTo>
                  <a:lnTo>
                    <a:pt x="31" y="28"/>
                  </a:lnTo>
                  <a:lnTo>
                    <a:pt x="26" y="44"/>
                  </a:lnTo>
                  <a:lnTo>
                    <a:pt x="16" y="66"/>
                  </a:lnTo>
                  <a:lnTo>
                    <a:pt x="5" y="94"/>
                  </a:lnTo>
                  <a:lnTo>
                    <a:pt x="0" y="113"/>
                  </a:lnTo>
                  <a:lnTo>
                    <a:pt x="0" y="142"/>
                  </a:lnTo>
                  <a:lnTo>
                    <a:pt x="4" y="176"/>
                  </a:lnTo>
                  <a:lnTo>
                    <a:pt x="11" y="217"/>
                  </a:lnTo>
                  <a:lnTo>
                    <a:pt x="21" y="260"/>
                  </a:lnTo>
                  <a:lnTo>
                    <a:pt x="33" y="309"/>
                  </a:lnTo>
                  <a:lnTo>
                    <a:pt x="46" y="357"/>
                  </a:lnTo>
                  <a:lnTo>
                    <a:pt x="61" y="408"/>
                  </a:lnTo>
                  <a:lnTo>
                    <a:pt x="77" y="456"/>
                  </a:lnTo>
                  <a:lnTo>
                    <a:pt x="94" y="503"/>
                  </a:lnTo>
                  <a:lnTo>
                    <a:pt x="108" y="547"/>
                  </a:lnTo>
                  <a:lnTo>
                    <a:pt x="123" y="587"/>
                  </a:lnTo>
                  <a:lnTo>
                    <a:pt x="137" y="620"/>
                  </a:lnTo>
                  <a:lnTo>
                    <a:pt x="149" y="647"/>
                  </a:lnTo>
                  <a:lnTo>
                    <a:pt x="158" y="665"/>
                  </a:lnTo>
                  <a:lnTo>
                    <a:pt x="165" y="674"/>
                  </a:lnTo>
                  <a:lnTo>
                    <a:pt x="175" y="682"/>
                  </a:lnTo>
                  <a:lnTo>
                    <a:pt x="188" y="689"/>
                  </a:lnTo>
                  <a:lnTo>
                    <a:pt x="203" y="699"/>
                  </a:lnTo>
                  <a:lnTo>
                    <a:pt x="221" y="707"/>
                  </a:lnTo>
                  <a:lnTo>
                    <a:pt x="243" y="717"/>
                  </a:lnTo>
                  <a:lnTo>
                    <a:pt x="268" y="726"/>
                  </a:lnTo>
                  <a:lnTo>
                    <a:pt x="298" y="738"/>
                  </a:lnTo>
                  <a:lnTo>
                    <a:pt x="334" y="749"/>
                  </a:lnTo>
                  <a:lnTo>
                    <a:pt x="311" y="715"/>
                  </a:lnTo>
                  <a:lnTo>
                    <a:pt x="288" y="674"/>
                  </a:lnTo>
                  <a:lnTo>
                    <a:pt x="265" y="630"/>
                  </a:lnTo>
                  <a:lnTo>
                    <a:pt x="242" y="580"/>
                  </a:lnTo>
                  <a:lnTo>
                    <a:pt x="219" y="528"/>
                  </a:lnTo>
                  <a:lnTo>
                    <a:pt x="196" y="473"/>
                  </a:lnTo>
                  <a:lnTo>
                    <a:pt x="173" y="418"/>
                  </a:lnTo>
                  <a:lnTo>
                    <a:pt x="152" y="360"/>
                  </a:lnTo>
                  <a:lnTo>
                    <a:pt x="131" y="305"/>
                  </a:lnTo>
                  <a:lnTo>
                    <a:pt x="113" y="250"/>
                  </a:lnTo>
                  <a:lnTo>
                    <a:pt x="95" y="198"/>
                  </a:lnTo>
                  <a:lnTo>
                    <a:pt x="80" y="149"/>
                  </a:lnTo>
                  <a:lnTo>
                    <a:pt x="66" y="103"/>
                  </a:lnTo>
                  <a:lnTo>
                    <a:pt x="54" y="62"/>
                  </a:lnTo>
                  <a:lnTo>
                    <a:pt x="45" y="2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CCE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0073" name="Freeform 9">
              <a:extLst>
                <a:ext uri="{FF2B5EF4-FFF2-40B4-BE49-F238E27FC236}">
                  <a16:creationId xmlns:a16="http://schemas.microsoft.com/office/drawing/2014/main" id="{F11D8735-998A-4A59-9352-C75F3A712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5" y="3677"/>
              <a:ext cx="75" cy="83"/>
            </a:xfrm>
            <a:custGeom>
              <a:avLst/>
              <a:gdLst>
                <a:gd name="T0" fmla="*/ 21 w 151"/>
                <a:gd name="T1" fmla="*/ 9 h 166"/>
                <a:gd name="T2" fmla="*/ 11 w 151"/>
                <a:gd name="T3" fmla="*/ 19 h 166"/>
                <a:gd name="T4" fmla="*/ 4 w 151"/>
                <a:gd name="T5" fmla="*/ 34 h 166"/>
                <a:gd name="T6" fmla="*/ 0 w 151"/>
                <a:gd name="T7" fmla="*/ 54 h 166"/>
                <a:gd name="T8" fmla="*/ 0 w 151"/>
                <a:gd name="T9" fmla="*/ 74 h 166"/>
                <a:gd name="T10" fmla="*/ 3 w 151"/>
                <a:gd name="T11" fmla="*/ 96 h 166"/>
                <a:gd name="T12" fmla="*/ 9 w 151"/>
                <a:gd name="T13" fmla="*/ 118 h 166"/>
                <a:gd name="T14" fmla="*/ 17 w 151"/>
                <a:gd name="T15" fmla="*/ 136 h 166"/>
                <a:gd name="T16" fmla="*/ 28 w 151"/>
                <a:gd name="T17" fmla="*/ 151 h 166"/>
                <a:gd name="T18" fmla="*/ 41 w 151"/>
                <a:gd name="T19" fmla="*/ 161 h 166"/>
                <a:gd name="T20" fmla="*/ 56 w 151"/>
                <a:gd name="T21" fmla="*/ 165 h 166"/>
                <a:gd name="T22" fmla="*/ 72 w 151"/>
                <a:gd name="T23" fmla="*/ 166 h 166"/>
                <a:gd name="T24" fmla="*/ 88 w 151"/>
                <a:gd name="T25" fmla="*/ 163 h 166"/>
                <a:gd name="T26" fmla="*/ 103 w 151"/>
                <a:gd name="T27" fmla="*/ 157 h 166"/>
                <a:gd name="T28" fmla="*/ 117 w 151"/>
                <a:gd name="T29" fmla="*/ 149 h 166"/>
                <a:gd name="T30" fmla="*/ 128 w 151"/>
                <a:gd name="T31" fmla="*/ 141 h 166"/>
                <a:gd name="T32" fmla="*/ 137 w 151"/>
                <a:gd name="T33" fmla="*/ 131 h 166"/>
                <a:gd name="T34" fmla="*/ 149 w 151"/>
                <a:gd name="T35" fmla="*/ 104 h 166"/>
                <a:gd name="T36" fmla="*/ 151 w 151"/>
                <a:gd name="T37" fmla="*/ 71 h 166"/>
                <a:gd name="T38" fmla="*/ 146 w 151"/>
                <a:gd name="T39" fmla="*/ 40 h 166"/>
                <a:gd name="T40" fmla="*/ 131 w 151"/>
                <a:gd name="T41" fmla="*/ 21 h 166"/>
                <a:gd name="T42" fmla="*/ 120 w 151"/>
                <a:gd name="T43" fmla="*/ 17 h 166"/>
                <a:gd name="T44" fmla="*/ 109 w 151"/>
                <a:gd name="T45" fmla="*/ 11 h 166"/>
                <a:gd name="T46" fmla="*/ 96 w 151"/>
                <a:gd name="T47" fmla="*/ 6 h 166"/>
                <a:gd name="T48" fmla="*/ 82 w 151"/>
                <a:gd name="T49" fmla="*/ 2 h 166"/>
                <a:gd name="T50" fmla="*/ 67 w 151"/>
                <a:gd name="T51" fmla="*/ 0 h 166"/>
                <a:gd name="T52" fmla="*/ 52 w 151"/>
                <a:gd name="T53" fmla="*/ 0 h 166"/>
                <a:gd name="T54" fmla="*/ 37 w 151"/>
                <a:gd name="T55" fmla="*/ 2 h 166"/>
                <a:gd name="T56" fmla="*/ 21 w 151"/>
                <a:gd name="T57" fmla="*/ 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1" h="166">
                  <a:moveTo>
                    <a:pt x="21" y="9"/>
                  </a:moveTo>
                  <a:lnTo>
                    <a:pt x="11" y="19"/>
                  </a:lnTo>
                  <a:lnTo>
                    <a:pt x="4" y="34"/>
                  </a:lnTo>
                  <a:lnTo>
                    <a:pt x="0" y="54"/>
                  </a:lnTo>
                  <a:lnTo>
                    <a:pt x="0" y="74"/>
                  </a:lnTo>
                  <a:lnTo>
                    <a:pt x="3" y="96"/>
                  </a:lnTo>
                  <a:lnTo>
                    <a:pt x="9" y="118"/>
                  </a:lnTo>
                  <a:lnTo>
                    <a:pt x="17" y="136"/>
                  </a:lnTo>
                  <a:lnTo>
                    <a:pt x="28" y="151"/>
                  </a:lnTo>
                  <a:lnTo>
                    <a:pt x="41" y="161"/>
                  </a:lnTo>
                  <a:lnTo>
                    <a:pt x="56" y="165"/>
                  </a:lnTo>
                  <a:lnTo>
                    <a:pt x="72" y="166"/>
                  </a:lnTo>
                  <a:lnTo>
                    <a:pt x="88" y="163"/>
                  </a:lnTo>
                  <a:lnTo>
                    <a:pt x="103" y="157"/>
                  </a:lnTo>
                  <a:lnTo>
                    <a:pt x="117" y="149"/>
                  </a:lnTo>
                  <a:lnTo>
                    <a:pt x="128" y="141"/>
                  </a:lnTo>
                  <a:lnTo>
                    <a:pt x="137" y="131"/>
                  </a:lnTo>
                  <a:lnTo>
                    <a:pt x="149" y="104"/>
                  </a:lnTo>
                  <a:lnTo>
                    <a:pt x="151" y="71"/>
                  </a:lnTo>
                  <a:lnTo>
                    <a:pt x="146" y="40"/>
                  </a:lnTo>
                  <a:lnTo>
                    <a:pt x="131" y="21"/>
                  </a:lnTo>
                  <a:lnTo>
                    <a:pt x="120" y="17"/>
                  </a:lnTo>
                  <a:lnTo>
                    <a:pt x="109" y="11"/>
                  </a:lnTo>
                  <a:lnTo>
                    <a:pt x="96" y="6"/>
                  </a:lnTo>
                  <a:lnTo>
                    <a:pt x="82" y="2"/>
                  </a:lnTo>
                  <a:lnTo>
                    <a:pt x="67" y="0"/>
                  </a:lnTo>
                  <a:lnTo>
                    <a:pt x="52" y="0"/>
                  </a:lnTo>
                  <a:lnTo>
                    <a:pt x="37" y="2"/>
                  </a:lnTo>
                  <a:lnTo>
                    <a:pt x="21" y="9"/>
                  </a:lnTo>
                  <a:close/>
                </a:path>
              </a:pathLst>
            </a:custGeom>
            <a:solidFill>
              <a:srgbClr val="CCE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0074" name="Freeform 10">
              <a:extLst>
                <a:ext uri="{FF2B5EF4-FFF2-40B4-BE49-F238E27FC236}">
                  <a16:creationId xmlns:a16="http://schemas.microsoft.com/office/drawing/2014/main" id="{8BAE5883-BC9B-4C4E-88BE-3DF242936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" y="3917"/>
              <a:ext cx="96" cy="100"/>
            </a:xfrm>
            <a:custGeom>
              <a:avLst/>
              <a:gdLst>
                <a:gd name="T0" fmla="*/ 25 w 193"/>
                <a:gd name="T1" fmla="*/ 23 h 202"/>
                <a:gd name="T2" fmla="*/ 16 w 193"/>
                <a:gd name="T3" fmla="*/ 36 h 202"/>
                <a:gd name="T4" fmla="*/ 9 w 193"/>
                <a:gd name="T5" fmla="*/ 49 h 202"/>
                <a:gd name="T6" fmla="*/ 4 w 193"/>
                <a:gd name="T7" fmla="*/ 63 h 202"/>
                <a:gd name="T8" fmla="*/ 0 w 193"/>
                <a:gd name="T9" fmla="*/ 78 h 202"/>
                <a:gd name="T10" fmla="*/ 0 w 193"/>
                <a:gd name="T11" fmla="*/ 93 h 202"/>
                <a:gd name="T12" fmla="*/ 4 w 193"/>
                <a:gd name="T13" fmla="*/ 108 h 202"/>
                <a:gd name="T14" fmla="*/ 9 w 193"/>
                <a:gd name="T15" fmla="*/ 122 h 202"/>
                <a:gd name="T16" fmla="*/ 20 w 193"/>
                <a:gd name="T17" fmla="*/ 136 h 202"/>
                <a:gd name="T18" fmla="*/ 32 w 193"/>
                <a:gd name="T19" fmla="*/ 150 h 202"/>
                <a:gd name="T20" fmla="*/ 45 w 193"/>
                <a:gd name="T21" fmla="*/ 162 h 202"/>
                <a:gd name="T22" fmla="*/ 60 w 193"/>
                <a:gd name="T23" fmla="*/ 176 h 202"/>
                <a:gd name="T24" fmla="*/ 75 w 193"/>
                <a:gd name="T25" fmla="*/ 187 h 202"/>
                <a:gd name="T26" fmla="*/ 89 w 193"/>
                <a:gd name="T27" fmla="*/ 196 h 202"/>
                <a:gd name="T28" fmla="*/ 104 w 193"/>
                <a:gd name="T29" fmla="*/ 202 h 202"/>
                <a:gd name="T30" fmla="*/ 116 w 193"/>
                <a:gd name="T31" fmla="*/ 202 h 202"/>
                <a:gd name="T32" fmla="*/ 129 w 193"/>
                <a:gd name="T33" fmla="*/ 197 h 202"/>
                <a:gd name="T34" fmla="*/ 141 w 193"/>
                <a:gd name="T35" fmla="*/ 190 h 202"/>
                <a:gd name="T36" fmla="*/ 153 w 193"/>
                <a:gd name="T37" fmla="*/ 183 h 202"/>
                <a:gd name="T38" fmla="*/ 164 w 193"/>
                <a:gd name="T39" fmla="*/ 176 h 202"/>
                <a:gd name="T40" fmla="*/ 174 w 193"/>
                <a:gd name="T41" fmla="*/ 170 h 202"/>
                <a:gd name="T42" fmla="*/ 182 w 193"/>
                <a:gd name="T43" fmla="*/ 162 h 202"/>
                <a:gd name="T44" fmla="*/ 188 w 193"/>
                <a:gd name="T45" fmla="*/ 153 h 202"/>
                <a:gd name="T46" fmla="*/ 192 w 193"/>
                <a:gd name="T47" fmla="*/ 143 h 202"/>
                <a:gd name="T48" fmla="*/ 193 w 193"/>
                <a:gd name="T49" fmla="*/ 130 h 202"/>
                <a:gd name="T50" fmla="*/ 191 w 193"/>
                <a:gd name="T51" fmla="*/ 114 h 202"/>
                <a:gd name="T52" fmla="*/ 187 w 193"/>
                <a:gd name="T53" fmla="*/ 97 h 202"/>
                <a:gd name="T54" fmla="*/ 178 w 193"/>
                <a:gd name="T55" fmla="*/ 77 h 202"/>
                <a:gd name="T56" fmla="*/ 168 w 193"/>
                <a:gd name="T57" fmla="*/ 58 h 202"/>
                <a:gd name="T58" fmla="*/ 157 w 193"/>
                <a:gd name="T59" fmla="*/ 40 h 202"/>
                <a:gd name="T60" fmla="*/ 144 w 193"/>
                <a:gd name="T61" fmla="*/ 24 h 202"/>
                <a:gd name="T62" fmla="*/ 129 w 193"/>
                <a:gd name="T63" fmla="*/ 13 h 202"/>
                <a:gd name="T64" fmla="*/ 115 w 193"/>
                <a:gd name="T65" fmla="*/ 6 h 202"/>
                <a:gd name="T66" fmla="*/ 101 w 193"/>
                <a:gd name="T67" fmla="*/ 3 h 202"/>
                <a:gd name="T68" fmla="*/ 88 w 193"/>
                <a:gd name="T69" fmla="*/ 0 h 202"/>
                <a:gd name="T70" fmla="*/ 74 w 193"/>
                <a:gd name="T71" fmla="*/ 1 h 202"/>
                <a:gd name="T72" fmla="*/ 62 w 193"/>
                <a:gd name="T73" fmla="*/ 3 h 202"/>
                <a:gd name="T74" fmla="*/ 51 w 193"/>
                <a:gd name="T75" fmla="*/ 6 h 202"/>
                <a:gd name="T76" fmla="*/ 40 w 193"/>
                <a:gd name="T77" fmla="*/ 11 h 202"/>
                <a:gd name="T78" fmla="*/ 32 w 193"/>
                <a:gd name="T79" fmla="*/ 16 h 202"/>
                <a:gd name="T80" fmla="*/ 25 w 193"/>
                <a:gd name="T81" fmla="*/ 23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3" h="202">
                  <a:moveTo>
                    <a:pt x="25" y="23"/>
                  </a:moveTo>
                  <a:lnTo>
                    <a:pt x="16" y="36"/>
                  </a:lnTo>
                  <a:lnTo>
                    <a:pt x="9" y="49"/>
                  </a:lnTo>
                  <a:lnTo>
                    <a:pt x="4" y="63"/>
                  </a:lnTo>
                  <a:lnTo>
                    <a:pt x="0" y="78"/>
                  </a:lnTo>
                  <a:lnTo>
                    <a:pt x="0" y="93"/>
                  </a:lnTo>
                  <a:lnTo>
                    <a:pt x="4" y="108"/>
                  </a:lnTo>
                  <a:lnTo>
                    <a:pt x="9" y="122"/>
                  </a:lnTo>
                  <a:lnTo>
                    <a:pt x="20" y="136"/>
                  </a:lnTo>
                  <a:lnTo>
                    <a:pt x="32" y="150"/>
                  </a:lnTo>
                  <a:lnTo>
                    <a:pt x="45" y="162"/>
                  </a:lnTo>
                  <a:lnTo>
                    <a:pt x="60" y="176"/>
                  </a:lnTo>
                  <a:lnTo>
                    <a:pt x="75" y="187"/>
                  </a:lnTo>
                  <a:lnTo>
                    <a:pt x="89" y="196"/>
                  </a:lnTo>
                  <a:lnTo>
                    <a:pt x="104" y="202"/>
                  </a:lnTo>
                  <a:lnTo>
                    <a:pt x="116" y="202"/>
                  </a:lnTo>
                  <a:lnTo>
                    <a:pt x="129" y="197"/>
                  </a:lnTo>
                  <a:lnTo>
                    <a:pt x="141" y="190"/>
                  </a:lnTo>
                  <a:lnTo>
                    <a:pt x="153" y="183"/>
                  </a:lnTo>
                  <a:lnTo>
                    <a:pt x="164" y="176"/>
                  </a:lnTo>
                  <a:lnTo>
                    <a:pt x="174" y="170"/>
                  </a:lnTo>
                  <a:lnTo>
                    <a:pt x="182" y="162"/>
                  </a:lnTo>
                  <a:lnTo>
                    <a:pt x="188" y="153"/>
                  </a:lnTo>
                  <a:lnTo>
                    <a:pt x="192" y="143"/>
                  </a:lnTo>
                  <a:lnTo>
                    <a:pt x="193" y="130"/>
                  </a:lnTo>
                  <a:lnTo>
                    <a:pt x="191" y="114"/>
                  </a:lnTo>
                  <a:lnTo>
                    <a:pt x="187" y="97"/>
                  </a:lnTo>
                  <a:lnTo>
                    <a:pt x="178" y="77"/>
                  </a:lnTo>
                  <a:lnTo>
                    <a:pt x="168" y="58"/>
                  </a:lnTo>
                  <a:lnTo>
                    <a:pt x="157" y="40"/>
                  </a:lnTo>
                  <a:lnTo>
                    <a:pt x="144" y="24"/>
                  </a:lnTo>
                  <a:lnTo>
                    <a:pt x="129" y="13"/>
                  </a:lnTo>
                  <a:lnTo>
                    <a:pt x="115" y="6"/>
                  </a:lnTo>
                  <a:lnTo>
                    <a:pt x="101" y="3"/>
                  </a:lnTo>
                  <a:lnTo>
                    <a:pt x="88" y="0"/>
                  </a:lnTo>
                  <a:lnTo>
                    <a:pt x="74" y="1"/>
                  </a:lnTo>
                  <a:lnTo>
                    <a:pt x="62" y="3"/>
                  </a:lnTo>
                  <a:lnTo>
                    <a:pt x="51" y="6"/>
                  </a:lnTo>
                  <a:lnTo>
                    <a:pt x="40" y="11"/>
                  </a:lnTo>
                  <a:lnTo>
                    <a:pt x="32" y="16"/>
                  </a:lnTo>
                  <a:lnTo>
                    <a:pt x="25" y="23"/>
                  </a:lnTo>
                  <a:close/>
                </a:path>
              </a:pathLst>
            </a:custGeom>
            <a:solidFill>
              <a:srgbClr val="CCE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0075" name="Freeform 11">
              <a:extLst>
                <a:ext uri="{FF2B5EF4-FFF2-40B4-BE49-F238E27FC236}">
                  <a16:creationId xmlns:a16="http://schemas.microsoft.com/office/drawing/2014/main" id="{8BB42D8C-4A64-48A1-94A8-FAB958ACF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8" y="3667"/>
              <a:ext cx="88" cy="96"/>
            </a:xfrm>
            <a:custGeom>
              <a:avLst/>
              <a:gdLst>
                <a:gd name="T0" fmla="*/ 90 w 177"/>
                <a:gd name="T1" fmla="*/ 2 h 192"/>
                <a:gd name="T2" fmla="*/ 73 w 177"/>
                <a:gd name="T3" fmla="*/ 0 h 192"/>
                <a:gd name="T4" fmla="*/ 52 w 177"/>
                <a:gd name="T5" fmla="*/ 1 h 192"/>
                <a:gd name="T6" fmla="*/ 34 w 177"/>
                <a:gd name="T7" fmla="*/ 9 h 192"/>
                <a:gd name="T8" fmla="*/ 13 w 177"/>
                <a:gd name="T9" fmla="*/ 30 h 192"/>
                <a:gd name="T10" fmla="*/ 0 w 177"/>
                <a:gd name="T11" fmla="*/ 63 h 192"/>
                <a:gd name="T12" fmla="*/ 1 w 177"/>
                <a:gd name="T13" fmla="*/ 99 h 192"/>
                <a:gd name="T14" fmla="*/ 12 w 177"/>
                <a:gd name="T15" fmla="*/ 135 h 192"/>
                <a:gd name="T16" fmla="*/ 26 w 177"/>
                <a:gd name="T17" fmla="*/ 161 h 192"/>
                <a:gd name="T18" fmla="*/ 44 w 177"/>
                <a:gd name="T19" fmla="*/ 178 h 192"/>
                <a:gd name="T20" fmla="*/ 66 w 177"/>
                <a:gd name="T21" fmla="*/ 190 h 192"/>
                <a:gd name="T22" fmla="*/ 89 w 177"/>
                <a:gd name="T23" fmla="*/ 192 h 192"/>
                <a:gd name="T24" fmla="*/ 119 w 177"/>
                <a:gd name="T25" fmla="*/ 183 h 192"/>
                <a:gd name="T26" fmla="*/ 149 w 177"/>
                <a:gd name="T27" fmla="*/ 163 h 192"/>
                <a:gd name="T28" fmla="*/ 169 w 177"/>
                <a:gd name="T29" fmla="*/ 137 h 192"/>
                <a:gd name="T30" fmla="*/ 177 w 177"/>
                <a:gd name="T31" fmla="*/ 105 h 192"/>
                <a:gd name="T32" fmla="*/ 174 w 177"/>
                <a:gd name="T33" fmla="*/ 83 h 192"/>
                <a:gd name="T34" fmla="*/ 167 w 177"/>
                <a:gd name="T35" fmla="*/ 76 h 192"/>
                <a:gd name="T36" fmla="*/ 158 w 177"/>
                <a:gd name="T37" fmla="*/ 77 h 192"/>
                <a:gd name="T38" fmla="*/ 152 w 177"/>
                <a:gd name="T39" fmla="*/ 84 h 192"/>
                <a:gd name="T40" fmla="*/ 150 w 177"/>
                <a:gd name="T41" fmla="*/ 101 h 192"/>
                <a:gd name="T42" fmla="*/ 143 w 177"/>
                <a:gd name="T43" fmla="*/ 127 h 192"/>
                <a:gd name="T44" fmla="*/ 127 w 177"/>
                <a:gd name="T45" fmla="*/ 146 h 192"/>
                <a:gd name="T46" fmla="*/ 103 w 177"/>
                <a:gd name="T47" fmla="*/ 158 h 192"/>
                <a:gd name="T48" fmla="*/ 70 w 177"/>
                <a:gd name="T49" fmla="*/ 158 h 192"/>
                <a:gd name="T50" fmla="*/ 47 w 177"/>
                <a:gd name="T51" fmla="*/ 142 h 192"/>
                <a:gd name="T52" fmla="*/ 35 w 177"/>
                <a:gd name="T53" fmla="*/ 115 h 192"/>
                <a:gd name="T54" fmla="*/ 27 w 177"/>
                <a:gd name="T55" fmla="*/ 84 h 192"/>
                <a:gd name="T56" fmla="*/ 26 w 177"/>
                <a:gd name="T57" fmla="*/ 61 h 192"/>
                <a:gd name="T58" fmla="*/ 32 w 177"/>
                <a:gd name="T59" fmla="*/ 45 h 192"/>
                <a:gd name="T60" fmla="*/ 43 w 177"/>
                <a:gd name="T61" fmla="*/ 31 h 192"/>
                <a:gd name="T62" fmla="*/ 58 w 177"/>
                <a:gd name="T63" fmla="*/ 21 h 192"/>
                <a:gd name="T64" fmla="*/ 68 w 177"/>
                <a:gd name="T65" fmla="*/ 20 h 192"/>
                <a:gd name="T66" fmla="*/ 83 w 177"/>
                <a:gd name="T67" fmla="*/ 20 h 192"/>
                <a:gd name="T68" fmla="*/ 99 w 177"/>
                <a:gd name="T69" fmla="*/ 20 h 192"/>
                <a:gd name="T70" fmla="*/ 102 w 177"/>
                <a:gd name="T71" fmla="*/ 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7" h="192">
                  <a:moveTo>
                    <a:pt x="98" y="5"/>
                  </a:moveTo>
                  <a:lnTo>
                    <a:pt x="90" y="2"/>
                  </a:lnTo>
                  <a:lnTo>
                    <a:pt x="82" y="0"/>
                  </a:lnTo>
                  <a:lnTo>
                    <a:pt x="73" y="0"/>
                  </a:lnTo>
                  <a:lnTo>
                    <a:pt x="62" y="0"/>
                  </a:lnTo>
                  <a:lnTo>
                    <a:pt x="52" y="1"/>
                  </a:lnTo>
                  <a:lnTo>
                    <a:pt x="43" y="5"/>
                  </a:lnTo>
                  <a:lnTo>
                    <a:pt x="34" y="9"/>
                  </a:lnTo>
                  <a:lnTo>
                    <a:pt x="26" y="15"/>
                  </a:lnTo>
                  <a:lnTo>
                    <a:pt x="13" y="30"/>
                  </a:lnTo>
                  <a:lnTo>
                    <a:pt x="5" y="46"/>
                  </a:lnTo>
                  <a:lnTo>
                    <a:pt x="0" y="63"/>
                  </a:lnTo>
                  <a:lnTo>
                    <a:pt x="0" y="81"/>
                  </a:lnTo>
                  <a:lnTo>
                    <a:pt x="1" y="99"/>
                  </a:lnTo>
                  <a:lnTo>
                    <a:pt x="6" y="116"/>
                  </a:lnTo>
                  <a:lnTo>
                    <a:pt x="12" y="135"/>
                  </a:lnTo>
                  <a:lnTo>
                    <a:pt x="19" y="151"/>
                  </a:lnTo>
                  <a:lnTo>
                    <a:pt x="26" y="161"/>
                  </a:lnTo>
                  <a:lnTo>
                    <a:pt x="34" y="170"/>
                  </a:lnTo>
                  <a:lnTo>
                    <a:pt x="44" y="178"/>
                  </a:lnTo>
                  <a:lnTo>
                    <a:pt x="54" y="185"/>
                  </a:lnTo>
                  <a:lnTo>
                    <a:pt x="66" y="190"/>
                  </a:lnTo>
                  <a:lnTo>
                    <a:pt x="77" y="192"/>
                  </a:lnTo>
                  <a:lnTo>
                    <a:pt x="89" y="192"/>
                  </a:lnTo>
                  <a:lnTo>
                    <a:pt x="102" y="190"/>
                  </a:lnTo>
                  <a:lnTo>
                    <a:pt x="119" y="183"/>
                  </a:lnTo>
                  <a:lnTo>
                    <a:pt x="135" y="175"/>
                  </a:lnTo>
                  <a:lnTo>
                    <a:pt x="149" y="163"/>
                  </a:lnTo>
                  <a:lnTo>
                    <a:pt x="161" y="151"/>
                  </a:lnTo>
                  <a:lnTo>
                    <a:pt x="169" y="137"/>
                  </a:lnTo>
                  <a:lnTo>
                    <a:pt x="175" y="122"/>
                  </a:lnTo>
                  <a:lnTo>
                    <a:pt x="177" y="105"/>
                  </a:lnTo>
                  <a:lnTo>
                    <a:pt x="175" y="87"/>
                  </a:lnTo>
                  <a:lnTo>
                    <a:pt x="174" y="83"/>
                  </a:lnTo>
                  <a:lnTo>
                    <a:pt x="172" y="78"/>
                  </a:lnTo>
                  <a:lnTo>
                    <a:pt x="167" y="76"/>
                  </a:lnTo>
                  <a:lnTo>
                    <a:pt x="163" y="76"/>
                  </a:lnTo>
                  <a:lnTo>
                    <a:pt x="158" y="77"/>
                  </a:lnTo>
                  <a:lnTo>
                    <a:pt x="154" y="79"/>
                  </a:lnTo>
                  <a:lnTo>
                    <a:pt x="152" y="84"/>
                  </a:lnTo>
                  <a:lnTo>
                    <a:pt x="151" y="89"/>
                  </a:lnTo>
                  <a:lnTo>
                    <a:pt x="150" y="101"/>
                  </a:lnTo>
                  <a:lnTo>
                    <a:pt x="148" y="114"/>
                  </a:lnTo>
                  <a:lnTo>
                    <a:pt x="143" y="127"/>
                  </a:lnTo>
                  <a:lnTo>
                    <a:pt x="136" y="137"/>
                  </a:lnTo>
                  <a:lnTo>
                    <a:pt x="127" y="146"/>
                  </a:lnTo>
                  <a:lnTo>
                    <a:pt x="115" y="153"/>
                  </a:lnTo>
                  <a:lnTo>
                    <a:pt x="103" y="158"/>
                  </a:lnTo>
                  <a:lnTo>
                    <a:pt x="87" y="160"/>
                  </a:lnTo>
                  <a:lnTo>
                    <a:pt x="70" y="158"/>
                  </a:lnTo>
                  <a:lnTo>
                    <a:pt x="58" y="152"/>
                  </a:lnTo>
                  <a:lnTo>
                    <a:pt x="47" y="142"/>
                  </a:lnTo>
                  <a:lnTo>
                    <a:pt x="41" y="129"/>
                  </a:lnTo>
                  <a:lnTo>
                    <a:pt x="35" y="115"/>
                  </a:lnTo>
                  <a:lnTo>
                    <a:pt x="30" y="99"/>
                  </a:lnTo>
                  <a:lnTo>
                    <a:pt x="27" y="84"/>
                  </a:lnTo>
                  <a:lnTo>
                    <a:pt x="26" y="69"/>
                  </a:lnTo>
                  <a:lnTo>
                    <a:pt x="26" y="61"/>
                  </a:lnTo>
                  <a:lnTo>
                    <a:pt x="28" y="53"/>
                  </a:lnTo>
                  <a:lnTo>
                    <a:pt x="32" y="45"/>
                  </a:lnTo>
                  <a:lnTo>
                    <a:pt x="37" y="37"/>
                  </a:lnTo>
                  <a:lnTo>
                    <a:pt x="43" y="31"/>
                  </a:lnTo>
                  <a:lnTo>
                    <a:pt x="50" y="25"/>
                  </a:lnTo>
                  <a:lnTo>
                    <a:pt x="58" y="21"/>
                  </a:lnTo>
                  <a:lnTo>
                    <a:pt x="66" y="20"/>
                  </a:lnTo>
                  <a:lnTo>
                    <a:pt x="68" y="20"/>
                  </a:lnTo>
                  <a:lnTo>
                    <a:pt x="74" y="18"/>
                  </a:lnTo>
                  <a:lnTo>
                    <a:pt x="83" y="20"/>
                  </a:lnTo>
                  <a:lnTo>
                    <a:pt x="93" y="21"/>
                  </a:lnTo>
                  <a:lnTo>
                    <a:pt x="99" y="20"/>
                  </a:lnTo>
                  <a:lnTo>
                    <a:pt x="103" y="15"/>
                  </a:lnTo>
                  <a:lnTo>
                    <a:pt x="102" y="9"/>
                  </a:lnTo>
                  <a:lnTo>
                    <a:pt x="98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0076" name="Freeform 12">
              <a:extLst>
                <a:ext uri="{FF2B5EF4-FFF2-40B4-BE49-F238E27FC236}">
                  <a16:creationId xmlns:a16="http://schemas.microsoft.com/office/drawing/2014/main" id="{764C53B7-0263-4478-BDDE-9CAC44B1C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3913"/>
              <a:ext cx="110" cy="108"/>
            </a:xfrm>
            <a:custGeom>
              <a:avLst/>
              <a:gdLst>
                <a:gd name="T0" fmla="*/ 47 w 219"/>
                <a:gd name="T1" fmla="*/ 7 h 216"/>
                <a:gd name="T2" fmla="*/ 26 w 219"/>
                <a:gd name="T3" fmla="*/ 22 h 216"/>
                <a:gd name="T4" fmla="*/ 11 w 219"/>
                <a:gd name="T5" fmla="*/ 40 h 216"/>
                <a:gd name="T6" fmla="*/ 2 w 219"/>
                <a:gd name="T7" fmla="*/ 65 h 216"/>
                <a:gd name="T8" fmla="*/ 0 w 219"/>
                <a:gd name="T9" fmla="*/ 90 h 216"/>
                <a:gd name="T10" fmla="*/ 5 w 219"/>
                <a:gd name="T11" fmla="*/ 116 h 216"/>
                <a:gd name="T12" fmla="*/ 14 w 219"/>
                <a:gd name="T13" fmla="*/ 141 h 216"/>
                <a:gd name="T14" fmla="*/ 29 w 219"/>
                <a:gd name="T15" fmla="*/ 164 h 216"/>
                <a:gd name="T16" fmla="*/ 51 w 219"/>
                <a:gd name="T17" fmla="*/ 185 h 216"/>
                <a:gd name="T18" fmla="*/ 79 w 219"/>
                <a:gd name="T19" fmla="*/ 206 h 216"/>
                <a:gd name="T20" fmla="*/ 112 w 219"/>
                <a:gd name="T21" fmla="*/ 216 h 216"/>
                <a:gd name="T22" fmla="*/ 145 w 219"/>
                <a:gd name="T23" fmla="*/ 211 h 216"/>
                <a:gd name="T24" fmla="*/ 171 w 219"/>
                <a:gd name="T25" fmla="*/ 192 h 216"/>
                <a:gd name="T26" fmla="*/ 191 w 219"/>
                <a:gd name="T27" fmla="*/ 173 h 216"/>
                <a:gd name="T28" fmla="*/ 206 w 219"/>
                <a:gd name="T29" fmla="*/ 151 h 216"/>
                <a:gd name="T30" fmla="*/ 216 w 219"/>
                <a:gd name="T31" fmla="*/ 127 h 216"/>
                <a:gd name="T32" fmla="*/ 219 w 219"/>
                <a:gd name="T33" fmla="*/ 107 h 216"/>
                <a:gd name="T34" fmla="*/ 214 w 219"/>
                <a:gd name="T35" fmla="*/ 97 h 216"/>
                <a:gd name="T36" fmla="*/ 202 w 219"/>
                <a:gd name="T37" fmla="*/ 93 h 216"/>
                <a:gd name="T38" fmla="*/ 192 w 219"/>
                <a:gd name="T39" fmla="*/ 98 h 216"/>
                <a:gd name="T40" fmla="*/ 189 w 219"/>
                <a:gd name="T41" fmla="*/ 106 h 216"/>
                <a:gd name="T42" fmla="*/ 184 w 219"/>
                <a:gd name="T43" fmla="*/ 121 h 216"/>
                <a:gd name="T44" fmla="*/ 173 w 219"/>
                <a:gd name="T45" fmla="*/ 142 h 216"/>
                <a:gd name="T46" fmla="*/ 155 w 219"/>
                <a:gd name="T47" fmla="*/ 161 h 216"/>
                <a:gd name="T48" fmla="*/ 121 w 219"/>
                <a:gd name="T49" fmla="*/ 169 h 216"/>
                <a:gd name="T50" fmla="*/ 78 w 219"/>
                <a:gd name="T51" fmla="*/ 158 h 216"/>
                <a:gd name="T52" fmla="*/ 46 w 219"/>
                <a:gd name="T53" fmla="*/ 130 h 216"/>
                <a:gd name="T54" fmla="*/ 31 w 219"/>
                <a:gd name="T55" fmla="*/ 91 h 216"/>
                <a:gd name="T56" fmla="*/ 34 w 219"/>
                <a:gd name="T57" fmla="*/ 59 h 216"/>
                <a:gd name="T58" fmla="*/ 47 w 219"/>
                <a:gd name="T59" fmla="*/ 40 h 216"/>
                <a:gd name="T60" fmla="*/ 63 w 219"/>
                <a:gd name="T61" fmla="*/ 24 h 216"/>
                <a:gd name="T62" fmla="*/ 80 w 219"/>
                <a:gd name="T63" fmla="*/ 13 h 216"/>
                <a:gd name="T64" fmla="*/ 85 w 219"/>
                <a:gd name="T65" fmla="*/ 4 h 216"/>
                <a:gd name="T66" fmla="*/ 69 w 219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9" h="216">
                  <a:moveTo>
                    <a:pt x="59" y="2"/>
                  </a:moveTo>
                  <a:lnTo>
                    <a:pt x="47" y="7"/>
                  </a:lnTo>
                  <a:lnTo>
                    <a:pt x="37" y="14"/>
                  </a:lnTo>
                  <a:lnTo>
                    <a:pt x="26" y="22"/>
                  </a:lnTo>
                  <a:lnTo>
                    <a:pt x="18" y="31"/>
                  </a:lnTo>
                  <a:lnTo>
                    <a:pt x="11" y="40"/>
                  </a:lnTo>
                  <a:lnTo>
                    <a:pt x="6" y="52"/>
                  </a:lnTo>
                  <a:lnTo>
                    <a:pt x="2" y="65"/>
                  </a:lnTo>
                  <a:lnTo>
                    <a:pt x="0" y="77"/>
                  </a:lnTo>
                  <a:lnTo>
                    <a:pt x="0" y="90"/>
                  </a:lnTo>
                  <a:lnTo>
                    <a:pt x="1" y="104"/>
                  </a:lnTo>
                  <a:lnTo>
                    <a:pt x="5" y="116"/>
                  </a:lnTo>
                  <a:lnTo>
                    <a:pt x="9" y="129"/>
                  </a:lnTo>
                  <a:lnTo>
                    <a:pt x="14" y="141"/>
                  </a:lnTo>
                  <a:lnTo>
                    <a:pt x="21" y="152"/>
                  </a:lnTo>
                  <a:lnTo>
                    <a:pt x="29" y="164"/>
                  </a:lnTo>
                  <a:lnTo>
                    <a:pt x="38" y="174"/>
                  </a:lnTo>
                  <a:lnTo>
                    <a:pt x="51" y="185"/>
                  </a:lnTo>
                  <a:lnTo>
                    <a:pt x="64" y="196"/>
                  </a:lnTo>
                  <a:lnTo>
                    <a:pt x="79" y="206"/>
                  </a:lnTo>
                  <a:lnTo>
                    <a:pt x="95" y="213"/>
                  </a:lnTo>
                  <a:lnTo>
                    <a:pt x="112" y="216"/>
                  </a:lnTo>
                  <a:lnTo>
                    <a:pt x="129" y="216"/>
                  </a:lnTo>
                  <a:lnTo>
                    <a:pt x="145" y="211"/>
                  </a:lnTo>
                  <a:lnTo>
                    <a:pt x="161" y="200"/>
                  </a:lnTo>
                  <a:lnTo>
                    <a:pt x="171" y="192"/>
                  </a:lnTo>
                  <a:lnTo>
                    <a:pt x="182" y="183"/>
                  </a:lnTo>
                  <a:lnTo>
                    <a:pt x="191" y="173"/>
                  </a:lnTo>
                  <a:lnTo>
                    <a:pt x="199" y="162"/>
                  </a:lnTo>
                  <a:lnTo>
                    <a:pt x="206" y="151"/>
                  </a:lnTo>
                  <a:lnTo>
                    <a:pt x="212" y="139"/>
                  </a:lnTo>
                  <a:lnTo>
                    <a:pt x="216" y="127"/>
                  </a:lnTo>
                  <a:lnTo>
                    <a:pt x="219" y="113"/>
                  </a:lnTo>
                  <a:lnTo>
                    <a:pt x="219" y="107"/>
                  </a:lnTo>
                  <a:lnTo>
                    <a:pt x="217" y="101"/>
                  </a:lnTo>
                  <a:lnTo>
                    <a:pt x="214" y="97"/>
                  </a:lnTo>
                  <a:lnTo>
                    <a:pt x="208" y="93"/>
                  </a:lnTo>
                  <a:lnTo>
                    <a:pt x="202" y="93"/>
                  </a:lnTo>
                  <a:lnTo>
                    <a:pt x="197" y="94"/>
                  </a:lnTo>
                  <a:lnTo>
                    <a:pt x="192" y="98"/>
                  </a:lnTo>
                  <a:lnTo>
                    <a:pt x="189" y="104"/>
                  </a:lnTo>
                  <a:lnTo>
                    <a:pt x="189" y="106"/>
                  </a:lnTo>
                  <a:lnTo>
                    <a:pt x="186" y="112"/>
                  </a:lnTo>
                  <a:lnTo>
                    <a:pt x="184" y="121"/>
                  </a:lnTo>
                  <a:lnTo>
                    <a:pt x="179" y="131"/>
                  </a:lnTo>
                  <a:lnTo>
                    <a:pt x="173" y="142"/>
                  </a:lnTo>
                  <a:lnTo>
                    <a:pt x="164" y="153"/>
                  </a:lnTo>
                  <a:lnTo>
                    <a:pt x="155" y="161"/>
                  </a:lnTo>
                  <a:lnTo>
                    <a:pt x="143" y="168"/>
                  </a:lnTo>
                  <a:lnTo>
                    <a:pt x="121" y="169"/>
                  </a:lnTo>
                  <a:lnTo>
                    <a:pt x="99" y="166"/>
                  </a:lnTo>
                  <a:lnTo>
                    <a:pt x="78" y="158"/>
                  </a:lnTo>
                  <a:lnTo>
                    <a:pt x="61" y="145"/>
                  </a:lnTo>
                  <a:lnTo>
                    <a:pt x="46" y="130"/>
                  </a:lnTo>
                  <a:lnTo>
                    <a:pt x="36" y="112"/>
                  </a:lnTo>
                  <a:lnTo>
                    <a:pt x="31" y="91"/>
                  </a:lnTo>
                  <a:lnTo>
                    <a:pt x="31" y="69"/>
                  </a:lnTo>
                  <a:lnTo>
                    <a:pt x="34" y="59"/>
                  </a:lnTo>
                  <a:lnTo>
                    <a:pt x="39" y="50"/>
                  </a:lnTo>
                  <a:lnTo>
                    <a:pt x="47" y="40"/>
                  </a:lnTo>
                  <a:lnTo>
                    <a:pt x="55" y="31"/>
                  </a:lnTo>
                  <a:lnTo>
                    <a:pt x="63" y="24"/>
                  </a:lnTo>
                  <a:lnTo>
                    <a:pt x="72" y="17"/>
                  </a:lnTo>
                  <a:lnTo>
                    <a:pt x="80" y="13"/>
                  </a:lnTo>
                  <a:lnTo>
                    <a:pt x="87" y="9"/>
                  </a:lnTo>
                  <a:lnTo>
                    <a:pt x="85" y="4"/>
                  </a:lnTo>
                  <a:lnTo>
                    <a:pt x="78" y="0"/>
                  </a:lnTo>
                  <a:lnTo>
                    <a:pt x="69" y="0"/>
                  </a:lnTo>
                  <a:lnTo>
                    <a:pt x="5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0077" name="Freeform 13">
              <a:extLst>
                <a:ext uri="{FF2B5EF4-FFF2-40B4-BE49-F238E27FC236}">
                  <a16:creationId xmlns:a16="http://schemas.microsoft.com/office/drawing/2014/main" id="{33DDAA28-17D2-4763-A242-02E3EE9D3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8" y="3785"/>
              <a:ext cx="28" cy="30"/>
            </a:xfrm>
            <a:custGeom>
              <a:avLst/>
              <a:gdLst>
                <a:gd name="T0" fmla="*/ 6 w 56"/>
                <a:gd name="T1" fmla="*/ 52 h 60"/>
                <a:gd name="T2" fmla="*/ 11 w 56"/>
                <a:gd name="T3" fmla="*/ 57 h 60"/>
                <a:gd name="T4" fmla="*/ 19 w 56"/>
                <a:gd name="T5" fmla="*/ 60 h 60"/>
                <a:gd name="T6" fmla="*/ 25 w 56"/>
                <a:gd name="T7" fmla="*/ 60 h 60"/>
                <a:gd name="T8" fmla="*/ 29 w 56"/>
                <a:gd name="T9" fmla="*/ 59 h 60"/>
                <a:gd name="T10" fmla="*/ 31 w 56"/>
                <a:gd name="T11" fmla="*/ 57 h 60"/>
                <a:gd name="T12" fmla="*/ 37 w 56"/>
                <a:gd name="T13" fmla="*/ 56 h 60"/>
                <a:gd name="T14" fmla="*/ 44 w 56"/>
                <a:gd name="T15" fmla="*/ 53 h 60"/>
                <a:gd name="T16" fmla="*/ 50 w 56"/>
                <a:gd name="T17" fmla="*/ 48 h 60"/>
                <a:gd name="T18" fmla="*/ 54 w 56"/>
                <a:gd name="T19" fmla="*/ 45 h 60"/>
                <a:gd name="T20" fmla="*/ 56 w 56"/>
                <a:gd name="T21" fmla="*/ 41 h 60"/>
                <a:gd name="T22" fmla="*/ 56 w 56"/>
                <a:gd name="T23" fmla="*/ 39 h 60"/>
                <a:gd name="T24" fmla="*/ 55 w 56"/>
                <a:gd name="T25" fmla="*/ 36 h 60"/>
                <a:gd name="T26" fmla="*/ 53 w 56"/>
                <a:gd name="T27" fmla="*/ 32 h 60"/>
                <a:gd name="T28" fmla="*/ 49 w 56"/>
                <a:gd name="T29" fmla="*/ 31 h 60"/>
                <a:gd name="T30" fmla="*/ 46 w 56"/>
                <a:gd name="T31" fmla="*/ 30 h 60"/>
                <a:gd name="T32" fmla="*/ 42 w 56"/>
                <a:gd name="T33" fmla="*/ 31 h 60"/>
                <a:gd name="T34" fmla="*/ 38 w 56"/>
                <a:gd name="T35" fmla="*/ 33 h 60"/>
                <a:gd name="T36" fmla="*/ 31 w 56"/>
                <a:gd name="T37" fmla="*/ 37 h 60"/>
                <a:gd name="T38" fmla="*/ 25 w 56"/>
                <a:gd name="T39" fmla="*/ 40 h 60"/>
                <a:gd name="T40" fmla="*/ 23 w 56"/>
                <a:gd name="T41" fmla="*/ 41 h 60"/>
                <a:gd name="T42" fmla="*/ 21 w 56"/>
                <a:gd name="T43" fmla="*/ 34 h 60"/>
                <a:gd name="T44" fmla="*/ 16 w 56"/>
                <a:gd name="T45" fmla="*/ 20 h 60"/>
                <a:gd name="T46" fmla="*/ 9 w 56"/>
                <a:gd name="T47" fmla="*/ 6 h 60"/>
                <a:gd name="T48" fmla="*/ 1 w 56"/>
                <a:gd name="T49" fmla="*/ 0 h 60"/>
                <a:gd name="T50" fmla="*/ 0 w 56"/>
                <a:gd name="T51" fmla="*/ 14 h 60"/>
                <a:gd name="T52" fmla="*/ 2 w 56"/>
                <a:gd name="T53" fmla="*/ 31 h 60"/>
                <a:gd name="T54" fmla="*/ 4 w 56"/>
                <a:gd name="T55" fmla="*/ 46 h 60"/>
                <a:gd name="T56" fmla="*/ 6 w 56"/>
                <a:gd name="T57" fmla="*/ 5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60">
                  <a:moveTo>
                    <a:pt x="6" y="52"/>
                  </a:moveTo>
                  <a:lnTo>
                    <a:pt x="11" y="57"/>
                  </a:lnTo>
                  <a:lnTo>
                    <a:pt x="19" y="60"/>
                  </a:lnTo>
                  <a:lnTo>
                    <a:pt x="25" y="60"/>
                  </a:lnTo>
                  <a:lnTo>
                    <a:pt x="29" y="59"/>
                  </a:lnTo>
                  <a:lnTo>
                    <a:pt x="31" y="57"/>
                  </a:lnTo>
                  <a:lnTo>
                    <a:pt x="37" y="56"/>
                  </a:lnTo>
                  <a:lnTo>
                    <a:pt x="44" y="53"/>
                  </a:lnTo>
                  <a:lnTo>
                    <a:pt x="50" y="48"/>
                  </a:lnTo>
                  <a:lnTo>
                    <a:pt x="54" y="45"/>
                  </a:lnTo>
                  <a:lnTo>
                    <a:pt x="56" y="41"/>
                  </a:lnTo>
                  <a:lnTo>
                    <a:pt x="56" y="39"/>
                  </a:lnTo>
                  <a:lnTo>
                    <a:pt x="55" y="36"/>
                  </a:lnTo>
                  <a:lnTo>
                    <a:pt x="53" y="32"/>
                  </a:lnTo>
                  <a:lnTo>
                    <a:pt x="49" y="31"/>
                  </a:lnTo>
                  <a:lnTo>
                    <a:pt x="46" y="30"/>
                  </a:lnTo>
                  <a:lnTo>
                    <a:pt x="42" y="31"/>
                  </a:lnTo>
                  <a:lnTo>
                    <a:pt x="38" y="33"/>
                  </a:lnTo>
                  <a:lnTo>
                    <a:pt x="31" y="37"/>
                  </a:lnTo>
                  <a:lnTo>
                    <a:pt x="25" y="40"/>
                  </a:lnTo>
                  <a:lnTo>
                    <a:pt x="23" y="41"/>
                  </a:lnTo>
                  <a:lnTo>
                    <a:pt x="21" y="34"/>
                  </a:lnTo>
                  <a:lnTo>
                    <a:pt x="16" y="20"/>
                  </a:lnTo>
                  <a:lnTo>
                    <a:pt x="9" y="6"/>
                  </a:lnTo>
                  <a:lnTo>
                    <a:pt x="1" y="0"/>
                  </a:lnTo>
                  <a:lnTo>
                    <a:pt x="0" y="14"/>
                  </a:lnTo>
                  <a:lnTo>
                    <a:pt x="2" y="31"/>
                  </a:lnTo>
                  <a:lnTo>
                    <a:pt x="4" y="46"/>
                  </a:lnTo>
                  <a:lnTo>
                    <a:pt x="6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0078" name="Freeform 14">
              <a:extLst>
                <a:ext uri="{FF2B5EF4-FFF2-40B4-BE49-F238E27FC236}">
                  <a16:creationId xmlns:a16="http://schemas.microsoft.com/office/drawing/2014/main" id="{BCF52C03-E6C7-4A06-B22E-C03BE2C47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5" y="3779"/>
              <a:ext cx="28" cy="23"/>
            </a:xfrm>
            <a:custGeom>
              <a:avLst/>
              <a:gdLst>
                <a:gd name="T0" fmla="*/ 11 w 55"/>
                <a:gd name="T1" fmla="*/ 43 h 47"/>
                <a:gd name="T2" fmla="*/ 13 w 55"/>
                <a:gd name="T3" fmla="*/ 44 h 47"/>
                <a:gd name="T4" fmla="*/ 16 w 55"/>
                <a:gd name="T5" fmla="*/ 46 h 47"/>
                <a:gd name="T6" fmla="*/ 19 w 55"/>
                <a:gd name="T7" fmla="*/ 47 h 47"/>
                <a:gd name="T8" fmla="*/ 21 w 55"/>
                <a:gd name="T9" fmla="*/ 47 h 47"/>
                <a:gd name="T10" fmla="*/ 28 w 55"/>
                <a:gd name="T11" fmla="*/ 47 h 47"/>
                <a:gd name="T12" fmla="*/ 36 w 55"/>
                <a:gd name="T13" fmla="*/ 45 h 47"/>
                <a:gd name="T14" fmla="*/ 42 w 55"/>
                <a:gd name="T15" fmla="*/ 44 h 47"/>
                <a:gd name="T16" fmla="*/ 49 w 55"/>
                <a:gd name="T17" fmla="*/ 40 h 47"/>
                <a:gd name="T18" fmla="*/ 52 w 55"/>
                <a:gd name="T19" fmla="*/ 38 h 47"/>
                <a:gd name="T20" fmla="*/ 54 w 55"/>
                <a:gd name="T21" fmla="*/ 36 h 47"/>
                <a:gd name="T22" fmla="*/ 55 w 55"/>
                <a:gd name="T23" fmla="*/ 32 h 47"/>
                <a:gd name="T24" fmla="*/ 54 w 55"/>
                <a:gd name="T25" fmla="*/ 30 h 47"/>
                <a:gd name="T26" fmla="*/ 44 w 55"/>
                <a:gd name="T27" fmla="*/ 25 h 47"/>
                <a:gd name="T28" fmla="*/ 33 w 55"/>
                <a:gd name="T29" fmla="*/ 27 h 47"/>
                <a:gd name="T30" fmla="*/ 25 w 55"/>
                <a:gd name="T31" fmla="*/ 30 h 47"/>
                <a:gd name="T32" fmla="*/ 22 w 55"/>
                <a:gd name="T33" fmla="*/ 32 h 47"/>
                <a:gd name="T34" fmla="*/ 16 w 55"/>
                <a:gd name="T35" fmla="*/ 24 h 47"/>
                <a:gd name="T36" fmla="*/ 13 w 55"/>
                <a:gd name="T37" fmla="*/ 12 h 47"/>
                <a:gd name="T38" fmla="*/ 8 w 55"/>
                <a:gd name="T39" fmla="*/ 2 h 47"/>
                <a:gd name="T40" fmla="*/ 2 w 55"/>
                <a:gd name="T41" fmla="*/ 0 h 47"/>
                <a:gd name="T42" fmla="*/ 0 w 55"/>
                <a:gd name="T43" fmla="*/ 15 h 47"/>
                <a:gd name="T44" fmla="*/ 3 w 55"/>
                <a:gd name="T45" fmla="*/ 29 h 47"/>
                <a:gd name="T46" fmla="*/ 9 w 55"/>
                <a:gd name="T47" fmla="*/ 39 h 47"/>
                <a:gd name="T48" fmla="*/ 11 w 55"/>
                <a:gd name="T49" fmla="*/ 4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" h="47">
                  <a:moveTo>
                    <a:pt x="11" y="43"/>
                  </a:moveTo>
                  <a:lnTo>
                    <a:pt x="13" y="44"/>
                  </a:lnTo>
                  <a:lnTo>
                    <a:pt x="16" y="46"/>
                  </a:lnTo>
                  <a:lnTo>
                    <a:pt x="19" y="47"/>
                  </a:lnTo>
                  <a:lnTo>
                    <a:pt x="21" y="47"/>
                  </a:lnTo>
                  <a:lnTo>
                    <a:pt x="28" y="47"/>
                  </a:lnTo>
                  <a:lnTo>
                    <a:pt x="36" y="45"/>
                  </a:lnTo>
                  <a:lnTo>
                    <a:pt x="42" y="44"/>
                  </a:lnTo>
                  <a:lnTo>
                    <a:pt x="49" y="40"/>
                  </a:lnTo>
                  <a:lnTo>
                    <a:pt x="52" y="38"/>
                  </a:lnTo>
                  <a:lnTo>
                    <a:pt x="54" y="36"/>
                  </a:lnTo>
                  <a:lnTo>
                    <a:pt x="55" y="32"/>
                  </a:lnTo>
                  <a:lnTo>
                    <a:pt x="54" y="30"/>
                  </a:lnTo>
                  <a:lnTo>
                    <a:pt x="44" y="25"/>
                  </a:lnTo>
                  <a:lnTo>
                    <a:pt x="33" y="27"/>
                  </a:lnTo>
                  <a:lnTo>
                    <a:pt x="25" y="30"/>
                  </a:lnTo>
                  <a:lnTo>
                    <a:pt x="22" y="32"/>
                  </a:lnTo>
                  <a:lnTo>
                    <a:pt x="16" y="24"/>
                  </a:lnTo>
                  <a:lnTo>
                    <a:pt x="13" y="12"/>
                  </a:lnTo>
                  <a:lnTo>
                    <a:pt x="8" y="2"/>
                  </a:lnTo>
                  <a:lnTo>
                    <a:pt x="2" y="0"/>
                  </a:lnTo>
                  <a:lnTo>
                    <a:pt x="0" y="15"/>
                  </a:lnTo>
                  <a:lnTo>
                    <a:pt x="3" y="29"/>
                  </a:lnTo>
                  <a:lnTo>
                    <a:pt x="9" y="39"/>
                  </a:lnTo>
                  <a:lnTo>
                    <a:pt x="11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0079" name="Freeform 15">
              <a:extLst>
                <a:ext uri="{FF2B5EF4-FFF2-40B4-BE49-F238E27FC236}">
                  <a16:creationId xmlns:a16="http://schemas.microsoft.com/office/drawing/2014/main" id="{F3F80DBD-D2DC-4BD0-BCE7-D9C084444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9" y="3768"/>
              <a:ext cx="25" cy="24"/>
            </a:xfrm>
            <a:custGeom>
              <a:avLst/>
              <a:gdLst>
                <a:gd name="T0" fmla="*/ 4 w 51"/>
                <a:gd name="T1" fmla="*/ 37 h 49"/>
                <a:gd name="T2" fmla="*/ 7 w 51"/>
                <a:gd name="T3" fmla="*/ 45 h 49"/>
                <a:gd name="T4" fmla="*/ 16 w 51"/>
                <a:gd name="T5" fmla="*/ 49 h 49"/>
                <a:gd name="T6" fmla="*/ 24 w 51"/>
                <a:gd name="T7" fmla="*/ 49 h 49"/>
                <a:gd name="T8" fmla="*/ 28 w 51"/>
                <a:gd name="T9" fmla="*/ 49 h 49"/>
                <a:gd name="T10" fmla="*/ 35 w 51"/>
                <a:gd name="T11" fmla="*/ 46 h 49"/>
                <a:gd name="T12" fmla="*/ 43 w 51"/>
                <a:gd name="T13" fmla="*/ 42 h 49"/>
                <a:gd name="T14" fmla="*/ 48 w 51"/>
                <a:gd name="T15" fmla="*/ 37 h 49"/>
                <a:gd name="T16" fmla="*/ 51 w 51"/>
                <a:gd name="T17" fmla="*/ 33 h 49"/>
                <a:gd name="T18" fmla="*/ 50 w 51"/>
                <a:gd name="T19" fmla="*/ 29 h 49"/>
                <a:gd name="T20" fmla="*/ 47 w 51"/>
                <a:gd name="T21" fmla="*/ 28 h 49"/>
                <a:gd name="T22" fmla="*/ 44 w 51"/>
                <a:gd name="T23" fmla="*/ 27 h 49"/>
                <a:gd name="T24" fmla="*/ 40 w 51"/>
                <a:gd name="T25" fmla="*/ 27 h 49"/>
                <a:gd name="T26" fmla="*/ 21 w 51"/>
                <a:gd name="T27" fmla="*/ 30 h 49"/>
                <a:gd name="T28" fmla="*/ 19 w 51"/>
                <a:gd name="T29" fmla="*/ 24 h 49"/>
                <a:gd name="T30" fmla="*/ 14 w 51"/>
                <a:gd name="T31" fmla="*/ 13 h 49"/>
                <a:gd name="T32" fmla="*/ 7 w 51"/>
                <a:gd name="T33" fmla="*/ 3 h 49"/>
                <a:gd name="T34" fmla="*/ 0 w 51"/>
                <a:gd name="T35" fmla="*/ 0 h 49"/>
                <a:gd name="T36" fmla="*/ 0 w 51"/>
                <a:gd name="T37" fmla="*/ 12 h 49"/>
                <a:gd name="T38" fmla="*/ 1 w 51"/>
                <a:gd name="T39" fmla="*/ 24 h 49"/>
                <a:gd name="T40" fmla="*/ 2 w 51"/>
                <a:gd name="T41" fmla="*/ 34 h 49"/>
                <a:gd name="T42" fmla="*/ 4 w 51"/>
                <a:gd name="T43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1" h="49">
                  <a:moveTo>
                    <a:pt x="4" y="37"/>
                  </a:moveTo>
                  <a:lnTo>
                    <a:pt x="7" y="45"/>
                  </a:lnTo>
                  <a:lnTo>
                    <a:pt x="16" y="49"/>
                  </a:lnTo>
                  <a:lnTo>
                    <a:pt x="24" y="49"/>
                  </a:lnTo>
                  <a:lnTo>
                    <a:pt x="28" y="49"/>
                  </a:lnTo>
                  <a:lnTo>
                    <a:pt x="35" y="46"/>
                  </a:lnTo>
                  <a:lnTo>
                    <a:pt x="43" y="42"/>
                  </a:lnTo>
                  <a:lnTo>
                    <a:pt x="48" y="37"/>
                  </a:lnTo>
                  <a:lnTo>
                    <a:pt x="51" y="33"/>
                  </a:lnTo>
                  <a:lnTo>
                    <a:pt x="50" y="29"/>
                  </a:lnTo>
                  <a:lnTo>
                    <a:pt x="47" y="28"/>
                  </a:lnTo>
                  <a:lnTo>
                    <a:pt x="44" y="27"/>
                  </a:lnTo>
                  <a:lnTo>
                    <a:pt x="40" y="27"/>
                  </a:lnTo>
                  <a:lnTo>
                    <a:pt x="21" y="30"/>
                  </a:lnTo>
                  <a:lnTo>
                    <a:pt x="19" y="24"/>
                  </a:lnTo>
                  <a:lnTo>
                    <a:pt x="14" y="13"/>
                  </a:lnTo>
                  <a:lnTo>
                    <a:pt x="7" y="3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" y="24"/>
                  </a:lnTo>
                  <a:lnTo>
                    <a:pt x="2" y="34"/>
                  </a:lnTo>
                  <a:lnTo>
                    <a:pt x="4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0080" name="Freeform 16">
              <a:extLst>
                <a:ext uri="{FF2B5EF4-FFF2-40B4-BE49-F238E27FC236}">
                  <a16:creationId xmlns:a16="http://schemas.microsoft.com/office/drawing/2014/main" id="{8D827277-BF43-4CA6-A4DA-6FA282C8C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5" y="3833"/>
              <a:ext cx="27" cy="19"/>
            </a:xfrm>
            <a:custGeom>
              <a:avLst/>
              <a:gdLst>
                <a:gd name="T0" fmla="*/ 7 w 54"/>
                <a:gd name="T1" fmla="*/ 37 h 38"/>
                <a:gd name="T2" fmla="*/ 10 w 54"/>
                <a:gd name="T3" fmla="*/ 38 h 38"/>
                <a:gd name="T4" fmla="*/ 13 w 54"/>
                <a:gd name="T5" fmla="*/ 38 h 38"/>
                <a:gd name="T6" fmla="*/ 18 w 54"/>
                <a:gd name="T7" fmla="*/ 38 h 38"/>
                <a:gd name="T8" fmla="*/ 19 w 54"/>
                <a:gd name="T9" fmla="*/ 38 h 38"/>
                <a:gd name="T10" fmla="*/ 25 w 54"/>
                <a:gd name="T11" fmla="*/ 37 h 38"/>
                <a:gd name="T12" fmla="*/ 31 w 54"/>
                <a:gd name="T13" fmla="*/ 36 h 38"/>
                <a:gd name="T14" fmla="*/ 38 w 54"/>
                <a:gd name="T15" fmla="*/ 34 h 38"/>
                <a:gd name="T16" fmla="*/ 44 w 54"/>
                <a:gd name="T17" fmla="*/ 30 h 38"/>
                <a:gd name="T18" fmla="*/ 50 w 54"/>
                <a:gd name="T19" fmla="*/ 28 h 38"/>
                <a:gd name="T20" fmla="*/ 53 w 54"/>
                <a:gd name="T21" fmla="*/ 24 h 38"/>
                <a:gd name="T22" fmla="*/ 54 w 54"/>
                <a:gd name="T23" fmla="*/ 21 h 38"/>
                <a:gd name="T24" fmla="*/ 52 w 54"/>
                <a:gd name="T25" fmla="*/ 16 h 38"/>
                <a:gd name="T26" fmla="*/ 49 w 54"/>
                <a:gd name="T27" fmla="*/ 14 h 38"/>
                <a:gd name="T28" fmla="*/ 44 w 54"/>
                <a:gd name="T29" fmla="*/ 14 h 38"/>
                <a:gd name="T30" fmla="*/ 38 w 54"/>
                <a:gd name="T31" fmla="*/ 14 h 38"/>
                <a:gd name="T32" fmla="*/ 31 w 54"/>
                <a:gd name="T33" fmla="*/ 15 h 38"/>
                <a:gd name="T34" fmla="*/ 26 w 54"/>
                <a:gd name="T35" fmla="*/ 18 h 38"/>
                <a:gd name="T36" fmla="*/ 21 w 54"/>
                <a:gd name="T37" fmla="*/ 19 h 38"/>
                <a:gd name="T38" fmla="*/ 18 w 54"/>
                <a:gd name="T39" fmla="*/ 21 h 38"/>
                <a:gd name="T40" fmla="*/ 16 w 54"/>
                <a:gd name="T41" fmla="*/ 21 h 38"/>
                <a:gd name="T42" fmla="*/ 15 w 54"/>
                <a:gd name="T43" fmla="*/ 18 h 38"/>
                <a:gd name="T44" fmla="*/ 13 w 54"/>
                <a:gd name="T45" fmla="*/ 12 h 38"/>
                <a:gd name="T46" fmla="*/ 10 w 54"/>
                <a:gd name="T47" fmla="*/ 6 h 38"/>
                <a:gd name="T48" fmla="*/ 8 w 54"/>
                <a:gd name="T49" fmla="*/ 4 h 38"/>
                <a:gd name="T50" fmla="*/ 6 w 54"/>
                <a:gd name="T51" fmla="*/ 1 h 38"/>
                <a:gd name="T52" fmla="*/ 5 w 54"/>
                <a:gd name="T53" fmla="*/ 0 h 38"/>
                <a:gd name="T54" fmla="*/ 3 w 54"/>
                <a:gd name="T55" fmla="*/ 0 h 38"/>
                <a:gd name="T56" fmla="*/ 0 w 54"/>
                <a:gd name="T57" fmla="*/ 3 h 38"/>
                <a:gd name="T58" fmla="*/ 0 w 54"/>
                <a:gd name="T59" fmla="*/ 9 h 38"/>
                <a:gd name="T60" fmla="*/ 3 w 54"/>
                <a:gd name="T61" fmla="*/ 21 h 38"/>
                <a:gd name="T62" fmla="*/ 6 w 54"/>
                <a:gd name="T63" fmla="*/ 32 h 38"/>
                <a:gd name="T64" fmla="*/ 7 w 54"/>
                <a:gd name="T65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4" h="38">
                  <a:moveTo>
                    <a:pt x="7" y="37"/>
                  </a:moveTo>
                  <a:lnTo>
                    <a:pt x="10" y="38"/>
                  </a:lnTo>
                  <a:lnTo>
                    <a:pt x="13" y="38"/>
                  </a:lnTo>
                  <a:lnTo>
                    <a:pt x="18" y="38"/>
                  </a:lnTo>
                  <a:lnTo>
                    <a:pt x="19" y="38"/>
                  </a:lnTo>
                  <a:lnTo>
                    <a:pt x="25" y="37"/>
                  </a:lnTo>
                  <a:lnTo>
                    <a:pt x="31" y="36"/>
                  </a:lnTo>
                  <a:lnTo>
                    <a:pt x="38" y="34"/>
                  </a:lnTo>
                  <a:lnTo>
                    <a:pt x="44" y="30"/>
                  </a:lnTo>
                  <a:lnTo>
                    <a:pt x="50" y="28"/>
                  </a:lnTo>
                  <a:lnTo>
                    <a:pt x="53" y="24"/>
                  </a:lnTo>
                  <a:lnTo>
                    <a:pt x="54" y="21"/>
                  </a:lnTo>
                  <a:lnTo>
                    <a:pt x="52" y="16"/>
                  </a:lnTo>
                  <a:lnTo>
                    <a:pt x="49" y="14"/>
                  </a:lnTo>
                  <a:lnTo>
                    <a:pt x="44" y="14"/>
                  </a:lnTo>
                  <a:lnTo>
                    <a:pt x="38" y="14"/>
                  </a:lnTo>
                  <a:lnTo>
                    <a:pt x="31" y="15"/>
                  </a:lnTo>
                  <a:lnTo>
                    <a:pt x="26" y="18"/>
                  </a:lnTo>
                  <a:lnTo>
                    <a:pt x="21" y="19"/>
                  </a:lnTo>
                  <a:lnTo>
                    <a:pt x="18" y="21"/>
                  </a:lnTo>
                  <a:lnTo>
                    <a:pt x="16" y="21"/>
                  </a:lnTo>
                  <a:lnTo>
                    <a:pt x="15" y="18"/>
                  </a:lnTo>
                  <a:lnTo>
                    <a:pt x="13" y="12"/>
                  </a:lnTo>
                  <a:lnTo>
                    <a:pt x="10" y="6"/>
                  </a:lnTo>
                  <a:lnTo>
                    <a:pt x="8" y="4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3" y="21"/>
                  </a:lnTo>
                  <a:lnTo>
                    <a:pt x="6" y="32"/>
                  </a:lnTo>
                  <a:lnTo>
                    <a:pt x="7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0081" name="Freeform 17">
              <a:extLst>
                <a:ext uri="{FF2B5EF4-FFF2-40B4-BE49-F238E27FC236}">
                  <a16:creationId xmlns:a16="http://schemas.microsoft.com/office/drawing/2014/main" id="{F661B5CB-8F1D-4795-9F29-B6357A1E19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8" y="3818"/>
              <a:ext cx="24" cy="23"/>
            </a:xfrm>
            <a:custGeom>
              <a:avLst/>
              <a:gdLst>
                <a:gd name="T0" fmla="*/ 10 w 47"/>
                <a:gd name="T1" fmla="*/ 41 h 46"/>
                <a:gd name="T2" fmla="*/ 16 w 47"/>
                <a:gd name="T3" fmla="*/ 43 h 46"/>
                <a:gd name="T4" fmla="*/ 25 w 47"/>
                <a:gd name="T5" fmla="*/ 46 h 46"/>
                <a:gd name="T6" fmla="*/ 36 w 47"/>
                <a:gd name="T7" fmla="*/ 44 h 46"/>
                <a:gd name="T8" fmla="*/ 44 w 47"/>
                <a:gd name="T9" fmla="*/ 40 h 46"/>
                <a:gd name="T10" fmla="*/ 46 w 47"/>
                <a:gd name="T11" fmla="*/ 39 h 46"/>
                <a:gd name="T12" fmla="*/ 47 w 47"/>
                <a:gd name="T13" fmla="*/ 36 h 46"/>
                <a:gd name="T14" fmla="*/ 47 w 47"/>
                <a:gd name="T15" fmla="*/ 33 h 46"/>
                <a:gd name="T16" fmla="*/ 47 w 47"/>
                <a:gd name="T17" fmla="*/ 31 h 46"/>
                <a:gd name="T18" fmla="*/ 46 w 47"/>
                <a:gd name="T19" fmla="*/ 28 h 46"/>
                <a:gd name="T20" fmla="*/ 43 w 47"/>
                <a:gd name="T21" fmla="*/ 26 h 46"/>
                <a:gd name="T22" fmla="*/ 39 w 47"/>
                <a:gd name="T23" fmla="*/ 25 h 46"/>
                <a:gd name="T24" fmla="*/ 36 w 47"/>
                <a:gd name="T25" fmla="*/ 25 h 46"/>
                <a:gd name="T26" fmla="*/ 29 w 47"/>
                <a:gd name="T27" fmla="*/ 27 h 46"/>
                <a:gd name="T28" fmla="*/ 22 w 47"/>
                <a:gd name="T29" fmla="*/ 28 h 46"/>
                <a:gd name="T30" fmla="*/ 16 w 47"/>
                <a:gd name="T31" fmla="*/ 27 h 46"/>
                <a:gd name="T32" fmla="*/ 14 w 47"/>
                <a:gd name="T33" fmla="*/ 27 h 46"/>
                <a:gd name="T34" fmla="*/ 14 w 47"/>
                <a:gd name="T35" fmla="*/ 23 h 46"/>
                <a:gd name="T36" fmla="*/ 14 w 47"/>
                <a:gd name="T37" fmla="*/ 12 h 46"/>
                <a:gd name="T38" fmla="*/ 11 w 47"/>
                <a:gd name="T39" fmla="*/ 2 h 46"/>
                <a:gd name="T40" fmla="*/ 5 w 47"/>
                <a:gd name="T41" fmla="*/ 0 h 46"/>
                <a:gd name="T42" fmla="*/ 1 w 47"/>
                <a:gd name="T43" fmla="*/ 9 h 46"/>
                <a:gd name="T44" fmla="*/ 0 w 47"/>
                <a:gd name="T45" fmla="*/ 20 h 46"/>
                <a:gd name="T46" fmla="*/ 2 w 47"/>
                <a:gd name="T47" fmla="*/ 32 h 46"/>
                <a:gd name="T48" fmla="*/ 10 w 47"/>
                <a:gd name="T49" fmla="*/ 4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46">
                  <a:moveTo>
                    <a:pt x="10" y="41"/>
                  </a:moveTo>
                  <a:lnTo>
                    <a:pt x="16" y="43"/>
                  </a:lnTo>
                  <a:lnTo>
                    <a:pt x="25" y="46"/>
                  </a:lnTo>
                  <a:lnTo>
                    <a:pt x="36" y="44"/>
                  </a:lnTo>
                  <a:lnTo>
                    <a:pt x="44" y="40"/>
                  </a:lnTo>
                  <a:lnTo>
                    <a:pt x="46" y="39"/>
                  </a:lnTo>
                  <a:lnTo>
                    <a:pt x="47" y="36"/>
                  </a:lnTo>
                  <a:lnTo>
                    <a:pt x="47" y="33"/>
                  </a:lnTo>
                  <a:lnTo>
                    <a:pt x="47" y="31"/>
                  </a:lnTo>
                  <a:lnTo>
                    <a:pt x="46" y="28"/>
                  </a:lnTo>
                  <a:lnTo>
                    <a:pt x="43" y="26"/>
                  </a:lnTo>
                  <a:lnTo>
                    <a:pt x="39" y="25"/>
                  </a:lnTo>
                  <a:lnTo>
                    <a:pt x="36" y="25"/>
                  </a:lnTo>
                  <a:lnTo>
                    <a:pt x="29" y="27"/>
                  </a:lnTo>
                  <a:lnTo>
                    <a:pt x="22" y="28"/>
                  </a:lnTo>
                  <a:lnTo>
                    <a:pt x="16" y="27"/>
                  </a:lnTo>
                  <a:lnTo>
                    <a:pt x="14" y="27"/>
                  </a:lnTo>
                  <a:lnTo>
                    <a:pt x="14" y="23"/>
                  </a:lnTo>
                  <a:lnTo>
                    <a:pt x="14" y="12"/>
                  </a:lnTo>
                  <a:lnTo>
                    <a:pt x="11" y="2"/>
                  </a:lnTo>
                  <a:lnTo>
                    <a:pt x="5" y="0"/>
                  </a:lnTo>
                  <a:lnTo>
                    <a:pt x="1" y="9"/>
                  </a:lnTo>
                  <a:lnTo>
                    <a:pt x="0" y="20"/>
                  </a:lnTo>
                  <a:lnTo>
                    <a:pt x="2" y="32"/>
                  </a:lnTo>
                  <a:lnTo>
                    <a:pt x="1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0082" name="Freeform 18">
              <a:extLst>
                <a:ext uri="{FF2B5EF4-FFF2-40B4-BE49-F238E27FC236}">
                  <a16:creationId xmlns:a16="http://schemas.microsoft.com/office/drawing/2014/main" id="{BFA0A8C2-D87D-49A3-8A8E-3B0F7F17C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" y="3810"/>
              <a:ext cx="23" cy="21"/>
            </a:xfrm>
            <a:custGeom>
              <a:avLst/>
              <a:gdLst>
                <a:gd name="T0" fmla="*/ 15 w 46"/>
                <a:gd name="T1" fmla="*/ 42 h 44"/>
                <a:gd name="T2" fmla="*/ 24 w 46"/>
                <a:gd name="T3" fmla="*/ 44 h 44"/>
                <a:gd name="T4" fmla="*/ 33 w 46"/>
                <a:gd name="T5" fmla="*/ 43 h 44"/>
                <a:gd name="T6" fmla="*/ 41 w 46"/>
                <a:gd name="T7" fmla="*/ 37 h 44"/>
                <a:gd name="T8" fmla="*/ 46 w 46"/>
                <a:gd name="T9" fmla="*/ 28 h 44"/>
                <a:gd name="T10" fmla="*/ 44 w 46"/>
                <a:gd name="T11" fmla="*/ 24 h 44"/>
                <a:gd name="T12" fmla="*/ 42 w 46"/>
                <a:gd name="T13" fmla="*/ 23 h 44"/>
                <a:gd name="T14" fmla="*/ 38 w 46"/>
                <a:gd name="T15" fmla="*/ 22 h 44"/>
                <a:gd name="T16" fmla="*/ 34 w 46"/>
                <a:gd name="T17" fmla="*/ 23 h 44"/>
                <a:gd name="T18" fmla="*/ 32 w 46"/>
                <a:gd name="T19" fmla="*/ 26 h 44"/>
                <a:gd name="T20" fmla="*/ 30 w 46"/>
                <a:gd name="T21" fmla="*/ 28 h 44"/>
                <a:gd name="T22" fmla="*/ 26 w 46"/>
                <a:gd name="T23" fmla="*/ 29 h 44"/>
                <a:gd name="T24" fmla="*/ 24 w 46"/>
                <a:gd name="T25" fmla="*/ 31 h 44"/>
                <a:gd name="T26" fmla="*/ 21 w 46"/>
                <a:gd name="T27" fmla="*/ 26 h 44"/>
                <a:gd name="T28" fmla="*/ 16 w 46"/>
                <a:gd name="T29" fmla="*/ 14 h 44"/>
                <a:gd name="T30" fmla="*/ 8 w 46"/>
                <a:gd name="T31" fmla="*/ 4 h 44"/>
                <a:gd name="T32" fmla="*/ 0 w 46"/>
                <a:gd name="T33" fmla="*/ 0 h 44"/>
                <a:gd name="T34" fmla="*/ 1 w 46"/>
                <a:gd name="T35" fmla="*/ 14 h 44"/>
                <a:gd name="T36" fmla="*/ 7 w 46"/>
                <a:gd name="T37" fmla="*/ 28 h 44"/>
                <a:gd name="T38" fmla="*/ 12 w 46"/>
                <a:gd name="T39" fmla="*/ 37 h 44"/>
                <a:gd name="T40" fmla="*/ 15 w 46"/>
                <a:gd name="T41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44">
                  <a:moveTo>
                    <a:pt x="15" y="42"/>
                  </a:moveTo>
                  <a:lnTo>
                    <a:pt x="24" y="44"/>
                  </a:lnTo>
                  <a:lnTo>
                    <a:pt x="33" y="43"/>
                  </a:lnTo>
                  <a:lnTo>
                    <a:pt x="41" y="37"/>
                  </a:lnTo>
                  <a:lnTo>
                    <a:pt x="46" y="28"/>
                  </a:lnTo>
                  <a:lnTo>
                    <a:pt x="44" y="24"/>
                  </a:lnTo>
                  <a:lnTo>
                    <a:pt x="42" y="23"/>
                  </a:lnTo>
                  <a:lnTo>
                    <a:pt x="38" y="22"/>
                  </a:lnTo>
                  <a:lnTo>
                    <a:pt x="34" y="23"/>
                  </a:lnTo>
                  <a:lnTo>
                    <a:pt x="32" y="26"/>
                  </a:lnTo>
                  <a:lnTo>
                    <a:pt x="30" y="28"/>
                  </a:lnTo>
                  <a:lnTo>
                    <a:pt x="26" y="29"/>
                  </a:lnTo>
                  <a:lnTo>
                    <a:pt x="24" y="31"/>
                  </a:lnTo>
                  <a:lnTo>
                    <a:pt x="21" y="26"/>
                  </a:lnTo>
                  <a:lnTo>
                    <a:pt x="16" y="14"/>
                  </a:lnTo>
                  <a:lnTo>
                    <a:pt x="8" y="4"/>
                  </a:lnTo>
                  <a:lnTo>
                    <a:pt x="0" y="0"/>
                  </a:lnTo>
                  <a:lnTo>
                    <a:pt x="1" y="14"/>
                  </a:lnTo>
                  <a:lnTo>
                    <a:pt x="7" y="28"/>
                  </a:lnTo>
                  <a:lnTo>
                    <a:pt x="12" y="37"/>
                  </a:lnTo>
                  <a:lnTo>
                    <a:pt x="15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0083" name="Freeform 19">
              <a:extLst>
                <a:ext uri="{FF2B5EF4-FFF2-40B4-BE49-F238E27FC236}">
                  <a16:creationId xmlns:a16="http://schemas.microsoft.com/office/drawing/2014/main" id="{2E5E47FC-F1A5-4574-9660-EF20111FE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0" y="3871"/>
              <a:ext cx="32" cy="30"/>
            </a:xfrm>
            <a:custGeom>
              <a:avLst/>
              <a:gdLst>
                <a:gd name="T0" fmla="*/ 25 w 65"/>
                <a:gd name="T1" fmla="*/ 60 h 61"/>
                <a:gd name="T2" fmla="*/ 30 w 65"/>
                <a:gd name="T3" fmla="*/ 61 h 61"/>
                <a:gd name="T4" fmla="*/ 35 w 65"/>
                <a:gd name="T5" fmla="*/ 61 h 61"/>
                <a:gd name="T6" fmla="*/ 39 w 65"/>
                <a:gd name="T7" fmla="*/ 61 h 61"/>
                <a:gd name="T8" fmla="*/ 45 w 65"/>
                <a:gd name="T9" fmla="*/ 60 h 61"/>
                <a:gd name="T10" fmla="*/ 48 w 65"/>
                <a:gd name="T11" fmla="*/ 58 h 61"/>
                <a:gd name="T12" fmla="*/ 53 w 65"/>
                <a:gd name="T13" fmla="*/ 54 h 61"/>
                <a:gd name="T14" fmla="*/ 57 w 65"/>
                <a:gd name="T15" fmla="*/ 52 h 61"/>
                <a:gd name="T16" fmla="*/ 60 w 65"/>
                <a:gd name="T17" fmla="*/ 47 h 61"/>
                <a:gd name="T18" fmla="*/ 63 w 65"/>
                <a:gd name="T19" fmla="*/ 45 h 61"/>
                <a:gd name="T20" fmla="*/ 65 w 65"/>
                <a:gd name="T21" fmla="*/ 42 h 61"/>
                <a:gd name="T22" fmla="*/ 65 w 65"/>
                <a:gd name="T23" fmla="*/ 38 h 61"/>
                <a:gd name="T24" fmla="*/ 62 w 65"/>
                <a:gd name="T25" fmla="*/ 35 h 61"/>
                <a:gd name="T26" fmla="*/ 55 w 65"/>
                <a:gd name="T27" fmla="*/ 31 h 61"/>
                <a:gd name="T28" fmla="*/ 50 w 65"/>
                <a:gd name="T29" fmla="*/ 30 h 61"/>
                <a:gd name="T30" fmla="*/ 43 w 65"/>
                <a:gd name="T31" fmla="*/ 31 h 61"/>
                <a:gd name="T32" fmla="*/ 37 w 65"/>
                <a:gd name="T33" fmla="*/ 34 h 61"/>
                <a:gd name="T34" fmla="*/ 31 w 65"/>
                <a:gd name="T35" fmla="*/ 36 h 61"/>
                <a:gd name="T36" fmla="*/ 28 w 65"/>
                <a:gd name="T37" fmla="*/ 39 h 61"/>
                <a:gd name="T38" fmla="*/ 25 w 65"/>
                <a:gd name="T39" fmla="*/ 40 h 61"/>
                <a:gd name="T40" fmla="*/ 24 w 65"/>
                <a:gd name="T41" fmla="*/ 42 h 61"/>
                <a:gd name="T42" fmla="*/ 23 w 65"/>
                <a:gd name="T43" fmla="*/ 35 h 61"/>
                <a:gd name="T44" fmla="*/ 19 w 65"/>
                <a:gd name="T45" fmla="*/ 19 h 61"/>
                <a:gd name="T46" fmla="*/ 12 w 65"/>
                <a:gd name="T47" fmla="*/ 5 h 61"/>
                <a:gd name="T48" fmla="*/ 4 w 65"/>
                <a:gd name="T49" fmla="*/ 0 h 61"/>
                <a:gd name="T50" fmla="*/ 0 w 65"/>
                <a:gd name="T51" fmla="*/ 14 h 61"/>
                <a:gd name="T52" fmla="*/ 0 w 65"/>
                <a:gd name="T53" fmla="*/ 26 h 61"/>
                <a:gd name="T54" fmla="*/ 4 w 65"/>
                <a:gd name="T55" fmla="*/ 36 h 61"/>
                <a:gd name="T56" fmla="*/ 9 w 65"/>
                <a:gd name="T57" fmla="*/ 44 h 61"/>
                <a:gd name="T58" fmla="*/ 15 w 65"/>
                <a:gd name="T59" fmla="*/ 51 h 61"/>
                <a:gd name="T60" fmla="*/ 20 w 65"/>
                <a:gd name="T61" fmla="*/ 57 h 61"/>
                <a:gd name="T62" fmla="*/ 24 w 65"/>
                <a:gd name="T63" fmla="*/ 59 h 61"/>
                <a:gd name="T64" fmla="*/ 25 w 65"/>
                <a:gd name="T6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1">
                  <a:moveTo>
                    <a:pt x="25" y="60"/>
                  </a:moveTo>
                  <a:lnTo>
                    <a:pt x="30" y="61"/>
                  </a:lnTo>
                  <a:lnTo>
                    <a:pt x="35" y="61"/>
                  </a:lnTo>
                  <a:lnTo>
                    <a:pt x="39" y="61"/>
                  </a:lnTo>
                  <a:lnTo>
                    <a:pt x="45" y="60"/>
                  </a:lnTo>
                  <a:lnTo>
                    <a:pt x="48" y="58"/>
                  </a:lnTo>
                  <a:lnTo>
                    <a:pt x="53" y="54"/>
                  </a:lnTo>
                  <a:lnTo>
                    <a:pt x="57" y="52"/>
                  </a:lnTo>
                  <a:lnTo>
                    <a:pt x="60" y="47"/>
                  </a:lnTo>
                  <a:lnTo>
                    <a:pt x="63" y="45"/>
                  </a:lnTo>
                  <a:lnTo>
                    <a:pt x="65" y="42"/>
                  </a:lnTo>
                  <a:lnTo>
                    <a:pt x="65" y="38"/>
                  </a:lnTo>
                  <a:lnTo>
                    <a:pt x="62" y="35"/>
                  </a:lnTo>
                  <a:lnTo>
                    <a:pt x="55" y="31"/>
                  </a:lnTo>
                  <a:lnTo>
                    <a:pt x="50" y="30"/>
                  </a:lnTo>
                  <a:lnTo>
                    <a:pt x="43" y="31"/>
                  </a:lnTo>
                  <a:lnTo>
                    <a:pt x="37" y="34"/>
                  </a:lnTo>
                  <a:lnTo>
                    <a:pt x="31" y="36"/>
                  </a:lnTo>
                  <a:lnTo>
                    <a:pt x="28" y="39"/>
                  </a:lnTo>
                  <a:lnTo>
                    <a:pt x="25" y="40"/>
                  </a:lnTo>
                  <a:lnTo>
                    <a:pt x="24" y="42"/>
                  </a:lnTo>
                  <a:lnTo>
                    <a:pt x="23" y="35"/>
                  </a:lnTo>
                  <a:lnTo>
                    <a:pt x="19" y="19"/>
                  </a:lnTo>
                  <a:lnTo>
                    <a:pt x="12" y="5"/>
                  </a:lnTo>
                  <a:lnTo>
                    <a:pt x="4" y="0"/>
                  </a:lnTo>
                  <a:lnTo>
                    <a:pt x="0" y="14"/>
                  </a:lnTo>
                  <a:lnTo>
                    <a:pt x="0" y="26"/>
                  </a:lnTo>
                  <a:lnTo>
                    <a:pt x="4" y="36"/>
                  </a:lnTo>
                  <a:lnTo>
                    <a:pt x="9" y="44"/>
                  </a:lnTo>
                  <a:lnTo>
                    <a:pt x="15" y="51"/>
                  </a:lnTo>
                  <a:lnTo>
                    <a:pt x="20" y="57"/>
                  </a:lnTo>
                  <a:lnTo>
                    <a:pt x="24" y="59"/>
                  </a:lnTo>
                  <a:lnTo>
                    <a:pt x="25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0084" name="Freeform 20">
              <a:extLst>
                <a:ext uri="{FF2B5EF4-FFF2-40B4-BE49-F238E27FC236}">
                  <a16:creationId xmlns:a16="http://schemas.microsoft.com/office/drawing/2014/main" id="{B352FA99-7E29-456A-A74F-6870064AD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" y="3859"/>
              <a:ext cx="29" cy="27"/>
            </a:xfrm>
            <a:custGeom>
              <a:avLst/>
              <a:gdLst>
                <a:gd name="T0" fmla="*/ 10 w 59"/>
                <a:gd name="T1" fmla="*/ 43 h 53"/>
                <a:gd name="T2" fmla="*/ 12 w 59"/>
                <a:gd name="T3" fmla="*/ 45 h 53"/>
                <a:gd name="T4" fmla="*/ 15 w 59"/>
                <a:gd name="T5" fmla="*/ 49 h 53"/>
                <a:gd name="T6" fmla="*/ 20 w 59"/>
                <a:gd name="T7" fmla="*/ 50 h 53"/>
                <a:gd name="T8" fmla="*/ 21 w 59"/>
                <a:gd name="T9" fmla="*/ 51 h 53"/>
                <a:gd name="T10" fmla="*/ 26 w 59"/>
                <a:gd name="T11" fmla="*/ 52 h 53"/>
                <a:gd name="T12" fmla="*/ 31 w 59"/>
                <a:gd name="T13" fmla="*/ 52 h 53"/>
                <a:gd name="T14" fmla="*/ 38 w 59"/>
                <a:gd name="T15" fmla="*/ 53 h 53"/>
                <a:gd name="T16" fmla="*/ 45 w 59"/>
                <a:gd name="T17" fmla="*/ 52 h 53"/>
                <a:gd name="T18" fmla="*/ 51 w 59"/>
                <a:gd name="T19" fmla="*/ 51 h 53"/>
                <a:gd name="T20" fmla="*/ 56 w 59"/>
                <a:gd name="T21" fmla="*/ 49 h 53"/>
                <a:gd name="T22" fmla="*/ 59 w 59"/>
                <a:gd name="T23" fmla="*/ 44 h 53"/>
                <a:gd name="T24" fmla="*/ 59 w 59"/>
                <a:gd name="T25" fmla="*/ 37 h 53"/>
                <a:gd name="T26" fmla="*/ 57 w 59"/>
                <a:gd name="T27" fmla="*/ 31 h 53"/>
                <a:gd name="T28" fmla="*/ 52 w 59"/>
                <a:gd name="T29" fmla="*/ 28 h 53"/>
                <a:gd name="T30" fmla="*/ 46 w 59"/>
                <a:gd name="T31" fmla="*/ 27 h 53"/>
                <a:gd name="T32" fmla="*/ 39 w 59"/>
                <a:gd name="T33" fmla="*/ 27 h 53"/>
                <a:gd name="T34" fmla="*/ 33 w 59"/>
                <a:gd name="T35" fmla="*/ 28 h 53"/>
                <a:gd name="T36" fmla="*/ 27 w 59"/>
                <a:gd name="T37" fmla="*/ 29 h 53"/>
                <a:gd name="T38" fmla="*/ 22 w 59"/>
                <a:gd name="T39" fmla="*/ 31 h 53"/>
                <a:gd name="T40" fmla="*/ 21 w 59"/>
                <a:gd name="T41" fmla="*/ 31 h 53"/>
                <a:gd name="T42" fmla="*/ 20 w 59"/>
                <a:gd name="T43" fmla="*/ 26 h 53"/>
                <a:gd name="T44" fmla="*/ 15 w 59"/>
                <a:gd name="T45" fmla="*/ 13 h 53"/>
                <a:gd name="T46" fmla="*/ 8 w 59"/>
                <a:gd name="T47" fmla="*/ 3 h 53"/>
                <a:gd name="T48" fmla="*/ 0 w 59"/>
                <a:gd name="T49" fmla="*/ 0 h 53"/>
                <a:gd name="T50" fmla="*/ 0 w 59"/>
                <a:gd name="T51" fmla="*/ 17 h 53"/>
                <a:gd name="T52" fmla="*/ 4 w 59"/>
                <a:gd name="T53" fmla="*/ 31 h 53"/>
                <a:gd name="T54" fmla="*/ 7 w 59"/>
                <a:gd name="T55" fmla="*/ 39 h 53"/>
                <a:gd name="T56" fmla="*/ 10 w 59"/>
                <a:gd name="T57" fmla="*/ 4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9" h="53">
                  <a:moveTo>
                    <a:pt x="10" y="43"/>
                  </a:moveTo>
                  <a:lnTo>
                    <a:pt x="12" y="45"/>
                  </a:lnTo>
                  <a:lnTo>
                    <a:pt x="15" y="49"/>
                  </a:lnTo>
                  <a:lnTo>
                    <a:pt x="20" y="50"/>
                  </a:lnTo>
                  <a:lnTo>
                    <a:pt x="21" y="51"/>
                  </a:lnTo>
                  <a:lnTo>
                    <a:pt x="26" y="52"/>
                  </a:lnTo>
                  <a:lnTo>
                    <a:pt x="31" y="52"/>
                  </a:lnTo>
                  <a:lnTo>
                    <a:pt x="38" y="53"/>
                  </a:lnTo>
                  <a:lnTo>
                    <a:pt x="45" y="52"/>
                  </a:lnTo>
                  <a:lnTo>
                    <a:pt x="51" y="51"/>
                  </a:lnTo>
                  <a:lnTo>
                    <a:pt x="56" y="49"/>
                  </a:lnTo>
                  <a:lnTo>
                    <a:pt x="59" y="44"/>
                  </a:lnTo>
                  <a:lnTo>
                    <a:pt x="59" y="37"/>
                  </a:lnTo>
                  <a:lnTo>
                    <a:pt x="57" y="31"/>
                  </a:lnTo>
                  <a:lnTo>
                    <a:pt x="52" y="28"/>
                  </a:lnTo>
                  <a:lnTo>
                    <a:pt x="46" y="27"/>
                  </a:lnTo>
                  <a:lnTo>
                    <a:pt x="39" y="27"/>
                  </a:lnTo>
                  <a:lnTo>
                    <a:pt x="33" y="28"/>
                  </a:lnTo>
                  <a:lnTo>
                    <a:pt x="27" y="29"/>
                  </a:lnTo>
                  <a:lnTo>
                    <a:pt x="22" y="31"/>
                  </a:lnTo>
                  <a:lnTo>
                    <a:pt x="21" y="31"/>
                  </a:lnTo>
                  <a:lnTo>
                    <a:pt x="20" y="26"/>
                  </a:lnTo>
                  <a:lnTo>
                    <a:pt x="15" y="13"/>
                  </a:lnTo>
                  <a:lnTo>
                    <a:pt x="8" y="3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" y="31"/>
                  </a:lnTo>
                  <a:lnTo>
                    <a:pt x="7" y="39"/>
                  </a:lnTo>
                  <a:lnTo>
                    <a:pt x="10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0085" name="Freeform 21">
              <a:extLst>
                <a:ext uri="{FF2B5EF4-FFF2-40B4-BE49-F238E27FC236}">
                  <a16:creationId xmlns:a16="http://schemas.microsoft.com/office/drawing/2014/main" id="{47127900-196D-4A83-8A5F-228E8F8A2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3855"/>
              <a:ext cx="29" cy="25"/>
            </a:xfrm>
            <a:custGeom>
              <a:avLst/>
              <a:gdLst>
                <a:gd name="T0" fmla="*/ 2 w 58"/>
                <a:gd name="T1" fmla="*/ 33 h 51"/>
                <a:gd name="T2" fmla="*/ 3 w 58"/>
                <a:gd name="T3" fmla="*/ 37 h 51"/>
                <a:gd name="T4" fmla="*/ 8 w 58"/>
                <a:gd name="T5" fmla="*/ 40 h 51"/>
                <a:gd name="T6" fmla="*/ 11 w 58"/>
                <a:gd name="T7" fmla="*/ 45 h 51"/>
                <a:gd name="T8" fmla="*/ 12 w 58"/>
                <a:gd name="T9" fmla="*/ 46 h 51"/>
                <a:gd name="T10" fmla="*/ 18 w 58"/>
                <a:gd name="T11" fmla="*/ 48 h 51"/>
                <a:gd name="T12" fmla="*/ 25 w 58"/>
                <a:gd name="T13" fmla="*/ 51 h 51"/>
                <a:gd name="T14" fmla="*/ 33 w 58"/>
                <a:gd name="T15" fmla="*/ 51 h 51"/>
                <a:gd name="T16" fmla="*/ 42 w 58"/>
                <a:gd name="T17" fmla="*/ 49 h 51"/>
                <a:gd name="T18" fmla="*/ 50 w 58"/>
                <a:gd name="T19" fmla="*/ 47 h 51"/>
                <a:gd name="T20" fmla="*/ 56 w 58"/>
                <a:gd name="T21" fmla="*/ 44 h 51"/>
                <a:gd name="T22" fmla="*/ 58 w 58"/>
                <a:gd name="T23" fmla="*/ 38 h 51"/>
                <a:gd name="T24" fmla="*/ 57 w 58"/>
                <a:gd name="T25" fmla="*/ 32 h 51"/>
                <a:gd name="T26" fmla="*/ 52 w 58"/>
                <a:gd name="T27" fmla="*/ 28 h 51"/>
                <a:gd name="T28" fmla="*/ 47 w 58"/>
                <a:gd name="T29" fmla="*/ 24 h 51"/>
                <a:gd name="T30" fmla="*/ 41 w 58"/>
                <a:gd name="T31" fmla="*/ 23 h 51"/>
                <a:gd name="T32" fmla="*/ 35 w 58"/>
                <a:gd name="T33" fmla="*/ 24 h 51"/>
                <a:gd name="T34" fmla="*/ 28 w 58"/>
                <a:gd name="T35" fmla="*/ 25 h 51"/>
                <a:gd name="T36" fmla="*/ 24 w 58"/>
                <a:gd name="T37" fmla="*/ 26 h 51"/>
                <a:gd name="T38" fmla="*/ 20 w 58"/>
                <a:gd name="T39" fmla="*/ 29 h 51"/>
                <a:gd name="T40" fmla="*/ 19 w 58"/>
                <a:gd name="T41" fmla="*/ 29 h 51"/>
                <a:gd name="T42" fmla="*/ 18 w 58"/>
                <a:gd name="T43" fmla="*/ 24 h 51"/>
                <a:gd name="T44" fmla="*/ 13 w 58"/>
                <a:gd name="T45" fmla="*/ 13 h 51"/>
                <a:gd name="T46" fmla="*/ 8 w 58"/>
                <a:gd name="T47" fmla="*/ 2 h 51"/>
                <a:gd name="T48" fmla="*/ 0 w 58"/>
                <a:gd name="T49" fmla="*/ 0 h 51"/>
                <a:gd name="T50" fmla="*/ 0 w 58"/>
                <a:gd name="T51" fmla="*/ 13 h 51"/>
                <a:gd name="T52" fmla="*/ 1 w 58"/>
                <a:gd name="T53" fmla="*/ 23 h 51"/>
                <a:gd name="T54" fmla="*/ 2 w 58"/>
                <a:gd name="T55" fmla="*/ 31 h 51"/>
                <a:gd name="T56" fmla="*/ 2 w 58"/>
                <a:gd name="T5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8" h="51">
                  <a:moveTo>
                    <a:pt x="2" y="33"/>
                  </a:moveTo>
                  <a:lnTo>
                    <a:pt x="3" y="37"/>
                  </a:lnTo>
                  <a:lnTo>
                    <a:pt x="8" y="40"/>
                  </a:lnTo>
                  <a:lnTo>
                    <a:pt x="11" y="45"/>
                  </a:lnTo>
                  <a:lnTo>
                    <a:pt x="12" y="46"/>
                  </a:lnTo>
                  <a:lnTo>
                    <a:pt x="18" y="48"/>
                  </a:lnTo>
                  <a:lnTo>
                    <a:pt x="25" y="51"/>
                  </a:lnTo>
                  <a:lnTo>
                    <a:pt x="33" y="51"/>
                  </a:lnTo>
                  <a:lnTo>
                    <a:pt x="42" y="49"/>
                  </a:lnTo>
                  <a:lnTo>
                    <a:pt x="50" y="47"/>
                  </a:lnTo>
                  <a:lnTo>
                    <a:pt x="56" y="44"/>
                  </a:lnTo>
                  <a:lnTo>
                    <a:pt x="58" y="38"/>
                  </a:lnTo>
                  <a:lnTo>
                    <a:pt x="57" y="32"/>
                  </a:lnTo>
                  <a:lnTo>
                    <a:pt x="52" y="28"/>
                  </a:lnTo>
                  <a:lnTo>
                    <a:pt x="47" y="24"/>
                  </a:lnTo>
                  <a:lnTo>
                    <a:pt x="41" y="23"/>
                  </a:lnTo>
                  <a:lnTo>
                    <a:pt x="35" y="24"/>
                  </a:lnTo>
                  <a:lnTo>
                    <a:pt x="28" y="25"/>
                  </a:lnTo>
                  <a:lnTo>
                    <a:pt x="24" y="26"/>
                  </a:lnTo>
                  <a:lnTo>
                    <a:pt x="20" y="29"/>
                  </a:lnTo>
                  <a:lnTo>
                    <a:pt x="19" y="29"/>
                  </a:lnTo>
                  <a:lnTo>
                    <a:pt x="18" y="24"/>
                  </a:lnTo>
                  <a:lnTo>
                    <a:pt x="13" y="13"/>
                  </a:lnTo>
                  <a:lnTo>
                    <a:pt x="8" y="2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" y="23"/>
                  </a:lnTo>
                  <a:lnTo>
                    <a:pt x="2" y="31"/>
                  </a:lnTo>
                  <a:lnTo>
                    <a:pt x="2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0086" name="Freeform 22">
              <a:extLst>
                <a:ext uri="{FF2B5EF4-FFF2-40B4-BE49-F238E27FC236}">
                  <a16:creationId xmlns:a16="http://schemas.microsoft.com/office/drawing/2014/main" id="{C1B2048A-2D3F-41EE-AB7B-386BB9493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3421"/>
              <a:ext cx="98" cy="116"/>
            </a:xfrm>
            <a:custGeom>
              <a:avLst/>
              <a:gdLst>
                <a:gd name="T0" fmla="*/ 69 w 195"/>
                <a:gd name="T1" fmla="*/ 30 h 232"/>
                <a:gd name="T2" fmla="*/ 54 w 195"/>
                <a:gd name="T3" fmla="*/ 39 h 232"/>
                <a:gd name="T4" fmla="*/ 41 w 195"/>
                <a:gd name="T5" fmla="*/ 50 h 232"/>
                <a:gd name="T6" fmla="*/ 29 w 195"/>
                <a:gd name="T7" fmla="*/ 63 h 232"/>
                <a:gd name="T8" fmla="*/ 19 w 195"/>
                <a:gd name="T9" fmla="*/ 77 h 232"/>
                <a:gd name="T10" fmla="*/ 11 w 195"/>
                <a:gd name="T11" fmla="*/ 92 h 232"/>
                <a:gd name="T12" fmla="*/ 5 w 195"/>
                <a:gd name="T13" fmla="*/ 108 h 232"/>
                <a:gd name="T14" fmla="*/ 2 w 195"/>
                <a:gd name="T15" fmla="*/ 125 h 232"/>
                <a:gd name="T16" fmla="*/ 0 w 195"/>
                <a:gd name="T17" fmla="*/ 142 h 232"/>
                <a:gd name="T18" fmla="*/ 2 w 195"/>
                <a:gd name="T19" fmla="*/ 167 h 232"/>
                <a:gd name="T20" fmla="*/ 11 w 195"/>
                <a:gd name="T21" fmla="*/ 186 h 232"/>
                <a:gd name="T22" fmla="*/ 25 w 195"/>
                <a:gd name="T23" fmla="*/ 203 h 232"/>
                <a:gd name="T24" fmla="*/ 43 w 195"/>
                <a:gd name="T25" fmla="*/ 216 h 232"/>
                <a:gd name="T26" fmla="*/ 64 w 195"/>
                <a:gd name="T27" fmla="*/ 226 h 232"/>
                <a:gd name="T28" fmla="*/ 86 w 195"/>
                <a:gd name="T29" fmla="*/ 231 h 232"/>
                <a:gd name="T30" fmla="*/ 109 w 195"/>
                <a:gd name="T31" fmla="*/ 232 h 232"/>
                <a:gd name="T32" fmla="*/ 131 w 195"/>
                <a:gd name="T33" fmla="*/ 229 h 232"/>
                <a:gd name="T34" fmla="*/ 135 w 195"/>
                <a:gd name="T35" fmla="*/ 229 h 232"/>
                <a:gd name="T36" fmla="*/ 140 w 195"/>
                <a:gd name="T37" fmla="*/ 226 h 232"/>
                <a:gd name="T38" fmla="*/ 143 w 195"/>
                <a:gd name="T39" fmla="*/ 223 h 232"/>
                <a:gd name="T40" fmla="*/ 145 w 195"/>
                <a:gd name="T41" fmla="*/ 218 h 232"/>
                <a:gd name="T42" fmla="*/ 142 w 195"/>
                <a:gd name="T43" fmla="*/ 213 h 232"/>
                <a:gd name="T44" fmla="*/ 138 w 195"/>
                <a:gd name="T45" fmla="*/ 208 h 232"/>
                <a:gd name="T46" fmla="*/ 132 w 195"/>
                <a:gd name="T47" fmla="*/ 203 h 232"/>
                <a:gd name="T48" fmla="*/ 126 w 195"/>
                <a:gd name="T49" fmla="*/ 201 h 232"/>
                <a:gd name="T50" fmla="*/ 115 w 195"/>
                <a:gd name="T51" fmla="*/ 198 h 232"/>
                <a:gd name="T52" fmla="*/ 103 w 195"/>
                <a:gd name="T53" fmla="*/ 195 h 232"/>
                <a:gd name="T54" fmla="*/ 92 w 195"/>
                <a:gd name="T55" fmla="*/ 193 h 232"/>
                <a:gd name="T56" fmla="*/ 81 w 195"/>
                <a:gd name="T57" fmla="*/ 191 h 232"/>
                <a:gd name="T58" fmla="*/ 71 w 195"/>
                <a:gd name="T59" fmla="*/ 187 h 232"/>
                <a:gd name="T60" fmla="*/ 61 w 195"/>
                <a:gd name="T61" fmla="*/ 183 h 232"/>
                <a:gd name="T62" fmla="*/ 51 w 195"/>
                <a:gd name="T63" fmla="*/ 177 h 232"/>
                <a:gd name="T64" fmla="*/ 42 w 195"/>
                <a:gd name="T65" fmla="*/ 168 h 232"/>
                <a:gd name="T66" fmla="*/ 39 w 195"/>
                <a:gd name="T67" fmla="*/ 129 h 232"/>
                <a:gd name="T68" fmla="*/ 48 w 195"/>
                <a:gd name="T69" fmla="*/ 96 h 232"/>
                <a:gd name="T70" fmla="*/ 66 w 195"/>
                <a:gd name="T71" fmla="*/ 71 h 232"/>
                <a:gd name="T72" fmla="*/ 92 w 195"/>
                <a:gd name="T73" fmla="*/ 50 h 232"/>
                <a:gd name="T74" fmla="*/ 119 w 195"/>
                <a:gd name="T75" fmla="*/ 34 h 232"/>
                <a:gd name="T76" fmla="*/ 148 w 195"/>
                <a:gd name="T77" fmla="*/ 22 h 232"/>
                <a:gd name="T78" fmla="*/ 174 w 195"/>
                <a:gd name="T79" fmla="*/ 12 h 232"/>
                <a:gd name="T80" fmla="*/ 195 w 195"/>
                <a:gd name="T81" fmla="*/ 4 h 232"/>
                <a:gd name="T82" fmla="*/ 183 w 195"/>
                <a:gd name="T83" fmla="*/ 1 h 232"/>
                <a:gd name="T84" fmla="*/ 169 w 195"/>
                <a:gd name="T85" fmla="*/ 0 h 232"/>
                <a:gd name="T86" fmla="*/ 153 w 195"/>
                <a:gd name="T87" fmla="*/ 2 h 232"/>
                <a:gd name="T88" fmla="*/ 135 w 195"/>
                <a:gd name="T89" fmla="*/ 4 h 232"/>
                <a:gd name="T90" fmla="*/ 118 w 195"/>
                <a:gd name="T91" fmla="*/ 10 h 232"/>
                <a:gd name="T92" fmla="*/ 101 w 195"/>
                <a:gd name="T93" fmla="*/ 16 h 232"/>
                <a:gd name="T94" fmla="*/ 84 w 195"/>
                <a:gd name="T95" fmla="*/ 23 h 232"/>
                <a:gd name="T96" fmla="*/ 69 w 195"/>
                <a:gd name="T97" fmla="*/ 3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5" h="232">
                  <a:moveTo>
                    <a:pt x="69" y="30"/>
                  </a:moveTo>
                  <a:lnTo>
                    <a:pt x="54" y="39"/>
                  </a:lnTo>
                  <a:lnTo>
                    <a:pt x="41" y="50"/>
                  </a:lnTo>
                  <a:lnTo>
                    <a:pt x="29" y="63"/>
                  </a:lnTo>
                  <a:lnTo>
                    <a:pt x="19" y="77"/>
                  </a:lnTo>
                  <a:lnTo>
                    <a:pt x="11" y="92"/>
                  </a:lnTo>
                  <a:lnTo>
                    <a:pt x="5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7"/>
                  </a:lnTo>
                  <a:lnTo>
                    <a:pt x="11" y="186"/>
                  </a:lnTo>
                  <a:lnTo>
                    <a:pt x="25" y="203"/>
                  </a:lnTo>
                  <a:lnTo>
                    <a:pt x="43" y="216"/>
                  </a:lnTo>
                  <a:lnTo>
                    <a:pt x="64" y="226"/>
                  </a:lnTo>
                  <a:lnTo>
                    <a:pt x="86" y="231"/>
                  </a:lnTo>
                  <a:lnTo>
                    <a:pt x="109" y="232"/>
                  </a:lnTo>
                  <a:lnTo>
                    <a:pt x="131" y="229"/>
                  </a:lnTo>
                  <a:lnTo>
                    <a:pt x="135" y="229"/>
                  </a:lnTo>
                  <a:lnTo>
                    <a:pt x="140" y="226"/>
                  </a:lnTo>
                  <a:lnTo>
                    <a:pt x="143" y="223"/>
                  </a:lnTo>
                  <a:lnTo>
                    <a:pt x="145" y="218"/>
                  </a:lnTo>
                  <a:lnTo>
                    <a:pt x="142" y="213"/>
                  </a:lnTo>
                  <a:lnTo>
                    <a:pt x="138" y="208"/>
                  </a:lnTo>
                  <a:lnTo>
                    <a:pt x="132" y="203"/>
                  </a:lnTo>
                  <a:lnTo>
                    <a:pt x="126" y="201"/>
                  </a:lnTo>
                  <a:lnTo>
                    <a:pt x="115" y="198"/>
                  </a:lnTo>
                  <a:lnTo>
                    <a:pt x="103" y="195"/>
                  </a:lnTo>
                  <a:lnTo>
                    <a:pt x="92" y="193"/>
                  </a:lnTo>
                  <a:lnTo>
                    <a:pt x="81" y="191"/>
                  </a:lnTo>
                  <a:lnTo>
                    <a:pt x="71" y="187"/>
                  </a:lnTo>
                  <a:lnTo>
                    <a:pt x="61" y="183"/>
                  </a:lnTo>
                  <a:lnTo>
                    <a:pt x="51" y="177"/>
                  </a:lnTo>
                  <a:lnTo>
                    <a:pt x="42" y="168"/>
                  </a:lnTo>
                  <a:lnTo>
                    <a:pt x="39" y="129"/>
                  </a:lnTo>
                  <a:lnTo>
                    <a:pt x="48" y="96"/>
                  </a:lnTo>
                  <a:lnTo>
                    <a:pt x="66" y="71"/>
                  </a:lnTo>
                  <a:lnTo>
                    <a:pt x="92" y="50"/>
                  </a:lnTo>
                  <a:lnTo>
                    <a:pt x="119" y="34"/>
                  </a:lnTo>
                  <a:lnTo>
                    <a:pt x="148" y="22"/>
                  </a:lnTo>
                  <a:lnTo>
                    <a:pt x="174" y="12"/>
                  </a:lnTo>
                  <a:lnTo>
                    <a:pt x="195" y="4"/>
                  </a:lnTo>
                  <a:lnTo>
                    <a:pt x="183" y="1"/>
                  </a:lnTo>
                  <a:lnTo>
                    <a:pt x="169" y="0"/>
                  </a:lnTo>
                  <a:lnTo>
                    <a:pt x="153" y="2"/>
                  </a:lnTo>
                  <a:lnTo>
                    <a:pt x="135" y="4"/>
                  </a:lnTo>
                  <a:lnTo>
                    <a:pt x="118" y="10"/>
                  </a:lnTo>
                  <a:lnTo>
                    <a:pt x="101" y="16"/>
                  </a:lnTo>
                  <a:lnTo>
                    <a:pt x="84" y="23"/>
                  </a:lnTo>
                  <a:lnTo>
                    <a:pt x="69" y="30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0087" name="Freeform 23">
              <a:extLst>
                <a:ext uri="{FF2B5EF4-FFF2-40B4-BE49-F238E27FC236}">
                  <a16:creationId xmlns:a16="http://schemas.microsoft.com/office/drawing/2014/main" id="{669D4843-5A17-44E0-9DB0-157786855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5" y="3419"/>
              <a:ext cx="62" cy="90"/>
            </a:xfrm>
            <a:custGeom>
              <a:avLst/>
              <a:gdLst>
                <a:gd name="T0" fmla="*/ 106 w 126"/>
                <a:gd name="T1" fmla="*/ 59 h 181"/>
                <a:gd name="T2" fmla="*/ 111 w 126"/>
                <a:gd name="T3" fmla="*/ 77 h 181"/>
                <a:gd name="T4" fmla="*/ 110 w 126"/>
                <a:gd name="T5" fmla="*/ 95 h 181"/>
                <a:gd name="T6" fmla="*/ 102 w 126"/>
                <a:gd name="T7" fmla="*/ 108 h 181"/>
                <a:gd name="T8" fmla="*/ 90 w 126"/>
                <a:gd name="T9" fmla="*/ 121 h 181"/>
                <a:gd name="T10" fmla="*/ 76 w 126"/>
                <a:gd name="T11" fmla="*/ 133 h 181"/>
                <a:gd name="T12" fmla="*/ 60 w 126"/>
                <a:gd name="T13" fmla="*/ 144 h 181"/>
                <a:gd name="T14" fmla="*/ 44 w 126"/>
                <a:gd name="T15" fmla="*/ 154 h 181"/>
                <a:gd name="T16" fmla="*/ 30 w 126"/>
                <a:gd name="T17" fmla="*/ 165 h 181"/>
                <a:gd name="T18" fmla="*/ 28 w 126"/>
                <a:gd name="T19" fmla="*/ 168 h 181"/>
                <a:gd name="T20" fmla="*/ 27 w 126"/>
                <a:gd name="T21" fmla="*/ 171 h 181"/>
                <a:gd name="T22" fmla="*/ 27 w 126"/>
                <a:gd name="T23" fmla="*/ 174 h 181"/>
                <a:gd name="T24" fmla="*/ 28 w 126"/>
                <a:gd name="T25" fmla="*/ 177 h 181"/>
                <a:gd name="T26" fmla="*/ 31 w 126"/>
                <a:gd name="T27" fmla="*/ 180 h 181"/>
                <a:gd name="T28" fmla="*/ 35 w 126"/>
                <a:gd name="T29" fmla="*/ 181 h 181"/>
                <a:gd name="T30" fmla="*/ 37 w 126"/>
                <a:gd name="T31" fmla="*/ 181 h 181"/>
                <a:gd name="T32" fmla="*/ 41 w 126"/>
                <a:gd name="T33" fmla="*/ 180 h 181"/>
                <a:gd name="T34" fmla="*/ 59 w 126"/>
                <a:gd name="T35" fmla="*/ 169 h 181"/>
                <a:gd name="T36" fmla="*/ 76 w 126"/>
                <a:gd name="T37" fmla="*/ 158 h 181"/>
                <a:gd name="T38" fmla="*/ 92 w 126"/>
                <a:gd name="T39" fmla="*/ 145 h 181"/>
                <a:gd name="T40" fmla="*/ 107 w 126"/>
                <a:gd name="T41" fmla="*/ 130 h 181"/>
                <a:gd name="T42" fmla="*/ 118 w 126"/>
                <a:gd name="T43" fmla="*/ 114 h 181"/>
                <a:gd name="T44" fmla="*/ 125 w 126"/>
                <a:gd name="T45" fmla="*/ 96 h 181"/>
                <a:gd name="T46" fmla="*/ 126 w 126"/>
                <a:gd name="T47" fmla="*/ 76 h 181"/>
                <a:gd name="T48" fmla="*/ 121 w 126"/>
                <a:gd name="T49" fmla="*/ 55 h 181"/>
                <a:gd name="T50" fmla="*/ 111 w 126"/>
                <a:gd name="T51" fmla="*/ 39 h 181"/>
                <a:gd name="T52" fmla="*/ 96 w 126"/>
                <a:gd name="T53" fmla="*/ 26 h 181"/>
                <a:gd name="T54" fmla="*/ 77 w 126"/>
                <a:gd name="T55" fmla="*/ 15 h 181"/>
                <a:gd name="T56" fmla="*/ 57 w 126"/>
                <a:gd name="T57" fmla="*/ 7 h 181"/>
                <a:gd name="T58" fmla="*/ 36 w 126"/>
                <a:gd name="T59" fmla="*/ 3 h 181"/>
                <a:gd name="T60" fmla="*/ 19 w 126"/>
                <a:gd name="T61" fmla="*/ 0 h 181"/>
                <a:gd name="T62" fmla="*/ 6 w 126"/>
                <a:gd name="T63" fmla="*/ 0 h 181"/>
                <a:gd name="T64" fmla="*/ 0 w 126"/>
                <a:gd name="T65" fmla="*/ 4 h 181"/>
                <a:gd name="T66" fmla="*/ 14 w 126"/>
                <a:gd name="T67" fmla="*/ 9 h 181"/>
                <a:gd name="T68" fmla="*/ 29 w 126"/>
                <a:gd name="T69" fmla="*/ 14 h 181"/>
                <a:gd name="T70" fmla="*/ 45 w 126"/>
                <a:gd name="T71" fmla="*/ 19 h 181"/>
                <a:gd name="T72" fmla="*/ 60 w 126"/>
                <a:gd name="T73" fmla="*/ 23 h 181"/>
                <a:gd name="T74" fmla="*/ 75 w 126"/>
                <a:gd name="T75" fmla="*/ 29 h 181"/>
                <a:gd name="T76" fmla="*/ 88 w 126"/>
                <a:gd name="T77" fmla="*/ 37 h 181"/>
                <a:gd name="T78" fmla="*/ 98 w 126"/>
                <a:gd name="T79" fmla="*/ 46 h 181"/>
                <a:gd name="T80" fmla="*/ 106 w 126"/>
                <a:gd name="T81" fmla="*/ 5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6" h="181">
                  <a:moveTo>
                    <a:pt x="106" y="59"/>
                  </a:moveTo>
                  <a:lnTo>
                    <a:pt x="111" y="77"/>
                  </a:lnTo>
                  <a:lnTo>
                    <a:pt x="110" y="95"/>
                  </a:lnTo>
                  <a:lnTo>
                    <a:pt x="102" y="108"/>
                  </a:lnTo>
                  <a:lnTo>
                    <a:pt x="90" y="121"/>
                  </a:lnTo>
                  <a:lnTo>
                    <a:pt x="76" y="133"/>
                  </a:lnTo>
                  <a:lnTo>
                    <a:pt x="60" y="144"/>
                  </a:lnTo>
                  <a:lnTo>
                    <a:pt x="44" y="154"/>
                  </a:lnTo>
                  <a:lnTo>
                    <a:pt x="30" y="165"/>
                  </a:lnTo>
                  <a:lnTo>
                    <a:pt x="28" y="168"/>
                  </a:lnTo>
                  <a:lnTo>
                    <a:pt x="27" y="171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1" y="180"/>
                  </a:lnTo>
                  <a:lnTo>
                    <a:pt x="35" y="181"/>
                  </a:lnTo>
                  <a:lnTo>
                    <a:pt x="37" y="181"/>
                  </a:lnTo>
                  <a:lnTo>
                    <a:pt x="41" y="180"/>
                  </a:lnTo>
                  <a:lnTo>
                    <a:pt x="59" y="169"/>
                  </a:lnTo>
                  <a:lnTo>
                    <a:pt x="76" y="158"/>
                  </a:lnTo>
                  <a:lnTo>
                    <a:pt x="92" y="145"/>
                  </a:lnTo>
                  <a:lnTo>
                    <a:pt x="107" y="130"/>
                  </a:lnTo>
                  <a:lnTo>
                    <a:pt x="118" y="114"/>
                  </a:lnTo>
                  <a:lnTo>
                    <a:pt x="125" y="96"/>
                  </a:lnTo>
                  <a:lnTo>
                    <a:pt x="126" y="76"/>
                  </a:lnTo>
                  <a:lnTo>
                    <a:pt x="121" y="55"/>
                  </a:lnTo>
                  <a:lnTo>
                    <a:pt x="111" y="39"/>
                  </a:lnTo>
                  <a:lnTo>
                    <a:pt x="96" y="26"/>
                  </a:lnTo>
                  <a:lnTo>
                    <a:pt x="77" y="15"/>
                  </a:lnTo>
                  <a:lnTo>
                    <a:pt x="57" y="7"/>
                  </a:lnTo>
                  <a:lnTo>
                    <a:pt x="36" y="3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5" y="19"/>
                  </a:lnTo>
                  <a:lnTo>
                    <a:pt x="60" y="23"/>
                  </a:lnTo>
                  <a:lnTo>
                    <a:pt x="75" y="29"/>
                  </a:lnTo>
                  <a:lnTo>
                    <a:pt x="88" y="37"/>
                  </a:lnTo>
                  <a:lnTo>
                    <a:pt x="98" y="46"/>
                  </a:lnTo>
                  <a:lnTo>
                    <a:pt x="106" y="5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0088" name="Freeform 24">
              <a:extLst>
                <a:ext uri="{FF2B5EF4-FFF2-40B4-BE49-F238E27FC236}">
                  <a16:creationId xmlns:a16="http://schemas.microsoft.com/office/drawing/2014/main" id="{7F43CBFB-841B-4F9C-AD56-996B9C0FB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6" y="3398"/>
              <a:ext cx="158" cy="189"/>
            </a:xfrm>
            <a:custGeom>
              <a:avLst/>
              <a:gdLst>
                <a:gd name="T0" fmla="*/ 99 w 317"/>
                <a:gd name="T1" fmla="*/ 70 h 378"/>
                <a:gd name="T2" fmla="*/ 53 w 317"/>
                <a:gd name="T3" fmla="*/ 115 h 378"/>
                <a:gd name="T4" fmla="*/ 18 w 317"/>
                <a:gd name="T5" fmla="*/ 166 h 378"/>
                <a:gd name="T6" fmla="*/ 0 w 317"/>
                <a:gd name="T7" fmla="*/ 226 h 378"/>
                <a:gd name="T8" fmla="*/ 4 w 317"/>
                <a:gd name="T9" fmla="*/ 267 h 378"/>
                <a:gd name="T10" fmla="*/ 10 w 317"/>
                <a:gd name="T11" fmla="*/ 283 h 378"/>
                <a:gd name="T12" fmla="*/ 20 w 317"/>
                <a:gd name="T13" fmla="*/ 298 h 378"/>
                <a:gd name="T14" fmla="*/ 33 w 317"/>
                <a:gd name="T15" fmla="*/ 310 h 378"/>
                <a:gd name="T16" fmla="*/ 56 w 317"/>
                <a:gd name="T17" fmla="*/ 324 h 378"/>
                <a:gd name="T18" fmla="*/ 86 w 317"/>
                <a:gd name="T19" fmla="*/ 339 h 378"/>
                <a:gd name="T20" fmla="*/ 118 w 317"/>
                <a:gd name="T21" fmla="*/ 351 h 378"/>
                <a:gd name="T22" fmla="*/ 150 w 317"/>
                <a:gd name="T23" fmla="*/ 360 h 378"/>
                <a:gd name="T24" fmla="*/ 183 w 317"/>
                <a:gd name="T25" fmla="*/ 367 h 378"/>
                <a:gd name="T26" fmla="*/ 217 w 317"/>
                <a:gd name="T27" fmla="*/ 371 h 378"/>
                <a:gd name="T28" fmla="*/ 250 w 317"/>
                <a:gd name="T29" fmla="*/ 375 h 378"/>
                <a:gd name="T30" fmla="*/ 285 w 317"/>
                <a:gd name="T31" fmla="*/ 377 h 378"/>
                <a:gd name="T32" fmla="*/ 307 w 317"/>
                <a:gd name="T33" fmla="*/ 378 h 378"/>
                <a:gd name="T34" fmla="*/ 315 w 317"/>
                <a:gd name="T35" fmla="*/ 371 h 378"/>
                <a:gd name="T36" fmla="*/ 317 w 317"/>
                <a:gd name="T37" fmla="*/ 361 h 378"/>
                <a:gd name="T38" fmla="*/ 310 w 317"/>
                <a:gd name="T39" fmla="*/ 353 h 378"/>
                <a:gd name="T40" fmla="*/ 289 w 317"/>
                <a:gd name="T41" fmla="*/ 347 h 378"/>
                <a:gd name="T42" fmla="*/ 259 w 317"/>
                <a:gd name="T43" fmla="*/ 341 h 378"/>
                <a:gd name="T44" fmla="*/ 228 w 317"/>
                <a:gd name="T45" fmla="*/ 337 h 378"/>
                <a:gd name="T46" fmla="*/ 197 w 317"/>
                <a:gd name="T47" fmla="*/ 332 h 378"/>
                <a:gd name="T48" fmla="*/ 167 w 317"/>
                <a:gd name="T49" fmla="*/ 326 h 378"/>
                <a:gd name="T50" fmla="*/ 137 w 317"/>
                <a:gd name="T51" fmla="*/ 318 h 378"/>
                <a:gd name="T52" fmla="*/ 109 w 317"/>
                <a:gd name="T53" fmla="*/ 309 h 378"/>
                <a:gd name="T54" fmla="*/ 80 w 317"/>
                <a:gd name="T55" fmla="*/ 298 h 378"/>
                <a:gd name="T56" fmla="*/ 54 w 317"/>
                <a:gd name="T57" fmla="*/ 282 h 378"/>
                <a:gd name="T58" fmla="*/ 38 w 317"/>
                <a:gd name="T59" fmla="*/ 260 h 378"/>
                <a:gd name="T60" fmla="*/ 34 w 317"/>
                <a:gd name="T61" fmla="*/ 232 h 378"/>
                <a:gd name="T62" fmla="*/ 38 w 317"/>
                <a:gd name="T63" fmla="*/ 200 h 378"/>
                <a:gd name="T64" fmla="*/ 51 w 317"/>
                <a:gd name="T65" fmla="*/ 170 h 378"/>
                <a:gd name="T66" fmla="*/ 71 w 317"/>
                <a:gd name="T67" fmla="*/ 138 h 378"/>
                <a:gd name="T68" fmla="*/ 94 w 317"/>
                <a:gd name="T69" fmla="*/ 110 h 378"/>
                <a:gd name="T70" fmla="*/ 121 w 317"/>
                <a:gd name="T71" fmla="*/ 83 h 378"/>
                <a:gd name="T72" fmla="*/ 151 w 317"/>
                <a:gd name="T73" fmla="*/ 57 h 378"/>
                <a:gd name="T74" fmla="*/ 193 w 317"/>
                <a:gd name="T75" fmla="*/ 38 h 378"/>
                <a:gd name="T76" fmla="*/ 234 w 317"/>
                <a:gd name="T77" fmla="*/ 20 h 378"/>
                <a:gd name="T78" fmla="*/ 260 w 317"/>
                <a:gd name="T79" fmla="*/ 7 h 378"/>
                <a:gd name="T80" fmla="*/ 252 w 317"/>
                <a:gd name="T81" fmla="*/ 0 h 378"/>
                <a:gd name="T82" fmla="*/ 218 w 317"/>
                <a:gd name="T83" fmla="*/ 4 h 378"/>
                <a:gd name="T84" fmla="*/ 178 w 317"/>
                <a:gd name="T85" fmla="*/ 18 h 378"/>
                <a:gd name="T86" fmla="*/ 140 w 317"/>
                <a:gd name="T87" fmla="*/ 3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7" h="378">
                  <a:moveTo>
                    <a:pt x="124" y="49"/>
                  </a:moveTo>
                  <a:lnTo>
                    <a:pt x="99" y="70"/>
                  </a:lnTo>
                  <a:lnTo>
                    <a:pt x="75" y="91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8" y="166"/>
                  </a:lnTo>
                  <a:lnTo>
                    <a:pt x="6" y="195"/>
                  </a:lnTo>
                  <a:lnTo>
                    <a:pt x="0" y="226"/>
                  </a:lnTo>
                  <a:lnTo>
                    <a:pt x="2" y="259"/>
                  </a:lnTo>
                  <a:lnTo>
                    <a:pt x="4" y="267"/>
                  </a:lnTo>
                  <a:lnTo>
                    <a:pt x="6" y="276"/>
                  </a:lnTo>
                  <a:lnTo>
                    <a:pt x="10" y="283"/>
                  </a:lnTo>
                  <a:lnTo>
                    <a:pt x="14" y="291"/>
                  </a:lnTo>
                  <a:lnTo>
                    <a:pt x="20" y="298"/>
                  </a:lnTo>
                  <a:lnTo>
                    <a:pt x="27" y="305"/>
                  </a:lnTo>
                  <a:lnTo>
                    <a:pt x="33" y="310"/>
                  </a:lnTo>
                  <a:lnTo>
                    <a:pt x="41" y="315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9"/>
                  </a:lnTo>
                  <a:lnTo>
                    <a:pt x="102" y="345"/>
                  </a:lnTo>
                  <a:lnTo>
                    <a:pt x="118" y="351"/>
                  </a:lnTo>
                  <a:lnTo>
                    <a:pt x="134" y="355"/>
                  </a:lnTo>
                  <a:lnTo>
                    <a:pt x="150" y="360"/>
                  </a:lnTo>
                  <a:lnTo>
                    <a:pt x="166" y="363"/>
                  </a:lnTo>
                  <a:lnTo>
                    <a:pt x="183" y="367"/>
                  </a:lnTo>
                  <a:lnTo>
                    <a:pt x="199" y="369"/>
                  </a:lnTo>
                  <a:lnTo>
                    <a:pt x="217" y="371"/>
                  </a:lnTo>
                  <a:lnTo>
                    <a:pt x="234" y="374"/>
                  </a:lnTo>
                  <a:lnTo>
                    <a:pt x="250" y="375"/>
                  </a:lnTo>
                  <a:lnTo>
                    <a:pt x="267" y="376"/>
                  </a:lnTo>
                  <a:lnTo>
                    <a:pt x="285" y="377"/>
                  </a:lnTo>
                  <a:lnTo>
                    <a:pt x="301" y="378"/>
                  </a:lnTo>
                  <a:lnTo>
                    <a:pt x="307" y="378"/>
                  </a:lnTo>
                  <a:lnTo>
                    <a:pt x="311" y="376"/>
                  </a:lnTo>
                  <a:lnTo>
                    <a:pt x="315" y="371"/>
                  </a:lnTo>
                  <a:lnTo>
                    <a:pt x="317" y="367"/>
                  </a:lnTo>
                  <a:lnTo>
                    <a:pt x="317" y="361"/>
                  </a:lnTo>
                  <a:lnTo>
                    <a:pt x="315" y="356"/>
                  </a:lnTo>
                  <a:lnTo>
                    <a:pt x="310" y="353"/>
                  </a:lnTo>
                  <a:lnTo>
                    <a:pt x="304" y="351"/>
                  </a:lnTo>
                  <a:lnTo>
                    <a:pt x="289" y="347"/>
                  </a:lnTo>
                  <a:lnTo>
                    <a:pt x="274" y="345"/>
                  </a:lnTo>
                  <a:lnTo>
                    <a:pt x="259" y="341"/>
                  </a:lnTo>
                  <a:lnTo>
                    <a:pt x="243" y="339"/>
                  </a:lnTo>
                  <a:lnTo>
                    <a:pt x="228" y="337"/>
                  </a:lnTo>
                  <a:lnTo>
                    <a:pt x="213" y="334"/>
                  </a:lnTo>
                  <a:lnTo>
                    <a:pt x="197" y="332"/>
                  </a:lnTo>
                  <a:lnTo>
                    <a:pt x="182" y="329"/>
                  </a:lnTo>
                  <a:lnTo>
                    <a:pt x="167" y="326"/>
                  </a:lnTo>
                  <a:lnTo>
                    <a:pt x="152" y="323"/>
                  </a:lnTo>
                  <a:lnTo>
                    <a:pt x="137" y="318"/>
                  </a:lnTo>
                  <a:lnTo>
                    <a:pt x="122" y="315"/>
                  </a:lnTo>
                  <a:lnTo>
                    <a:pt x="109" y="309"/>
                  </a:lnTo>
                  <a:lnTo>
                    <a:pt x="94" y="303"/>
                  </a:lnTo>
                  <a:lnTo>
                    <a:pt x="80" y="298"/>
                  </a:lnTo>
                  <a:lnTo>
                    <a:pt x="66" y="290"/>
                  </a:lnTo>
                  <a:lnTo>
                    <a:pt x="54" y="282"/>
                  </a:lnTo>
                  <a:lnTo>
                    <a:pt x="45" y="271"/>
                  </a:lnTo>
                  <a:lnTo>
                    <a:pt x="38" y="260"/>
                  </a:lnTo>
                  <a:lnTo>
                    <a:pt x="35" y="246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3"/>
                  </a:lnTo>
                  <a:lnTo>
                    <a:pt x="71" y="138"/>
                  </a:lnTo>
                  <a:lnTo>
                    <a:pt x="82" y="124"/>
                  </a:lnTo>
                  <a:lnTo>
                    <a:pt x="94" y="110"/>
                  </a:lnTo>
                  <a:lnTo>
                    <a:pt x="106" y="96"/>
                  </a:lnTo>
                  <a:lnTo>
                    <a:pt x="121" y="83"/>
                  </a:lnTo>
                  <a:lnTo>
                    <a:pt x="136" y="69"/>
                  </a:lnTo>
                  <a:lnTo>
                    <a:pt x="151" y="57"/>
                  </a:lnTo>
                  <a:lnTo>
                    <a:pt x="171" y="47"/>
                  </a:lnTo>
                  <a:lnTo>
                    <a:pt x="193" y="38"/>
                  </a:lnTo>
                  <a:lnTo>
                    <a:pt x="214" y="28"/>
                  </a:lnTo>
                  <a:lnTo>
                    <a:pt x="234" y="20"/>
                  </a:lnTo>
                  <a:lnTo>
                    <a:pt x="250" y="14"/>
                  </a:lnTo>
                  <a:lnTo>
                    <a:pt x="260" y="7"/>
                  </a:lnTo>
                  <a:lnTo>
                    <a:pt x="264" y="2"/>
                  </a:lnTo>
                  <a:lnTo>
                    <a:pt x="252" y="0"/>
                  </a:lnTo>
                  <a:lnTo>
                    <a:pt x="236" y="1"/>
                  </a:lnTo>
                  <a:lnTo>
                    <a:pt x="218" y="4"/>
                  </a:lnTo>
                  <a:lnTo>
                    <a:pt x="198" y="10"/>
                  </a:lnTo>
                  <a:lnTo>
                    <a:pt x="178" y="18"/>
                  </a:lnTo>
                  <a:lnTo>
                    <a:pt x="158" y="27"/>
                  </a:lnTo>
                  <a:lnTo>
                    <a:pt x="140" y="38"/>
                  </a:lnTo>
                  <a:lnTo>
                    <a:pt x="124" y="4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0089" name="Freeform 25">
              <a:extLst>
                <a:ext uri="{FF2B5EF4-FFF2-40B4-BE49-F238E27FC236}">
                  <a16:creationId xmlns:a16="http://schemas.microsoft.com/office/drawing/2014/main" id="{A3BD2754-5143-49B6-B592-53FAE7759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9" y="3392"/>
              <a:ext cx="139" cy="125"/>
            </a:xfrm>
            <a:custGeom>
              <a:avLst/>
              <a:gdLst>
                <a:gd name="T0" fmla="*/ 230 w 277"/>
                <a:gd name="T1" fmla="*/ 77 h 252"/>
                <a:gd name="T2" fmla="*/ 243 w 277"/>
                <a:gd name="T3" fmla="*/ 91 h 252"/>
                <a:gd name="T4" fmla="*/ 251 w 277"/>
                <a:gd name="T5" fmla="*/ 107 h 252"/>
                <a:gd name="T6" fmla="*/ 254 w 277"/>
                <a:gd name="T7" fmla="*/ 124 h 252"/>
                <a:gd name="T8" fmla="*/ 254 w 277"/>
                <a:gd name="T9" fmla="*/ 143 h 252"/>
                <a:gd name="T10" fmla="*/ 252 w 277"/>
                <a:gd name="T11" fmla="*/ 158 h 252"/>
                <a:gd name="T12" fmla="*/ 247 w 277"/>
                <a:gd name="T13" fmla="*/ 170 h 252"/>
                <a:gd name="T14" fmla="*/ 239 w 277"/>
                <a:gd name="T15" fmla="*/ 183 h 252"/>
                <a:gd name="T16" fmla="*/ 231 w 277"/>
                <a:gd name="T17" fmla="*/ 193 h 252"/>
                <a:gd name="T18" fmla="*/ 221 w 277"/>
                <a:gd name="T19" fmla="*/ 205 h 252"/>
                <a:gd name="T20" fmla="*/ 210 w 277"/>
                <a:gd name="T21" fmla="*/ 214 h 252"/>
                <a:gd name="T22" fmla="*/ 200 w 277"/>
                <a:gd name="T23" fmla="*/ 224 h 252"/>
                <a:gd name="T24" fmla="*/ 190 w 277"/>
                <a:gd name="T25" fmla="*/ 235 h 252"/>
                <a:gd name="T26" fmla="*/ 187 w 277"/>
                <a:gd name="T27" fmla="*/ 238 h 252"/>
                <a:gd name="T28" fmla="*/ 187 w 277"/>
                <a:gd name="T29" fmla="*/ 242 h 252"/>
                <a:gd name="T30" fmla="*/ 187 w 277"/>
                <a:gd name="T31" fmla="*/ 245 h 252"/>
                <a:gd name="T32" fmla="*/ 190 w 277"/>
                <a:gd name="T33" fmla="*/ 249 h 252"/>
                <a:gd name="T34" fmla="*/ 193 w 277"/>
                <a:gd name="T35" fmla="*/ 251 h 252"/>
                <a:gd name="T36" fmla="*/ 198 w 277"/>
                <a:gd name="T37" fmla="*/ 252 h 252"/>
                <a:gd name="T38" fmla="*/ 201 w 277"/>
                <a:gd name="T39" fmla="*/ 251 h 252"/>
                <a:gd name="T40" fmla="*/ 205 w 277"/>
                <a:gd name="T41" fmla="*/ 249 h 252"/>
                <a:gd name="T42" fmla="*/ 228 w 277"/>
                <a:gd name="T43" fmla="*/ 234 h 252"/>
                <a:gd name="T44" fmla="*/ 247 w 277"/>
                <a:gd name="T45" fmla="*/ 214 h 252"/>
                <a:gd name="T46" fmla="*/ 262 w 277"/>
                <a:gd name="T47" fmla="*/ 192 h 252"/>
                <a:gd name="T48" fmla="*/ 273 w 277"/>
                <a:gd name="T49" fmla="*/ 167 h 252"/>
                <a:gd name="T50" fmla="*/ 277 w 277"/>
                <a:gd name="T51" fmla="*/ 142 h 252"/>
                <a:gd name="T52" fmla="*/ 275 w 277"/>
                <a:gd name="T53" fmla="*/ 115 h 252"/>
                <a:gd name="T54" fmla="*/ 266 w 277"/>
                <a:gd name="T55" fmla="*/ 91 h 252"/>
                <a:gd name="T56" fmla="*/ 247 w 277"/>
                <a:gd name="T57" fmla="*/ 69 h 252"/>
                <a:gd name="T58" fmla="*/ 233 w 277"/>
                <a:gd name="T59" fmla="*/ 58 h 252"/>
                <a:gd name="T60" fmla="*/ 217 w 277"/>
                <a:gd name="T61" fmla="*/ 48 h 252"/>
                <a:gd name="T62" fmla="*/ 200 w 277"/>
                <a:gd name="T63" fmla="*/ 39 h 252"/>
                <a:gd name="T64" fmla="*/ 181 w 277"/>
                <a:gd name="T65" fmla="*/ 31 h 252"/>
                <a:gd name="T66" fmla="*/ 161 w 277"/>
                <a:gd name="T67" fmla="*/ 23 h 252"/>
                <a:gd name="T68" fmla="*/ 141 w 277"/>
                <a:gd name="T69" fmla="*/ 17 h 252"/>
                <a:gd name="T70" fmla="*/ 121 w 277"/>
                <a:gd name="T71" fmla="*/ 13 h 252"/>
                <a:gd name="T72" fmla="*/ 101 w 277"/>
                <a:gd name="T73" fmla="*/ 8 h 252"/>
                <a:gd name="T74" fmla="*/ 82 w 277"/>
                <a:gd name="T75" fmla="*/ 5 h 252"/>
                <a:gd name="T76" fmla="*/ 64 w 277"/>
                <a:gd name="T77" fmla="*/ 2 h 252"/>
                <a:gd name="T78" fmla="*/ 47 w 277"/>
                <a:gd name="T79" fmla="*/ 0 h 252"/>
                <a:gd name="T80" fmla="*/ 33 w 277"/>
                <a:gd name="T81" fmla="*/ 0 h 252"/>
                <a:gd name="T82" fmla="*/ 21 w 277"/>
                <a:gd name="T83" fmla="*/ 0 h 252"/>
                <a:gd name="T84" fmla="*/ 10 w 277"/>
                <a:gd name="T85" fmla="*/ 0 h 252"/>
                <a:gd name="T86" fmla="*/ 3 w 277"/>
                <a:gd name="T87" fmla="*/ 2 h 252"/>
                <a:gd name="T88" fmla="*/ 0 w 277"/>
                <a:gd name="T89" fmla="*/ 5 h 252"/>
                <a:gd name="T90" fmla="*/ 11 w 277"/>
                <a:gd name="T91" fmla="*/ 7 h 252"/>
                <a:gd name="T92" fmla="*/ 23 w 277"/>
                <a:gd name="T93" fmla="*/ 8 h 252"/>
                <a:gd name="T94" fmla="*/ 37 w 277"/>
                <a:gd name="T95" fmla="*/ 10 h 252"/>
                <a:gd name="T96" fmla="*/ 50 w 277"/>
                <a:gd name="T97" fmla="*/ 13 h 252"/>
                <a:gd name="T98" fmla="*/ 64 w 277"/>
                <a:gd name="T99" fmla="*/ 16 h 252"/>
                <a:gd name="T100" fmla="*/ 80 w 277"/>
                <a:gd name="T101" fmla="*/ 18 h 252"/>
                <a:gd name="T102" fmla="*/ 95 w 277"/>
                <a:gd name="T103" fmla="*/ 22 h 252"/>
                <a:gd name="T104" fmla="*/ 111 w 277"/>
                <a:gd name="T105" fmla="*/ 25 h 252"/>
                <a:gd name="T106" fmla="*/ 126 w 277"/>
                <a:gd name="T107" fmla="*/ 30 h 252"/>
                <a:gd name="T108" fmla="*/ 143 w 277"/>
                <a:gd name="T109" fmla="*/ 35 h 252"/>
                <a:gd name="T110" fmla="*/ 159 w 277"/>
                <a:gd name="T111" fmla="*/ 39 h 252"/>
                <a:gd name="T112" fmla="*/ 174 w 277"/>
                <a:gd name="T113" fmla="*/ 45 h 252"/>
                <a:gd name="T114" fmla="*/ 189 w 277"/>
                <a:gd name="T115" fmla="*/ 52 h 252"/>
                <a:gd name="T116" fmla="*/ 204 w 277"/>
                <a:gd name="T117" fmla="*/ 60 h 252"/>
                <a:gd name="T118" fmla="*/ 217 w 277"/>
                <a:gd name="T119" fmla="*/ 68 h 252"/>
                <a:gd name="T120" fmla="*/ 230 w 277"/>
                <a:gd name="T121" fmla="*/ 7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7" h="252">
                  <a:moveTo>
                    <a:pt x="230" y="77"/>
                  </a:moveTo>
                  <a:lnTo>
                    <a:pt x="243" y="91"/>
                  </a:lnTo>
                  <a:lnTo>
                    <a:pt x="251" y="107"/>
                  </a:lnTo>
                  <a:lnTo>
                    <a:pt x="254" y="124"/>
                  </a:lnTo>
                  <a:lnTo>
                    <a:pt x="254" y="143"/>
                  </a:lnTo>
                  <a:lnTo>
                    <a:pt x="252" y="158"/>
                  </a:lnTo>
                  <a:lnTo>
                    <a:pt x="247" y="170"/>
                  </a:lnTo>
                  <a:lnTo>
                    <a:pt x="239" y="183"/>
                  </a:lnTo>
                  <a:lnTo>
                    <a:pt x="231" y="193"/>
                  </a:lnTo>
                  <a:lnTo>
                    <a:pt x="221" y="205"/>
                  </a:lnTo>
                  <a:lnTo>
                    <a:pt x="210" y="214"/>
                  </a:lnTo>
                  <a:lnTo>
                    <a:pt x="200" y="224"/>
                  </a:lnTo>
                  <a:lnTo>
                    <a:pt x="190" y="235"/>
                  </a:lnTo>
                  <a:lnTo>
                    <a:pt x="187" y="238"/>
                  </a:lnTo>
                  <a:lnTo>
                    <a:pt x="187" y="242"/>
                  </a:lnTo>
                  <a:lnTo>
                    <a:pt x="187" y="245"/>
                  </a:lnTo>
                  <a:lnTo>
                    <a:pt x="190" y="249"/>
                  </a:lnTo>
                  <a:lnTo>
                    <a:pt x="193" y="251"/>
                  </a:lnTo>
                  <a:lnTo>
                    <a:pt x="198" y="252"/>
                  </a:lnTo>
                  <a:lnTo>
                    <a:pt x="201" y="251"/>
                  </a:lnTo>
                  <a:lnTo>
                    <a:pt x="205" y="249"/>
                  </a:lnTo>
                  <a:lnTo>
                    <a:pt x="228" y="234"/>
                  </a:lnTo>
                  <a:lnTo>
                    <a:pt x="247" y="214"/>
                  </a:lnTo>
                  <a:lnTo>
                    <a:pt x="262" y="192"/>
                  </a:lnTo>
                  <a:lnTo>
                    <a:pt x="273" y="167"/>
                  </a:lnTo>
                  <a:lnTo>
                    <a:pt x="277" y="142"/>
                  </a:lnTo>
                  <a:lnTo>
                    <a:pt x="275" y="115"/>
                  </a:lnTo>
                  <a:lnTo>
                    <a:pt x="266" y="91"/>
                  </a:lnTo>
                  <a:lnTo>
                    <a:pt x="247" y="69"/>
                  </a:lnTo>
                  <a:lnTo>
                    <a:pt x="233" y="58"/>
                  </a:lnTo>
                  <a:lnTo>
                    <a:pt x="217" y="48"/>
                  </a:lnTo>
                  <a:lnTo>
                    <a:pt x="200" y="39"/>
                  </a:lnTo>
                  <a:lnTo>
                    <a:pt x="181" y="31"/>
                  </a:lnTo>
                  <a:lnTo>
                    <a:pt x="161" y="23"/>
                  </a:lnTo>
                  <a:lnTo>
                    <a:pt x="141" y="17"/>
                  </a:lnTo>
                  <a:lnTo>
                    <a:pt x="121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4" y="2"/>
                  </a:lnTo>
                  <a:lnTo>
                    <a:pt x="47" y="0"/>
                  </a:lnTo>
                  <a:lnTo>
                    <a:pt x="33" y="0"/>
                  </a:lnTo>
                  <a:lnTo>
                    <a:pt x="21" y="0"/>
                  </a:lnTo>
                  <a:lnTo>
                    <a:pt x="10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11" y="7"/>
                  </a:lnTo>
                  <a:lnTo>
                    <a:pt x="23" y="8"/>
                  </a:lnTo>
                  <a:lnTo>
                    <a:pt x="37" y="10"/>
                  </a:lnTo>
                  <a:lnTo>
                    <a:pt x="50" y="13"/>
                  </a:lnTo>
                  <a:lnTo>
                    <a:pt x="64" y="16"/>
                  </a:lnTo>
                  <a:lnTo>
                    <a:pt x="80" y="18"/>
                  </a:lnTo>
                  <a:lnTo>
                    <a:pt x="95" y="22"/>
                  </a:lnTo>
                  <a:lnTo>
                    <a:pt x="111" y="25"/>
                  </a:lnTo>
                  <a:lnTo>
                    <a:pt x="126" y="30"/>
                  </a:lnTo>
                  <a:lnTo>
                    <a:pt x="143" y="35"/>
                  </a:lnTo>
                  <a:lnTo>
                    <a:pt x="159" y="39"/>
                  </a:lnTo>
                  <a:lnTo>
                    <a:pt x="174" y="45"/>
                  </a:lnTo>
                  <a:lnTo>
                    <a:pt x="189" y="52"/>
                  </a:lnTo>
                  <a:lnTo>
                    <a:pt x="204" y="60"/>
                  </a:lnTo>
                  <a:lnTo>
                    <a:pt x="217" y="68"/>
                  </a:lnTo>
                  <a:lnTo>
                    <a:pt x="230" y="77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0090" name="Freeform 26">
              <a:extLst>
                <a:ext uri="{FF2B5EF4-FFF2-40B4-BE49-F238E27FC236}">
                  <a16:creationId xmlns:a16="http://schemas.microsoft.com/office/drawing/2014/main" id="{7EE09A2A-FE82-4FC3-976C-D9E446DA8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" y="3450"/>
              <a:ext cx="57" cy="119"/>
            </a:xfrm>
            <a:custGeom>
              <a:avLst/>
              <a:gdLst>
                <a:gd name="T0" fmla="*/ 0 w 112"/>
                <a:gd name="T1" fmla="*/ 130 h 238"/>
                <a:gd name="T2" fmla="*/ 0 w 112"/>
                <a:gd name="T3" fmla="*/ 150 h 238"/>
                <a:gd name="T4" fmla="*/ 4 w 112"/>
                <a:gd name="T5" fmla="*/ 168 h 238"/>
                <a:gd name="T6" fmla="*/ 12 w 112"/>
                <a:gd name="T7" fmla="*/ 185 h 238"/>
                <a:gd name="T8" fmla="*/ 24 w 112"/>
                <a:gd name="T9" fmla="*/ 200 h 238"/>
                <a:gd name="T10" fmla="*/ 38 w 112"/>
                <a:gd name="T11" fmla="*/ 213 h 238"/>
                <a:gd name="T12" fmla="*/ 54 w 112"/>
                <a:gd name="T13" fmla="*/ 225 h 238"/>
                <a:gd name="T14" fmla="*/ 72 w 112"/>
                <a:gd name="T15" fmla="*/ 233 h 238"/>
                <a:gd name="T16" fmla="*/ 91 w 112"/>
                <a:gd name="T17" fmla="*/ 237 h 238"/>
                <a:gd name="T18" fmla="*/ 96 w 112"/>
                <a:gd name="T19" fmla="*/ 238 h 238"/>
                <a:gd name="T20" fmla="*/ 102 w 112"/>
                <a:gd name="T21" fmla="*/ 236 h 238"/>
                <a:gd name="T22" fmla="*/ 107 w 112"/>
                <a:gd name="T23" fmla="*/ 233 h 238"/>
                <a:gd name="T24" fmla="*/ 109 w 112"/>
                <a:gd name="T25" fmla="*/ 228 h 238"/>
                <a:gd name="T26" fmla="*/ 109 w 112"/>
                <a:gd name="T27" fmla="*/ 222 h 238"/>
                <a:gd name="T28" fmla="*/ 108 w 112"/>
                <a:gd name="T29" fmla="*/ 216 h 238"/>
                <a:gd name="T30" fmla="*/ 104 w 112"/>
                <a:gd name="T31" fmla="*/ 212 h 238"/>
                <a:gd name="T32" fmla="*/ 99 w 112"/>
                <a:gd name="T33" fmla="*/ 210 h 238"/>
                <a:gd name="T34" fmla="*/ 80 w 112"/>
                <a:gd name="T35" fmla="*/ 203 h 238"/>
                <a:gd name="T36" fmla="*/ 63 w 112"/>
                <a:gd name="T37" fmla="*/ 193 h 238"/>
                <a:gd name="T38" fmla="*/ 49 w 112"/>
                <a:gd name="T39" fmla="*/ 181 h 238"/>
                <a:gd name="T40" fmla="*/ 39 w 112"/>
                <a:gd name="T41" fmla="*/ 167 h 238"/>
                <a:gd name="T42" fmla="*/ 32 w 112"/>
                <a:gd name="T43" fmla="*/ 150 h 238"/>
                <a:gd name="T44" fmla="*/ 28 w 112"/>
                <a:gd name="T45" fmla="*/ 131 h 238"/>
                <a:gd name="T46" fmla="*/ 28 w 112"/>
                <a:gd name="T47" fmla="*/ 112 h 238"/>
                <a:gd name="T48" fmla="*/ 34 w 112"/>
                <a:gd name="T49" fmla="*/ 91 h 238"/>
                <a:gd name="T50" fmla="*/ 41 w 112"/>
                <a:gd name="T51" fmla="*/ 76 h 238"/>
                <a:gd name="T52" fmla="*/ 50 w 112"/>
                <a:gd name="T53" fmla="*/ 62 h 238"/>
                <a:gd name="T54" fmla="*/ 61 w 112"/>
                <a:gd name="T55" fmla="*/ 50 h 238"/>
                <a:gd name="T56" fmla="*/ 72 w 112"/>
                <a:gd name="T57" fmla="*/ 38 h 238"/>
                <a:gd name="T58" fmla="*/ 83 w 112"/>
                <a:gd name="T59" fmla="*/ 28 h 238"/>
                <a:gd name="T60" fmla="*/ 94 w 112"/>
                <a:gd name="T61" fmla="*/ 19 h 238"/>
                <a:gd name="T62" fmla="*/ 104 w 112"/>
                <a:gd name="T63" fmla="*/ 9 h 238"/>
                <a:gd name="T64" fmla="*/ 112 w 112"/>
                <a:gd name="T65" fmla="*/ 1 h 238"/>
                <a:gd name="T66" fmla="*/ 104 w 112"/>
                <a:gd name="T67" fmla="*/ 0 h 238"/>
                <a:gd name="T68" fmla="*/ 92 w 112"/>
                <a:gd name="T69" fmla="*/ 6 h 238"/>
                <a:gd name="T70" fmla="*/ 74 w 112"/>
                <a:gd name="T71" fmla="*/ 19 h 238"/>
                <a:gd name="T72" fmla="*/ 55 w 112"/>
                <a:gd name="T73" fmla="*/ 36 h 238"/>
                <a:gd name="T74" fmla="*/ 36 w 112"/>
                <a:gd name="T75" fmla="*/ 58 h 238"/>
                <a:gd name="T76" fmla="*/ 19 w 112"/>
                <a:gd name="T77" fmla="*/ 81 h 238"/>
                <a:gd name="T78" fmla="*/ 7 w 112"/>
                <a:gd name="T79" fmla="*/ 106 h 238"/>
                <a:gd name="T80" fmla="*/ 0 w 112"/>
                <a:gd name="T81" fmla="*/ 13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2" h="238">
                  <a:moveTo>
                    <a:pt x="0" y="130"/>
                  </a:moveTo>
                  <a:lnTo>
                    <a:pt x="0" y="150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4" y="225"/>
                  </a:lnTo>
                  <a:lnTo>
                    <a:pt x="72" y="233"/>
                  </a:lnTo>
                  <a:lnTo>
                    <a:pt x="91" y="237"/>
                  </a:lnTo>
                  <a:lnTo>
                    <a:pt x="96" y="238"/>
                  </a:lnTo>
                  <a:lnTo>
                    <a:pt x="102" y="236"/>
                  </a:lnTo>
                  <a:lnTo>
                    <a:pt x="107" y="233"/>
                  </a:lnTo>
                  <a:lnTo>
                    <a:pt x="109" y="228"/>
                  </a:lnTo>
                  <a:lnTo>
                    <a:pt x="109" y="222"/>
                  </a:lnTo>
                  <a:lnTo>
                    <a:pt x="108" y="216"/>
                  </a:lnTo>
                  <a:lnTo>
                    <a:pt x="104" y="212"/>
                  </a:lnTo>
                  <a:lnTo>
                    <a:pt x="99" y="210"/>
                  </a:lnTo>
                  <a:lnTo>
                    <a:pt x="80" y="203"/>
                  </a:lnTo>
                  <a:lnTo>
                    <a:pt x="63" y="193"/>
                  </a:lnTo>
                  <a:lnTo>
                    <a:pt x="49" y="181"/>
                  </a:lnTo>
                  <a:lnTo>
                    <a:pt x="39" y="167"/>
                  </a:lnTo>
                  <a:lnTo>
                    <a:pt x="32" y="150"/>
                  </a:lnTo>
                  <a:lnTo>
                    <a:pt x="28" y="131"/>
                  </a:lnTo>
                  <a:lnTo>
                    <a:pt x="28" y="112"/>
                  </a:lnTo>
                  <a:lnTo>
                    <a:pt x="34" y="91"/>
                  </a:lnTo>
                  <a:lnTo>
                    <a:pt x="41" y="76"/>
                  </a:lnTo>
                  <a:lnTo>
                    <a:pt x="50" y="62"/>
                  </a:lnTo>
                  <a:lnTo>
                    <a:pt x="61" y="50"/>
                  </a:lnTo>
                  <a:lnTo>
                    <a:pt x="72" y="38"/>
                  </a:lnTo>
                  <a:lnTo>
                    <a:pt x="83" y="28"/>
                  </a:lnTo>
                  <a:lnTo>
                    <a:pt x="94" y="19"/>
                  </a:lnTo>
                  <a:lnTo>
                    <a:pt x="104" y="9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92" y="6"/>
                  </a:lnTo>
                  <a:lnTo>
                    <a:pt x="74" y="19"/>
                  </a:lnTo>
                  <a:lnTo>
                    <a:pt x="55" y="36"/>
                  </a:lnTo>
                  <a:lnTo>
                    <a:pt x="36" y="58"/>
                  </a:lnTo>
                  <a:lnTo>
                    <a:pt x="19" y="81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0091" name="Freeform 27">
              <a:extLst>
                <a:ext uri="{FF2B5EF4-FFF2-40B4-BE49-F238E27FC236}">
                  <a16:creationId xmlns:a16="http://schemas.microsoft.com/office/drawing/2014/main" id="{61F39AD6-44A4-498D-B341-6658109C9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3" y="3383"/>
              <a:ext cx="121" cy="155"/>
            </a:xfrm>
            <a:custGeom>
              <a:avLst/>
              <a:gdLst>
                <a:gd name="T0" fmla="*/ 204 w 242"/>
                <a:gd name="T1" fmla="*/ 124 h 310"/>
                <a:gd name="T2" fmla="*/ 215 w 242"/>
                <a:gd name="T3" fmla="*/ 144 h 310"/>
                <a:gd name="T4" fmla="*/ 221 w 242"/>
                <a:gd name="T5" fmla="*/ 164 h 310"/>
                <a:gd name="T6" fmla="*/ 217 w 242"/>
                <a:gd name="T7" fmla="*/ 187 h 310"/>
                <a:gd name="T8" fmla="*/ 205 w 242"/>
                <a:gd name="T9" fmla="*/ 209 h 310"/>
                <a:gd name="T10" fmla="*/ 185 w 242"/>
                <a:gd name="T11" fmla="*/ 229 h 310"/>
                <a:gd name="T12" fmla="*/ 163 w 242"/>
                <a:gd name="T13" fmla="*/ 246 h 310"/>
                <a:gd name="T14" fmla="*/ 140 w 242"/>
                <a:gd name="T15" fmla="*/ 264 h 310"/>
                <a:gd name="T16" fmla="*/ 127 w 242"/>
                <a:gd name="T17" fmla="*/ 278 h 310"/>
                <a:gd name="T18" fmla="*/ 122 w 242"/>
                <a:gd name="T19" fmla="*/ 287 h 310"/>
                <a:gd name="T20" fmla="*/ 118 w 242"/>
                <a:gd name="T21" fmla="*/ 297 h 310"/>
                <a:gd name="T22" fmla="*/ 120 w 242"/>
                <a:gd name="T23" fmla="*/ 306 h 310"/>
                <a:gd name="T24" fmla="*/ 128 w 242"/>
                <a:gd name="T25" fmla="*/ 310 h 310"/>
                <a:gd name="T26" fmla="*/ 137 w 242"/>
                <a:gd name="T27" fmla="*/ 309 h 310"/>
                <a:gd name="T28" fmla="*/ 152 w 242"/>
                <a:gd name="T29" fmla="*/ 293 h 310"/>
                <a:gd name="T30" fmla="*/ 177 w 242"/>
                <a:gd name="T31" fmla="*/ 269 h 310"/>
                <a:gd name="T32" fmla="*/ 204 w 242"/>
                <a:gd name="T33" fmla="*/ 246 h 310"/>
                <a:gd name="T34" fmla="*/ 227 w 242"/>
                <a:gd name="T35" fmla="*/ 219 h 310"/>
                <a:gd name="T36" fmla="*/ 240 w 242"/>
                <a:gd name="T37" fmla="*/ 187 h 310"/>
                <a:gd name="T38" fmla="*/ 238 w 242"/>
                <a:gd name="T39" fmla="*/ 153 h 310"/>
                <a:gd name="T40" fmla="*/ 223 w 242"/>
                <a:gd name="T41" fmla="*/ 121 h 310"/>
                <a:gd name="T42" fmla="*/ 198 w 242"/>
                <a:gd name="T43" fmla="*/ 94 h 310"/>
                <a:gd name="T44" fmla="*/ 174 w 242"/>
                <a:gd name="T45" fmla="*/ 75 h 310"/>
                <a:gd name="T46" fmla="*/ 150 w 242"/>
                <a:gd name="T47" fmla="*/ 60 h 310"/>
                <a:gd name="T48" fmla="*/ 124 w 242"/>
                <a:gd name="T49" fmla="*/ 44 h 310"/>
                <a:gd name="T50" fmla="*/ 97 w 242"/>
                <a:gd name="T51" fmla="*/ 29 h 310"/>
                <a:gd name="T52" fmla="*/ 71 w 242"/>
                <a:gd name="T53" fmla="*/ 16 h 310"/>
                <a:gd name="T54" fmla="*/ 46 w 242"/>
                <a:gd name="T55" fmla="*/ 7 h 310"/>
                <a:gd name="T56" fmla="*/ 24 w 242"/>
                <a:gd name="T57" fmla="*/ 1 h 310"/>
                <a:gd name="T58" fmla="*/ 7 w 242"/>
                <a:gd name="T59" fmla="*/ 1 h 310"/>
                <a:gd name="T60" fmla="*/ 8 w 242"/>
                <a:gd name="T61" fmla="*/ 6 h 310"/>
                <a:gd name="T62" fmla="*/ 28 w 242"/>
                <a:gd name="T63" fmla="*/ 14 h 310"/>
                <a:gd name="T64" fmla="*/ 51 w 242"/>
                <a:gd name="T65" fmla="*/ 24 h 310"/>
                <a:gd name="T66" fmla="*/ 77 w 242"/>
                <a:gd name="T67" fmla="*/ 37 h 310"/>
                <a:gd name="T68" fmla="*/ 105 w 242"/>
                <a:gd name="T69" fmla="*/ 52 h 310"/>
                <a:gd name="T70" fmla="*/ 132 w 242"/>
                <a:gd name="T71" fmla="*/ 69 h 310"/>
                <a:gd name="T72" fmla="*/ 160 w 242"/>
                <a:gd name="T73" fmla="*/ 87 h 310"/>
                <a:gd name="T74" fmla="*/ 184 w 242"/>
                <a:gd name="T75" fmla="*/ 10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2" h="310">
                  <a:moveTo>
                    <a:pt x="196" y="116"/>
                  </a:moveTo>
                  <a:lnTo>
                    <a:pt x="204" y="124"/>
                  </a:lnTo>
                  <a:lnTo>
                    <a:pt x="211" y="133"/>
                  </a:lnTo>
                  <a:lnTo>
                    <a:pt x="215" y="144"/>
                  </a:lnTo>
                  <a:lnTo>
                    <a:pt x="220" y="154"/>
                  </a:lnTo>
                  <a:lnTo>
                    <a:pt x="221" y="164"/>
                  </a:lnTo>
                  <a:lnTo>
                    <a:pt x="221" y="176"/>
                  </a:lnTo>
                  <a:lnTo>
                    <a:pt x="217" y="187"/>
                  </a:lnTo>
                  <a:lnTo>
                    <a:pt x="213" y="198"/>
                  </a:lnTo>
                  <a:lnTo>
                    <a:pt x="205" y="209"/>
                  </a:lnTo>
                  <a:lnTo>
                    <a:pt x="196" y="219"/>
                  </a:lnTo>
                  <a:lnTo>
                    <a:pt x="185" y="229"/>
                  </a:lnTo>
                  <a:lnTo>
                    <a:pt x="174" y="238"/>
                  </a:lnTo>
                  <a:lnTo>
                    <a:pt x="163" y="246"/>
                  </a:lnTo>
                  <a:lnTo>
                    <a:pt x="152" y="255"/>
                  </a:lnTo>
                  <a:lnTo>
                    <a:pt x="140" y="264"/>
                  </a:lnTo>
                  <a:lnTo>
                    <a:pt x="130" y="275"/>
                  </a:lnTo>
                  <a:lnTo>
                    <a:pt x="127" y="278"/>
                  </a:lnTo>
                  <a:lnTo>
                    <a:pt x="124" y="283"/>
                  </a:lnTo>
                  <a:lnTo>
                    <a:pt x="122" y="287"/>
                  </a:lnTo>
                  <a:lnTo>
                    <a:pt x="120" y="292"/>
                  </a:lnTo>
                  <a:lnTo>
                    <a:pt x="118" y="297"/>
                  </a:lnTo>
                  <a:lnTo>
                    <a:pt x="118" y="301"/>
                  </a:lnTo>
                  <a:lnTo>
                    <a:pt x="120" y="306"/>
                  </a:lnTo>
                  <a:lnTo>
                    <a:pt x="123" y="309"/>
                  </a:lnTo>
                  <a:lnTo>
                    <a:pt x="128" y="310"/>
                  </a:lnTo>
                  <a:lnTo>
                    <a:pt x="132" y="310"/>
                  </a:lnTo>
                  <a:lnTo>
                    <a:pt x="137" y="309"/>
                  </a:lnTo>
                  <a:lnTo>
                    <a:pt x="140" y="306"/>
                  </a:lnTo>
                  <a:lnTo>
                    <a:pt x="152" y="293"/>
                  </a:lnTo>
                  <a:lnTo>
                    <a:pt x="164" y="280"/>
                  </a:lnTo>
                  <a:lnTo>
                    <a:pt x="177" y="269"/>
                  </a:lnTo>
                  <a:lnTo>
                    <a:pt x="191" y="257"/>
                  </a:lnTo>
                  <a:lnTo>
                    <a:pt x="204" y="246"/>
                  </a:lnTo>
                  <a:lnTo>
                    <a:pt x="215" y="233"/>
                  </a:lnTo>
                  <a:lnTo>
                    <a:pt x="227" y="219"/>
                  </a:lnTo>
                  <a:lnTo>
                    <a:pt x="235" y="205"/>
                  </a:lnTo>
                  <a:lnTo>
                    <a:pt x="240" y="187"/>
                  </a:lnTo>
                  <a:lnTo>
                    <a:pt x="242" y="170"/>
                  </a:lnTo>
                  <a:lnTo>
                    <a:pt x="238" y="153"/>
                  </a:lnTo>
                  <a:lnTo>
                    <a:pt x="232" y="137"/>
                  </a:lnTo>
                  <a:lnTo>
                    <a:pt x="223" y="121"/>
                  </a:lnTo>
                  <a:lnTo>
                    <a:pt x="212" y="107"/>
                  </a:lnTo>
                  <a:lnTo>
                    <a:pt x="198" y="94"/>
                  </a:lnTo>
                  <a:lnTo>
                    <a:pt x="184" y="83"/>
                  </a:lnTo>
                  <a:lnTo>
                    <a:pt x="174" y="75"/>
                  </a:lnTo>
                  <a:lnTo>
                    <a:pt x="162" y="68"/>
                  </a:lnTo>
                  <a:lnTo>
                    <a:pt x="150" y="60"/>
                  </a:lnTo>
                  <a:lnTo>
                    <a:pt x="137" y="52"/>
                  </a:lnTo>
                  <a:lnTo>
                    <a:pt x="124" y="44"/>
                  </a:lnTo>
                  <a:lnTo>
                    <a:pt x="110" y="35"/>
                  </a:lnTo>
                  <a:lnTo>
                    <a:pt x="97" y="29"/>
                  </a:lnTo>
                  <a:lnTo>
                    <a:pt x="84" y="22"/>
                  </a:lnTo>
                  <a:lnTo>
                    <a:pt x="71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4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3" y="30"/>
                  </a:lnTo>
                  <a:lnTo>
                    <a:pt x="77" y="37"/>
                  </a:lnTo>
                  <a:lnTo>
                    <a:pt x="91" y="44"/>
                  </a:lnTo>
                  <a:lnTo>
                    <a:pt x="105" y="52"/>
                  </a:lnTo>
                  <a:lnTo>
                    <a:pt x="118" y="60"/>
                  </a:lnTo>
                  <a:lnTo>
                    <a:pt x="132" y="69"/>
                  </a:lnTo>
                  <a:lnTo>
                    <a:pt x="146" y="78"/>
                  </a:lnTo>
                  <a:lnTo>
                    <a:pt x="160" y="87"/>
                  </a:lnTo>
                  <a:lnTo>
                    <a:pt x="173" y="96"/>
                  </a:lnTo>
                  <a:lnTo>
                    <a:pt x="184" y="106"/>
                  </a:lnTo>
                  <a:lnTo>
                    <a:pt x="196" y="116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0092" name="Freeform 28">
              <a:extLst>
                <a:ext uri="{FF2B5EF4-FFF2-40B4-BE49-F238E27FC236}">
                  <a16:creationId xmlns:a16="http://schemas.microsoft.com/office/drawing/2014/main" id="{E392AD6E-E7A8-4B6D-9F63-09DA0DFCB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8" y="3619"/>
              <a:ext cx="159" cy="117"/>
            </a:xfrm>
            <a:custGeom>
              <a:avLst/>
              <a:gdLst>
                <a:gd name="T0" fmla="*/ 260 w 319"/>
                <a:gd name="T1" fmla="*/ 51 h 233"/>
                <a:gd name="T2" fmla="*/ 275 w 319"/>
                <a:gd name="T3" fmla="*/ 98 h 233"/>
                <a:gd name="T4" fmla="*/ 292 w 319"/>
                <a:gd name="T5" fmla="*/ 144 h 233"/>
                <a:gd name="T6" fmla="*/ 309 w 319"/>
                <a:gd name="T7" fmla="*/ 189 h 233"/>
                <a:gd name="T8" fmla="*/ 319 w 319"/>
                <a:gd name="T9" fmla="*/ 218 h 233"/>
                <a:gd name="T10" fmla="*/ 316 w 319"/>
                <a:gd name="T11" fmla="*/ 227 h 233"/>
                <a:gd name="T12" fmla="*/ 308 w 319"/>
                <a:gd name="T13" fmla="*/ 233 h 233"/>
                <a:gd name="T14" fmla="*/ 299 w 319"/>
                <a:gd name="T15" fmla="*/ 231 h 233"/>
                <a:gd name="T16" fmla="*/ 285 w 319"/>
                <a:gd name="T17" fmla="*/ 201 h 233"/>
                <a:gd name="T18" fmla="*/ 266 w 319"/>
                <a:gd name="T19" fmla="*/ 136 h 233"/>
                <a:gd name="T20" fmla="*/ 250 w 319"/>
                <a:gd name="T21" fmla="*/ 74 h 233"/>
                <a:gd name="T22" fmla="*/ 240 w 319"/>
                <a:gd name="T23" fmla="*/ 33 h 233"/>
                <a:gd name="T24" fmla="*/ 222 w 319"/>
                <a:gd name="T25" fmla="*/ 27 h 233"/>
                <a:gd name="T26" fmla="*/ 187 w 319"/>
                <a:gd name="T27" fmla="*/ 31 h 233"/>
                <a:gd name="T28" fmla="*/ 151 w 319"/>
                <a:gd name="T29" fmla="*/ 40 h 233"/>
                <a:gd name="T30" fmla="*/ 116 w 319"/>
                <a:gd name="T31" fmla="*/ 51 h 233"/>
                <a:gd name="T32" fmla="*/ 83 w 319"/>
                <a:gd name="T33" fmla="*/ 66 h 233"/>
                <a:gd name="T34" fmla="*/ 53 w 319"/>
                <a:gd name="T35" fmla="*/ 82 h 233"/>
                <a:gd name="T36" fmla="*/ 26 w 319"/>
                <a:gd name="T37" fmla="*/ 97 h 233"/>
                <a:gd name="T38" fmla="*/ 7 w 319"/>
                <a:gd name="T39" fmla="*/ 112 h 233"/>
                <a:gd name="T40" fmla="*/ 0 w 319"/>
                <a:gd name="T41" fmla="*/ 107 h 233"/>
                <a:gd name="T42" fmla="*/ 15 w 319"/>
                <a:gd name="T43" fmla="*/ 81 h 233"/>
                <a:gd name="T44" fmla="*/ 41 w 319"/>
                <a:gd name="T45" fmla="*/ 56 h 233"/>
                <a:gd name="T46" fmla="*/ 72 w 319"/>
                <a:gd name="T47" fmla="*/ 34 h 233"/>
                <a:gd name="T48" fmla="*/ 109 w 319"/>
                <a:gd name="T49" fmla="*/ 18 h 233"/>
                <a:gd name="T50" fmla="*/ 164 w 319"/>
                <a:gd name="T51" fmla="*/ 6 h 233"/>
                <a:gd name="T52" fmla="*/ 217 w 319"/>
                <a:gd name="T53" fmla="*/ 1 h 233"/>
                <a:gd name="T54" fmla="*/ 252 w 319"/>
                <a:gd name="T55" fmla="*/ 0 h 233"/>
                <a:gd name="T56" fmla="*/ 263 w 319"/>
                <a:gd name="T57" fmla="*/ 1 h 233"/>
                <a:gd name="T58" fmla="*/ 270 w 319"/>
                <a:gd name="T59" fmla="*/ 9 h 233"/>
                <a:gd name="T60" fmla="*/ 270 w 319"/>
                <a:gd name="T61" fmla="*/ 20 h 233"/>
                <a:gd name="T62" fmla="*/ 262 w 319"/>
                <a:gd name="T63" fmla="*/ 27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9" h="233">
                  <a:moveTo>
                    <a:pt x="255" y="28"/>
                  </a:moveTo>
                  <a:lnTo>
                    <a:pt x="260" y="51"/>
                  </a:lnTo>
                  <a:lnTo>
                    <a:pt x="267" y="74"/>
                  </a:lnTo>
                  <a:lnTo>
                    <a:pt x="275" y="98"/>
                  </a:lnTo>
                  <a:lnTo>
                    <a:pt x="283" y="121"/>
                  </a:lnTo>
                  <a:lnTo>
                    <a:pt x="292" y="144"/>
                  </a:lnTo>
                  <a:lnTo>
                    <a:pt x="301" y="167"/>
                  </a:lnTo>
                  <a:lnTo>
                    <a:pt x="309" y="189"/>
                  </a:lnTo>
                  <a:lnTo>
                    <a:pt x="318" y="212"/>
                  </a:lnTo>
                  <a:lnTo>
                    <a:pt x="319" y="218"/>
                  </a:lnTo>
                  <a:lnTo>
                    <a:pt x="319" y="223"/>
                  </a:lnTo>
                  <a:lnTo>
                    <a:pt x="316" y="227"/>
                  </a:lnTo>
                  <a:lnTo>
                    <a:pt x="313" y="231"/>
                  </a:lnTo>
                  <a:lnTo>
                    <a:pt x="308" y="233"/>
                  </a:lnTo>
                  <a:lnTo>
                    <a:pt x="304" y="233"/>
                  </a:lnTo>
                  <a:lnTo>
                    <a:pt x="299" y="231"/>
                  </a:lnTo>
                  <a:lnTo>
                    <a:pt x="296" y="226"/>
                  </a:lnTo>
                  <a:lnTo>
                    <a:pt x="285" y="201"/>
                  </a:lnTo>
                  <a:lnTo>
                    <a:pt x="276" y="170"/>
                  </a:lnTo>
                  <a:lnTo>
                    <a:pt x="266" y="136"/>
                  </a:lnTo>
                  <a:lnTo>
                    <a:pt x="258" y="104"/>
                  </a:lnTo>
                  <a:lnTo>
                    <a:pt x="250" y="74"/>
                  </a:lnTo>
                  <a:lnTo>
                    <a:pt x="244" y="50"/>
                  </a:lnTo>
                  <a:lnTo>
                    <a:pt x="240" y="33"/>
                  </a:lnTo>
                  <a:lnTo>
                    <a:pt x="239" y="27"/>
                  </a:lnTo>
                  <a:lnTo>
                    <a:pt x="222" y="27"/>
                  </a:lnTo>
                  <a:lnTo>
                    <a:pt x="205" y="28"/>
                  </a:lnTo>
                  <a:lnTo>
                    <a:pt x="187" y="31"/>
                  </a:lnTo>
                  <a:lnTo>
                    <a:pt x="169" y="34"/>
                  </a:lnTo>
                  <a:lnTo>
                    <a:pt x="151" y="40"/>
                  </a:lnTo>
                  <a:lnTo>
                    <a:pt x="133" y="46"/>
                  </a:lnTo>
                  <a:lnTo>
                    <a:pt x="116" y="51"/>
                  </a:lnTo>
                  <a:lnTo>
                    <a:pt x="99" y="58"/>
                  </a:lnTo>
                  <a:lnTo>
                    <a:pt x="83" y="66"/>
                  </a:lnTo>
                  <a:lnTo>
                    <a:pt x="67" y="74"/>
                  </a:lnTo>
                  <a:lnTo>
                    <a:pt x="53" y="82"/>
                  </a:lnTo>
                  <a:lnTo>
                    <a:pt x="39" y="90"/>
                  </a:lnTo>
                  <a:lnTo>
                    <a:pt x="26" y="97"/>
                  </a:lnTo>
                  <a:lnTo>
                    <a:pt x="16" y="105"/>
                  </a:lnTo>
                  <a:lnTo>
                    <a:pt x="7" y="112"/>
                  </a:lnTo>
                  <a:lnTo>
                    <a:pt x="0" y="118"/>
                  </a:lnTo>
                  <a:lnTo>
                    <a:pt x="0" y="107"/>
                  </a:lnTo>
                  <a:lnTo>
                    <a:pt x="6" y="94"/>
                  </a:lnTo>
                  <a:lnTo>
                    <a:pt x="15" y="81"/>
                  </a:lnTo>
                  <a:lnTo>
                    <a:pt x="27" y="69"/>
                  </a:lnTo>
                  <a:lnTo>
                    <a:pt x="41" y="56"/>
                  </a:lnTo>
                  <a:lnTo>
                    <a:pt x="57" y="43"/>
                  </a:lnTo>
                  <a:lnTo>
                    <a:pt x="72" y="34"/>
                  </a:lnTo>
                  <a:lnTo>
                    <a:pt x="87" y="26"/>
                  </a:lnTo>
                  <a:lnTo>
                    <a:pt x="109" y="18"/>
                  </a:lnTo>
                  <a:lnTo>
                    <a:pt x="136" y="11"/>
                  </a:lnTo>
                  <a:lnTo>
                    <a:pt x="164" y="6"/>
                  </a:lnTo>
                  <a:lnTo>
                    <a:pt x="192" y="3"/>
                  </a:lnTo>
                  <a:lnTo>
                    <a:pt x="217" y="1"/>
                  </a:lnTo>
                  <a:lnTo>
                    <a:pt x="238" y="0"/>
                  </a:lnTo>
                  <a:lnTo>
                    <a:pt x="252" y="0"/>
                  </a:lnTo>
                  <a:lnTo>
                    <a:pt x="258" y="0"/>
                  </a:lnTo>
                  <a:lnTo>
                    <a:pt x="263" y="1"/>
                  </a:lnTo>
                  <a:lnTo>
                    <a:pt x="268" y="4"/>
                  </a:lnTo>
                  <a:lnTo>
                    <a:pt x="270" y="9"/>
                  </a:lnTo>
                  <a:lnTo>
                    <a:pt x="271" y="15"/>
                  </a:lnTo>
                  <a:lnTo>
                    <a:pt x="270" y="20"/>
                  </a:lnTo>
                  <a:lnTo>
                    <a:pt x="267" y="25"/>
                  </a:lnTo>
                  <a:lnTo>
                    <a:pt x="262" y="27"/>
                  </a:lnTo>
                  <a:lnTo>
                    <a:pt x="255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0093" name="Freeform 29">
              <a:extLst>
                <a:ext uri="{FF2B5EF4-FFF2-40B4-BE49-F238E27FC236}">
                  <a16:creationId xmlns:a16="http://schemas.microsoft.com/office/drawing/2014/main" id="{066DB1FF-7EE6-4790-9B53-29352234F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0" y="3679"/>
              <a:ext cx="172" cy="384"/>
            </a:xfrm>
            <a:custGeom>
              <a:avLst/>
              <a:gdLst>
                <a:gd name="T0" fmla="*/ 64 w 344"/>
                <a:gd name="T1" fmla="*/ 231 h 768"/>
                <a:gd name="T2" fmla="*/ 68 w 344"/>
                <a:gd name="T3" fmla="*/ 253 h 768"/>
                <a:gd name="T4" fmla="*/ 84 w 344"/>
                <a:gd name="T5" fmla="*/ 301 h 768"/>
                <a:gd name="T6" fmla="*/ 110 w 344"/>
                <a:gd name="T7" fmla="*/ 365 h 768"/>
                <a:gd name="T8" fmla="*/ 137 w 344"/>
                <a:gd name="T9" fmla="*/ 427 h 768"/>
                <a:gd name="T10" fmla="*/ 164 w 344"/>
                <a:gd name="T11" fmla="*/ 489 h 768"/>
                <a:gd name="T12" fmla="*/ 194 w 344"/>
                <a:gd name="T13" fmla="*/ 550 h 768"/>
                <a:gd name="T14" fmla="*/ 224 w 344"/>
                <a:gd name="T15" fmla="*/ 611 h 768"/>
                <a:gd name="T16" fmla="*/ 255 w 344"/>
                <a:gd name="T17" fmla="*/ 672 h 768"/>
                <a:gd name="T18" fmla="*/ 287 w 344"/>
                <a:gd name="T19" fmla="*/ 733 h 768"/>
                <a:gd name="T20" fmla="*/ 306 w 344"/>
                <a:gd name="T21" fmla="*/ 766 h 768"/>
                <a:gd name="T22" fmla="*/ 316 w 344"/>
                <a:gd name="T23" fmla="*/ 768 h 768"/>
                <a:gd name="T24" fmla="*/ 329 w 344"/>
                <a:gd name="T25" fmla="*/ 768 h 768"/>
                <a:gd name="T26" fmla="*/ 339 w 344"/>
                <a:gd name="T27" fmla="*/ 766 h 768"/>
                <a:gd name="T28" fmla="*/ 344 w 344"/>
                <a:gd name="T29" fmla="*/ 759 h 768"/>
                <a:gd name="T30" fmla="*/ 342 w 344"/>
                <a:gd name="T31" fmla="*/ 750 h 768"/>
                <a:gd name="T32" fmla="*/ 324 w 344"/>
                <a:gd name="T33" fmla="*/ 722 h 768"/>
                <a:gd name="T34" fmla="*/ 298 w 344"/>
                <a:gd name="T35" fmla="*/ 675 h 768"/>
                <a:gd name="T36" fmla="*/ 272 w 344"/>
                <a:gd name="T37" fmla="*/ 628 h 768"/>
                <a:gd name="T38" fmla="*/ 246 w 344"/>
                <a:gd name="T39" fmla="*/ 580 h 768"/>
                <a:gd name="T40" fmla="*/ 210 w 344"/>
                <a:gd name="T41" fmla="*/ 511 h 768"/>
                <a:gd name="T42" fmla="*/ 169 w 344"/>
                <a:gd name="T43" fmla="*/ 426 h 768"/>
                <a:gd name="T44" fmla="*/ 132 w 344"/>
                <a:gd name="T45" fmla="*/ 339 h 768"/>
                <a:gd name="T46" fmla="*/ 100 w 344"/>
                <a:gd name="T47" fmla="*/ 250 h 768"/>
                <a:gd name="T48" fmla="*/ 71 w 344"/>
                <a:gd name="T49" fmla="*/ 176 h 768"/>
                <a:gd name="T50" fmla="*/ 47 w 344"/>
                <a:gd name="T51" fmla="*/ 112 h 768"/>
                <a:gd name="T52" fmla="*/ 27 w 344"/>
                <a:gd name="T53" fmla="*/ 49 h 768"/>
                <a:gd name="T54" fmla="*/ 11 w 344"/>
                <a:gd name="T55" fmla="*/ 8 h 768"/>
                <a:gd name="T56" fmla="*/ 3 w 344"/>
                <a:gd name="T57" fmla="*/ 1 h 768"/>
                <a:gd name="T58" fmla="*/ 0 w 344"/>
                <a:gd name="T59" fmla="*/ 8 h 768"/>
                <a:gd name="T60" fmla="*/ 4 w 344"/>
                <a:gd name="T61" fmla="*/ 38 h 768"/>
                <a:gd name="T62" fmla="*/ 12 w 344"/>
                <a:gd name="T63" fmla="*/ 92 h 768"/>
                <a:gd name="T64" fmla="*/ 25 w 344"/>
                <a:gd name="T65" fmla="*/ 144 h 768"/>
                <a:gd name="T66" fmla="*/ 43 w 344"/>
                <a:gd name="T67" fmla="*/ 19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4" h="768">
                  <a:moveTo>
                    <a:pt x="56" y="216"/>
                  </a:moveTo>
                  <a:lnTo>
                    <a:pt x="64" y="231"/>
                  </a:lnTo>
                  <a:lnTo>
                    <a:pt x="66" y="242"/>
                  </a:lnTo>
                  <a:lnTo>
                    <a:pt x="68" y="253"/>
                  </a:lnTo>
                  <a:lnTo>
                    <a:pt x="72" y="269"/>
                  </a:lnTo>
                  <a:lnTo>
                    <a:pt x="84" y="301"/>
                  </a:lnTo>
                  <a:lnTo>
                    <a:pt x="96" y="334"/>
                  </a:lnTo>
                  <a:lnTo>
                    <a:pt x="110" y="365"/>
                  </a:lnTo>
                  <a:lnTo>
                    <a:pt x="123" y="396"/>
                  </a:lnTo>
                  <a:lnTo>
                    <a:pt x="137" y="427"/>
                  </a:lnTo>
                  <a:lnTo>
                    <a:pt x="150" y="458"/>
                  </a:lnTo>
                  <a:lnTo>
                    <a:pt x="164" y="489"/>
                  </a:lnTo>
                  <a:lnTo>
                    <a:pt x="179" y="520"/>
                  </a:lnTo>
                  <a:lnTo>
                    <a:pt x="194" y="550"/>
                  </a:lnTo>
                  <a:lnTo>
                    <a:pt x="209" y="581"/>
                  </a:lnTo>
                  <a:lnTo>
                    <a:pt x="224" y="611"/>
                  </a:lnTo>
                  <a:lnTo>
                    <a:pt x="240" y="642"/>
                  </a:lnTo>
                  <a:lnTo>
                    <a:pt x="255" y="672"/>
                  </a:lnTo>
                  <a:lnTo>
                    <a:pt x="271" y="703"/>
                  </a:lnTo>
                  <a:lnTo>
                    <a:pt x="287" y="733"/>
                  </a:lnTo>
                  <a:lnTo>
                    <a:pt x="304" y="764"/>
                  </a:lnTo>
                  <a:lnTo>
                    <a:pt x="306" y="766"/>
                  </a:lnTo>
                  <a:lnTo>
                    <a:pt x="310" y="767"/>
                  </a:lnTo>
                  <a:lnTo>
                    <a:pt x="316" y="768"/>
                  </a:lnTo>
                  <a:lnTo>
                    <a:pt x="323" y="768"/>
                  </a:lnTo>
                  <a:lnTo>
                    <a:pt x="329" y="768"/>
                  </a:lnTo>
                  <a:lnTo>
                    <a:pt x="335" y="767"/>
                  </a:lnTo>
                  <a:lnTo>
                    <a:pt x="339" y="766"/>
                  </a:lnTo>
                  <a:lnTo>
                    <a:pt x="342" y="764"/>
                  </a:lnTo>
                  <a:lnTo>
                    <a:pt x="344" y="759"/>
                  </a:lnTo>
                  <a:lnTo>
                    <a:pt x="344" y="755"/>
                  </a:lnTo>
                  <a:lnTo>
                    <a:pt x="342" y="750"/>
                  </a:lnTo>
                  <a:lnTo>
                    <a:pt x="338" y="747"/>
                  </a:lnTo>
                  <a:lnTo>
                    <a:pt x="324" y="722"/>
                  </a:lnTo>
                  <a:lnTo>
                    <a:pt x="312" y="699"/>
                  </a:lnTo>
                  <a:lnTo>
                    <a:pt x="298" y="675"/>
                  </a:lnTo>
                  <a:lnTo>
                    <a:pt x="285" y="651"/>
                  </a:lnTo>
                  <a:lnTo>
                    <a:pt x="272" y="628"/>
                  </a:lnTo>
                  <a:lnTo>
                    <a:pt x="260" y="604"/>
                  </a:lnTo>
                  <a:lnTo>
                    <a:pt x="246" y="580"/>
                  </a:lnTo>
                  <a:lnTo>
                    <a:pt x="233" y="556"/>
                  </a:lnTo>
                  <a:lnTo>
                    <a:pt x="210" y="511"/>
                  </a:lnTo>
                  <a:lnTo>
                    <a:pt x="190" y="468"/>
                  </a:lnTo>
                  <a:lnTo>
                    <a:pt x="169" y="426"/>
                  </a:lnTo>
                  <a:lnTo>
                    <a:pt x="150" y="382"/>
                  </a:lnTo>
                  <a:lnTo>
                    <a:pt x="132" y="339"/>
                  </a:lnTo>
                  <a:lnTo>
                    <a:pt x="116" y="296"/>
                  </a:lnTo>
                  <a:lnTo>
                    <a:pt x="100" y="250"/>
                  </a:lnTo>
                  <a:lnTo>
                    <a:pt x="84" y="202"/>
                  </a:lnTo>
                  <a:lnTo>
                    <a:pt x="71" y="176"/>
                  </a:lnTo>
                  <a:lnTo>
                    <a:pt x="58" y="145"/>
                  </a:lnTo>
                  <a:lnTo>
                    <a:pt x="47" y="112"/>
                  </a:lnTo>
                  <a:lnTo>
                    <a:pt x="37" y="79"/>
                  </a:lnTo>
                  <a:lnTo>
                    <a:pt x="27" y="49"/>
                  </a:lnTo>
                  <a:lnTo>
                    <a:pt x="19" y="25"/>
                  </a:lnTo>
                  <a:lnTo>
                    <a:pt x="11" y="8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8"/>
                  </a:lnTo>
                  <a:lnTo>
                    <a:pt x="0" y="12"/>
                  </a:lnTo>
                  <a:lnTo>
                    <a:pt x="4" y="38"/>
                  </a:lnTo>
                  <a:lnTo>
                    <a:pt x="8" y="66"/>
                  </a:lnTo>
                  <a:lnTo>
                    <a:pt x="12" y="92"/>
                  </a:lnTo>
                  <a:lnTo>
                    <a:pt x="18" y="117"/>
                  </a:lnTo>
                  <a:lnTo>
                    <a:pt x="25" y="144"/>
                  </a:lnTo>
                  <a:lnTo>
                    <a:pt x="33" y="169"/>
                  </a:lnTo>
                  <a:lnTo>
                    <a:pt x="43" y="193"/>
                  </a:lnTo>
                  <a:lnTo>
                    <a:pt x="56" y="2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0094" name="Freeform 30">
              <a:extLst>
                <a:ext uri="{FF2B5EF4-FFF2-40B4-BE49-F238E27FC236}">
                  <a16:creationId xmlns:a16="http://schemas.microsoft.com/office/drawing/2014/main" id="{AE52D5DF-CB21-4CF4-9441-D7637D7EB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0" y="4009"/>
              <a:ext cx="149" cy="79"/>
            </a:xfrm>
            <a:custGeom>
              <a:avLst/>
              <a:gdLst>
                <a:gd name="T0" fmla="*/ 1 w 300"/>
                <a:gd name="T1" fmla="*/ 146 h 159"/>
                <a:gd name="T2" fmla="*/ 0 w 300"/>
                <a:gd name="T3" fmla="*/ 150 h 159"/>
                <a:gd name="T4" fmla="*/ 0 w 300"/>
                <a:gd name="T5" fmla="*/ 153 h 159"/>
                <a:gd name="T6" fmla="*/ 1 w 300"/>
                <a:gd name="T7" fmla="*/ 157 h 159"/>
                <a:gd name="T8" fmla="*/ 5 w 300"/>
                <a:gd name="T9" fmla="*/ 159 h 159"/>
                <a:gd name="T10" fmla="*/ 23 w 300"/>
                <a:gd name="T11" fmla="*/ 150 h 159"/>
                <a:gd name="T12" fmla="*/ 41 w 300"/>
                <a:gd name="T13" fmla="*/ 142 h 159"/>
                <a:gd name="T14" fmla="*/ 59 w 300"/>
                <a:gd name="T15" fmla="*/ 134 h 159"/>
                <a:gd name="T16" fmla="*/ 77 w 300"/>
                <a:gd name="T17" fmla="*/ 126 h 159"/>
                <a:gd name="T18" fmla="*/ 97 w 300"/>
                <a:gd name="T19" fmla="*/ 118 h 159"/>
                <a:gd name="T20" fmla="*/ 115 w 300"/>
                <a:gd name="T21" fmla="*/ 111 h 159"/>
                <a:gd name="T22" fmla="*/ 134 w 300"/>
                <a:gd name="T23" fmla="*/ 103 h 159"/>
                <a:gd name="T24" fmla="*/ 152 w 300"/>
                <a:gd name="T25" fmla="*/ 96 h 159"/>
                <a:gd name="T26" fmla="*/ 171 w 300"/>
                <a:gd name="T27" fmla="*/ 88 h 159"/>
                <a:gd name="T28" fmla="*/ 189 w 300"/>
                <a:gd name="T29" fmla="*/ 80 h 159"/>
                <a:gd name="T30" fmla="*/ 207 w 300"/>
                <a:gd name="T31" fmla="*/ 72 h 159"/>
                <a:gd name="T32" fmla="*/ 225 w 300"/>
                <a:gd name="T33" fmla="*/ 62 h 159"/>
                <a:gd name="T34" fmla="*/ 243 w 300"/>
                <a:gd name="T35" fmla="*/ 53 h 159"/>
                <a:gd name="T36" fmla="*/ 260 w 300"/>
                <a:gd name="T37" fmla="*/ 44 h 159"/>
                <a:gd name="T38" fmla="*/ 278 w 300"/>
                <a:gd name="T39" fmla="*/ 34 h 159"/>
                <a:gd name="T40" fmla="*/ 295 w 300"/>
                <a:gd name="T41" fmla="*/ 22 h 159"/>
                <a:gd name="T42" fmla="*/ 298 w 300"/>
                <a:gd name="T43" fmla="*/ 19 h 159"/>
                <a:gd name="T44" fmla="*/ 300 w 300"/>
                <a:gd name="T45" fmla="*/ 14 h 159"/>
                <a:gd name="T46" fmla="*/ 300 w 300"/>
                <a:gd name="T47" fmla="*/ 9 h 159"/>
                <a:gd name="T48" fmla="*/ 297 w 300"/>
                <a:gd name="T49" fmla="*/ 6 h 159"/>
                <a:gd name="T50" fmla="*/ 294 w 300"/>
                <a:gd name="T51" fmla="*/ 3 h 159"/>
                <a:gd name="T52" fmla="*/ 289 w 300"/>
                <a:gd name="T53" fmla="*/ 0 h 159"/>
                <a:gd name="T54" fmla="*/ 285 w 300"/>
                <a:gd name="T55" fmla="*/ 0 h 159"/>
                <a:gd name="T56" fmla="*/ 281 w 300"/>
                <a:gd name="T57" fmla="*/ 3 h 159"/>
                <a:gd name="T58" fmla="*/ 263 w 300"/>
                <a:gd name="T59" fmla="*/ 13 h 159"/>
                <a:gd name="T60" fmla="*/ 242 w 300"/>
                <a:gd name="T61" fmla="*/ 23 h 159"/>
                <a:gd name="T62" fmla="*/ 220 w 300"/>
                <a:gd name="T63" fmla="*/ 34 h 159"/>
                <a:gd name="T64" fmla="*/ 198 w 300"/>
                <a:gd name="T65" fmla="*/ 45 h 159"/>
                <a:gd name="T66" fmla="*/ 175 w 300"/>
                <a:gd name="T67" fmla="*/ 57 h 159"/>
                <a:gd name="T68" fmla="*/ 151 w 300"/>
                <a:gd name="T69" fmla="*/ 68 h 159"/>
                <a:gd name="T70" fmla="*/ 128 w 300"/>
                <a:gd name="T71" fmla="*/ 78 h 159"/>
                <a:gd name="T72" fmla="*/ 106 w 300"/>
                <a:gd name="T73" fmla="*/ 90 h 159"/>
                <a:gd name="T74" fmla="*/ 84 w 300"/>
                <a:gd name="T75" fmla="*/ 100 h 159"/>
                <a:gd name="T76" fmla="*/ 65 w 300"/>
                <a:gd name="T77" fmla="*/ 110 h 159"/>
                <a:gd name="T78" fmla="*/ 47 w 300"/>
                <a:gd name="T79" fmla="*/ 119 h 159"/>
                <a:gd name="T80" fmla="*/ 31 w 300"/>
                <a:gd name="T81" fmla="*/ 127 h 159"/>
                <a:gd name="T82" fmla="*/ 19 w 300"/>
                <a:gd name="T83" fmla="*/ 134 h 159"/>
                <a:gd name="T84" fmla="*/ 9 w 300"/>
                <a:gd name="T85" fmla="*/ 139 h 159"/>
                <a:gd name="T86" fmla="*/ 4 w 300"/>
                <a:gd name="T87" fmla="*/ 144 h 159"/>
                <a:gd name="T88" fmla="*/ 1 w 300"/>
                <a:gd name="T89" fmla="*/ 146 h 159"/>
                <a:gd name="T90" fmla="*/ 1 w 300"/>
                <a:gd name="T91" fmla="*/ 14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0" h="159">
                  <a:moveTo>
                    <a:pt x="1" y="146"/>
                  </a:moveTo>
                  <a:lnTo>
                    <a:pt x="0" y="150"/>
                  </a:lnTo>
                  <a:lnTo>
                    <a:pt x="0" y="153"/>
                  </a:lnTo>
                  <a:lnTo>
                    <a:pt x="1" y="157"/>
                  </a:lnTo>
                  <a:lnTo>
                    <a:pt x="5" y="159"/>
                  </a:lnTo>
                  <a:lnTo>
                    <a:pt x="23" y="150"/>
                  </a:lnTo>
                  <a:lnTo>
                    <a:pt x="41" y="142"/>
                  </a:lnTo>
                  <a:lnTo>
                    <a:pt x="59" y="134"/>
                  </a:lnTo>
                  <a:lnTo>
                    <a:pt x="77" y="126"/>
                  </a:lnTo>
                  <a:lnTo>
                    <a:pt x="97" y="118"/>
                  </a:lnTo>
                  <a:lnTo>
                    <a:pt x="115" y="111"/>
                  </a:lnTo>
                  <a:lnTo>
                    <a:pt x="134" y="103"/>
                  </a:lnTo>
                  <a:lnTo>
                    <a:pt x="152" y="96"/>
                  </a:lnTo>
                  <a:lnTo>
                    <a:pt x="171" y="88"/>
                  </a:lnTo>
                  <a:lnTo>
                    <a:pt x="189" y="80"/>
                  </a:lnTo>
                  <a:lnTo>
                    <a:pt x="207" y="72"/>
                  </a:lnTo>
                  <a:lnTo>
                    <a:pt x="225" y="62"/>
                  </a:lnTo>
                  <a:lnTo>
                    <a:pt x="243" y="53"/>
                  </a:lnTo>
                  <a:lnTo>
                    <a:pt x="260" y="44"/>
                  </a:lnTo>
                  <a:lnTo>
                    <a:pt x="278" y="34"/>
                  </a:lnTo>
                  <a:lnTo>
                    <a:pt x="295" y="22"/>
                  </a:lnTo>
                  <a:lnTo>
                    <a:pt x="298" y="19"/>
                  </a:lnTo>
                  <a:lnTo>
                    <a:pt x="300" y="14"/>
                  </a:lnTo>
                  <a:lnTo>
                    <a:pt x="300" y="9"/>
                  </a:lnTo>
                  <a:lnTo>
                    <a:pt x="297" y="6"/>
                  </a:lnTo>
                  <a:lnTo>
                    <a:pt x="294" y="3"/>
                  </a:lnTo>
                  <a:lnTo>
                    <a:pt x="289" y="0"/>
                  </a:lnTo>
                  <a:lnTo>
                    <a:pt x="285" y="0"/>
                  </a:lnTo>
                  <a:lnTo>
                    <a:pt x="281" y="3"/>
                  </a:lnTo>
                  <a:lnTo>
                    <a:pt x="263" y="13"/>
                  </a:lnTo>
                  <a:lnTo>
                    <a:pt x="242" y="23"/>
                  </a:lnTo>
                  <a:lnTo>
                    <a:pt x="220" y="34"/>
                  </a:lnTo>
                  <a:lnTo>
                    <a:pt x="198" y="45"/>
                  </a:lnTo>
                  <a:lnTo>
                    <a:pt x="175" y="57"/>
                  </a:lnTo>
                  <a:lnTo>
                    <a:pt x="151" y="68"/>
                  </a:lnTo>
                  <a:lnTo>
                    <a:pt x="128" y="78"/>
                  </a:lnTo>
                  <a:lnTo>
                    <a:pt x="106" y="90"/>
                  </a:lnTo>
                  <a:lnTo>
                    <a:pt x="84" y="100"/>
                  </a:lnTo>
                  <a:lnTo>
                    <a:pt x="65" y="110"/>
                  </a:lnTo>
                  <a:lnTo>
                    <a:pt x="47" y="119"/>
                  </a:lnTo>
                  <a:lnTo>
                    <a:pt x="31" y="127"/>
                  </a:lnTo>
                  <a:lnTo>
                    <a:pt x="19" y="134"/>
                  </a:lnTo>
                  <a:lnTo>
                    <a:pt x="9" y="139"/>
                  </a:lnTo>
                  <a:lnTo>
                    <a:pt x="4" y="144"/>
                  </a:lnTo>
                  <a:lnTo>
                    <a:pt x="1" y="146"/>
                  </a:lnTo>
                  <a:lnTo>
                    <a:pt x="1" y="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0095" name="Freeform 31">
              <a:extLst>
                <a:ext uri="{FF2B5EF4-FFF2-40B4-BE49-F238E27FC236}">
                  <a16:creationId xmlns:a16="http://schemas.microsoft.com/office/drawing/2014/main" id="{DFA4CA1A-8A42-4B95-A080-3CF07882E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0" y="3565"/>
              <a:ext cx="41" cy="93"/>
            </a:xfrm>
            <a:custGeom>
              <a:avLst/>
              <a:gdLst>
                <a:gd name="T0" fmla="*/ 31 w 82"/>
                <a:gd name="T1" fmla="*/ 14 h 188"/>
                <a:gd name="T2" fmla="*/ 29 w 82"/>
                <a:gd name="T3" fmla="*/ 8 h 188"/>
                <a:gd name="T4" fmla="*/ 25 w 82"/>
                <a:gd name="T5" fmla="*/ 4 h 188"/>
                <a:gd name="T6" fmla="*/ 19 w 82"/>
                <a:gd name="T7" fmla="*/ 1 h 188"/>
                <a:gd name="T8" fmla="*/ 14 w 82"/>
                <a:gd name="T9" fmla="*/ 0 h 188"/>
                <a:gd name="T10" fmla="*/ 8 w 82"/>
                <a:gd name="T11" fmla="*/ 3 h 188"/>
                <a:gd name="T12" fmla="*/ 3 w 82"/>
                <a:gd name="T13" fmla="*/ 6 h 188"/>
                <a:gd name="T14" fmla="*/ 0 w 82"/>
                <a:gd name="T15" fmla="*/ 12 h 188"/>
                <a:gd name="T16" fmla="*/ 0 w 82"/>
                <a:gd name="T17" fmla="*/ 18 h 188"/>
                <a:gd name="T18" fmla="*/ 6 w 82"/>
                <a:gd name="T19" fmla="*/ 43 h 188"/>
                <a:gd name="T20" fmla="*/ 15 w 82"/>
                <a:gd name="T21" fmla="*/ 72 h 188"/>
                <a:gd name="T22" fmla="*/ 26 w 82"/>
                <a:gd name="T23" fmla="*/ 100 h 188"/>
                <a:gd name="T24" fmla="*/ 40 w 82"/>
                <a:gd name="T25" fmla="*/ 128 h 188"/>
                <a:gd name="T26" fmla="*/ 54 w 82"/>
                <a:gd name="T27" fmla="*/ 152 h 188"/>
                <a:gd name="T28" fmla="*/ 67 w 82"/>
                <a:gd name="T29" fmla="*/ 172 h 188"/>
                <a:gd name="T30" fmla="*/ 76 w 82"/>
                <a:gd name="T31" fmla="*/ 184 h 188"/>
                <a:gd name="T32" fmla="*/ 82 w 82"/>
                <a:gd name="T33" fmla="*/ 188 h 188"/>
                <a:gd name="T34" fmla="*/ 79 w 82"/>
                <a:gd name="T35" fmla="*/ 175 h 188"/>
                <a:gd name="T36" fmla="*/ 74 w 82"/>
                <a:gd name="T37" fmla="*/ 159 h 188"/>
                <a:gd name="T38" fmla="*/ 67 w 82"/>
                <a:gd name="T39" fmla="*/ 138 h 188"/>
                <a:gd name="T40" fmla="*/ 59 w 82"/>
                <a:gd name="T41" fmla="*/ 114 h 188"/>
                <a:gd name="T42" fmla="*/ 50 w 82"/>
                <a:gd name="T43" fmla="*/ 89 h 188"/>
                <a:gd name="T44" fmla="*/ 42 w 82"/>
                <a:gd name="T45" fmla="*/ 64 h 188"/>
                <a:gd name="T46" fmla="*/ 36 w 82"/>
                <a:gd name="T47" fmla="*/ 38 h 188"/>
                <a:gd name="T48" fmla="*/ 31 w 82"/>
                <a:gd name="T49" fmla="*/ 1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188">
                  <a:moveTo>
                    <a:pt x="31" y="14"/>
                  </a:moveTo>
                  <a:lnTo>
                    <a:pt x="29" y="8"/>
                  </a:lnTo>
                  <a:lnTo>
                    <a:pt x="25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3"/>
                  </a:lnTo>
                  <a:lnTo>
                    <a:pt x="3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6" y="43"/>
                  </a:lnTo>
                  <a:lnTo>
                    <a:pt x="15" y="72"/>
                  </a:lnTo>
                  <a:lnTo>
                    <a:pt x="26" y="100"/>
                  </a:lnTo>
                  <a:lnTo>
                    <a:pt x="40" y="128"/>
                  </a:lnTo>
                  <a:lnTo>
                    <a:pt x="54" y="152"/>
                  </a:lnTo>
                  <a:lnTo>
                    <a:pt x="67" y="172"/>
                  </a:lnTo>
                  <a:lnTo>
                    <a:pt x="76" y="184"/>
                  </a:lnTo>
                  <a:lnTo>
                    <a:pt x="82" y="188"/>
                  </a:lnTo>
                  <a:lnTo>
                    <a:pt x="79" y="175"/>
                  </a:lnTo>
                  <a:lnTo>
                    <a:pt x="74" y="159"/>
                  </a:lnTo>
                  <a:lnTo>
                    <a:pt x="67" y="138"/>
                  </a:lnTo>
                  <a:lnTo>
                    <a:pt x="59" y="114"/>
                  </a:lnTo>
                  <a:lnTo>
                    <a:pt x="50" y="89"/>
                  </a:lnTo>
                  <a:lnTo>
                    <a:pt x="42" y="64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0096" name="Freeform 32">
              <a:extLst>
                <a:ext uri="{FF2B5EF4-FFF2-40B4-BE49-F238E27FC236}">
                  <a16:creationId xmlns:a16="http://schemas.microsoft.com/office/drawing/2014/main" id="{23467FF0-FA92-418E-8A1E-880739953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2" y="3515"/>
              <a:ext cx="21" cy="47"/>
            </a:xfrm>
            <a:custGeom>
              <a:avLst/>
              <a:gdLst>
                <a:gd name="T0" fmla="*/ 22 w 43"/>
                <a:gd name="T1" fmla="*/ 11 h 95"/>
                <a:gd name="T2" fmla="*/ 21 w 43"/>
                <a:gd name="T3" fmla="*/ 6 h 95"/>
                <a:gd name="T4" fmla="*/ 17 w 43"/>
                <a:gd name="T5" fmla="*/ 3 h 95"/>
                <a:gd name="T6" fmla="*/ 14 w 43"/>
                <a:gd name="T7" fmla="*/ 0 h 95"/>
                <a:gd name="T8" fmla="*/ 9 w 43"/>
                <a:gd name="T9" fmla="*/ 0 h 95"/>
                <a:gd name="T10" fmla="*/ 6 w 43"/>
                <a:gd name="T11" fmla="*/ 1 h 95"/>
                <a:gd name="T12" fmla="*/ 2 w 43"/>
                <a:gd name="T13" fmla="*/ 4 h 95"/>
                <a:gd name="T14" fmla="*/ 0 w 43"/>
                <a:gd name="T15" fmla="*/ 7 h 95"/>
                <a:gd name="T16" fmla="*/ 0 w 43"/>
                <a:gd name="T17" fmla="*/ 12 h 95"/>
                <a:gd name="T18" fmla="*/ 0 w 43"/>
                <a:gd name="T19" fmla="*/ 24 h 95"/>
                <a:gd name="T20" fmla="*/ 4 w 43"/>
                <a:gd name="T21" fmla="*/ 38 h 95"/>
                <a:gd name="T22" fmla="*/ 8 w 43"/>
                <a:gd name="T23" fmla="*/ 52 h 95"/>
                <a:gd name="T24" fmla="*/ 14 w 43"/>
                <a:gd name="T25" fmla="*/ 66 h 95"/>
                <a:gd name="T26" fmla="*/ 21 w 43"/>
                <a:gd name="T27" fmla="*/ 78 h 95"/>
                <a:gd name="T28" fmla="*/ 28 w 43"/>
                <a:gd name="T29" fmla="*/ 88 h 95"/>
                <a:gd name="T30" fmla="*/ 36 w 43"/>
                <a:gd name="T31" fmla="*/ 93 h 95"/>
                <a:gd name="T32" fmla="*/ 42 w 43"/>
                <a:gd name="T33" fmla="*/ 95 h 95"/>
                <a:gd name="T34" fmla="*/ 43 w 43"/>
                <a:gd name="T35" fmla="*/ 76 h 95"/>
                <a:gd name="T36" fmla="*/ 37 w 43"/>
                <a:gd name="T37" fmla="*/ 54 h 95"/>
                <a:gd name="T38" fmla="*/ 30 w 43"/>
                <a:gd name="T39" fmla="*/ 32 h 95"/>
                <a:gd name="T40" fmla="*/ 22 w 43"/>
                <a:gd name="T41" fmla="*/ 1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" h="95">
                  <a:moveTo>
                    <a:pt x="22" y="11"/>
                  </a:moveTo>
                  <a:lnTo>
                    <a:pt x="21" y="6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6"/>
                  </a:lnTo>
                  <a:lnTo>
                    <a:pt x="21" y="78"/>
                  </a:lnTo>
                  <a:lnTo>
                    <a:pt x="28" y="88"/>
                  </a:lnTo>
                  <a:lnTo>
                    <a:pt x="36" y="93"/>
                  </a:lnTo>
                  <a:lnTo>
                    <a:pt x="42" y="95"/>
                  </a:lnTo>
                  <a:lnTo>
                    <a:pt x="43" y="76"/>
                  </a:lnTo>
                  <a:lnTo>
                    <a:pt x="37" y="54"/>
                  </a:lnTo>
                  <a:lnTo>
                    <a:pt x="30" y="32"/>
                  </a:lnTo>
                  <a:lnTo>
                    <a:pt x="22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0097" name="Freeform 33">
              <a:extLst>
                <a:ext uri="{FF2B5EF4-FFF2-40B4-BE49-F238E27FC236}">
                  <a16:creationId xmlns:a16="http://schemas.microsoft.com/office/drawing/2014/main" id="{B9DE37DF-1397-4587-9D6F-553FDB1AB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5" y="3480"/>
              <a:ext cx="18" cy="27"/>
            </a:xfrm>
            <a:custGeom>
              <a:avLst/>
              <a:gdLst>
                <a:gd name="T0" fmla="*/ 19 w 36"/>
                <a:gd name="T1" fmla="*/ 7 h 54"/>
                <a:gd name="T2" fmla="*/ 19 w 36"/>
                <a:gd name="T3" fmla="*/ 8 h 54"/>
                <a:gd name="T4" fmla="*/ 19 w 36"/>
                <a:gd name="T5" fmla="*/ 8 h 54"/>
                <a:gd name="T6" fmla="*/ 19 w 36"/>
                <a:gd name="T7" fmla="*/ 8 h 54"/>
                <a:gd name="T8" fmla="*/ 19 w 36"/>
                <a:gd name="T9" fmla="*/ 8 h 54"/>
                <a:gd name="T10" fmla="*/ 18 w 36"/>
                <a:gd name="T11" fmla="*/ 5 h 54"/>
                <a:gd name="T12" fmla="*/ 15 w 36"/>
                <a:gd name="T13" fmla="*/ 1 h 54"/>
                <a:gd name="T14" fmla="*/ 11 w 36"/>
                <a:gd name="T15" fmla="*/ 0 h 54"/>
                <a:gd name="T16" fmla="*/ 7 w 36"/>
                <a:gd name="T17" fmla="*/ 0 h 54"/>
                <a:gd name="T18" fmla="*/ 3 w 36"/>
                <a:gd name="T19" fmla="*/ 1 h 54"/>
                <a:gd name="T20" fmla="*/ 1 w 36"/>
                <a:gd name="T21" fmla="*/ 5 h 54"/>
                <a:gd name="T22" fmla="*/ 0 w 36"/>
                <a:gd name="T23" fmla="*/ 8 h 54"/>
                <a:gd name="T24" fmla="*/ 0 w 36"/>
                <a:gd name="T25" fmla="*/ 12 h 54"/>
                <a:gd name="T26" fmla="*/ 1 w 36"/>
                <a:gd name="T27" fmla="*/ 17 h 54"/>
                <a:gd name="T28" fmla="*/ 3 w 36"/>
                <a:gd name="T29" fmla="*/ 24 h 54"/>
                <a:gd name="T30" fmla="*/ 8 w 36"/>
                <a:gd name="T31" fmla="*/ 32 h 54"/>
                <a:gd name="T32" fmla="*/ 13 w 36"/>
                <a:gd name="T33" fmla="*/ 39 h 54"/>
                <a:gd name="T34" fmla="*/ 19 w 36"/>
                <a:gd name="T35" fmla="*/ 46 h 54"/>
                <a:gd name="T36" fmla="*/ 26 w 36"/>
                <a:gd name="T37" fmla="*/ 51 h 54"/>
                <a:gd name="T38" fmla="*/ 32 w 36"/>
                <a:gd name="T39" fmla="*/ 54 h 54"/>
                <a:gd name="T40" fmla="*/ 36 w 36"/>
                <a:gd name="T41" fmla="*/ 54 h 54"/>
                <a:gd name="T42" fmla="*/ 35 w 36"/>
                <a:gd name="T43" fmla="*/ 43 h 54"/>
                <a:gd name="T44" fmla="*/ 31 w 36"/>
                <a:gd name="T45" fmla="*/ 29 h 54"/>
                <a:gd name="T46" fmla="*/ 24 w 36"/>
                <a:gd name="T47" fmla="*/ 16 h 54"/>
                <a:gd name="T48" fmla="*/ 19 w 36"/>
                <a:gd name="T49" fmla="*/ 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" h="54">
                  <a:moveTo>
                    <a:pt x="19" y="7"/>
                  </a:moveTo>
                  <a:lnTo>
                    <a:pt x="19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8" y="5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3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2"/>
                  </a:lnTo>
                  <a:lnTo>
                    <a:pt x="1" y="17"/>
                  </a:lnTo>
                  <a:lnTo>
                    <a:pt x="3" y="24"/>
                  </a:lnTo>
                  <a:lnTo>
                    <a:pt x="8" y="32"/>
                  </a:lnTo>
                  <a:lnTo>
                    <a:pt x="13" y="39"/>
                  </a:lnTo>
                  <a:lnTo>
                    <a:pt x="19" y="46"/>
                  </a:lnTo>
                  <a:lnTo>
                    <a:pt x="26" y="51"/>
                  </a:lnTo>
                  <a:lnTo>
                    <a:pt x="32" y="54"/>
                  </a:lnTo>
                  <a:lnTo>
                    <a:pt x="36" y="54"/>
                  </a:lnTo>
                  <a:lnTo>
                    <a:pt x="35" y="43"/>
                  </a:lnTo>
                  <a:lnTo>
                    <a:pt x="31" y="29"/>
                  </a:lnTo>
                  <a:lnTo>
                    <a:pt x="24" y="16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0098" name="Freeform 34">
              <a:extLst>
                <a:ext uri="{FF2B5EF4-FFF2-40B4-BE49-F238E27FC236}">
                  <a16:creationId xmlns:a16="http://schemas.microsoft.com/office/drawing/2014/main" id="{CACA2E70-183A-4E9B-8D3A-9B3117AA0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9" y="3458"/>
              <a:ext cx="26" cy="17"/>
            </a:xfrm>
            <a:custGeom>
              <a:avLst/>
              <a:gdLst>
                <a:gd name="T0" fmla="*/ 40 w 50"/>
                <a:gd name="T1" fmla="*/ 27 h 36"/>
                <a:gd name="T2" fmla="*/ 44 w 50"/>
                <a:gd name="T3" fmla="*/ 24 h 36"/>
                <a:gd name="T4" fmla="*/ 49 w 50"/>
                <a:gd name="T5" fmla="*/ 21 h 36"/>
                <a:gd name="T6" fmla="*/ 50 w 50"/>
                <a:gd name="T7" fmla="*/ 16 h 36"/>
                <a:gd name="T8" fmla="*/ 50 w 50"/>
                <a:gd name="T9" fmla="*/ 12 h 36"/>
                <a:gd name="T10" fmla="*/ 48 w 50"/>
                <a:gd name="T11" fmla="*/ 6 h 36"/>
                <a:gd name="T12" fmla="*/ 44 w 50"/>
                <a:gd name="T13" fmla="*/ 3 h 36"/>
                <a:gd name="T14" fmla="*/ 40 w 50"/>
                <a:gd name="T15" fmla="*/ 0 h 36"/>
                <a:gd name="T16" fmla="*/ 34 w 50"/>
                <a:gd name="T17" fmla="*/ 0 h 36"/>
                <a:gd name="T18" fmla="*/ 32 w 50"/>
                <a:gd name="T19" fmla="*/ 0 h 36"/>
                <a:gd name="T20" fmla="*/ 27 w 50"/>
                <a:gd name="T21" fmla="*/ 1 h 36"/>
                <a:gd name="T22" fmla="*/ 20 w 50"/>
                <a:gd name="T23" fmla="*/ 4 h 36"/>
                <a:gd name="T24" fmla="*/ 12 w 50"/>
                <a:gd name="T25" fmla="*/ 8 h 36"/>
                <a:gd name="T26" fmla="*/ 5 w 50"/>
                <a:gd name="T27" fmla="*/ 15 h 36"/>
                <a:gd name="T28" fmla="*/ 2 w 50"/>
                <a:gd name="T29" fmla="*/ 22 h 36"/>
                <a:gd name="T30" fmla="*/ 0 w 50"/>
                <a:gd name="T31" fmla="*/ 29 h 36"/>
                <a:gd name="T32" fmla="*/ 0 w 50"/>
                <a:gd name="T33" fmla="*/ 31 h 36"/>
                <a:gd name="T34" fmla="*/ 3 w 50"/>
                <a:gd name="T35" fmla="*/ 34 h 36"/>
                <a:gd name="T36" fmla="*/ 8 w 50"/>
                <a:gd name="T37" fmla="*/ 36 h 36"/>
                <a:gd name="T38" fmla="*/ 12 w 50"/>
                <a:gd name="T39" fmla="*/ 36 h 36"/>
                <a:gd name="T40" fmla="*/ 17 w 50"/>
                <a:gd name="T41" fmla="*/ 36 h 36"/>
                <a:gd name="T42" fmla="*/ 23 w 50"/>
                <a:gd name="T43" fmla="*/ 34 h 36"/>
                <a:gd name="T44" fmla="*/ 28 w 50"/>
                <a:gd name="T45" fmla="*/ 33 h 36"/>
                <a:gd name="T46" fmla="*/ 34 w 50"/>
                <a:gd name="T47" fmla="*/ 30 h 36"/>
                <a:gd name="T48" fmla="*/ 40 w 50"/>
                <a:gd name="T49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36">
                  <a:moveTo>
                    <a:pt x="40" y="27"/>
                  </a:moveTo>
                  <a:lnTo>
                    <a:pt x="44" y="24"/>
                  </a:lnTo>
                  <a:lnTo>
                    <a:pt x="49" y="21"/>
                  </a:lnTo>
                  <a:lnTo>
                    <a:pt x="50" y="16"/>
                  </a:lnTo>
                  <a:lnTo>
                    <a:pt x="50" y="12"/>
                  </a:lnTo>
                  <a:lnTo>
                    <a:pt x="48" y="6"/>
                  </a:lnTo>
                  <a:lnTo>
                    <a:pt x="44" y="3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27" y="1"/>
                  </a:lnTo>
                  <a:lnTo>
                    <a:pt x="20" y="4"/>
                  </a:lnTo>
                  <a:lnTo>
                    <a:pt x="12" y="8"/>
                  </a:lnTo>
                  <a:lnTo>
                    <a:pt x="5" y="15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3" y="34"/>
                  </a:lnTo>
                  <a:lnTo>
                    <a:pt x="8" y="36"/>
                  </a:lnTo>
                  <a:lnTo>
                    <a:pt x="12" y="36"/>
                  </a:lnTo>
                  <a:lnTo>
                    <a:pt x="17" y="36"/>
                  </a:lnTo>
                  <a:lnTo>
                    <a:pt x="23" y="34"/>
                  </a:lnTo>
                  <a:lnTo>
                    <a:pt x="28" y="33"/>
                  </a:lnTo>
                  <a:lnTo>
                    <a:pt x="34" y="30"/>
                  </a:lnTo>
                  <a:lnTo>
                    <a:pt x="4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0099" name="Freeform 35">
              <a:extLst>
                <a:ext uri="{FF2B5EF4-FFF2-40B4-BE49-F238E27FC236}">
                  <a16:creationId xmlns:a16="http://schemas.microsoft.com/office/drawing/2014/main" id="{17EA53B6-4533-4802-91F2-222B53685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7" y="3673"/>
              <a:ext cx="90" cy="96"/>
            </a:xfrm>
            <a:custGeom>
              <a:avLst/>
              <a:gdLst>
                <a:gd name="T0" fmla="*/ 93 w 179"/>
                <a:gd name="T1" fmla="*/ 2 h 192"/>
                <a:gd name="T2" fmla="*/ 82 w 179"/>
                <a:gd name="T3" fmla="*/ 1 h 192"/>
                <a:gd name="T4" fmla="*/ 73 w 179"/>
                <a:gd name="T5" fmla="*/ 0 h 192"/>
                <a:gd name="T6" fmla="*/ 58 w 179"/>
                <a:gd name="T7" fmla="*/ 1 h 192"/>
                <a:gd name="T8" fmla="*/ 44 w 179"/>
                <a:gd name="T9" fmla="*/ 3 h 192"/>
                <a:gd name="T10" fmla="*/ 32 w 179"/>
                <a:gd name="T11" fmla="*/ 10 h 192"/>
                <a:gd name="T12" fmla="*/ 13 w 179"/>
                <a:gd name="T13" fmla="*/ 27 h 192"/>
                <a:gd name="T14" fmla="*/ 1 w 179"/>
                <a:gd name="T15" fmla="*/ 61 h 192"/>
                <a:gd name="T16" fmla="*/ 2 w 179"/>
                <a:gd name="T17" fmla="*/ 96 h 192"/>
                <a:gd name="T18" fmla="*/ 12 w 179"/>
                <a:gd name="T19" fmla="*/ 133 h 192"/>
                <a:gd name="T20" fmla="*/ 27 w 179"/>
                <a:gd name="T21" fmla="*/ 160 h 192"/>
                <a:gd name="T22" fmla="*/ 44 w 179"/>
                <a:gd name="T23" fmla="*/ 178 h 192"/>
                <a:gd name="T24" fmla="*/ 66 w 179"/>
                <a:gd name="T25" fmla="*/ 188 h 192"/>
                <a:gd name="T26" fmla="*/ 90 w 179"/>
                <a:gd name="T27" fmla="*/ 192 h 192"/>
                <a:gd name="T28" fmla="*/ 120 w 179"/>
                <a:gd name="T29" fmla="*/ 183 h 192"/>
                <a:gd name="T30" fmla="*/ 150 w 179"/>
                <a:gd name="T31" fmla="*/ 163 h 192"/>
                <a:gd name="T32" fmla="*/ 171 w 179"/>
                <a:gd name="T33" fmla="*/ 137 h 192"/>
                <a:gd name="T34" fmla="*/ 179 w 179"/>
                <a:gd name="T35" fmla="*/ 104 h 192"/>
                <a:gd name="T36" fmla="*/ 176 w 179"/>
                <a:gd name="T37" fmla="*/ 82 h 192"/>
                <a:gd name="T38" fmla="*/ 169 w 179"/>
                <a:gd name="T39" fmla="*/ 76 h 192"/>
                <a:gd name="T40" fmla="*/ 160 w 179"/>
                <a:gd name="T41" fmla="*/ 76 h 192"/>
                <a:gd name="T42" fmla="*/ 153 w 179"/>
                <a:gd name="T43" fmla="*/ 84 h 192"/>
                <a:gd name="T44" fmla="*/ 151 w 179"/>
                <a:gd name="T45" fmla="*/ 101 h 192"/>
                <a:gd name="T46" fmla="*/ 143 w 179"/>
                <a:gd name="T47" fmla="*/ 126 h 192"/>
                <a:gd name="T48" fmla="*/ 128 w 179"/>
                <a:gd name="T49" fmla="*/ 145 h 192"/>
                <a:gd name="T50" fmla="*/ 104 w 179"/>
                <a:gd name="T51" fmla="*/ 156 h 192"/>
                <a:gd name="T52" fmla="*/ 72 w 179"/>
                <a:gd name="T53" fmla="*/ 157 h 192"/>
                <a:gd name="T54" fmla="*/ 49 w 179"/>
                <a:gd name="T55" fmla="*/ 141 h 192"/>
                <a:gd name="T56" fmla="*/ 36 w 179"/>
                <a:gd name="T57" fmla="*/ 114 h 192"/>
                <a:gd name="T58" fmla="*/ 28 w 179"/>
                <a:gd name="T59" fmla="*/ 82 h 192"/>
                <a:gd name="T60" fmla="*/ 27 w 179"/>
                <a:gd name="T61" fmla="*/ 58 h 192"/>
                <a:gd name="T62" fmla="*/ 32 w 179"/>
                <a:gd name="T63" fmla="*/ 40 h 192"/>
                <a:gd name="T64" fmla="*/ 43 w 179"/>
                <a:gd name="T65" fmla="*/ 26 h 192"/>
                <a:gd name="T66" fmla="*/ 61 w 179"/>
                <a:gd name="T67" fmla="*/ 17 h 192"/>
                <a:gd name="T68" fmla="*/ 75 w 179"/>
                <a:gd name="T69" fmla="*/ 15 h 192"/>
                <a:gd name="T70" fmla="*/ 94 w 179"/>
                <a:gd name="T71" fmla="*/ 15 h 192"/>
                <a:gd name="T72" fmla="*/ 109 w 179"/>
                <a:gd name="T73" fmla="*/ 16 h 192"/>
                <a:gd name="T74" fmla="*/ 104 w 179"/>
                <a:gd name="T75" fmla="*/ 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9" h="192">
                  <a:moveTo>
                    <a:pt x="99" y="3"/>
                  </a:moveTo>
                  <a:lnTo>
                    <a:pt x="93" y="2"/>
                  </a:lnTo>
                  <a:lnTo>
                    <a:pt x="87" y="2"/>
                  </a:lnTo>
                  <a:lnTo>
                    <a:pt x="82" y="1"/>
                  </a:lnTo>
                  <a:lnTo>
                    <a:pt x="80" y="1"/>
                  </a:lnTo>
                  <a:lnTo>
                    <a:pt x="73" y="0"/>
                  </a:lnTo>
                  <a:lnTo>
                    <a:pt x="65" y="0"/>
                  </a:lnTo>
                  <a:lnTo>
                    <a:pt x="58" y="1"/>
                  </a:lnTo>
                  <a:lnTo>
                    <a:pt x="51" y="2"/>
                  </a:lnTo>
                  <a:lnTo>
                    <a:pt x="44" y="3"/>
                  </a:lnTo>
                  <a:lnTo>
                    <a:pt x="37" y="7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3" y="27"/>
                  </a:lnTo>
                  <a:lnTo>
                    <a:pt x="4" y="43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2" y="96"/>
                  </a:lnTo>
                  <a:lnTo>
                    <a:pt x="6" y="115"/>
                  </a:lnTo>
                  <a:lnTo>
                    <a:pt x="12" y="133"/>
                  </a:lnTo>
                  <a:lnTo>
                    <a:pt x="20" y="149"/>
                  </a:lnTo>
                  <a:lnTo>
                    <a:pt x="27" y="160"/>
                  </a:lnTo>
                  <a:lnTo>
                    <a:pt x="35" y="170"/>
                  </a:lnTo>
                  <a:lnTo>
                    <a:pt x="44" y="178"/>
                  </a:lnTo>
                  <a:lnTo>
                    <a:pt x="55" y="184"/>
                  </a:lnTo>
                  <a:lnTo>
                    <a:pt x="66" y="188"/>
                  </a:lnTo>
                  <a:lnTo>
                    <a:pt x="79" y="192"/>
                  </a:lnTo>
                  <a:lnTo>
                    <a:pt x="90" y="192"/>
                  </a:lnTo>
                  <a:lnTo>
                    <a:pt x="103" y="189"/>
                  </a:lnTo>
                  <a:lnTo>
                    <a:pt x="120" y="183"/>
                  </a:lnTo>
                  <a:lnTo>
                    <a:pt x="136" y="175"/>
                  </a:lnTo>
                  <a:lnTo>
                    <a:pt x="150" y="163"/>
                  </a:lnTo>
                  <a:lnTo>
                    <a:pt x="163" y="150"/>
                  </a:lnTo>
                  <a:lnTo>
                    <a:pt x="171" y="137"/>
                  </a:lnTo>
                  <a:lnTo>
                    <a:pt x="177" y="120"/>
                  </a:lnTo>
                  <a:lnTo>
                    <a:pt x="179" y="104"/>
                  </a:lnTo>
                  <a:lnTo>
                    <a:pt x="177" y="87"/>
                  </a:lnTo>
                  <a:lnTo>
                    <a:pt x="176" y="82"/>
                  </a:lnTo>
                  <a:lnTo>
                    <a:pt x="173" y="78"/>
                  </a:lnTo>
                  <a:lnTo>
                    <a:pt x="169" y="76"/>
                  </a:lnTo>
                  <a:lnTo>
                    <a:pt x="164" y="74"/>
                  </a:lnTo>
                  <a:lnTo>
                    <a:pt x="160" y="76"/>
                  </a:lnTo>
                  <a:lnTo>
                    <a:pt x="155" y="79"/>
                  </a:lnTo>
                  <a:lnTo>
                    <a:pt x="153" y="84"/>
                  </a:lnTo>
                  <a:lnTo>
                    <a:pt x="153" y="88"/>
                  </a:lnTo>
                  <a:lnTo>
                    <a:pt x="151" y="101"/>
                  </a:lnTo>
                  <a:lnTo>
                    <a:pt x="148" y="114"/>
                  </a:lnTo>
                  <a:lnTo>
                    <a:pt x="143" y="126"/>
                  </a:lnTo>
                  <a:lnTo>
                    <a:pt x="136" y="137"/>
                  </a:lnTo>
                  <a:lnTo>
                    <a:pt x="128" y="145"/>
                  </a:lnTo>
                  <a:lnTo>
                    <a:pt x="117" y="152"/>
                  </a:lnTo>
                  <a:lnTo>
                    <a:pt x="104" y="156"/>
                  </a:lnTo>
                  <a:lnTo>
                    <a:pt x="88" y="158"/>
                  </a:lnTo>
                  <a:lnTo>
                    <a:pt x="72" y="157"/>
                  </a:lnTo>
                  <a:lnTo>
                    <a:pt x="59" y="150"/>
                  </a:lnTo>
                  <a:lnTo>
                    <a:pt x="49" y="141"/>
                  </a:lnTo>
                  <a:lnTo>
                    <a:pt x="42" y="129"/>
                  </a:lnTo>
                  <a:lnTo>
                    <a:pt x="36" y="114"/>
                  </a:lnTo>
                  <a:lnTo>
                    <a:pt x="32" y="99"/>
                  </a:lnTo>
                  <a:lnTo>
                    <a:pt x="28" y="82"/>
                  </a:lnTo>
                  <a:lnTo>
                    <a:pt x="27" y="68"/>
                  </a:lnTo>
                  <a:lnTo>
                    <a:pt x="27" y="58"/>
                  </a:lnTo>
                  <a:lnTo>
                    <a:pt x="28" y="49"/>
                  </a:lnTo>
                  <a:lnTo>
                    <a:pt x="32" y="40"/>
                  </a:lnTo>
                  <a:lnTo>
                    <a:pt x="37" y="32"/>
                  </a:lnTo>
                  <a:lnTo>
                    <a:pt x="43" y="26"/>
                  </a:lnTo>
                  <a:lnTo>
                    <a:pt x="51" y="20"/>
                  </a:lnTo>
                  <a:lnTo>
                    <a:pt x="61" y="17"/>
                  </a:lnTo>
                  <a:lnTo>
                    <a:pt x="72" y="15"/>
                  </a:lnTo>
                  <a:lnTo>
                    <a:pt x="75" y="15"/>
                  </a:lnTo>
                  <a:lnTo>
                    <a:pt x="82" y="15"/>
                  </a:lnTo>
                  <a:lnTo>
                    <a:pt x="94" y="15"/>
                  </a:lnTo>
                  <a:lnTo>
                    <a:pt x="105" y="17"/>
                  </a:lnTo>
                  <a:lnTo>
                    <a:pt x="109" y="16"/>
                  </a:lnTo>
                  <a:lnTo>
                    <a:pt x="109" y="11"/>
                  </a:lnTo>
                  <a:lnTo>
                    <a:pt x="104" y="7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0100" name="Freeform 36">
              <a:extLst>
                <a:ext uri="{FF2B5EF4-FFF2-40B4-BE49-F238E27FC236}">
                  <a16:creationId xmlns:a16="http://schemas.microsoft.com/office/drawing/2014/main" id="{198DF642-50BC-4612-AD6C-E1E19AA27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1" y="3916"/>
              <a:ext cx="110" cy="108"/>
            </a:xfrm>
            <a:custGeom>
              <a:avLst/>
              <a:gdLst>
                <a:gd name="T0" fmla="*/ 48 w 220"/>
                <a:gd name="T1" fmla="*/ 8 h 216"/>
                <a:gd name="T2" fmla="*/ 27 w 220"/>
                <a:gd name="T3" fmla="*/ 22 h 216"/>
                <a:gd name="T4" fmla="*/ 12 w 220"/>
                <a:gd name="T5" fmla="*/ 41 h 216"/>
                <a:gd name="T6" fmla="*/ 3 w 220"/>
                <a:gd name="T7" fmla="*/ 64 h 216"/>
                <a:gd name="T8" fmla="*/ 0 w 220"/>
                <a:gd name="T9" fmla="*/ 91 h 216"/>
                <a:gd name="T10" fmla="*/ 5 w 220"/>
                <a:gd name="T11" fmla="*/ 116 h 216"/>
                <a:gd name="T12" fmla="*/ 14 w 220"/>
                <a:gd name="T13" fmla="*/ 140 h 216"/>
                <a:gd name="T14" fmla="*/ 29 w 220"/>
                <a:gd name="T15" fmla="*/ 163 h 216"/>
                <a:gd name="T16" fmla="*/ 51 w 220"/>
                <a:gd name="T17" fmla="*/ 185 h 216"/>
                <a:gd name="T18" fmla="*/ 80 w 220"/>
                <a:gd name="T19" fmla="*/ 206 h 216"/>
                <a:gd name="T20" fmla="*/ 112 w 220"/>
                <a:gd name="T21" fmla="*/ 216 h 216"/>
                <a:gd name="T22" fmla="*/ 145 w 220"/>
                <a:gd name="T23" fmla="*/ 212 h 216"/>
                <a:gd name="T24" fmla="*/ 172 w 220"/>
                <a:gd name="T25" fmla="*/ 192 h 216"/>
                <a:gd name="T26" fmla="*/ 191 w 220"/>
                <a:gd name="T27" fmla="*/ 173 h 216"/>
                <a:gd name="T28" fmla="*/ 206 w 220"/>
                <a:gd name="T29" fmla="*/ 151 h 216"/>
                <a:gd name="T30" fmla="*/ 217 w 220"/>
                <a:gd name="T31" fmla="*/ 127 h 216"/>
                <a:gd name="T32" fmla="*/ 220 w 220"/>
                <a:gd name="T33" fmla="*/ 107 h 216"/>
                <a:gd name="T34" fmla="*/ 216 w 220"/>
                <a:gd name="T35" fmla="*/ 97 h 216"/>
                <a:gd name="T36" fmla="*/ 203 w 220"/>
                <a:gd name="T37" fmla="*/ 93 h 216"/>
                <a:gd name="T38" fmla="*/ 193 w 220"/>
                <a:gd name="T39" fmla="*/ 98 h 216"/>
                <a:gd name="T40" fmla="*/ 190 w 220"/>
                <a:gd name="T41" fmla="*/ 106 h 216"/>
                <a:gd name="T42" fmla="*/ 185 w 220"/>
                <a:gd name="T43" fmla="*/ 121 h 216"/>
                <a:gd name="T44" fmla="*/ 174 w 220"/>
                <a:gd name="T45" fmla="*/ 143 h 216"/>
                <a:gd name="T46" fmla="*/ 156 w 220"/>
                <a:gd name="T47" fmla="*/ 162 h 216"/>
                <a:gd name="T48" fmla="*/ 121 w 220"/>
                <a:gd name="T49" fmla="*/ 169 h 216"/>
                <a:gd name="T50" fmla="*/ 79 w 220"/>
                <a:gd name="T51" fmla="*/ 158 h 216"/>
                <a:gd name="T52" fmla="*/ 46 w 220"/>
                <a:gd name="T53" fmla="*/ 130 h 216"/>
                <a:gd name="T54" fmla="*/ 32 w 220"/>
                <a:gd name="T55" fmla="*/ 91 h 216"/>
                <a:gd name="T56" fmla="*/ 35 w 220"/>
                <a:gd name="T57" fmla="*/ 59 h 216"/>
                <a:gd name="T58" fmla="*/ 46 w 220"/>
                <a:gd name="T59" fmla="*/ 40 h 216"/>
                <a:gd name="T60" fmla="*/ 63 w 220"/>
                <a:gd name="T61" fmla="*/ 24 h 216"/>
                <a:gd name="T62" fmla="*/ 80 w 220"/>
                <a:gd name="T63" fmla="*/ 15 h 216"/>
                <a:gd name="T64" fmla="*/ 87 w 220"/>
                <a:gd name="T65" fmla="*/ 4 h 216"/>
                <a:gd name="T66" fmla="*/ 69 w 220"/>
                <a:gd name="T67" fmla="*/ 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0" h="216">
                  <a:moveTo>
                    <a:pt x="59" y="4"/>
                  </a:moveTo>
                  <a:lnTo>
                    <a:pt x="48" y="8"/>
                  </a:lnTo>
                  <a:lnTo>
                    <a:pt x="37" y="15"/>
                  </a:lnTo>
                  <a:lnTo>
                    <a:pt x="27" y="22"/>
                  </a:lnTo>
                  <a:lnTo>
                    <a:pt x="19" y="31"/>
                  </a:lnTo>
                  <a:lnTo>
                    <a:pt x="12" y="41"/>
                  </a:lnTo>
                  <a:lnTo>
                    <a:pt x="6" y="52"/>
                  </a:lnTo>
                  <a:lnTo>
                    <a:pt x="3" y="64"/>
                  </a:lnTo>
                  <a:lnTo>
                    <a:pt x="0" y="77"/>
                  </a:lnTo>
                  <a:lnTo>
                    <a:pt x="0" y="91"/>
                  </a:lnTo>
                  <a:lnTo>
                    <a:pt x="2" y="104"/>
                  </a:lnTo>
                  <a:lnTo>
                    <a:pt x="5" y="116"/>
                  </a:lnTo>
                  <a:lnTo>
                    <a:pt x="10" y="129"/>
                  </a:lnTo>
                  <a:lnTo>
                    <a:pt x="14" y="140"/>
                  </a:lnTo>
                  <a:lnTo>
                    <a:pt x="21" y="153"/>
                  </a:lnTo>
                  <a:lnTo>
                    <a:pt x="29" y="163"/>
                  </a:lnTo>
                  <a:lnTo>
                    <a:pt x="38" y="174"/>
                  </a:lnTo>
                  <a:lnTo>
                    <a:pt x="51" y="185"/>
                  </a:lnTo>
                  <a:lnTo>
                    <a:pt x="65" y="196"/>
                  </a:lnTo>
                  <a:lnTo>
                    <a:pt x="80" y="206"/>
                  </a:lnTo>
                  <a:lnTo>
                    <a:pt x="96" y="213"/>
                  </a:lnTo>
                  <a:lnTo>
                    <a:pt x="112" y="216"/>
                  </a:lnTo>
                  <a:lnTo>
                    <a:pt x="129" y="216"/>
                  </a:lnTo>
                  <a:lnTo>
                    <a:pt x="145" y="212"/>
                  </a:lnTo>
                  <a:lnTo>
                    <a:pt x="162" y="201"/>
                  </a:lnTo>
                  <a:lnTo>
                    <a:pt x="172" y="192"/>
                  </a:lnTo>
                  <a:lnTo>
                    <a:pt x="182" y="183"/>
                  </a:lnTo>
                  <a:lnTo>
                    <a:pt x="191" y="173"/>
                  </a:lnTo>
                  <a:lnTo>
                    <a:pt x="200" y="162"/>
                  </a:lnTo>
                  <a:lnTo>
                    <a:pt x="206" y="151"/>
                  </a:lnTo>
                  <a:lnTo>
                    <a:pt x="212" y="139"/>
                  </a:lnTo>
                  <a:lnTo>
                    <a:pt x="217" y="127"/>
                  </a:lnTo>
                  <a:lnTo>
                    <a:pt x="219" y="113"/>
                  </a:lnTo>
                  <a:lnTo>
                    <a:pt x="220" y="107"/>
                  </a:lnTo>
                  <a:lnTo>
                    <a:pt x="219" y="101"/>
                  </a:lnTo>
                  <a:lnTo>
                    <a:pt x="216" y="97"/>
                  </a:lnTo>
                  <a:lnTo>
                    <a:pt x="210" y="93"/>
                  </a:lnTo>
                  <a:lnTo>
                    <a:pt x="203" y="93"/>
                  </a:lnTo>
                  <a:lnTo>
                    <a:pt x="197" y="94"/>
                  </a:lnTo>
                  <a:lnTo>
                    <a:pt x="193" y="98"/>
                  </a:lnTo>
                  <a:lnTo>
                    <a:pt x="190" y="104"/>
                  </a:lnTo>
                  <a:lnTo>
                    <a:pt x="190" y="106"/>
                  </a:lnTo>
                  <a:lnTo>
                    <a:pt x="188" y="112"/>
                  </a:lnTo>
                  <a:lnTo>
                    <a:pt x="185" y="121"/>
                  </a:lnTo>
                  <a:lnTo>
                    <a:pt x="180" y="131"/>
                  </a:lnTo>
                  <a:lnTo>
                    <a:pt x="174" y="143"/>
                  </a:lnTo>
                  <a:lnTo>
                    <a:pt x="165" y="153"/>
                  </a:lnTo>
                  <a:lnTo>
                    <a:pt x="156" y="162"/>
                  </a:lnTo>
                  <a:lnTo>
                    <a:pt x="143" y="168"/>
                  </a:lnTo>
                  <a:lnTo>
                    <a:pt x="121" y="169"/>
                  </a:lnTo>
                  <a:lnTo>
                    <a:pt x="99" y="166"/>
                  </a:lnTo>
                  <a:lnTo>
                    <a:pt x="79" y="158"/>
                  </a:lnTo>
                  <a:lnTo>
                    <a:pt x="61" y="145"/>
                  </a:lnTo>
                  <a:lnTo>
                    <a:pt x="46" y="130"/>
                  </a:lnTo>
                  <a:lnTo>
                    <a:pt x="36" y="112"/>
                  </a:lnTo>
                  <a:lnTo>
                    <a:pt x="32" y="91"/>
                  </a:lnTo>
                  <a:lnTo>
                    <a:pt x="32" y="69"/>
                  </a:lnTo>
                  <a:lnTo>
                    <a:pt x="35" y="59"/>
                  </a:lnTo>
                  <a:lnTo>
                    <a:pt x="40" y="50"/>
                  </a:lnTo>
                  <a:lnTo>
                    <a:pt x="46" y="40"/>
                  </a:lnTo>
                  <a:lnTo>
                    <a:pt x="55" y="32"/>
                  </a:lnTo>
                  <a:lnTo>
                    <a:pt x="63" y="24"/>
                  </a:lnTo>
                  <a:lnTo>
                    <a:pt x="72" y="18"/>
                  </a:lnTo>
                  <a:lnTo>
                    <a:pt x="80" y="15"/>
                  </a:lnTo>
                  <a:lnTo>
                    <a:pt x="88" y="13"/>
                  </a:lnTo>
                  <a:lnTo>
                    <a:pt x="87" y="4"/>
                  </a:lnTo>
                  <a:lnTo>
                    <a:pt x="80" y="0"/>
                  </a:lnTo>
                  <a:lnTo>
                    <a:pt x="69" y="1"/>
                  </a:lnTo>
                  <a:lnTo>
                    <a:pt x="5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0101" name="Freeform 37">
              <a:extLst>
                <a:ext uri="{FF2B5EF4-FFF2-40B4-BE49-F238E27FC236}">
                  <a16:creationId xmlns:a16="http://schemas.microsoft.com/office/drawing/2014/main" id="{95037A48-F690-4706-BF5E-1BF7A01C9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7" y="3947"/>
              <a:ext cx="6" cy="5"/>
            </a:xfrm>
            <a:custGeom>
              <a:avLst/>
              <a:gdLst>
                <a:gd name="T0" fmla="*/ 0 w 11"/>
                <a:gd name="T1" fmla="*/ 5 h 11"/>
                <a:gd name="T2" fmla="*/ 1 w 11"/>
                <a:gd name="T3" fmla="*/ 7 h 11"/>
                <a:gd name="T4" fmla="*/ 2 w 11"/>
                <a:gd name="T5" fmla="*/ 9 h 11"/>
                <a:gd name="T6" fmla="*/ 3 w 11"/>
                <a:gd name="T7" fmla="*/ 11 h 11"/>
                <a:gd name="T8" fmla="*/ 6 w 11"/>
                <a:gd name="T9" fmla="*/ 11 h 11"/>
                <a:gd name="T10" fmla="*/ 8 w 11"/>
                <a:gd name="T11" fmla="*/ 11 h 11"/>
                <a:gd name="T12" fmla="*/ 10 w 11"/>
                <a:gd name="T13" fmla="*/ 9 h 11"/>
                <a:gd name="T14" fmla="*/ 11 w 11"/>
                <a:gd name="T15" fmla="*/ 7 h 11"/>
                <a:gd name="T16" fmla="*/ 11 w 11"/>
                <a:gd name="T17" fmla="*/ 5 h 11"/>
                <a:gd name="T18" fmla="*/ 11 w 11"/>
                <a:gd name="T19" fmla="*/ 4 h 11"/>
                <a:gd name="T20" fmla="*/ 10 w 11"/>
                <a:gd name="T21" fmla="*/ 1 h 11"/>
                <a:gd name="T22" fmla="*/ 8 w 11"/>
                <a:gd name="T23" fmla="*/ 0 h 11"/>
                <a:gd name="T24" fmla="*/ 6 w 11"/>
                <a:gd name="T25" fmla="*/ 0 h 11"/>
                <a:gd name="T26" fmla="*/ 3 w 11"/>
                <a:gd name="T27" fmla="*/ 0 h 11"/>
                <a:gd name="T28" fmla="*/ 2 w 11"/>
                <a:gd name="T29" fmla="*/ 1 h 11"/>
                <a:gd name="T30" fmla="*/ 1 w 11"/>
                <a:gd name="T31" fmla="*/ 4 h 11"/>
                <a:gd name="T32" fmla="*/ 0 w 11"/>
                <a:gd name="T33" fmla="*/ 5 h 11"/>
                <a:gd name="T34" fmla="*/ 0 w 11"/>
                <a:gd name="T3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" h="11">
                  <a:moveTo>
                    <a:pt x="0" y="5"/>
                  </a:moveTo>
                  <a:lnTo>
                    <a:pt x="1" y="7"/>
                  </a:lnTo>
                  <a:lnTo>
                    <a:pt x="2" y="9"/>
                  </a:lnTo>
                  <a:lnTo>
                    <a:pt x="3" y="11"/>
                  </a:lnTo>
                  <a:lnTo>
                    <a:pt x="6" y="11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0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0102" name="Freeform 38">
              <a:extLst>
                <a:ext uri="{FF2B5EF4-FFF2-40B4-BE49-F238E27FC236}">
                  <a16:creationId xmlns:a16="http://schemas.microsoft.com/office/drawing/2014/main" id="{F45685B8-24BB-421A-A94D-A34FFBF8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6" y="3936"/>
              <a:ext cx="7" cy="6"/>
            </a:xfrm>
            <a:custGeom>
              <a:avLst/>
              <a:gdLst>
                <a:gd name="T0" fmla="*/ 0 w 14"/>
                <a:gd name="T1" fmla="*/ 7 h 14"/>
                <a:gd name="T2" fmla="*/ 1 w 14"/>
                <a:gd name="T3" fmla="*/ 11 h 14"/>
                <a:gd name="T4" fmla="*/ 2 w 14"/>
                <a:gd name="T5" fmla="*/ 12 h 14"/>
                <a:gd name="T6" fmla="*/ 4 w 14"/>
                <a:gd name="T7" fmla="*/ 14 h 14"/>
                <a:gd name="T8" fmla="*/ 7 w 14"/>
                <a:gd name="T9" fmla="*/ 14 h 14"/>
                <a:gd name="T10" fmla="*/ 10 w 14"/>
                <a:gd name="T11" fmla="*/ 14 h 14"/>
                <a:gd name="T12" fmla="*/ 12 w 14"/>
                <a:gd name="T13" fmla="*/ 12 h 14"/>
                <a:gd name="T14" fmla="*/ 14 w 14"/>
                <a:gd name="T15" fmla="*/ 11 h 14"/>
                <a:gd name="T16" fmla="*/ 14 w 14"/>
                <a:gd name="T17" fmla="*/ 7 h 14"/>
                <a:gd name="T18" fmla="*/ 14 w 14"/>
                <a:gd name="T19" fmla="*/ 5 h 14"/>
                <a:gd name="T20" fmla="*/ 12 w 14"/>
                <a:gd name="T21" fmla="*/ 2 h 14"/>
                <a:gd name="T22" fmla="*/ 10 w 14"/>
                <a:gd name="T23" fmla="*/ 1 h 14"/>
                <a:gd name="T24" fmla="*/ 7 w 14"/>
                <a:gd name="T25" fmla="*/ 0 h 14"/>
                <a:gd name="T26" fmla="*/ 4 w 14"/>
                <a:gd name="T27" fmla="*/ 1 h 14"/>
                <a:gd name="T28" fmla="*/ 2 w 14"/>
                <a:gd name="T29" fmla="*/ 2 h 14"/>
                <a:gd name="T30" fmla="*/ 1 w 14"/>
                <a:gd name="T31" fmla="*/ 5 h 14"/>
                <a:gd name="T32" fmla="*/ 0 w 14"/>
                <a:gd name="T33" fmla="*/ 7 h 14"/>
                <a:gd name="T34" fmla="*/ 0 w 14"/>
                <a:gd name="T35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14">
                  <a:moveTo>
                    <a:pt x="0" y="7"/>
                  </a:moveTo>
                  <a:lnTo>
                    <a:pt x="1" y="11"/>
                  </a:lnTo>
                  <a:lnTo>
                    <a:pt x="2" y="12"/>
                  </a:lnTo>
                  <a:lnTo>
                    <a:pt x="4" y="14"/>
                  </a:lnTo>
                  <a:lnTo>
                    <a:pt x="7" y="14"/>
                  </a:lnTo>
                  <a:lnTo>
                    <a:pt x="10" y="14"/>
                  </a:lnTo>
                  <a:lnTo>
                    <a:pt x="12" y="12"/>
                  </a:lnTo>
                  <a:lnTo>
                    <a:pt x="14" y="11"/>
                  </a:lnTo>
                  <a:lnTo>
                    <a:pt x="14" y="7"/>
                  </a:lnTo>
                  <a:lnTo>
                    <a:pt x="14" y="5"/>
                  </a:lnTo>
                  <a:lnTo>
                    <a:pt x="12" y="2"/>
                  </a:lnTo>
                  <a:lnTo>
                    <a:pt x="10" y="1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0103" name="Freeform 39">
              <a:extLst>
                <a:ext uri="{FF2B5EF4-FFF2-40B4-BE49-F238E27FC236}">
                  <a16:creationId xmlns:a16="http://schemas.microsoft.com/office/drawing/2014/main" id="{A50C80AB-157E-47CF-8337-0F32C6AC9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1" y="3928"/>
              <a:ext cx="3" cy="3"/>
            </a:xfrm>
            <a:custGeom>
              <a:avLst/>
              <a:gdLst>
                <a:gd name="T0" fmla="*/ 0 w 7"/>
                <a:gd name="T1" fmla="*/ 4 h 7"/>
                <a:gd name="T2" fmla="*/ 0 w 7"/>
                <a:gd name="T3" fmla="*/ 5 h 7"/>
                <a:gd name="T4" fmla="*/ 1 w 7"/>
                <a:gd name="T5" fmla="*/ 6 h 7"/>
                <a:gd name="T6" fmla="*/ 3 w 7"/>
                <a:gd name="T7" fmla="*/ 7 h 7"/>
                <a:gd name="T8" fmla="*/ 4 w 7"/>
                <a:gd name="T9" fmla="*/ 7 h 7"/>
                <a:gd name="T10" fmla="*/ 5 w 7"/>
                <a:gd name="T11" fmla="*/ 7 h 7"/>
                <a:gd name="T12" fmla="*/ 6 w 7"/>
                <a:gd name="T13" fmla="*/ 6 h 7"/>
                <a:gd name="T14" fmla="*/ 7 w 7"/>
                <a:gd name="T15" fmla="*/ 5 h 7"/>
                <a:gd name="T16" fmla="*/ 7 w 7"/>
                <a:gd name="T17" fmla="*/ 4 h 7"/>
                <a:gd name="T18" fmla="*/ 7 w 7"/>
                <a:gd name="T19" fmla="*/ 2 h 7"/>
                <a:gd name="T20" fmla="*/ 6 w 7"/>
                <a:gd name="T21" fmla="*/ 1 h 7"/>
                <a:gd name="T22" fmla="*/ 5 w 7"/>
                <a:gd name="T23" fmla="*/ 0 h 7"/>
                <a:gd name="T24" fmla="*/ 4 w 7"/>
                <a:gd name="T25" fmla="*/ 0 h 7"/>
                <a:gd name="T26" fmla="*/ 3 w 7"/>
                <a:gd name="T27" fmla="*/ 0 h 7"/>
                <a:gd name="T28" fmla="*/ 1 w 7"/>
                <a:gd name="T29" fmla="*/ 1 h 7"/>
                <a:gd name="T30" fmla="*/ 0 w 7"/>
                <a:gd name="T31" fmla="*/ 2 h 7"/>
                <a:gd name="T32" fmla="*/ 0 w 7"/>
                <a:gd name="T33" fmla="*/ 4 h 7"/>
                <a:gd name="T34" fmla="*/ 0 w 7"/>
                <a:gd name="T3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0104" name="Freeform 40">
              <a:extLst>
                <a:ext uri="{FF2B5EF4-FFF2-40B4-BE49-F238E27FC236}">
                  <a16:creationId xmlns:a16="http://schemas.microsoft.com/office/drawing/2014/main" id="{12C5AD48-57B6-4DD1-8B6C-4E6F8C657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3955"/>
              <a:ext cx="3" cy="3"/>
            </a:xfrm>
            <a:custGeom>
              <a:avLst/>
              <a:gdLst>
                <a:gd name="T0" fmla="*/ 0 w 6"/>
                <a:gd name="T1" fmla="*/ 4 h 7"/>
                <a:gd name="T2" fmla="*/ 0 w 6"/>
                <a:gd name="T3" fmla="*/ 5 h 7"/>
                <a:gd name="T4" fmla="*/ 2 w 6"/>
                <a:gd name="T5" fmla="*/ 6 h 7"/>
                <a:gd name="T6" fmla="*/ 3 w 6"/>
                <a:gd name="T7" fmla="*/ 7 h 7"/>
                <a:gd name="T8" fmla="*/ 4 w 6"/>
                <a:gd name="T9" fmla="*/ 7 h 7"/>
                <a:gd name="T10" fmla="*/ 5 w 6"/>
                <a:gd name="T11" fmla="*/ 7 h 7"/>
                <a:gd name="T12" fmla="*/ 5 w 6"/>
                <a:gd name="T13" fmla="*/ 6 h 7"/>
                <a:gd name="T14" fmla="*/ 6 w 6"/>
                <a:gd name="T15" fmla="*/ 5 h 7"/>
                <a:gd name="T16" fmla="*/ 6 w 6"/>
                <a:gd name="T17" fmla="*/ 4 h 7"/>
                <a:gd name="T18" fmla="*/ 6 w 6"/>
                <a:gd name="T19" fmla="*/ 2 h 7"/>
                <a:gd name="T20" fmla="*/ 5 w 6"/>
                <a:gd name="T21" fmla="*/ 1 h 7"/>
                <a:gd name="T22" fmla="*/ 5 w 6"/>
                <a:gd name="T23" fmla="*/ 0 h 7"/>
                <a:gd name="T24" fmla="*/ 4 w 6"/>
                <a:gd name="T25" fmla="*/ 0 h 7"/>
                <a:gd name="T26" fmla="*/ 3 w 6"/>
                <a:gd name="T27" fmla="*/ 0 h 7"/>
                <a:gd name="T28" fmla="*/ 2 w 6"/>
                <a:gd name="T29" fmla="*/ 1 h 7"/>
                <a:gd name="T30" fmla="*/ 0 w 6"/>
                <a:gd name="T31" fmla="*/ 2 h 7"/>
                <a:gd name="T32" fmla="*/ 0 w 6"/>
                <a:gd name="T33" fmla="*/ 4 h 7"/>
                <a:gd name="T34" fmla="*/ 0 w 6"/>
                <a:gd name="T3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7">
                  <a:moveTo>
                    <a:pt x="0" y="4"/>
                  </a:moveTo>
                  <a:lnTo>
                    <a:pt x="0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0105" name="Freeform 41">
              <a:extLst>
                <a:ext uri="{FF2B5EF4-FFF2-40B4-BE49-F238E27FC236}">
                  <a16:creationId xmlns:a16="http://schemas.microsoft.com/office/drawing/2014/main" id="{BE82C8F8-8AF6-4050-BD38-DF8636ADE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1" y="3965"/>
              <a:ext cx="3" cy="4"/>
            </a:xfrm>
            <a:custGeom>
              <a:avLst/>
              <a:gdLst>
                <a:gd name="T0" fmla="*/ 0 w 6"/>
                <a:gd name="T1" fmla="*/ 3 h 7"/>
                <a:gd name="T2" fmla="*/ 0 w 6"/>
                <a:gd name="T3" fmla="*/ 5 h 7"/>
                <a:gd name="T4" fmla="*/ 2 w 6"/>
                <a:gd name="T5" fmla="*/ 6 h 7"/>
                <a:gd name="T6" fmla="*/ 3 w 6"/>
                <a:gd name="T7" fmla="*/ 7 h 7"/>
                <a:gd name="T8" fmla="*/ 4 w 6"/>
                <a:gd name="T9" fmla="*/ 7 h 7"/>
                <a:gd name="T10" fmla="*/ 5 w 6"/>
                <a:gd name="T11" fmla="*/ 7 h 7"/>
                <a:gd name="T12" fmla="*/ 5 w 6"/>
                <a:gd name="T13" fmla="*/ 6 h 7"/>
                <a:gd name="T14" fmla="*/ 6 w 6"/>
                <a:gd name="T15" fmla="*/ 5 h 7"/>
                <a:gd name="T16" fmla="*/ 6 w 6"/>
                <a:gd name="T17" fmla="*/ 3 h 7"/>
                <a:gd name="T18" fmla="*/ 6 w 6"/>
                <a:gd name="T19" fmla="*/ 2 h 7"/>
                <a:gd name="T20" fmla="*/ 5 w 6"/>
                <a:gd name="T21" fmla="*/ 1 h 7"/>
                <a:gd name="T22" fmla="*/ 5 w 6"/>
                <a:gd name="T23" fmla="*/ 0 h 7"/>
                <a:gd name="T24" fmla="*/ 4 w 6"/>
                <a:gd name="T25" fmla="*/ 0 h 7"/>
                <a:gd name="T26" fmla="*/ 3 w 6"/>
                <a:gd name="T27" fmla="*/ 0 h 7"/>
                <a:gd name="T28" fmla="*/ 2 w 6"/>
                <a:gd name="T29" fmla="*/ 1 h 7"/>
                <a:gd name="T30" fmla="*/ 0 w 6"/>
                <a:gd name="T31" fmla="*/ 2 h 7"/>
                <a:gd name="T32" fmla="*/ 0 w 6"/>
                <a:gd name="T33" fmla="*/ 3 h 7"/>
                <a:gd name="T34" fmla="*/ 0 w 6"/>
                <a:gd name="T3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lnTo>
                    <a:pt x="0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0106" name="Freeform 42">
              <a:extLst>
                <a:ext uri="{FF2B5EF4-FFF2-40B4-BE49-F238E27FC236}">
                  <a16:creationId xmlns:a16="http://schemas.microsoft.com/office/drawing/2014/main" id="{4728E74C-E0FC-4CA3-A54C-612CCD5E0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8" y="3945"/>
              <a:ext cx="8" cy="8"/>
            </a:xfrm>
            <a:custGeom>
              <a:avLst/>
              <a:gdLst>
                <a:gd name="T0" fmla="*/ 0 w 16"/>
                <a:gd name="T1" fmla="*/ 8 h 16"/>
                <a:gd name="T2" fmla="*/ 0 w 16"/>
                <a:gd name="T3" fmla="*/ 11 h 16"/>
                <a:gd name="T4" fmla="*/ 2 w 16"/>
                <a:gd name="T5" fmla="*/ 13 h 16"/>
                <a:gd name="T6" fmla="*/ 5 w 16"/>
                <a:gd name="T7" fmla="*/ 16 h 16"/>
                <a:gd name="T8" fmla="*/ 8 w 16"/>
                <a:gd name="T9" fmla="*/ 16 h 16"/>
                <a:gd name="T10" fmla="*/ 12 w 16"/>
                <a:gd name="T11" fmla="*/ 16 h 16"/>
                <a:gd name="T12" fmla="*/ 14 w 16"/>
                <a:gd name="T13" fmla="*/ 13 h 16"/>
                <a:gd name="T14" fmla="*/ 16 w 16"/>
                <a:gd name="T15" fmla="*/ 11 h 16"/>
                <a:gd name="T16" fmla="*/ 16 w 16"/>
                <a:gd name="T17" fmla="*/ 8 h 16"/>
                <a:gd name="T18" fmla="*/ 16 w 16"/>
                <a:gd name="T19" fmla="*/ 4 h 16"/>
                <a:gd name="T20" fmla="*/ 14 w 16"/>
                <a:gd name="T21" fmla="*/ 2 h 16"/>
                <a:gd name="T22" fmla="*/ 12 w 16"/>
                <a:gd name="T23" fmla="*/ 0 h 16"/>
                <a:gd name="T24" fmla="*/ 8 w 16"/>
                <a:gd name="T25" fmla="*/ 0 h 16"/>
                <a:gd name="T26" fmla="*/ 5 w 16"/>
                <a:gd name="T27" fmla="*/ 0 h 16"/>
                <a:gd name="T28" fmla="*/ 2 w 16"/>
                <a:gd name="T29" fmla="*/ 2 h 16"/>
                <a:gd name="T30" fmla="*/ 0 w 16"/>
                <a:gd name="T31" fmla="*/ 4 h 16"/>
                <a:gd name="T32" fmla="*/ 0 w 16"/>
                <a:gd name="T33" fmla="*/ 8 h 16"/>
                <a:gd name="T34" fmla="*/ 0 w 16"/>
                <a:gd name="T3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16">
                  <a:moveTo>
                    <a:pt x="0" y="8"/>
                  </a:moveTo>
                  <a:lnTo>
                    <a:pt x="0" y="11"/>
                  </a:lnTo>
                  <a:lnTo>
                    <a:pt x="2" y="13"/>
                  </a:lnTo>
                  <a:lnTo>
                    <a:pt x="5" y="16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4" y="13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0107" name="Freeform 43">
              <a:extLst>
                <a:ext uri="{FF2B5EF4-FFF2-40B4-BE49-F238E27FC236}">
                  <a16:creationId xmlns:a16="http://schemas.microsoft.com/office/drawing/2014/main" id="{0E0EDA6D-51CD-44ED-917E-2C426D2E4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0" y="3697"/>
              <a:ext cx="5" cy="6"/>
            </a:xfrm>
            <a:custGeom>
              <a:avLst/>
              <a:gdLst>
                <a:gd name="T0" fmla="*/ 0 w 9"/>
                <a:gd name="T1" fmla="*/ 6 h 10"/>
                <a:gd name="T2" fmla="*/ 0 w 9"/>
                <a:gd name="T3" fmla="*/ 7 h 10"/>
                <a:gd name="T4" fmla="*/ 1 w 9"/>
                <a:gd name="T5" fmla="*/ 9 h 10"/>
                <a:gd name="T6" fmla="*/ 2 w 9"/>
                <a:gd name="T7" fmla="*/ 10 h 10"/>
                <a:gd name="T8" fmla="*/ 5 w 9"/>
                <a:gd name="T9" fmla="*/ 10 h 10"/>
                <a:gd name="T10" fmla="*/ 7 w 9"/>
                <a:gd name="T11" fmla="*/ 10 h 10"/>
                <a:gd name="T12" fmla="*/ 8 w 9"/>
                <a:gd name="T13" fmla="*/ 9 h 10"/>
                <a:gd name="T14" fmla="*/ 9 w 9"/>
                <a:gd name="T15" fmla="*/ 7 h 10"/>
                <a:gd name="T16" fmla="*/ 9 w 9"/>
                <a:gd name="T17" fmla="*/ 6 h 10"/>
                <a:gd name="T18" fmla="*/ 9 w 9"/>
                <a:gd name="T19" fmla="*/ 3 h 10"/>
                <a:gd name="T20" fmla="*/ 8 w 9"/>
                <a:gd name="T21" fmla="*/ 1 h 10"/>
                <a:gd name="T22" fmla="*/ 7 w 9"/>
                <a:gd name="T23" fmla="*/ 0 h 10"/>
                <a:gd name="T24" fmla="*/ 5 w 9"/>
                <a:gd name="T25" fmla="*/ 0 h 10"/>
                <a:gd name="T26" fmla="*/ 2 w 9"/>
                <a:gd name="T27" fmla="*/ 0 h 10"/>
                <a:gd name="T28" fmla="*/ 1 w 9"/>
                <a:gd name="T29" fmla="*/ 1 h 10"/>
                <a:gd name="T30" fmla="*/ 0 w 9"/>
                <a:gd name="T31" fmla="*/ 3 h 10"/>
                <a:gd name="T32" fmla="*/ 0 w 9"/>
                <a:gd name="T33" fmla="*/ 6 h 10"/>
                <a:gd name="T34" fmla="*/ 0 w 9"/>
                <a:gd name="T3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" h="10">
                  <a:moveTo>
                    <a:pt x="0" y="6"/>
                  </a:moveTo>
                  <a:lnTo>
                    <a:pt x="0" y="7"/>
                  </a:lnTo>
                  <a:lnTo>
                    <a:pt x="1" y="9"/>
                  </a:lnTo>
                  <a:lnTo>
                    <a:pt x="2" y="10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8" y="9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0108" name="Freeform 44">
              <a:extLst>
                <a:ext uri="{FF2B5EF4-FFF2-40B4-BE49-F238E27FC236}">
                  <a16:creationId xmlns:a16="http://schemas.microsoft.com/office/drawing/2014/main" id="{BA08E98C-F0FB-4520-A0D3-21E1FE84C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1" y="3692"/>
              <a:ext cx="5" cy="5"/>
            </a:xfrm>
            <a:custGeom>
              <a:avLst/>
              <a:gdLst>
                <a:gd name="T0" fmla="*/ 0 w 10"/>
                <a:gd name="T1" fmla="*/ 4 h 9"/>
                <a:gd name="T2" fmla="*/ 0 w 10"/>
                <a:gd name="T3" fmla="*/ 5 h 9"/>
                <a:gd name="T4" fmla="*/ 1 w 10"/>
                <a:gd name="T5" fmla="*/ 8 h 9"/>
                <a:gd name="T6" fmla="*/ 3 w 10"/>
                <a:gd name="T7" fmla="*/ 9 h 9"/>
                <a:gd name="T8" fmla="*/ 5 w 10"/>
                <a:gd name="T9" fmla="*/ 9 h 9"/>
                <a:gd name="T10" fmla="*/ 6 w 10"/>
                <a:gd name="T11" fmla="*/ 9 h 9"/>
                <a:gd name="T12" fmla="*/ 9 w 10"/>
                <a:gd name="T13" fmla="*/ 8 h 9"/>
                <a:gd name="T14" fmla="*/ 10 w 10"/>
                <a:gd name="T15" fmla="*/ 5 h 9"/>
                <a:gd name="T16" fmla="*/ 10 w 10"/>
                <a:gd name="T17" fmla="*/ 4 h 9"/>
                <a:gd name="T18" fmla="*/ 10 w 10"/>
                <a:gd name="T19" fmla="*/ 2 h 9"/>
                <a:gd name="T20" fmla="*/ 9 w 10"/>
                <a:gd name="T21" fmla="*/ 1 h 9"/>
                <a:gd name="T22" fmla="*/ 6 w 10"/>
                <a:gd name="T23" fmla="*/ 0 h 9"/>
                <a:gd name="T24" fmla="*/ 5 w 10"/>
                <a:gd name="T25" fmla="*/ 0 h 9"/>
                <a:gd name="T26" fmla="*/ 3 w 10"/>
                <a:gd name="T27" fmla="*/ 0 h 9"/>
                <a:gd name="T28" fmla="*/ 1 w 10"/>
                <a:gd name="T29" fmla="*/ 1 h 9"/>
                <a:gd name="T30" fmla="*/ 0 w 10"/>
                <a:gd name="T31" fmla="*/ 2 h 9"/>
                <a:gd name="T32" fmla="*/ 0 w 10"/>
                <a:gd name="T33" fmla="*/ 4 h 9"/>
                <a:gd name="T34" fmla="*/ 0 w 10"/>
                <a:gd name="T3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9">
                  <a:moveTo>
                    <a:pt x="0" y="4"/>
                  </a:moveTo>
                  <a:lnTo>
                    <a:pt x="0" y="5"/>
                  </a:lnTo>
                  <a:lnTo>
                    <a:pt x="1" y="8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9" y="8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0109" name="Freeform 45">
              <a:extLst>
                <a:ext uri="{FF2B5EF4-FFF2-40B4-BE49-F238E27FC236}">
                  <a16:creationId xmlns:a16="http://schemas.microsoft.com/office/drawing/2014/main" id="{3A5F49CB-6774-4C9F-A658-D7C7EB1715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0" y="3687"/>
              <a:ext cx="3" cy="2"/>
            </a:xfrm>
            <a:custGeom>
              <a:avLst/>
              <a:gdLst>
                <a:gd name="T0" fmla="*/ 0 w 6"/>
                <a:gd name="T1" fmla="*/ 2 h 6"/>
                <a:gd name="T2" fmla="*/ 0 w 6"/>
                <a:gd name="T3" fmla="*/ 4 h 6"/>
                <a:gd name="T4" fmla="*/ 1 w 6"/>
                <a:gd name="T5" fmla="*/ 5 h 6"/>
                <a:gd name="T6" fmla="*/ 2 w 6"/>
                <a:gd name="T7" fmla="*/ 6 h 6"/>
                <a:gd name="T8" fmla="*/ 3 w 6"/>
                <a:gd name="T9" fmla="*/ 6 h 6"/>
                <a:gd name="T10" fmla="*/ 4 w 6"/>
                <a:gd name="T11" fmla="*/ 6 h 6"/>
                <a:gd name="T12" fmla="*/ 5 w 6"/>
                <a:gd name="T13" fmla="*/ 5 h 6"/>
                <a:gd name="T14" fmla="*/ 6 w 6"/>
                <a:gd name="T15" fmla="*/ 4 h 6"/>
                <a:gd name="T16" fmla="*/ 6 w 6"/>
                <a:gd name="T17" fmla="*/ 2 h 6"/>
                <a:gd name="T18" fmla="*/ 6 w 6"/>
                <a:gd name="T19" fmla="*/ 1 h 6"/>
                <a:gd name="T20" fmla="*/ 5 w 6"/>
                <a:gd name="T21" fmla="*/ 1 h 6"/>
                <a:gd name="T22" fmla="*/ 4 w 6"/>
                <a:gd name="T23" fmla="*/ 0 h 6"/>
                <a:gd name="T24" fmla="*/ 3 w 6"/>
                <a:gd name="T25" fmla="*/ 0 h 6"/>
                <a:gd name="T26" fmla="*/ 2 w 6"/>
                <a:gd name="T27" fmla="*/ 0 h 6"/>
                <a:gd name="T28" fmla="*/ 1 w 6"/>
                <a:gd name="T29" fmla="*/ 1 h 6"/>
                <a:gd name="T30" fmla="*/ 0 w 6"/>
                <a:gd name="T31" fmla="*/ 1 h 6"/>
                <a:gd name="T32" fmla="*/ 0 w 6"/>
                <a:gd name="T33" fmla="*/ 2 h 6"/>
                <a:gd name="T34" fmla="*/ 0 w 6"/>
                <a:gd name="T3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6">
                  <a:moveTo>
                    <a:pt x="0" y="2"/>
                  </a:move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0110" name="Freeform 46">
              <a:extLst>
                <a:ext uri="{FF2B5EF4-FFF2-40B4-BE49-F238E27FC236}">
                  <a16:creationId xmlns:a16="http://schemas.microsoft.com/office/drawing/2014/main" id="{7AF92EA9-CB16-4071-9FC9-4B46B97C1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7" y="3719"/>
              <a:ext cx="3" cy="3"/>
            </a:xfrm>
            <a:custGeom>
              <a:avLst/>
              <a:gdLst>
                <a:gd name="T0" fmla="*/ 0 w 6"/>
                <a:gd name="T1" fmla="*/ 2 h 5"/>
                <a:gd name="T2" fmla="*/ 0 w 6"/>
                <a:gd name="T3" fmla="*/ 3 h 5"/>
                <a:gd name="T4" fmla="*/ 1 w 6"/>
                <a:gd name="T5" fmla="*/ 4 h 5"/>
                <a:gd name="T6" fmla="*/ 2 w 6"/>
                <a:gd name="T7" fmla="*/ 5 h 5"/>
                <a:gd name="T8" fmla="*/ 3 w 6"/>
                <a:gd name="T9" fmla="*/ 5 h 5"/>
                <a:gd name="T10" fmla="*/ 5 w 6"/>
                <a:gd name="T11" fmla="*/ 5 h 5"/>
                <a:gd name="T12" fmla="*/ 5 w 6"/>
                <a:gd name="T13" fmla="*/ 4 h 5"/>
                <a:gd name="T14" fmla="*/ 6 w 6"/>
                <a:gd name="T15" fmla="*/ 3 h 5"/>
                <a:gd name="T16" fmla="*/ 6 w 6"/>
                <a:gd name="T17" fmla="*/ 2 h 5"/>
                <a:gd name="T18" fmla="*/ 6 w 6"/>
                <a:gd name="T19" fmla="*/ 1 h 5"/>
                <a:gd name="T20" fmla="*/ 5 w 6"/>
                <a:gd name="T21" fmla="*/ 1 h 5"/>
                <a:gd name="T22" fmla="*/ 5 w 6"/>
                <a:gd name="T23" fmla="*/ 0 h 5"/>
                <a:gd name="T24" fmla="*/ 3 w 6"/>
                <a:gd name="T25" fmla="*/ 0 h 5"/>
                <a:gd name="T26" fmla="*/ 2 w 6"/>
                <a:gd name="T27" fmla="*/ 0 h 5"/>
                <a:gd name="T28" fmla="*/ 1 w 6"/>
                <a:gd name="T29" fmla="*/ 1 h 5"/>
                <a:gd name="T30" fmla="*/ 0 w 6"/>
                <a:gd name="T31" fmla="*/ 1 h 5"/>
                <a:gd name="T32" fmla="*/ 0 w 6"/>
                <a:gd name="T33" fmla="*/ 2 h 5"/>
                <a:gd name="T34" fmla="*/ 0 w 6"/>
                <a:gd name="T3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5">
                  <a:moveTo>
                    <a:pt x="0" y="2"/>
                  </a:move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0111" name="Freeform 47">
              <a:extLst>
                <a:ext uri="{FF2B5EF4-FFF2-40B4-BE49-F238E27FC236}">
                  <a16:creationId xmlns:a16="http://schemas.microsoft.com/office/drawing/2014/main" id="{8D4212ED-E5FF-4226-A977-9E668FFE2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3698"/>
              <a:ext cx="6" cy="7"/>
            </a:xfrm>
            <a:custGeom>
              <a:avLst/>
              <a:gdLst>
                <a:gd name="T0" fmla="*/ 0 w 13"/>
                <a:gd name="T1" fmla="*/ 7 h 14"/>
                <a:gd name="T2" fmla="*/ 0 w 13"/>
                <a:gd name="T3" fmla="*/ 9 h 14"/>
                <a:gd name="T4" fmla="*/ 2 w 13"/>
                <a:gd name="T5" fmla="*/ 12 h 14"/>
                <a:gd name="T6" fmla="*/ 4 w 13"/>
                <a:gd name="T7" fmla="*/ 13 h 14"/>
                <a:gd name="T8" fmla="*/ 7 w 13"/>
                <a:gd name="T9" fmla="*/ 14 h 14"/>
                <a:gd name="T10" fmla="*/ 9 w 13"/>
                <a:gd name="T11" fmla="*/ 13 h 14"/>
                <a:gd name="T12" fmla="*/ 12 w 13"/>
                <a:gd name="T13" fmla="*/ 12 h 14"/>
                <a:gd name="T14" fmla="*/ 13 w 13"/>
                <a:gd name="T15" fmla="*/ 9 h 14"/>
                <a:gd name="T16" fmla="*/ 13 w 13"/>
                <a:gd name="T17" fmla="*/ 7 h 14"/>
                <a:gd name="T18" fmla="*/ 13 w 13"/>
                <a:gd name="T19" fmla="*/ 5 h 14"/>
                <a:gd name="T20" fmla="*/ 12 w 13"/>
                <a:gd name="T21" fmla="*/ 2 h 14"/>
                <a:gd name="T22" fmla="*/ 9 w 13"/>
                <a:gd name="T23" fmla="*/ 1 h 14"/>
                <a:gd name="T24" fmla="*/ 7 w 13"/>
                <a:gd name="T25" fmla="*/ 0 h 14"/>
                <a:gd name="T26" fmla="*/ 4 w 13"/>
                <a:gd name="T27" fmla="*/ 1 h 14"/>
                <a:gd name="T28" fmla="*/ 2 w 13"/>
                <a:gd name="T29" fmla="*/ 2 h 14"/>
                <a:gd name="T30" fmla="*/ 0 w 13"/>
                <a:gd name="T31" fmla="*/ 5 h 14"/>
                <a:gd name="T32" fmla="*/ 0 w 13"/>
                <a:gd name="T33" fmla="*/ 7 h 14"/>
                <a:gd name="T34" fmla="*/ 0 w 13"/>
                <a:gd name="T35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14">
                  <a:moveTo>
                    <a:pt x="0" y="7"/>
                  </a:moveTo>
                  <a:lnTo>
                    <a:pt x="0" y="9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7" y="14"/>
                  </a:lnTo>
                  <a:lnTo>
                    <a:pt x="9" y="13"/>
                  </a:lnTo>
                  <a:lnTo>
                    <a:pt x="12" y="12"/>
                  </a:lnTo>
                  <a:lnTo>
                    <a:pt x="13" y="9"/>
                  </a:lnTo>
                  <a:lnTo>
                    <a:pt x="13" y="7"/>
                  </a:lnTo>
                  <a:lnTo>
                    <a:pt x="13" y="5"/>
                  </a:lnTo>
                  <a:lnTo>
                    <a:pt x="12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0112" name="Freeform 48">
              <a:extLst>
                <a:ext uri="{FF2B5EF4-FFF2-40B4-BE49-F238E27FC236}">
                  <a16:creationId xmlns:a16="http://schemas.microsoft.com/office/drawing/2014/main" id="{8602B270-1C35-430C-905E-8C14BCD969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5" y="3708"/>
              <a:ext cx="5" cy="4"/>
            </a:xfrm>
            <a:custGeom>
              <a:avLst/>
              <a:gdLst>
                <a:gd name="T0" fmla="*/ 0 w 9"/>
                <a:gd name="T1" fmla="*/ 4 h 9"/>
                <a:gd name="T2" fmla="*/ 0 w 9"/>
                <a:gd name="T3" fmla="*/ 5 h 9"/>
                <a:gd name="T4" fmla="*/ 1 w 9"/>
                <a:gd name="T5" fmla="*/ 8 h 9"/>
                <a:gd name="T6" fmla="*/ 3 w 9"/>
                <a:gd name="T7" fmla="*/ 9 h 9"/>
                <a:gd name="T8" fmla="*/ 4 w 9"/>
                <a:gd name="T9" fmla="*/ 9 h 9"/>
                <a:gd name="T10" fmla="*/ 6 w 9"/>
                <a:gd name="T11" fmla="*/ 9 h 9"/>
                <a:gd name="T12" fmla="*/ 8 w 9"/>
                <a:gd name="T13" fmla="*/ 8 h 9"/>
                <a:gd name="T14" fmla="*/ 9 w 9"/>
                <a:gd name="T15" fmla="*/ 5 h 9"/>
                <a:gd name="T16" fmla="*/ 9 w 9"/>
                <a:gd name="T17" fmla="*/ 4 h 9"/>
                <a:gd name="T18" fmla="*/ 9 w 9"/>
                <a:gd name="T19" fmla="*/ 3 h 9"/>
                <a:gd name="T20" fmla="*/ 8 w 9"/>
                <a:gd name="T21" fmla="*/ 1 h 9"/>
                <a:gd name="T22" fmla="*/ 6 w 9"/>
                <a:gd name="T23" fmla="*/ 0 h 9"/>
                <a:gd name="T24" fmla="*/ 4 w 9"/>
                <a:gd name="T25" fmla="*/ 0 h 9"/>
                <a:gd name="T26" fmla="*/ 3 w 9"/>
                <a:gd name="T27" fmla="*/ 0 h 9"/>
                <a:gd name="T28" fmla="*/ 1 w 9"/>
                <a:gd name="T29" fmla="*/ 1 h 9"/>
                <a:gd name="T30" fmla="*/ 0 w 9"/>
                <a:gd name="T31" fmla="*/ 3 h 9"/>
                <a:gd name="T32" fmla="*/ 0 w 9"/>
                <a:gd name="T33" fmla="*/ 4 h 9"/>
                <a:gd name="T34" fmla="*/ 0 w 9"/>
                <a:gd name="T3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" h="9">
                  <a:moveTo>
                    <a:pt x="0" y="4"/>
                  </a:moveTo>
                  <a:lnTo>
                    <a:pt x="0" y="5"/>
                  </a:lnTo>
                  <a:lnTo>
                    <a:pt x="1" y="8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8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0113" name="Freeform 49">
              <a:extLst>
                <a:ext uri="{FF2B5EF4-FFF2-40B4-BE49-F238E27FC236}">
                  <a16:creationId xmlns:a16="http://schemas.microsoft.com/office/drawing/2014/main" id="{D1FCAA07-E2C6-40AB-96F2-7BFBCF4E3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3" y="3795"/>
              <a:ext cx="29" cy="30"/>
            </a:xfrm>
            <a:custGeom>
              <a:avLst/>
              <a:gdLst>
                <a:gd name="T0" fmla="*/ 5 w 57"/>
                <a:gd name="T1" fmla="*/ 52 h 60"/>
                <a:gd name="T2" fmla="*/ 11 w 57"/>
                <a:gd name="T3" fmla="*/ 58 h 60"/>
                <a:gd name="T4" fmla="*/ 19 w 57"/>
                <a:gd name="T5" fmla="*/ 60 h 60"/>
                <a:gd name="T6" fmla="*/ 25 w 57"/>
                <a:gd name="T7" fmla="*/ 60 h 60"/>
                <a:gd name="T8" fmla="*/ 28 w 57"/>
                <a:gd name="T9" fmla="*/ 59 h 60"/>
                <a:gd name="T10" fmla="*/ 30 w 57"/>
                <a:gd name="T11" fmla="*/ 59 h 60"/>
                <a:gd name="T12" fmla="*/ 34 w 57"/>
                <a:gd name="T13" fmla="*/ 57 h 60"/>
                <a:gd name="T14" fmla="*/ 39 w 57"/>
                <a:gd name="T15" fmla="*/ 56 h 60"/>
                <a:gd name="T16" fmla="*/ 46 w 57"/>
                <a:gd name="T17" fmla="*/ 52 h 60"/>
                <a:gd name="T18" fmla="*/ 50 w 57"/>
                <a:gd name="T19" fmla="*/ 49 h 60"/>
                <a:gd name="T20" fmla="*/ 55 w 57"/>
                <a:gd name="T21" fmla="*/ 45 h 60"/>
                <a:gd name="T22" fmla="*/ 57 w 57"/>
                <a:gd name="T23" fmla="*/ 41 h 60"/>
                <a:gd name="T24" fmla="*/ 56 w 57"/>
                <a:gd name="T25" fmla="*/ 36 h 60"/>
                <a:gd name="T26" fmla="*/ 46 w 57"/>
                <a:gd name="T27" fmla="*/ 28 h 60"/>
                <a:gd name="T28" fmla="*/ 35 w 57"/>
                <a:gd name="T29" fmla="*/ 31 h 60"/>
                <a:gd name="T30" fmla="*/ 27 w 57"/>
                <a:gd name="T31" fmla="*/ 38 h 60"/>
                <a:gd name="T32" fmla="*/ 24 w 57"/>
                <a:gd name="T33" fmla="*/ 42 h 60"/>
                <a:gd name="T34" fmla="*/ 23 w 57"/>
                <a:gd name="T35" fmla="*/ 35 h 60"/>
                <a:gd name="T36" fmla="*/ 18 w 57"/>
                <a:gd name="T37" fmla="*/ 21 h 60"/>
                <a:gd name="T38" fmla="*/ 10 w 57"/>
                <a:gd name="T39" fmla="*/ 6 h 60"/>
                <a:gd name="T40" fmla="*/ 1 w 57"/>
                <a:gd name="T41" fmla="*/ 0 h 60"/>
                <a:gd name="T42" fmla="*/ 0 w 57"/>
                <a:gd name="T43" fmla="*/ 15 h 60"/>
                <a:gd name="T44" fmla="*/ 2 w 57"/>
                <a:gd name="T45" fmla="*/ 33 h 60"/>
                <a:gd name="T46" fmla="*/ 4 w 57"/>
                <a:gd name="T47" fmla="*/ 46 h 60"/>
                <a:gd name="T48" fmla="*/ 5 w 57"/>
                <a:gd name="T49" fmla="*/ 5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7" h="60">
                  <a:moveTo>
                    <a:pt x="5" y="52"/>
                  </a:moveTo>
                  <a:lnTo>
                    <a:pt x="11" y="58"/>
                  </a:lnTo>
                  <a:lnTo>
                    <a:pt x="19" y="60"/>
                  </a:lnTo>
                  <a:lnTo>
                    <a:pt x="25" y="60"/>
                  </a:lnTo>
                  <a:lnTo>
                    <a:pt x="28" y="59"/>
                  </a:lnTo>
                  <a:lnTo>
                    <a:pt x="30" y="59"/>
                  </a:lnTo>
                  <a:lnTo>
                    <a:pt x="34" y="57"/>
                  </a:lnTo>
                  <a:lnTo>
                    <a:pt x="39" y="56"/>
                  </a:lnTo>
                  <a:lnTo>
                    <a:pt x="46" y="52"/>
                  </a:lnTo>
                  <a:lnTo>
                    <a:pt x="50" y="49"/>
                  </a:lnTo>
                  <a:lnTo>
                    <a:pt x="55" y="45"/>
                  </a:lnTo>
                  <a:lnTo>
                    <a:pt x="57" y="41"/>
                  </a:lnTo>
                  <a:lnTo>
                    <a:pt x="56" y="36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27" y="38"/>
                  </a:lnTo>
                  <a:lnTo>
                    <a:pt x="24" y="42"/>
                  </a:lnTo>
                  <a:lnTo>
                    <a:pt x="23" y="35"/>
                  </a:lnTo>
                  <a:lnTo>
                    <a:pt x="18" y="21"/>
                  </a:lnTo>
                  <a:lnTo>
                    <a:pt x="10" y="6"/>
                  </a:lnTo>
                  <a:lnTo>
                    <a:pt x="1" y="0"/>
                  </a:lnTo>
                  <a:lnTo>
                    <a:pt x="0" y="15"/>
                  </a:lnTo>
                  <a:lnTo>
                    <a:pt x="2" y="33"/>
                  </a:lnTo>
                  <a:lnTo>
                    <a:pt x="4" y="46"/>
                  </a:lnTo>
                  <a:lnTo>
                    <a:pt x="5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0114" name="Freeform 50">
              <a:extLst>
                <a:ext uri="{FF2B5EF4-FFF2-40B4-BE49-F238E27FC236}">
                  <a16:creationId xmlns:a16="http://schemas.microsoft.com/office/drawing/2014/main" id="{60E8A0E6-AFAC-46AD-B4AD-BD657318B2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1" y="3788"/>
              <a:ext cx="28" cy="23"/>
            </a:xfrm>
            <a:custGeom>
              <a:avLst/>
              <a:gdLst>
                <a:gd name="T0" fmla="*/ 18 w 54"/>
                <a:gd name="T1" fmla="*/ 47 h 47"/>
                <a:gd name="T2" fmla="*/ 23 w 54"/>
                <a:gd name="T3" fmla="*/ 47 h 47"/>
                <a:gd name="T4" fmla="*/ 30 w 54"/>
                <a:gd name="T5" fmla="*/ 46 h 47"/>
                <a:gd name="T6" fmla="*/ 37 w 54"/>
                <a:gd name="T7" fmla="*/ 44 h 47"/>
                <a:gd name="T8" fmla="*/ 44 w 54"/>
                <a:gd name="T9" fmla="*/ 43 h 47"/>
                <a:gd name="T10" fmla="*/ 49 w 54"/>
                <a:gd name="T11" fmla="*/ 41 h 47"/>
                <a:gd name="T12" fmla="*/ 53 w 54"/>
                <a:gd name="T13" fmla="*/ 38 h 47"/>
                <a:gd name="T14" fmla="*/ 54 w 54"/>
                <a:gd name="T15" fmla="*/ 34 h 47"/>
                <a:gd name="T16" fmla="*/ 52 w 54"/>
                <a:gd name="T17" fmla="*/ 29 h 47"/>
                <a:gd name="T18" fmla="*/ 43 w 54"/>
                <a:gd name="T19" fmla="*/ 25 h 47"/>
                <a:gd name="T20" fmla="*/ 32 w 54"/>
                <a:gd name="T21" fmla="*/ 26 h 47"/>
                <a:gd name="T22" fmla="*/ 23 w 54"/>
                <a:gd name="T23" fmla="*/ 29 h 47"/>
                <a:gd name="T24" fmla="*/ 20 w 54"/>
                <a:gd name="T25" fmla="*/ 32 h 47"/>
                <a:gd name="T26" fmla="*/ 16 w 54"/>
                <a:gd name="T27" fmla="*/ 23 h 47"/>
                <a:gd name="T28" fmla="*/ 15 w 54"/>
                <a:gd name="T29" fmla="*/ 10 h 47"/>
                <a:gd name="T30" fmla="*/ 12 w 54"/>
                <a:gd name="T31" fmla="*/ 1 h 47"/>
                <a:gd name="T32" fmla="*/ 0 w 54"/>
                <a:gd name="T33" fmla="*/ 0 h 47"/>
                <a:gd name="T34" fmla="*/ 0 w 54"/>
                <a:gd name="T35" fmla="*/ 21 h 47"/>
                <a:gd name="T36" fmla="*/ 7 w 54"/>
                <a:gd name="T37" fmla="*/ 35 h 47"/>
                <a:gd name="T38" fmla="*/ 15 w 54"/>
                <a:gd name="T39" fmla="*/ 44 h 47"/>
                <a:gd name="T40" fmla="*/ 18 w 54"/>
                <a:gd name="T4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47">
                  <a:moveTo>
                    <a:pt x="18" y="47"/>
                  </a:moveTo>
                  <a:lnTo>
                    <a:pt x="23" y="47"/>
                  </a:lnTo>
                  <a:lnTo>
                    <a:pt x="30" y="46"/>
                  </a:lnTo>
                  <a:lnTo>
                    <a:pt x="37" y="44"/>
                  </a:lnTo>
                  <a:lnTo>
                    <a:pt x="44" y="43"/>
                  </a:lnTo>
                  <a:lnTo>
                    <a:pt x="49" y="41"/>
                  </a:lnTo>
                  <a:lnTo>
                    <a:pt x="53" y="38"/>
                  </a:lnTo>
                  <a:lnTo>
                    <a:pt x="54" y="34"/>
                  </a:lnTo>
                  <a:lnTo>
                    <a:pt x="52" y="29"/>
                  </a:lnTo>
                  <a:lnTo>
                    <a:pt x="43" y="25"/>
                  </a:lnTo>
                  <a:lnTo>
                    <a:pt x="32" y="26"/>
                  </a:lnTo>
                  <a:lnTo>
                    <a:pt x="23" y="29"/>
                  </a:lnTo>
                  <a:lnTo>
                    <a:pt x="20" y="32"/>
                  </a:lnTo>
                  <a:lnTo>
                    <a:pt x="16" y="23"/>
                  </a:lnTo>
                  <a:lnTo>
                    <a:pt x="15" y="10"/>
                  </a:lnTo>
                  <a:lnTo>
                    <a:pt x="12" y="1"/>
                  </a:lnTo>
                  <a:lnTo>
                    <a:pt x="0" y="0"/>
                  </a:lnTo>
                  <a:lnTo>
                    <a:pt x="0" y="21"/>
                  </a:lnTo>
                  <a:lnTo>
                    <a:pt x="7" y="35"/>
                  </a:lnTo>
                  <a:lnTo>
                    <a:pt x="15" y="44"/>
                  </a:lnTo>
                  <a:lnTo>
                    <a:pt x="18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0115" name="Freeform 51">
              <a:extLst>
                <a:ext uri="{FF2B5EF4-FFF2-40B4-BE49-F238E27FC236}">
                  <a16:creationId xmlns:a16="http://schemas.microsoft.com/office/drawing/2014/main" id="{AF70C8B2-AC2B-4F92-83F9-DE36B0AFD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3" y="3777"/>
              <a:ext cx="27" cy="24"/>
            </a:xfrm>
            <a:custGeom>
              <a:avLst/>
              <a:gdLst>
                <a:gd name="T0" fmla="*/ 4 w 54"/>
                <a:gd name="T1" fmla="*/ 37 h 48"/>
                <a:gd name="T2" fmla="*/ 11 w 54"/>
                <a:gd name="T3" fmla="*/ 43 h 48"/>
                <a:gd name="T4" fmla="*/ 17 w 54"/>
                <a:gd name="T5" fmla="*/ 47 h 48"/>
                <a:gd name="T6" fmla="*/ 24 w 54"/>
                <a:gd name="T7" fmla="*/ 48 h 48"/>
                <a:gd name="T8" fmla="*/ 30 w 54"/>
                <a:gd name="T9" fmla="*/ 48 h 48"/>
                <a:gd name="T10" fmla="*/ 35 w 54"/>
                <a:gd name="T11" fmla="*/ 47 h 48"/>
                <a:gd name="T12" fmla="*/ 40 w 54"/>
                <a:gd name="T13" fmla="*/ 45 h 48"/>
                <a:gd name="T14" fmla="*/ 45 w 54"/>
                <a:gd name="T15" fmla="*/ 42 h 48"/>
                <a:gd name="T16" fmla="*/ 47 w 54"/>
                <a:gd name="T17" fmla="*/ 41 h 48"/>
                <a:gd name="T18" fmla="*/ 50 w 54"/>
                <a:gd name="T19" fmla="*/ 40 h 48"/>
                <a:gd name="T20" fmla="*/ 53 w 54"/>
                <a:gd name="T21" fmla="*/ 38 h 48"/>
                <a:gd name="T22" fmla="*/ 54 w 54"/>
                <a:gd name="T23" fmla="*/ 34 h 48"/>
                <a:gd name="T24" fmla="*/ 53 w 54"/>
                <a:gd name="T25" fmla="*/ 32 h 48"/>
                <a:gd name="T26" fmla="*/ 42 w 54"/>
                <a:gd name="T27" fmla="*/ 25 h 48"/>
                <a:gd name="T28" fmla="*/ 32 w 54"/>
                <a:gd name="T29" fmla="*/ 25 h 48"/>
                <a:gd name="T30" fmla="*/ 25 w 54"/>
                <a:gd name="T31" fmla="*/ 27 h 48"/>
                <a:gd name="T32" fmla="*/ 22 w 54"/>
                <a:gd name="T33" fmla="*/ 30 h 48"/>
                <a:gd name="T34" fmla="*/ 20 w 54"/>
                <a:gd name="T35" fmla="*/ 24 h 48"/>
                <a:gd name="T36" fmla="*/ 16 w 54"/>
                <a:gd name="T37" fmla="*/ 12 h 48"/>
                <a:gd name="T38" fmla="*/ 9 w 54"/>
                <a:gd name="T39" fmla="*/ 2 h 48"/>
                <a:gd name="T40" fmla="*/ 1 w 54"/>
                <a:gd name="T41" fmla="*/ 0 h 48"/>
                <a:gd name="T42" fmla="*/ 0 w 54"/>
                <a:gd name="T43" fmla="*/ 11 h 48"/>
                <a:gd name="T44" fmla="*/ 1 w 54"/>
                <a:gd name="T45" fmla="*/ 24 h 48"/>
                <a:gd name="T46" fmla="*/ 3 w 54"/>
                <a:gd name="T47" fmla="*/ 33 h 48"/>
                <a:gd name="T48" fmla="*/ 4 w 54"/>
                <a:gd name="T49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48">
                  <a:moveTo>
                    <a:pt x="4" y="37"/>
                  </a:moveTo>
                  <a:lnTo>
                    <a:pt x="11" y="43"/>
                  </a:lnTo>
                  <a:lnTo>
                    <a:pt x="17" y="47"/>
                  </a:lnTo>
                  <a:lnTo>
                    <a:pt x="24" y="48"/>
                  </a:lnTo>
                  <a:lnTo>
                    <a:pt x="30" y="48"/>
                  </a:lnTo>
                  <a:lnTo>
                    <a:pt x="35" y="47"/>
                  </a:lnTo>
                  <a:lnTo>
                    <a:pt x="40" y="45"/>
                  </a:lnTo>
                  <a:lnTo>
                    <a:pt x="45" y="42"/>
                  </a:lnTo>
                  <a:lnTo>
                    <a:pt x="47" y="41"/>
                  </a:lnTo>
                  <a:lnTo>
                    <a:pt x="50" y="40"/>
                  </a:lnTo>
                  <a:lnTo>
                    <a:pt x="53" y="38"/>
                  </a:lnTo>
                  <a:lnTo>
                    <a:pt x="54" y="34"/>
                  </a:lnTo>
                  <a:lnTo>
                    <a:pt x="53" y="32"/>
                  </a:lnTo>
                  <a:lnTo>
                    <a:pt x="42" y="25"/>
                  </a:lnTo>
                  <a:lnTo>
                    <a:pt x="32" y="25"/>
                  </a:lnTo>
                  <a:lnTo>
                    <a:pt x="25" y="27"/>
                  </a:lnTo>
                  <a:lnTo>
                    <a:pt x="22" y="30"/>
                  </a:lnTo>
                  <a:lnTo>
                    <a:pt x="20" y="24"/>
                  </a:lnTo>
                  <a:lnTo>
                    <a:pt x="16" y="12"/>
                  </a:lnTo>
                  <a:lnTo>
                    <a:pt x="9" y="2"/>
                  </a:lnTo>
                  <a:lnTo>
                    <a:pt x="1" y="0"/>
                  </a:lnTo>
                  <a:lnTo>
                    <a:pt x="0" y="11"/>
                  </a:lnTo>
                  <a:lnTo>
                    <a:pt x="1" y="24"/>
                  </a:lnTo>
                  <a:lnTo>
                    <a:pt x="3" y="33"/>
                  </a:lnTo>
                  <a:lnTo>
                    <a:pt x="4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0116" name="Freeform 52">
              <a:extLst>
                <a:ext uri="{FF2B5EF4-FFF2-40B4-BE49-F238E27FC236}">
                  <a16:creationId xmlns:a16="http://schemas.microsoft.com/office/drawing/2014/main" id="{38A5F7C0-DB0B-442F-B45F-9ABED56AD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9" y="3842"/>
              <a:ext cx="30" cy="19"/>
            </a:xfrm>
            <a:custGeom>
              <a:avLst/>
              <a:gdLst>
                <a:gd name="T0" fmla="*/ 9 w 59"/>
                <a:gd name="T1" fmla="*/ 34 h 38"/>
                <a:gd name="T2" fmla="*/ 15 w 59"/>
                <a:gd name="T3" fmla="*/ 37 h 38"/>
                <a:gd name="T4" fmla="*/ 24 w 59"/>
                <a:gd name="T5" fmla="*/ 38 h 38"/>
                <a:gd name="T6" fmla="*/ 33 w 59"/>
                <a:gd name="T7" fmla="*/ 38 h 38"/>
                <a:gd name="T8" fmla="*/ 44 w 59"/>
                <a:gd name="T9" fmla="*/ 37 h 38"/>
                <a:gd name="T10" fmla="*/ 52 w 59"/>
                <a:gd name="T11" fmla="*/ 33 h 38"/>
                <a:gd name="T12" fmla="*/ 57 w 59"/>
                <a:gd name="T13" fmla="*/ 29 h 38"/>
                <a:gd name="T14" fmla="*/ 59 w 59"/>
                <a:gd name="T15" fmla="*/ 23 h 38"/>
                <a:gd name="T16" fmla="*/ 55 w 59"/>
                <a:gd name="T17" fmla="*/ 15 h 38"/>
                <a:gd name="T18" fmla="*/ 52 w 59"/>
                <a:gd name="T19" fmla="*/ 12 h 38"/>
                <a:gd name="T20" fmla="*/ 46 w 59"/>
                <a:gd name="T21" fmla="*/ 11 h 38"/>
                <a:gd name="T22" fmla="*/ 40 w 59"/>
                <a:gd name="T23" fmla="*/ 11 h 38"/>
                <a:gd name="T24" fmla="*/ 33 w 59"/>
                <a:gd name="T25" fmla="*/ 14 h 38"/>
                <a:gd name="T26" fmla="*/ 27 w 59"/>
                <a:gd name="T27" fmla="*/ 15 h 38"/>
                <a:gd name="T28" fmla="*/ 23 w 59"/>
                <a:gd name="T29" fmla="*/ 17 h 38"/>
                <a:gd name="T30" fmla="*/ 19 w 59"/>
                <a:gd name="T31" fmla="*/ 18 h 38"/>
                <a:gd name="T32" fmla="*/ 18 w 59"/>
                <a:gd name="T33" fmla="*/ 19 h 38"/>
                <a:gd name="T34" fmla="*/ 17 w 59"/>
                <a:gd name="T35" fmla="*/ 16 h 38"/>
                <a:gd name="T36" fmla="*/ 15 w 59"/>
                <a:gd name="T37" fmla="*/ 10 h 38"/>
                <a:gd name="T38" fmla="*/ 12 w 59"/>
                <a:gd name="T39" fmla="*/ 3 h 38"/>
                <a:gd name="T40" fmla="*/ 11 w 59"/>
                <a:gd name="T41" fmla="*/ 1 h 38"/>
                <a:gd name="T42" fmla="*/ 9 w 59"/>
                <a:gd name="T43" fmla="*/ 0 h 38"/>
                <a:gd name="T44" fmla="*/ 6 w 59"/>
                <a:gd name="T45" fmla="*/ 0 h 38"/>
                <a:gd name="T46" fmla="*/ 2 w 59"/>
                <a:gd name="T47" fmla="*/ 1 h 38"/>
                <a:gd name="T48" fmla="*/ 0 w 59"/>
                <a:gd name="T49" fmla="*/ 3 h 38"/>
                <a:gd name="T50" fmla="*/ 0 w 59"/>
                <a:gd name="T51" fmla="*/ 10 h 38"/>
                <a:gd name="T52" fmla="*/ 3 w 59"/>
                <a:gd name="T53" fmla="*/ 21 h 38"/>
                <a:gd name="T54" fmla="*/ 7 w 59"/>
                <a:gd name="T55" fmla="*/ 30 h 38"/>
                <a:gd name="T56" fmla="*/ 9 w 59"/>
                <a:gd name="T57" fmla="*/ 3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9" h="38">
                  <a:moveTo>
                    <a:pt x="9" y="34"/>
                  </a:moveTo>
                  <a:lnTo>
                    <a:pt x="15" y="37"/>
                  </a:lnTo>
                  <a:lnTo>
                    <a:pt x="24" y="38"/>
                  </a:lnTo>
                  <a:lnTo>
                    <a:pt x="33" y="38"/>
                  </a:lnTo>
                  <a:lnTo>
                    <a:pt x="44" y="37"/>
                  </a:lnTo>
                  <a:lnTo>
                    <a:pt x="52" y="33"/>
                  </a:lnTo>
                  <a:lnTo>
                    <a:pt x="57" y="29"/>
                  </a:lnTo>
                  <a:lnTo>
                    <a:pt x="59" y="23"/>
                  </a:lnTo>
                  <a:lnTo>
                    <a:pt x="55" y="15"/>
                  </a:lnTo>
                  <a:lnTo>
                    <a:pt x="52" y="12"/>
                  </a:lnTo>
                  <a:lnTo>
                    <a:pt x="46" y="11"/>
                  </a:lnTo>
                  <a:lnTo>
                    <a:pt x="40" y="11"/>
                  </a:lnTo>
                  <a:lnTo>
                    <a:pt x="33" y="14"/>
                  </a:lnTo>
                  <a:lnTo>
                    <a:pt x="27" y="15"/>
                  </a:lnTo>
                  <a:lnTo>
                    <a:pt x="23" y="17"/>
                  </a:lnTo>
                  <a:lnTo>
                    <a:pt x="19" y="18"/>
                  </a:lnTo>
                  <a:lnTo>
                    <a:pt x="18" y="19"/>
                  </a:lnTo>
                  <a:lnTo>
                    <a:pt x="17" y="16"/>
                  </a:lnTo>
                  <a:lnTo>
                    <a:pt x="15" y="10"/>
                  </a:lnTo>
                  <a:lnTo>
                    <a:pt x="12" y="3"/>
                  </a:lnTo>
                  <a:lnTo>
                    <a:pt x="11" y="1"/>
                  </a:lnTo>
                  <a:lnTo>
                    <a:pt x="9" y="0"/>
                  </a:lnTo>
                  <a:lnTo>
                    <a:pt x="6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10"/>
                  </a:lnTo>
                  <a:lnTo>
                    <a:pt x="3" y="21"/>
                  </a:lnTo>
                  <a:lnTo>
                    <a:pt x="7" y="30"/>
                  </a:lnTo>
                  <a:lnTo>
                    <a:pt x="9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0117" name="Freeform 53">
              <a:extLst>
                <a:ext uri="{FF2B5EF4-FFF2-40B4-BE49-F238E27FC236}">
                  <a16:creationId xmlns:a16="http://schemas.microsoft.com/office/drawing/2014/main" id="{4A64216D-2C3A-43AC-A534-74F762EDF8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3" y="3827"/>
              <a:ext cx="25" cy="23"/>
            </a:xfrm>
            <a:custGeom>
              <a:avLst/>
              <a:gdLst>
                <a:gd name="T0" fmla="*/ 11 w 49"/>
                <a:gd name="T1" fmla="*/ 42 h 46"/>
                <a:gd name="T2" fmla="*/ 17 w 49"/>
                <a:gd name="T3" fmla="*/ 43 h 46"/>
                <a:gd name="T4" fmla="*/ 26 w 49"/>
                <a:gd name="T5" fmla="*/ 46 h 46"/>
                <a:gd name="T6" fmla="*/ 36 w 49"/>
                <a:gd name="T7" fmla="*/ 45 h 46"/>
                <a:gd name="T8" fmla="*/ 44 w 49"/>
                <a:gd name="T9" fmla="*/ 40 h 46"/>
                <a:gd name="T10" fmla="*/ 47 w 49"/>
                <a:gd name="T11" fmla="*/ 39 h 46"/>
                <a:gd name="T12" fmla="*/ 48 w 49"/>
                <a:gd name="T13" fmla="*/ 37 h 46"/>
                <a:gd name="T14" fmla="*/ 49 w 49"/>
                <a:gd name="T15" fmla="*/ 34 h 46"/>
                <a:gd name="T16" fmla="*/ 48 w 49"/>
                <a:gd name="T17" fmla="*/ 32 h 46"/>
                <a:gd name="T18" fmla="*/ 47 w 49"/>
                <a:gd name="T19" fmla="*/ 29 h 46"/>
                <a:gd name="T20" fmla="*/ 44 w 49"/>
                <a:gd name="T21" fmla="*/ 26 h 46"/>
                <a:gd name="T22" fmla="*/ 41 w 49"/>
                <a:gd name="T23" fmla="*/ 25 h 46"/>
                <a:gd name="T24" fmla="*/ 36 w 49"/>
                <a:gd name="T25" fmla="*/ 26 h 46"/>
                <a:gd name="T26" fmla="*/ 30 w 49"/>
                <a:gd name="T27" fmla="*/ 29 h 46"/>
                <a:gd name="T28" fmla="*/ 23 w 49"/>
                <a:gd name="T29" fmla="*/ 29 h 46"/>
                <a:gd name="T30" fmla="*/ 18 w 49"/>
                <a:gd name="T31" fmla="*/ 29 h 46"/>
                <a:gd name="T32" fmla="*/ 16 w 49"/>
                <a:gd name="T33" fmla="*/ 29 h 46"/>
                <a:gd name="T34" fmla="*/ 16 w 49"/>
                <a:gd name="T35" fmla="*/ 24 h 46"/>
                <a:gd name="T36" fmla="*/ 16 w 49"/>
                <a:gd name="T37" fmla="*/ 14 h 46"/>
                <a:gd name="T38" fmla="*/ 12 w 49"/>
                <a:gd name="T39" fmla="*/ 3 h 46"/>
                <a:gd name="T40" fmla="*/ 5 w 49"/>
                <a:gd name="T41" fmla="*/ 0 h 46"/>
                <a:gd name="T42" fmla="*/ 0 w 49"/>
                <a:gd name="T43" fmla="*/ 15 h 46"/>
                <a:gd name="T44" fmla="*/ 0 w 49"/>
                <a:gd name="T45" fmla="*/ 27 h 46"/>
                <a:gd name="T46" fmla="*/ 4 w 49"/>
                <a:gd name="T47" fmla="*/ 37 h 46"/>
                <a:gd name="T48" fmla="*/ 11 w 49"/>
                <a:gd name="T4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" h="46">
                  <a:moveTo>
                    <a:pt x="11" y="42"/>
                  </a:moveTo>
                  <a:lnTo>
                    <a:pt x="17" y="43"/>
                  </a:lnTo>
                  <a:lnTo>
                    <a:pt x="26" y="46"/>
                  </a:lnTo>
                  <a:lnTo>
                    <a:pt x="36" y="45"/>
                  </a:lnTo>
                  <a:lnTo>
                    <a:pt x="44" y="40"/>
                  </a:lnTo>
                  <a:lnTo>
                    <a:pt x="47" y="39"/>
                  </a:lnTo>
                  <a:lnTo>
                    <a:pt x="48" y="37"/>
                  </a:lnTo>
                  <a:lnTo>
                    <a:pt x="49" y="34"/>
                  </a:lnTo>
                  <a:lnTo>
                    <a:pt x="48" y="32"/>
                  </a:lnTo>
                  <a:lnTo>
                    <a:pt x="47" y="29"/>
                  </a:lnTo>
                  <a:lnTo>
                    <a:pt x="44" y="26"/>
                  </a:lnTo>
                  <a:lnTo>
                    <a:pt x="41" y="25"/>
                  </a:lnTo>
                  <a:lnTo>
                    <a:pt x="36" y="26"/>
                  </a:lnTo>
                  <a:lnTo>
                    <a:pt x="30" y="29"/>
                  </a:lnTo>
                  <a:lnTo>
                    <a:pt x="23" y="29"/>
                  </a:lnTo>
                  <a:lnTo>
                    <a:pt x="18" y="29"/>
                  </a:lnTo>
                  <a:lnTo>
                    <a:pt x="16" y="29"/>
                  </a:lnTo>
                  <a:lnTo>
                    <a:pt x="16" y="24"/>
                  </a:lnTo>
                  <a:lnTo>
                    <a:pt x="16" y="14"/>
                  </a:lnTo>
                  <a:lnTo>
                    <a:pt x="12" y="3"/>
                  </a:lnTo>
                  <a:lnTo>
                    <a:pt x="5" y="0"/>
                  </a:lnTo>
                  <a:lnTo>
                    <a:pt x="0" y="15"/>
                  </a:lnTo>
                  <a:lnTo>
                    <a:pt x="0" y="27"/>
                  </a:lnTo>
                  <a:lnTo>
                    <a:pt x="4" y="37"/>
                  </a:lnTo>
                  <a:lnTo>
                    <a:pt x="11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0118" name="Freeform 54">
              <a:extLst>
                <a:ext uri="{FF2B5EF4-FFF2-40B4-BE49-F238E27FC236}">
                  <a16:creationId xmlns:a16="http://schemas.microsoft.com/office/drawing/2014/main" id="{7671D6DA-617E-4839-89E2-8FA85911D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7" y="3819"/>
              <a:ext cx="25" cy="22"/>
            </a:xfrm>
            <a:custGeom>
              <a:avLst/>
              <a:gdLst>
                <a:gd name="T0" fmla="*/ 18 w 51"/>
                <a:gd name="T1" fmla="*/ 41 h 45"/>
                <a:gd name="T2" fmla="*/ 25 w 51"/>
                <a:gd name="T3" fmla="*/ 45 h 45"/>
                <a:gd name="T4" fmla="*/ 32 w 51"/>
                <a:gd name="T5" fmla="*/ 43 h 45"/>
                <a:gd name="T6" fmla="*/ 39 w 51"/>
                <a:gd name="T7" fmla="*/ 41 h 45"/>
                <a:gd name="T8" fmla="*/ 46 w 51"/>
                <a:gd name="T9" fmla="*/ 38 h 45"/>
                <a:gd name="T10" fmla="*/ 49 w 51"/>
                <a:gd name="T11" fmla="*/ 35 h 45"/>
                <a:gd name="T12" fmla="*/ 51 w 51"/>
                <a:gd name="T13" fmla="*/ 33 h 45"/>
                <a:gd name="T14" fmla="*/ 51 w 51"/>
                <a:gd name="T15" fmla="*/ 30 h 45"/>
                <a:gd name="T16" fmla="*/ 49 w 51"/>
                <a:gd name="T17" fmla="*/ 26 h 45"/>
                <a:gd name="T18" fmla="*/ 41 w 51"/>
                <a:gd name="T19" fmla="*/ 22 h 45"/>
                <a:gd name="T20" fmla="*/ 36 w 51"/>
                <a:gd name="T21" fmla="*/ 23 h 45"/>
                <a:gd name="T22" fmla="*/ 31 w 51"/>
                <a:gd name="T23" fmla="*/ 27 h 45"/>
                <a:gd name="T24" fmla="*/ 28 w 51"/>
                <a:gd name="T25" fmla="*/ 31 h 45"/>
                <a:gd name="T26" fmla="*/ 25 w 51"/>
                <a:gd name="T27" fmla="*/ 25 h 45"/>
                <a:gd name="T28" fmla="*/ 20 w 51"/>
                <a:gd name="T29" fmla="*/ 13 h 45"/>
                <a:gd name="T30" fmla="*/ 13 w 51"/>
                <a:gd name="T31" fmla="*/ 3 h 45"/>
                <a:gd name="T32" fmla="*/ 5 w 51"/>
                <a:gd name="T33" fmla="*/ 0 h 45"/>
                <a:gd name="T34" fmla="*/ 0 w 51"/>
                <a:gd name="T35" fmla="*/ 16 h 45"/>
                <a:gd name="T36" fmla="*/ 6 w 51"/>
                <a:gd name="T37" fmla="*/ 28 h 45"/>
                <a:gd name="T38" fmla="*/ 14 w 51"/>
                <a:gd name="T39" fmla="*/ 38 h 45"/>
                <a:gd name="T40" fmla="*/ 18 w 51"/>
                <a:gd name="T41" fmla="*/ 4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45">
                  <a:moveTo>
                    <a:pt x="18" y="41"/>
                  </a:moveTo>
                  <a:lnTo>
                    <a:pt x="25" y="45"/>
                  </a:lnTo>
                  <a:lnTo>
                    <a:pt x="32" y="43"/>
                  </a:lnTo>
                  <a:lnTo>
                    <a:pt x="39" y="41"/>
                  </a:lnTo>
                  <a:lnTo>
                    <a:pt x="46" y="38"/>
                  </a:lnTo>
                  <a:lnTo>
                    <a:pt x="49" y="35"/>
                  </a:lnTo>
                  <a:lnTo>
                    <a:pt x="51" y="33"/>
                  </a:lnTo>
                  <a:lnTo>
                    <a:pt x="51" y="30"/>
                  </a:lnTo>
                  <a:lnTo>
                    <a:pt x="49" y="26"/>
                  </a:lnTo>
                  <a:lnTo>
                    <a:pt x="41" y="22"/>
                  </a:lnTo>
                  <a:lnTo>
                    <a:pt x="36" y="23"/>
                  </a:lnTo>
                  <a:lnTo>
                    <a:pt x="31" y="27"/>
                  </a:lnTo>
                  <a:lnTo>
                    <a:pt x="28" y="31"/>
                  </a:lnTo>
                  <a:lnTo>
                    <a:pt x="25" y="25"/>
                  </a:lnTo>
                  <a:lnTo>
                    <a:pt x="20" y="13"/>
                  </a:lnTo>
                  <a:lnTo>
                    <a:pt x="13" y="3"/>
                  </a:lnTo>
                  <a:lnTo>
                    <a:pt x="5" y="0"/>
                  </a:lnTo>
                  <a:lnTo>
                    <a:pt x="0" y="16"/>
                  </a:lnTo>
                  <a:lnTo>
                    <a:pt x="6" y="28"/>
                  </a:lnTo>
                  <a:lnTo>
                    <a:pt x="14" y="38"/>
                  </a:lnTo>
                  <a:lnTo>
                    <a:pt x="18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0119" name="Freeform 55">
              <a:extLst>
                <a:ext uri="{FF2B5EF4-FFF2-40B4-BE49-F238E27FC236}">
                  <a16:creationId xmlns:a16="http://schemas.microsoft.com/office/drawing/2014/main" id="{D6AC3556-900E-43CB-8755-5C10D6F146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3880"/>
              <a:ext cx="31" cy="32"/>
            </a:xfrm>
            <a:custGeom>
              <a:avLst/>
              <a:gdLst>
                <a:gd name="T0" fmla="*/ 13 w 62"/>
                <a:gd name="T1" fmla="*/ 54 h 64"/>
                <a:gd name="T2" fmla="*/ 15 w 62"/>
                <a:gd name="T3" fmla="*/ 56 h 64"/>
                <a:gd name="T4" fmla="*/ 19 w 62"/>
                <a:gd name="T5" fmla="*/ 58 h 64"/>
                <a:gd name="T6" fmla="*/ 24 w 62"/>
                <a:gd name="T7" fmla="*/ 62 h 64"/>
                <a:gd name="T8" fmla="*/ 30 w 62"/>
                <a:gd name="T9" fmla="*/ 63 h 64"/>
                <a:gd name="T10" fmla="*/ 37 w 62"/>
                <a:gd name="T11" fmla="*/ 64 h 64"/>
                <a:gd name="T12" fmla="*/ 45 w 62"/>
                <a:gd name="T13" fmla="*/ 62 h 64"/>
                <a:gd name="T14" fmla="*/ 52 w 62"/>
                <a:gd name="T15" fmla="*/ 56 h 64"/>
                <a:gd name="T16" fmla="*/ 58 w 62"/>
                <a:gd name="T17" fmla="*/ 47 h 64"/>
                <a:gd name="T18" fmla="*/ 60 w 62"/>
                <a:gd name="T19" fmla="*/ 43 h 64"/>
                <a:gd name="T20" fmla="*/ 61 w 62"/>
                <a:gd name="T21" fmla="*/ 40 h 64"/>
                <a:gd name="T22" fmla="*/ 62 w 62"/>
                <a:gd name="T23" fmla="*/ 36 h 64"/>
                <a:gd name="T24" fmla="*/ 61 w 62"/>
                <a:gd name="T25" fmla="*/ 34 h 64"/>
                <a:gd name="T26" fmla="*/ 55 w 62"/>
                <a:gd name="T27" fmla="*/ 31 h 64"/>
                <a:gd name="T28" fmla="*/ 49 w 62"/>
                <a:gd name="T29" fmla="*/ 30 h 64"/>
                <a:gd name="T30" fmla="*/ 42 w 62"/>
                <a:gd name="T31" fmla="*/ 31 h 64"/>
                <a:gd name="T32" fmla="*/ 36 w 62"/>
                <a:gd name="T33" fmla="*/ 32 h 64"/>
                <a:gd name="T34" fmla="*/ 31 w 62"/>
                <a:gd name="T35" fmla="*/ 35 h 64"/>
                <a:gd name="T36" fmla="*/ 27 w 62"/>
                <a:gd name="T37" fmla="*/ 38 h 64"/>
                <a:gd name="T38" fmla="*/ 24 w 62"/>
                <a:gd name="T39" fmla="*/ 40 h 64"/>
                <a:gd name="T40" fmla="*/ 23 w 62"/>
                <a:gd name="T41" fmla="*/ 41 h 64"/>
                <a:gd name="T42" fmla="*/ 22 w 62"/>
                <a:gd name="T43" fmla="*/ 34 h 64"/>
                <a:gd name="T44" fmla="*/ 17 w 62"/>
                <a:gd name="T45" fmla="*/ 19 h 64"/>
                <a:gd name="T46" fmla="*/ 11 w 62"/>
                <a:gd name="T47" fmla="*/ 4 h 64"/>
                <a:gd name="T48" fmla="*/ 1 w 62"/>
                <a:gd name="T49" fmla="*/ 0 h 64"/>
                <a:gd name="T50" fmla="*/ 0 w 62"/>
                <a:gd name="T51" fmla="*/ 19 h 64"/>
                <a:gd name="T52" fmla="*/ 5 w 62"/>
                <a:gd name="T53" fmla="*/ 36 h 64"/>
                <a:gd name="T54" fmla="*/ 11 w 62"/>
                <a:gd name="T55" fmla="*/ 49 h 64"/>
                <a:gd name="T56" fmla="*/ 13 w 62"/>
                <a:gd name="T57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4">
                  <a:moveTo>
                    <a:pt x="13" y="54"/>
                  </a:moveTo>
                  <a:lnTo>
                    <a:pt x="15" y="56"/>
                  </a:lnTo>
                  <a:lnTo>
                    <a:pt x="19" y="58"/>
                  </a:lnTo>
                  <a:lnTo>
                    <a:pt x="24" y="62"/>
                  </a:lnTo>
                  <a:lnTo>
                    <a:pt x="30" y="63"/>
                  </a:lnTo>
                  <a:lnTo>
                    <a:pt x="37" y="64"/>
                  </a:lnTo>
                  <a:lnTo>
                    <a:pt x="45" y="62"/>
                  </a:lnTo>
                  <a:lnTo>
                    <a:pt x="52" y="56"/>
                  </a:lnTo>
                  <a:lnTo>
                    <a:pt x="58" y="47"/>
                  </a:lnTo>
                  <a:lnTo>
                    <a:pt x="60" y="43"/>
                  </a:lnTo>
                  <a:lnTo>
                    <a:pt x="61" y="40"/>
                  </a:lnTo>
                  <a:lnTo>
                    <a:pt x="62" y="36"/>
                  </a:lnTo>
                  <a:lnTo>
                    <a:pt x="61" y="34"/>
                  </a:lnTo>
                  <a:lnTo>
                    <a:pt x="55" y="31"/>
                  </a:lnTo>
                  <a:lnTo>
                    <a:pt x="49" y="30"/>
                  </a:lnTo>
                  <a:lnTo>
                    <a:pt x="42" y="31"/>
                  </a:lnTo>
                  <a:lnTo>
                    <a:pt x="36" y="32"/>
                  </a:lnTo>
                  <a:lnTo>
                    <a:pt x="31" y="35"/>
                  </a:lnTo>
                  <a:lnTo>
                    <a:pt x="27" y="38"/>
                  </a:lnTo>
                  <a:lnTo>
                    <a:pt x="24" y="40"/>
                  </a:lnTo>
                  <a:lnTo>
                    <a:pt x="23" y="41"/>
                  </a:lnTo>
                  <a:lnTo>
                    <a:pt x="22" y="34"/>
                  </a:lnTo>
                  <a:lnTo>
                    <a:pt x="17" y="19"/>
                  </a:lnTo>
                  <a:lnTo>
                    <a:pt x="11" y="4"/>
                  </a:lnTo>
                  <a:lnTo>
                    <a:pt x="1" y="0"/>
                  </a:lnTo>
                  <a:lnTo>
                    <a:pt x="0" y="19"/>
                  </a:lnTo>
                  <a:lnTo>
                    <a:pt x="5" y="36"/>
                  </a:lnTo>
                  <a:lnTo>
                    <a:pt x="11" y="49"/>
                  </a:lnTo>
                  <a:lnTo>
                    <a:pt x="13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0120" name="Freeform 56">
              <a:extLst>
                <a:ext uri="{FF2B5EF4-FFF2-40B4-BE49-F238E27FC236}">
                  <a16:creationId xmlns:a16="http://schemas.microsoft.com/office/drawing/2014/main" id="{A9ABBAD5-F024-48A5-B1CB-D3892546CC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9" y="3868"/>
              <a:ext cx="32" cy="27"/>
            </a:xfrm>
            <a:custGeom>
              <a:avLst/>
              <a:gdLst>
                <a:gd name="T0" fmla="*/ 10 w 62"/>
                <a:gd name="T1" fmla="*/ 44 h 55"/>
                <a:gd name="T2" fmla="*/ 13 w 62"/>
                <a:gd name="T3" fmla="*/ 45 h 55"/>
                <a:gd name="T4" fmla="*/ 16 w 62"/>
                <a:gd name="T5" fmla="*/ 48 h 55"/>
                <a:gd name="T6" fmla="*/ 21 w 62"/>
                <a:gd name="T7" fmla="*/ 50 h 55"/>
                <a:gd name="T8" fmla="*/ 26 w 62"/>
                <a:gd name="T9" fmla="*/ 52 h 55"/>
                <a:gd name="T10" fmla="*/ 32 w 62"/>
                <a:gd name="T11" fmla="*/ 55 h 55"/>
                <a:gd name="T12" fmla="*/ 39 w 62"/>
                <a:gd name="T13" fmla="*/ 55 h 55"/>
                <a:gd name="T14" fmla="*/ 46 w 62"/>
                <a:gd name="T15" fmla="*/ 55 h 55"/>
                <a:gd name="T16" fmla="*/ 52 w 62"/>
                <a:gd name="T17" fmla="*/ 52 h 55"/>
                <a:gd name="T18" fmla="*/ 56 w 62"/>
                <a:gd name="T19" fmla="*/ 50 h 55"/>
                <a:gd name="T20" fmla="*/ 60 w 62"/>
                <a:gd name="T21" fmla="*/ 46 h 55"/>
                <a:gd name="T22" fmla="*/ 62 w 62"/>
                <a:gd name="T23" fmla="*/ 43 h 55"/>
                <a:gd name="T24" fmla="*/ 61 w 62"/>
                <a:gd name="T25" fmla="*/ 38 h 55"/>
                <a:gd name="T26" fmla="*/ 56 w 62"/>
                <a:gd name="T27" fmla="*/ 34 h 55"/>
                <a:gd name="T28" fmla="*/ 51 w 62"/>
                <a:gd name="T29" fmla="*/ 30 h 55"/>
                <a:gd name="T30" fmla="*/ 44 w 62"/>
                <a:gd name="T31" fmla="*/ 29 h 55"/>
                <a:gd name="T32" fmla="*/ 38 w 62"/>
                <a:gd name="T33" fmla="*/ 29 h 55"/>
                <a:gd name="T34" fmla="*/ 31 w 62"/>
                <a:gd name="T35" fmla="*/ 30 h 55"/>
                <a:gd name="T36" fmla="*/ 26 w 62"/>
                <a:gd name="T37" fmla="*/ 32 h 55"/>
                <a:gd name="T38" fmla="*/ 23 w 62"/>
                <a:gd name="T39" fmla="*/ 33 h 55"/>
                <a:gd name="T40" fmla="*/ 22 w 62"/>
                <a:gd name="T41" fmla="*/ 33 h 55"/>
                <a:gd name="T42" fmla="*/ 21 w 62"/>
                <a:gd name="T43" fmla="*/ 27 h 55"/>
                <a:gd name="T44" fmla="*/ 17 w 62"/>
                <a:gd name="T45" fmla="*/ 14 h 55"/>
                <a:gd name="T46" fmla="*/ 11 w 62"/>
                <a:gd name="T47" fmla="*/ 4 h 55"/>
                <a:gd name="T48" fmla="*/ 2 w 62"/>
                <a:gd name="T49" fmla="*/ 0 h 55"/>
                <a:gd name="T50" fmla="*/ 0 w 62"/>
                <a:gd name="T51" fmla="*/ 18 h 55"/>
                <a:gd name="T52" fmla="*/ 3 w 62"/>
                <a:gd name="T53" fmla="*/ 32 h 55"/>
                <a:gd name="T54" fmla="*/ 8 w 62"/>
                <a:gd name="T55" fmla="*/ 41 h 55"/>
                <a:gd name="T56" fmla="*/ 10 w 62"/>
                <a:gd name="T57" fmla="*/ 4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55">
                  <a:moveTo>
                    <a:pt x="10" y="44"/>
                  </a:moveTo>
                  <a:lnTo>
                    <a:pt x="13" y="45"/>
                  </a:lnTo>
                  <a:lnTo>
                    <a:pt x="16" y="48"/>
                  </a:lnTo>
                  <a:lnTo>
                    <a:pt x="21" y="50"/>
                  </a:lnTo>
                  <a:lnTo>
                    <a:pt x="26" y="52"/>
                  </a:lnTo>
                  <a:lnTo>
                    <a:pt x="32" y="55"/>
                  </a:lnTo>
                  <a:lnTo>
                    <a:pt x="39" y="55"/>
                  </a:lnTo>
                  <a:lnTo>
                    <a:pt x="46" y="55"/>
                  </a:lnTo>
                  <a:lnTo>
                    <a:pt x="52" y="52"/>
                  </a:lnTo>
                  <a:lnTo>
                    <a:pt x="56" y="50"/>
                  </a:lnTo>
                  <a:lnTo>
                    <a:pt x="60" y="46"/>
                  </a:lnTo>
                  <a:lnTo>
                    <a:pt x="62" y="43"/>
                  </a:lnTo>
                  <a:lnTo>
                    <a:pt x="61" y="38"/>
                  </a:lnTo>
                  <a:lnTo>
                    <a:pt x="56" y="34"/>
                  </a:lnTo>
                  <a:lnTo>
                    <a:pt x="51" y="30"/>
                  </a:lnTo>
                  <a:lnTo>
                    <a:pt x="44" y="29"/>
                  </a:lnTo>
                  <a:lnTo>
                    <a:pt x="38" y="29"/>
                  </a:lnTo>
                  <a:lnTo>
                    <a:pt x="31" y="30"/>
                  </a:lnTo>
                  <a:lnTo>
                    <a:pt x="26" y="32"/>
                  </a:lnTo>
                  <a:lnTo>
                    <a:pt x="23" y="33"/>
                  </a:lnTo>
                  <a:lnTo>
                    <a:pt x="22" y="33"/>
                  </a:lnTo>
                  <a:lnTo>
                    <a:pt x="21" y="27"/>
                  </a:lnTo>
                  <a:lnTo>
                    <a:pt x="17" y="14"/>
                  </a:lnTo>
                  <a:lnTo>
                    <a:pt x="11" y="4"/>
                  </a:lnTo>
                  <a:lnTo>
                    <a:pt x="2" y="0"/>
                  </a:lnTo>
                  <a:lnTo>
                    <a:pt x="0" y="18"/>
                  </a:lnTo>
                  <a:lnTo>
                    <a:pt x="3" y="32"/>
                  </a:lnTo>
                  <a:lnTo>
                    <a:pt x="8" y="41"/>
                  </a:lnTo>
                  <a:lnTo>
                    <a:pt x="1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0121" name="Freeform 57">
              <a:extLst>
                <a:ext uri="{FF2B5EF4-FFF2-40B4-BE49-F238E27FC236}">
                  <a16:creationId xmlns:a16="http://schemas.microsoft.com/office/drawing/2014/main" id="{C216B54C-95E4-46B6-A058-88A5703AA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5" y="3863"/>
              <a:ext cx="30" cy="25"/>
            </a:xfrm>
            <a:custGeom>
              <a:avLst/>
              <a:gdLst>
                <a:gd name="T0" fmla="*/ 7 w 60"/>
                <a:gd name="T1" fmla="*/ 46 h 50"/>
                <a:gd name="T2" fmla="*/ 13 w 60"/>
                <a:gd name="T3" fmla="*/ 49 h 50"/>
                <a:gd name="T4" fmla="*/ 21 w 60"/>
                <a:gd name="T5" fmla="*/ 50 h 50"/>
                <a:gd name="T6" fmla="*/ 31 w 60"/>
                <a:gd name="T7" fmla="*/ 50 h 50"/>
                <a:gd name="T8" fmla="*/ 42 w 60"/>
                <a:gd name="T9" fmla="*/ 49 h 50"/>
                <a:gd name="T10" fmla="*/ 51 w 60"/>
                <a:gd name="T11" fmla="*/ 46 h 50"/>
                <a:gd name="T12" fmla="*/ 57 w 60"/>
                <a:gd name="T13" fmla="*/ 44 h 50"/>
                <a:gd name="T14" fmla="*/ 60 w 60"/>
                <a:gd name="T15" fmla="*/ 39 h 50"/>
                <a:gd name="T16" fmla="*/ 59 w 60"/>
                <a:gd name="T17" fmla="*/ 34 h 50"/>
                <a:gd name="T18" fmla="*/ 54 w 60"/>
                <a:gd name="T19" fmla="*/ 29 h 50"/>
                <a:gd name="T20" fmla="*/ 49 w 60"/>
                <a:gd name="T21" fmla="*/ 27 h 50"/>
                <a:gd name="T22" fmla="*/ 42 w 60"/>
                <a:gd name="T23" fmla="*/ 26 h 50"/>
                <a:gd name="T24" fmla="*/ 36 w 60"/>
                <a:gd name="T25" fmla="*/ 26 h 50"/>
                <a:gd name="T26" fmla="*/ 30 w 60"/>
                <a:gd name="T27" fmla="*/ 27 h 50"/>
                <a:gd name="T28" fmla="*/ 26 w 60"/>
                <a:gd name="T29" fmla="*/ 28 h 50"/>
                <a:gd name="T30" fmla="*/ 22 w 60"/>
                <a:gd name="T31" fmla="*/ 30 h 50"/>
                <a:gd name="T32" fmla="*/ 21 w 60"/>
                <a:gd name="T33" fmla="*/ 30 h 50"/>
                <a:gd name="T34" fmla="*/ 20 w 60"/>
                <a:gd name="T35" fmla="*/ 24 h 50"/>
                <a:gd name="T36" fmla="*/ 16 w 60"/>
                <a:gd name="T37" fmla="*/ 13 h 50"/>
                <a:gd name="T38" fmla="*/ 11 w 60"/>
                <a:gd name="T39" fmla="*/ 3 h 50"/>
                <a:gd name="T40" fmla="*/ 1 w 60"/>
                <a:gd name="T41" fmla="*/ 0 h 50"/>
                <a:gd name="T42" fmla="*/ 0 w 60"/>
                <a:gd name="T43" fmla="*/ 14 h 50"/>
                <a:gd name="T44" fmla="*/ 2 w 60"/>
                <a:gd name="T45" fmla="*/ 29 h 50"/>
                <a:gd name="T46" fmla="*/ 6 w 60"/>
                <a:gd name="T47" fmla="*/ 42 h 50"/>
                <a:gd name="T48" fmla="*/ 7 w 60"/>
                <a:gd name="T49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50">
                  <a:moveTo>
                    <a:pt x="7" y="46"/>
                  </a:moveTo>
                  <a:lnTo>
                    <a:pt x="13" y="49"/>
                  </a:lnTo>
                  <a:lnTo>
                    <a:pt x="21" y="50"/>
                  </a:lnTo>
                  <a:lnTo>
                    <a:pt x="31" y="50"/>
                  </a:lnTo>
                  <a:lnTo>
                    <a:pt x="42" y="49"/>
                  </a:lnTo>
                  <a:lnTo>
                    <a:pt x="51" y="46"/>
                  </a:lnTo>
                  <a:lnTo>
                    <a:pt x="57" y="44"/>
                  </a:lnTo>
                  <a:lnTo>
                    <a:pt x="60" y="39"/>
                  </a:lnTo>
                  <a:lnTo>
                    <a:pt x="59" y="34"/>
                  </a:lnTo>
                  <a:lnTo>
                    <a:pt x="54" y="29"/>
                  </a:lnTo>
                  <a:lnTo>
                    <a:pt x="49" y="27"/>
                  </a:lnTo>
                  <a:lnTo>
                    <a:pt x="42" y="26"/>
                  </a:lnTo>
                  <a:lnTo>
                    <a:pt x="36" y="26"/>
                  </a:lnTo>
                  <a:lnTo>
                    <a:pt x="30" y="27"/>
                  </a:lnTo>
                  <a:lnTo>
                    <a:pt x="26" y="28"/>
                  </a:lnTo>
                  <a:lnTo>
                    <a:pt x="22" y="30"/>
                  </a:lnTo>
                  <a:lnTo>
                    <a:pt x="21" y="30"/>
                  </a:lnTo>
                  <a:lnTo>
                    <a:pt x="20" y="24"/>
                  </a:lnTo>
                  <a:lnTo>
                    <a:pt x="16" y="13"/>
                  </a:lnTo>
                  <a:lnTo>
                    <a:pt x="11" y="3"/>
                  </a:lnTo>
                  <a:lnTo>
                    <a:pt x="1" y="0"/>
                  </a:lnTo>
                  <a:lnTo>
                    <a:pt x="0" y="14"/>
                  </a:lnTo>
                  <a:lnTo>
                    <a:pt x="2" y="29"/>
                  </a:lnTo>
                  <a:lnTo>
                    <a:pt x="6" y="42"/>
                  </a:lnTo>
                  <a:lnTo>
                    <a:pt x="7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0122" name="Freeform 58">
              <a:extLst>
                <a:ext uri="{FF2B5EF4-FFF2-40B4-BE49-F238E27FC236}">
                  <a16:creationId xmlns:a16="http://schemas.microsoft.com/office/drawing/2014/main" id="{93B24508-2CF1-44D2-94DC-85D163B71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4" y="3718"/>
              <a:ext cx="143" cy="338"/>
            </a:xfrm>
            <a:custGeom>
              <a:avLst/>
              <a:gdLst>
                <a:gd name="T0" fmla="*/ 10 w 287"/>
                <a:gd name="T1" fmla="*/ 121 h 677"/>
                <a:gd name="T2" fmla="*/ 13 w 287"/>
                <a:gd name="T3" fmla="*/ 193 h 677"/>
                <a:gd name="T4" fmla="*/ 36 w 287"/>
                <a:gd name="T5" fmla="*/ 277 h 677"/>
                <a:gd name="T6" fmla="*/ 66 w 287"/>
                <a:gd name="T7" fmla="*/ 373 h 677"/>
                <a:gd name="T8" fmla="*/ 96 w 287"/>
                <a:gd name="T9" fmla="*/ 467 h 677"/>
                <a:gd name="T10" fmla="*/ 128 w 287"/>
                <a:gd name="T11" fmla="*/ 560 h 677"/>
                <a:gd name="T12" fmla="*/ 154 w 287"/>
                <a:gd name="T13" fmla="*/ 624 h 677"/>
                <a:gd name="T14" fmla="*/ 179 w 287"/>
                <a:gd name="T15" fmla="*/ 649 h 677"/>
                <a:gd name="T16" fmla="*/ 211 w 287"/>
                <a:gd name="T17" fmla="*/ 665 h 677"/>
                <a:gd name="T18" fmla="*/ 248 w 287"/>
                <a:gd name="T19" fmla="*/ 674 h 677"/>
                <a:gd name="T20" fmla="*/ 273 w 287"/>
                <a:gd name="T21" fmla="*/ 675 h 677"/>
                <a:gd name="T22" fmla="*/ 284 w 287"/>
                <a:gd name="T23" fmla="*/ 667 h 677"/>
                <a:gd name="T24" fmla="*/ 287 w 287"/>
                <a:gd name="T25" fmla="*/ 654 h 677"/>
                <a:gd name="T26" fmla="*/ 278 w 287"/>
                <a:gd name="T27" fmla="*/ 643 h 677"/>
                <a:gd name="T28" fmla="*/ 258 w 287"/>
                <a:gd name="T29" fmla="*/ 637 h 677"/>
                <a:gd name="T30" fmla="*/ 232 w 287"/>
                <a:gd name="T31" fmla="*/ 632 h 677"/>
                <a:gd name="T32" fmla="*/ 208 w 287"/>
                <a:gd name="T33" fmla="*/ 624 h 677"/>
                <a:gd name="T34" fmla="*/ 188 w 287"/>
                <a:gd name="T35" fmla="*/ 606 h 677"/>
                <a:gd name="T36" fmla="*/ 171 w 287"/>
                <a:gd name="T37" fmla="*/ 567 h 677"/>
                <a:gd name="T38" fmla="*/ 152 w 287"/>
                <a:gd name="T39" fmla="*/ 516 h 677"/>
                <a:gd name="T40" fmla="*/ 135 w 287"/>
                <a:gd name="T41" fmla="*/ 463 h 677"/>
                <a:gd name="T42" fmla="*/ 119 w 287"/>
                <a:gd name="T43" fmla="*/ 410 h 677"/>
                <a:gd name="T44" fmla="*/ 99 w 287"/>
                <a:gd name="T45" fmla="*/ 349 h 677"/>
                <a:gd name="T46" fmla="*/ 74 w 287"/>
                <a:gd name="T47" fmla="*/ 280 h 677"/>
                <a:gd name="T48" fmla="*/ 51 w 287"/>
                <a:gd name="T49" fmla="*/ 211 h 677"/>
                <a:gd name="T50" fmla="*/ 38 w 287"/>
                <a:gd name="T51" fmla="*/ 141 h 677"/>
                <a:gd name="T52" fmla="*/ 36 w 287"/>
                <a:gd name="T53" fmla="*/ 89 h 677"/>
                <a:gd name="T54" fmla="*/ 28 w 287"/>
                <a:gd name="T55" fmla="*/ 54 h 677"/>
                <a:gd name="T56" fmla="*/ 17 w 287"/>
                <a:gd name="T57" fmla="*/ 22 h 677"/>
                <a:gd name="T58" fmla="*/ 5 w 287"/>
                <a:gd name="T59" fmla="*/ 1 h 677"/>
                <a:gd name="T60" fmla="*/ 4 w 287"/>
                <a:gd name="T61" fmla="*/ 14 h 677"/>
                <a:gd name="T62" fmla="*/ 11 w 287"/>
                <a:gd name="T63" fmla="*/ 61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7" h="677">
                  <a:moveTo>
                    <a:pt x="12" y="84"/>
                  </a:moveTo>
                  <a:lnTo>
                    <a:pt x="10" y="121"/>
                  </a:lnTo>
                  <a:lnTo>
                    <a:pt x="10" y="158"/>
                  </a:lnTo>
                  <a:lnTo>
                    <a:pt x="13" y="193"/>
                  </a:lnTo>
                  <a:lnTo>
                    <a:pt x="21" y="229"/>
                  </a:lnTo>
                  <a:lnTo>
                    <a:pt x="36" y="277"/>
                  </a:lnTo>
                  <a:lnTo>
                    <a:pt x="51" y="326"/>
                  </a:lnTo>
                  <a:lnTo>
                    <a:pt x="66" y="373"/>
                  </a:lnTo>
                  <a:lnTo>
                    <a:pt x="81" y="420"/>
                  </a:lnTo>
                  <a:lnTo>
                    <a:pt x="96" y="467"/>
                  </a:lnTo>
                  <a:lnTo>
                    <a:pt x="112" y="513"/>
                  </a:lnTo>
                  <a:lnTo>
                    <a:pt x="128" y="560"/>
                  </a:lnTo>
                  <a:lnTo>
                    <a:pt x="145" y="608"/>
                  </a:lnTo>
                  <a:lnTo>
                    <a:pt x="154" y="624"/>
                  </a:lnTo>
                  <a:lnTo>
                    <a:pt x="165" y="637"/>
                  </a:lnTo>
                  <a:lnTo>
                    <a:pt x="179" y="649"/>
                  </a:lnTo>
                  <a:lnTo>
                    <a:pt x="194" y="658"/>
                  </a:lnTo>
                  <a:lnTo>
                    <a:pt x="211" y="665"/>
                  </a:lnTo>
                  <a:lnTo>
                    <a:pt x="230" y="671"/>
                  </a:lnTo>
                  <a:lnTo>
                    <a:pt x="248" y="674"/>
                  </a:lnTo>
                  <a:lnTo>
                    <a:pt x="266" y="677"/>
                  </a:lnTo>
                  <a:lnTo>
                    <a:pt x="273" y="675"/>
                  </a:lnTo>
                  <a:lnTo>
                    <a:pt x="279" y="673"/>
                  </a:lnTo>
                  <a:lnTo>
                    <a:pt x="284" y="667"/>
                  </a:lnTo>
                  <a:lnTo>
                    <a:pt x="287" y="660"/>
                  </a:lnTo>
                  <a:lnTo>
                    <a:pt x="287" y="654"/>
                  </a:lnTo>
                  <a:lnTo>
                    <a:pt x="284" y="648"/>
                  </a:lnTo>
                  <a:lnTo>
                    <a:pt x="278" y="643"/>
                  </a:lnTo>
                  <a:lnTo>
                    <a:pt x="271" y="641"/>
                  </a:lnTo>
                  <a:lnTo>
                    <a:pt x="258" y="637"/>
                  </a:lnTo>
                  <a:lnTo>
                    <a:pt x="246" y="635"/>
                  </a:lnTo>
                  <a:lnTo>
                    <a:pt x="232" y="632"/>
                  </a:lnTo>
                  <a:lnTo>
                    <a:pt x="219" y="628"/>
                  </a:lnTo>
                  <a:lnTo>
                    <a:pt x="208" y="624"/>
                  </a:lnTo>
                  <a:lnTo>
                    <a:pt x="197" y="616"/>
                  </a:lnTo>
                  <a:lnTo>
                    <a:pt x="188" y="606"/>
                  </a:lnTo>
                  <a:lnTo>
                    <a:pt x="181" y="594"/>
                  </a:lnTo>
                  <a:lnTo>
                    <a:pt x="171" y="567"/>
                  </a:lnTo>
                  <a:lnTo>
                    <a:pt x="162" y="542"/>
                  </a:lnTo>
                  <a:lnTo>
                    <a:pt x="152" y="516"/>
                  </a:lnTo>
                  <a:lnTo>
                    <a:pt x="144" y="489"/>
                  </a:lnTo>
                  <a:lnTo>
                    <a:pt x="135" y="463"/>
                  </a:lnTo>
                  <a:lnTo>
                    <a:pt x="127" y="436"/>
                  </a:lnTo>
                  <a:lnTo>
                    <a:pt x="119" y="410"/>
                  </a:lnTo>
                  <a:lnTo>
                    <a:pt x="111" y="383"/>
                  </a:lnTo>
                  <a:lnTo>
                    <a:pt x="99" y="349"/>
                  </a:lnTo>
                  <a:lnTo>
                    <a:pt x="87" y="314"/>
                  </a:lnTo>
                  <a:lnTo>
                    <a:pt x="74" y="280"/>
                  </a:lnTo>
                  <a:lnTo>
                    <a:pt x="63" y="245"/>
                  </a:lnTo>
                  <a:lnTo>
                    <a:pt x="51" y="211"/>
                  </a:lnTo>
                  <a:lnTo>
                    <a:pt x="43" y="176"/>
                  </a:lnTo>
                  <a:lnTo>
                    <a:pt x="38" y="141"/>
                  </a:lnTo>
                  <a:lnTo>
                    <a:pt x="37" y="104"/>
                  </a:lnTo>
                  <a:lnTo>
                    <a:pt x="36" y="89"/>
                  </a:lnTo>
                  <a:lnTo>
                    <a:pt x="33" y="72"/>
                  </a:lnTo>
                  <a:lnTo>
                    <a:pt x="28" y="54"/>
                  </a:lnTo>
                  <a:lnTo>
                    <a:pt x="22" y="37"/>
                  </a:lnTo>
                  <a:lnTo>
                    <a:pt x="17" y="22"/>
                  </a:lnTo>
                  <a:lnTo>
                    <a:pt x="11" y="9"/>
                  </a:lnTo>
                  <a:lnTo>
                    <a:pt x="5" y="1"/>
                  </a:lnTo>
                  <a:lnTo>
                    <a:pt x="0" y="0"/>
                  </a:lnTo>
                  <a:lnTo>
                    <a:pt x="4" y="14"/>
                  </a:lnTo>
                  <a:lnTo>
                    <a:pt x="9" y="36"/>
                  </a:lnTo>
                  <a:lnTo>
                    <a:pt x="11" y="61"/>
                  </a:lnTo>
                  <a:lnTo>
                    <a:pt x="12" y="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0123" name="Freeform 59">
              <a:extLst>
                <a:ext uri="{FF2B5EF4-FFF2-40B4-BE49-F238E27FC236}">
                  <a16:creationId xmlns:a16="http://schemas.microsoft.com/office/drawing/2014/main" id="{E3D06B03-6618-4767-878D-0431FD0A5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8" y="3863"/>
              <a:ext cx="34" cy="35"/>
            </a:xfrm>
            <a:custGeom>
              <a:avLst/>
              <a:gdLst>
                <a:gd name="T0" fmla="*/ 66 w 69"/>
                <a:gd name="T1" fmla="*/ 19 h 70"/>
                <a:gd name="T2" fmla="*/ 69 w 69"/>
                <a:gd name="T3" fmla="*/ 15 h 70"/>
                <a:gd name="T4" fmla="*/ 68 w 69"/>
                <a:gd name="T5" fmla="*/ 10 h 70"/>
                <a:gd name="T6" fmla="*/ 66 w 69"/>
                <a:gd name="T7" fmla="*/ 6 h 70"/>
                <a:gd name="T8" fmla="*/ 60 w 69"/>
                <a:gd name="T9" fmla="*/ 2 h 70"/>
                <a:gd name="T10" fmla="*/ 55 w 69"/>
                <a:gd name="T11" fmla="*/ 0 h 70"/>
                <a:gd name="T12" fmla="*/ 49 w 69"/>
                <a:gd name="T13" fmla="*/ 0 h 70"/>
                <a:gd name="T14" fmla="*/ 43 w 69"/>
                <a:gd name="T15" fmla="*/ 1 h 70"/>
                <a:gd name="T16" fmla="*/ 37 w 69"/>
                <a:gd name="T17" fmla="*/ 5 h 70"/>
                <a:gd name="T18" fmla="*/ 32 w 69"/>
                <a:gd name="T19" fmla="*/ 9 h 70"/>
                <a:gd name="T20" fmla="*/ 27 w 69"/>
                <a:gd name="T21" fmla="*/ 16 h 70"/>
                <a:gd name="T22" fmla="*/ 20 w 69"/>
                <a:gd name="T23" fmla="*/ 25 h 70"/>
                <a:gd name="T24" fmla="*/ 13 w 69"/>
                <a:gd name="T25" fmla="*/ 35 h 70"/>
                <a:gd name="T26" fmla="*/ 7 w 69"/>
                <a:gd name="T27" fmla="*/ 45 h 70"/>
                <a:gd name="T28" fmla="*/ 3 w 69"/>
                <a:gd name="T29" fmla="*/ 55 h 70"/>
                <a:gd name="T30" fmla="*/ 0 w 69"/>
                <a:gd name="T31" fmla="*/ 63 h 70"/>
                <a:gd name="T32" fmla="*/ 3 w 69"/>
                <a:gd name="T33" fmla="*/ 70 h 70"/>
                <a:gd name="T34" fmla="*/ 12 w 69"/>
                <a:gd name="T35" fmla="*/ 65 h 70"/>
                <a:gd name="T36" fmla="*/ 21 w 69"/>
                <a:gd name="T37" fmla="*/ 56 h 70"/>
                <a:gd name="T38" fmla="*/ 31 w 69"/>
                <a:gd name="T39" fmla="*/ 48 h 70"/>
                <a:gd name="T40" fmla="*/ 41 w 69"/>
                <a:gd name="T41" fmla="*/ 40 h 70"/>
                <a:gd name="T42" fmla="*/ 50 w 69"/>
                <a:gd name="T43" fmla="*/ 33 h 70"/>
                <a:gd name="T44" fmla="*/ 57 w 69"/>
                <a:gd name="T45" fmla="*/ 27 h 70"/>
                <a:gd name="T46" fmla="*/ 62 w 69"/>
                <a:gd name="T47" fmla="*/ 22 h 70"/>
                <a:gd name="T48" fmla="*/ 66 w 69"/>
                <a:gd name="T49" fmla="*/ 1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0">
                  <a:moveTo>
                    <a:pt x="66" y="19"/>
                  </a:moveTo>
                  <a:lnTo>
                    <a:pt x="69" y="15"/>
                  </a:lnTo>
                  <a:lnTo>
                    <a:pt x="68" y="10"/>
                  </a:lnTo>
                  <a:lnTo>
                    <a:pt x="66" y="6"/>
                  </a:lnTo>
                  <a:lnTo>
                    <a:pt x="60" y="2"/>
                  </a:lnTo>
                  <a:lnTo>
                    <a:pt x="55" y="0"/>
                  </a:lnTo>
                  <a:lnTo>
                    <a:pt x="49" y="0"/>
                  </a:lnTo>
                  <a:lnTo>
                    <a:pt x="43" y="1"/>
                  </a:lnTo>
                  <a:lnTo>
                    <a:pt x="37" y="5"/>
                  </a:lnTo>
                  <a:lnTo>
                    <a:pt x="32" y="9"/>
                  </a:lnTo>
                  <a:lnTo>
                    <a:pt x="27" y="16"/>
                  </a:lnTo>
                  <a:lnTo>
                    <a:pt x="20" y="25"/>
                  </a:lnTo>
                  <a:lnTo>
                    <a:pt x="13" y="35"/>
                  </a:lnTo>
                  <a:lnTo>
                    <a:pt x="7" y="45"/>
                  </a:lnTo>
                  <a:lnTo>
                    <a:pt x="3" y="55"/>
                  </a:lnTo>
                  <a:lnTo>
                    <a:pt x="0" y="63"/>
                  </a:lnTo>
                  <a:lnTo>
                    <a:pt x="3" y="70"/>
                  </a:lnTo>
                  <a:lnTo>
                    <a:pt x="12" y="65"/>
                  </a:lnTo>
                  <a:lnTo>
                    <a:pt x="21" y="56"/>
                  </a:lnTo>
                  <a:lnTo>
                    <a:pt x="31" y="48"/>
                  </a:lnTo>
                  <a:lnTo>
                    <a:pt x="41" y="40"/>
                  </a:lnTo>
                  <a:lnTo>
                    <a:pt x="50" y="33"/>
                  </a:lnTo>
                  <a:lnTo>
                    <a:pt x="57" y="27"/>
                  </a:lnTo>
                  <a:lnTo>
                    <a:pt x="62" y="22"/>
                  </a:lnTo>
                  <a:lnTo>
                    <a:pt x="66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0124" name="Freeform 60">
              <a:extLst>
                <a:ext uri="{FF2B5EF4-FFF2-40B4-BE49-F238E27FC236}">
                  <a16:creationId xmlns:a16="http://schemas.microsoft.com/office/drawing/2014/main" id="{B3E0C37D-F65A-41C2-A1CC-7B52C19AA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0" y="3910"/>
              <a:ext cx="40" cy="11"/>
            </a:xfrm>
            <a:custGeom>
              <a:avLst/>
              <a:gdLst>
                <a:gd name="T0" fmla="*/ 73 w 81"/>
                <a:gd name="T1" fmla="*/ 19 h 23"/>
                <a:gd name="T2" fmla="*/ 76 w 81"/>
                <a:gd name="T3" fmla="*/ 18 h 23"/>
                <a:gd name="T4" fmla="*/ 78 w 81"/>
                <a:gd name="T5" fmla="*/ 15 h 23"/>
                <a:gd name="T6" fmla="*/ 80 w 81"/>
                <a:gd name="T7" fmla="*/ 12 h 23"/>
                <a:gd name="T8" fmla="*/ 81 w 81"/>
                <a:gd name="T9" fmla="*/ 8 h 23"/>
                <a:gd name="T10" fmla="*/ 80 w 81"/>
                <a:gd name="T11" fmla="*/ 5 h 23"/>
                <a:gd name="T12" fmla="*/ 77 w 81"/>
                <a:gd name="T13" fmla="*/ 2 h 23"/>
                <a:gd name="T14" fmla="*/ 74 w 81"/>
                <a:gd name="T15" fmla="*/ 0 h 23"/>
                <a:gd name="T16" fmla="*/ 69 w 81"/>
                <a:gd name="T17" fmla="*/ 0 h 23"/>
                <a:gd name="T18" fmla="*/ 60 w 81"/>
                <a:gd name="T19" fmla="*/ 3 h 23"/>
                <a:gd name="T20" fmla="*/ 48 w 81"/>
                <a:gd name="T21" fmla="*/ 6 h 23"/>
                <a:gd name="T22" fmla="*/ 37 w 81"/>
                <a:gd name="T23" fmla="*/ 8 h 23"/>
                <a:gd name="T24" fmla="*/ 27 w 81"/>
                <a:gd name="T25" fmla="*/ 10 h 23"/>
                <a:gd name="T26" fmla="*/ 16 w 81"/>
                <a:gd name="T27" fmla="*/ 13 h 23"/>
                <a:gd name="T28" fmla="*/ 8 w 81"/>
                <a:gd name="T29" fmla="*/ 15 h 23"/>
                <a:gd name="T30" fmla="*/ 2 w 81"/>
                <a:gd name="T31" fmla="*/ 19 h 23"/>
                <a:gd name="T32" fmla="*/ 0 w 81"/>
                <a:gd name="T33" fmla="*/ 23 h 23"/>
                <a:gd name="T34" fmla="*/ 8 w 81"/>
                <a:gd name="T35" fmla="*/ 23 h 23"/>
                <a:gd name="T36" fmla="*/ 16 w 81"/>
                <a:gd name="T37" fmla="*/ 23 h 23"/>
                <a:gd name="T38" fmla="*/ 25 w 81"/>
                <a:gd name="T39" fmla="*/ 22 h 23"/>
                <a:gd name="T40" fmla="*/ 35 w 81"/>
                <a:gd name="T41" fmla="*/ 22 h 23"/>
                <a:gd name="T42" fmla="*/ 44 w 81"/>
                <a:gd name="T43" fmla="*/ 21 h 23"/>
                <a:gd name="T44" fmla="*/ 53 w 81"/>
                <a:gd name="T45" fmla="*/ 20 h 23"/>
                <a:gd name="T46" fmla="*/ 63 w 81"/>
                <a:gd name="T47" fmla="*/ 20 h 23"/>
                <a:gd name="T48" fmla="*/ 73 w 81"/>
                <a:gd name="T4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23">
                  <a:moveTo>
                    <a:pt x="73" y="19"/>
                  </a:moveTo>
                  <a:lnTo>
                    <a:pt x="76" y="18"/>
                  </a:lnTo>
                  <a:lnTo>
                    <a:pt x="78" y="15"/>
                  </a:lnTo>
                  <a:lnTo>
                    <a:pt x="80" y="12"/>
                  </a:lnTo>
                  <a:lnTo>
                    <a:pt x="81" y="8"/>
                  </a:lnTo>
                  <a:lnTo>
                    <a:pt x="80" y="5"/>
                  </a:lnTo>
                  <a:lnTo>
                    <a:pt x="77" y="2"/>
                  </a:lnTo>
                  <a:lnTo>
                    <a:pt x="74" y="0"/>
                  </a:lnTo>
                  <a:lnTo>
                    <a:pt x="69" y="0"/>
                  </a:lnTo>
                  <a:lnTo>
                    <a:pt x="60" y="3"/>
                  </a:lnTo>
                  <a:lnTo>
                    <a:pt x="48" y="6"/>
                  </a:lnTo>
                  <a:lnTo>
                    <a:pt x="37" y="8"/>
                  </a:lnTo>
                  <a:lnTo>
                    <a:pt x="27" y="10"/>
                  </a:lnTo>
                  <a:lnTo>
                    <a:pt x="16" y="13"/>
                  </a:lnTo>
                  <a:lnTo>
                    <a:pt x="8" y="15"/>
                  </a:lnTo>
                  <a:lnTo>
                    <a:pt x="2" y="19"/>
                  </a:lnTo>
                  <a:lnTo>
                    <a:pt x="0" y="23"/>
                  </a:lnTo>
                  <a:lnTo>
                    <a:pt x="8" y="23"/>
                  </a:lnTo>
                  <a:lnTo>
                    <a:pt x="16" y="23"/>
                  </a:lnTo>
                  <a:lnTo>
                    <a:pt x="25" y="22"/>
                  </a:lnTo>
                  <a:lnTo>
                    <a:pt x="35" y="22"/>
                  </a:lnTo>
                  <a:lnTo>
                    <a:pt x="44" y="21"/>
                  </a:lnTo>
                  <a:lnTo>
                    <a:pt x="53" y="20"/>
                  </a:lnTo>
                  <a:lnTo>
                    <a:pt x="63" y="20"/>
                  </a:lnTo>
                  <a:lnTo>
                    <a:pt x="7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0125" name="Freeform 61">
              <a:extLst>
                <a:ext uri="{FF2B5EF4-FFF2-40B4-BE49-F238E27FC236}">
                  <a16:creationId xmlns:a16="http://schemas.microsoft.com/office/drawing/2014/main" id="{C0C27B38-042C-409C-964A-891DA9783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6" y="3948"/>
              <a:ext cx="56" cy="14"/>
            </a:xfrm>
            <a:custGeom>
              <a:avLst/>
              <a:gdLst>
                <a:gd name="T0" fmla="*/ 97 w 112"/>
                <a:gd name="T1" fmla="*/ 29 h 29"/>
                <a:gd name="T2" fmla="*/ 102 w 112"/>
                <a:gd name="T3" fmla="*/ 29 h 29"/>
                <a:gd name="T4" fmla="*/ 106 w 112"/>
                <a:gd name="T5" fmla="*/ 26 h 29"/>
                <a:gd name="T6" fmla="*/ 110 w 112"/>
                <a:gd name="T7" fmla="*/ 22 h 29"/>
                <a:gd name="T8" fmla="*/ 112 w 112"/>
                <a:gd name="T9" fmla="*/ 16 h 29"/>
                <a:gd name="T10" fmla="*/ 111 w 112"/>
                <a:gd name="T11" fmla="*/ 12 h 29"/>
                <a:gd name="T12" fmla="*/ 109 w 112"/>
                <a:gd name="T13" fmla="*/ 7 h 29"/>
                <a:gd name="T14" fmla="*/ 105 w 112"/>
                <a:gd name="T15" fmla="*/ 4 h 29"/>
                <a:gd name="T16" fmla="*/ 99 w 112"/>
                <a:gd name="T17" fmla="*/ 3 h 29"/>
                <a:gd name="T18" fmla="*/ 86 w 112"/>
                <a:gd name="T19" fmla="*/ 3 h 29"/>
                <a:gd name="T20" fmla="*/ 69 w 112"/>
                <a:gd name="T21" fmla="*/ 3 h 29"/>
                <a:gd name="T22" fmla="*/ 53 w 112"/>
                <a:gd name="T23" fmla="*/ 1 h 29"/>
                <a:gd name="T24" fmla="*/ 37 w 112"/>
                <a:gd name="T25" fmla="*/ 1 h 29"/>
                <a:gd name="T26" fmla="*/ 23 w 112"/>
                <a:gd name="T27" fmla="*/ 0 h 29"/>
                <a:gd name="T28" fmla="*/ 11 w 112"/>
                <a:gd name="T29" fmla="*/ 1 h 29"/>
                <a:gd name="T30" fmla="*/ 4 w 112"/>
                <a:gd name="T31" fmla="*/ 4 h 29"/>
                <a:gd name="T32" fmla="*/ 0 w 112"/>
                <a:gd name="T33" fmla="*/ 7 h 29"/>
                <a:gd name="T34" fmla="*/ 8 w 112"/>
                <a:gd name="T35" fmla="*/ 10 h 29"/>
                <a:gd name="T36" fmla="*/ 18 w 112"/>
                <a:gd name="T37" fmla="*/ 13 h 29"/>
                <a:gd name="T38" fmla="*/ 30 w 112"/>
                <a:gd name="T39" fmla="*/ 15 h 29"/>
                <a:gd name="T40" fmla="*/ 43 w 112"/>
                <a:gd name="T41" fmla="*/ 18 h 29"/>
                <a:gd name="T42" fmla="*/ 57 w 112"/>
                <a:gd name="T43" fmla="*/ 20 h 29"/>
                <a:gd name="T44" fmla="*/ 71 w 112"/>
                <a:gd name="T45" fmla="*/ 23 h 29"/>
                <a:gd name="T46" fmla="*/ 84 w 112"/>
                <a:gd name="T47" fmla="*/ 26 h 29"/>
                <a:gd name="T48" fmla="*/ 97 w 112"/>
                <a:gd name="T4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" h="29">
                  <a:moveTo>
                    <a:pt x="97" y="29"/>
                  </a:moveTo>
                  <a:lnTo>
                    <a:pt x="102" y="29"/>
                  </a:lnTo>
                  <a:lnTo>
                    <a:pt x="106" y="26"/>
                  </a:lnTo>
                  <a:lnTo>
                    <a:pt x="110" y="22"/>
                  </a:lnTo>
                  <a:lnTo>
                    <a:pt x="112" y="16"/>
                  </a:lnTo>
                  <a:lnTo>
                    <a:pt x="111" y="12"/>
                  </a:lnTo>
                  <a:lnTo>
                    <a:pt x="109" y="7"/>
                  </a:lnTo>
                  <a:lnTo>
                    <a:pt x="105" y="4"/>
                  </a:lnTo>
                  <a:lnTo>
                    <a:pt x="99" y="3"/>
                  </a:lnTo>
                  <a:lnTo>
                    <a:pt x="86" y="3"/>
                  </a:lnTo>
                  <a:lnTo>
                    <a:pt x="69" y="3"/>
                  </a:lnTo>
                  <a:lnTo>
                    <a:pt x="53" y="1"/>
                  </a:lnTo>
                  <a:lnTo>
                    <a:pt x="37" y="1"/>
                  </a:lnTo>
                  <a:lnTo>
                    <a:pt x="23" y="0"/>
                  </a:lnTo>
                  <a:lnTo>
                    <a:pt x="11" y="1"/>
                  </a:lnTo>
                  <a:lnTo>
                    <a:pt x="4" y="4"/>
                  </a:lnTo>
                  <a:lnTo>
                    <a:pt x="0" y="7"/>
                  </a:lnTo>
                  <a:lnTo>
                    <a:pt x="8" y="10"/>
                  </a:lnTo>
                  <a:lnTo>
                    <a:pt x="18" y="13"/>
                  </a:lnTo>
                  <a:lnTo>
                    <a:pt x="30" y="15"/>
                  </a:lnTo>
                  <a:lnTo>
                    <a:pt x="43" y="18"/>
                  </a:lnTo>
                  <a:lnTo>
                    <a:pt x="57" y="20"/>
                  </a:lnTo>
                  <a:lnTo>
                    <a:pt x="71" y="23"/>
                  </a:lnTo>
                  <a:lnTo>
                    <a:pt x="84" y="26"/>
                  </a:lnTo>
                  <a:lnTo>
                    <a:pt x="97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0126" name="Freeform 62">
              <a:extLst>
                <a:ext uri="{FF2B5EF4-FFF2-40B4-BE49-F238E27FC236}">
                  <a16:creationId xmlns:a16="http://schemas.microsoft.com/office/drawing/2014/main" id="{3352D7ED-54DA-462D-9263-FD097676C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9" y="3744"/>
              <a:ext cx="138" cy="240"/>
            </a:xfrm>
            <a:custGeom>
              <a:avLst/>
              <a:gdLst>
                <a:gd name="T0" fmla="*/ 85 w 275"/>
                <a:gd name="T1" fmla="*/ 238 h 481"/>
                <a:gd name="T2" fmla="*/ 104 w 275"/>
                <a:gd name="T3" fmla="*/ 270 h 481"/>
                <a:gd name="T4" fmla="*/ 123 w 275"/>
                <a:gd name="T5" fmla="*/ 301 h 481"/>
                <a:gd name="T6" fmla="*/ 143 w 275"/>
                <a:gd name="T7" fmla="*/ 331 h 481"/>
                <a:gd name="T8" fmla="*/ 164 w 275"/>
                <a:gd name="T9" fmla="*/ 361 h 481"/>
                <a:gd name="T10" fmla="*/ 184 w 275"/>
                <a:gd name="T11" fmla="*/ 390 h 481"/>
                <a:gd name="T12" fmla="*/ 206 w 275"/>
                <a:gd name="T13" fmla="*/ 419 h 481"/>
                <a:gd name="T14" fmla="*/ 229 w 275"/>
                <a:gd name="T15" fmla="*/ 447 h 481"/>
                <a:gd name="T16" fmla="*/ 252 w 275"/>
                <a:gd name="T17" fmla="*/ 475 h 481"/>
                <a:gd name="T18" fmla="*/ 256 w 275"/>
                <a:gd name="T19" fmla="*/ 479 h 481"/>
                <a:gd name="T20" fmla="*/ 260 w 275"/>
                <a:gd name="T21" fmla="*/ 481 h 481"/>
                <a:gd name="T22" fmla="*/ 265 w 275"/>
                <a:gd name="T23" fmla="*/ 481 h 481"/>
                <a:gd name="T24" fmla="*/ 269 w 275"/>
                <a:gd name="T25" fmla="*/ 479 h 481"/>
                <a:gd name="T26" fmla="*/ 274 w 275"/>
                <a:gd name="T27" fmla="*/ 475 h 481"/>
                <a:gd name="T28" fmla="*/ 275 w 275"/>
                <a:gd name="T29" fmla="*/ 470 h 481"/>
                <a:gd name="T30" fmla="*/ 275 w 275"/>
                <a:gd name="T31" fmla="*/ 466 h 481"/>
                <a:gd name="T32" fmla="*/ 274 w 275"/>
                <a:gd name="T33" fmla="*/ 461 h 481"/>
                <a:gd name="T34" fmla="*/ 257 w 275"/>
                <a:gd name="T35" fmla="*/ 430 h 481"/>
                <a:gd name="T36" fmla="*/ 238 w 275"/>
                <a:gd name="T37" fmla="*/ 399 h 481"/>
                <a:gd name="T38" fmla="*/ 219 w 275"/>
                <a:gd name="T39" fmla="*/ 370 h 481"/>
                <a:gd name="T40" fmla="*/ 198 w 275"/>
                <a:gd name="T41" fmla="*/ 342 h 481"/>
                <a:gd name="T42" fmla="*/ 176 w 275"/>
                <a:gd name="T43" fmla="*/ 313 h 481"/>
                <a:gd name="T44" fmla="*/ 155 w 275"/>
                <a:gd name="T45" fmla="*/ 284 h 481"/>
                <a:gd name="T46" fmla="*/ 135 w 275"/>
                <a:gd name="T47" fmla="*/ 255 h 481"/>
                <a:gd name="T48" fmla="*/ 115 w 275"/>
                <a:gd name="T49" fmla="*/ 224 h 481"/>
                <a:gd name="T50" fmla="*/ 98 w 275"/>
                <a:gd name="T51" fmla="*/ 193 h 481"/>
                <a:gd name="T52" fmla="*/ 80 w 275"/>
                <a:gd name="T53" fmla="*/ 158 h 481"/>
                <a:gd name="T54" fmla="*/ 62 w 275"/>
                <a:gd name="T55" fmla="*/ 120 h 481"/>
                <a:gd name="T56" fmla="*/ 46 w 275"/>
                <a:gd name="T57" fmla="*/ 83 h 481"/>
                <a:gd name="T58" fmla="*/ 30 w 275"/>
                <a:gd name="T59" fmla="*/ 49 h 481"/>
                <a:gd name="T60" fmla="*/ 17 w 275"/>
                <a:gd name="T61" fmla="*/ 23 h 481"/>
                <a:gd name="T62" fmla="*/ 7 w 275"/>
                <a:gd name="T63" fmla="*/ 6 h 481"/>
                <a:gd name="T64" fmla="*/ 0 w 275"/>
                <a:gd name="T65" fmla="*/ 0 h 481"/>
                <a:gd name="T66" fmla="*/ 4 w 275"/>
                <a:gd name="T67" fmla="*/ 14 h 481"/>
                <a:gd name="T68" fmla="*/ 10 w 275"/>
                <a:gd name="T69" fmla="*/ 36 h 481"/>
                <a:gd name="T70" fmla="*/ 19 w 275"/>
                <a:gd name="T71" fmla="*/ 66 h 481"/>
                <a:gd name="T72" fmla="*/ 30 w 275"/>
                <a:gd name="T73" fmla="*/ 99 h 481"/>
                <a:gd name="T74" fmla="*/ 43 w 275"/>
                <a:gd name="T75" fmla="*/ 136 h 481"/>
                <a:gd name="T76" fmla="*/ 55 w 275"/>
                <a:gd name="T77" fmla="*/ 173 h 481"/>
                <a:gd name="T78" fmla="*/ 70 w 275"/>
                <a:gd name="T79" fmla="*/ 207 h 481"/>
                <a:gd name="T80" fmla="*/ 85 w 275"/>
                <a:gd name="T81" fmla="*/ 238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5" h="481">
                  <a:moveTo>
                    <a:pt x="85" y="238"/>
                  </a:moveTo>
                  <a:lnTo>
                    <a:pt x="104" y="270"/>
                  </a:lnTo>
                  <a:lnTo>
                    <a:pt x="123" y="301"/>
                  </a:lnTo>
                  <a:lnTo>
                    <a:pt x="143" y="331"/>
                  </a:lnTo>
                  <a:lnTo>
                    <a:pt x="164" y="361"/>
                  </a:lnTo>
                  <a:lnTo>
                    <a:pt x="184" y="390"/>
                  </a:lnTo>
                  <a:lnTo>
                    <a:pt x="206" y="419"/>
                  </a:lnTo>
                  <a:lnTo>
                    <a:pt x="229" y="447"/>
                  </a:lnTo>
                  <a:lnTo>
                    <a:pt x="252" y="475"/>
                  </a:lnTo>
                  <a:lnTo>
                    <a:pt x="256" y="479"/>
                  </a:lnTo>
                  <a:lnTo>
                    <a:pt x="260" y="481"/>
                  </a:lnTo>
                  <a:lnTo>
                    <a:pt x="265" y="481"/>
                  </a:lnTo>
                  <a:lnTo>
                    <a:pt x="269" y="479"/>
                  </a:lnTo>
                  <a:lnTo>
                    <a:pt x="274" y="475"/>
                  </a:lnTo>
                  <a:lnTo>
                    <a:pt x="275" y="470"/>
                  </a:lnTo>
                  <a:lnTo>
                    <a:pt x="275" y="466"/>
                  </a:lnTo>
                  <a:lnTo>
                    <a:pt x="274" y="461"/>
                  </a:lnTo>
                  <a:lnTo>
                    <a:pt x="257" y="430"/>
                  </a:lnTo>
                  <a:lnTo>
                    <a:pt x="238" y="399"/>
                  </a:lnTo>
                  <a:lnTo>
                    <a:pt x="219" y="370"/>
                  </a:lnTo>
                  <a:lnTo>
                    <a:pt x="198" y="342"/>
                  </a:lnTo>
                  <a:lnTo>
                    <a:pt x="176" y="313"/>
                  </a:lnTo>
                  <a:lnTo>
                    <a:pt x="155" y="284"/>
                  </a:lnTo>
                  <a:lnTo>
                    <a:pt x="135" y="255"/>
                  </a:lnTo>
                  <a:lnTo>
                    <a:pt x="115" y="224"/>
                  </a:lnTo>
                  <a:lnTo>
                    <a:pt x="98" y="193"/>
                  </a:lnTo>
                  <a:lnTo>
                    <a:pt x="80" y="158"/>
                  </a:lnTo>
                  <a:lnTo>
                    <a:pt x="62" y="120"/>
                  </a:lnTo>
                  <a:lnTo>
                    <a:pt x="46" y="83"/>
                  </a:lnTo>
                  <a:lnTo>
                    <a:pt x="30" y="49"/>
                  </a:lnTo>
                  <a:lnTo>
                    <a:pt x="17" y="23"/>
                  </a:lnTo>
                  <a:lnTo>
                    <a:pt x="7" y="6"/>
                  </a:lnTo>
                  <a:lnTo>
                    <a:pt x="0" y="0"/>
                  </a:lnTo>
                  <a:lnTo>
                    <a:pt x="4" y="14"/>
                  </a:lnTo>
                  <a:lnTo>
                    <a:pt x="10" y="36"/>
                  </a:lnTo>
                  <a:lnTo>
                    <a:pt x="19" y="66"/>
                  </a:lnTo>
                  <a:lnTo>
                    <a:pt x="30" y="99"/>
                  </a:lnTo>
                  <a:lnTo>
                    <a:pt x="43" y="136"/>
                  </a:lnTo>
                  <a:lnTo>
                    <a:pt x="55" y="173"/>
                  </a:lnTo>
                  <a:lnTo>
                    <a:pt x="70" y="207"/>
                  </a:lnTo>
                  <a:lnTo>
                    <a:pt x="85" y="2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0127" name="Freeform 63">
              <a:extLst>
                <a:ext uri="{FF2B5EF4-FFF2-40B4-BE49-F238E27FC236}">
                  <a16:creationId xmlns:a16="http://schemas.microsoft.com/office/drawing/2014/main" id="{F1115E5D-14BA-4983-AC65-D03568463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1" y="3428"/>
              <a:ext cx="97" cy="118"/>
            </a:xfrm>
            <a:custGeom>
              <a:avLst/>
              <a:gdLst>
                <a:gd name="T0" fmla="*/ 72 w 195"/>
                <a:gd name="T1" fmla="*/ 35 h 235"/>
                <a:gd name="T2" fmla="*/ 58 w 195"/>
                <a:gd name="T3" fmla="*/ 46 h 235"/>
                <a:gd name="T4" fmla="*/ 45 w 195"/>
                <a:gd name="T5" fmla="*/ 57 h 235"/>
                <a:gd name="T6" fmla="*/ 33 w 195"/>
                <a:gd name="T7" fmla="*/ 71 h 235"/>
                <a:gd name="T8" fmla="*/ 22 w 195"/>
                <a:gd name="T9" fmla="*/ 85 h 235"/>
                <a:gd name="T10" fmla="*/ 14 w 195"/>
                <a:gd name="T11" fmla="*/ 100 h 235"/>
                <a:gd name="T12" fmla="*/ 7 w 195"/>
                <a:gd name="T13" fmla="*/ 115 h 235"/>
                <a:gd name="T14" fmla="*/ 3 w 195"/>
                <a:gd name="T15" fmla="*/ 129 h 235"/>
                <a:gd name="T16" fmla="*/ 0 w 195"/>
                <a:gd name="T17" fmla="*/ 146 h 235"/>
                <a:gd name="T18" fmla="*/ 3 w 195"/>
                <a:gd name="T19" fmla="*/ 170 h 235"/>
                <a:gd name="T20" fmla="*/ 12 w 195"/>
                <a:gd name="T21" fmla="*/ 189 h 235"/>
                <a:gd name="T22" fmla="*/ 26 w 195"/>
                <a:gd name="T23" fmla="*/ 207 h 235"/>
                <a:gd name="T24" fmla="*/ 43 w 195"/>
                <a:gd name="T25" fmla="*/ 219 h 235"/>
                <a:gd name="T26" fmla="*/ 64 w 195"/>
                <a:gd name="T27" fmla="*/ 228 h 235"/>
                <a:gd name="T28" fmla="*/ 87 w 195"/>
                <a:gd name="T29" fmla="*/ 234 h 235"/>
                <a:gd name="T30" fmla="*/ 109 w 195"/>
                <a:gd name="T31" fmla="*/ 235 h 235"/>
                <a:gd name="T32" fmla="*/ 130 w 195"/>
                <a:gd name="T33" fmla="*/ 232 h 235"/>
                <a:gd name="T34" fmla="*/ 135 w 195"/>
                <a:gd name="T35" fmla="*/ 232 h 235"/>
                <a:gd name="T36" fmla="*/ 140 w 195"/>
                <a:gd name="T37" fmla="*/ 230 h 235"/>
                <a:gd name="T38" fmla="*/ 143 w 195"/>
                <a:gd name="T39" fmla="*/ 225 h 235"/>
                <a:gd name="T40" fmla="*/ 144 w 195"/>
                <a:gd name="T41" fmla="*/ 220 h 235"/>
                <a:gd name="T42" fmla="*/ 143 w 195"/>
                <a:gd name="T43" fmla="*/ 218 h 235"/>
                <a:gd name="T44" fmla="*/ 140 w 195"/>
                <a:gd name="T45" fmla="*/ 218 h 235"/>
                <a:gd name="T46" fmla="*/ 135 w 195"/>
                <a:gd name="T47" fmla="*/ 217 h 235"/>
                <a:gd name="T48" fmla="*/ 129 w 195"/>
                <a:gd name="T49" fmla="*/ 217 h 235"/>
                <a:gd name="T50" fmla="*/ 122 w 195"/>
                <a:gd name="T51" fmla="*/ 217 h 235"/>
                <a:gd name="T52" fmla="*/ 117 w 195"/>
                <a:gd name="T53" fmla="*/ 217 h 235"/>
                <a:gd name="T54" fmla="*/ 111 w 195"/>
                <a:gd name="T55" fmla="*/ 217 h 235"/>
                <a:gd name="T56" fmla="*/ 107 w 195"/>
                <a:gd name="T57" fmla="*/ 217 h 235"/>
                <a:gd name="T58" fmla="*/ 96 w 195"/>
                <a:gd name="T59" fmla="*/ 216 h 235"/>
                <a:gd name="T60" fmla="*/ 86 w 195"/>
                <a:gd name="T61" fmla="*/ 215 h 235"/>
                <a:gd name="T62" fmla="*/ 74 w 195"/>
                <a:gd name="T63" fmla="*/ 213 h 235"/>
                <a:gd name="T64" fmla="*/ 63 w 195"/>
                <a:gd name="T65" fmla="*/ 210 h 235"/>
                <a:gd name="T66" fmla="*/ 51 w 195"/>
                <a:gd name="T67" fmla="*/ 207 h 235"/>
                <a:gd name="T68" fmla="*/ 40 w 195"/>
                <a:gd name="T69" fmla="*/ 199 h 235"/>
                <a:gd name="T70" fmla="*/ 29 w 195"/>
                <a:gd name="T71" fmla="*/ 188 h 235"/>
                <a:gd name="T72" fmla="*/ 18 w 195"/>
                <a:gd name="T73" fmla="*/ 173 h 235"/>
                <a:gd name="T74" fmla="*/ 15 w 195"/>
                <a:gd name="T75" fmla="*/ 156 h 235"/>
                <a:gd name="T76" fmla="*/ 17 w 195"/>
                <a:gd name="T77" fmla="*/ 140 h 235"/>
                <a:gd name="T78" fmla="*/ 21 w 195"/>
                <a:gd name="T79" fmla="*/ 124 h 235"/>
                <a:gd name="T80" fmla="*/ 28 w 195"/>
                <a:gd name="T81" fmla="*/ 109 h 235"/>
                <a:gd name="T82" fmla="*/ 38 w 195"/>
                <a:gd name="T83" fmla="*/ 95 h 235"/>
                <a:gd name="T84" fmla="*/ 50 w 195"/>
                <a:gd name="T85" fmla="*/ 81 h 235"/>
                <a:gd name="T86" fmla="*/ 63 w 195"/>
                <a:gd name="T87" fmla="*/ 70 h 235"/>
                <a:gd name="T88" fmla="*/ 78 w 195"/>
                <a:gd name="T89" fmla="*/ 58 h 235"/>
                <a:gd name="T90" fmla="*/ 93 w 195"/>
                <a:gd name="T91" fmla="*/ 48 h 235"/>
                <a:gd name="T92" fmla="*/ 109 w 195"/>
                <a:gd name="T93" fmla="*/ 39 h 235"/>
                <a:gd name="T94" fmla="*/ 125 w 195"/>
                <a:gd name="T95" fmla="*/ 31 h 235"/>
                <a:gd name="T96" fmla="*/ 140 w 195"/>
                <a:gd name="T97" fmla="*/ 24 h 235"/>
                <a:gd name="T98" fmla="*/ 156 w 195"/>
                <a:gd name="T99" fmla="*/ 18 h 235"/>
                <a:gd name="T100" fmla="*/ 170 w 195"/>
                <a:gd name="T101" fmla="*/ 12 h 235"/>
                <a:gd name="T102" fmla="*/ 183 w 195"/>
                <a:gd name="T103" fmla="*/ 9 h 235"/>
                <a:gd name="T104" fmla="*/ 195 w 195"/>
                <a:gd name="T105" fmla="*/ 6 h 235"/>
                <a:gd name="T106" fmla="*/ 187 w 195"/>
                <a:gd name="T107" fmla="*/ 2 h 235"/>
                <a:gd name="T108" fmla="*/ 174 w 195"/>
                <a:gd name="T109" fmla="*/ 0 h 235"/>
                <a:gd name="T110" fmla="*/ 159 w 195"/>
                <a:gd name="T111" fmla="*/ 2 h 235"/>
                <a:gd name="T112" fmla="*/ 142 w 195"/>
                <a:gd name="T113" fmla="*/ 5 h 235"/>
                <a:gd name="T114" fmla="*/ 122 w 195"/>
                <a:gd name="T115" fmla="*/ 11 h 235"/>
                <a:gd name="T116" fmla="*/ 104 w 195"/>
                <a:gd name="T117" fmla="*/ 18 h 235"/>
                <a:gd name="T118" fmla="*/ 87 w 195"/>
                <a:gd name="T119" fmla="*/ 27 h 235"/>
                <a:gd name="T120" fmla="*/ 72 w 195"/>
                <a:gd name="T121" fmla="*/ 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5" h="235">
                  <a:moveTo>
                    <a:pt x="72" y="35"/>
                  </a:moveTo>
                  <a:lnTo>
                    <a:pt x="58" y="46"/>
                  </a:lnTo>
                  <a:lnTo>
                    <a:pt x="45" y="57"/>
                  </a:lnTo>
                  <a:lnTo>
                    <a:pt x="33" y="71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3" y="129"/>
                  </a:lnTo>
                  <a:lnTo>
                    <a:pt x="0" y="146"/>
                  </a:lnTo>
                  <a:lnTo>
                    <a:pt x="3" y="170"/>
                  </a:lnTo>
                  <a:lnTo>
                    <a:pt x="12" y="189"/>
                  </a:lnTo>
                  <a:lnTo>
                    <a:pt x="26" y="207"/>
                  </a:lnTo>
                  <a:lnTo>
                    <a:pt x="43" y="219"/>
                  </a:lnTo>
                  <a:lnTo>
                    <a:pt x="64" y="228"/>
                  </a:lnTo>
                  <a:lnTo>
                    <a:pt x="87" y="234"/>
                  </a:lnTo>
                  <a:lnTo>
                    <a:pt x="109" y="235"/>
                  </a:lnTo>
                  <a:lnTo>
                    <a:pt x="130" y="232"/>
                  </a:lnTo>
                  <a:lnTo>
                    <a:pt x="135" y="232"/>
                  </a:lnTo>
                  <a:lnTo>
                    <a:pt x="140" y="230"/>
                  </a:lnTo>
                  <a:lnTo>
                    <a:pt x="143" y="225"/>
                  </a:lnTo>
                  <a:lnTo>
                    <a:pt x="144" y="220"/>
                  </a:lnTo>
                  <a:lnTo>
                    <a:pt x="143" y="218"/>
                  </a:lnTo>
                  <a:lnTo>
                    <a:pt x="140" y="218"/>
                  </a:lnTo>
                  <a:lnTo>
                    <a:pt x="135" y="217"/>
                  </a:lnTo>
                  <a:lnTo>
                    <a:pt x="129" y="217"/>
                  </a:lnTo>
                  <a:lnTo>
                    <a:pt x="122" y="217"/>
                  </a:lnTo>
                  <a:lnTo>
                    <a:pt x="117" y="217"/>
                  </a:lnTo>
                  <a:lnTo>
                    <a:pt x="111" y="217"/>
                  </a:lnTo>
                  <a:lnTo>
                    <a:pt x="107" y="217"/>
                  </a:lnTo>
                  <a:lnTo>
                    <a:pt x="96" y="216"/>
                  </a:lnTo>
                  <a:lnTo>
                    <a:pt x="86" y="215"/>
                  </a:lnTo>
                  <a:lnTo>
                    <a:pt x="74" y="213"/>
                  </a:lnTo>
                  <a:lnTo>
                    <a:pt x="63" y="210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8"/>
                  </a:lnTo>
                  <a:lnTo>
                    <a:pt x="18" y="173"/>
                  </a:lnTo>
                  <a:lnTo>
                    <a:pt x="15" y="156"/>
                  </a:lnTo>
                  <a:lnTo>
                    <a:pt x="17" y="140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8" y="95"/>
                  </a:lnTo>
                  <a:lnTo>
                    <a:pt x="50" y="81"/>
                  </a:lnTo>
                  <a:lnTo>
                    <a:pt x="63" y="70"/>
                  </a:lnTo>
                  <a:lnTo>
                    <a:pt x="78" y="58"/>
                  </a:lnTo>
                  <a:lnTo>
                    <a:pt x="93" y="48"/>
                  </a:lnTo>
                  <a:lnTo>
                    <a:pt x="109" y="39"/>
                  </a:lnTo>
                  <a:lnTo>
                    <a:pt x="125" y="31"/>
                  </a:lnTo>
                  <a:lnTo>
                    <a:pt x="140" y="24"/>
                  </a:lnTo>
                  <a:lnTo>
                    <a:pt x="156" y="18"/>
                  </a:lnTo>
                  <a:lnTo>
                    <a:pt x="170" y="12"/>
                  </a:lnTo>
                  <a:lnTo>
                    <a:pt x="183" y="9"/>
                  </a:lnTo>
                  <a:lnTo>
                    <a:pt x="195" y="6"/>
                  </a:lnTo>
                  <a:lnTo>
                    <a:pt x="187" y="2"/>
                  </a:lnTo>
                  <a:lnTo>
                    <a:pt x="174" y="0"/>
                  </a:lnTo>
                  <a:lnTo>
                    <a:pt x="159" y="2"/>
                  </a:lnTo>
                  <a:lnTo>
                    <a:pt x="142" y="5"/>
                  </a:lnTo>
                  <a:lnTo>
                    <a:pt x="122" y="11"/>
                  </a:lnTo>
                  <a:lnTo>
                    <a:pt x="104" y="18"/>
                  </a:lnTo>
                  <a:lnTo>
                    <a:pt x="87" y="27"/>
                  </a:lnTo>
                  <a:lnTo>
                    <a:pt x="72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0128" name="Freeform 64">
              <a:extLst>
                <a:ext uri="{FF2B5EF4-FFF2-40B4-BE49-F238E27FC236}">
                  <a16:creationId xmlns:a16="http://schemas.microsoft.com/office/drawing/2014/main" id="{86C988FF-5C00-44C9-9259-0E07A74D9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8" y="3427"/>
              <a:ext cx="62" cy="91"/>
            </a:xfrm>
            <a:custGeom>
              <a:avLst/>
              <a:gdLst>
                <a:gd name="T0" fmla="*/ 106 w 126"/>
                <a:gd name="T1" fmla="*/ 61 h 183"/>
                <a:gd name="T2" fmla="*/ 110 w 126"/>
                <a:gd name="T3" fmla="*/ 81 h 183"/>
                <a:gd name="T4" fmla="*/ 107 w 126"/>
                <a:gd name="T5" fmla="*/ 97 h 183"/>
                <a:gd name="T6" fmla="*/ 99 w 126"/>
                <a:gd name="T7" fmla="*/ 111 h 183"/>
                <a:gd name="T8" fmla="*/ 88 w 126"/>
                <a:gd name="T9" fmla="*/ 123 h 183"/>
                <a:gd name="T10" fmla="*/ 74 w 126"/>
                <a:gd name="T11" fmla="*/ 135 h 183"/>
                <a:gd name="T12" fmla="*/ 59 w 126"/>
                <a:gd name="T13" fmla="*/ 145 h 183"/>
                <a:gd name="T14" fmla="*/ 43 w 126"/>
                <a:gd name="T15" fmla="*/ 157 h 183"/>
                <a:gd name="T16" fmla="*/ 29 w 126"/>
                <a:gd name="T17" fmla="*/ 167 h 183"/>
                <a:gd name="T18" fmla="*/ 27 w 126"/>
                <a:gd name="T19" fmla="*/ 170 h 183"/>
                <a:gd name="T20" fmla="*/ 26 w 126"/>
                <a:gd name="T21" fmla="*/ 173 h 183"/>
                <a:gd name="T22" fmla="*/ 26 w 126"/>
                <a:gd name="T23" fmla="*/ 176 h 183"/>
                <a:gd name="T24" fmla="*/ 28 w 126"/>
                <a:gd name="T25" fmla="*/ 180 h 183"/>
                <a:gd name="T26" fmla="*/ 30 w 126"/>
                <a:gd name="T27" fmla="*/ 182 h 183"/>
                <a:gd name="T28" fmla="*/ 34 w 126"/>
                <a:gd name="T29" fmla="*/ 183 h 183"/>
                <a:gd name="T30" fmla="*/ 37 w 126"/>
                <a:gd name="T31" fmla="*/ 183 h 183"/>
                <a:gd name="T32" fmla="*/ 41 w 126"/>
                <a:gd name="T33" fmla="*/ 182 h 183"/>
                <a:gd name="T34" fmla="*/ 58 w 126"/>
                <a:gd name="T35" fmla="*/ 172 h 183"/>
                <a:gd name="T36" fmla="*/ 75 w 126"/>
                <a:gd name="T37" fmla="*/ 160 h 183"/>
                <a:gd name="T38" fmla="*/ 91 w 126"/>
                <a:gd name="T39" fmla="*/ 147 h 183"/>
                <a:gd name="T40" fmla="*/ 106 w 126"/>
                <a:gd name="T41" fmla="*/ 132 h 183"/>
                <a:gd name="T42" fmla="*/ 116 w 126"/>
                <a:gd name="T43" fmla="*/ 116 h 183"/>
                <a:gd name="T44" fmla="*/ 123 w 126"/>
                <a:gd name="T45" fmla="*/ 98 h 183"/>
                <a:gd name="T46" fmla="*/ 126 w 126"/>
                <a:gd name="T47" fmla="*/ 78 h 183"/>
                <a:gd name="T48" fmla="*/ 121 w 126"/>
                <a:gd name="T49" fmla="*/ 58 h 183"/>
                <a:gd name="T50" fmla="*/ 111 w 126"/>
                <a:gd name="T51" fmla="*/ 42 h 183"/>
                <a:gd name="T52" fmla="*/ 97 w 126"/>
                <a:gd name="T53" fmla="*/ 28 h 183"/>
                <a:gd name="T54" fmla="*/ 79 w 126"/>
                <a:gd name="T55" fmla="*/ 16 h 183"/>
                <a:gd name="T56" fmla="*/ 60 w 126"/>
                <a:gd name="T57" fmla="*/ 8 h 183"/>
                <a:gd name="T58" fmla="*/ 41 w 126"/>
                <a:gd name="T59" fmla="*/ 3 h 183"/>
                <a:gd name="T60" fmla="*/ 23 w 126"/>
                <a:gd name="T61" fmla="*/ 0 h 183"/>
                <a:gd name="T62" fmla="*/ 9 w 126"/>
                <a:gd name="T63" fmla="*/ 1 h 183"/>
                <a:gd name="T64" fmla="*/ 0 w 126"/>
                <a:gd name="T65" fmla="*/ 6 h 183"/>
                <a:gd name="T66" fmla="*/ 16 w 126"/>
                <a:gd name="T67" fmla="*/ 11 h 183"/>
                <a:gd name="T68" fmla="*/ 32 w 126"/>
                <a:gd name="T69" fmla="*/ 14 h 183"/>
                <a:gd name="T70" fmla="*/ 47 w 126"/>
                <a:gd name="T71" fmla="*/ 17 h 183"/>
                <a:gd name="T72" fmla="*/ 62 w 126"/>
                <a:gd name="T73" fmla="*/ 22 h 183"/>
                <a:gd name="T74" fmla="*/ 76 w 126"/>
                <a:gd name="T75" fmla="*/ 28 h 183"/>
                <a:gd name="T76" fmla="*/ 89 w 126"/>
                <a:gd name="T77" fmla="*/ 36 h 183"/>
                <a:gd name="T78" fmla="*/ 99 w 126"/>
                <a:gd name="T79" fmla="*/ 46 h 183"/>
                <a:gd name="T80" fmla="*/ 106 w 126"/>
                <a:gd name="T81" fmla="*/ 6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6" h="183">
                  <a:moveTo>
                    <a:pt x="106" y="61"/>
                  </a:moveTo>
                  <a:lnTo>
                    <a:pt x="110" y="81"/>
                  </a:lnTo>
                  <a:lnTo>
                    <a:pt x="107" y="97"/>
                  </a:lnTo>
                  <a:lnTo>
                    <a:pt x="99" y="111"/>
                  </a:lnTo>
                  <a:lnTo>
                    <a:pt x="88" y="123"/>
                  </a:lnTo>
                  <a:lnTo>
                    <a:pt x="74" y="135"/>
                  </a:lnTo>
                  <a:lnTo>
                    <a:pt x="59" y="145"/>
                  </a:lnTo>
                  <a:lnTo>
                    <a:pt x="43" y="157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3"/>
                  </a:lnTo>
                  <a:lnTo>
                    <a:pt x="26" y="176"/>
                  </a:lnTo>
                  <a:lnTo>
                    <a:pt x="28" y="180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2"/>
                  </a:lnTo>
                  <a:lnTo>
                    <a:pt x="75" y="160"/>
                  </a:lnTo>
                  <a:lnTo>
                    <a:pt x="91" y="147"/>
                  </a:lnTo>
                  <a:lnTo>
                    <a:pt x="106" y="132"/>
                  </a:lnTo>
                  <a:lnTo>
                    <a:pt x="116" y="116"/>
                  </a:lnTo>
                  <a:lnTo>
                    <a:pt x="123" y="98"/>
                  </a:lnTo>
                  <a:lnTo>
                    <a:pt x="126" y="78"/>
                  </a:lnTo>
                  <a:lnTo>
                    <a:pt x="121" y="58"/>
                  </a:lnTo>
                  <a:lnTo>
                    <a:pt x="111" y="42"/>
                  </a:lnTo>
                  <a:lnTo>
                    <a:pt x="97" y="28"/>
                  </a:lnTo>
                  <a:lnTo>
                    <a:pt x="79" y="16"/>
                  </a:lnTo>
                  <a:lnTo>
                    <a:pt x="60" y="8"/>
                  </a:lnTo>
                  <a:lnTo>
                    <a:pt x="41" y="3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1"/>
                  </a:lnTo>
                  <a:lnTo>
                    <a:pt x="32" y="14"/>
                  </a:lnTo>
                  <a:lnTo>
                    <a:pt x="47" y="17"/>
                  </a:lnTo>
                  <a:lnTo>
                    <a:pt x="62" y="22"/>
                  </a:lnTo>
                  <a:lnTo>
                    <a:pt x="76" y="28"/>
                  </a:lnTo>
                  <a:lnTo>
                    <a:pt x="89" y="36"/>
                  </a:lnTo>
                  <a:lnTo>
                    <a:pt x="99" y="46"/>
                  </a:lnTo>
                  <a:lnTo>
                    <a:pt x="106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0129" name="Freeform 65">
              <a:extLst>
                <a:ext uri="{FF2B5EF4-FFF2-40B4-BE49-F238E27FC236}">
                  <a16:creationId xmlns:a16="http://schemas.microsoft.com/office/drawing/2014/main" id="{CD079192-66A5-421E-A115-697EC0833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" y="3406"/>
              <a:ext cx="158" cy="190"/>
            </a:xfrm>
            <a:custGeom>
              <a:avLst/>
              <a:gdLst>
                <a:gd name="T0" fmla="*/ 99 w 317"/>
                <a:gd name="T1" fmla="*/ 70 h 379"/>
                <a:gd name="T2" fmla="*/ 53 w 317"/>
                <a:gd name="T3" fmla="*/ 115 h 379"/>
                <a:gd name="T4" fmla="*/ 17 w 317"/>
                <a:gd name="T5" fmla="*/ 168 h 379"/>
                <a:gd name="T6" fmla="*/ 0 w 317"/>
                <a:gd name="T7" fmla="*/ 228 h 379"/>
                <a:gd name="T8" fmla="*/ 4 w 317"/>
                <a:gd name="T9" fmla="*/ 268 h 379"/>
                <a:gd name="T10" fmla="*/ 10 w 317"/>
                <a:gd name="T11" fmla="*/ 284 h 379"/>
                <a:gd name="T12" fmla="*/ 21 w 317"/>
                <a:gd name="T13" fmla="*/ 299 h 379"/>
                <a:gd name="T14" fmla="*/ 33 w 317"/>
                <a:gd name="T15" fmla="*/ 312 h 379"/>
                <a:gd name="T16" fmla="*/ 55 w 317"/>
                <a:gd name="T17" fmla="*/ 325 h 379"/>
                <a:gd name="T18" fmla="*/ 85 w 317"/>
                <a:gd name="T19" fmla="*/ 340 h 379"/>
                <a:gd name="T20" fmla="*/ 118 w 317"/>
                <a:gd name="T21" fmla="*/ 352 h 379"/>
                <a:gd name="T22" fmla="*/ 150 w 317"/>
                <a:gd name="T23" fmla="*/ 361 h 379"/>
                <a:gd name="T24" fmla="*/ 183 w 317"/>
                <a:gd name="T25" fmla="*/ 368 h 379"/>
                <a:gd name="T26" fmla="*/ 217 w 317"/>
                <a:gd name="T27" fmla="*/ 372 h 379"/>
                <a:gd name="T28" fmla="*/ 251 w 317"/>
                <a:gd name="T29" fmla="*/ 376 h 379"/>
                <a:gd name="T30" fmla="*/ 284 w 317"/>
                <a:gd name="T31" fmla="*/ 378 h 379"/>
                <a:gd name="T32" fmla="*/ 306 w 317"/>
                <a:gd name="T33" fmla="*/ 379 h 379"/>
                <a:gd name="T34" fmla="*/ 314 w 317"/>
                <a:gd name="T35" fmla="*/ 372 h 379"/>
                <a:gd name="T36" fmla="*/ 317 w 317"/>
                <a:gd name="T37" fmla="*/ 361 h 379"/>
                <a:gd name="T38" fmla="*/ 310 w 317"/>
                <a:gd name="T39" fmla="*/ 353 h 379"/>
                <a:gd name="T40" fmla="*/ 289 w 317"/>
                <a:gd name="T41" fmla="*/ 352 h 379"/>
                <a:gd name="T42" fmla="*/ 258 w 317"/>
                <a:gd name="T43" fmla="*/ 351 h 379"/>
                <a:gd name="T44" fmla="*/ 227 w 317"/>
                <a:gd name="T45" fmla="*/ 348 h 379"/>
                <a:gd name="T46" fmla="*/ 196 w 317"/>
                <a:gd name="T47" fmla="*/ 344 h 379"/>
                <a:gd name="T48" fmla="*/ 165 w 317"/>
                <a:gd name="T49" fmla="*/ 338 h 379"/>
                <a:gd name="T50" fmla="*/ 134 w 317"/>
                <a:gd name="T51" fmla="*/ 330 h 379"/>
                <a:gd name="T52" fmla="*/ 104 w 317"/>
                <a:gd name="T53" fmla="*/ 321 h 379"/>
                <a:gd name="T54" fmla="*/ 75 w 317"/>
                <a:gd name="T55" fmla="*/ 307 h 379"/>
                <a:gd name="T56" fmla="*/ 50 w 317"/>
                <a:gd name="T57" fmla="*/ 292 h 379"/>
                <a:gd name="T58" fmla="*/ 35 w 317"/>
                <a:gd name="T59" fmla="*/ 269 h 379"/>
                <a:gd name="T60" fmla="*/ 30 w 317"/>
                <a:gd name="T61" fmla="*/ 239 h 379"/>
                <a:gd name="T62" fmla="*/ 37 w 317"/>
                <a:gd name="T63" fmla="*/ 198 h 379"/>
                <a:gd name="T64" fmla="*/ 50 w 317"/>
                <a:gd name="T65" fmla="*/ 165 h 379"/>
                <a:gd name="T66" fmla="*/ 67 w 317"/>
                <a:gd name="T67" fmla="*/ 137 h 379"/>
                <a:gd name="T68" fmla="*/ 88 w 317"/>
                <a:gd name="T69" fmla="*/ 111 h 379"/>
                <a:gd name="T70" fmla="*/ 112 w 317"/>
                <a:gd name="T71" fmla="*/ 88 h 379"/>
                <a:gd name="T72" fmla="*/ 142 w 317"/>
                <a:gd name="T73" fmla="*/ 64 h 379"/>
                <a:gd name="T74" fmla="*/ 177 w 317"/>
                <a:gd name="T75" fmla="*/ 41 h 379"/>
                <a:gd name="T76" fmla="*/ 215 w 317"/>
                <a:gd name="T77" fmla="*/ 22 h 379"/>
                <a:gd name="T78" fmla="*/ 249 w 317"/>
                <a:gd name="T79" fmla="*/ 7 h 379"/>
                <a:gd name="T80" fmla="*/ 250 w 317"/>
                <a:gd name="T81" fmla="*/ 0 h 379"/>
                <a:gd name="T82" fmla="*/ 217 w 317"/>
                <a:gd name="T83" fmla="*/ 6 h 379"/>
                <a:gd name="T84" fmla="*/ 177 w 317"/>
                <a:gd name="T85" fmla="*/ 19 h 379"/>
                <a:gd name="T86" fmla="*/ 139 w 317"/>
                <a:gd name="T87" fmla="*/ 3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7" h="379">
                  <a:moveTo>
                    <a:pt x="123" y="50"/>
                  </a:moveTo>
                  <a:lnTo>
                    <a:pt x="99" y="70"/>
                  </a:lnTo>
                  <a:lnTo>
                    <a:pt x="75" y="92"/>
                  </a:lnTo>
                  <a:lnTo>
                    <a:pt x="53" y="115"/>
                  </a:lnTo>
                  <a:lnTo>
                    <a:pt x="33" y="140"/>
                  </a:lnTo>
                  <a:lnTo>
                    <a:pt x="17" y="168"/>
                  </a:lnTo>
                  <a:lnTo>
                    <a:pt x="6" y="197"/>
                  </a:lnTo>
                  <a:lnTo>
                    <a:pt x="0" y="228"/>
                  </a:lnTo>
                  <a:lnTo>
                    <a:pt x="1" y="260"/>
                  </a:lnTo>
                  <a:lnTo>
                    <a:pt x="4" y="268"/>
                  </a:lnTo>
                  <a:lnTo>
                    <a:pt x="7" y="277"/>
                  </a:lnTo>
                  <a:lnTo>
                    <a:pt x="10" y="284"/>
                  </a:lnTo>
                  <a:lnTo>
                    <a:pt x="15" y="292"/>
                  </a:lnTo>
                  <a:lnTo>
                    <a:pt x="21" y="299"/>
                  </a:lnTo>
                  <a:lnTo>
                    <a:pt x="27" y="306"/>
                  </a:lnTo>
                  <a:lnTo>
                    <a:pt x="33" y="312"/>
                  </a:lnTo>
                  <a:lnTo>
                    <a:pt x="40" y="316"/>
                  </a:lnTo>
                  <a:lnTo>
                    <a:pt x="55" y="325"/>
                  </a:lnTo>
                  <a:lnTo>
                    <a:pt x="70" y="333"/>
                  </a:lnTo>
                  <a:lnTo>
                    <a:pt x="85" y="340"/>
                  </a:lnTo>
                  <a:lnTo>
                    <a:pt x="101" y="346"/>
                  </a:lnTo>
                  <a:lnTo>
                    <a:pt x="118" y="352"/>
                  </a:lnTo>
                  <a:lnTo>
                    <a:pt x="134" y="356"/>
                  </a:lnTo>
                  <a:lnTo>
                    <a:pt x="150" y="361"/>
                  </a:lnTo>
                  <a:lnTo>
                    <a:pt x="166" y="364"/>
                  </a:lnTo>
                  <a:lnTo>
                    <a:pt x="183" y="368"/>
                  </a:lnTo>
                  <a:lnTo>
                    <a:pt x="200" y="370"/>
                  </a:lnTo>
                  <a:lnTo>
                    <a:pt x="217" y="372"/>
                  </a:lnTo>
                  <a:lnTo>
                    <a:pt x="234" y="375"/>
                  </a:lnTo>
                  <a:lnTo>
                    <a:pt x="251" y="376"/>
                  </a:lnTo>
                  <a:lnTo>
                    <a:pt x="268" y="377"/>
                  </a:lnTo>
                  <a:lnTo>
                    <a:pt x="284" y="378"/>
                  </a:lnTo>
                  <a:lnTo>
                    <a:pt x="302" y="379"/>
                  </a:lnTo>
                  <a:lnTo>
                    <a:pt x="306" y="379"/>
                  </a:lnTo>
                  <a:lnTo>
                    <a:pt x="311" y="376"/>
                  </a:lnTo>
                  <a:lnTo>
                    <a:pt x="314" y="372"/>
                  </a:lnTo>
                  <a:lnTo>
                    <a:pt x="317" y="367"/>
                  </a:lnTo>
                  <a:lnTo>
                    <a:pt x="317" y="361"/>
                  </a:lnTo>
                  <a:lnTo>
                    <a:pt x="314" y="356"/>
                  </a:lnTo>
                  <a:lnTo>
                    <a:pt x="310" y="353"/>
                  </a:lnTo>
                  <a:lnTo>
                    <a:pt x="305" y="352"/>
                  </a:lnTo>
                  <a:lnTo>
                    <a:pt x="289" y="352"/>
                  </a:lnTo>
                  <a:lnTo>
                    <a:pt x="274" y="352"/>
                  </a:lnTo>
                  <a:lnTo>
                    <a:pt x="258" y="351"/>
                  </a:lnTo>
                  <a:lnTo>
                    <a:pt x="243" y="349"/>
                  </a:lnTo>
                  <a:lnTo>
                    <a:pt x="227" y="348"/>
                  </a:lnTo>
                  <a:lnTo>
                    <a:pt x="211" y="346"/>
                  </a:lnTo>
                  <a:lnTo>
                    <a:pt x="196" y="344"/>
                  </a:lnTo>
                  <a:lnTo>
                    <a:pt x="180" y="341"/>
                  </a:lnTo>
                  <a:lnTo>
                    <a:pt x="165" y="338"/>
                  </a:lnTo>
                  <a:lnTo>
                    <a:pt x="149" y="335"/>
                  </a:lnTo>
                  <a:lnTo>
                    <a:pt x="134" y="330"/>
                  </a:lnTo>
                  <a:lnTo>
                    <a:pt x="119" y="325"/>
                  </a:lnTo>
                  <a:lnTo>
                    <a:pt x="104" y="321"/>
                  </a:lnTo>
                  <a:lnTo>
                    <a:pt x="90" y="314"/>
                  </a:lnTo>
                  <a:lnTo>
                    <a:pt x="75" y="307"/>
                  </a:lnTo>
                  <a:lnTo>
                    <a:pt x="61" y="300"/>
                  </a:lnTo>
                  <a:lnTo>
                    <a:pt x="50" y="292"/>
                  </a:lnTo>
                  <a:lnTo>
                    <a:pt x="40" y="280"/>
                  </a:lnTo>
                  <a:lnTo>
                    <a:pt x="35" y="269"/>
                  </a:lnTo>
                  <a:lnTo>
                    <a:pt x="30" y="255"/>
                  </a:lnTo>
                  <a:lnTo>
                    <a:pt x="30" y="239"/>
                  </a:lnTo>
                  <a:lnTo>
                    <a:pt x="32" y="218"/>
                  </a:lnTo>
                  <a:lnTo>
                    <a:pt x="37" y="198"/>
                  </a:lnTo>
                  <a:lnTo>
                    <a:pt x="42" y="183"/>
                  </a:lnTo>
                  <a:lnTo>
                    <a:pt x="50" y="165"/>
                  </a:lnTo>
                  <a:lnTo>
                    <a:pt x="59" y="150"/>
                  </a:lnTo>
                  <a:lnTo>
                    <a:pt x="67" y="137"/>
                  </a:lnTo>
                  <a:lnTo>
                    <a:pt x="77" y="124"/>
                  </a:lnTo>
                  <a:lnTo>
                    <a:pt x="88" y="111"/>
                  </a:lnTo>
                  <a:lnTo>
                    <a:pt x="99" y="100"/>
                  </a:lnTo>
                  <a:lnTo>
                    <a:pt x="112" y="88"/>
                  </a:lnTo>
                  <a:lnTo>
                    <a:pt x="127" y="76"/>
                  </a:lnTo>
                  <a:lnTo>
                    <a:pt x="142" y="64"/>
                  </a:lnTo>
                  <a:lnTo>
                    <a:pt x="159" y="53"/>
                  </a:lnTo>
                  <a:lnTo>
                    <a:pt x="177" y="41"/>
                  </a:lnTo>
                  <a:lnTo>
                    <a:pt x="197" y="31"/>
                  </a:lnTo>
                  <a:lnTo>
                    <a:pt x="215" y="22"/>
                  </a:lnTo>
                  <a:lnTo>
                    <a:pt x="233" y="14"/>
                  </a:lnTo>
                  <a:lnTo>
                    <a:pt x="249" y="7"/>
                  </a:lnTo>
                  <a:lnTo>
                    <a:pt x="263" y="1"/>
                  </a:lnTo>
                  <a:lnTo>
                    <a:pt x="250" y="0"/>
                  </a:lnTo>
                  <a:lnTo>
                    <a:pt x="234" y="1"/>
                  </a:lnTo>
                  <a:lnTo>
                    <a:pt x="217" y="6"/>
                  </a:lnTo>
                  <a:lnTo>
                    <a:pt x="197" y="11"/>
                  </a:lnTo>
                  <a:lnTo>
                    <a:pt x="177" y="19"/>
                  </a:lnTo>
                  <a:lnTo>
                    <a:pt x="158" y="29"/>
                  </a:lnTo>
                  <a:lnTo>
                    <a:pt x="139" y="39"/>
                  </a:lnTo>
                  <a:lnTo>
                    <a:pt x="123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0130" name="Freeform 66">
              <a:extLst>
                <a:ext uri="{FF2B5EF4-FFF2-40B4-BE49-F238E27FC236}">
                  <a16:creationId xmlns:a16="http://schemas.microsoft.com/office/drawing/2014/main" id="{8372B64A-40D9-48B6-9B90-A8617ECEB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2" y="3400"/>
              <a:ext cx="138" cy="126"/>
            </a:xfrm>
            <a:custGeom>
              <a:avLst/>
              <a:gdLst>
                <a:gd name="T0" fmla="*/ 230 w 276"/>
                <a:gd name="T1" fmla="*/ 78 h 253"/>
                <a:gd name="T2" fmla="*/ 243 w 276"/>
                <a:gd name="T3" fmla="*/ 92 h 253"/>
                <a:gd name="T4" fmla="*/ 250 w 276"/>
                <a:gd name="T5" fmla="*/ 108 h 253"/>
                <a:gd name="T6" fmla="*/ 254 w 276"/>
                <a:gd name="T7" fmla="*/ 126 h 253"/>
                <a:gd name="T8" fmla="*/ 254 w 276"/>
                <a:gd name="T9" fmla="*/ 144 h 253"/>
                <a:gd name="T10" fmla="*/ 252 w 276"/>
                <a:gd name="T11" fmla="*/ 159 h 253"/>
                <a:gd name="T12" fmla="*/ 247 w 276"/>
                <a:gd name="T13" fmla="*/ 172 h 253"/>
                <a:gd name="T14" fmla="*/ 239 w 276"/>
                <a:gd name="T15" fmla="*/ 184 h 253"/>
                <a:gd name="T16" fmla="*/ 231 w 276"/>
                <a:gd name="T17" fmla="*/ 195 h 253"/>
                <a:gd name="T18" fmla="*/ 221 w 276"/>
                <a:gd name="T19" fmla="*/ 206 h 253"/>
                <a:gd name="T20" fmla="*/ 210 w 276"/>
                <a:gd name="T21" fmla="*/ 215 h 253"/>
                <a:gd name="T22" fmla="*/ 200 w 276"/>
                <a:gd name="T23" fmla="*/ 226 h 253"/>
                <a:gd name="T24" fmla="*/ 190 w 276"/>
                <a:gd name="T25" fmla="*/ 236 h 253"/>
                <a:gd name="T26" fmla="*/ 187 w 276"/>
                <a:gd name="T27" fmla="*/ 239 h 253"/>
                <a:gd name="T28" fmla="*/ 186 w 276"/>
                <a:gd name="T29" fmla="*/ 243 h 253"/>
                <a:gd name="T30" fmla="*/ 187 w 276"/>
                <a:gd name="T31" fmla="*/ 246 h 253"/>
                <a:gd name="T32" fmla="*/ 190 w 276"/>
                <a:gd name="T33" fmla="*/ 250 h 253"/>
                <a:gd name="T34" fmla="*/ 193 w 276"/>
                <a:gd name="T35" fmla="*/ 252 h 253"/>
                <a:gd name="T36" fmla="*/ 197 w 276"/>
                <a:gd name="T37" fmla="*/ 253 h 253"/>
                <a:gd name="T38" fmla="*/ 201 w 276"/>
                <a:gd name="T39" fmla="*/ 252 h 253"/>
                <a:gd name="T40" fmla="*/ 205 w 276"/>
                <a:gd name="T41" fmla="*/ 250 h 253"/>
                <a:gd name="T42" fmla="*/ 228 w 276"/>
                <a:gd name="T43" fmla="*/ 235 h 253"/>
                <a:gd name="T44" fmla="*/ 246 w 276"/>
                <a:gd name="T45" fmla="*/ 215 h 253"/>
                <a:gd name="T46" fmla="*/ 262 w 276"/>
                <a:gd name="T47" fmla="*/ 192 h 253"/>
                <a:gd name="T48" fmla="*/ 273 w 276"/>
                <a:gd name="T49" fmla="*/ 168 h 253"/>
                <a:gd name="T50" fmla="*/ 276 w 276"/>
                <a:gd name="T51" fmla="*/ 142 h 253"/>
                <a:gd name="T52" fmla="*/ 274 w 276"/>
                <a:gd name="T53" fmla="*/ 116 h 253"/>
                <a:gd name="T54" fmla="*/ 264 w 276"/>
                <a:gd name="T55" fmla="*/ 92 h 253"/>
                <a:gd name="T56" fmla="*/ 246 w 276"/>
                <a:gd name="T57" fmla="*/ 70 h 253"/>
                <a:gd name="T58" fmla="*/ 232 w 276"/>
                <a:gd name="T59" fmla="*/ 59 h 253"/>
                <a:gd name="T60" fmla="*/ 216 w 276"/>
                <a:gd name="T61" fmla="*/ 48 h 253"/>
                <a:gd name="T62" fmla="*/ 198 w 276"/>
                <a:gd name="T63" fmla="*/ 39 h 253"/>
                <a:gd name="T64" fmla="*/ 179 w 276"/>
                <a:gd name="T65" fmla="*/ 31 h 253"/>
                <a:gd name="T66" fmla="*/ 160 w 276"/>
                <a:gd name="T67" fmla="*/ 24 h 253"/>
                <a:gd name="T68" fmla="*/ 139 w 276"/>
                <a:gd name="T69" fmla="*/ 19 h 253"/>
                <a:gd name="T70" fmla="*/ 119 w 276"/>
                <a:gd name="T71" fmla="*/ 13 h 253"/>
                <a:gd name="T72" fmla="*/ 99 w 276"/>
                <a:gd name="T73" fmla="*/ 8 h 253"/>
                <a:gd name="T74" fmla="*/ 80 w 276"/>
                <a:gd name="T75" fmla="*/ 5 h 253"/>
                <a:gd name="T76" fmla="*/ 62 w 276"/>
                <a:gd name="T77" fmla="*/ 2 h 253"/>
                <a:gd name="T78" fmla="*/ 46 w 276"/>
                <a:gd name="T79" fmla="*/ 0 h 253"/>
                <a:gd name="T80" fmla="*/ 31 w 276"/>
                <a:gd name="T81" fmla="*/ 0 h 253"/>
                <a:gd name="T82" fmla="*/ 18 w 276"/>
                <a:gd name="T83" fmla="*/ 0 h 253"/>
                <a:gd name="T84" fmla="*/ 9 w 276"/>
                <a:gd name="T85" fmla="*/ 1 h 253"/>
                <a:gd name="T86" fmla="*/ 3 w 276"/>
                <a:gd name="T87" fmla="*/ 4 h 253"/>
                <a:gd name="T88" fmla="*/ 0 w 276"/>
                <a:gd name="T89" fmla="*/ 6 h 253"/>
                <a:gd name="T90" fmla="*/ 11 w 276"/>
                <a:gd name="T91" fmla="*/ 8 h 253"/>
                <a:gd name="T92" fmla="*/ 24 w 276"/>
                <a:gd name="T93" fmla="*/ 9 h 253"/>
                <a:gd name="T94" fmla="*/ 37 w 276"/>
                <a:gd name="T95" fmla="*/ 12 h 253"/>
                <a:gd name="T96" fmla="*/ 50 w 276"/>
                <a:gd name="T97" fmla="*/ 14 h 253"/>
                <a:gd name="T98" fmla="*/ 65 w 276"/>
                <a:gd name="T99" fmla="*/ 16 h 253"/>
                <a:gd name="T100" fmla="*/ 80 w 276"/>
                <a:gd name="T101" fmla="*/ 19 h 253"/>
                <a:gd name="T102" fmla="*/ 95 w 276"/>
                <a:gd name="T103" fmla="*/ 22 h 253"/>
                <a:gd name="T104" fmla="*/ 111 w 276"/>
                <a:gd name="T105" fmla="*/ 25 h 253"/>
                <a:gd name="T106" fmla="*/ 126 w 276"/>
                <a:gd name="T107" fmla="*/ 30 h 253"/>
                <a:gd name="T108" fmla="*/ 142 w 276"/>
                <a:gd name="T109" fmla="*/ 35 h 253"/>
                <a:gd name="T110" fmla="*/ 159 w 276"/>
                <a:gd name="T111" fmla="*/ 40 h 253"/>
                <a:gd name="T112" fmla="*/ 174 w 276"/>
                <a:gd name="T113" fmla="*/ 46 h 253"/>
                <a:gd name="T114" fmla="*/ 188 w 276"/>
                <a:gd name="T115" fmla="*/ 53 h 253"/>
                <a:gd name="T116" fmla="*/ 203 w 276"/>
                <a:gd name="T117" fmla="*/ 60 h 253"/>
                <a:gd name="T118" fmla="*/ 217 w 276"/>
                <a:gd name="T119" fmla="*/ 69 h 253"/>
                <a:gd name="T120" fmla="*/ 230 w 276"/>
                <a:gd name="T121" fmla="*/ 7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6" h="253">
                  <a:moveTo>
                    <a:pt x="230" y="78"/>
                  </a:moveTo>
                  <a:lnTo>
                    <a:pt x="243" y="92"/>
                  </a:lnTo>
                  <a:lnTo>
                    <a:pt x="250" y="108"/>
                  </a:lnTo>
                  <a:lnTo>
                    <a:pt x="254" y="126"/>
                  </a:lnTo>
                  <a:lnTo>
                    <a:pt x="254" y="144"/>
                  </a:lnTo>
                  <a:lnTo>
                    <a:pt x="252" y="159"/>
                  </a:lnTo>
                  <a:lnTo>
                    <a:pt x="247" y="172"/>
                  </a:lnTo>
                  <a:lnTo>
                    <a:pt x="239" y="184"/>
                  </a:lnTo>
                  <a:lnTo>
                    <a:pt x="231" y="195"/>
                  </a:lnTo>
                  <a:lnTo>
                    <a:pt x="221" y="206"/>
                  </a:lnTo>
                  <a:lnTo>
                    <a:pt x="210" y="215"/>
                  </a:lnTo>
                  <a:lnTo>
                    <a:pt x="200" y="226"/>
                  </a:lnTo>
                  <a:lnTo>
                    <a:pt x="190" y="236"/>
                  </a:lnTo>
                  <a:lnTo>
                    <a:pt x="187" y="239"/>
                  </a:lnTo>
                  <a:lnTo>
                    <a:pt x="186" y="243"/>
                  </a:lnTo>
                  <a:lnTo>
                    <a:pt x="187" y="246"/>
                  </a:lnTo>
                  <a:lnTo>
                    <a:pt x="190" y="250"/>
                  </a:lnTo>
                  <a:lnTo>
                    <a:pt x="193" y="252"/>
                  </a:lnTo>
                  <a:lnTo>
                    <a:pt x="197" y="253"/>
                  </a:lnTo>
                  <a:lnTo>
                    <a:pt x="201" y="252"/>
                  </a:lnTo>
                  <a:lnTo>
                    <a:pt x="205" y="250"/>
                  </a:lnTo>
                  <a:lnTo>
                    <a:pt x="228" y="235"/>
                  </a:lnTo>
                  <a:lnTo>
                    <a:pt x="246" y="215"/>
                  </a:lnTo>
                  <a:lnTo>
                    <a:pt x="262" y="192"/>
                  </a:lnTo>
                  <a:lnTo>
                    <a:pt x="273" y="168"/>
                  </a:lnTo>
                  <a:lnTo>
                    <a:pt x="276" y="142"/>
                  </a:lnTo>
                  <a:lnTo>
                    <a:pt x="274" y="116"/>
                  </a:lnTo>
                  <a:lnTo>
                    <a:pt x="264" y="92"/>
                  </a:lnTo>
                  <a:lnTo>
                    <a:pt x="246" y="70"/>
                  </a:lnTo>
                  <a:lnTo>
                    <a:pt x="232" y="59"/>
                  </a:lnTo>
                  <a:lnTo>
                    <a:pt x="216" y="48"/>
                  </a:lnTo>
                  <a:lnTo>
                    <a:pt x="198" y="39"/>
                  </a:lnTo>
                  <a:lnTo>
                    <a:pt x="179" y="31"/>
                  </a:lnTo>
                  <a:lnTo>
                    <a:pt x="160" y="24"/>
                  </a:lnTo>
                  <a:lnTo>
                    <a:pt x="139" y="19"/>
                  </a:lnTo>
                  <a:lnTo>
                    <a:pt x="119" y="13"/>
                  </a:lnTo>
                  <a:lnTo>
                    <a:pt x="99" y="8"/>
                  </a:lnTo>
                  <a:lnTo>
                    <a:pt x="80" y="5"/>
                  </a:lnTo>
                  <a:lnTo>
                    <a:pt x="62" y="2"/>
                  </a:lnTo>
                  <a:lnTo>
                    <a:pt x="46" y="0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3" y="4"/>
                  </a:lnTo>
                  <a:lnTo>
                    <a:pt x="0" y="6"/>
                  </a:lnTo>
                  <a:lnTo>
                    <a:pt x="11" y="8"/>
                  </a:lnTo>
                  <a:lnTo>
                    <a:pt x="24" y="9"/>
                  </a:lnTo>
                  <a:lnTo>
                    <a:pt x="37" y="12"/>
                  </a:lnTo>
                  <a:lnTo>
                    <a:pt x="50" y="14"/>
                  </a:lnTo>
                  <a:lnTo>
                    <a:pt x="65" y="16"/>
                  </a:lnTo>
                  <a:lnTo>
                    <a:pt x="80" y="19"/>
                  </a:lnTo>
                  <a:lnTo>
                    <a:pt x="95" y="22"/>
                  </a:lnTo>
                  <a:lnTo>
                    <a:pt x="111" y="25"/>
                  </a:lnTo>
                  <a:lnTo>
                    <a:pt x="126" y="30"/>
                  </a:lnTo>
                  <a:lnTo>
                    <a:pt x="142" y="35"/>
                  </a:lnTo>
                  <a:lnTo>
                    <a:pt x="159" y="40"/>
                  </a:lnTo>
                  <a:lnTo>
                    <a:pt x="174" y="46"/>
                  </a:lnTo>
                  <a:lnTo>
                    <a:pt x="188" y="53"/>
                  </a:lnTo>
                  <a:lnTo>
                    <a:pt x="203" y="60"/>
                  </a:lnTo>
                  <a:lnTo>
                    <a:pt x="217" y="69"/>
                  </a:lnTo>
                  <a:lnTo>
                    <a:pt x="230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0131" name="Freeform 67">
              <a:extLst>
                <a:ext uri="{FF2B5EF4-FFF2-40B4-BE49-F238E27FC236}">
                  <a16:creationId xmlns:a16="http://schemas.microsoft.com/office/drawing/2014/main" id="{23BD07CE-0849-4283-80FD-E3EE4C802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4" y="3468"/>
              <a:ext cx="56" cy="118"/>
            </a:xfrm>
            <a:custGeom>
              <a:avLst/>
              <a:gdLst>
                <a:gd name="T0" fmla="*/ 0 w 113"/>
                <a:gd name="T1" fmla="*/ 129 h 237"/>
                <a:gd name="T2" fmla="*/ 0 w 113"/>
                <a:gd name="T3" fmla="*/ 148 h 237"/>
                <a:gd name="T4" fmla="*/ 4 w 113"/>
                <a:gd name="T5" fmla="*/ 167 h 237"/>
                <a:gd name="T6" fmla="*/ 12 w 113"/>
                <a:gd name="T7" fmla="*/ 184 h 237"/>
                <a:gd name="T8" fmla="*/ 24 w 113"/>
                <a:gd name="T9" fmla="*/ 199 h 237"/>
                <a:gd name="T10" fmla="*/ 38 w 113"/>
                <a:gd name="T11" fmla="*/ 212 h 237"/>
                <a:gd name="T12" fmla="*/ 54 w 113"/>
                <a:gd name="T13" fmla="*/ 223 h 237"/>
                <a:gd name="T14" fmla="*/ 72 w 113"/>
                <a:gd name="T15" fmla="*/ 231 h 237"/>
                <a:gd name="T16" fmla="*/ 91 w 113"/>
                <a:gd name="T17" fmla="*/ 236 h 237"/>
                <a:gd name="T18" fmla="*/ 96 w 113"/>
                <a:gd name="T19" fmla="*/ 237 h 237"/>
                <a:gd name="T20" fmla="*/ 102 w 113"/>
                <a:gd name="T21" fmla="*/ 235 h 237"/>
                <a:gd name="T22" fmla="*/ 107 w 113"/>
                <a:gd name="T23" fmla="*/ 231 h 237"/>
                <a:gd name="T24" fmla="*/ 109 w 113"/>
                <a:gd name="T25" fmla="*/ 227 h 237"/>
                <a:gd name="T26" fmla="*/ 109 w 113"/>
                <a:gd name="T27" fmla="*/ 221 h 237"/>
                <a:gd name="T28" fmla="*/ 108 w 113"/>
                <a:gd name="T29" fmla="*/ 215 h 237"/>
                <a:gd name="T30" fmla="*/ 105 w 113"/>
                <a:gd name="T31" fmla="*/ 211 h 237"/>
                <a:gd name="T32" fmla="*/ 99 w 113"/>
                <a:gd name="T33" fmla="*/ 208 h 237"/>
                <a:gd name="T34" fmla="*/ 80 w 113"/>
                <a:gd name="T35" fmla="*/ 201 h 237"/>
                <a:gd name="T36" fmla="*/ 63 w 113"/>
                <a:gd name="T37" fmla="*/ 192 h 237"/>
                <a:gd name="T38" fmla="*/ 49 w 113"/>
                <a:gd name="T39" fmla="*/ 179 h 237"/>
                <a:gd name="T40" fmla="*/ 39 w 113"/>
                <a:gd name="T41" fmla="*/ 166 h 237"/>
                <a:gd name="T42" fmla="*/ 32 w 113"/>
                <a:gd name="T43" fmla="*/ 148 h 237"/>
                <a:gd name="T44" fmla="*/ 29 w 113"/>
                <a:gd name="T45" fmla="*/ 130 h 237"/>
                <a:gd name="T46" fmla="*/ 29 w 113"/>
                <a:gd name="T47" fmla="*/ 110 h 237"/>
                <a:gd name="T48" fmla="*/ 34 w 113"/>
                <a:gd name="T49" fmla="*/ 90 h 237"/>
                <a:gd name="T50" fmla="*/ 42 w 113"/>
                <a:gd name="T51" fmla="*/ 75 h 237"/>
                <a:gd name="T52" fmla="*/ 55 w 113"/>
                <a:gd name="T53" fmla="*/ 60 h 237"/>
                <a:gd name="T54" fmla="*/ 69 w 113"/>
                <a:gd name="T55" fmla="*/ 46 h 237"/>
                <a:gd name="T56" fmla="*/ 84 w 113"/>
                <a:gd name="T57" fmla="*/ 33 h 237"/>
                <a:gd name="T58" fmla="*/ 96 w 113"/>
                <a:gd name="T59" fmla="*/ 23 h 237"/>
                <a:gd name="T60" fmla="*/ 107 w 113"/>
                <a:gd name="T61" fmla="*/ 13 h 237"/>
                <a:gd name="T62" fmla="*/ 113 w 113"/>
                <a:gd name="T63" fmla="*/ 6 h 237"/>
                <a:gd name="T64" fmla="*/ 113 w 113"/>
                <a:gd name="T65" fmla="*/ 0 h 237"/>
                <a:gd name="T66" fmla="*/ 100 w 113"/>
                <a:gd name="T67" fmla="*/ 5 h 237"/>
                <a:gd name="T68" fmla="*/ 84 w 113"/>
                <a:gd name="T69" fmla="*/ 13 h 237"/>
                <a:gd name="T70" fmla="*/ 67 w 113"/>
                <a:gd name="T71" fmla="*/ 26 h 237"/>
                <a:gd name="T72" fmla="*/ 48 w 113"/>
                <a:gd name="T73" fmla="*/ 43 h 237"/>
                <a:gd name="T74" fmla="*/ 31 w 113"/>
                <a:gd name="T75" fmla="*/ 61 h 237"/>
                <a:gd name="T76" fmla="*/ 17 w 113"/>
                <a:gd name="T77" fmla="*/ 83 h 237"/>
                <a:gd name="T78" fmla="*/ 6 w 113"/>
                <a:gd name="T79" fmla="*/ 106 h 237"/>
                <a:gd name="T80" fmla="*/ 0 w 113"/>
                <a:gd name="T81" fmla="*/ 12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3" h="237">
                  <a:moveTo>
                    <a:pt x="0" y="129"/>
                  </a:moveTo>
                  <a:lnTo>
                    <a:pt x="0" y="148"/>
                  </a:lnTo>
                  <a:lnTo>
                    <a:pt x="4" y="167"/>
                  </a:lnTo>
                  <a:lnTo>
                    <a:pt x="12" y="184"/>
                  </a:lnTo>
                  <a:lnTo>
                    <a:pt x="24" y="199"/>
                  </a:lnTo>
                  <a:lnTo>
                    <a:pt x="38" y="212"/>
                  </a:lnTo>
                  <a:lnTo>
                    <a:pt x="54" y="223"/>
                  </a:lnTo>
                  <a:lnTo>
                    <a:pt x="72" y="231"/>
                  </a:lnTo>
                  <a:lnTo>
                    <a:pt x="91" y="236"/>
                  </a:lnTo>
                  <a:lnTo>
                    <a:pt x="96" y="237"/>
                  </a:lnTo>
                  <a:lnTo>
                    <a:pt x="102" y="235"/>
                  </a:lnTo>
                  <a:lnTo>
                    <a:pt x="107" y="231"/>
                  </a:lnTo>
                  <a:lnTo>
                    <a:pt x="109" y="227"/>
                  </a:lnTo>
                  <a:lnTo>
                    <a:pt x="109" y="221"/>
                  </a:lnTo>
                  <a:lnTo>
                    <a:pt x="108" y="215"/>
                  </a:lnTo>
                  <a:lnTo>
                    <a:pt x="105" y="211"/>
                  </a:lnTo>
                  <a:lnTo>
                    <a:pt x="99" y="208"/>
                  </a:lnTo>
                  <a:lnTo>
                    <a:pt x="80" y="201"/>
                  </a:lnTo>
                  <a:lnTo>
                    <a:pt x="63" y="192"/>
                  </a:lnTo>
                  <a:lnTo>
                    <a:pt x="49" y="179"/>
                  </a:lnTo>
                  <a:lnTo>
                    <a:pt x="39" y="166"/>
                  </a:lnTo>
                  <a:lnTo>
                    <a:pt x="32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4" y="90"/>
                  </a:lnTo>
                  <a:lnTo>
                    <a:pt x="42" y="75"/>
                  </a:lnTo>
                  <a:lnTo>
                    <a:pt x="55" y="60"/>
                  </a:lnTo>
                  <a:lnTo>
                    <a:pt x="69" y="46"/>
                  </a:lnTo>
                  <a:lnTo>
                    <a:pt x="84" y="33"/>
                  </a:lnTo>
                  <a:lnTo>
                    <a:pt x="96" y="23"/>
                  </a:lnTo>
                  <a:lnTo>
                    <a:pt x="107" y="13"/>
                  </a:lnTo>
                  <a:lnTo>
                    <a:pt x="113" y="6"/>
                  </a:lnTo>
                  <a:lnTo>
                    <a:pt x="113" y="0"/>
                  </a:lnTo>
                  <a:lnTo>
                    <a:pt x="100" y="5"/>
                  </a:lnTo>
                  <a:lnTo>
                    <a:pt x="84" y="13"/>
                  </a:lnTo>
                  <a:lnTo>
                    <a:pt x="67" y="26"/>
                  </a:lnTo>
                  <a:lnTo>
                    <a:pt x="48" y="43"/>
                  </a:lnTo>
                  <a:lnTo>
                    <a:pt x="31" y="61"/>
                  </a:lnTo>
                  <a:lnTo>
                    <a:pt x="17" y="83"/>
                  </a:lnTo>
                  <a:lnTo>
                    <a:pt x="6" y="106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0132" name="Freeform 68">
              <a:extLst>
                <a:ext uri="{FF2B5EF4-FFF2-40B4-BE49-F238E27FC236}">
                  <a16:creationId xmlns:a16="http://schemas.microsoft.com/office/drawing/2014/main" id="{2E9A1CC1-3FA3-4631-B519-911715285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6" y="3392"/>
              <a:ext cx="121" cy="155"/>
            </a:xfrm>
            <a:custGeom>
              <a:avLst/>
              <a:gdLst>
                <a:gd name="T0" fmla="*/ 204 w 240"/>
                <a:gd name="T1" fmla="*/ 124 h 311"/>
                <a:gd name="T2" fmla="*/ 215 w 240"/>
                <a:gd name="T3" fmla="*/ 144 h 311"/>
                <a:gd name="T4" fmla="*/ 221 w 240"/>
                <a:gd name="T5" fmla="*/ 165 h 311"/>
                <a:gd name="T6" fmla="*/ 217 w 240"/>
                <a:gd name="T7" fmla="*/ 188 h 311"/>
                <a:gd name="T8" fmla="*/ 204 w 240"/>
                <a:gd name="T9" fmla="*/ 209 h 311"/>
                <a:gd name="T10" fmla="*/ 184 w 240"/>
                <a:gd name="T11" fmla="*/ 229 h 311"/>
                <a:gd name="T12" fmla="*/ 162 w 240"/>
                <a:gd name="T13" fmla="*/ 246 h 311"/>
                <a:gd name="T14" fmla="*/ 139 w 240"/>
                <a:gd name="T15" fmla="*/ 265 h 311"/>
                <a:gd name="T16" fmla="*/ 125 w 240"/>
                <a:gd name="T17" fmla="*/ 278 h 311"/>
                <a:gd name="T18" fmla="*/ 121 w 240"/>
                <a:gd name="T19" fmla="*/ 288 h 311"/>
                <a:gd name="T20" fmla="*/ 117 w 240"/>
                <a:gd name="T21" fmla="*/ 297 h 311"/>
                <a:gd name="T22" fmla="*/ 119 w 240"/>
                <a:gd name="T23" fmla="*/ 306 h 311"/>
                <a:gd name="T24" fmla="*/ 128 w 240"/>
                <a:gd name="T25" fmla="*/ 311 h 311"/>
                <a:gd name="T26" fmla="*/ 136 w 240"/>
                <a:gd name="T27" fmla="*/ 309 h 311"/>
                <a:gd name="T28" fmla="*/ 151 w 240"/>
                <a:gd name="T29" fmla="*/ 292 h 311"/>
                <a:gd name="T30" fmla="*/ 176 w 240"/>
                <a:gd name="T31" fmla="*/ 269 h 311"/>
                <a:gd name="T32" fmla="*/ 202 w 240"/>
                <a:gd name="T33" fmla="*/ 246 h 311"/>
                <a:gd name="T34" fmla="*/ 225 w 240"/>
                <a:gd name="T35" fmla="*/ 220 h 311"/>
                <a:gd name="T36" fmla="*/ 239 w 240"/>
                <a:gd name="T37" fmla="*/ 186 h 311"/>
                <a:gd name="T38" fmla="*/ 238 w 240"/>
                <a:gd name="T39" fmla="*/ 152 h 311"/>
                <a:gd name="T40" fmla="*/ 223 w 240"/>
                <a:gd name="T41" fmla="*/ 120 h 311"/>
                <a:gd name="T42" fmla="*/ 199 w 240"/>
                <a:gd name="T43" fmla="*/ 93 h 311"/>
                <a:gd name="T44" fmla="*/ 172 w 240"/>
                <a:gd name="T45" fmla="*/ 76 h 311"/>
                <a:gd name="T46" fmla="*/ 147 w 240"/>
                <a:gd name="T47" fmla="*/ 61 h 311"/>
                <a:gd name="T48" fmla="*/ 119 w 240"/>
                <a:gd name="T49" fmla="*/ 46 h 311"/>
                <a:gd name="T50" fmla="*/ 91 w 240"/>
                <a:gd name="T51" fmla="*/ 31 h 311"/>
                <a:gd name="T52" fmla="*/ 64 w 240"/>
                <a:gd name="T53" fmla="*/ 18 h 311"/>
                <a:gd name="T54" fmla="*/ 39 w 240"/>
                <a:gd name="T55" fmla="*/ 8 h 311"/>
                <a:gd name="T56" fmla="*/ 19 w 240"/>
                <a:gd name="T57" fmla="*/ 1 h 311"/>
                <a:gd name="T58" fmla="*/ 4 w 240"/>
                <a:gd name="T59" fmla="*/ 0 h 311"/>
                <a:gd name="T60" fmla="*/ 10 w 240"/>
                <a:gd name="T61" fmla="*/ 8 h 311"/>
                <a:gd name="T62" fmla="*/ 34 w 240"/>
                <a:gd name="T63" fmla="*/ 20 h 311"/>
                <a:gd name="T64" fmla="*/ 58 w 240"/>
                <a:gd name="T65" fmla="*/ 31 h 311"/>
                <a:gd name="T66" fmla="*/ 84 w 240"/>
                <a:gd name="T67" fmla="*/ 44 h 311"/>
                <a:gd name="T68" fmla="*/ 110 w 240"/>
                <a:gd name="T69" fmla="*/ 58 h 311"/>
                <a:gd name="T70" fmla="*/ 136 w 240"/>
                <a:gd name="T71" fmla="*/ 71 h 311"/>
                <a:gd name="T72" fmla="*/ 161 w 240"/>
                <a:gd name="T73" fmla="*/ 89 h 311"/>
                <a:gd name="T74" fmla="*/ 184 w 240"/>
                <a:gd name="T75" fmla="*/ 106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0" h="311">
                  <a:moveTo>
                    <a:pt x="195" y="116"/>
                  </a:moveTo>
                  <a:lnTo>
                    <a:pt x="204" y="124"/>
                  </a:lnTo>
                  <a:lnTo>
                    <a:pt x="209" y="133"/>
                  </a:lnTo>
                  <a:lnTo>
                    <a:pt x="215" y="144"/>
                  </a:lnTo>
                  <a:lnTo>
                    <a:pt x="218" y="154"/>
                  </a:lnTo>
                  <a:lnTo>
                    <a:pt x="221" y="165"/>
                  </a:lnTo>
                  <a:lnTo>
                    <a:pt x="220" y="176"/>
                  </a:lnTo>
                  <a:lnTo>
                    <a:pt x="217" y="188"/>
                  </a:lnTo>
                  <a:lnTo>
                    <a:pt x="212" y="198"/>
                  </a:lnTo>
                  <a:lnTo>
                    <a:pt x="204" y="209"/>
                  </a:lnTo>
                  <a:lnTo>
                    <a:pt x="194" y="220"/>
                  </a:lnTo>
                  <a:lnTo>
                    <a:pt x="184" y="229"/>
                  </a:lnTo>
                  <a:lnTo>
                    <a:pt x="174" y="238"/>
                  </a:lnTo>
                  <a:lnTo>
                    <a:pt x="162" y="246"/>
                  </a:lnTo>
                  <a:lnTo>
                    <a:pt x="151" y="255"/>
                  </a:lnTo>
                  <a:lnTo>
                    <a:pt x="139" y="265"/>
                  </a:lnTo>
                  <a:lnTo>
                    <a:pt x="129" y="275"/>
                  </a:lnTo>
                  <a:lnTo>
                    <a:pt x="125" y="278"/>
                  </a:lnTo>
                  <a:lnTo>
                    <a:pt x="123" y="283"/>
                  </a:lnTo>
                  <a:lnTo>
                    <a:pt x="121" y="288"/>
                  </a:lnTo>
                  <a:lnTo>
                    <a:pt x="118" y="292"/>
                  </a:lnTo>
                  <a:lnTo>
                    <a:pt x="117" y="297"/>
                  </a:lnTo>
                  <a:lnTo>
                    <a:pt x="117" y="301"/>
                  </a:lnTo>
                  <a:lnTo>
                    <a:pt x="119" y="306"/>
                  </a:lnTo>
                  <a:lnTo>
                    <a:pt x="123" y="309"/>
                  </a:lnTo>
                  <a:lnTo>
                    <a:pt x="128" y="311"/>
                  </a:lnTo>
                  <a:lnTo>
                    <a:pt x="132" y="311"/>
                  </a:lnTo>
                  <a:lnTo>
                    <a:pt x="136" y="309"/>
                  </a:lnTo>
                  <a:lnTo>
                    <a:pt x="139" y="306"/>
                  </a:lnTo>
                  <a:lnTo>
                    <a:pt x="151" y="292"/>
                  </a:lnTo>
                  <a:lnTo>
                    <a:pt x="163" y="281"/>
                  </a:lnTo>
                  <a:lnTo>
                    <a:pt x="176" y="269"/>
                  </a:lnTo>
                  <a:lnTo>
                    <a:pt x="190" y="258"/>
                  </a:lnTo>
                  <a:lnTo>
                    <a:pt x="202" y="246"/>
                  </a:lnTo>
                  <a:lnTo>
                    <a:pt x="215" y="234"/>
                  </a:lnTo>
                  <a:lnTo>
                    <a:pt x="225" y="220"/>
                  </a:lnTo>
                  <a:lnTo>
                    <a:pt x="233" y="205"/>
                  </a:lnTo>
                  <a:lnTo>
                    <a:pt x="239" y="186"/>
                  </a:lnTo>
                  <a:lnTo>
                    <a:pt x="240" y="169"/>
                  </a:lnTo>
                  <a:lnTo>
                    <a:pt x="238" y="152"/>
                  </a:lnTo>
                  <a:lnTo>
                    <a:pt x="232" y="135"/>
                  </a:lnTo>
                  <a:lnTo>
                    <a:pt x="223" y="120"/>
                  </a:lnTo>
                  <a:lnTo>
                    <a:pt x="213" y="105"/>
                  </a:lnTo>
                  <a:lnTo>
                    <a:pt x="199" y="93"/>
                  </a:lnTo>
                  <a:lnTo>
                    <a:pt x="184" y="83"/>
                  </a:lnTo>
                  <a:lnTo>
                    <a:pt x="172" y="76"/>
                  </a:lnTo>
                  <a:lnTo>
                    <a:pt x="160" y="69"/>
                  </a:lnTo>
                  <a:lnTo>
                    <a:pt x="147" y="61"/>
                  </a:lnTo>
                  <a:lnTo>
                    <a:pt x="133" y="54"/>
                  </a:lnTo>
                  <a:lnTo>
                    <a:pt x="119" y="46"/>
                  </a:lnTo>
                  <a:lnTo>
                    <a:pt x="105" y="39"/>
                  </a:lnTo>
                  <a:lnTo>
                    <a:pt x="91" y="31"/>
                  </a:lnTo>
                  <a:lnTo>
                    <a:pt x="77" y="24"/>
                  </a:lnTo>
                  <a:lnTo>
                    <a:pt x="64" y="18"/>
                  </a:lnTo>
                  <a:lnTo>
                    <a:pt x="52" y="13"/>
                  </a:lnTo>
                  <a:lnTo>
                    <a:pt x="39" y="8"/>
                  </a:lnTo>
                  <a:lnTo>
                    <a:pt x="29" y="5"/>
                  </a:lnTo>
                  <a:lnTo>
                    <a:pt x="19" y="1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10" y="8"/>
                  </a:lnTo>
                  <a:lnTo>
                    <a:pt x="22" y="14"/>
                  </a:lnTo>
                  <a:lnTo>
                    <a:pt x="34" y="20"/>
                  </a:lnTo>
                  <a:lnTo>
                    <a:pt x="46" y="25"/>
                  </a:lnTo>
                  <a:lnTo>
                    <a:pt x="58" y="31"/>
                  </a:lnTo>
                  <a:lnTo>
                    <a:pt x="71" y="37"/>
                  </a:lnTo>
                  <a:lnTo>
                    <a:pt x="84" y="44"/>
                  </a:lnTo>
                  <a:lnTo>
                    <a:pt x="96" y="51"/>
                  </a:lnTo>
                  <a:lnTo>
                    <a:pt x="110" y="58"/>
                  </a:lnTo>
                  <a:lnTo>
                    <a:pt x="123" y="64"/>
                  </a:lnTo>
                  <a:lnTo>
                    <a:pt x="136" y="71"/>
                  </a:lnTo>
                  <a:lnTo>
                    <a:pt x="148" y="79"/>
                  </a:lnTo>
                  <a:lnTo>
                    <a:pt x="161" y="89"/>
                  </a:lnTo>
                  <a:lnTo>
                    <a:pt x="172" y="97"/>
                  </a:lnTo>
                  <a:lnTo>
                    <a:pt x="184" y="106"/>
                  </a:lnTo>
                  <a:lnTo>
                    <a:pt x="195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graphicFrame>
        <p:nvGraphicFramePr>
          <p:cNvPr id="1240133" name="Object 69">
            <a:extLst>
              <a:ext uri="{FF2B5EF4-FFF2-40B4-BE49-F238E27FC236}">
                <a16:creationId xmlns:a16="http://schemas.microsoft.com/office/drawing/2014/main" id="{4D886FB5-0BED-4582-B35C-5DC380FE61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62338" y="3702050"/>
          <a:ext cx="11128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" name="Clip" r:id="rId6" imgW="1113480" imgH="1131480" progId="MS_ClipArt_Gallery.2">
                  <p:embed/>
                </p:oleObj>
              </mc:Choice>
              <mc:Fallback>
                <p:oleObj name="Clip" r:id="rId6" imgW="1113480" imgH="1131480" progId="MS_ClipArt_Gallery.2">
                  <p:embed/>
                  <p:pic>
                    <p:nvPicPr>
                      <p:cNvPr id="1240133" name="Object 69">
                        <a:extLst>
                          <a:ext uri="{FF2B5EF4-FFF2-40B4-BE49-F238E27FC236}">
                            <a16:creationId xmlns:a16="http://schemas.microsoft.com/office/drawing/2014/main" id="{4D886FB5-0BED-4582-B35C-5DC380FE61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2338" y="3702050"/>
                        <a:ext cx="1112837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0134" name="Object 70">
            <a:extLst>
              <a:ext uri="{FF2B5EF4-FFF2-40B4-BE49-F238E27FC236}">
                <a16:creationId xmlns:a16="http://schemas.microsoft.com/office/drawing/2014/main" id="{D1AA09F3-D35F-48DF-9EC4-C128DED81F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72088" y="3797300"/>
          <a:ext cx="11128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8" name="Clip" r:id="rId7" imgW="1113480" imgH="1131480" progId="MS_ClipArt_Gallery.2">
                  <p:embed/>
                </p:oleObj>
              </mc:Choice>
              <mc:Fallback>
                <p:oleObj name="Clip" r:id="rId7" imgW="1113480" imgH="1131480" progId="MS_ClipArt_Gallery.2">
                  <p:embed/>
                  <p:pic>
                    <p:nvPicPr>
                      <p:cNvPr id="1240134" name="Object 70">
                        <a:extLst>
                          <a:ext uri="{FF2B5EF4-FFF2-40B4-BE49-F238E27FC236}">
                            <a16:creationId xmlns:a16="http://schemas.microsoft.com/office/drawing/2014/main" id="{D1AA09F3-D35F-48DF-9EC4-C128DED81F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2088" y="3797300"/>
                        <a:ext cx="1112837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0135" name="Object 71">
            <a:extLst>
              <a:ext uri="{FF2B5EF4-FFF2-40B4-BE49-F238E27FC236}">
                <a16:creationId xmlns:a16="http://schemas.microsoft.com/office/drawing/2014/main" id="{56CE0972-AD88-4414-B4E3-86D9B007E73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77088" y="2101850"/>
          <a:ext cx="11128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" name="Clip" r:id="rId8" imgW="1113480" imgH="1131480" progId="MS_ClipArt_Gallery.2">
                  <p:embed/>
                </p:oleObj>
              </mc:Choice>
              <mc:Fallback>
                <p:oleObj name="Clip" r:id="rId8" imgW="1113480" imgH="1131480" progId="MS_ClipArt_Gallery.2">
                  <p:embed/>
                  <p:pic>
                    <p:nvPicPr>
                      <p:cNvPr id="1240135" name="Object 71">
                        <a:extLst>
                          <a:ext uri="{FF2B5EF4-FFF2-40B4-BE49-F238E27FC236}">
                            <a16:creationId xmlns:a16="http://schemas.microsoft.com/office/drawing/2014/main" id="{56CE0972-AD88-4414-B4E3-86D9B007E7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7088" y="2101850"/>
                        <a:ext cx="1112837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0136" name="Object 72">
            <a:extLst>
              <a:ext uri="{FF2B5EF4-FFF2-40B4-BE49-F238E27FC236}">
                <a16:creationId xmlns:a16="http://schemas.microsoft.com/office/drawing/2014/main" id="{996C8070-560F-46F6-BF02-553D101E55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4438" y="2197100"/>
          <a:ext cx="11128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" name="Clip" r:id="rId9" imgW="1113480" imgH="1131480" progId="MS_ClipArt_Gallery.2">
                  <p:embed/>
                </p:oleObj>
              </mc:Choice>
              <mc:Fallback>
                <p:oleObj name="Clip" r:id="rId9" imgW="1113480" imgH="1131480" progId="MS_ClipArt_Gallery.2">
                  <p:embed/>
                  <p:pic>
                    <p:nvPicPr>
                      <p:cNvPr id="1240136" name="Object 72">
                        <a:extLst>
                          <a:ext uri="{FF2B5EF4-FFF2-40B4-BE49-F238E27FC236}">
                            <a16:creationId xmlns:a16="http://schemas.microsoft.com/office/drawing/2014/main" id="{996C8070-560F-46F6-BF02-553D101E55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2197100"/>
                        <a:ext cx="1112837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0137" name="Text Box 73">
            <a:extLst>
              <a:ext uri="{FF2B5EF4-FFF2-40B4-BE49-F238E27FC236}">
                <a16:creationId xmlns:a16="http://schemas.microsoft.com/office/drawing/2014/main" id="{71FDE411-66BD-40D0-84C1-69DDC097E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1025" y="5934075"/>
            <a:ext cx="1031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en-US" sz="2800">
                <a:latin typeface="Times New Roman" panose="02020603050405020304" pitchFamily="18" charset="0"/>
              </a:rPr>
              <a:t>Carey</a:t>
            </a:r>
          </a:p>
        </p:txBody>
      </p:sp>
      <p:sp>
        <p:nvSpPr>
          <p:cNvPr id="1240138" name="Text Box 74">
            <a:extLst>
              <a:ext uri="{FF2B5EF4-FFF2-40B4-BE49-F238E27FC236}">
                <a16:creationId xmlns:a16="http://schemas.microsoft.com/office/drawing/2014/main" id="{C65533C3-741E-47CD-960B-EB55FF140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4675" y="2181225"/>
            <a:ext cx="796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en-US" sz="2800">
                <a:latin typeface="Times New Roman" panose="02020603050405020304" pitchFamily="18" charset="0"/>
              </a:rPr>
              <a:t>You</a:t>
            </a:r>
          </a:p>
        </p:txBody>
      </p:sp>
      <p:sp>
        <p:nvSpPr>
          <p:cNvPr id="1240139" name="Oval 75">
            <a:extLst>
              <a:ext uri="{FF2B5EF4-FFF2-40B4-BE49-F238E27FC236}">
                <a16:creationId xmlns:a16="http://schemas.microsoft.com/office/drawing/2014/main" id="{0738472B-5E63-474A-9A68-590636A68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4700" y="3733800"/>
            <a:ext cx="3276600" cy="3124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graphicFrame>
        <p:nvGraphicFramePr>
          <p:cNvPr id="1240140" name="Object 76">
            <a:extLst>
              <a:ext uri="{FF2B5EF4-FFF2-40B4-BE49-F238E27FC236}">
                <a16:creationId xmlns:a16="http://schemas.microsoft.com/office/drawing/2014/main" id="{ED7E5CDB-DB83-4092-B707-BF204ED488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9638" y="3911600"/>
          <a:ext cx="11128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1" name="Clip" r:id="rId10" imgW="1113480" imgH="1131480" progId="MS_ClipArt_Gallery.2">
                  <p:embed/>
                </p:oleObj>
              </mc:Choice>
              <mc:Fallback>
                <p:oleObj name="Clip" r:id="rId10" imgW="1113480" imgH="1131480" progId="MS_ClipArt_Gallery.2">
                  <p:embed/>
                  <p:pic>
                    <p:nvPicPr>
                      <p:cNvPr id="1240140" name="Object 76">
                        <a:extLst>
                          <a:ext uri="{FF2B5EF4-FFF2-40B4-BE49-F238E27FC236}">
                            <a16:creationId xmlns:a16="http://schemas.microsoft.com/office/drawing/2014/main" id="{ED7E5CDB-DB83-4092-B707-BF204ED488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638" y="3911600"/>
                        <a:ext cx="1112837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0141" name="Object 77">
            <a:extLst>
              <a:ext uri="{FF2B5EF4-FFF2-40B4-BE49-F238E27FC236}">
                <a16:creationId xmlns:a16="http://schemas.microsoft.com/office/drawing/2014/main" id="{1156BACE-5CB7-4C1F-809F-B5406AC0DE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38938" y="3625850"/>
          <a:ext cx="11128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2" name="Clip" r:id="rId11" imgW="1113480" imgH="1131480" progId="MS_ClipArt_Gallery.2">
                  <p:embed/>
                </p:oleObj>
              </mc:Choice>
              <mc:Fallback>
                <p:oleObj name="Clip" r:id="rId11" imgW="1113480" imgH="1131480" progId="MS_ClipArt_Gallery.2">
                  <p:embed/>
                  <p:pic>
                    <p:nvPicPr>
                      <p:cNvPr id="1240141" name="Object 77">
                        <a:extLst>
                          <a:ext uri="{FF2B5EF4-FFF2-40B4-BE49-F238E27FC236}">
                            <a16:creationId xmlns:a16="http://schemas.microsoft.com/office/drawing/2014/main" id="{1156BACE-5CB7-4C1F-809F-B5406AC0DE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8938" y="3625850"/>
                        <a:ext cx="1112837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0142" name="Oval 78">
            <a:extLst>
              <a:ext uri="{FF2B5EF4-FFF2-40B4-BE49-F238E27FC236}">
                <a16:creationId xmlns:a16="http://schemas.microsoft.com/office/drawing/2014/main" id="{32316E74-D02B-4E8E-B115-3523EA6CB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750" y="2343150"/>
            <a:ext cx="3657600" cy="37338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graphicFrame>
        <p:nvGraphicFramePr>
          <p:cNvPr id="1240143" name="Object 79">
            <a:extLst>
              <a:ext uri="{FF2B5EF4-FFF2-40B4-BE49-F238E27FC236}">
                <a16:creationId xmlns:a16="http://schemas.microsoft.com/office/drawing/2014/main" id="{2B9F2FAA-7610-48E5-BF96-3211A07820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57838" y="2349500"/>
          <a:ext cx="11128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3" name="Clip" r:id="rId12" imgW="1113480" imgH="1131480" progId="MS_ClipArt_Gallery.2">
                  <p:embed/>
                </p:oleObj>
              </mc:Choice>
              <mc:Fallback>
                <p:oleObj name="Clip" r:id="rId12" imgW="1113480" imgH="1131480" progId="MS_ClipArt_Gallery.2">
                  <p:embed/>
                  <p:pic>
                    <p:nvPicPr>
                      <p:cNvPr id="1240143" name="Object 79">
                        <a:extLst>
                          <a:ext uri="{FF2B5EF4-FFF2-40B4-BE49-F238E27FC236}">
                            <a16:creationId xmlns:a16="http://schemas.microsoft.com/office/drawing/2014/main" id="{2B9F2FAA-7610-48E5-BF96-3211A07820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7838" y="2349500"/>
                        <a:ext cx="1112837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0144" name="Line 80">
            <a:extLst>
              <a:ext uri="{FF2B5EF4-FFF2-40B4-BE49-F238E27FC236}">
                <a16:creationId xmlns:a16="http://schemas.microsoft.com/office/drawing/2014/main" id="{910794E9-6ECE-48B7-B252-FA07EB928D2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48150" y="4762500"/>
            <a:ext cx="876300" cy="12573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240145" name="Line 81">
            <a:extLst>
              <a:ext uri="{FF2B5EF4-FFF2-40B4-BE49-F238E27FC236}">
                <a16:creationId xmlns:a16="http://schemas.microsoft.com/office/drawing/2014/main" id="{793C395D-E685-4F01-AA19-2FAA925B3D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52900" y="3181350"/>
            <a:ext cx="228600" cy="108585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3299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11495</TotalTime>
  <Words>376</Words>
  <Application>Microsoft Office PowerPoint</Application>
  <PresentationFormat>On-screen Show (4:3)</PresentationFormat>
  <Paragraphs>85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Courier New</vt:lpstr>
      <vt:lpstr>Times New Roman</vt:lpstr>
      <vt:lpstr>Wingdings</vt:lpstr>
      <vt:lpstr>Office Theme</vt:lpstr>
      <vt:lpstr>Clip</vt:lpstr>
      <vt:lpstr>Wireless and TCP: Performance Issues</vt:lpstr>
      <vt:lpstr>Example #1</vt:lpstr>
      <vt:lpstr>Example #1 (Cont’d)</vt:lpstr>
      <vt:lpstr>Example #2</vt:lpstr>
      <vt:lpstr>Example #3</vt:lpstr>
      <vt:lpstr>Example #3 (Cont’d)</vt:lpstr>
      <vt:lpstr>Example #3 (Cont’d)</vt:lpstr>
      <vt:lpstr>Example #3 (Cont’d)</vt:lpstr>
      <vt:lpstr>Example #3 (Cont’d)</vt:lpstr>
      <vt:lpstr>Example #3 (Cont’d)</vt:lpstr>
      <vt:lpstr>Example #3 (Cont’d)</vt:lpstr>
      <vt:lpstr>Example #3 (Cont’d)</vt:lpstr>
      <vt:lpstr>Example #3 (Cont’d)</vt:lpstr>
      <vt:lpstr>Example #3 (Cont’d)</vt:lpstr>
      <vt:lpstr>Example #3 (Cont’d)</vt:lpstr>
      <vt:lpstr>Summary of Wireless TCP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Cressman</dc:creator>
  <cp:lastModifiedBy>Carey</cp:lastModifiedBy>
  <cp:revision>372</cp:revision>
  <dcterms:created xsi:type="dcterms:W3CDTF">2013-07-31T17:26:06Z</dcterms:created>
  <dcterms:modified xsi:type="dcterms:W3CDTF">2019-02-08T01:53:39Z</dcterms:modified>
</cp:coreProperties>
</file>