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/>
              <a:t>CPSC 641:</a:t>
            </a:r>
            <a:br>
              <a:rPr lang="en-US" dirty="0"/>
            </a:br>
            <a:r>
              <a:rPr lang="en-US" dirty="0"/>
              <a:t>WAN Measurement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</a:t>
            </a:r>
            <a:r>
              <a:rPr lang="en-US" dirty="0" smtClean="0">
                <a:solidFill>
                  <a:srgbClr val="7F7F7F"/>
                </a:solidFill>
              </a:rPr>
              <a:t>Calgary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DF25802-5BD0-41A1-8850-8181FE08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82F5-0CC8-4841-A517-629E98397D1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95362" name="Rectangle 2">
            <a:extLst>
              <a:ext uri="{FF2B5EF4-FFF2-40B4-BE49-F238E27FC236}">
                <a16:creationId xmlns:a16="http://schemas.microsoft.com/office/drawing/2014/main" xmlns="" id="{4654E293-4AE9-43B4-BAD6-BB5CAB0F5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Tools</a:t>
            </a:r>
          </a:p>
        </p:txBody>
      </p:sp>
      <p:sp>
        <p:nvSpPr>
          <p:cNvPr id="1295363" name="Rectangle 3">
            <a:extLst>
              <a:ext uri="{FF2B5EF4-FFF2-40B4-BE49-F238E27FC236}">
                <a16:creationId xmlns:a16="http://schemas.microsoft.com/office/drawing/2014/main" xmlns="" id="{56C99CCD-6396-4C1C-8623-88A2B7E91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Sun 3/50 on a network between LBL and the Internet</a:t>
            </a:r>
          </a:p>
          <a:p>
            <a:r>
              <a:rPr lang="en-US" altLang="en-US"/>
              <a:t>Capture all packet headers with SYN or FIN</a:t>
            </a:r>
          </a:p>
          <a:p>
            <a:r>
              <a:rPr lang="en-US" altLang="en-US"/>
              <a:t>Saved to local disk for later analysis</a:t>
            </a:r>
          </a:p>
          <a:p>
            <a:r>
              <a:rPr lang="en-US" altLang="en-US"/>
              <a:t>Headers have port id info for identifying specific network applications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16229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3B988C8-A398-40C3-8E00-E4874E85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0A93-5CC5-4C91-8072-92C055032D2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96386" name="Rectangle 2">
            <a:extLst>
              <a:ext uri="{FF2B5EF4-FFF2-40B4-BE49-F238E27FC236}">
                <a16:creationId xmlns:a16="http://schemas.microsoft.com/office/drawing/2014/main" xmlns="" id="{0A9307DE-E7BB-4DFF-82D2-5389AAB89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Measurements</a:t>
            </a:r>
          </a:p>
        </p:txBody>
      </p:sp>
      <p:sp>
        <p:nvSpPr>
          <p:cNvPr id="1296387" name="Rectangle 3">
            <a:extLst>
              <a:ext uri="{FF2B5EF4-FFF2-40B4-BE49-F238E27FC236}">
                <a16:creationId xmlns:a16="http://schemas.microsoft.com/office/drawing/2014/main" xmlns="" id="{98D06B3D-83ED-4922-9DD2-F364D2F30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400"/>
              <a:t>Results are reported for one month of data (Nov 1990)</a:t>
            </a:r>
          </a:p>
          <a:p>
            <a:r>
              <a:rPr lang="en-US" altLang="en-US" sz="2400"/>
              <a:t>123,703,757 packets seen</a:t>
            </a:r>
          </a:p>
          <a:p>
            <a:r>
              <a:rPr lang="en-US" altLang="en-US" sz="2400"/>
              <a:t>Average of 3.5 million per day (40 per sec)</a:t>
            </a:r>
          </a:p>
          <a:p>
            <a:r>
              <a:rPr lang="en-US" altLang="en-US" sz="2400"/>
              <a:t>84 MB of raw trace data</a:t>
            </a:r>
          </a:p>
          <a:p>
            <a:r>
              <a:rPr lang="en-US" altLang="en-US" sz="2400"/>
              <a:t>210,868 conversations</a:t>
            </a:r>
          </a:p>
          <a:p>
            <a:r>
              <a:rPr lang="en-US" altLang="en-US" sz="2400"/>
              <a:t>Represents 5.6 GB of user data</a:t>
            </a:r>
          </a:p>
          <a:p>
            <a:r>
              <a:rPr lang="en-US" altLang="en-US" sz="2400"/>
              <a:t>11 different application protocols identified in the traces</a:t>
            </a:r>
          </a:p>
          <a:p>
            <a:r>
              <a:rPr lang="en-US" altLang="en-US" sz="2400"/>
              <a:t>Results reported separately for each, and in aggregate</a:t>
            </a:r>
          </a:p>
          <a:p>
            <a:r>
              <a:rPr lang="en-US" altLang="en-US" sz="2400"/>
              <a:t>Repeated measurements in March 1991 to assess growth in traffic with time (longitudinal study)</a:t>
            </a:r>
          </a:p>
        </p:txBody>
      </p:sp>
    </p:spTree>
    <p:extLst>
      <p:ext uri="{BB962C8B-B14F-4D97-AF65-F5344CB8AC3E}">
        <p14:creationId xmlns:p14="http://schemas.microsoft.com/office/powerpoint/2010/main" xmlns="" val="382557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5D574B8-82C8-46D1-B1FB-69F0838A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3A04-C7EE-4144-BF31-6081552F0C9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98434" name="Rectangle 2">
            <a:extLst>
              <a:ext uri="{FF2B5EF4-FFF2-40B4-BE49-F238E27FC236}">
                <a16:creationId xmlns:a16="http://schemas.microsoft.com/office/drawing/2014/main" xmlns="" id="{B2AB81DF-0F12-4C3D-8557-FE60D29B1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1033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Analysis</a:t>
            </a:r>
          </a:p>
        </p:txBody>
      </p:sp>
      <p:sp>
        <p:nvSpPr>
          <p:cNvPr id="1298435" name="Rectangle 3">
            <a:extLst>
              <a:ext uri="{FF2B5EF4-FFF2-40B4-BE49-F238E27FC236}">
                <a16:creationId xmlns:a16="http://schemas.microsoft.com/office/drawing/2014/main" xmlns="" id="{91F1643D-FEC5-4C0D-BE02-73C5AFBC4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800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Presents aggregate workload characteristics, as well as a per application breakdown</a:t>
            </a:r>
          </a:p>
          <a:p>
            <a:r>
              <a:rPr lang="en-US" altLang="en-US"/>
              <a:t>Volume of data transferred</a:t>
            </a:r>
          </a:p>
          <a:p>
            <a:r>
              <a:rPr lang="en-US" altLang="en-US"/>
              <a:t>Network bandwidth used</a:t>
            </a:r>
          </a:p>
          <a:p>
            <a:r>
              <a:rPr lang="en-US" altLang="en-US"/>
              <a:t>Conversation lifetime</a:t>
            </a:r>
          </a:p>
          <a:p>
            <a:r>
              <a:rPr lang="en-US" altLang="en-US"/>
              <a:t>Conversation interarrival times</a:t>
            </a:r>
          </a:p>
          <a:p>
            <a:r>
              <a:rPr lang="en-US" altLang="en-US"/>
              <a:t>Geographical distribution</a:t>
            </a:r>
          </a:p>
          <a:p>
            <a:r>
              <a:rPr lang="en-US" altLang="en-US"/>
              <a:t>Develops models for each application as well</a:t>
            </a:r>
          </a:p>
        </p:txBody>
      </p:sp>
    </p:spTree>
    <p:extLst>
      <p:ext uri="{BB962C8B-B14F-4D97-AF65-F5344CB8AC3E}">
        <p14:creationId xmlns:p14="http://schemas.microsoft.com/office/powerpoint/2010/main" xmlns="" val="45512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5A37779-A7E5-43DE-8E5A-1C31956E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D23-46AA-4286-8D89-86DEAAFD58D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99458" name="Rectangle 2">
            <a:extLst>
              <a:ext uri="{FF2B5EF4-FFF2-40B4-BE49-F238E27FC236}">
                <a16:creationId xmlns:a16="http://schemas.microsoft.com/office/drawing/2014/main" xmlns="" id="{CA8EC357-E990-4BED-A03F-FD63F7DE9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99459" name="Rectangle 3">
            <a:extLst>
              <a:ext uri="{FF2B5EF4-FFF2-40B4-BE49-F238E27FC236}">
                <a16:creationId xmlns:a16="http://schemas.microsoft.com/office/drawing/2014/main" xmlns="" id="{1974D9D6-9097-4EF4-A3F7-791326272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A very nice detailed study of wide area network TCP/IP traffic</a:t>
            </a:r>
          </a:p>
          <a:p>
            <a:r>
              <a:rPr lang="en-US" altLang="en-US"/>
              <a:t>Novel aspects: trace collection methodology, geographic analysis, models, growth</a:t>
            </a:r>
          </a:p>
          <a:p>
            <a:r>
              <a:rPr lang="en-US" altLang="en-US"/>
              <a:t>Identified significant growth in Internet traffic over fairly short time span</a:t>
            </a:r>
          </a:p>
          <a:p>
            <a:r>
              <a:rPr lang="en-US" altLang="en-US"/>
              <a:t>Growth continues to this day (and beyond!)</a:t>
            </a:r>
          </a:p>
        </p:txBody>
      </p:sp>
    </p:spTree>
    <p:extLst>
      <p:ext uri="{BB962C8B-B14F-4D97-AF65-F5344CB8AC3E}">
        <p14:creationId xmlns:p14="http://schemas.microsoft.com/office/powerpoint/2010/main" xmlns="" val="38744805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A50F2AB8-00AC-4EBE-8D83-7B551030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6F6F-E172-45AD-9465-C697931FF15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86146" name="Rectangle 2">
            <a:extLst>
              <a:ext uri="{FF2B5EF4-FFF2-40B4-BE49-F238E27FC236}">
                <a16:creationId xmlns:a16="http://schemas.microsoft.com/office/drawing/2014/main" xmlns="" id="{68547495-80CC-4484-803A-0675721FE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WAN Traffic Measurements</a:t>
            </a:r>
          </a:p>
        </p:txBody>
      </p:sp>
      <p:sp>
        <p:nvSpPr>
          <p:cNvPr id="1286147" name="Rectangle 3">
            <a:extLst>
              <a:ext uri="{FF2B5EF4-FFF2-40B4-BE49-F238E27FC236}">
                <a16:creationId xmlns:a16="http://schemas.microsoft.com/office/drawing/2014/main" xmlns="" id="{1CFED11C-1293-4B34-8FA9-2A1E1C249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There have been several studies of wide area network traffic (i.e., Internet traffic)</a:t>
            </a:r>
          </a:p>
          <a:p>
            <a:r>
              <a:rPr lang="en-US" altLang="en-US"/>
              <a:t>We will look briefly at two of these:</a:t>
            </a:r>
          </a:p>
          <a:p>
            <a:pPr lvl="1"/>
            <a:r>
              <a:rPr lang="en-US" altLang="en-US"/>
              <a:t>Caceres, Danzig, Jamin, and Mitzel – 1991</a:t>
            </a:r>
          </a:p>
          <a:p>
            <a:pPr lvl="1"/>
            <a:r>
              <a:rPr lang="en-US" altLang="en-US"/>
              <a:t>Paxson 1993</a:t>
            </a:r>
          </a:p>
        </p:txBody>
      </p:sp>
    </p:spTree>
    <p:extLst>
      <p:ext uri="{BB962C8B-B14F-4D97-AF65-F5344CB8AC3E}">
        <p14:creationId xmlns:p14="http://schemas.microsoft.com/office/powerpoint/2010/main" xmlns="" val="418603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39FAEBA-7D93-43DD-9DE6-54584101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95D5-8B41-4B88-8529-0C198FEF768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87170" name="Rectangle 2">
            <a:extLst>
              <a:ext uri="{FF2B5EF4-FFF2-40B4-BE49-F238E27FC236}">
                <a16:creationId xmlns:a16="http://schemas.microsoft.com/office/drawing/2014/main" xmlns="" id="{F48E2120-11AC-42CE-8B7A-141A5CF09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Methodology</a:t>
            </a:r>
          </a:p>
        </p:txBody>
      </p:sp>
      <p:sp>
        <p:nvSpPr>
          <p:cNvPr id="1287171" name="Rectangle 3">
            <a:extLst>
              <a:ext uri="{FF2B5EF4-FFF2-40B4-BE49-F238E27FC236}">
                <a16:creationId xmlns:a16="http://schemas.microsoft.com/office/drawing/2014/main" xmlns="" id="{EAE13538-A746-45A0-B3AF-180BBD27A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 wide area network measurements collected by Caceres et al. focus solely on TCP/IP traffic</a:t>
            </a:r>
          </a:p>
          <a:p>
            <a:r>
              <a:rPr lang="en-US" altLang="en-US" dirty="0"/>
              <a:t>Uses </a:t>
            </a:r>
            <a:r>
              <a:rPr lang="en-US" altLang="en-US" dirty="0" err="1"/>
              <a:t>tcpdump</a:t>
            </a:r>
            <a:endParaRPr lang="en-US" altLang="en-US" dirty="0"/>
          </a:p>
          <a:p>
            <a:r>
              <a:rPr lang="en-US" altLang="en-US" dirty="0"/>
              <a:t>Collected data from several different sites          (e.g., UC Berkeley site: 5.9 million </a:t>
            </a:r>
            <a:r>
              <a:rPr lang="en-US" altLang="en-US" dirty="0" err="1"/>
              <a:t>pkts</a:t>
            </a:r>
            <a:r>
              <a:rPr lang="en-US" altLang="en-US" dirty="0"/>
              <a:t>/day)</a:t>
            </a:r>
          </a:p>
        </p:txBody>
      </p:sp>
    </p:spTree>
    <p:extLst>
      <p:ext uri="{BB962C8B-B14F-4D97-AF65-F5344CB8AC3E}">
        <p14:creationId xmlns:p14="http://schemas.microsoft.com/office/powerpoint/2010/main" xmlns="" val="211133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A83A155-DAFD-4CC6-9DE7-090E56EA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57E49-44F5-4255-86EC-2936EFBD902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88194" name="Rectangle 2">
            <a:extLst>
              <a:ext uri="{FF2B5EF4-FFF2-40B4-BE49-F238E27FC236}">
                <a16:creationId xmlns:a16="http://schemas.microsoft.com/office/drawing/2014/main" xmlns="" id="{C4F40E96-5B34-4290-A1AC-FC98F71DA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Collection</a:t>
            </a:r>
          </a:p>
        </p:txBody>
      </p:sp>
      <p:sp>
        <p:nvSpPr>
          <p:cNvPr id="1288195" name="Rectangle 3">
            <a:extLst>
              <a:ext uri="{FF2B5EF4-FFF2-40B4-BE49-F238E27FC236}">
                <a16:creationId xmlns:a16="http://schemas.microsoft.com/office/drawing/2014/main" xmlns="" id="{367B5F09-553A-4152-8C68-D13D79F4E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Used Sun 3 workstation</a:t>
            </a:r>
          </a:p>
          <a:p>
            <a:r>
              <a:rPr lang="en-US" altLang="en-US"/>
              <a:t>Added special timer with 10 usec resolution</a:t>
            </a:r>
          </a:p>
          <a:p>
            <a:r>
              <a:rPr lang="en-US" altLang="en-US"/>
              <a:t>Collect 56 bytes of data from each packet, including data link, network, and transport layer information</a:t>
            </a:r>
          </a:p>
          <a:p>
            <a:r>
              <a:rPr lang="en-US" altLang="en-US"/>
              <a:t>Use well-known port ids to classify applications</a:t>
            </a:r>
          </a:p>
          <a:p>
            <a:r>
              <a:rPr lang="en-US" altLang="en-US"/>
              <a:t>Packet loss: 0% (estimated)</a:t>
            </a:r>
          </a:p>
        </p:txBody>
      </p:sp>
    </p:spTree>
    <p:extLst>
      <p:ext uri="{BB962C8B-B14F-4D97-AF65-F5344CB8AC3E}">
        <p14:creationId xmlns:p14="http://schemas.microsoft.com/office/powerpoint/2010/main" xmlns="" val="58604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C121181-7245-4B31-9B5C-07DC17C7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5F8F-EACE-481B-8A01-A32C6BBB0B3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89218" name="Rectangle 2">
            <a:extLst>
              <a:ext uri="{FF2B5EF4-FFF2-40B4-BE49-F238E27FC236}">
                <a16:creationId xmlns:a16="http://schemas.microsoft.com/office/drawing/2014/main" xmlns="" id="{C8BF6660-0471-4618-A625-74750A414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Analysis</a:t>
            </a:r>
          </a:p>
        </p:txBody>
      </p:sp>
      <p:sp>
        <p:nvSpPr>
          <p:cNvPr id="1289219" name="Rectangle 3">
            <a:extLst>
              <a:ext uri="{FF2B5EF4-FFF2-40B4-BE49-F238E27FC236}">
                <a16:creationId xmlns:a16="http://schemas.microsoft.com/office/drawing/2014/main" xmlns="" id="{70580F38-4C3A-4BD7-9546-E4637D3FB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Characterizes different network applications based on a number of criteria</a:t>
            </a:r>
          </a:p>
          <a:p>
            <a:r>
              <a:rPr lang="en-US" altLang="en-US"/>
              <a:t>Number of bytes transferred</a:t>
            </a:r>
          </a:p>
          <a:p>
            <a:r>
              <a:rPr lang="en-US" altLang="en-US"/>
              <a:t>Duration of connections</a:t>
            </a:r>
          </a:p>
          <a:p>
            <a:r>
              <a:rPr lang="en-US" altLang="en-US"/>
              <a:t>Number of packets sent</a:t>
            </a:r>
          </a:p>
          <a:p>
            <a:r>
              <a:rPr lang="en-US" altLang="en-US"/>
              <a:t>Packet sizes</a:t>
            </a:r>
          </a:p>
          <a:p>
            <a:r>
              <a:rPr lang="en-US" altLang="en-US"/>
              <a:t>Packet interarrival times</a:t>
            </a:r>
          </a:p>
        </p:txBody>
      </p:sp>
    </p:spTree>
    <p:extLst>
      <p:ext uri="{BB962C8B-B14F-4D97-AF65-F5344CB8AC3E}">
        <p14:creationId xmlns:p14="http://schemas.microsoft.com/office/powerpoint/2010/main" xmlns="" val="207345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0232F74-2951-4763-A3F2-4723B03F7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45AB-0843-462F-AA4E-6F6F76BCC1B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90242" name="Rectangle 2">
            <a:extLst>
              <a:ext uri="{FF2B5EF4-FFF2-40B4-BE49-F238E27FC236}">
                <a16:creationId xmlns:a16="http://schemas.microsoft.com/office/drawing/2014/main" xmlns="" id="{C1A1E30E-4B8F-4631-A270-9AD5C8121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Main Observations</a:t>
            </a:r>
          </a:p>
        </p:txBody>
      </p:sp>
      <p:sp>
        <p:nvSpPr>
          <p:cNvPr id="1290243" name="Rectangle 3">
            <a:extLst>
              <a:ext uri="{FF2B5EF4-FFF2-40B4-BE49-F238E27FC236}">
                <a16:creationId xmlns:a16="http://schemas.microsoft.com/office/drawing/2014/main" xmlns="" id="{1B594734-3A28-4247-91FC-364FBE867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400"/>
              <a:t>Both interactive and bulk transfer traffic have a large number of </a:t>
            </a:r>
            <a:r>
              <a:rPr lang="en-US" altLang="en-US" sz="2400" u="sng"/>
              <a:t>short</a:t>
            </a:r>
            <a:r>
              <a:rPr lang="en-US" altLang="en-US" sz="2400"/>
              <a:t> conversations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75-90% of bulk transfer connections send less than 10 KB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90% of interactive conversations send less than 1000 packets, and 50% last less than 90 seconds in duration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Most conversations are bidirectional (even bulk transfers)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Bulk transfer accounts for over 50% of the packets and bytes transferred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Interactive traffic: small packets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Bulk transfer: big packets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Bimodal packet size distribution results</a:t>
            </a:r>
          </a:p>
        </p:txBody>
      </p:sp>
    </p:spTree>
    <p:extLst>
      <p:ext uri="{BB962C8B-B14F-4D97-AF65-F5344CB8AC3E}">
        <p14:creationId xmlns:p14="http://schemas.microsoft.com/office/powerpoint/2010/main" xmlns="" val="328245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E4CC202-F4FB-43EC-B8F7-2AC1AA9E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DB08-236F-4D20-BF43-12E462C77AF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92290" name="Rectangle 2">
            <a:extLst>
              <a:ext uri="{FF2B5EF4-FFF2-40B4-BE49-F238E27FC236}">
                <a16:creationId xmlns:a16="http://schemas.microsoft.com/office/drawing/2014/main" xmlns="" id="{C1CA2665-7E1C-4CC0-BE83-A6945E2B0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92291" name="Rectangle 3">
            <a:extLst>
              <a:ext uri="{FF2B5EF4-FFF2-40B4-BE49-F238E27FC236}">
                <a16:creationId xmlns:a16="http://schemas.microsoft.com/office/drawing/2014/main" xmlns="" id="{398EC9AF-2FC9-4B77-BA56-3DA656046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One of the first detailed studies of wide area network TCP/IP traffic</a:t>
            </a:r>
          </a:p>
          <a:p>
            <a:r>
              <a:rPr lang="en-US" altLang="en-US"/>
              <a:t>Identified characteristics of the traffic for different network applications</a:t>
            </a:r>
          </a:p>
          <a:p>
            <a:r>
              <a:rPr lang="en-US" altLang="en-US"/>
              <a:t>Proposed models for packet size distribution, packet interarrival times, etc</a:t>
            </a:r>
          </a:p>
          <a:p>
            <a:r>
              <a:rPr lang="en-US" altLang="en-US"/>
              <a:t>Modeling package </a:t>
            </a:r>
            <a:r>
              <a:rPr lang="en-US" altLang="en-US" u="sng"/>
              <a:t>tcplib</a:t>
            </a:r>
            <a:r>
              <a:rPr lang="en-US" altLang="en-US"/>
              <a:t> is available (free)</a:t>
            </a:r>
          </a:p>
        </p:txBody>
      </p:sp>
    </p:spTree>
    <p:extLst>
      <p:ext uri="{BB962C8B-B14F-4D97-AF65-F5344CB8AC3E}">
        <p14:creationId xmlns:p14="http://schemas.microsoft.com/office/powerpoint/2010/main" xmlns="" val="25840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251788B-4496-4054-BF94-ADE73D11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CFA2-E1F4-4B27-B151-906FF807C2E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93314" name="Rectangle 2">
            <a:extLst>
              <a:ext uri="{FF2B5EF4-FFF2-40B4-BE49-F238E27FC236}">
                <a16:creationId xmlns:a16="http://schemas.microsoft.com/office/drawing/2014/main" xmlns="" id="{6FFD9A4F-2D67-413E-8DDE-25AEE204A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More WAN Measurements</a:t>
            </a:r>
          </a:p>
        </p:txBody>
      </p:sp>
      <p:sp>
        <p:nvSpPr>
          <p:cNvPr id="1293315" name="Rectangle 3">
            <a:extLst>
              <a:ext uri="{FF2B5EF4-FFF2-40B4-BE49-F238E27FC236}">
                <a16:creationId xmlns:a16="http://schemas.microsoft.com/office/drawing/2014/main" xmlns="" id="{1DC848A8-7A8B-4580-9D13-1BDB4AAE2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‘‘Measurements and Models of Wide Area TCP Conversations”, Vern Paxson, 1993</a:t>
            </a:r>
          </a:p>
          <a:p>
            <a:r>
              <a:rPr lang="en-US" altLang="en-US"/>
              <a:t>More wide area network measurements</a:t>
            </a:r>
          </a:p>
          <a:p>
            <a:r>
              <a:rPr lang="en-US" altLang="en-US"/>
              <a:t>All TCP conversations between Lawrence Berkeley Laboratory (LBL) and the rest of the Internet world</a:t>
            </a:r>
          </a:p>
        </p:txBody>
      </p:sp>
    </p:spTree>
    <p:extLst>
      <p:ext uri="{BB962C8B-B14F-4D97-AF65-F5344CB8AC3E}">
        <p14:creationId xmlns:p14="http://schemas.microsoft.com/office/powerpoint/2010/main" xmlns="" val="77146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A29F6D33-5612-4825-B342-D1C4D16D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159-301E-422E-9085-2F4A16C2E5F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94338" name="Rectangle 2">
            <a:extLst>
              <a:ext uri="{FF2B5EF4-FFF2-40B4-BE49-F238E27FC236}">
                <a16:creationId xmlns:a16="http://schemas.microsoft.com/office/drawing/2014/main" xmlns="" id="{BF503249-576F-420C-9E5E-CF3A5C9CC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Methodology</a:t>
            </a:r>
          </a:p>
        </p:txBody>
      </p:sp>
      <p:sp>
        <p:nvSpPr>
          <p:cNvPr id="1294339" name="Rectangle 3">
            <a:extLst>
              <a:ext uri="{FF2B5EF4-FFF2-40B4-BE49-F238E27FC236}">
                <a16:creationId xmlns:a16="http://schemas.microsoft.com/office/drawing/2014/main" xmlns="" id="{CA45E70E-80F0-487B-9051-811AB88D7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Uses tcpdump</a:t>
            </a:r>
          </a:p>
          <a:p>
            <a:r>
              <a:rPr lang="en-US" altLang="en-US"/>
              <a:t>Captures only SYN (start) and FIN (end) packets of TCP connections (conversations)</a:t>
            </a:r>
          </a:p>
          <a:p>
            <a:r>
              <a:rPr lang="en-US" altLang="en-US"/>
              <a:t>Provides all the information needed for conversation level characterization</a:t>
            </a:r>
          </a:p>
          <a:p>
            <a:r>
              <a:rPr lang="en-US" altLang="en-US"/>
              <a:t>Dramatically reduces storage space needed</a:t>
            </a:r>
          </a:p>
          <a:p>
            <a:r>
              <a:rPr lang="en-US" altLang="en-US"/>
              <a:t>Makes longer trace durations possible</a:t>
            </a:r>
          </a:p>
        </p:txBody>
      </p:sp>
    </p:spTree>
    <p:extLst>
      <p:ext uri="{BB962C8B-B14F-4D97-AF65-F5344CB8AC3E}">
        <p14:creationId xmlns:p14="http://schemas.microsoft.com/office/powerpoint/2010/main" xmlns="" val="120982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11649</TotalTime>
  <Words>573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CPSC 641: WAN Measurement</vt:lpstr>
      <vt:lpstr>WAN Traffic Measurements</vt:lpstr>
      <vt:lpstr>Measurement Methodology</vt:lpstr>
      <vt:lpstr>Data Collection</vt:lpstr>
      <vt:lpstr>Data Analysis</vt:lpstr>
      <vt:lpstr>Main Observations</vt:lpstr>
      <vt:lpstr>Summary</vt:lpstr>
      <vt:lpstr>More WAN Measurements</vt:lpstr>
      <vt:lpstr>Measurement Methodology</vt:lpstr>
      <vt:lpstr>Measurement Tools</vt:lpstr>
      <vt:lpstr>Measurements</vt:lpstr>
      <vt:lpstr>Data Analysis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elisa</cp:lastModifiedBy>
  <cp:revision>397</cp:revision>
  <dcterms:created xsi:type="dcterms:W3CDTF">2013-07-31T17:26:06Z</dcterms:created>
  <dcterms:modified xsi:type="dcterms:W3CDTF">2019-02-25T20:30:44Z</dcterms:modified>
</cp:coreProperties>
</file>