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275" r:id="rId4"/>
    <p:sldId id="278" r:id="rId5"/>
    <p:sldId id="258" r:id="rId6"/>
    <p:sldId id="271" r:id="rId7"/>
    <p:sldId id="272" r:id="rId8"/>
    <p:sldId id="259" r:id="rId9"/>
    <p:sldId id="283" r:id="rId10"/>
    <p:sldId id="269" r:id="rId11"/>
    <p:sldId id="268" r:id="rId12"/>
    <p:sldId id="265" r:id="rId13"/>
    <p:sldId id="270" r:id="rId14"/>
    <p:sldId id="279" r:id="rId15"/>
    <p:sldId id="284" r:id="rId16"/>
    <p:sldId id="281" r:id="rId17"/>
    <p:sldId id="263" r:id="rId18"/>
    <p:sldId id="264" r:id="rId19"/>
    <p:sldId id="267" r:id="rId20"/>
    <p:sldId id="260" r:id="rId21"/>
    <p:sldId id="262" r:id="rId22"/>
    <p:sldId id="261" r:id="rId23"/>
    <p:sldId id="273" r:id="rId24"/>
    <p:sldId id="274" r:id="rId25"/>
    <p:sldId id="277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35AB15-AE66-4BC8-82E2-4F31B1A69BDB}" type="doc">
      <dgm:prSet loTypeId="urn:microsoft.com/office/officeart/2005/8/layout/hierarchy5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CA"/>
        </a:p>
      </dgm:t>
    </dgm:pt>
    <dgm:pt modelId="{62F35B2E-1578-499D-8804-C96B50E90FD4}">
      <dgm:prSet phldrT="[Text]"/>
      <dgm:spPr/>
      <dgm:t>
        <a:bodyPr/>
        <a:lstStyle/>
        <a:p>
          <a:r>
            <a:rPr lang="en-CA" dirty="0" smtClean="0"/>
            <a:t>WSN</a:t>
          </a:r>
          <a:endParaRPr lang="en-CA" dirty="0"/>
        </a:p>
      </dgm:t>
    </dgm:pt>
    <dgm:pt modelId="{F3EFC355-7DEE-4738-B812-EB5CCC6E51A5}" type="parTrans" cxnId="{DE2CF8E0-5989-41BF-9FA4-98E0FEED6992}">
      <dgm:prSet/>
      <dgm:spPr/>
      <dgm:t>
        <a:bodyPr/>
        <a:lstStyle/>
        <a:p>
          <a:endParaRPr lang="en-CA"/>
        </a:p>
      </dgm:t>
    </dgm:pt>
    <dgm:pt modelId="{16C9C92F-3E0E-4495-AC04-0DE05D9F07B2}" type="sibTrans" cxnId="{DE2CF8E0-5989-41BF-9FA4-98E0FEED6992}">
      <dgm:prSet/>
      <dgm:spPr/>
      <dgm:t>
        <a:bodyPr/>
        <a:lstStyle/>
        <a:p>
          <a:endParaRPr lang="en-CA"/>
        </a:p>
      </dgm:t>
    </dgm:pt>
    <dgm:pt modelId="{C726D896-8B5F-482C-87A9-D89AC046F1A4}">
      <dgm:prSet phldrT="[Text]"/>
      <dgm:spPr/>
      <dgm:t>
        <a:bodyPr/>
        <a:lstStyle/>
        <a:p>
          <a:r>
            <a:rPr lang="en-CA" dirty="0" smtClean="0"/>
            <a:t>Deployment</a:t>
          </a:r>
          <a:endParaRPr lang="en-CA" dirty="0"/>
        </a:p>
      </dgm:t>
    </dgm:pt>
    <dgm:pt modelId="{3121B160-000D-4953-B165-EBE64CA22926}" type="parTrans" cxnId="{84B4EEFB-3654-45A2-AF76-2F52D1339F51}">
      <dgm:prSet/>
      <dgm:spPr/>
      <dgm:t>
        <a:bodyPr/>
        <a:lstStyle/>
        <a:p>
          <a:endParaRPr lang="en-CA"/>
        </a:p>
      </dgm:t>
    </dgm:pt>
    <dgm:pt modelId="{05D5EDCF-324B-4407-9287-3A7359F265CC}" type="sibTrans" cxnId="{84B4EEFB-3654-45A2-AF76-2F52D1339F51}">
      <dgm:prSet/>
      <dgm:spPr/>
      <dgm:t>
        <a:bodyPr/>
        <a:lstStyle/>
        <a:p>
          <a:endParaRPr lang="en-CA"/>
        </a:p>
      </dgm:t>
    </dgm:pt>
    <dgm:pt modelId="{AE1D8347-5AC3-48CF-B796-6D12EF02C1E1}">
      <dgm:prSet phldrT="[Text]"/>
      <dgm:spPr/>
      <dgm:t>
        <a:bodyPr/>
        <a:lstStyle/>
        <a:p>
          <a:r>
            <a:rPr lang="en-CA" dirty="0" smtClean="0"/>
            <a:t>Routing</a:t>
          </a:r>
          <a:endParaRPr lang="en-CA" dirty="0"/>
        </a:p>
      </dgm:t>
    </dgm:pt>
    <dgm:pt modelId="{7CFFCB21-7F4D-48A0-B752-F1C049BAD86D}" type="parTrans" cxnId="{9EEBC7FB-3B4F-4B0F-BC50-0367444C44B1}">
      <dgm:prSet/>
      <dgm:spPr/>
      <dgm:t>
        <a:bodyPr/>
        <a:lstStyle/>
        <a:p>
          <a:endParaRPr lang="en-CA"/>
        </a:p>
      </dgm:t>
    </dgm:pt>
    <dgm:pt modelId="{8EEB3AA5-81C5-483B-8B81-605FE23D4D19}" type="sibTrans" cxnId="{9EEBC7FB-3B4F-4B0F-BC50-0367444C44B1}">
      <dgm:prSet/>
      <dgm:spPr/>
      <dgm:t>
        <a:bodyPr/>
        <a:lstStyle/>
        <a:p>
          <a:endParaRPr lang="en-CA"/>
        </a:p>
      </dgm:t>
    </dgm:pt>
    <dgm:pt modelId="{EAEDA08E-0970-4C4B-800B-2D825A8D73A7}">
      <dgm:prSet phldrT="[Text]"/>
      <dgm:spPr/>
      <dgm:t>
        <a:bodyPr/>
        <a:lstStyle/>
        <a:p>
          <a:r>
            <a:rPr lang="en-CA" dirty="0" smtClean="0"/>
            <a:t>Flat </a:t>
          </a:r>
          <a:endParaRPr lang="en-CA" dirty="0"/>
        </a:p>
      </dgm:t>
    </dgm:pt>
    <dgm:pt modelId="{E398776D-41E9-4BBB-8961-10F5804F89F9}" type="parTrans" cxnId="{090E30D7-A09F-4C22-92B8-A5D28BD463A9}">
      <dgm:prSet/>
      <dgm:spPr/>
      <dgm:t>
        <a:bodyPr/>
        <a:lstStyle/>
        <a:p>
          <a:endParaRPr lang="en-CA"/>
        </a:p>
      </dgm:t>
    </dgm:pt>
    <dgm:pt modelId="{8385008A-1273-4549-9975-3CB31F3942B5}" type="sibTrans" cxnId="{090E30D7-A09F-4C22-92B8-A5D28BD463A9}">
      <dgm:prSet/>
      <dgm:spPr/>
      <dgm:t>
        <a:bodyPr/>
        <a:lstStyle/>
        <a:p>
          <a:endParaRPr lang="en-CA"/>
        </a:p>
      </dgm:t>
    </dgm:pt>
    <dgm:pt modelId="{2BD5209A-B63F-4FFE-86BB-D1369C1B1110}">
      <dgm:prSet phldrT="[Text]"/>
      <dgm:spPr/>
      <dgm:t>
        <a:bodyPr/>
        <a:lstStyle/>
        <a:p>
          <a:r>
            <a:rPr lang="en-CA" dirty="0" smtClean="0"/>
            <a:t>Network Type</a:t>
          </a:r>
          <a:endParaRPr lang="en-CA" dirty="0"/>
        </a:p>
      </dgm:t>
    </dgm:pt>
    <dgm:pt modelId="{237E83BE-29BA-4333-8783-DB76F23EC423}" type="parTrans" cxnId="{EF297819-5101-4074-9150-2D7C8E51ED16}">
      <dgm:prSet/>
      <dgm:spPr/>
      <dgm:t>
        <a:bodyPr/>
        <a:lstStyle/>
        <a:p>
          <a:endParaRPr lang="en-CA"/>
        </a:p>
      </dgm:t>
    </dgm:pt>
    <dgm:pt modelId="{8AD6EC8D-1AE4-4D1E-8A49-6FB5838A3C42}" type="sibTrans" cxnId="{EF297819-5101-4074-9150-2D7C8E51ED16}">
      <dgm:prSet/>
      <dgm:spPr/>
      <dgm:t>
        <a:bodyPr/>
        <a:lstStyle/>
        <a:p>
          <a:endParaRPr lang="en-CA"/>
        </a:p>
      </dgm:t>
    </dgm:pt>
    <dgm:pt modelId="{E7A5928A-680C-42FE-BCC7-28C64958C35A}">
      <dgm:prSet phldrT="[Text]"/>
      <dgm:spPr/>
      <dgm:t>
        <a:bodyPr/>
        <a:lstStyle/>
        <a:p>
          <a:r>
            <a:rPr lang="en-CA" dirty="0" smtClean="0"/>
            <a:t>Issues</a:t>
          </a:r>
          <a:endParaRPr lang="en-CA" dirty="0"/>
        </a:p>
      </dgm:t>
    </dgm:pt>
    <dgm:pt modelId="{585E0161-3668-447F-834E-8B58CE74775C}" type="parTrans" cxnId="{7AF91FC5-AFE1-46E5-917A-41B1980F467C}">
      <dgm:prSet/>
      <dgm:spPr/>
      <dgm:t>
        <a:bodyPr/>
        <a:lstStyle/>
        <a:p>
          <a:endParaRPr lang="en-CA"/>
        </a:p>
      </dgm:t>
    </dgm:pt>
    <dgm:pt modelId="{165E324F-D773-416B-9DBE-08DD8FE1DD72}" type="sibTrans" cxnId="{7AF91FC5-AFE1-46E5-917A-41B1980F467C}">
      <dgm:prSet/>
      <dgm:spPr/>
      <dgm:t>
        <a:bodyPr/>
        <a:lstStyle/>
        <a:p>
          <a:endParaRPr lang="en-CA"/>
        </a:p>
      </dgm:t>
    </dgm:pt>
    <dgm:pt modelId="{3584FABE-3036-4757-8D3E-A309A2AE12F9}">
      <dgm:prSet phldrT="[Text]"/>
      <dgm:spPr/>
      <dgm:t>
        <a:bodyPr/>
        <a:lstStyle/>
        <a:p>
          <a:r>
            <a:rPr lang="en-CA" dirty="0" smtClean="0"/>
            <a:t>Algorithms</a:t>
          </a:r>
          <a:endParaRPr lang="en-CA" dirty="0"/>
        </a:p>
      </dgm:t>
    </dgm:pt>
    <dgm:pt modelId="{C13F1EFE-4BE7-42DF-89E2-243315D81240}" type="parTrans" cxnId="{F6EE1CD0-1455-4834-A0BE-38602BE89351}">
      <dgm:prSet/>
      <dgm:spPr/>
      <dgm:t>
        <a:bodyPr/>
        <a:lstStyle/>
        <a:p>
          <a:endParaRPr lang="en-CA"/>
        </a:p>
      </dgm:t>
    </dgm:pt>
    <dgm:pt modelId="{C3A869BF-262B-41A8-8006-7D6EB4DBACAD}" type="sibTrans" cxnId="{F6EE1CD0-1455-4834-A0BE-38602BE89351}">
      <dgm:prSet/>
      <dgm:spPr/>
      <dgm:t>
        <a:bodyPr/>
        <a:lstStyle/>
        <a:p>
          <a:endParaRPr lang="en-CA"/>
        </a:p>
      </dgm:t>
    </dgm:pt>
    <dgm:pt modelId="{49BCCFFB-28E7-428E-893B-B3A0F30D4B4B}">
      <dgm:prSet phldrT="[Text]"/>
      <dgm:spPr/>
      <dgm:t>
        <a:bodyPr/>
        <a:lstStyle/>
        <a:p>
          <a:r>
            <a:rPr lang="en-CA" smtClean="0"/>
            <a:t>Location-based</a:t>
          </a:r>
          <a:endParaRPr lang="en-CA" dirty="0"/>
        </a:p>
      </dgm:t>
    </dgm:pt>
    <dgm:pt modelId="{EF9110EE-E429-4921-9577-DB860668D89E}" type="parTrans" cxnId="{05AC4245-E1F1-4B32-A4AE-170DC36A65B4}">
      <dgm:prSet/>
      <dgm:spPr/>
      <dgm:t>
        <a:bodyPr/>
        <a:lstStyle/>
        <a:p>
          <a:endParaRPr lang="en-CA"/>
        </a:p>
      </dgm:t>
    </dgm:pt>
    <dgm:pt modelId="{C40316B7-FBAE-49E4-84C8-DAAEA3920CE8}" type="sibTrans" cxnId="{05AC4245-E1F1-4B32-A4AE-170DC36A65B4}">
      <dgm:prSet/>
      <dgm:spPr/>
      <dgm:t>
        <a:bodyPr/>
        <a:lstStyle/>
        <a:p>
          <a:endParaRPr lang="en-CA"/>
        </a:p>
      </dgm:t>
    </dgm:pt>
    <dgm:pt modelId="{7098B1D0-FFCF-425C-944C-550C67E657D3}">
      <dgm:prSet phldrT="[Text]"/>
      <dgm:spPr/>
      <dgm:t>
        <a:bodyPr/>
        <a:lstStyle/>
        <a:p>
          <a:r>
            <a:rPr lang="en-CA" dirty="0" smtClean="0"/>
            <a:t>Hierarchical</a:t>
          </a:r>
          <a:endParaRPr lang="en-CA" dirty="0"/>
        </a:p>
      </dgm:t>
    </dgm:pt>
    <dgm:pt modelId="{42661EC9-2211-4E6B-A74F-4CBFEE66737E}" type="parTrans" cxnId="{7943904F-311F-46D4-8ACB-7E51B9CD5E3C}">
      <dgm:prSet/>
      <dgm:spPr/>
      <dgm:t>
        <a:bodyPr/>
        <a:lstStyle/>
        <a:p>
          <a:endParaRPr lang="en-CA"/>
        </a:p>
      </dgm:t>
    </dgm:pt>
    <dgm:pt modelId="{A1F5E99C-9BB0-4A08-9FA7-72FEB77C306F}" type="sibTrans" cxnId="{7943904F-311F-46D4-8ACB-7E51B9CD5E3C}">
      <dgm:prSet/>
      <dgm:spPr/>
      <dgm:t>
        <a:bodyPr/>
        <a:lstStyle/>
        <a:p>
          <a:endParaRPr lang="en-CA"/>
        </a:p>
      </dgm:t>
    </dgm:pt>
    <dgm:pt modelId="{ECE76123-978B-47FF-955B-21BC49D05EC8}">
      <dgm:prSet phldrT="[Text]"/>
      <dgm:spPr/>
      <dgm:t>
        <a:bodyPr/>
        <a:lstStyle/>
        <a:p>
          <a:r>
            <a:rPr lang="en-CA" dirty="0" smtClean="0"/>
            <a:t>Sensing</a:t>
          </a:r>
          <a:endParaRPr lang="en-CA" dirty="0"/>
        </a:p>
      </dgm:t>
    </dgm:pt>
    <dgm:pt modelId="{84A9D2B8-15F3-491E-8B7D-48BE7BEE14D6}" type="parTrans" cxnId="{B22633A8-B3BA-41BD-B501-4F14DA78F184}">
      <dgm:prSet/>
      <dgm:spPr/>
      <dgm:t>
        <a:bodyPr/>
        <a:lstStyle/>
        <a:p>
          <a:endParaRPr lang="en-CA"/>
        </a:p>
      </dgm:t>
    </dgm:pt>
    <dgm:pt modelId="{C4F45F94-07FF-40F6-A24F-A4F9BAE4D8E5}" type="sibTrans" cxnId="{B22633A8-B3BA-41BD-B501-4F14DA78F184}">
      <dgm:prSet/>
      <dgm:spPr/>
      <dgm:t>
        <a:bodyPr/>
        <a:lstStyle/>
        <a:p>
          <a:endParaRPr lang="en-CA"/>
        </a:p>
      </dgm:t>
    </dgm:pt>
    <dgm:pt modelId="{DC31139D-3E5A-4F62-BABE-49B06445BE23}">
      <dgm:prSet phldrT="[Text]"/>
      <dgm:spPr/>
      <dgm:t>
        <a:bodyPr/>
        <a:lstStyle/>
        <a:p>
          <a:r>
            <a:rPr lang="en-CA" dirty="0" smtClean="0"/>
            <a:t>Decision</a:t>
          </a:r>
        </a:p>
        <a:p>
          <a:r>
            <a:rPr lang="en-CA" dirty="0" smtClean="0"/>
            <a:t>Making</a:t>
          </a:r>
          <a:endParaRPr lang="en-CA" dirty="0"/>
        </a:p>
      </dgm:t>
    </dgm:pt>
    <dgm:pt modelId="{000463D1-6A71-4209-89D8-0E9D33795A1B}" type="parTrans" cxnId="{D6323788-3B75-4739-97EE-8BC20B6C5F56}">
      <dgm:prSet/>
      <dgm:spPr/>
      <dgm:t>
        <a:bodyPr/>
        <a:lstStyle/>
        <a:p>
          <a:endParaRPr lang="en-CA"/>
        </a:p>
      </dgm:t>
    </dgm:pt>
    <dgm:pt modelId="{6399CE2B-524A-4A6D-A156-63E6114C2AFE}" type="sibTrans" cxnId="{D6323788-3B75-4739-97EE-8BC20B6C5F56}">
      <dgm:prSet/>
      <dgm:spPr/>
      <dgm:t>
        <a:bodyPr/>
        <a:lstStyle/>
        <a:p>
          <a:endParaRPr lang="en-CA"/>
        </a:p>
      </dgm:t>
    </dgm:pt>
    <dgm:pt modelId="{5572B158-863A-4A3B-AE34-18904BEEB884}" type="pres">
      <dgm:prSet presAssocID="{1D35AB15-AE66-4BC8-82E2-4F31B1A69BD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079B6F38-B645-4524-B79F-ADF7D4EDA390}" type="pres">
      <dgm:prSet presAssocID="{1D35AB15-AE66-4BC8-82E2-4F31B1A69BDB}" presName="hierFlow" presStyleCnt="0"/>
      <dgm:spPr/>
    </dgm:pt>
    <dgm:pt modelId="{29530AD6-4A2D-465E-8F99-D203D3BEDEB4}" type="pres">
      <dgm:prSet presAssocID="{1D35AB15-AE66-4BC8-82E2-4F31B1A69BDB}" presName="firstBuf" presStyleCnt="0"/>
      <dgm:spPr/>
    </dgm:pt>
    <dgm:pt modelId="{E86E605D-4742-4CDE-8F86-276AD05EA50E}" type="pres">
      <dgm:prSet presAssocID="{1D35AB15-AE66-4BC8-82E2-4F31B1A69BD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B3FCB81-2D4F-4838-9034-A04685BF1884}" type="pres">
      <dgm:prSet presAssocID="{62F35B2E-1578-499D-8804-C96B50E90FD4}" presName="Name17" presStyleCnt="0"/>
      <dgm:spPr/>
    </dgm:pt>
    <dgm:pt modelId="{91E8BA95-69F8-4A72-AEDF-DEE41338425D}" type="pres">
      <dgm:prSet presAssocID="{62F35B2E-1578-499D-8804-C96B50E90FD4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F0C03B05-4255-4C62-9F97-EDA3A3B42535}" type="pres">
      <dgm:prSet presAssocID="{62F35B2E-1578-499D-8804-C96B50E90FD4}" presName="hierChild2" presStyleCnt="0"/>
      <dgm:spPr/>
    </dgm:pt>
    <dgm:pt modelId="{0D59E706-202F-4BB0-877D-4CF5A6C58446}" type="pres">
      <dgm:prSet presAssocID="{3121B160-000D-4953-B165-EBE64CA22926}" presName="Name25" presStyleLbl="parChTrans1D2" presStyleIdx="0" presStyleCnt="4"/>
      <dgm:spPr/>
      <dgm:t>
        <a:bodyPr/>
        <a:lstStyle/>
        <a:p>
          <a:endParaRPr lang="en-CA"/>
        </a:p>
      </dgm:t>
    </dgm:pt>
    <dgm:pt modelId="{996DEB2C-CA43-419F-B85C-0C8ACBC4D1D1}" type="pres">
      <dgm:prSet presAssocID="{3121B160-000D-4953-B165-EBE64CA22926}" presName="connTx" presStyleLbl="parChTrans1D2" presStyleIdx="0" presStyleCnt="4"/>
      <dgm:spPr/>
      <dgm:t>
        <a:bodyPr/>
        <a:lstStyle/>
        <a:p>
          <a:endParaRPr lang="en-CA"/>
        </a:p>
      </dgm:t>
    </dgm:pt>
    <dgm:pt modelId="{6E0D0036-6F1A-402A-9C0E-39DD35077E8A}" type="pres">
      <dgm:prSet presAssocID="{C726D896-8B5F-482C-87A9-D89AC046F1A4}" presName="Name30" presStyleCnt="0"/>
      <dgm:spPr/>
    </dgm:pt>
    <dgm:pt modelId="{5B6754B1-77AA-4AAC-9E5B-9671DE826E4F}" type="pres">
      <dgm:prSet presAssocID="{C726D896-8B5F-482C-87A9-D89AC046F1A4}" presName="level2Shape" presStyleLbl="node2" presStyleIdx="0" presStyleCnt="4"/>
      <dgm:spPr/>
      <dgm:t>
        <a:bodyPr/>
        <a:lstStyle/>
        <a:p>
          <a:endParaRPr lang="en-CA"/>
        </a:p>
      </dgm:t>
    </dgm:pt>
    <dgm:pt modelId="{1A52E77B-3A52-4294-A5CB-0BE47C76BC02}" type="pres">
      <dgm:prSet presAssocID="{C726D896-8B5F-482C-87A9-D89AC046F1A4}" presName="hierChild3" presStyleCnt="0"/>
      <dgm:spPr/>
    </dgm:pt>
    <dgm:pt modelId="{DF0619F8-502A-4578-9D39-673669D41F43}" type="pres">
      <dgm:prSet presAssocID="{84A9D2B8-15F3-491E-8B7D-48BE7BEE14D6}" presName="Name25" presStyleLbl="parChTrans1D2" presStyleIdx="1" presStyleCnt="4"/>
      <dgm:spPr/>
      <dgm:t>
        <a:bodyPr/>
        <a:lstStyle/>
        <a:p>
          <a:endParaRPr lang="en-CA"/>
        </a:p>
      </dgm:t>
    </dgm:pt>
    <dgm:pt modelId="{EE5C28B8-C86F-41D3-89D7-AA69068C8052}" type="pres">
      <dgm:prSet presAssocID="{84A9D2B8-15F3-491E-8B7D-48BE7BEE14D6}" presName="connTx" presStyleLbl="parChTrans1D2" presStyleIdx="1" presStyleCnt="4"/>
      <dgm:spPr/>
      <dgm:t>
        <a:bodyPr/>
        <a:lstStyle/>
        <a:p>
          <a:endParaRPr lang="en-CA"/>
        </a:p>
      </dgm:t>
    </dgm:pt>
    <dgm:pt modelId="{4A4568F5-33CB-4960-AF4D-5BD4132A8CA8}" type="pres">
      <dgm:prSet presAssocID="{ECE76123-978B-47FF-955B-21BC49D05EC8}" presName="Name30" presStyleCnt="0"/>
      <dgm:spPr/>
    </dgm:pt>
    <dgm:pt modelId="{F9F22C92-3692-4E23-8921-B97C3D825961}" type="pres">
      <dgm:prSet presAssocID="{ECE76123-978B-47FF-955B-21BC49D05EC8}" presName="level2Shape" presStyleLbl="node2" presStyleIdx="1" presStyleCnt="4"/>
      <dgm:spPr/>
      <dgm:t>
        <a:bodyPr/>
        <a:lstStyle/>
        <a:p>
          <a:endParaRPr lang="en-CA"/>
        </a:p>
      </dgm:t>
    </dgm:pt>
    <dgm:pt modelId="{9C9A155C-C3AC-4F16-ACE1-2E7D1A02A6A3}" type="pres">
      <dgm:prSet presAssocID="{ECE76123-978B-47FF-955B-21BC49D05EC8}" presName="hierChild3" presStyleCnt="0"/>
      <dgm:spPr/>
    </dgm:pt>
    <dgm:pt modelId="{B535CE06-8F48-4676-9CA4-198D5A120891}" type="pres">
      <dgm:prSet presAssocID="{000463D1-6A71-4209-89D8-0E9D33795A1B}" presName="Name25" presStyleLbl="parChTrans1D2" presStyleIdx="2" presStyleCnt="4"/>
      <dgm:spPr/>
      <dgm:t>
        <a:bodyPr/>
        <a:lstStyle/>
        <a:p>
          <a:endParaRPr lang="en-CA"/>
        </a:p>
      </dgm:t>
    </dgm:pt>
    <dgm:pt modelId="{41E8985C-7EF1-49AE-B7C0-ED4964C6363B}" type="pres">
      <dgm:prSet presAssocID="{000463D1-6A71-4209-89D8-0E9D33795A1B}" presName="connTx" presStyleLbl="parChTrans1D2" presStyleIdx="2" presStyleCnt="4"/>
      <dgm:spPr/>
      <dgm:t>
        <a:bodyPr/>
        <a:lstStyle/>
        <a:p>
          <a:endParaRPr lang="en-CA"/>
        </a:p>
      </dgm:t>
    </dgm:pt>
    <dgm:pt modelId="{6C797030-82D4-4896-866E-C533C5905952}" type="pres">
      <dgm:prSet presAssocID="{DC31139D-3E5A-4F62-BABE-49B06445BE23}" presName="Name30" presStyleCnt="0"/>
      <dgm:spPr/>
    </dgm:pt>
    <dgm:pt modelId="{15B7C696-D19B-4ABA-A567-5D2FB98FF21C}" type="pres">
      <dgm:prSet presAssocID="{DC31139D-3E5A-4F62-BABE-49B06445BE23}" presName="level2Shape" presStyleLbl="node2" presStyleIdx="2" presStyleCnt="4"/>
      <dgm:spPr/>
      <dgm:t>
        <a:bodyPr/>
        <a:lstStyle/>
        <a:p>
          <a:endParaRPr lang="en-CA"/>
        </a:p>
      </dgm:t>
    </dgm:pt>
    <dgm:pt modelId="{A7CCF7E5-DBCE-4D6D-A0C7-A65DD6077389}" type="pres">
      <dgm:prSet presAssocID="{DC31139D-3E5A-4F62-BABE-49B06445BE23}" presName="hierChild3" presStyleCnt="0"/>
      <dgm:spPr/>
    </dgm:pt>
    <dgm:pt modelId="{5FC7490C-98A1-4CE9-8377-14DD23A9F3A1}" type="pres">
      <dgm:prSet presAssocID="{7CFFCB21-7F4D-48A0-B752-F1C049BAD86D}" presName="Name25" presStyleLbl="parChTrans1D2" presStyleIdx="3" presStyleCnt="4"/>
      <dgm:spPr/>
      <dgm:t>
        <a:bodyPr/>
        <a:lstStyle/>
        <a:p>
          <a:endParaRPr lang="en-CA"/>
        </a:p>
      </dgm:t>
    </dgm:pt>
    <dgm:pt modelId="{6951A354-DC01-4C23-84C1-54F5B4A287EE}" type="pres">
      <dgm:prSet presAssocID="{7CFFCB21-7F4D-48A0-B752-F1C049BAD86D}" presName="connTx" presStyleLbl="parChTrans1D2" presStyleIdx="3" presStyleCnt="4"/>
      <dgm:spPr/>
      <dgm:t>
        <a:bodyPr/>
        <a:lstStyle/>
        <a:p>
          <a:endParaRPr lang="en-CA"/>
        </a:p>
      </dgm:t>
    </dgm:pt>
    <dgm:pt modelId="{DEA3D504-1CDB-4CAE-92E6-89E2F9F6E0CF}" type="pres">
      <dgm:prSet presAssocID="{AE1D8347-5AC3-48CF-B796-6D12EF02C1E1}" presName="Name30" presStyleCnt="0"/>
      <dgm:spPr/>
    </dgm:pt>
    <dgm:pt modelId="{D23141F2-75E3-4AD4-A4CC-EC3D43A50346}" type="pres">
      <dgm:prSet presAssocID="{AE1D8347-5AC3-48CF-B796-6D12EF02C1E1}" presName="level2Shape" presStyleLbl="node2" presStyleIdx="3" presStyleCnt="4"/>
      <dgm:spPr/>
      <dgm:t>
        <a:bodyPr/>
        <a:lstStyle/>
        <a:p>
          <a:endParaRPr lang="en-CA"/>
        </a:p>
      </dgm:t>
    </dgm:pt>
    <dgm:pt modelId="{818C4CA1-D462-41C5-9B51-13128731A9C1}" type="pres">
      <dgm:prSet presAssocID="{AE1D8347-5AC3-48CF-B796-6D12EF02C1E1}" presName="hierChild3" presStyleCnt="0"/>
      <dgm:spPr/>
    </dgm:pt>
    <dgm:pt modelId="{383DA6A1-EE79-4F24-B5F8-BC0675D2F2E5}" type="pres">
      <dgm:prSet presAssocID="{E398776D-41E9-4BBB-8961-10F5804F89F9}" presName="Name25" presStyleLbl="parChTrans1D3" presStyleIdx="0" presStyleCnt="3"/>
      <dgm:spPr/>
      <dgm:t>
        <a:bodyPr/>
        <a:lstStyle/>
        <a:p>
          <a:endParaRPr lang="en-CA"/>
        </a:p>
      </dgm:t>
    </dgm:pt>
    <dgm:pt modelId="{CF8D959F-1A59-49DC-BC98-65C4250EBF73}" type="pres">
      <dgm:prSet presAssocID="{E398776D-41E9-4BBB-8961-10F5804F89F9}" presName="connTx" presStyleLbl="parChTrans1D3" presStyleIdx="0" presStyleCnt="3"/>
      <dgm:spPr/>
      <dgm:t>
        <a:bodyPr/>
        <a:lstStyle/>
        <a:p>
          <a:endParaRPr lang="en-CA"/>
        </a:p>
      </dgm:t>
    </dgm:pt>
    <dgm:pt modelId="{85DDFB1D-D0E4-455B-881C-852114FC9CA5}" type="pres">
      <dgm:prSet presAssocID="{EAEDA08E-0970-4C4B-800B-2D825A8D73A7}" presName="Name30" presStyleCnt="0"/>
      <dgm:spPr/>
    </dgm:pt>
    <dgm:pt modelId="{449A3125-EBBE-43C0-A30F-2FC7B795A873}" type="pres">
      <dgm:prSet presAssocID="{EAEDA08E-0970-4C4B-800B-2D825A8D73A7}" presName="level2Shape" presStyleLbl="node3" presStyleIdx="0" presStyleCnt="3"/>
      <dgm:spPr/>
      <dgm:t>
        <a:bodyPr/>
        <a:lstStyle/>
        <a:p>
          <a:endParaRPr lang="en-CA"/>
        </a:p>
      </dgm:t>
    </dgm:pt>
    <dgm:pt modelId="{B0B987DC-55BA-494A-BE75-EDD7CC59FEB6}" type="pres">
      <dgm:prSet presAssocID="{EAEDA08E-0970-4C4B-800B-2D825A8D73A7}" presName="hierChild3" presStyleCnt="0"/>
      <dgm:spPr/>
    </dgm:pt>
    <dgm:pt modelId="{F4B98D30-BD07-44CD-9AA7-736BF13D1A0F}" type="pres">
      <dgm:prSet presAssocID="{EF9110EE-E429-4921-9577-DB860668D89E}" presName="Name25" presStyleLbl="parChTrans1D3" presStyleIdx="1" presStyleCnt="3"/>
      <dgm:spPr/>
      <dgm:t>
        <a:bodyPr/>
        <a:lstStyle/>
        <a:p>
          <a:endParaRPr lang="en-CA"/>
        </a:p>
      </dgm:t>
    </dgm:pt>
    <dgm:pt modelId="{9CF81DD7-5CCF-40AF-AD66-2AA140820EDF}" type="pres">
      <dgm:prSet presAssocID="{EF9110EE-E429-4921-9577-DB860668D89E}" presName="connTx" presStyleLbl="parChTrans1D3" presStyleIdx="1" presStyleCnt="3"/>
      <dgm:spPr/>
      <dgm:t>
        <a:bodyPr/>
        <a:lstStyle/>
        <a:p>
          <a:endParaRPr lang="en-CA"/>
        </a:p>
      </dgm:t>
    </dgm:pt>
    <dgm:pt modelId="{234E2945-1E5F-48BD-8626-563300B1660B}" type="pres">
      <dgm:prSet presAssocID="{49BCCFFB-28E7-428E-893B-B3A0F30D4B4B}" presName="Name30" presStyleCnt="0"/>
      <dgm:spPr/>
    </dgm:pt>
    <dgm:pt modelId="{1E052823-0B09-48DE-9AFC-68D0D246E6D6}" type="pres">
      <dgm:prSet presAssocID="{49BCCFFB-28E7-428E-893B-B3A0F30D4B4B}" presName="level2Shape" presStyleLbl="node3" presStyleIdx="1" presStyleCnt="3"/>
      <dgm:spPr/>
      <dgm:t>
        <a:bodyPr/>
        <a:lstStyle/>
        <a:p>
          <a:endParaRPr lang="en-CA"/>
        </a:p>
      </dgm:t>
    </dgm:pt>
    <dgm:pt modelId="{12F7A9DC-C979-4BED-9526-E68F51EF8C51}" type="pres">
      <dgm:prSet presAssocID="{49BCCFFB-28E7-428E-893B-B3A0F30D4B4B}" presName="hierChild3" presStyleCnt="0"/>
      <dgm:spPr/>
    </dgm:pt>
    <dgm:pt modelId="{3E538EB8-B750-4D3A-ABEE-A692871364ED}" type="pres">
      <dgm:prSet presAssocID="{42661EC9-2211-4E6B-A74F-4CBFEE66737E}" presName="Name25" presStyleLbl="parChTrans1D3" presStyleIdx="2" presStyleCnt="3"/>
      <dgm:spPr/>
      <dgm:t>
        <a:bodyPr/>
        <a:lstStyle/>
        <a:p>
          <a:endParaRPr lang="en-CA"/>
        </a:p>
      </dgm:t>
    </dgm:pt>
    <dgm:pt modelId="{49F14CDE-9992-484B-B21B-21BD829D7374}" type="pres">
      <dgm:prSet presAssocID="{42661EC9-2211-4E6B-A74F-4CBFEE66737E}" presName="connTx" presStyleLbl="parChTrans1D3" presStyleIdx="2" presStyleCnt="3"/>
      <dgm:spPr/>
      <dgm:t>
        <a:bodyPr/>
        <a:lstStyle/>
        <a:p>
          <a:endParaRPr lang="en-CA"/>
        </a:p>
      </dgm:t>
    </dgm:pt>
    <dgm:pt modelId="{348DC77A-A980-44E0-9E6A-567D820E74FC}" type="pres">
      <dgm:prSet presAssocID="{7098B1D0-FFCF-425C-944C-550C67E657D3}" presName="Name30" presStyleCnt="0"/>
      <dgm:spPr/>
    </dgm:pt>
    <dgm:pt modelId="{D78F8651-8CB7-401D-B6B0-E2A9567D55BE}" type="pres">
      <dgm:prSet presAssocID="{7098B1D0-FFCF-425C-944C-550C67E657D3}" presName="level2Shape" presStyleLbl="node3" presStyleIdx="2" presStyleCnt="3"/>
      <dgm:spPr/>
      <dgm:t>
        <a:bodyPr/>
        <a:lstStyle/>
        <a:p>
          <a:endParaRPr lang="en-CA"/>
        </a:p>
      </dgm:t>
    </dgm:pt>
    <dgm:pt modelId="{B448AD9F-6F6A-4AFA-A14E-27836950EDA2}" type="pres">
      <dgm:prSet presAssocID="{7098B1D0-FFCF-425C-944C-550C67E657D3}" presName="hierChild3" presStyleCnt="0"/>
      <dgm:spPr/>
    </dgm:pt>
    <dgm:pt modelId="{21E9A7A6-3241-48D6-966B-5464B0F1848A}" type="pres">
      <dgm:prSet presAssocID="{1D35AB15-AE66-4BC8-82E2-4F31B1A69BDB}" presName="bgShapesFlow" presStyleCnt="0"/>
      <dgm:spPr/>
    </dgm:pt>
    <dgm:pt modelId="{F8D83DB4-E6E7-4208-B953-19D780B8133F}" type="pres">
      <dgm:prSet presAssocID="{2BD5209A-B63F-4FFE-86BB-D1369C1B1110}" presName="rectComp" presStyleCnt="0"/>
      <dgm:spPr/>
    </dgm:pt>
    <dgm:pt modelId="{8048181F-FF80-43B1-9347-CB915B2C1D0D}" type="pres">
      <dgm:prSet presAssocID="{2BD5209A-B63F-4FFE-86BB-D1369C1B1110}" presName="bgRect" presStyleLbl="bgShp" presStyleIdx="0" presStyleCnt="3"/>
      <dgm:spPr/>
      <dgm:t>
        <a:bodyPr/>
        <a:lstStyle/>
        <a:p>
          <a:endParaRPr lang="en-CA"/>
        </a:p>
      </dgm:t>
    </dgm:pt>
    <dgm:pt modelId="{408E9E21-5F67-4240-8A04-EFA230783912}" type="pres">
      <dgm:prSet presAssocID="{2BD5209A-B63F-4FFE-86BB-D1369C1B1110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993B236-575A-41CF-8E9F-156F929C74E3}" type="pres">
      <dgm:prSet presAssocID="{2BD5209A-B63F-4FFE-86BB-D1369C1B1110}" presName="spComp" presStyleCnt="0"/>
      <dgm:spPr/>
    </dgm:pt>
    <dgm:pt modelId="{2188FF0E-727E-4FA1-A498-42FFEACA6EBA}" type="pres">
      <dgm:prSet presAssocID="{2BD5209A-B63F-4FFE-86BB-D1369C1B1110}" presName="hSp" presStyleCnt="0"/>
      <dgm:spPr/>
    </dgm:pt>
    <dgm:pt modelId="{CDFF6449-A87F-4FBC-8652-341400F100CA}" type="pres">
      <dgm:prSet presAssocID="{E7A5928A-680C-42FE-BCC7-28C64958C35A}" presName="rectComp" presStyleCnt="0"/>
      <dgm:spPr/>
    </dgm:pt>
    <dgm:pt modelId="{614EAD09-0565-4930-8235-9D22227B3D5C}" type="pres">
      <dgm:prSet presAssocID="{E7A5928A-680C-42FE-BCC7-28C64958C35A}" presName="bgRect" presStyleLbl="bgShp" presStyleIdx="1" presStyleCnt="3"/>
      <dgm:spPr/>
      <dgm:t>
        <a:bodyPr/>
        <a:lstStyle/>
        <a:p>
          <a:endParaRPr lang="en-CA"/>
        </a:p>
      </dgm:t>
    </dgm:pt>
    <dgm:pt modelId="{9FAC0556-31A7-4B09-AB23-0E16ED6EBD83}" type="pres">
      <dgm:prSet presAssocID="{E7A5928A-680C-42FE-BCC7-28C64958C35A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0347303-C0E7-406D-A820-80BA6146E938}" type="pres">
      <dgm:prSet presAssocID="{E7A5928A-680C-42FE-BCC7-28C64958C35A}" presName="spComp" presStyleCnt="0"/>
      <dgm:spPr/>
    </dgm:pt>
    <dgm:pt modelId="{24294DB5-A54F-4369-9253-F524C3140F0E}" type="pres">
      <dgm:prSet presAssocID="{E7A5928A-680C-42FE-BCC7-28C64958C35A}" presName="hSp" presStyleCnt="0"/>
      <dgm:spPr/>
    </dgm:pt>
    <dgm:pt modelId="{6F63172F-7D13-4565-B3EF-6890DAE93F18}" type="pres">
      <dgm:prSet presAssocID="{3584FABE-3036-4757-8D3E-A309A2AE12F9}" presName="rectComp" presStyleCnt="0"/>
      <dgm:spPr/>
    </dgm:pt>
    <dgm:pt modelId="{674FCC4A-9F4B-40EE-A45E-F9B17A45156D}" type="pres">
      <dgm:prSet presAssocID="{3584FABE-3036-4757-8D3E-A309A2AE12F9}" presName="bgRect" presStyleLbl="bgShp" presStyleIdx="2" presStyleCnt="3"/>
      <dgm:spPr/>
      <dgm:t>
        <a:bodyPr/>
        <a:lstStyle/>
        <a:p>
          <a:endParaRPr lang="en-CA"/>
        </a:p>
      </dgm:t>
    </dgm:pt>
    <dgm:pt modelId="{A2C242B9-45C8-440B-8696-AAD3C1374D9E}" type="pres">
      <dgm:prSet presAssocID="{3584FABE-3036-4757-8D3E-A309A2AE12F9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51C9828A-733B-4776-B0D4-BFE952F00CD2}" type="presOf" srcId="{E7A5928A-680C-42FE-BCC7-28C64958C35A}" destId="{9FAC0556-31A7-4B09-AB23-0E16ED6EBD83}" srcOrd="1" destOrd="0" presId="urn:microsoft.com/office/officeart/2005/8/layout/hierarchy5"/>
    <dgm:cxn modelId="{0958B63D-A641-4A60-9988-0558E0A23540}" type="presOf" srcId="{E7A5928A-680C-42FE-BCC7-28C64958C35A}" destId="{614EAD09-0565-4930-8235-9D22227B3D5C}" srcOrd="0" destOrd="0" presId="urn:microsoft.com/office/officeart/2005/8/layout/hierarchy5"/>
    <dgm:cxn modelId="{3817FC32-3F95-4566-B3AB-DD0EDBF37200}" type="presOf" srcId="{EAEDA08E-0970-4C4B-800B-2D825A8D73A7}" destId="{449A3125-EBBE-43C0-A30F-2FC7B795A873}" srcOrd="0" destOrd="0" presId="urn:microsoft.com/office/officeart/2005/8/layout/hierarchy5"/>
    <dgm:cxn modelId="{B4497A22-9862-4028-B993-8D18C9E7785C}" type="presOf" srcId="{DC31139D-3E5A-4F62-BABE-49B06445BE23}" destId="{15B7C696-D19B-4ABA-A567-5D2FB98FF21C}" srcOrd="0" destOrd="0" presId="urn:microsoft.com/office/officeart/2005/8/layout/hierarchy5"/>
    <dgm:cxn modelId="{05AC4245-E1F1-4B32-A4AE-170DC36A65B4}" srcId="{AE1D8347-5AC3-48CF-B796-6D12EF02C1E1}" destId="{49BCCFFB-28E7-428E-893B-B3A0F30D4B4B}" srcOrd="1" destOrd="0" parTransId="{EF9110EE-E429-4921-9577-DB860668D89E}" sibTransId="{C40316B7-FBAE-49E4-84C8-DAAEA3920CE8}"/>
    <dgm:cxn modelId="{84B4EEFB-3654-45A2-AF76-2F52D1339F51}" srcId="{62F35B2E-1578-499D-8804-C96B50E90FD4}" destId="{C726D896-8B5F-482C-87A9-D89AC046F1A4}" srcOrd="0" destOrd="0" parTransId="{3121B160-000D-4953-B165-EBE64CA22926}" sibTransId="{05D5EDCF-324B-4407-9287-3A7359F265CC}"/>
    <dgm:cxn modelId="{F9A35B0C-E6F5-4882-9CE8-EF5C6C6039BB}" type="presOf" srcId="{7CFFCB21-7F4D-48A0-B752-F1C049BAD86D}" destId="{6951A354-DC01-4C23-84C1-54F5B4A287EE}" srcOrd="1" destOrd="0" presId="urn:microsoft.com/office/officeart/2005/8/layout/hierarchy5"/>
    <dgm:cxn modelId="{B554456E-4D51-4C51-AC24-F028B22E65A9}" type="presOf" srcId="{EF9110EE-E429-4921-9577-DB860668D89E}" destId="{9CF81DD7-5CCF-40AF-AD66-2AA140820EDF}" srcOrd="1" destOrd="0" presId="urn:microsoft.com/office/officeart/2005/8/layout/hierarchy5"/>
    <dgm:cxn modelId="{DE2CF8E0-5989-41BF-9FA4-98E0FEED6992}" srcId="{1D35AB15-AE66-4BC8-82E2-4F31B1A69BDB}" destId="{62F35B2E-1578-499D-8804-C96B50E90FD4}" srcOrd="0" destOrd="0" parTransId="{F3EFC355-7DEE-4738-B812-EB5CCC6E51A5}" sibTransId="{16C9C92F-3E0E-4495-AC04-0DE05D9F07B2}"/>
    <dgm:cxn modelId="{7943904F-311F-46D4-8ACB-7E51B9CD5E3C}" srcId="{AE1D8347-5AC3-48CF-B796-6D12EF02C1E1}" destId="{7098B1D0-FFCF-425C-944C-550C67E657D3}" srcOrd="2" destOrd="0" parTransId="{42661EC9-2211-4E6B-A74F-4CBFEE66737E}" sibTransId="{A1F5E99C-9BB0-4A08-9FA7-72FEB77C306F}"/>
    <dgm:cxn modelId="{ACA23B5F-E40B-427B-BE18-938798819A6D}" type="presOf" srcId="{ECE76123-978B-47FF-955B-21BC49D05EC8}" destId="{F9F22C92-3692-4E23-8921-B97C3D825961}" srcOrd="0" destOrd="0" presId="urn:microsoft.com/office/officeart/2005/8/layout/hierarchy5"/>
    <dgm:cxn modelId="{23DF914F-F781-4C7C-A088-28EED348F193}" type="presOf" srcId="{000463D1-6A71-4209-89D8-0E9D33795A1B}" destId="{41E8985C-7EF1-49AE-B7C0-ED4964C6363B}" srcOrd="1" destOrd="0" presId="urn:microsoft.com/office/officeart/2005/8/layout/hierarchy5"/>
    <dgm:cxn modelId="{A3F368CA-F08A-494A-BB40-D1ECA05A94EF}" type="presOf" srcId="{2BD5209A-B63F-4FFE-86BB-D1369C1B1110}" destId="{8048181F-FF80-43B1-9347-CB915B2C1D0D}" srcOrd="0" destOrd="0" presId="urn:microsoft.com/office/officeart/2005/8/layout/hierarchy5"/>
    <dgm:cxn modelId="{BB977AF0-0BF1-4825-ABF1-F2921FE69DC7}" type="presOf" srcId="{C726D896-8B5F-482C-87A9-D89AC046F1A4}" destId="{5B6754B1-77AA-4AAC-9E5B-9671DE826E4F}" srcOrd="0" destOrd="0" presId="urn:microsoft.com/office/officeart/2005/8/layout/hierarchy5"/>
    <dgm:cxn modelId="{090E30D7-A09F-4C22-92B8-A5D28BD463A9}" srcId="{AE1D8347-5AC3-48CF-B796-6D12EF02C1E1}" destId="{EAEDA08E-0970-4C4B-800B-2D825A8D73A7}" srcOrd="0" destOrd="0" parTransId="{E398776D-41E9-4BBB-8961-10F5804F89F9}" sibTransId="{8385008A-1273-4549-9975-3CB31F3942B5}"/>
    <dgm:cxn modelId="{9EEBC7FB-3B4F-4B0F-BC50-0367444C44B1}" srcId="{62F35B2E-1578-499D-8804-C96B50E90FD4}" destId="{AE1D8347-5AC3-48CF-B796-6D12EF02C1E1}" srcOrd="3" destOrd="0" parTransId="{7CFFCB21-7F4D-48A0-B752-F1C049BAD86D}" sibTransId="{8EEB3AA5-81C5-483B-8B81-605FE23D4D19}"/>
    <dgm:cxn modelId="{25FFBE58-27F0-4195-922B-10592C97C197}" type="presOf" srcId="{3121B160-000D-4953-B165-EBE64CA22926}" destId="{996DEB2C-CA43-419F-B85C-0C8ACBC4D1D1}" srcOrd="1" destOrd="0" presId="urn:microsoft.com/office/officeart/2005/8/layout/hierarchy5"/>
    <dgm:cxn modelId="{3DC21C95-E042-485E-BD24-9A51119722C2}" type="presOf" srcId="{42661EC9-2211-4E6B-A74F-4CBFEE66737E}" destId="{3E538EB8-B750-4D3A-ABEE-A692871364ED}" srcOrd="0" destOrd="0" presId="urn:microsoft.com/office/officeart/2005/8/layout/hierarchy5"/>
    <dgm:cxn modelId="{7AF91FC5-AFE1-46E5-917A-41B1980F467C}" srcId="{1D35AB15-AE66-4BC8-82E2-4F31B1A69BDB}" destId="{E7A5928A-680C-42FE-BCC7-28C64958C35A}" srcOrd="2" destOrd="0" parTransId="{585E0161-3668-447F-834E-8B58CE74775C}" sibTransId="{165E324F-D773-416B-9DBE-08DD8FE1DD72}"/>
    <dgm:cxn modelId="{7A8F1283-C078-4E50-8DC0-604544973E7C}" type="presOf" srcId="{E398776D-41E9-4BBB-8961-10F5804F89F9}" destId="{383DA6A1-EE79-4F24-B5F8-BC0675D2F2E5}" srcOrd="0" destOrd="0" presId="urn:microsoft.com/office/officeart/2005/8/layout/hierarchy5"/>
    <dgm:cxn modelId="{E4CA0F7F-D5E5-4248-AE69-1960A054BED0}" type="presOf" srcId="{42661EC9-2211-4E6B-A74F-4CBFEE66737E}" destId="{49F14CDE-9992-484B-B21B-21BD829D7374}" srcOrd="1" destOrd="0" presId="urn:microsoft.com/office/officeart/2005/8/layout/hierarchy5"/>
    <dgm:cxn modelId="{2898F317-A5FC-40A9-8B8C-72A882C5A696}" type="presOf" srcId="{2BD5209A-B63F-4FFE-86BB-D1369C1B1110}" destId="{408E9E21-5F67-4240-8A04-EFA230783912}" srcOrd="1" destOrd="0" presId="urn:microsoft.com/office/officeart/2005/8/layout/hierarchy5"/>
    <dgm:cxn modelId="{F6EE1CD0-1455-4834-A0BE-38602BE89351}" srcId="{1D35AB15-AE66-4BC8-82E2-4F31B1A69BDB}" destId="{3584FABE-3036-4757-8D3E-A309A2AE12F9}" srcOrd="3" destOrd="0" parTransId="{C13F1EFE-4BE7-42DF-89E2-243315D81240}" sibTransId="{C3A869BF-262B-41A8-8006-7D6EB4DBACAD}"/>
    <dgm:cxn modelId="{3D3526D0-91B9-487D-85CF-ACE1E2E9CD08}" type="presOf" srcId="{7CFFCB21-7F4D-48A0-B752-F1C049BAD86D}" destId="{5FC7490C-98A1-4CE9-8377-14DD23A9F3A1}" srcOrd="0" destOrd="0" presId="urn:microsoft.com/office/officeart/2005/8/layout/hierarchy5"/>
    <dgm:cxn modelId="{7E54C231-5FAA-4E8A-A2A1-EF0424632866}" type="presOf" srcId="{3121B160-000D-4953-B165-EBE64CA22926}" destId="{0D59E706-202F-4BB0-877D-4CF5A6C58446}" srcOrd="0" destOrd="0" presId="urn:microsoft.com/office/officeart/2005/8/layout/hierarchy5"/>
    <dgm:cxn modelId="{022A76BC-4746-4B57-A71C-3D129C3984B2}" type="presOf" srcId="{3584FABE-3036-4757-8D3E-A309A2AE12F9}" destId="{674FCC4A-9F4B-40EE-A45E-F9B17A45156D}" srcOrd="0" destOrd="0" presId="urn:microsoft.com/office/officeart/2005/8/layout/hierarchy5"/>
    <dgm:cxn modelId="{9F68BCA6-0819-4351-BB2E-60D475891B46}" type="presOf" srcId="{7098B1D0-FFCF-425C-944C-550C67E657D3}" destId="{D78F8651-8CB7-401D-B6B0-E2A9567D55BE}" srcOrd="0" destOrd="0" presId="urn:microsoft.com/office/officeart/2005/8/layout/hierarchy5"/>
    <dgm:cxn modelId="{89165F61-3DAA-45DA-976E-A23A083D0B35}" type="presOf" srcId="{84A9D2B8-15F3-491E-8B7D-48BE7BEE14D6}" destId="{EE5C28B8-C86F-41D3-89D7-AA69068C8052}" srcOrd="1" destOrd="0" presId="urn:microsoft.com/office/officeart/2005/8/layout/hierarchy5"/>
    <dgm:cxn modelId="{40B8F3EE-132E-4AD7-BD22-F26C5264F85C}" type="presOf" srcId="{EF9110EE-E429-4921-9577-DB860668D89E}" destId="{F4B98D30-BD07-44CD-9AA7-736BF13D1A0F}" srcOrd="0" destOrd="0" presId="urn:microsoft.com/office/officeart/2005/8/layout/hierarchy5"/>
    <dgm:cxn modelId="{DADBFFB9-D977-4DD2-99BE-56620F186827}" type="presOf" srcId="{E398776D-41E9-4BBB-8961-10F5804F89F9}" destId="{CF8D959F-1A59-49DC-BC98-65C4250EBF73}" srcOrd="1" destOrd="0" presId="urn:microsoft.com/office/officeart/2005/8/layout/hierarchy5"/>
    <dgm:cxn modelId="{3DB918B2-CA27-48CA-94DB-F1756E7E44C6}" type="presOf" srcId="{49BCCFFB-28E7-428E-893B-B3A0F30D4B4B}" destId="{1E052823-0B09-48DE-9AFC-68D0D246E6D6}" srcOrd="0" destOrd="0" presId="urn:microsoft.com/office/officeart/2005/8/layout/hierarchy5"/>
    <dgm:cxn modelId="{1800A2CB-9440-49BD-B2A5-00C806CA020F}" type="presOf" srcId="{AE1D8347-5AC3-48CF-B796-6D12EF02C1E1}" destId="{D23141F2-75E3-4AD4-A4CC-EC3D43A50346}" srcOrd="0" destOrd="0" presId="urn:microsoft.com/office/officeart/2005/8/layout/hierarchy5"/>
    <dgm:cxn modelId="{EE2F6960-F28C-4C09-926D-362C48D9B66F}" type="presOf" srcId="{62F35B2E-1578-499D-8804-C96B50E90FD4}" destId="{91E8BA95-69F8-4A72-AEDF-DEE41338425D}" srcOrd="0" destOrd="0" presId="urn:microsoft.com/office/officeart/2005/8/layout/hierarchy5"/>
    <dgm:cxn modelId="{B22633A8-B3BA-41BD-B501-4F14DA78F184}" srcId="{62F35B2E-1578-499D-8804-C96B50E90FD4}" destId="{ECE76123-978B-47FF-955B-21BC49D05EC8}" srcOrd="1" destOrd="0" parTransId="{84A9D2B8-15F3-491E-8B7D-48BE7BEE14D6}" sibTransId="{C4F45F94-07FF-40F6-A24F-A4F9BAE4D8E5}"/>
    <dgm:cxn modelId="{49C5DDF9-E257-4139-B4D0-9D53342E0ECB}" type="presOf" srcId="{1D35AB15-AE66-4BC8-82E2-4F31B1A69BDB}" destId="{5572B158-863A-4A3B-AE34-18904BEEB884}" srcOrd="0" destOrd="0" presId="urn:microsoft.com/office/officeart/2005/8/layout/hierarchy5"/>
    <dgm:cxn modelId="{D6323788-3B75-4739-97EE-8BC20B6C5F56}" srcId="{62F35B2E-1578-499D-8804-C96B50E90FD4}" destId="{DC31139D-3E5A-4F62-BABE-49B06445BE23}" srcOrd="2" destOrd="0" parTransId="{000463D1-6A71-4209-89D8-0E9D33795A1B}" sibTransId="{6399CE2B-524A-4A6D-A156-63E6114C2AFE}"/>
    <dgm:cxn modelId="{849273AB-817A-4023-89D2-320B14AE8215}" type="presOf" srcId="{000463D1-6A71-4209-89D8-0E9D33795A1B}" destId="{B535CE06-8F48-4676-9CA4-198D5A120891}" srcOrd="0" destOrd="0" presId="urn:microsoft.com/office/officeart/2005/8/layout/hierarchy5"/>
    <dgm:cxn modelId="{22F92EAD-3E3E-4DE1-B07D-6D48E5503DE3}" type="presOf" srcId="{84A9D2B8-15F3-491E-8B7D-48BE7BEE14D6}" destId="{DF0619F8-502A-4578-9D39-673669D41F43}" srcOrd="0" destOrd="0" presId="urn:microsoft.com/office/officeart/2005/8/layout/hierarchy5"/>
    <dgm:cxn modelId="{ACD1E94C-5623-4D58-9DCB-28EEA51226AE}" type="presOf" srcId="{3584FABE-3036-4757-8D3E-A309A2AE12F9}" destId="{A2C242B9-45C8-440B-8696-AAD3C1374D9E}" srcOrd="1" destOrd="0" presId="urn:microsoft.com/office/officeart/2005/8/layout/hierarchy5"/>
    <dgm:cxn modelId="{EF297819-5101-4074-9150-2D7C8E51ED16}" srcId="{1D35AB15-AE66-4BC8-82E2-4F31B1A69BDB}" destId="{2BD5209A-B63F-4FFE-86BB-D1369C1B1110}" srcOrd="1" destOrd="0" parTransId="{237E83BE-29BA-4333-8783-DB76F23EC423}" sibTransId="{8AD6EC8D-1AE4-4D1E-8A49-6FB5838A3C42}"/>
    <dgm:cxn modelId="{EB5087FB-FFB8-401B-A1BB-BEB1ECD1A18C}" type="presParOf" srcId="{5572B158-863A-4A3B-AE34-18904BEEB884}" destId="{079B6F38-B645-4524-B79F-ADF7D4EDA390}" srcOrd="0" destOrd="0" presId="urn:microsoft.com/office/officeart/2005/8/layout/hierarchy5"/>
    <dgm:cxn modelId="{1842F976-3F7A-4316-845B-9E94D24864E5}" type="presParOf" srcId="{079B6F38-B645-4524-B79F-ADF7D4EDA390}" destId="{29530AD6-4A2D-465E-8F99-D203D3BEDEB4}" srcOrd="0" destOrd="0" presId="urn:microsoft.com/office/officeart/2005/8/layout/hierarchy5"/>
    <dgm:cxn modelId="{E94DFD5E-6AB6-4EA2-9984-5F9DC96E1CA0}" type="presParOf" srcId="{079B6F38-B645-4524-B79F-ADF7D4EDA390}" destId="{E86E605D-4742-4CDE-8F86-276AD05EA50E}" srcOrd="1" destOrd="0" presId="urn:microsoft.com/office/officeart/2005/8/layout/hierarchy5"/>
    <dgm:cxn modelId="{7DFAE8C3-6568-447A-9430-1F63469ADDE8}" type="presParOf" srcId="{E86E605D-4742-4CDE-8F86-276AD05EA50E}" destId="{0B3FCB81-2D4F-4838-9034-A04685BF1884}" srcOrd="0" destOrd="0" presId="urn:microsoft.com/office/officeart/2005/8/layout/hierarchy5"/>
    <dgm:cxn modelId="{56DEA5E5-830E-4B52-8F48-F1E0354F068E}" type="presParOf" srcId="{0B3FCB81-2D4F-4838-9034-A04685BF1884}" destId="{91E8BA95-69F8-4A72-AEDF-DEE41338425D}" srcOrd="0" destOrd="0" presId="urn:microsoft.com/office/officeart/2005/8/layout/hierarchy5"/>
    <dgm:cxn modelId="{BAB9F7BC-9D66-444D-8F4A-B929C6484C19}" type="presParOf" srcId="{0B3FCB81-2D4F-4838-9034-A04685BF1884}" destId="{F0C03B05-4255-4C62-9F97-EDA3A3B42535}" srcOrd="1" destOrd="0" presId="urn:microsoft.com/office/officeart/2005/8/layout/hierarchy5"/>
    <dgm:cxn modelId="{87D0A8F9-3E5C-4DE3-ABFC-1C00DECFDB5D}" type="presParOf" srcId="{F0C03B05-4255-4C62-9F97-EDA3A3B42535}" destId="{0D59E706-202F-4BB0-877D-4CF5A6C58446}" srcOrd="0" destOrd="0" presId="urn:microsoft.com/office/officeart/2005/8/layout/hierarchy5"/>
    <dgm:cxn modelId="{A81DA5AE-2BED-4410-849B-E8FF42F21E7E}" type="presParOf" srcId="{0D59E706-202F-4BB0-877D-4CF5A6C58446}" destId="{996DEB2C-CA43-419F-B85C-0C8ACBC4D1D1}" srcOrd="0" destOrd="0" presId="urn:microsoft.com/office/officeart/2005/8/layout/hierarchy5"/>
    <dgm:cxn modelId="{76B7263C-0EF8-42FC-8BF4-0533406159F0}" type="presParOf" srcId="{F0C03B05-4255-4C62-9F97-EDA3A3B42535}" destId="{6E0D0036-6F1A-402A-9C0E-39DD35077E8A}" srcOrd="1" destOrd="0" presId="urn:microsoft.com/office/officeart/2005/8/layout/hierarchy5"/>
    <dgm:cxn modelId="{74DE09BC-3395-4ACD-AF23-0F4F2153B064}" type="presParOf" srcId="{6E0D0036-6F1A-402A-9C0E-39DD35077E8A}" destId="{5B6754B1-77AA-4AAC-9E5B-9671DE826E4F}" srcOrd="0" destOrd="0" presId="urn:microsoft.com/office/officeart/2005/8/layout/hierarchy5"/>
    <dgm:cxn modelId="{81A152D2-8CFE-4ADE-BF10-72EFF344AC86}" type="presParOf" srcId="{6E0D0036-6F1A-402A-9C0E-39DD35077E8A}" destId="{1A52E77B-3A52-4294-A5CB-0BE47C76BC02}" srcOrd="1" destOrd="0" presId="urn:microsoft.com/office/officeart/2005/8/layout/hierarchy5"/>
    <dgm:cxn modelId="{7161331F-9E97-4F3E-9351-AC063B73FCE7}" type="presParOf" srcId="{F0C03B05-4255-4C62-9F97-EDA3A3B42535}" destId="{DF0619F8-502A-4578-9D39-673669D41F43}" srcOrd="2" destOrd="0" presId="urn:microsoft.com/office/officeart/2005/8/layout/hierarchy5"/>
    <dgm:cxn modelId="{6453A203-E17C-4783-BE7D-791C3EC77E7E}" type="presParOf" srcId="{DF0619F8-502A-4578-9D39-673669D41F43}" destId="{EE5C28B8-C86F-41D3-89D7-AA69068C8052}" srcOrd="0" destOrd="0" presId="urn:microsoft.com/office/officeart/2005/8/layout/hierarchy5"/>
    <dgm:cxn modelId="{8C4E1ED4-7BB6-4220-869D-18FD9DE89F09}" type="presParOf" srcId="{F0C03B05-4255-4C62-9F97-EDA3A3B42535}" destId="{4A4568F5-33CB-4960-AF4D-5BD4132A8CA8}" srcOrd="3" destOrd="0" presId="urn:microsoft.com/office/officeart/2005/8/layout/hierarchy5"/>
    <dgm:cxn modelId="{BDCA6E25-60F8-4F3B-A9CC-F5909914A0FA}" type="presParOf" srcId="{4A4568F5-33CB-4960-AF4D-5BD4132A8CA8}" destId="{F9F22C92-3692-4E23-8921-B97C3D825961}" srcOrd="0" destOrd="0" presId="urn:microsoft.com/office/officeart/2005/8/layout/hierarchy5"/>
    <dgm:cxn modelId="{36182362-EFE2-404C-B150-2DEE01AC39FF}" type="presParOf" srcId="{4A4568F5-33CB-4960-AF4D-5BD4132A8CA8}" destId="{9C9A155C-C3AC-4F16-ACE1-2E7D1A02A6A3}" srcOrd="1" destOrd="0" presId="urn:microsoft.com/office/officeart/2005/8/layout/hierarchy5"/>
    <dgm:cxn modelId="{8B4C35C1-FE95-4E3A-9458-975E93E6E9EC}" type="presParOf" srcId="{F0C03B05-4255-4C62-9F97-EDA3A3B42535}" destId="{B535CE06-8F48-4676-9CA4-198D5A120891}" srcOrd="4" destOrd="0" presId="urn:microsoft.com/office/officeart/2005/8/layout/hierarchy5"/>
    <dgm:cxn modelId="{01F45542-48A4-4AAE-9888-9C20C9DE8AC0}" type="presParOf" srcId="{B535CE06-8F48-4676-9CA4-198D5A120891}" destId="{41E8985C-7EF1-49AE-B7C0-ED4964C6363B}" srcOrd="0" destOrd="0" presId="urn:microsoft.com/office/officeart/2005/8/layout/hierarchy5"/>
    <dgm:cxn modelId="{563E125F-4B4B-4FB9-9DB1-2A182C2CB938}" type="presParOf" srcId="{F0C03B05-4255-4C62-9F97-EDA3A3B42535}" destId="{6C797030-82D4-4896-866E-C533C5905952}" srcOrd="5" destOrd="0" presId="urn:microsoft.com/office/officeart/2005/8/layout/hierarchy5"/>
    <dgm:cxn modelId="{C28B0C8A-1842-4CA5-840F-C19223C85188}" type="presParOf" srcId="{6C797030-82D4-4896-866E-C533C5905952}" destId="{15B7C696-D19B-4ABA-A567-5D2FB98FF21C}" srcOrd="0" destOrd="0" presId="urn:microsoft.com/office/officeart/2005/8/layout/hierarchy5"/>
    <dgm:cxn modelId="{625B7294-3CF7-4E40-9926-72EAECB13BCF}" type="presParOf" srcId="{6C797030-82D4-4896-866E-C533C5905952}" destId="{A7CCF7E5-DBCE-4D6D-A0C7-A65DD6077389}" srcOrd="1" destOrd="0" presId="urn:microsoft.com/office/officeart/2005/8/layout/hierarchy5"/>
    <dgm:cxn modelId="{040BEAB5-5C68-4CAE-B625-BCD4428F43FE}" type="presParOf" srcId="{F0C03B05-4255-4C62-9F97-EDA3A3B42535}" destId="{5FC7490C-98A1-4CE9-8377-14DD23A9F3A1}" srcOrd="6" destOrd="0" presId="urn:microsoft.com/office/officeart/2005/8/layout/hierarchy5"/>
    <dgm:cxn modelId="{AFE7A92D-D5A9-4A7E-A5D8-36CE808F5213}" type="presParOf" srcId="{5FC7490C-98A1-4CE9-8377-14DD23A9F3A1}" destId="{6951A354-DC01-4C23-84C1-54F5B4A287EE}" srcOrd="0" destOrd="0" presId="urn:microsoft.com/office/officeart/2005/8/layout/hierarchy5"/>
    <dgm:cxn modelId="{74D7AB94-1DDE-4EFE-8E21-829D981C41B1}" type="presParOf" srcId="{F0C03B05-4255-4C62-9F97-EDA3A3B42535}" destId="{DEA3D504-1CDB-4CAE-92E6-89E2F9F6E0CF}" srcOrd="7" destOrd="0" presId="urn:microsoft.com/office/officeart/2005/8/layout/hierarchy5"/>
    <dgm:cxn modelId="{5DED7D2D-AC65-4FB0-ACCB-68838254B0F6}" type="presParOf" srcId="{DEA3D504-1CDB-4CAE-92E6-89E2F9F6E0CF}" destId="{D23141F2-75E3-4AD4-A4CC-EC3D43A50346}" srcOrd="0" destOrd="0" presId="urn:microsoft.com/office/officeart/2005/8/layout/hierarchy5"/>
    <dgm:cxn modelId="{B1552691-86D7-4104-B650-30FE1BBB18BA}" type="presParOf" srcId="{DEA3D504-1CDB-4CAE-92E6-89E2F9F6E0CF}" destId="{818C4CA1-D462-41C5-9B51-13128731A9C1}" srcOrd="1" destOrd="0" presId="urn:microsoft.com/office/officeart/2005/8/layout/hierarchy5"/>
    <dgm:cxn modelId="{13D614A6-F63B-45E1-B39C-6ED95DCDD65C}" type="presParOf" srcId="{818C4CA1-D462-41C5-9B51-13128731A9C1}" destId="{383DA6A1-EE79-4F24-B5F8-BC0675D2F2E5}" srcOrd="0" destOrd="0" presId="urn:microsoft.com/office/officeart/2005/8/layout/hierarchy5"/>
    <dgm:cxn modelId="{DEDE0E88-FE34-41CC-A830-DB30DBECC845}" type="presParOf" srcId="{383DA6A1-EE79-4F24-B5F8-BC0675D2F2E5}" destId="{CF8D959F-1A59-49DC-BC98-65C4250EBF73}" srcOrd="0" destOrd="0" presId="urn:microsoft.com/office/officeart/2005/8/layout/hierarchy5"/>
    <dgm:cxn modelId="{85C6826E-72C3-495F-864F-19CDAE445EB6}" type="presParOf" srcId="{818C4CA1-D462-41C5-9B51-13128731A9C1}" destId="{85DDFB1D-D0E4-455B-881C-852114FC9CA5}" srcOrd="1" destOrd="0" presId="urn:microsoft.com/office/officeart/2005/8/layout/hierarchy5"/>
    <dgm:cxn modelId="{BB195F3E-2094-46B2-8F80-A01F6800B33D}" type="presParOf" srcId="{85DDFB1D-D0E4-455B-881C-852114FC9CA5}" destId="{449A3125-EBBE-43C0-A30F-2FC7B795A873}" srcOrd="0" destOrd="0" presId="urn:microsoft.com/office/officeart/2005/8/layout/hierarchy5"/>
    <dgm:cxn modelId="{BF57B6CA-BC41-45A2-A721-E35EC3CFD50F}" type="presParOf" srcId="{85DDFB1D-D0E4-455B-881C-852114FC9CA5}" destId="{B0B987DC-55BA-494A-BE75-EDD7CC59FEB6}" srcOrd="1" destOrd="0" presId="urn:microsoft.com/office/officeart/2005/8/layout/hierarchy5"/>
    <dgm:cxn modelId="{2F286334-1E72-40B2-AA1F-5DBD32F35880}" type="presParOf" srcId="{818C4CA1-D462-41C5-9B51-13128731A9C1}" destId="{F4B98D30-BD07-44CD-9AA7-736BF13D1A0F}" srcOrd="2" destOrd="0" presId="urn:microsoft.com/office/officeart/2005/8/layout/hierarchy5"/>
    <dgm:cxn modelId="{0E2FD636-3016-4684-8F9C-B369A930702C}" type="presParOf" srcId="{F4B98D30-BD07-44CD-9AA7-736BF13D1A0F}" destId="{9CF81DD7-5CCF-40AF-AD66-2AA140820EDF}" srcOrd="0" destOrd="0" presId="urn:microsoft.com/office/officeart/2005/8/layout/hierarchy5"/>
    <dgm:cxn modelId="{C3D5DD00-5270-4E8C-9F1E-A9A1517E4AC0}" type="presParOf" srcId="{818C4CA1-D462-41C5-9B51-13128731A9C1}" destId="{234E2945-1E5F-48BD-8626-563300B1660B}" srcOrd="3" destOrd="0" presId="urn:microsoft.com/office/officeart/2005/8/layout/hierarchy5"/>
    <dgm:cxn modelId="{6EC68770-7EBC-4DD0-BA1F-8A76E5E7B02F}" type="presParOf" srcId="{234E2945-1E5F-48BD-8626-563300B1660B}" destId="{1E052823-0B09-48DE-9AFC-68D0D246E6D6}" srcOrd="0" destOrd="0" presId="urn:microsoft.com/office/officeart/2005/8/layout/hierarchy5"/>
    <dgm:cxn modelId="{9638D342-FC3B-4FD0-95D2-A8B970F562FA}" type="presParOf" srcId="{234E2945-1E5F-48BD-8626-563300B1660B}" destId="{12F7A9DC-C979-4BED-9526-E68F51EF8C51}" srcOrd="1" destOrd="0" presId="urn:microsoft.com/office/officeart/2005/8/layout/hierarchy5"/>
    <dgm:cxn modelId="{CD3F4FFF-05C6-4F1D-A120-AE7D064351BD}" type="presParOf" srcId="{818C4CA1-D462-41C5-9B51-13128731A9C1}" destId="{3E538EB8-B750-4D3A-ABEE-A692871364ED}" srcOrd="4" destOrd="0" presId="urn:microsoft.com/office/officeart/2005/8/layout/hierarchy5"/>
    <dgm:cxn modelId="{7F2359D4-752E-48F9-81B7-86689F61D631}" type="presParOf" srcId="{3E538EB8-B750-4D3A-ABEE-A692871364ED}" destId="{49F14CDE-9992-484B-B21B-21BD829D7374}" srcOrd="0" destOrd="0" presId="urn:microsoft.com/office/officeart/2005/8/layout/hierarchy5"/>
    <dgm:cxn modelId="{D4B1E18F-B7BC-4C79-85FD-1914D48F401C}" type="presParOf" srcId="{818C4CA1-D462-41C5-9B51-13128731A9C1}" destId="{348DC77A-A980-44E0-9E6A-567D820E74FC}" srcOrd="5" destOrd="0" presId="urn:microsoft.com/office/officeart/2005/8/layout/hierarchy5"/>
    <dgm:cxn modelId="{AA4C2AF5-3926-4C10-BA83-125477D94C9F}" type="presParOf" srcId="{348DC77A-A980-44E0-9E6A-567D820E74FC}" destId="{D78F8651-8CB7-401D-B6B0-E2A9567D55BE}" srcOrd="0" destOrd="0" presId="urn:microsoft.com/office/officeart/2005/8/layout/hierarchy5"/>
    <dgm:cxn modelId="{B20BEFF5-772E-4B63-889C-A4802B7347EE}" type="presParOf" srcId="{348DC77A-A980-44E0-9E6A-567D820E74FC}" destId="{B448AD9F-6F6A-4AFA-A14E-27836950EDA2}" srcOrd="1" destOrd="0" presId="urn:microsoft.com/office/officeart/2005/8/layout/hierarchy5"/>
    <dgm:cxn modelId="{2C6B2B9E-2699-4089-845F-150DE6584399}" type="presParOf" srcId="{5572B158-863A-4A3B-AE34-18904BEEB884}" destId="{21E9A7A6-3241-48D6-966B-5464B0F1848A}" srcOrd="1" destOrd="0" presId="urn:microsoft.com/office/officeart/2005/8/layout/hierarchy5"/>
    <dgm:cxn modelId="{9D6C183B-5B15-436A-9BA1-1DD4293F6DA7}" type="presParOf" srcId="{21E9A7A6-3241-48D6-966B-5464B0F1848A}" destId="{F8D83DB4-E6E7-4208-B953-19D780B8133F}" srcOrd="0" destOrd="0" presId="urn:microsoft.com/office/officeart/2005/8/layout/hierarchy5"/>
    <dgm:cxn modelId="{23BABB8A-6C58-4E7C-AA01-62EE4C8E06DC}" type="presParOf" srcId="{F8D83DB4-E6E7-4208-B953-19D780B8133F}" destId="{8048181F-FF80-43B1-9347-CB915B2C1D0D}" srcOrd="0" destOrd="0" presId="urn:microsoft.com/office/officeart/2005/8/layout/hierarchy5"/>
    <dgm:cxn modelId="{28A2BE06-C33F-4097-94FD-238646AD5BCA}" type="presParOf" srcId="{F8D83DB4-E6E7-4208-B953-19D780B8133F}" destId="{408E9E21-5F67-4240-8A04-EFA230783912}" srcOrd="1" destOrd="0" presId="urn:microsoft.com/office/officeart/2005/8/layout/hierarchy5"/>
    <dgm:cxn modelId="{F5E1CC34-28F2-4992-9C41-BCF221AD9ADA}" type="presParOf" srcId="{21E9A7A6-3241-48D6-966B-5464B0F1848A}" destId="{9993B236-575A-41CF-8E9F-156F929C74E3}" srcOrd="1" destOrd="0" presId="urn:microsoft.com/office/officeart/2005/8/layout/hierarchy5"/>
    <dgm:cxn modelId="{6173F1EC-E7D1-4FE5-B6D9-6B86CFBFBE4B}" type="presParOf" srcId="{9993B236-575A-41CF-8E9F-156F929C74E3}" destId="{2188FF0E-727E-4FA1-A498-42FFEACA6EBA}" srcOrd="0" destOrd="0" presId="urn:microsoft.com/office/officeart/2005/8/layout/hierarchy5"/>
    <dgm:cxn modelId="{CEBEF975-B94E-4752-A882-D6EF96E47B36}" type="presParOf" srcId="{21E9A7A6-3241-48D6-966B-5464B0F1848A}" destId="{CDFF6449-A87F-4FBC-8652-341400F100CA}" srcOrd="2" destOrd="0" presId="urn:microsoft.com/office/officeart/2005/8/layout/hierarchy5"/>
    <dgm:cxn modelId="{D71C3048-453F-4AC2-B7BE-70E53A51E24C}" type="presParOf" srcId="{CDFF6449-A87F-4FBC-8652-341400F100CA}" destId="{614EAD09-0565-4930-8235-9D22227B3D5C}" srcOrd="0" destOrd="0" presId="urn:microsoft.com/office/officeart/2005/8/layout/hierarchy5"/>
    <dgm:cxn modelId="{D6E32811-D506-4994-93AD-D688AFD55568}" type="presParOf" srcId="{CDFF6449-A87F-4FBC-8652-341400F100CA}" destId="{9FAC0556-31A7-4B09-AB23-0E16ED6EBD83}" srcOrd="1" destOrd="0" presId="urn:microsoft.com/office/officeart/2005/8/layout/hierarchy5"/>
    <dgm:cxn modelId="{12583220-0E94-494E-B70E-EDA1DE04D40D}" type="presParOf" srcId="{21E9A7A6-3241-48D6-966B-5464B0F1848A}" destId="{10347303-C0E7-406D-A820-80BA6146E938}" srcOrd="3" destOrd="0" presId="urn:microsoft.com/office/officeart/2005/8/layout/hierarchy5"/>
    <dgm:cxn modelId="{8DFD479C-9D51-4B74-8DDE-80A5573D98B5}" type="presParOf" srcId="{10347303-C0E7-406D-A820-80BA6146E938}" destId="{24294DB5-A54F-4369-9253-F524C3140F0E}" srcOrd="0" destOrd="0" presId="urn:microsoft.com/office/officeart/2005/8/layout/hierarchy5"/>
    <dgm:cxn modelId="{69909C3A-1560-4577-9EC3-4C92BF4AC44C}" type="presParOf" srcId="{21E9A7A6-3241-48D6-966B-5464B0F1848A}" destId="{6F63172F-7D13-4565-B3EF-6890DAE93F18}" srcOrd="4" destOrd="0" presId="urn:microsoft.com/office/officeart/2005/8/layout/hierarchy5"/>
    <dgm:cxn modelId="{2B23C42B-0D42-41E7-94A5-9D250BC1AD54}" type="presParOf" srcId="{6F63172F-7D13-4565-B3EF-6890DAE93F18}" destId="{674FCC4A-9F4B-40EE-A45E-F9B17A45156D}" srcOrd="0" destOrd="0" presId="urn:microsoft.com/office/officeart/2005/8/layout/hierarchy5"/>
    <dgm:cxn modelId="{6142860E-01DA-49A9-86B2-518604A45F63}" type="presParOf" srcId="{6F63172F-7D13-4565-B3EF-6890DAE93F18}" destId="{A2C242B9-45C8-440B-8696-AAD3C1374D9E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6343EBD-4FEC-4FCF-8414-8BD413831E4E}" type="doc">
      <dgm:prSet loTypeId="urn:microsoft.com/office/officeart/2005/8/layout/hierarchy1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CA"/>
        </a:p>
      </dgm:t>
    </dgm:pt>
    <dgm:pt modelId="{BAA5D327-BBA3-48AC-B6AE-76265F388D24}">
      <dgm:prSet phldrT="[Text]" custT="1"/>
      <dgm:spPr/>
      <dgm:t>
        <a:bodyPr/>
        <a:lstStyle/>
        <a:p>
          <a:r>
            <a:rPr lang="en-CA" sz="1100" b="1" dirty="0" smtClean="0"/>
            <a:t>EEHCA paper</a:t>
          </a:r>
          <a:endParaRPr lang="en-CA" sz="1100" b="1" dirty="0"/>
        </a:p>
      </dgm:t>
    </dgm:pt>
    <dgm:pt modelId="{A7E78748-DD50-422C-859B-2A4BBA989F02}" type="parTrans" cxnId="{98B984B9-E37F-4E36-8EFF-6D50E27F904D}">
      <dgm:prSet/>
      <dgm:spPr/>
      <dgm:t>
        <a:bodyPr/>
        <a:lstStyle/>
        <a:p>
          <a:endParaRPr lang="en-CA"/>
        </a:p>
      </dgm:t>
    </dgm:pt>
    <dgm:pt modelId="{8419747A-696F-4DB1-BF82-1980C55271F5}" type="sibTrans" cxnId="{98B984B9-E37F-4E36-8EFF-6D50E27F904D}">
      <dgm:prSet/>
      <dgm:spPr/>
      <dgm:t>
        <a:bodyPr/>
        <a:lstStyle/>
        <a:p>
          <a:endParaRPr lang="en-CA"/>
        </a:p>
      </dgm:t>
    </dgm:pt>
    <dgm:pt modelId="{EC053D01-C9C7-48F6-B273-B0501296310E}">
      <dgm:prSet phldrT="[Text]" custT="1"/>
      <dgm:spPr/>
      <dgm:t>
        <a:bodyPr/>
        <a:lstStyle/>
        <a:p>
          <a:r>
            <a:rPr lang="en-CA" sz="1100" dirty="0" smtClean="0"/>
            <a:t>Introduction</a:t>
          </a:r>
          <a:endParaRPr lang="en-CA" sz="1100" dirty="0"/>
        </a:p>
      </dgm:t>
    </dgm:pt>
    <dgm:pt modelId="{82D11F4C-47B2-4565-B2F6-E1363F219DF1}" type="parTrans" cxnId="{A1A5D521-84F2-4DC0-BF1E-281F39D2FDFE}">
      <dgm:prSet/>
      <dgm:spPr/>
      <dgm:t>
        <a:bodyPr/>
        <a:lstStyle/>
        <a:p>
          <a:endParaRPr lang="en-CA" sz="2800"/>
        </a:p>
      </dgm:t>
    </dgm:pt>
    <dgm:pt modelId="{5364346F-6B5A-430F-85FA-62ABC03BC2D0}" type="sibTrans" cxnId="{A1A5D521-84F2-4DC0-BF1E-281F39D2FDFE}">
      <dgm:prSet/>
      <dgm:spPr/>
      <dgm:t>
        <a:bodyPr/>
        <a:lstStyle/>
        <a:p>
          <a:endParaRPr lang="en-CA"/>
        </a:p>
      </dgm:t>
    </dgm:pt>
    <dgm:pt modelId="{A6AC5E6A-2F93-40A2-B800-D3EE6DA4DBA0}">
      <dgm:prSet phldrT="[Text]" custT="1"/>
      <dgm:spPr/>
      <dgm:t>
        <a:bodyPr/>
        <a:lstStyle/>
        <a:p>
          <a:r>
            <a:rPr lang="en-CA" sz="1100" dirty="0" smtClean="0"/>
            <a:t>Related Work</a:t>
          </a:r>
          <a:endParaRPr lang="en-CA" sz="1100" dirty="0"/>
        </a:p>
      </dgm:t>
    </dgm:pt>
    <dgm:pt modelId="{B2530A68-DC09-441E-8540-0970DF43637F}" type="parTrans" cxnId="{721E8FD9-B2A4-448F-82A8-F67EF9560760}">
      <dgm:prSet/>
      <dgm:spPr/>
      <dgm:t>
        <a:bodyPr/>
        <a:lstStyle/>
        <a:p>
          <a:endParaRPr lang="en-CA" sz="2800"/>
        </a:p>
      </dgm:t>
    </dgm:pt>
    <dgm:pt modelId="{77D22339-BBD4-4BE2-BAB0-AC248173C364}" type="sibTrans" cxnId="{721E8FD9-B2A4-448F-82A8-F67EF9560760}">
      <dgm:prSet/>
      <dgm:spPr/>
      <dgm:t>
        <a:bodyPr/>
        <a:lstStyle/>
        <a:p>
          <a:endParaRPr lang="en-CA"/>
        </a:p>
      </dgm:t>
    </dgm:pt>
    <dgm:pt modelId="{9B906C3E-741E-45CD-B179-951104352401}">
      <dgm:prSet phldrT="[Text]" custT="1"/>
      <dgm:spPr/>
      <dgm:t>
        <a:bodyPr/>
        <a:lstStyle/>
        <a:p>
          <a:r>
            <a:rPr lang="en-CA" sz="1100" dirty="0" smtClean="0"/>
            <a:t>Algorithm</a:t>
          </a:r>
          <a:endParaRPr lang="en-CA" sz="1100" dirty="0"/>
        </a:p>
      </dgm:t>
    </dgm:pt>
    <dgm:pt modelId="{374E7CD2-42E3-47C3-AAED-2FDF4D7E3C09}" type="parTrans" cxnId="{B2A76039-E100-4F86-94B9-54E4BF91C9C8}">
      <dgm:prSet/>
      <dgm:spPr/>
      <dgm:t>
        <a:bodyPr/>
        <a:lstStyle/>
        <a:p>
          <a:endParaRPr lang="en-CA" sz="2800"/>
        </a:p>
      </dgm:t>
    </dgm:pt>
    <dgm:pt modelId="{DE53D16A-CEE6-4A22-93A8-8D922D11A7F0}" type="sibTrans" cxnId="{B2A76039-E100-4F86-94B9-54E4BF91C9C8}">
      <dgm:prSet/>
      <dgm:spPr/>
      <dgm:t>
        <a:bodyPr/>
        <a:lstStyle/>
        <a:p>
          <a:endParaRPr lang="en-CA"/>
        </a:p>
      </dgm:t>
    </dgm:pt>
    <dgm:pt modelId="{60A7EE6D-644A-4EF3-9308-6E5D4E52D155}">
      <dgm:prSet phldrT="[Text]" custT="1"/>
      <dgm:spPr/>
      <dgm:t>
        <a:bodyPr/>
        <a:lstStyle/>
        <a:p>
          <a:r>
            <a:rPr lang="en-CA" sz="1100" dirty="0" smtClean="0"/>
            <a:t>Single-level Clustering Alg.</a:t>
          </a:r>
          <a:endParaRPr lang="en-CA" sz="1100" dirty="0"/>
        </a:p>
      </dgm:t>
    </dgm:pt>
    <dgm:pt modelId="{CD273580-F07F-40B7-B2E8-719AA433B57E}" type="parTrans" cxnId="{064BA1AB-55B1-4C04-ADDA-7BCFE81F3E63}">
      <dgm:prSet/>
      <dgm:spPr/>
      <dgm:t>
        <a:bodyPr/>
        <a:lstStyle/>
        <a:p>
          <a:endParaRPr lang="en-CA" sz="2800"/>
        </a:p>
      </dgm:t>
    </dgm:pt>
    <dgm:pt modelId="{50503747-3489-4900-A751-D13F79353118}" type="sibTrans" cxnId="{064BA1AB-55B1-4C04-ADDA-7BCFE81F3E63}">
      <dgm:prSet/>
      <dgm:spPr/>
      <dgm:t>
        <a:bodyPr/>
        <a:lstStyle/>
        <a:p>
          <a:endParaRPr lang="en-CA"/>
        </a:p>
      </dgm:t>
    </dgm:pt>
    <dgm:pt modelId="{A042627D-0BB4-41C1-BAD2-84927E69C1C9}">
      <dgm:prSet phldrT="[Text]" custT="1"/>
      <dgm:spPr/>
      <dgm:t>
        <a:bodyPr/>
        <a:lstStyle/>
        <a:p>
          <a:r>
            <a:rPr lang="en-CA" sz="1100" dirty="0" smtClean="0"/>
            <a:t>Optimal parameters</a:t>
          </a:r>
          <a:endParaRPr lang="en-CA" sz="1100" dirty="0"/>
        </a:p>
      </dgm:t>
    </dgm:pt>
    <dgm:pt modelId="{9DABCC25-3A8C-4D0F-83E1-44581FEC6833}" type="parTrans" cxnId="{4B9F2317-2133-49DB-A8F9-AB466108FFD4}">
      <dgm:prSet/>
      <dgm:spPr/>
      <dgm:t>
        <a:bodyPr/>
        <a:lstStyle/>
        <a:p>
          <a:endParaRPr lang="en-CA" sz="2800"/>
        </a:p>
      </dgm:t>
    </dgm:pt>
    <dgm:pt modelId="{A2DF3956-C212-462B-88D2-0A99DDD8211D}" type="sibTrans" cxnId="{4B9F2317-2133-49DB-A8F9-AB466108FFD4}">
      <dgm:prSet/>
      <dgm:spPr/>
      <dgm:t>
        <a:bodyPr/>
        <a:lstStyle/>
        <a:p>
          <a:endParaRPr lang="en-CA"/>
        </a:p>
      </dgm:t>
    </dgm:pt>
    <dgm:pt modelId="{6838620A-84B4-41FC-A672-B1A09D351739}">
      <dgm:prSet phldrT="[Text]" custT="1"/>
      <dgm:spPr/>
      <dgm:t>
        <a:bodyPr/>
        <a:lstStyle/>
        <a:p>
          <a:r>
            <a:rPr lang="en-CA" sz="1100" dirty="0" smtClean="0"/>
            <a:t>Simulation  Results</a:t>
          </a:r>
          <a:endParaRPr lang="en-CA" sz="1100" dirty="0"/>
        </a:p>
      </dgm:t>
    </dgm:pt>
    <dgm:pt modelId="{BBD06FD9-949E-46A8-9A5B-C80D7FD447EF}" type="parTrans" cxnId="{99D2F82B-2CDF-40D2-9172-6806F3FA18E4}">
      <dgm:prSet/>
      <dgm:spPr/>
      <dgm:t>
        <a:bodyPr/>
        <a:lstStyle/>
        <a:p>
          <a:endParaRPr lang="en-CA" sz="2800"/>
        </a:p>
      </dgm:t>
    </dgm:pt>
    <dgm:pt modelId="{EBADE8EC-55C6-4396-B22F-62ECDBC0BD0B}" type="sibTrans" cxnId="{99D2F82B-2CDF-40D2-9172-6806F3FA18E4}">
      <dgm:prSet/>
      <dgm:spPr/>
      <dgm:t>
        <a:bodyPr/>
        <a:lstStyle/>
        <a:p>
          <a:endParaRPr lang="en-CA"/>
        </a:p>
      </dgm:t>
    </dgm:pt>
    <dgm:pt modelId="{3CAE45C2-2AAE-4395-B1C9-BA06FFB86CC5}">
      <dgm:prSet phldrT="[Text]" custT="1"/>
      <dgm:spPr/>
      <dgm:t>
        <a:bodyPr/>
        <a:lstStyle/>
        <a:p>
          <a:r>
            <a:rPr lang="en-CA" sz="1100" dirty="0" smtClean="0"/>
            <a:t>Hierarchical clustering Alg.</a:t>
          </a:r>
          <a:endParaRPr lang="en-CA" sz="1100" dirty="0"/>
        </a:p>
      </dgm:t>
    </dgm:pt>
    <dgm:pt modelId="{60DCF8C7-099F-4AC9-A77F-C23287521583}" type="parTrans" cxnId="{4B277BC5-A288-40A3-A89F-013AFE3E8792}">
      <dgm:prSet/>
      <dgm:spPr/>
      <dgm:t>
        <a:bodyPr/>
        <a:lstStyle/>
        <a:p>
          <a:endParaRPr lang="en-CA" sz="2800"/>
        </a:p>
      </dgm:t>
    </dgm:pt>
    <dgm:pt modelId="{6760415F-580B-49E7-BE14-66C681ECC93C}" type="sibTrans" cxnId="{4B277BC5-A288-40A3-A89F-013AFE3E8792}">
      <dgm:prSet/>
      <dgm:spPr/>
      <dgm:t>
        <a:bodyPr/>
        <a:lstStyle/>
        <a:p>
          <a:endParaRPr lang="en-CA"/>
        </a:p>
      </dgm:t>
    </dgm:pt>
    <dgm:pt modelId="{40BE062D-F24D-42EA-8071-0703FBDAAEA8}">
      <dgm:prSet phldrT="[Text]" custT="1"/>
      <dgm:spPr/>
      <dgm:t>
        <a:bodyPr/>
        <a:lstStyle/>
        <a:p>
          <a:r>
            <a:rPr lang="en-CA" sz="1100" dirty="0" smtClean="0"/>
            <a:t>CH Probability </a:t>
          </a:r>
          <a:endParaRPr lang="en-CA" sz="1100" dirty="0"/>
        </a:p>
      </dgm:t>
    </dgm:pt>
    <dgm:pt modelId="{6CECA5AD-3B43-4D88-9C92-1236FE11ED58}" type="parTrans" cxnId="{DCBCCC87-391F-4D41-BC02-022F503D81BD}">
      <dgm:prSet/>
      <dgm:spPr/>
      <dgm:t>
        <a:bodyPr/>
        <a:lstStyle/>
        <a:p>
          <a:endParaRPr lang="en-CA" sz="2800"/>
        </a:p>
      </dgm:t>
    </dgm:pt>
    <dgm:pt modelId="{4CBB4AD4-70C8-420C-AC45-CFFE26FAED06}" type="sibTrans" cxnId="{DCBCCC87-391F-4D41-BC02-022F503D81BD}">
      <dgm:prSet/>
      <dgm:spPr/>
      <dgm:t>
        <a:bodyPr/>
        <a:lstStyle/>
        <a:p>
          <a:endParaRPr lang="en-CA"/>
        </a:p>
      </dgm:t>
    </dgm:pt>
    <dgm:pt modelId="{7333E9D1-15D8-47D2-8C4D-7207324D87A9}">
      <dgm:prSet phldrT="[Text]" custT="1"/>
      <dgm:spPr/>
      <dgm:t>
        <a:bodyPr/>
        <a:lstStyle/>
        <a:p>
          <a:r>
            <a:rPr lang="en-CA" sz="1100" dirty="0" smtClean="0"/>
            <a:t>Maximum hops</a:t>
          </a:r>
          <a:endParaRPr lang="en-CA" sz="1100" dirty="0"/>
        </a:p>
      </dgm:t>
    </dgm:pt>
    <dgm:pt modelId="{0EC2FB98-F4C0-418A-A645-DF3C43E4FE80}" type="parTrans" cxnId="{51F67C4D-468C-47C2-AEC1-70374DA601CB}">
      <dgm:prSet/>
      <dgm:spPr/>
      <dgm:t>
        <a:bodyPr/>
        <a:lstStyle/>
        <a:p>
          <a:endParaRPr lang="en-CA" sz="2800"/>
        </a:p>
      </dgm:t>
    </dgm:pt>
    <dgm:pt modelId="{53FCE618-A846-40B1-8139-35ECD455C010}" type="sibTrans" cxnId="{51F67C4D-468C-47C2-AEC1-70374DA601CB}">
      <dgm:prSet/>
      <dgm:spPr/>
      <dgm:t>
        <a:bodyPr/>
        <a:lstStyle/>
        <a:p>
          <a:endParaRPr lang="en-CA"/>
        </a:p>
      </dgm:t>
    </dgm:pt>
    <dgm:pt modelId="{B0877394-FD8B-4DDA-924C-DFEB85770A67}">
      <dgm:prSet phldrT="[Text]" custT="1"/>
      <dgm:spPr/>
      <dgm:t>
        <a:bodyPr/>
        <a:lstStyle/>
        <a:p>
          <a:r>
            <a:rPr lang="en-CA" sz="1100" dirty="0" smtClean="0"/>
            <a:t>Algorithm</a:t>
          </a:r>
          <a:endParaRPr lang="en-CA" sz="1100" dirty="0"/>
        </a:p>
      </dgm:t>
    </dgm:pt>
    <dgm:pt modelId="{A277C851-32B8-41DA-9BA4-62901FD2A939}" type="parTrans" cxnId="{7E6FDCE5-D5AF-4590-A247-E623D0FA04EF}">
      <dgm:prSet/>
      <dgm:spPr/>
      <dgm:t>
        <a:bodyPr/>
        <a:lstStyle/>
        <a:p>
          <a:endParaRPr lang="en-CA" sz="2800"/>
        </a:p>
      </dgm:t>
    </dgm:pt>
    <dgm:pt modelId="{19C14BC0-42E7-40B3-BE9D-E82484BA2D1E}" type="sibTrans" cxnId="{7E6FDCE5-D5AF-4590-A247-E623D0FA04EF}">
      <dgm:prSet/>
      <dgm:spPr/>
      <dgm:t>
        <a:bodyPr/>
        <a:lstStyle/>
        <a:p>
          <a:endParaRPr lang="en-CA"/>
        </a:p>
      </dgm:t>
    </dgm:pt>
    <dgm:pt modelId="{71AE0727-A189-4B32-B9DB-AB7411EFE54C}">
      <dgm:prSet phldrT="[Text]" custT="1"/>
      <dgm:spPr/>
      <dgm:t>
        <a:bodyPr/>
        <a:lstStyle/>
        <a:p>
          <a:r>
            <a:rPr lang="en-CA" sz="1100" dirty="0" smtClean="0"/>
            <a:t>Optimal parameters</a:t>
          </a:r>
          <a:endParaRPr lang="en-CA" sz="1100" dirty="0"/>
        </a:p>
      </dgm:t>
    </dgm:pt>
    <dgm:pt modelId="{DC7FD087-9362-4A52-BA4E-05BCA49B62C2}" type="parTrans" cxnId="{3DBAA16B-809D-4775-935F-DC4C71835516}">
      <dgm:prSet/>
      <dgm:spPr/>
      <dgm:t>
        <a:bodyPr/>
        <a:lstStyle/>
        <a:p>
          <a:endParaRPr lang="en-CA" sz="2800"/>
        </a:p>
      </dgm:t>
    </dgm:pt>
    <dgm:pt modelId="{F16C864B-06C8-4341-B902-A2AA33F050CD}" type="sibTrans" cxnId="{3DBAA16B-809D-4775-935F-DC4C71835516}">
      <dgm:prSet/>
      <dgm:spPr/>
      <dgm:t>
        <a:bodyPr/>
        <a:lstStyle/>
        <a:p>
          <a:endParaRPr lang="en-CA"/>
        </a:p>
      </dgm:t>
    </dgm:pt>
    <dgm:pt modelId="{E8CDFB91-8548-4235-87AE-FFC3E6AB84B3}">
      <dgm:prSet phldrT="[Text]" custT="1"/>
      <dgm:spPr/>
      <dgm:t>
        <a:bodyPr/>
        <a:lstStyle/>
        <a:p>
          <a:r>
            <a:rPr lang="en-CA" sz="1100" dirty="0" smtClean="0"/>
            <a:t>Numeric Results</a:t>
          </a:r>
          <a:endParaRPr lang="en-CA" sz="1100" dirty="0"/>
        </a:p>
      </dgm:t>
    </dgm:pt>
    <dgm:pt modelId="{6A9E19E1-6AD8-48E8-AE7C-A120E581C9F8}" type="parTrans" cxnId="{E55AB3CD-9F4C-42A1-BF94-9C42A18221D7}">
      <dgm:prSet/>
      <dgm:spPr/>
      <dgm:t>
        <a:bodyPr/>
        <a:lstStyle/>
        <a:p>
          <a:endParaRPr lang="en-CA" sz="2800"/>
        </a:p>
      </dgm:t>
    </dgm:pt>
    <dgm:pt modelId="{088F596F-7476-46F6-AE14-CC8F1EFCC73C}" type="sibTrans" cxnId="{E55AB3CD-9F4C-42A1-BF94-9C42A18221D7}">
      <dgm:prSet/>
      <dgm:spPr/>
      <dgm:t>
        <a:bodyPr/>
        <a:lstStyle/>
        <a:p>
          <a:endParaRPr lang="en-CA"/>
        </a:p>
      </dgm:t>
    </dgm:pt>
    <dgm:pt modelId="{20AE6D4A-EFBC-41B9-A979-42F8AD5D62FE}">
      <dgm:prSet phldrT="[Text]" custT="1"/>
      <dgm:spPr/>
      <dgm:t>
        <a:bodyPr/>
        <a:lstStyle/>
        <a:p>
          <a:r>
            <a:rPr lang="en-CA" sz="1100" dirty="0" smtClean="0"/>
            <a:t>Additional Consideration</a:t>
          </a:r>
          <a:endParaRPr lang="en-CA" sz="1100" dirty="0"/>
        </a:p>
      </dgm:t>
    </dgm:pt>
    <dgm:pt modelId="{995DD740-78FF-4F5A-8E5A-88B30D733D74}" type="parTrans" cxnId="{AF2FD7AD-5F65-4E21-AC62-961ABF49DE70}">
      <dgm:prSet/>
      <dgm:spPr/>
      <dgm:t>
        <a:bodyPr/>
        <a:lstStyle/>
        <a:p>
          <a:endParaRPr lang="en-CA" sz="2800"/>
        </a:p>
      </dgm:t>
    </dgm:pt>
    <dgm:pt modelId="{29A0C19F-7835-4BF4-A04B-74F1E8D40916}" type="sibTrans" cxnId="{AF2FD7AD-5F65-4E21-AC62-961ABF49DE70}">
      <dgm:prSet/>
      <dgm:spPr/>
      <dgm:t>
        <a:bodyPr/>
        <a:lstStyle/>
        <a:p>
          <a:endParaRPr lang="en-CA"/>
        </a:p>
      </dgm:t>
    </dgm:pt>
    <dgm:pt modelId="{89D0D0CD-9722-4A9B-A588-0BAF308F2D4A}">
      <dgm:prSet phldrT="[Text]" custT="1"/>
      <dgm:spPr/>
      <dgm:t>
        <a:bodyPr/>
        <a:lstStyle/>
        <a:p>
          <a:r>
            <a:rPr lang="en-CA" sz="1100" dirty="0" smtClean="0"/>
            <a:t>Conclusion &amp; Future Work</a:t>
          </a:r>
          <a:endParaRPr lang="en-CA" sz="1100" dirty="0"/>
        </a:p>
      </dgm:t>
    </dgm:pt>
    <dgm:pt modelId="{D82CF5F5-04ED-4065-94A1-14DAC5408617}" type="parTrans" cxnId="{776A55EF-7C8C-4199-B3E1-38E0169C4AEB}">
      <dgm:prSet/>
      <dgm:spPr/>
      <dgm:t>
        <a:bodyPr/>
        <a:lstStyle/>
        <a:p>
          <a:endParaRPr lang="en-CA" sz="2800"/>
        </a:p>
      </dgm:t>
    </dgm:pt>
    <dgm:pt modelId="{3AF72A74-AB85-42EA-9F24-F97B27110E8C}" type="sibTrans" cxnId="{776A55EF-7C8C-4199-B3E1-38E0169C4AEB}">
      <dgm:prSet/>
      <dgm:spPr/>
      <dgm:t>
        <a:bodyPr/>
        <a:lstStyle/>
        <a:p>
          <a:endParaRPr lang="en-CA"/>
        </a:p>
      </dgm:t>
    </dgm:pt>
    <dgm:pt modelId="{BE43ABB0-693D-4AAF-84F0-C1962D7E4F08}">
      <dgm:prSet phldrT="[Text]" custT="1"/>
      <dgm:spPr/>
      <dgm:t>
        <a:bodyPr/>
        <a:lstStyle/>
        <a:p>
          <a:r>
            <a:rPr lang="en-CA" sz="1100" dirty="0" smtClean="0"/>
            <a:t>CH Probability </a:t>
          </a:r>
          <a:endParaRPr lang="en-CA" sz="1100" dirty="0"/>
        </a:p>
      </dgm:t>
    </dgm:pt>
    <dgm:pt modelId="{8F5FD060-340B-45FD-B5D4-943362FA5BA5}" type="parTrans" cxnId="{91BB9E81-8031-48D8-A745-2CF9F6495093}">
      <dgm:prSet/>
      <dgm:spPr/>
      <dgm:t>
        <a:bodyPr/>
        <a:lstStyle/>
        <a:p>
          <a:endParaRPr lang="en-CA"/>
        </a:p>
      </dgm:t>
    </dgm:pt>
    <dgm:pt modelId="{B44F562E-9B43-4011-98BD-B956406592A2}" type="sibTrans" cxnId="{91BB9E81-8031-48D8-A745-2CF9F6495093}">
      <dgm:prSet/>
      <dgm:spPr/>
      <dgm:t>
        <a:bodyPr/>
        <a:lstStyle/>
        <a:p>
          <a:endParaRPr lang="en-CA"/>
        </a:p>
      </dgm:t>
    </dgm:pt>
    <dgm:pt modelId="{2959135B-5203-4F35-9674-7A9E7CAB6590}">
      <dgm:prSet phldrT="[Text]" custT="1"/>
      <dgm:spPr/>
      <dgm:t>
        <a:bodyPr/>
        <a:lstStyle/>
        <a:p>
          <a:r>
            <a:rPr lang="en-CA" sz="1100" b="0" dirty="0" smtClean="0"/>
            <a:t>Maximum hops</a:t>
          </a:r>
          <a:endParaRPr lang="en-CA" sz="1100" b="0" dirty="0"/>
        </a:p>
      </dgm:t>
    </dgm:pt>
    <dgm:pt modelId="{C5E8B158-C949-42D0-A63F-BB356BB9A804}" type="parTrans" cxnId="{F73EB6E7-C24D-47BF-AB72-732B7496DE0C}">
      <dgm:prSet/>
      <dgm:spPr/>
      <dgm:t>
        <a:bodyPr/>
        <a:lstStyle/>
        <a:p>
          <a:endParaRPr lang="en-CA"/>
        </a:p>
      </dgm:t>
    </dgm:pt>
    <dgm:pt modelId="{54BAFAD4-D5CA-4B58-9417-A2E9BCA4D21E}" type="sibTrans" cxnId="{F73EB6E7-C24D-47BF-AB72-732B7496DE0C}">
      <dgm:prSet/>
      <dgm:spPr/>
      <dgm:t>
        <a:bodyPr/>
        <a:lstStyle/>
        <a:p>
          <a:endParaRPr lang="en-CA"/>
        </a:p>
      </dgm:t>
    </dgm:pt>
    <dgm:pt modelId="{7232933C-AD97-4EF6-945C-15044E317C8B}" type="pres">
      <dgm:prSet presAssocID="{C6343EBD-4FEC-4FCF-8414-8BD413831E4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CA"/>
        </a:p>
      </dgm:t>
    </dgm:pt>
    <dgm:pt modelId="{DF17F705-EE78-45D7-AD88-77716892BBC8}" type="pres">
      <dgm:prSet presAssocID="{BAA5D327-BBA3-48AC-B6AE-76265F388D24}" presName="hierRoot1" presStyleCnt="0"/>
      <dgm:spPr/>
    </dgm:pt>
    <dgm:pt modelId="{B08269B9-2009-40E4-806B-29A81925C89A}" type="pres">
      <dgm:prSet presAssocID="{BAA5D327-BBA3-48AC-B6AE-76265F388D24}" presName="composite" presStyleCnt="0"/>
      <dgm:spPr/>
    </dgm:pt>
    <dgm:pt modelId="{61656753-253D-4B4C-874F-7530A7669408}" type="pres">
      <dgm:prSet presAssocID="{BAA5D327-BBA3-48AC-B6AE-76265F388D24}" presName="background" presStyleLbl="node0" presStyleIdx="0" presStyleCnt="1"/>
      <dgm:spPr/>
    </dgm:pt>
    <dgm:pt modelId="{C4C1943F-E5D8-4C7B-8955-1BD224A82ADC}" type="pres">
      <dgm:prSet presAssocID="{BAA5D327-BBA3-48AC-B6AE-76265F388D2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97C64D7C-8983-483E-B212-3D4CF606B2DC}" type="pres">
      <dgm:prSet presAssocID="{BAA5D327-BBA3-48AC-B6AE-76265F388D24}" presName="hierChild2" presStyleCnt="0"/>
      <dgm:spPr/>
    </dgm:pt>
    <dgm:pt modelId="{52AA5F5D-F71F-463F-A4CC-64CB24BDC902}" type="pres">
      <dgm:prSet presAssocID="{82D11F4C-47B2-4565-B2F6-E1363F219DF1}" presName="Name10" presStyleLbl="parChTrans1D2" presStyleIdx="0" presStyleCnt="6"/>
      <dgm:spPr/>
      <dgm:t>
        <a:bodyPr/>
        <a:lstStyle/>
        <a:p>
          <a:endParaRPr lang="en-CA"/>
        </a:p>
      </dgm:t>
    </dgm:pt>
    <dgm:pt modelId="{0612C83F-444A-4D0E-8545-E47CBB493072}" type="pres">
      <dgm:prSet presAssocID="{EC053D01-C9C7-48F6-B273-B0501296310E}" presName="hierRoot2" presStyleCnt="0"/>
      <dgm:spPr/>
    </dgm:pt>
    <dgm:pt modelId="{EADA77F7-5A91-44B7-BB46-FD1D20661207}" type="pres">
      <dgm:prSet presAssocID="{EC053D01-C9C7-48F6-B273-B0501296310E}" presName="composite2" presStyleCnt="0"/>
      <dgm:spPr/>
    </dgm:pt>
    <dgm:pt modelId="{BF24439F-28D3-4158-BF84-436DA8407BA3}" type="pres">
      <dgm:prSet presAssocID="{EC053D01-C9C7-48F6-B273-B0501296310E}" presName="background2" presStyleLbl="node2" presStyleIdx="0" presStyleCnt="6"/>
      <dgm:spPr/>
    </dgm:pt>
    <dgm:pt modelId="{D9C7656A-A658-472B-ADB6-0E5C2E9CDB15}" type="pres">
      <dgm:prSet presAssocID="{EC053D01-C9C7-48F6-B273-B0501296310E}" presName="text2" presStyleLbl="fgAcc2" presStyleIdx="0" presStyleCnt="6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CD74699F-D890-4A8A-816D-36B704D6BDFC}" type="pres">
      <dgm:prSet presAssocID="{EC053D01-C9C7-48F6-B273-B0501296310E}" presName="hierChild3" presStyleCnt="0"/>
      <dgm:spPr/>
    </dgm:pt>
    <dgm:pt modelId="{AF18A1CF-E35B-4952-9106-56A8CCB897B6}" type="pres">
      <dgm:prSet presAssocID="{B2530A68-DC09-441E-8540-0970DF43637F}" presName="Name10" presStyleLbl="parChTrans1D2" presStyleIdx="1" presStyleCnt="6"/>
      <dgm:spPr/>
      <dgm:t>
        <a:bodyPr/>
        <a:lstStyle/>
        <a:p>
          <a:endParaRPr lang="en-CA"/>
        </a:p>
      </dgm:t>
    </dgm:pt>
    <dgm:pt modelId="{0CEBF56A-D350-4AE3-A85A-94AEE7336D66}" type="pres">
      <dgm:prSet presAssocID="{A6AC5E6A-2F93-40A2-B800-D3EE6DA4DBA0}" presName="hierRoot2" presStyleCnt="0"/>
      <dgm:spPr/>
    </dgm:pt>
    <dgm:pt modelId="{4AA99F80-1BD1-4B55-BA38-09A1FD3BA582}" type="pres">
      <dgm:prSet presAssocID="{A6AC5E6A-2F93-40A2-B800-D3EE6DA4DBA0}" presName="composite2" presStyleCnt="0"/>
      <dgm:spPr/>
    </dgm:pt>
    <dgm:pt modelId="{AD3648A6-13A0-4E4E-B3A0-504F9C0F34E5}" type="pres">
      <dgm:prSet presAssocID="{A6AC5E6A-2F93-40A2-B800-D3EE6DA4DBA0}" presName="background2" presStyleLbl="node2" presStyleIdx="1" presStyleCnt="6"/>
      <dgm:spPr/>
    </dgm:pt>
    <dgm:pt modelId="{07364274-92BD-458C-9862-B1C496EE330D}" type="pres">
      <dgm:prSet presAssocID="{A6AC5E6A-2F93-40A2-B800-D3EE6DA4DBA0}" presName="text2" presStyleLbl="fgAcc2" presStyleIdx="1" presStyleCnt="6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3087AF06-5F24-405C-8C3C-3288E04835E6}" type="pres">
      <dgm:prSet presAssocID="{A6AC5E6A-2F93-40A2-B800-D3EE6DA4DBA0}" presName="hierChild3" presStyleCnt="0"/>
      <dgm:spPr/>
    </dgm:pt>
    <dgm:pt modelId="{A3B45DE0-902C-4405-9D04-2E1564D1C7AE}" type="pres">
      <dgm:prSet presAssocID="{CD273580-F07F-40B7-B2E8-719AA433B57E}" presName="Name10" presStyleLbl="parChTrans1D2" presStyleIdx="2" presStyleCnt="6"/>
      <dgm:spPr/>
      <dgm:t>
        <a:bodyPr/>
        <a:lstStyle/>
        <a:p>
          <a:endParaRPr lang="en-CA"/>
        </a:p>
      </dgm:t>
    </dgm:pt>
    <dgm:pt modelId="{0E55E01B-FA8F-4A1D-90AD-11BE42153A7A}" type="pres">
      <dgm:prSet presAssocID="{60A7EE6D-644A-4EF3-9308-6E5D4E52D155}" presName="hierRoot2" presStyleCnt="0"/>
      <dgm:spPr/>
    </dgm:pt>
    <dgm:pt modelId="{C5B469B7-2D4D-4FA5-A47F-B954C6D31FFA}" type="pres">
      <dgm:prSet presAssocID="{60A7EE6D-644A-4EF3-9308-6E5D4E52D155}" presName="composite2" presStyleCnt="0"/>
      <dgm:spPr/>
    </dgm:pt>
    <dgm:pt modelId="{9AA6F760-968D-4679-8501-EB9ABBE01E58}" type="pres">
      <dgm:prSet presAssocID="{60A7EE6D-644A-4EF3-9308-6E5D4E52D155}" presName="background2" presStyleLbl="node2" presStyleIdx="2" presStyleCnt="6"/>
      <dgm:spPr/>
    </dgm:pt>
    <dgm:pt modelId="{16037553-C9D3-4453-B35A-BA16DA4188A9}" type="pres">
      <dgm:prSet presAssocID="{60A7EE6D-644A-4EF3-9308-6E5D4E52D155}" presName="text2" presStyleLbl="fgAcc2" presStyleIdx="2" presStyleCnt="6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DB98FC3D-47F1-423F-8838-4A689F3FD1B1}" type="pres">
      <dgm:prSet presAssocID="{60A7EE6D-644A-4EF3-9308-6E5D4E52D155}" presName="hierChild3" presStyleCnt="0"/>
      <dgm:spPr/>
    </dgm:pt>
    <dgm:pt modelId="{EAF738D2-6572-4FBE-9421-CCB052BAD551}" type="pres">
      <dgm:prSet presAssocID="{374E7CD2-42E3-47C3-AAED-2FDF4D7E3C09}" presName="Name17" presStyleLbl="parChTrans1D3" presStyleIdx="0" presStyleCnt="6"/>
      <dgm:spPr/>
      <dgm:t>
        <a:bodyPr/>
        <a:lstStyle/>
        <a:p>
          <a:endParaRPr lang="en-CA"/>
        </a:p>
      </dgm:t>
    </dgm:pt>
    <dgm:pt modelId="{E2DBDE91-7BF9-4A4C-8EC1-BDAA83AE64C2}" type="pres">
      <dgm:prSet presAssocID="{9B906C3E-741E-45CD-B179-951104352401}" presName="hierRoot3" presStyleCnt="0"/>
      <dgm:spPr/>
    </dgm:pt>
    <dgm:pt modelId="{52BC6222-129D-4AE2-B8CA-65D8863E4B03}" type="pres">
      <dgm:prSet presAssocID="{9B906C3E-741E-45CD-B179-951104352401}" presName="composite3" presStyleCnt="0"/>
      <dgm:spPr/>
    </dgm:pt>
    <dgm:pt modelId="{6045DBF6-36B7-4AD1-B31A-64DC6C13DC4F}" type="pres">
      <dgm:prSet presAssocID="{9B906C3E-741E-45CD-B179-951104352401}" presName="background3" presStyleLbl="node3" presStyleIdx="0" presStyleCnt="6"/>
      <dgm:spPr/>
    </dgm:pt>
    <dgm:pt modelId="{52F69192-FC3E-460C-9714-A59EDB754E98}" type="pres">
      <dgm:prSet presAssocID="{9B906C3E-741E-45CD-B179-951104352401}" presName="text3" presStyleLbl="fgAcc3" presStyleIdx="0" presStyleCnt="6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C4C9E8DA-CAB5-4DE3-B70A-C25BF5779E4D}" type="pres">
      <dgm:prSet presAssocID="{9B906C3E-741E-45CD-B179-951104352401}" presName="hierChild4" presStyleCnt="0"/>
      <dgm:spPr/>
    </dgm:pt>
    <dgm:pt modelId="{8597C67E-758A-4ACA-B674-D3FAC9F75888}" type="pres">
      <dgm:prSet presAssocID="{9DABCC25-3A8C-4D0F-83E1-44581FEC6833}" presName="Name17" presStyleLbl="parChTrans1D3" presStyleIdx="1" presStyleCnt="6"/>
      <dgm:spPr/>
      <dgm:t>
        <a:bodyPr/>
        <a:lstStyle/>
        <a:p>
          <a:endParaRPr lang="en-CA"/>
        </a:p>
      </dgm:t>
    </dgm:pt>
    <dgm:pt modelId="{681DFBEA-C07E-49F6-B16D-C82A6AAA07D3}" type="pres">
      <dgm:prSet presAssocID="{A042627D-0BB4-41C1-BAD2-84927E69C1C9}" presName="hierRoot3" presStyleCnt="0"/>
      <dgm:spPr/>
    </dgm:pt>
    <dgm:pt modelId="{89A73375-6B93-4A8C-8A45-98C44B5419E1}" type="pres">
      <dgm:prSet presAssocID="{A042627D-0BB4-41C1-BAD2-84927E69C1C9}" presName="composite3" presStyleCnt="0"/>
      <dgm:spPr/>
    </dgm:pt>
    <dgm:pt modelId="{D28BCBC3-9899-4462-B161-2AE256802F66}" type="pres">
      <dgm:prSet presAssocID="{A042627D-0BB4-41C1-BAD2-84927E69C1C9}" presName="background3" presStyleLbl="node3" presStyleIdx="1" presStyleCnt="6"/>
      <dgm:spPr/>
    </dgm:pt>
    <dgm:pt modelId="{73D59617-D1B2-4DD7-A475-9982995A13AB}" type="pres">
      <dgm:prSet presAssocID="{A042627D-0BB4-41C1-BAD2-84927E69C1C9}" presName="text3" presStyleLbl="fgAcc3" presStyleIdx="1" presStyleCnt="6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7CB2206C-FF3D-4194-AAFD-B7E4B0DD8D98}" type="pres">
      <dgm:prSet presAssocID="{A042627D-0BB4-41C1-BAD2-84927E69C1C9}" presName="hierChild4" presStyleCnt="0"/>
      <dgm:spPr/>
    </dgm:pt>
    <dgm:pt modelId="{4A512C9B-2279-40EE-B7F8-E4751F3975FF}" type="pres">
      <dgm:prSet presAssocID="{6CECA5AD-3B43-4D88-9C92-1236FE11ED58}" presName="Name23" presStyleLbl="parChTrans1D4" presStyleIdx="0" presStyleCnt="4"/>
      <dgm:spPr/>
      <dgm:t>
        <a:bodyPr/>
        <a:lstStyle/>
        <a:p>
          <a:endParaRPr lang="en-CA"/>
        </a:p>
      </dgm:t>
    </dgm:pt>
    <dgm:pt modelId="{FCB7B007-EB2E-4634-AFFB-2E0424E61B6A}" type="pres">
      <dgm:prSet presAssocID="{40BE062D-F24D-42EA-8071-0703FBDAAEA8}" presName="hierRoot4" presStyleCnt="0"/>
      <dgm:spPr/>
    </dgm:pt>
    <dgm:pt modelId="{527EC2DF-FD30-43B6-A050-4E5AD558F55B}" type="pres">
      <dgm:prSet presAssocID="{40BE062D-F24D-42EA-8071-0703FBDAAEA8}" presName="composite4" presStyleCnt="0"/>
      <dgm:spPr/>
    </dgm:pt>
    <dgm:pt modelId="{BFBB4A06-C5DB-416B-8776-D74C535198E7}" type="pres">
      <dgm:prSet presAssocID="{40BE062D-F24D-42EA-8071-0703FBDAAEA8}" presName="background4" presStyleLbl="node4" presStyleIdx="0" presStyleCnt="4"/>
      <dgm:spPr/>
    </dgm:pt>
    <dgm:pt modelId="{B9204069-C1A9-40FD-82DC-2631048560C8}" type="pres">
      <dgm:prSet presAssocID="{40BE062D-F24D-42EA-8071-0703FBDAAEA8}" presName="text4" presStyleLbl="fgAcc4" presStyleIdx="0" presStyleCnt="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8271B665-2030-4E30-B5C3-89F1B08FDFD3}" type="pres">
      <dgm:prSet presAssocID="{40BE062D-F24D-42EA-8071-0703FBDAAEA8}" presName="hierChild5" presStyleCnt="0"/>
      <dgm:spPr/>
    </dgm:pt>
    <dgm:pt modelId="{525E011B-AD3D-44DD-8B4C-ADAAB1A00100}" type="pres">
      <dgm:prSet presAssocID="{0EC2FB98-F4C0-418A-A645-DF3C43E4FE80}" presName="Name23" presStyleLbl="parChTrans1D4" presStyleIdx="1" presStyleCnt="4"/>
      <dgm:spPr/>
      <dgm:t>
        <a:bodyPr/>
        <a:lstStyle/>
        <a:p>
          <a:endParaRPr lang="en-CA"/>
        </a:p>
      </dgm:t>
    </dgm:pt>
    <dgm:pt modelId="{0FEE24E9-93A5-4AFF-8CC8-BEC7E132B0F1}" type="pres">
      <dgm:prSet presAssocID="{7333E9D1-15D8-47D2-8C4D-7207324D87A9}" presName="hierRoot4" presStyleCnt="0"/>
      <dgm:spPr/>
    </dgm:pt>
    <dgm:pt modelId="{15917431-1D43-4D4D-8068-E38D714CBCCE}" type="pres">
      <dgm:prSet presAssocID="{7333E9D1-15D8-47D2-8C4D-7207324D87A9}" presName="composite4" presStyleCnt="0"/>
      <dgm:spPr/>
    </dgm:pt>
    <dgm:pt modelId="{854EB894-82A7-459A-AEB5-5683343072DE}" type="pres">
      <dgm:prSet presAssocID="{7333E9D1-15D8-47D2-8C4D-7207324D87A9}" presName="background4" presStyleLbl="node4" presStyleIdx="1" presStyleCnt="4"/>
      <dgm:spPr/>
    </dgm:pt>
    <dgm:pt modelId="{6EF23A0F-FF5B-4F2E-ACEA-564722EB9897}" type="pres">
      <dgm:prSet presAssocID="{7333E9D1-15D8-47D2-8C4D-7207324D87A9}" presName="text4" presStyleLbl="fgAcc4" presStyleIdx="1" presStyleCnt="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68B25E55-CF2A-4B53-AF3C-CE39E2B9334F}" type="pres">
      <dgm:prSet presAssocID="{7333E9D1-15D8-47D2-8C4D-7207324D87A9}" presName="hierChild5" presStyleCnt="0"/>
      <dgm:spPr/>
    </dgm:pt>
    <dgm:pt modelId="{72220D63-1AFF-4087-B085-1C1E9F827337}" type="pres">
      <dgm:prSet presAssocID="{BBD06FD9-949E-46A8-9A5B-C80D7FD447EF}" presName="Name17" presStyleLbl="parChTrans1D3" presStyleIdx="2" presStyleCnt="6"/>
      <dgm:spPr/>
      <dgm:t>
        <a:bodyPr/>
        <a:lstStyle/>
        <a:p>
          <a:endParaRPr lang="en-CA"/>
        </a:p>
      </dgm:t>
    </dgm:pt>
    <dgm:pt modelId="{D23BF895-DBB8-486E-AB8C-5853C89F510C}" type="pres">
      <dgm:prSet presAssocID="{6838620A-84B4-41FC-A672-B1A09D351739}" presName="hierRoot3" presStyleCnt="0"/>
      <dgm:spPr/>
    </dgm:pt>
    <dgm:pt modelId="{664C0E61-F750-4489-A13F-B51C59B4EAB9}" type="pres">
      <dgm:prSet presAssocID="{6838620A-84B4-41FC-A672-B1A09D351739}" presName="composite3" presStyleCnt="0"/>
      <dgm:spPr/>
    </dgm:pt>
    <dgm:pt modelId="{B4BCBD02-AA23-4EE5-BB08-B346E9069FEF}" type="pres">
      <dgm:prSet presAssocID="{6838620A-84B4-41FC-A672-B1A09D351739}" presName="background3" presStyleLbl="node3" presStyleIdx="2" presStyleCnt="6"/>
      <dgm:spPr/>
    </dgm:pt>
    <dgm:pt modelId="{9388AEE0-8D40-49E1-89F4-89735572D6D2}" type="pres">
      <dgm:prSet presAssocID="{6838620A-84B4-41FC-A672-B1A09D351739}" presName="text3" presStyleLbl="fgAcc3" presStyleIdx="2" presStyleCnt="6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4B5A7C89-94AB-4A40-A342-23344C9EC525}" type="pres">
      <dgm:prSet presAssocID="{6838620A-84B4-41FC-A672-B1A09D351739}" presName="hierChild4" presStyleCnt="0"/>
      <dgm:spPr/>
    </dgm:pt>
    <dgm:pt modelId="{9A3674E0-8041-4255-AC1F-F08D594264AF}" type="pres">
      <dgm:prSet presAssocID="{60DCF8C7-099F-4AC9-A77F-C23287521583}" presName="Name10" presStyleLbl="parChTrans1D2" presStyleIdx="3" presStyleCnt="6"/>
      <dgm:spPr/>
      <dgm:t>
        <a:bodyPr/>
        <a:lstStyle/>
        <a:p>
          <a:endParaRPr lang="en-CA"/>
        </a:p>
      </dgm:t>
    </dgm:pt>
    <dgm:pt modelId="{BB72CA94-7476-4829-B3E7-317DFDD7CF2D}" type="pres">
      <dgm:prSet presAssocID="{3CAE45C2-2AAE-4395-B1C9-BA06FFB86CC5}" presName="hierRoot2" presStyleCnt="0"/>
      <dgm:spPr/>
    </dgm:pt>
    <dgm:pt modelId="{3CE09B42-283C-4182-A990-61A2EC50DD79}" type="pres">
      <dgm:prSet presAssocID="{3CAE45C2-2AAE-4395-B1C9-BA06FFB86CC5}" presName="composite2" presStyleCnt="0"/>
      <dgm:spPr/>
    </dgm:pt>
    <dgm:pt modelId="{0EB94BF4-7936-41FE-9973-F3BAC5EFCFB1}" type="pres">
      <dgm:prSet presAssocID="{3CAE45C2-2AAE-4395-B1C9-BA06FFB86CC5}" presName="background2" presStyleLbl="node2" presStyleIdx="3" presStyleCnt="6"/>
      <dgm:spPr/>
    </dgm:pt>
    <dgm:pt modelId="{1D54AFC5-AC5C-4D7B-9DC3-49FFAE354C44}" type="pres">
      <dgm:prSet presAssocID="{3CAE45C2-2AAE-4395-B1C9-BA06FFB86CC5}" presName="text2" presStyleLbl="fgAcc2" presStyleIdx="3" presStyleCnt="6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A1B72450-1792-48E8-97E2-7A990E60E77B}" type="pres">
      <dgm:prSet presAssocID="{3CAE45C2-2AAE-4395-B1C9-BA06FFB86CC5}" presName="hierChild3" presStyleCnt="0"/>
      <dgm:spPr/>
    </dgm:pt>
    <dgm:pt modelId="{C3F849C1-B7F3-4AA6-BBEC-8C2512C04996}" type="pres">
      <dgm:prSet presAssocID="{A277C851-32B8-41DA-9BA4-62901FD2A939}" presName="Name17" presStyleLbl="parChTrans1D3" presStyleIdx="3" presStyleCnt="6"/>
      <dgm:spPr/>
      <dgm:t>
        <a:bodyPr/>
        <a:lstStyle/>
        <a:p>
          <a:endParaRPr lang="en-CA"/>
        </a:p>
      </dgm:t>
    </dgm:pt>
    <dgm:pt modelId="{EDC4F7CE-FB23-488E-9B3E-E675B0FF6418}" type="pres">
      <dgm:prSet presAssocID="{B0877394-FD8B-4DDA-924C-DFEB85770A67}" presName="hierRoot3" presStyleCnt="0"/>
      <dgm:spPr/>
    </dgm:pt>
    <dgm:pt modelId="{6BBC2077-7FD6-4EFE-BE9A-49B0FF709B06}" type="pres">
      <dgm:prSet presAssocID="{B0877394-FD8B-4DDA-924C-DFEB85770A67}" presName="composite3" presStyleCnt="0"/>
      <dgm:spPr/>
    </dgm:pt>
    <dgm:pt modelId="{5F1A586B-C930-46D5-BEEA-B6800E98D33F}" type="pres">
      <dgm:prSet presAssocID="{B0877394-FD8B-4DDA-924C-DFEB85770A67}" presName="background3" presStyleLbl="node3" presStyleIdx="3" presStyleCnt="6"/>
      <dgm:spPr/>
    </dgm:pt>
    <dgm:pt modelId="{8C9AA9BA-B08A-4452-8207-0AC80A0A1935}" type="pres">
      <dgm:prSet presAssocID="{B0877394-FD8B-4DDA-924C-DFEB85770A67}" presName="text3" presStyleLbl="fgAcc3" presStyleIdx="3" presStyleCnt="6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DCCDED9B-0624-44DC-9AC1-CBD2D7E6ED14}" type="pres">
      <dgm:prSet presAssocID="{B0877394-FD8B-4DDA-924C-DFEB85770A67}" presName="hierChild4" presStyleCnt="0"/>
      <dgm:spPr/>
    </dgm:pt>
    <dgm:pt modelId="{47C4B57E-4E76-492E-B3CD-08DB40A3132D}" type="pres">
      <dgm:prSet presAssocID="{DC7FD087-9362-4A52-BA4E-05BCA49B62C2}" presName="Name17" presStyleLbl="parChTrans1D3" presStyleIdx="4" presStyleCnt="6"/>
      <dgm:spPr/>
      <dgm:t>
        <a:bodyPr/>
        <a:lstStyle/>
        <a:p>
          <a:endParaRPr lang="en-CA"/>
        </a:p>
      </dgm:t>
    </dgm:pt>
    <dgm:pt modelId="{F9E39675-C136-48DD-932D-76F931AC0DE1}" type="pres">
      <dgm:prSet presAssocID="{71AE0727-A189-4B32-B9DB-AB7411EFE54C}" presName="hierRoot3" presStyleCnt="0"/>
      <dgm:spPr/>
    </dgm:pt>
    <dgm:pt modelId="{C50DF875-4886-444F-9FEA-63AF5082AC2E}" type="pres">
      <dgm:prSet presAssocID="{71AE0727-A189-4B32-B9DB-AB7411EFE54C}" presName="composite3" presStyleCnt="0"/>
      <dgm:spPr/>
    </dgm:pt>
    <dgm:pt modelId="{3D2D40D4-E41A-4F66-8C5A-9D3AF78A5340}" type="pres">
      <dgm:prSet presAssocID="{71AE0727-A189-4B32-B9DB-AB7411EFE54C}" presName="background3" presStyleLbl="node3" presStyleIdx="4" presStyleCnt="6"/>
      <dgm:spPr/>
    </dgm:pt>
    <dgm:pt modelId="{FD8AC322-BABC-4AC4-9E4B-3FCE274B62F8}" type="pres">
      <dgm:prSet presAssocID="{71AE0727-A189-4B32-B9DB-AB7411EFE54C}" presName="text3" presStyleLbl="fgAcc3" presStyleIdx="4" presStyleCnt="6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7926B1EF-DBBA-4BB9-A204-F121858DCC0D}" type="pres">
      <dgm:prSet presAssocID="{71AE0727-A189-4B32-B9DB-AB7411EFE54C}" presName="hierChild4" presStyleCnt="0"/>
      <dgm:spPr/>
    </dgm:pt>
    <dgm:pt modelId="{0D10431B-B3C1-461D-8D69-040D775D1430}" type="pres">
      <dgm:prSet presAssocID="{8F5FD060-340B-45FD-B5D4-943362FA5BA5}" presName="Name23" presStyleLbl="parChTrans1D4" presStyleIdx="2" presStyleCnt="4"/>
      <dgm:spPr/>
      <dgm:t>
        <a:bodyPr/>
        <a:lstStyle/>
        <a:p>
          <a:endParaRPr lang="en-CA"/>
        </a:p>
      </dgm:t>
    </dgm:pt>
    <dgm:pt modelId="{666AE40F-3EEC-4DA1-BD26-EA81C5771679}" type="pres">
      <dgm:prSet presAssocID="{BE43ABB0-693D-4AAF-84F0-C1962D7E4F08}" presName="hierRoot4" presStyleCnt="0"/>
      <dgm:spPr/>
    </dgm:pt>
    <dgm:pt modelId="{00EC314E-42CC-4BE2-B685-1E95AF627590}" type="pres">
      <dgm:prSet presAssocID="{BE43ABB0-693D-4AAF-84F0-C1962D7E4F08}" presName="composite4" presStyleCnt="0"/>
      <dgm:spPr/>
    </dgm:pt>
    <dgm:pt modelId="{EABF1A2F-3989-483C-920D-87724F8E2F13}" type="pres">
      <dgm:prSet presAssocID="{BE43ABB0-693D-4AAF-84F0-C1962D7E4F08}" presName="background4" presStyleLbl="node4" presStyleIdx="2" presStyleCnt="4"/>
      <dgm:spPr/>
    </dgm:pt>
    <dgm:pt modelId="{5167A3B6-10F1-4B72-AE3E-E11B2368DAB2}" type="pres">
      <dgm:prSet presAssocID="{BE43ABB0-693D-4AAF-84F0-C1962D7E4F08}" presName="text4" presStyleLbl="fgAcc4" presStyleIdx="2" presStyleCnt="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D7040CD9-3DE9-4746-95A0-3B2E9B5FE8F3}" type="pres">
      <dgm:prSet presAssocID="{BE43ABB0-693D-4AAF-84F0-C1962D7E4F08}" presName="hierChild5" presStyleCnt="0"/>
      <dgm:spPr/>
    </dgm:pt>
    <dgm:pt modelId="{669DA7EA-5217-4E2F-85E6-B8DB7ADCC00F}" type="pres">
      <dgm:prSet presAssocID="{C5E8B158-C949-42D0-A63F-BB356BB9A804}" presName="Name23" presStyleLbl="parChTrans1D4" presStyleIdx="3" presStyleCnt="4"/>
      <dgm:spPr/>
      <dgm:t>
        <a:bodyPr/>
        <a:lstStyle/>
        <a:p>
          <a:endParaRPr lang="en-CA"/>
        </a:p>
      </dgm:t>
    </dgm:pt>
    <dgm:pt modelId="{3C87B7E6-C909-49DA-9E43-F3D104B23440}" type="pres">
      <dgm:prSet presAssocID="{2959135B-5203-4F35-9674-7A9E7CAB6590}" presName="hierRoot4" presStyleCnt="0"/>
      <dgm:spPr/>
    </dgm:pt>
    <dgm:pt modelId="{FC1D3FE1-9F14-4BCD-A4D7-EBE42D6BC5DE}" type="pres">
      <dgm:prSet presAssocID="{2959135B-5203-4F35-9674-7A9E7CAB6590}" presName="composite4" presStyleCnt="0"/>
      <dgm:spPr/>
    </dgm:pt>
    <dgm:pt modelId="{6BA2D0CE-2C74-45BB-A1F2-3F225CB2F9F5}" type="pres">
      <dgm:prSet presAssocID="{2959135B-5203-4F35-9674-7A9E7CAB6590}" presName="background4" presStyleLbl="node4" presStyleIdx="3" presStyleCnt="4"/>
      <dgm:spPr/>
    </dgm:pt>
    <dgm:pt modelId="{B7EA68A7-58FF-4A3D-95D6-46AF9C4AB34F}" type="pres">
      <dgm:prSet presAssocID="{2959135B-5203-4F35-9674-7A9E7CAB6590}" presName="text4" presStyleLbl="fgAcc4" presStyleIdx="3" presStyleCnt="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839052D9-059F-48C7-A72D-55E043FFF026}" type="pres">
      <dgm:prSet presAssocID="{2959135B-5203-4F35-9674-7A9E7CAB6590}" presName="hierChild5" presStyleCnt="0"/>
      <dgm:spPr/>
    </dgm:pt>
    <dgm:pt modelId="{4C2212D1-1928-401B-9930-C6388A2E751C}" type="pres">
      <dgm:prSet presAssocID="{6A9E19E1-6AD8-48E8-AE7C-A120E581C9F8}" presName="Name17" presStyleLbl="parChTrans1D3" presStyleIdx="5" presStyleCnt="6"/>
      <dgm:spPr/>
      <dgm:t>
        <a:bodyPr/>
        <a:lstStyle/>
        <a:p>
          <a:endParaRPr lang="en-CA"/>
        </a:p>
      </dgm:t>
    </dgm:pt>
    <dgm:pt modelId="{5D17FBB6-F377-48D2-8E20-43E2F36A7CBA}" type="pres">
      <dgm:prSet presAssocID="{E8CDFB91-8548-4235-87AE-FFC3E6AB84B3}" presName="hierRoot3" presStyleCnt="0"/>
      <dgm:spPr/>
    </dgm:pt>
    <dgm:pt modelId="{01E3D203-76EF-48CD-AB61-16FA40B92FAE}" type="pres">
      <dgm:prSet presAssocID="{E8CDFB91-8548-4235-87AE-FFC3E6AB84B3}" presName="composite3" presStyleCnt="0"/>
      <dgm:spPr/>
    </dgm:pt>
    <dgm:pt modelId="{15E813B8-2EBD-4146-8397-CF04886B54BF}" type="pres">
      <dgm:prSet presAssocID="{E8CDFB91-8548-4235-87AE-FFC3E6AB84B3}" presName="background3" presStyleLbl="node3" presStyleIdx="5" presStyleCnt="6"/>
      <dgm:spPr/>
    </dgm:pt>
    <dgm:pt modelId="{220F2D99-B558-4B91-BF0A-67D20D9BAC44}" type="pres">
      <dgm:prSet presAssocID="{E8CDFB91-8548-4235-87AE-FFC3E6AB84B3}" presName="text3" presStyleLbl="fgAcc3" presStyleIdx="5" presStyleCnt="6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CC4F8DCF-1FBA-4C18-BA16-34A826E15CCC}" type="pres">
      <dgm:prSet presAssocID="{E8CDFB91-8548-4235-87AE-FFC3E6AB84B3}" presName="hierChild4" presStyleCnt="0"/>
      <dgm:spPr/>
    </dgm:pt>
    <dgm:pt modelId="{05ECF010-7BF2-49E8-9B13-8788F0860D82}" type="pres">
      <dgm:prSet presAssocID="{995DD740-78FF-4F5A-8E5A-88B30D733D74}" presName="Name10" presStyleLbl="parChTrans1D2" presStyleIdx="4" presStyleCnt="6"/>
      <dgm:spPr/>
      <dgm:t>
        <a:bodyPr/>
        <a:lstStyle/>
        <a:p>
          <a:endParaRPr lang="en-CA"/>
        </a:p>
      </dgm:t>
    </dgm:pt>
    <dgm:pt modelId="{F3156C3D-270B-4640-B701-433792521A2A}" type="pres">
      <dgm:prSet presAssocID="{20AE6D4A-EFBC-41B9-A979-42F8AD5D62FE}" presName="hierRoot2" presStyleCnt="0"/>
      <dgm:spPr/>
    </dgm:pt>
    <dgm:pt modelId="{E38E4CEC-CB16-4F1B-B873-91EB6B5C66D0}" type="pres">
      <dgm:prSet presAssocID="{20AE6D4A-EFBC-41B9-A979-42F8AD5D62FE}" presName="composite2" presStyleCnt="0"/>
      <dgm:spPr/>
    </dgm:pt>
    <dgm:pt modelId="{F7101D6A-4B6B-48DF-9D37-1303DF4657C4}" type="pres">
      <dgm:prSet presAssocID="{20AE6D4A-EFBC-41B9-A979-42F8AD5D62FE}" presName="background2" presStyleLbl="node2" presStyleIdx="4" presStyleCnt="6"/>
      <dgm:spPr/>
    </dgm:pt>
    <dgm:pt modelId="{BFE83B66-6679-4C71-B26E-E69B0433F2E7}" type="pres">
      <dgm:prSet presAssocID="{20AE6D4A-EFBC-41B9-A979-42F8AD5D62FE}" presName="text2" presStyleLbl="fgAcc2" presStyleIdx="4" presStyleCnt="6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44DBC337-4D13-49C0-B23C-67E83056DE96}" type="pres">
      <dgm:prSet presAssocID="{20AE6D4A-EFBC-41B9-A979-42F8AD5D62FE}" presName="hierChild3" presStyleCnt="0"/>
      <dgm:spPr/>
    </dgm:pt>
    <dgm:pt modelId="{C70C6761-A96B-4CC2-92F3-09872AF4972E}" type="pres">
      <dgm:prSet presAssocID="{D82CF5F5-04ED-4065-94A1-14DAC5408617}" presName="Name10" presStyleLbl="parChTrans1D2" presStyleIdx="5" presStyleCnt="6"/>
      <dgm:spPr/>
      <dgm:t>
        <a:bodyPr/>
        <a:lstStyle/>
        <a:p>
          <a:endParaRPr lang="en-CA"/>
        </a:p>
      </dgm:t>
    </dgm:pt>
    <dgm:pt modelId="{C7B16352-6F75-407C-80FF-1F12B844E48C}" type="pres">
      <dgm:prSet presAssocID="{89D0D0CD-9722-4A9B-A588-0BAF308F2D4A}" presName="hierRoot2" presStyleCnt="0"/>
      <dgm:spPr/>
    </dgm:pt>
    <dgm:pt modelId="{73979570-13F4-4B2C-BBED-216E1693B7FC}" type="pres">
      <dgm:prSet presAssocID="{89D0D0CD-9722-4A9B-A588-0BAF308F2D4A}" presName="composite2" presStyleCnt="0"/>
      <dgm:spPr/>
    </dgm:pt>
    <dgm:pt modelId="{A26A781C-675F-4951-A9A4-31141D8B2D13}" type="pres">
      <dgm:prSet presAssocID="{89D0D0CD-9722-4A9B-A588-0BAF308F2D4A}" presName="background2" presStyleLbl="node2" presStyleIdx="5" presStyleCnt="6"/>
      <dgm:spPr/>
    </dgm:pt>
    <dgm:pt modelId="{2BE8DCC1-B3E9-4E55-B9D6-EC44F47AA53D}" type="pres">
      <dgm:prSet presAssocID="{89D0D0CD-9722-4A9B-A588-0BAF308F2D4A}" presName="text2" presStyleLbl="fgAcc2" presStyleIdx="5" presStyleCnt="6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67E3EB8A-7DE7-4842-9B47-3BC91E74A893}" type="pres">
      <dgm:prSet presAssocID="{89D0D0CD-9722-4A9B-A588-0BAF308F2D4A}" presName="hierChild3" presStyleCnt="0"/>
      <dgm:spPr/>
    </dgm:pt>
  </dgm:ptLst>
  <dgm:cxnLst>
    <dgm:cxn modelId="{3BD29695-40C6-4F13-96E9-428C1D688BB9}" type="presOf" srcId="{B0877394-FD8B-4DDA-924C-DFEB85770A67}" destId="{8C9AA9BA-B08A-4452-8207-0AC80A0A1935}" srcOrd="0" destOrd="0" presId="urn:microsoft.com/office/officeart/2005/8/layout/hierarchy1"/>
    <dgm:cxn modelId="{DFCB8F6B-F0FE-4FA8-AB77-7E8A89D4B6BE}" type="presOf" srcId="{71AE0727-A189-4B32-B9DB-AB7411EFE54C}" destId="{FD8AC322-BABC-4AC4-9E4B-3FCE274B62F8}" srcOrd="0" destOrd="0" presId="urn:microsoft.com/office/officeart/2005/8/layout/hierarchy1"/>
    <dgm:cxn modelId="{98B984B9-E37F-4E36-8EFF-6D50E27F904D}" srcId="{C6343EBD-4FEC-4FCF-8414-8BD413831E4E}" destId="{BAA5D327-BBA3-48AC-B6AE-76265F388D24}" srcOrd="0" destOrd="0" parTransId="{A7E78748-DD50-422C-859B-2A4BBA989F02}" sibTransId="{8419747A-696F-4DB1-BF82-1980C55271F5}"/>
    <dgm:cxn modelId="{93C723BD-262A-4118-A928-E90ED0B5EE8E}" type="presOf" srcId="{9B906C3E-741E-45CD-B179-951104352401}" destId="{52F69192-FC3E-460C-9714-A59EDB754E98}" srcOrd="0" destOrd="0" presId="urn:microsoft.com/office/officeart/2005/8/layout/hierarchy1"/>
    <dgm:cxn modelId="{AF2FD7AD-5F65-4E21-AC62-961ABF49DE70}" srcId="{BAA5D327-BBA3-48AC-B6AE-76265F388D24}" destId="{20AE6D4A-EFBC-41B9-A979-42F8AD5D62FE}" srcOrd="4" destOrd="0" parTransId="{995DD740-78FF-4F5A-8E5A-88B30D733D74}" sibTransId="{29A0C19F-7835-4BF4-A04B-74F1E8D40916}"/>
    <dgm:cxn modelId="{DEA4B5B7-096D-457B-AEB0-6A714BAE5284}" type="presOf" srcId="{C6343EBD-4FEC-4FCF-8414-8BD413831E4E}" destId="{7232933C-AD97-4EF6-945C-15044E317C8B}" srcOrd="0" destOrd="0" presId="urn:microsoft.com/office/officeart/2005/8/layout/hierarchy1"/>
    <dgm:cxn modelId="{1144ABDD-4D7E-4E30-A729-DA0AF459E8D1}" type="presOf" srcId="{6838620A-84B4-41FC-A672-B1A09D351739}" destId="{9388AEE0-8D40-49E1-89F4-89735572D6D2}" srcOrd="0" destOrd="0" presId="urn:microsoft.com/office/officeart/2005/8/layout/hierarchy1"/>
    <dgm:cxn modelId="{B9F31B34-4761-4991-ACE8-45056F1934FA}" type="presOf" srcId="{A6AC5E6A-2F93-40A2-B800-D3EE6DA4DBA0}" destId="{07364274-92BD-458C-9862-B1C496EE330D}" srcOrd="0" destOrd="0" presId="urn:microsoft.com/office/officeart/2005/8/layout/hierarchy1"/>
    <dgm:cxn modelId="{F04900E1-6A9D-4BDB-B15A-5F48CF85C843}" type="presOf" srcId="{9DABCC25-3A8C-4D0F-83E1-44581FEC6833}" destId="{8597C67E-758A-4ACA-B674-D3FAC9F75888}" srcOrd="0" destOrd="0" presId="urn:microsoft.com/office/officeart/2005/8/layout/hierarchy1"/>
    <dgm:cxn modelId="{721E8FD9-B2A4-448F-82A8-F67EF9560760}" srcId="{BAA5D327-BBA3-48AC-B6AE-76265F388D24}" destId="{A6AC5E6A-2F93-40A2-B800-D3EE6DA4DBA0}" srcOrd="1" destOrd="0" parTransId="{B2530A68-DC09-441E-8540-0970DF43637F}" sibTransId="{77D22339-BBD4-4BE2-BAB0-AC248173C364}"/>
    <dgm:cxn modelId="{3ADE321C-9544-4239-B310-8F29801EFC30}" type="presOf" srcId="{BE43ABB0-693D-4AAF-84F0-C1962D7E4F08}" destId="{5167A3B6-10F1-4B72-AE3E-E11B2368DAB2}" srcOrd="0" destOrd="0" presId="urn:microsoft.com/office/officeart/2005/8/layout/hierarchy1"/>
    <dgm:cxn modelId="{E8E468CB-9903-4C63-951F-497697F9FE15}" type="presOf" srcId="{374E7CD2-42E3-47C3-AAED-2FDF4D7E3C09}" destId="{EAF738D2-6572-4FBE-9421-CCB052BAD551}" srcOrd="0" destOrd="0" presId="urn:microsoft.com/office/officeart/2005/8/layout/hierarchy1"/>
    <dgm:cxn modelId="{AA56146C-3013-494E-A475-471D8B357ADB}" type="presOf" srcId="{82D11F4C-47B2-4565-B2F6-E1363F219DF1}" destId="{52AA5F5D-F71F-463F-A4CC-64CB24BDC902}" srcOrd="0" destOrd="0" presId="urn:microsoft.com/office/officeart/2005/8/layout/hierarchy1"/>
    <dgm:cxn modelId="{F73EB6E7-C24D-47BF-AB72-732B7496DE0C}" srcId="{71AE0727-A189-4B32-B9DB-AB7411EFE54C}" destId="{2959135B-5203-4F35-9674-7A9E7CAB6590}" srcOrd="1" destOrd="0" parTransId="{C5E8B158-C949-42D0-A63F-BB356BB9A804}" sibTransId="{54BAFAD4-D5CA-4B58-9417-A2E9BCA4D21E}"/>
    <dgm:cxn modelId="{995A59B9-D865-445B-822A-BDDA21AE2DFA}" type="presOf" srcId="{3CAE45C2-2AAE-4395-B1C9-BA06FFB86CC5}" destId="{1D54AFC5-AC5C-4D7B-9DC3-49FFAE354C44}" srcOrd="0" destOrd="0" presId="urn:microsoft.com/office/officeart/2005/8/layout/hierarchy1"/>
    <dgm:cxn modelId="{A9BA994B-902D-48E3-8973-C72B89EAC3BD}" type="presOf" srcId="{60A7EE6D-644A-4EF3-9308-6E5D4E52D155}" destId="{16037553-C9D3-4453-B35A-BA16DA4188A9}" srcOrd="0" destOrd="0" presId="urn:microsoft.com/office/officeart/2005/8/layout/hierarchy1"/>
    <dgm:cxn modelId="{2FE67686-BD49-4E33-B03C-076668D3C91E}" type="presOf" srcId="{8F5FD060-340B-45FD-B5D4-943362FA5BA5}" destId="{0D10431B-B3C1-461D-8D69-040D775D1430}" srcOrd="0" destOrd="0" presId="urn:microsoft.com/office/officeart/2005/8/layout/hierarchy1"/>
    <dgm:cxn modelId="{776A55EF-7C8C-4199-B3E1-38E0169C4AEB}" srcId="{BAA5D327-BBA3-48AC-B6AE-76265F388D24}" destId="{89D0D0CD-9722-4A9B-A588-0BAF308F2D4A}" srcOrd="5" destOrd="0" parTransId="{D82CF5F5-04ED-4065-94A1-14DAC5408617}" sibTransId="{3AF72A74-AB85-42EA-9F24-F97B27110E8C}"/>
    <dgm:cxn modelId="{A1A5D521-84F2-4DC0-BF1E-281F39D2FDFE}" srcId="{BAA5D327-BBA3-48AC-B6AE-76265F388D24}" destId="{EC053D01-C9C7-48F6-B273-B0501296310E}" srcOrd="0" destOrd="0" parTransId="{82D11F4C-47B2-4565-B2F6-E1363F219DF1}" sibTransId="{5364346F-6B5A-430F-85FA-62ABC03BC2D0}"/>
    <dgm:cxn modelId="{51F67C4D-468C-47C2-AEC1-70374DA601CB}" srcId="{A042627D-0BB4-41C1-BAD2-84927E69C1C9}" destId="{7333E9D1-15D8-47D2-8C4D-7207324D87A9}" srcOrd="1" destOrd="0" parTransId="{0EC2FB98-F4C0-418A-A645-DF3C43E4FE80}" sibTransId="{53FCE618-A846-40B1-8139-35ECD455C010}"/>
    <dgm:cxn modelId="{E55AB3CD-9F4C-42A1-BF94-9C42A18221D7}" srcId="{3CAE45C2-2AAE-4395-B1C9-BA06FFB86CC5}" destId="{E8CDFB91-8548-4235-87AE-FFC3E6AB84B3}" srcOrd="2" destOrd="0" parTransId="{6A9E19E1-6AD8-48E8-AE7C-A120E581C9F8}" sibTransId="{088F596F-7476-46F6-AE14-CC8F1EFCC73C}"/>
    <dgm:cxn modelId="{6F2D1F77-CB36-4953-8CE2-46CCEA279A1F}" type="presOf" srcId="{EC053D01-C9C7-48F6-B273-B0501296310E}" destId="{D9C7656A-A658-472B-ADB6-0E5C2E9CDB15}" srcOrd="0" destOrd="0" presId="urn:microsoft.com/office/officeart/2005/8/layout/hierarchy1"/>
    <dgm:cxn modelId="{7FEE92A4-EF08-4180-A40A-770B6C21AC55}" type="presOf" srcId="{C5E8B158-C949-42D0-A63F-BB356BB9A804}" destId="{669DA7EA-5217-4E2F-85E6-B8DB7ADCC00F}" srcOrd="0" destOrd="0" presId="urn:microsoft.com/office/officeart/2005/8/layout/hierarchy1"/>
    <dgm:cxn modelId="{5E64F2A8-487B-4D9E-B751-670F1822CEC9}" type="presOf" srcId="{20AE6D4A-EFBC-41B9-A979-42F8AD5D62FE}" destId="{BFE83B66-6679-4C71-B26E-E69B0433F2E7}" srcOrd="0" destOrd="0" presId="urn:microsoft.com/office/officeart/2005/8/layout/hierarchy1"/>
    <dgm:cxn modelId="{AF2A681E-0F67-441B-9B20-C676840039FE}" type="presOf" srcId="{E8CDFB91-8548-4235-87AE-FFC3E6AB84B3}" destId="{220F2D99-B558-4B91-BF0A-67D20D9BAC44}" srcOrd="0" destOrd="0" presId="urn:microsoft.com/office/officeart/2005/8/layout/hierarchy1"/>
    <dgm:cxn modelId="{481FC21F-AD38-422D-AE86-39671402A7C7}" type="presOf" srcId="{BBD06FD9-949E-46A8-9A5B-C80D7FD447EF}" destId="{72220D63-1AFF-4087-B085-1C1E9F827337}" srcOrd="0" destOrd="0" presId="urn:microsoft.com/office/officeart/2005/8/layout/hierarchy1"/>
    <dgm:cxn modelId="{99D2F82B-2CDF-40D2-9172-6806F3FA18E4}" srcId="{60A7EE6D-644A-4EF3-9308-6E5D4E52D155}" destId="{6838620A-84B4-41FC-A672-B1A09D351739}" srcOrd="2" destOrd="0" parTransId="{BBD06FD9-949E-46A8-9A5B-C80D7FD447EF}" sibTransId="{EBADE8EC-55C6-4396-B22F-62ECDBC0BD0B}"/>
    <dgm:cxn modelId="{90A02F3E-C6ED-405A-AADB-E9253D3A1D4D}" type="presOf" srcId="{B2530A68-DC09-441E-8540-0970DF43637F}" destId="{AF18A1CF-E35B-4952-9106-56A8CCB897B6}" srcOrd="0" destOrd="0" presId="urn:microsoft.com/office/officeart/2005/8/layout/hierarchy1"/>
    <dgm:cxn modelId="{7E6FDCE5-D5AF-4590-A247-E623D0FA04EF}" srcId="{3CAE45C2-2AAE-4395-B1C9-BA06FFB86CC5}" destId="{B0877394-FD8B-4DDA-924C-DFEB85770A67}" srcOrd="0" destOrd="0" parTransId="{A277C851-32B8-41DA-9BA4-62901FD2A939}" sibTransId="{19C14BC0-42E7-40B3-BE9D-E82484BA2D1E}"/>
    <dgm:cxn modelId="{FB265948-1E8B-4C60-885A-FA1A0068F1FB}" type="presOf" srcId="{CD273580-F07F-40B7-B2E8-719AA433B57E}" destId="{A3B45DE0-902C-4405-9D04-2E1564D1C7AE}" srcOrd="0" destOrd="0" presId="urn:microsoft.com/office/officeart/2005/8/layout/hierarchy1"/>
    <dgm:cxn modelId="{281A9258-E998-46F4-9C76-D02F66C0F775}" type="presOf" srcId="{D82CF5F5-04ED-4065-94A1-14DAC5408617}" destId="{C70C6761-A96B-4CC2-92F3-09872AF4972E}" srcOrd="0" destOrd="0" presId="urn:microsoft.com/office/officeart/2005/8/layout/hierarchy1"/>
    <dgm:cxn modelId="{9050B966-FE79-4ABC-9826-12C2E3484DBC}" type="presOf" srcId="{A042627D-0BB4-41C1-BAD2-84927E69C1C9}" destId="{73D59617-D1B2-4DD7-A475-9982995A13AB}" srcOrd="0" destOrd="0" presId="urn:microsoft.com/office/officeart/2005/8/layout/hierarchy1"/>
    <dgm:cxn modelId="{123EF0CB-0E5E-4531-AAD7-237DD60A8BDB}" type="presOf" srcId="{A277C851-32B8-41DA-9BA4-62901FD2A939}" destId="{C3F849C1-B7F3-4AA6-BBEC-8C2512C04996}" srcOrd="0" destOrd="0" presId="urn:microsoft.com/office/officeart/2005/8/layout/hierarchy1"/>
    <dgm:cxn modelId="{56F144E9-4793-4386-91C3-360774350244}" type="presOf" srcId="{2959135B-5203-4F35-9674-7A9E7CAB6590}" destId="{B7EA68A7-58FF-4A3D-95D6-46AF9C4AB34F}" srcOrd="0" destOrd="0" presId="urn:microsoft.com/office/officeart/2005/8/layout/hierarchy1"/>
    <dgm:cxn modelId="{4B277BC5-A288-40A3-A89F-013AFE3E8792}" srcId="{BAA5D327-BBA3-48AC-B6AE-76265F388D24}" destId="{3CAE45C2-2AAE-4395-B1C9-BA06FFB86CC5}" srcOrd="3" destOrd="0" parTransId="{60DCF8C7-099F-4AC9-A77F-C23287521583}" sibTransId="{6760415F-580B-49E7-BE14-66C681ECC93C}"/>
    <dgm:cxn modelId="{91BB9E81-8031-48D8-A745-2CF9F6495093}" srcId="{71AE0727-A189-4B32-B9DB-AB7411EFE54C}" destId="{BE43ABB0-693D-4AAF-84F0-C1962D7E4F08}" srcOrd="0" destOrd="0" parTransId="{8F5FD060-340B-45FD-B5D4-943362FA5BA5}" sibTransId="{B44F562E-9B43-4011-98BD-B956406592A2}"/>
    <dgm:cxn modelId="{D51C975E-36DA-4E6D-86F4-6E8F7DB66C33}" type="presOf" srcId="{0EC2FB98-F4C0-418A-A645-DF3C43E4FE80}" destId="{525E011B-AD3D-44DD-8B4C-ADAAB1A00100}" srcOrd="0" destOrd="0" presId="urn:microsoft.com/office/officeart/2005/8/layout/hierarchy1"/>
    <dgm:cxn modelId="{F791D137-3E56-469D-8306-AC33BD0129CA}" type="presOf" srcId="{89D0D0CD-9722-4A9B-A588-0BAF308F2D4A}" destId="{2BE8DCC1-B3E9-4E55-B9D6-EC44F47AA53D}" srcOrd="0" destOrd="0" presId="urn:microsoft.com/office/officeart/2005/8/layout/hierarchy1"/>
    <dgm:cxn modelId="{064BA1AB-55B1-4C04-ADDA-7BCFE81F3E63}" srcId="{BAA5D327-BBA3-48AC-B6AE-76265F388D24}" destId="{60A7EE6D-644A-4EF3-9308-6E5D4E52D155}" srcOrd="2" destOrd="0" parTransId="{CD273580-F07F-40B7-B2E8-719AA433B57E}" sibTransId="{50503747-3489-4900-A751-D13F79353118}"/>
    <dgm:cxn modelId="{F1059F73-82A3-4AE9-AEC9-3082B820B7F5}" type="presOf" srcId="{DC7FD087-9362-4A52-BA4E-05BCA49B62C2}" destId="{47C4B57E-4E76-492E-B3CD-08DB40A3132D}" srcOrd="0" destOrd="0" presId="urn:microsoft.com/office/officeart/2005/8/layout/hierarchy1"/>
    <dgm:cxn modelId="{4B9F2317-2133-49DB-A8F9-AB466108FFD4}" srcId="{60A7EE6D-644A-4EF3-9308-6E5D4E52D155}" destId="{A042627D-0BB4-41C1-BAD2-84927E69C1C9}" srcOrd="1" destOrd="0" parTransId="{9DABCC25-3A8C-4D0F-83E1-44581FEC6833}" sibTransId="{A2DF3956-C212-462B-88D2-0A99DDD8211D}"/>
    <dgm:cxn modelId="{85690610-1BD3-48F8-938E-425B00D80906}" type="presOf" srcId="{6CECA5AD-3B43-4D88-9C92-1236FE11ED58}" destId="{4A512C9B-2279-40EE-B7F8-E4751F3975FF}" srcOrd="0" destOrd="0" presId="urn:microsoft.com/office/officeart/2005/8/layout/hierarchy1"/>
    <dgm:cxn modelId="{C9784671-22F5-4A6E-8B81-F00E76FC5981}" type="presOf" srcId="{40BE062D-F24D-42EA-8071-0703FBDAAEA8}" destId="{B9204069-C1A9-40FD-82DC-2631048560C8}" srcOrd="0" destOrd="0" presId="urn:microsoft.com/office/officeart/2005/8/layout/hierarchy1"/>
    <dgm:cxn modelId="{A95FF644-F174-4C0B-9E4D-2202F1ABE54D}" type="presOf" srcId="{60DCF8C7-099F-4AC9-A77F-C23287521583}" destId="{9A3674E0-8041-4255-AC1F-F08D594264AF}" srcOrd="0" destOrd="0" presId="urn:microsoft.com/office/officeart/2005/8/layout/hierarchy1"/>
    <dgm:cxn modelId="{79A9AC03-83D9-46F3-8870-07CC7CE1A2F4}" type="presOf" srcId="{6A9E19E1-6AD8-48E8-AE7C-A120E581C9F8}" destId="{4C2212D1-1928-401B-9930-C6388A2E751C}" srcOrd="0" destOrd="0" presId="urn:microsoft.com/office/officeart/2005/8/layout/hierarchy1"/>
    <dgm:cxn modelId="{B2A76039-E100-4F86-94B9-54E4BF91C9C8}" srcId="{60A7EE6D-644A-4EF3-9308-6E5D4E52D155}" destId="{9B906C3E-741E-45CD-B179-951104352401}" srcOrd="0" destOrd="0" parTransId="{374E7CD2-42E3-47C3-AAED-2FDF4D7E3C09}" sibTransId="{DE53D16A-CEE6-4A22-93A8-8D922D11A7F0}"/>
    <dgm:cxn modelId="{027D1AA9-38AD-4124-BA24-78AD1E225B08}" type="presOf" srcId="{BAA5D327-BBA3-48AC-B6AE-76265F388D24}" destId="{C4C1943F-E5D8-4C7B-8955-1BD224A82ADC}" srcOrd="0" destOrd="0" presId="urn:microsoft.com/office/officeart/2005/8/layout/hierarchy1"/>
    <dgm:cxn modelId="{DF4C1AB8-0B3E-4EBD-BB1E-025567FD7A21}" type="presOf" srcId="{995DD740-78FF-4F5A-8E5A-88B30D733D74}" destId="{05ECF010-7BF2-49E8-9B13-8788F0860D82}" srcOrd="0" destOrd="0" presId="urn:microsoft.com/office/officeart/2005/8/layout/hierarchy1"/>
    <dgm:cxn modelId="{3DBAA16B-809D-4775-935F-DC4C71835516}" srcId="{3CAE45C2-2AAE-4395-B1C9-BA06FFB86CC5}" destId="{71AE0727-A189-4B32-B9DB-AB7411EFE54C}" srcOrd="1" destOrd="0" parTransId="{DC7FD087-9362-4A52-BA4E-05BCA49B62C2}" sibTransId="{F16C864B-06C8-4341-B902-A2AA33F050CD}"/>
    <dgm:cxn modelId="{04E10550-E7B1-4C3B-998E-66E813312BE8}" type="presOf" srcId="{7333E9D1-15D8-47D2-8C4D-7207324D87A9}" destId="{6EF23A0F-FF5B-4F2E-ACEA-564722EB9897}" srcOrd="0" destOrd="0" presId="urn:microsoft.com/office/officeart/2005/8/layout/hierarchy1"/>
    <dgm:cxn modelId="{DCBCCC87-391F-4D41-BC02-022F503D81BD}" srcId="{A042627D-0BB4-41C1-BAD2-84927E69C1C9}" destId="{40BE062D-F24D-42EA-8071-0703FBDAAEA8}" srcOrd="0" destOrd="0" parTransId="{6CECA5AD-3B43-4D88-9C92-1236FE11ED58}" sibTransId="{4CBB4AD4-70C8-420C-AC45-CFFE26FAED06}"/>
    <dgm:cxn modelId="{3E1B7703-66D2-4B31-9505-A734C85E625C}" type="presParOf" srcId="{7232933C-AD97-4EF6-945C-15044E317C8B}" destId="{DF17F705-EE78-45D7-AD88-77716892BBC8}" srcOrd="0" destOrd="0" presId="urn:microsoft.com/office/officeart/2005/8/layout/hierarchy1"/>
    <dgm:cxn modelId="{49E0BF9A-BBFD-414B-817A-4F3A78E6BBA9}" type="presParOf" srcId="{DF17F705-EE78-45D7-AD88-77716892BBC8}" destId="{B08269B9-2009-40E4-806B-29A81925C89A}" srcOrd="0" destOrd="0" presId="urn:microsoft.com/office/officeart/2005/8/layout/hierarchy1"/>
    <dgm:cxn modelId="{1EDDB123-A4FB-4E13-9FFA-D06A943C2CBC}" type="presParOf" srcId="{B08269B9-2009-40E4-806B-29A81925C89A}" destId="{61656753-253D-4B4C-874F-7530A7669408}" srcOrd="0" destOrd="0" presId="urn:microsoft.com/office/officeart/2005/8/layout/hierarchy1"/>
    <dgm:cxn modelId="{6A756C03-F947-4218-A74B-043F7CE18C1A}" type="presParOf" srcId="{B08269B9-2009-40E4-806B-29A81925C89A}" destId="{C4C1943F-E5D8-4C7B-8955-1BD224A82ADC}" srcOrd="1" destOrd="0" presId="urn:microsoft.com/office/officeart/2005/8/layout/hierarchy1"/>
    <dgm:cxn modelId="{8B7348D0-5ADA-4046-8EF8-7689AA1E5AF2}" type="presParOf" srcId="{DF17F705-EE78-45D7-AD88-77716892BBC8}" destId="{97C64D7C-8983-483E-B212-3D4CF606B2DC}" srcOrd="1" destOrd="0" presId="urn:microsoft.com/office/officeart/2005/8/layout/hierarchy1"/>
    <dgm:cxn modelId="{B7FF613E-2E00-4484-8A68-8ED1337ACD83}" type="presParOf" srcId="{97C64D7C-8983-483E-B212-3D4CF606B2DC}" destId="{52AA5F5D-F71F-463F-A4CC-64CB24BDC902}" srcOrd="0" destOrd="0" presId="urn:microsoft.com/office/officeart/2005/8/layout/hierarchy1"/>
    <dgm:cxn modelId="{6F0BC58E-E507-4746-9A81-E2B364638811}" type="presParOf" srcId="{97C64D7C-8983-483E-B212-3D4CF606B2DC}" destId="{0612C83F-444A-4D0E-8545-E47CBB493072}" srcOrd="1" destOrd="0" presId="urn:microsoft.com/office/officeart/2005/8/layout/hierarchy1"/>
    <dgm:cxn modelId="{7FD93E43-2E3A-4E39-9E12-EC51EE63903C}" type="presParOf" srcId="{0612C83F-444A-4D0E-8545-E47CBB493072}" destId="{EADA77F7-5A91-44B7-BB46-FD1D20661207}" srcOrd="0" destOrd="0" presId="urn:microsoft.com/office/officeart/2005/8/layout/hierarchy1"/>
    <dgm:cxn modelId="{AB9BFC05-028D-48B9-933E-149E7C065087}" type="presParOf" srcId="{EADA77F7-5A91-44B7-BB46-FD1D20661207}" destId="{BF24439F-28D3-4158-BF84-436DA8407BA3}" srcOrd="0" destOrd="0" presId="urn:microsoft.com/office/officeart/2005/8/layout/hierarchy1"/>
    <dgm:cxn modelId="{5C1407BD-51B1-47F1-9809-F07DCE427F66}" type="presParOf" srcId="{EADA77F7-5A91-44B7-BB46-FD1D20661207}" destId="{D9C7656A-A658-472B-ADB6-0E5C2E9CDB15}" srcOrd="1" destOrd="0" presId="urn:microsoft.com/office/officeart/2005/8/layout/hierarchy1"/>
    <dgm:cxn modelId="{7B9A48C2-A2EE-4781-BA0D-C711E5B14D3B}" type="presParOf" srcId="{0612C83F-444A-4D0E-8545-E47CBB493072}" destId="{CD74699F-D890-4A8A-816D-36B704D6BDFC}" srcOrd="1" destOrd="0" presId="urn:microsoft.com/office/officeart/2005/8/layout/hierarchy1"/>
    <dgm:cxn modelId="{F2A5248B-A45F-4326-8F0E-B6C8B850E98C}" type="presParOf" srcId="{97C64D7C-8983-483E-B212-3D4CF606B2DC}" destId="{AF18A1CF-E35B-4952-9106-56A8CCB897B6}" srcOrd="2" destOrd="0" presId="urn:microsoft.com/office/officeart/2005/8/layout/hierarchy1"/>
    <dgm:cxn modelId="{B74557CF-33A0-4659-B3FE-51E37A79A8E3}" type="presParOf" srcId="{97C64D7C-8983-483E-B212-3D4CF606B2DC}" destId="{0CEBF56A-D350-4AE3-A85A-94AEE7336D66}" srcOrd="3" destOrd="0" presId="urn:microsoft.com/office/officeart/2005/8/layout/hierarchy1"/>
    <dgm:cxn modelId="{C206B837-5C61-4456-AC9C-D7228DE940D3}" type="presParOf" srcId="{0CEBF56A-D350-4AE3-A85A-94AEE7336D66}" destId="{4AA99F80-1BD1-4B55-BA38-09A1FD3BA582}" srcOrd="0" destOrd="0" presId="urn:microsoft.com/office/officeart/2005/8/layout/hierarchy1"/>
    <dgm:cxn modelId="{AA848F00-9FDD-4E02-9A2B-FDB66F9BBD26}" type="presParOf" srcId="{4AA99F80-1BD1-4B55-BA38-09A1FD3BA582}" destId="{AD3648A6-13A0-4E4E-B3A0-504F9C0F34E5}" srcOrd="0" destOrd="0" presId="urn:microsoft.com/office/officeart/2005/8/layout/hierarchy1"/>
    <dgm:cxn modelId="{DBF33729-DB30-4A9E-81F6-1C02A740EA15}" type="presParOf" srcId="{4AA99F80-1BD1-4B55-BA38-09A1FD3BA582}" destId="{07364274-92BD-458C-9862-B1C496EE330D}" srcOrd="1" destOrd="0" presId="urn:microsoft.com/office/officeart/2005/8/layout/hierarchy1"/>
    <dgm:cxn modelId="{28FCF395-68CD-4281-A530-B838096301DF}" type="presParOf" srcId="{0CEBF56A-D350-4AE3-A85A-94AEE7336D66}" destId="{3087AF06-5F24-405C-8C3C-3288E04835E6}" srcOrd="1" destOrd="0" presId="urn:microsoft.com/office/officeart/2005/8/layout/hierarchy1"/>
    <dgm:cxn modelId="{93DE4F31-6BE7-4012-9C02-9E5E46D7B542}" type="presParOf" srcId="{97C64D7C-8983-483E-B212-3D4CF606B2DC}" destId="{A3B45DE0-902C-4405-9D04-2E1564D1C7AE}" srcOrd="4" destOrd="0" presId="urn:microsoft.com/office/officeart/2005/8/layout/hierarchy1"/>
    <dgm:cxn modelId="{6D126BE4-5D3F-47E2-900F-873D0E788E90}" type="presParOf" srcId="{97C64D7C-8983-483E-B212-3D4CF606B2DC}" destId="{0E55E01B-FA8F-4A1D-90AD-11BE42153A7A}" srcOrd="5" destOrd="0" presId="urn:microsoft.com/office/officeart/2005/8/layout/hierarchy1"/>
    <dgm:cxn modelId="{026FEE05-80C0-4603-9D4B-A7DD11D98D36}" type="presParOf" srcId="{0E55E01B-FA8F-4A1D-90AD-11BE42153A7A}" destId="{C5B469B7-2D4D-4FA5-A47F-B954C6D31FFA}" srcOrd="0" destOrd="0" presId="urn:microsoft.com/office/officeart/2005/8/layout/hierarchy1"/>
    <dgm:cxn modelId="{5333DB8C-973D-4E3A-BB32-BB75DCA2161D}" type="presParOf" srcId="{C5B469B7-2D4D-4FA5-A47F-B954C6D31FFA}" destId="{9AA6F760-968D-4679-8501-EB9ABBE01E58}" srcOrd="0" destOrd="0" presId="urn:microsoft.com/office/officeart/2005/8/layout/hierarchy1"/>
    <dgm:cxn modelId="{1382FD3C-7F09-4800-BD57-70433CAB6398}" type="presParOf" srcId="{C5B469B7-2D4D-4FA5-A47F-B954C6D31FFA}" destId="{16037553-C9D3-4453-B35A-BA16DA4188A9}" srcOrd="1" destOrd="0" presId="urn:microsoft.com/office/officeart/2005/8/layout/hierarchy1"/>
    <dgm:cxn modelId="{ACF1D2B5-19E3-4971-BA0E-4CCBCD146D62}" type="presParOf" srcId="{0E55E01B-FA8F-4A1D-90AD-11BE42153A7A}" destId="{DB98FC3D-47F1-423F-8838-4A689F3FD1B1}" srcOrd="1" destOrd="0" presId="urn:microsoft.com/office/officeart/2005/8/layout/hierarchy1"/>
    <dgm:cxn modelId="{457ED223-54B3-4F4F-B2CA-5E4E607A717C}" type="presParOf" srcId="{DB98FC3D-47F1-423F-8838-4A689F3FD1B1}" destId="{EAF738D2-6572-4FBE-9421-CCB052BAD551}" srcOrd="0" destOrd="0" presId="urn:microsoft.com/office/officeart/2005/8/layout/hierarchy1"/>
    <dgm:cxn modelId="{BC73F5ED-BE27-4275-B77A-AFD13F5440D0}" type="presParOf" srcId="{DB98FC3D-47F1-423F-8838-4A689F3FD1B1}" destId="{E2DBDE91-7BF9-4A4C-8EC1-BDAA83AE64C2}" srcOrd="1" destOrd="0" presId="urn:microsoft.com/office/officeart/2005/8/layout/hierarchy1"/>
    <dgm:cxn modelId="{4B3F000D-0C9F-4A3A-8313-07C951036D66}" type="presParOf" srcId="{E2DBDE91-7BF9-4A4C-8EC1-BDAA83AE64C2}" destId="{52BC6222-129D-4AE2-B8CA-65D8863E4B03}" srcOrd="0" destOrd="0" presId="urn:microsoft.com/office/officeart/2005/8/layout/hierarchy1"/>
    <dgm:cxn modelId="{81F3A7ED-30AB-4B04-BA9C-894B117162AA}" type="presParOf" srcId="{52BC6222-129D-4AE2-B8CA-65D8863E4B03}" destId="{6045DBF6-36B7-4AD1-B31A-64DC6C13DC4F}" srcOrd="0" destOrd="0" presId="urn:microsoft.com/office/officeart/2005/8/layout/hierarchy1"/>
    <dgm:cxn modelId="{F340FA78-55E6-4B35-B39F-41850AE8E892}" type="presParOf" srcId="{52BC6222-129D-4AE2-B8CA-65D8863E4B03}" destId="{52F69192-FC3E-460C-9714-A59EDB754E98}" srcOrd="1" destOrd="0" presId="urn:microsoft.com/office/officeart/2005/8/layout/hierarchy1"/>
    <dgm:cxn modelId="{1EFE7226-9901-4E58-A78E-A62727B2FDB8}" type="presParOf" srcId="{E2DBDE91-7BF9-4A4C-8EC1-BDAA83AE64C2}" destId="{C4C9E8DA-CAB5-4DE3-B70A-C25BF5779E4D}" srcOrd="1" destOrd="0" presId="urn:microsoft.com/office/officeart/2005/8/layout/hierarchy1"/>
    <dgm:cxn modelId="{FA7AAAA6-F357-4758-AF48-9EAC9008D90D}" type="presParOf" srcId="{DB98FC3D-47F1-423F-8838-4A689F3FD1B1}" destId="{8597C67E-758A-4ACA-B674-D3FAC9F75888}" srcOrd="2" destOrd="0" presId="urn:microsoft.com/office/officeart/2005/8/layout/hierarchy1"/>
    <dgm:cxn modelId="{994E5872-18BC-4279-9A0C-25B5602F1BB3}" type="presParOf" srcId="{DB98FC3D-47F1-423F-8838-4A689F3FD1B1}" destId="{681DFBEA-C07E-49F6-B16D-C82A6AAA07D3}" srcOrd="3" destOrd="0" presId="urn:microsoft.com/office/officeart/2005/8/layout/hierarchy1"/>
    <dgm:cxn modelId="{EBB0E087-C482-4D58-9FB1-005964388705}" type="presParOf" srcId="{681DFBEA-C07E-49F6-B16D-C82A6AAA07D3}" destId="{89A73375-6B93-4A8C-8A45-98C44B5419E1}" srcOrd="0" destOrd="0" presId="urn:microsoft.com/office/officeart/2005/8/layout/hierarchy1"/>
    <dgm:cxn modelId="{C09ABAF7-1DF4-48C7-A6EF-1389B7D59119}" type="presParOf" srcId="{89A73375-6B93-4A8C-8A45-98C44B5419E1}" destId="{D28BCBC3-9899-4462-B161-2AE256802F66}" srcOrd="0" destOrd="0" presId="urn:microsoft.com/office/officeart/2005/8/layout/hierarchy1"/>
    <dgm:cxn modelId="{1EA55D74-A579-46E3-B4FB-20B0F48ADEE1}" type="presParOf" srcId="{89A73375-6B93-4A8C-8A45-98C44B5419E1}" destId="{73D59617-D1B2-4DD7-A475-9982995A13AB}" srcOrd="1" destOrd="0" presId="urn:microsoft.com/office/officeart/2005/8/layout/hierarchy1"/>
    <dgm:cxn modelId="{8E03698B-AB94-4DBF-A12C-9C0818C42C7C}" type="presParOf" srcId="{681DFBEA-C07E-49F6-B16D-C82A6AAA07D3}" destId="{7CB2206C-FF3D-4194-AAFD-B7E4B0DD8D98}" srcOrd="1" destOrd="0" presId="urn:microsoft.com/office/officeart/2005/8/layout/hierarchy1"/>
    <dgm:cxn modelId="{24BC025B-ABB5-45B6-A8E4-99E8212DEA03}" type="presParOf" srcId="{7CB2206C-FF3D-4194-AAFD-B7E4B0DD8D98}" destId="{4A512C9B-2279-40EE-B7F8-E4751F3975FF}" srcOrd="0" destOrd="0" presId="urn:microsoft.com/office/officeart/2005/8/layout/hierarchy1"/>
    <dgm:cxn modelId="{3C28B6F8-C849-418E-8D05-DD323752517C}" type="presParOf" srcId="{7CB2206C-FF3D-4194-AAFD-B7E4B0DD8D98}" destId="{FCB7B007-EB2E-4634-AFFB-2E0424E61B6A}" srcOrd="1" destOrd="0" presId="urn:microsoft.com/office/officeart/2005/8/layout/hierarchy1"/>
    <dgm:cxn modelId="{DE733A3D-05F8-4F86-B6DE-5E51342392A5}" type="presParOf" srcId="{FCB7B007-EB2E-4634-AFFB-2E0424E61B6A}" destId="{527EC2DF-FD30-43B6-A050-4E5AD558F55B}" srcOrd="0" destOrd="0" presId="urn:microsoft.com/office/officeart/2005/8/layout/hierarchy1"/>
    <dgm:cxn modelId="{482A77FF-C67B-4ABB-ABD6-BB126D3AC47F}" type="presParOf" srcId="{527EC2DF-FD30-43B6-A050-4E5AD558F55B}" destId="{BFBB4A06-C5DB-416B-8776-D74C535198E7}" srcOrd="0" destOrd="0" presId="urn:microsoft.com/office/officeart/2005/8/layout/hierarchy1"/>
    <dgm:cxn modelId="{415C5DD5-D78D-49C2-A3F4-D912AC2E5F81}" type="presParOf" srcId="{527EC2DF-FD30-43B6-A050-4E5AD558F55B}" destId="{B9204069-C1A9-40FD-82DC-2631048560C8}" srcOrd="1" destOrd="0" presId="urn:microsoft.com/office/officeart/2005/8/layout/hierarchy1"/>
    <dgm:cxn modelId="{5021ED36-E43C-4257-85AD-C4F1474B8BEB}" type="presParOf" srcId="{FCB7B007-EB2E-4634-AFFB-2E0424E61B6A}" destId="{8271B665-2030-4E30-B5C3-89F1B08FDFD3}" srcOrd="1" destOrd="0" presId="urn:microsoft.com/office/officeart/2005/8/layout/hierarchy1"/>
    <dgm:cxn modelId="{5C7C047C-4084-4F48-B545-DF04BADEC105}" type="presParOf" srcId="{7CB2206C-FF3D-4194-AAFD-B7E4B0DD8D98}" destId="{525E011B-AD3D-44DD-8B4C-ADAAB1A00100}" srcOrd="2" destOrd="0" presId="urn:microsoft.com/office/officeart/2005/8/layout/hierarchy1"/>
    <dgm:cxn modelId="{B1882707-655D-431C-BA07-35739820B4B3}" type="presParOf" srcId="{7CB2206C-FF3D-4194-AAFD-B7E4B0DD8D98}" destId="{0FEE24E9-93A5-4AFF-8CC8-BEC7E132B0F1}" srcOrd="3" destOrd="0" presId="urn:microsoft.com/office/officeart/2005/8/layout/hierarchy1"/>
    <dgm:cxn modelId="{5A8050E6-74D4-4594-96B5-D0875DD9DB1A}" type="presParOf" srcId="{0FEE24E9-93A5-4AFF-8CC8-BEC7E132B0F1}" destId="{15917431-1D43-4D4D-8068-E38D714CBCCE}" srcOrd="0" destOrd="0" presId="urn:microsoft.com/office/officeart/2005/8/layout/hierarchy1"/>
    <dgm:cxn modelId="{7D93365E-3F05-4D53-859A-0275BC9CCFC8}" type="presParOf" srcId="{15917431-1D43-4D4D-8068-E38D714CBCCE}" destId="{854EB894-82A7-459A-AEB5-5683343072DE}" srcOrd="0" destOrd="0" presId="urn:microsoft.com/office/officeart/2005/8/layout/hierarchy1"/>
    <dgm:cxn modelId="{138CCDDF-FE2C-49B5-A26B-4866717D79D8}" type="presParOf" srcId="{15917431-1D43-4D4D-8068-E38D714CBCCE}" destId="{6EF23A0F-FF5B-4F2E-ACEA-564722EB9897}" srcOrd="1" destOrd="0" presId="urn:microsoft.com/office/officeart/2005/8/layout/hierarchy1"/>
    <dgm:cxn modelId="{53A017B3-0D27-42FD-814F-E535205E9A07}" type="presParOf" srcId="{0FEE24E9-93A5-4AFF-8CC8-BEC7E132B0F1}" destId="{68B25E55-CF2A-4B53-AF3C-CE39E2B9334F}" srcOrd="1" destOrd="0" presId="urn:microsoft.com/office/officeart/2005/8/layout/hierarchy1"/>
    <dgm:cxn modelId="{82D48281-C407-44FF-BB8E-D0A5F4A4750F}" type="presParOf" srcId="{DB98FC3D-47F1-423F-8838-4A689F3FD1B1}" destId="{72220D63-1AFF-4087-B085-1C1E9F827337}" srcOrd="4" destOrd="0" presId="urn:microsoft.com/office/officeart/2005/8/layout/hierarchy1"/>
    <dgm:cxn modelId="{F8DDA7D5-5F94-4255-8228-CB0362FD191C}" type="presParOf" srcId="{DB98FC3D-47F1-423F-8838-4A689F3FD1B1}" destId="{D23BF895-DBB8-486E-AB8C-5853C89F510C}" srcOrd="5" destOrd="0" presId="urn:microsoft.com/office/officeart/2005/8/layout/hierarchy1"/>
    <dgm:cxn modelId="{CD17AEDA-530C-4A38-9ED0-07A89503EC53}" type="presParOf" srcId="{D23BF895-DBB8-486E-AB8C-5853C89F510C}" destId="{664C0E61-F750-4489-A13F-B51C59B4EAB9}" srcOrd="0" destOrd="0" presId="urn:microsoft.com/office/officeart/2005/8/layout/hierarchy1"/>
    <dgm:cxn modelId="{B6ED2328-86CE-4667-9A33-B8D3B3C57D3C}" type="presParOf" srcId="{664C0E61-F750-4489-A13F-B51C59B4EAB9}" destId="{B4BCBD02-AA23-4EE5-BB08-B346E9069FEF}" srcOrd="0" destOrd="0" presId="urn:microsoft.com/office/officeart/2005/8/layout/hierarchy1"/>
    <dgm:cxn modelId="{88AC7CF8-19F2-479D-A47E-C7856D7E5C48}" type="presParOf" srcId="{664C0E61-F750-4489-A13F-B51C59B4EAB9}" destId="{9388AEE0-8D40-49E1-89F4-89735572D6D2}" srcOrd="1" destOrd="0" presId="urn:microsoft.com/office/officeart/2005/8/layout/hierarchy1"/>
    <dgm:cxn modelId="{3F050611-B337-4D03-98E7-90750C387332}" type="presParOf" srcId="{D23BF895-DBB8-486E-AB8C-5853C89F510C}" destId="{4B5A7C89-94AB-4A40-A342-23344C9EC525}" srcOrd="1" destOrd="0" presId="urn:microsoft.com/office/officeart/2005/8/layout/hierarchy1"/>
    <dgm:cxn modelId="{8D8309C3-26FD-478C-AB4B-966DE22B8FE8}" type="presParOf" srcId="{97C64D7C-8983-483E-B212-3D4CF606B2DC}" destId="{9A3674E0-8041-4255-AC1F-F08D594264AF}" srcOrd="6" destOrd="0" presId="urn:microsoft.com/office/officeart/2005/8/layout/hierarchy1"/>
    <dgm:cxn modelId="{6680BBD2-DDF6-4357-8AD9-335543BB9770}" type="presParOf" srcId="{97C64D7C-8983-483E-B212-3D4CF606B2DC}" destId="{BB72CA94-7476-4829-B3E7-317DFDD7CF2D}" srcOrd="7" destOrd="0" presId="urn:microsoft.com/office/officeart/2005/8/layout/hierarchy1"/>
    <dgm:cxn modelId="{A06B70F4-4CF6-4FC9-866E-5D2A40BB7E94}" type="presParOf" srcId="{BB72CA94-7476-4829-B3E7-317DFDD7CF2D}" destId="{3CE09B42-283C-4182-A990-61A2EC50DD79}" srcOrd="0" destOrd="0" presId="urn:microsoft.com/office/officeart/2005/8/layout/hierarchy1"/>
    <dgm:cxn modelId="{44FD8583-62AF-4C62-8BA1-56C301C1B924}" type="presParOf" srcId="{3CE09B42-283C-4182-A990-61A2EC50DD79}" destId="{0EB94BF4-7936-41FE-9973-F3BAC5EFCFB1}" srcOrd="0" destOrd="0" presId="urn:microsoft.com/office/officeart/2005/8/layout/hierarchy1"/>
    <dgm:cxn modelId="{0658B99A-56BD-4A33-9032-1C4E1D1E4FB3}" type="presParOf" srcId="{3CE09B42-283C-4182-A990-61A2EC50DD79}" destId="{1D54AFC5-AC5C-4D7B-9DC3-49FFAE354C44}" srcOrd="1" destOrd="0" presId="urn:microsoft.com/office/officeart/2005/8/layout/hierarchy1"/>
    <dgm:cxn modelId="{91FF20AD-0E05-4585-849B-B54B41B6460A}" type="presParOf" srcId="{BB72CA94-7476-4829-B3E7-317DFDD7CF2D}" destId="{A1B72450-1792-48E8-97E2-7A990E60E77B}" srcOrd="1" destOrd="0" presId="urn:microsoft.com/office/officeart/2005/8/layout/hierarchy1"/>
    <dgm:cxn modelId="{C520960A-D53F-4F19-99D5-0F7D90645134}" type="presParOf" srcId="{A1B72450-1792-48E8-97E2-7A990E60E77B}" destId="{C3F849C1-B7F3-4AA6-BBEC-8C2512C04996}" srcOrd="0" destOrd="0" presId="urn:microsoft.com/office/officeart/2005/8/layout/hierarchy1"/>
    <dgm:cxn modelId="{C8259A01-FF2D-43D2-B92D-32AC8419F3C8}" type="presParOf" srcId="{A1B72450-1792-48E8-97E2-7A990E60E77B}" destId="{EDC4F7CE-FB23-488E-9B3E-E675B0FF6418}" srcOrd="1" destOrd="0" presId="urn:microsoft.com/office/officeart/2005/8/layout/hierarchy1"/>
    <dgm:cxn modelId="{970B379A-05C9-4D90-BE5A-E53642D6B7AF}" type="presParOf" srcId="{EDC4F7CE-FB23-488E-9B3E-E675B0FF6418}" destId="{6BBC2077-7FD6-4EFE-BE9A-49B0FF709B06}" srcOrd="0" destOrd="0" presId="urn:microsoft.com/office/officeart/2005/8/layout/hierarchy1"/>
    <dgm:cxn modelId="{69D200ED-0B44-4818-A624-9AC19925BA42}" type="presParOf" srcId="{6BBC2077-7FD6-4EFE-BE9A-49B0FF709B06}" destId="{5F1A586B-C930-46D5-BEEA-B6800E98D33F}" srcOrd="0" destOrd="0" presId="urn:microsoft.com/office/officeart/2005/8/layout/hierarchy1"/>
    <dgm:cxn modelId="{87C1E7B2-D048-4249-A364-4422AD42FBB8}" type="presParOf" srcId="{6BBC2077-7FD6-4EFE-BE9A-49B0FF709B06}" destId="{8C9AA9BA-B08A-4452-8207-0AC80A0A1935}" srcOrd="1" destOrd="0" presId="urn:microsoft.com/office/officeart/2005/8/layout/hierarchy1"/>
    <dgm:cxn modelId="{D8DF3013-1C75-474D-AEF6-CCEB3A14E5E4}" type="presParOf" srcId="{EDC4F7CE-FB23-488E-9B3E-E675B0FF6418}" destId="{DCCDED9B-0624-44DC-9AC1-CBD2D7E6ED14}" srcOrd="1" destOrd="0" presId="urn:microsoft.com/office/officeart/2005/8/layout/hierarchy1"/>
    <dgm:cxn modelId="{94826715-EB59-4E44-8DDE-24DE9262F80F}" type="presParOf" srcId="{A1B72450-1792-48E8-97E2-7A990E60E77B}" destId="{47C4B57E-4E76-492E-B3CD-08DB40A3132D}" srcOrd="2" destOrd="0" presId="urn:microsoft.com/office/officeart/2005/8/layout/hierarchy1"/>
    <dgm:cxn modelId="{0C19BC6C-B59B-47EE-8EFC-EFE2B84864F6}" type="presParOf" srcId="{A1B72450-1792-48E8-97E2-7A990E60E77B}" destId="{F9E39675-C136-48DD-932D-76F931AC0DE1}" srcOrd="3" destOrd="0" presId="urn:microsoft.com/office/officeart/2005/8/layout/hierarchy1"/>
    <dgm:cxn modelId="{2535E38B-AF24-4F8F-B72C-20040677DDD1}" type="presParOf" srcId="{F9E39675-C136-48DD-932D-76F931AC0DE1}" destId="{C50DF875-4886-444F-9FEA-63AF5082AC2E}" srcOrd="0" destOrd="0" presId="urn:microsoft.com/office/officeart/2005/8/layout/hierarchy1"/>
    <dgm:cxn modelId="{98EAE367-3383-43A0-BA4F-DCB9B907B692}" type="presParOf" srcId="{C50DF875-4886-444F-9FEA-63AF5082AC2E}" destId="{3D2D40D4-E41A-4F66-8C5A-9D3AF78A5340}" srcOrd="0" destOrd="0" presId="urn:microsoft.com/office/officeart/2005/8/layout/hierarchy1"/>
    <dgm:cxn modelId="{1EB3D58B-5A2A-490C-95C1-F2F352F5A06A}" type="presParOf" srcId="{C50DF875-4886-444F-9FEA-63AF5082AC2E}" destId="{FD8AC322-BABC-4AC4-9E4B-3FCE274B62F8}" srcOrd="1" destOrd="0" presId="urn:microsoft.com/office/officeart/2005/8/layout/hierarchy1"/>
    <dgm:cxn modelId="{946A59D2-FAF4-448B-BF02-094141150DA9}" type="presParOf" srcId="{F9E39675-C136-48DD-932D-76F931AC0DE1}" destId="{7926B1EF-DBBA-4BB9-A204-F121858DCC0D}" srcOrd="1" destOrd="0" presId="urn:microsoft.com/office/officeart/2005/8/layout/hierarchy1"/>
    <dgm:cxn modelId="{CD3FA6FE-3174-4F27-A62B-7EE19C59EEA9}" type="presParOf" srcId="{7926B1EF-DBBA-4BB9-A204-F121858DCC0D}" destId="{0D10431B-B3C1-461D-8D69-040D775D1430}" srcOrd="0" destOrd="0" presId="urn:microsoft.com/office/officeart/2005/8/layout/hierarchy1"/>
    <dgm:cxn modelId="{8F40F48E-9035-4356-B699-67EA858DF2A7}" type="presParOf" srcId="{7926B1EF-DBBA-4BB9-A204-F121858DCC0D}" destId="{666AE40F-3EEC-4DA1-BD26-EA81C5771679}" srcOrd="1" destOrd="0" presId="urn:microsoft.com/office/officeart/2005/8/layout/hierarchy1"/>
    <dgm:cxn modelId="{693B6487-06CC-49F3-8B2B-249999F88FD5}" type="presParOf" srcId="{666AE40F-3EEC-4DA1-BD26-EA81C5771679}" destId="{00EC314E-42CC-4BE2-B685-1E95AF627590}" srcOrd="0" destOrd="0" presId="urn:microsoft.com/office/officeart/2005/8/layout/hierarchy1"/>
    <dgm:cxn modelId="{9E233134-07E4-4D9F-8898-7A68756B860F}" type="presParOf" srcId="{00EC314E-42CC-4BE2-B685-1E95AF627590}" destId="{EABF1A2F-3989-483C-920D-87724F8E2F13}" srcOrd="0" destOrd="0" presId="urn:microsoft.com/office/officeart/2005/8/layout/hierarchy1"/>
    <dgm:cxn modelId="{A24FC15A-4F74-4D39-AF41-102196F4839A}" type="presParOf" srcId="{00EC314E-42CC-4BE2-B685-1E95AF627590}" destId="{5167A3B6-10F1-4B72-AE3E-E11B2368DAB2}" srcOrd="1" destOrd="0" presId="urn:microsoft.com/office/officeart/2005/8/layout/hierarchy1"/>
    <dgm:cxn modelId="{D91A12BD-2C3C-4113-AA67-C975FF07B57A}" type="presParOf" srcId="{666AE40F-3EEC-4DA1-BD26-EA81C5771679}" destId="{D7040CD9-3DE9-4746-95A0-3B2E9B5FE8F3}" srcOrd="1" destOrd="0" presId="urn:microsoft.com/office/officeart/2005/8/layout/hierarchy1"/>
    <dgm:cxn modelId="{B2FF2B40-58EC-40CF-BF7A-68BDE9941B6B}" type="presParOf" srcId="{7926B1EF-DBBA-4BB9-A204-F121858DCC0D}" destId="{669DA7EA-5217-4E2F-85E6-B8DB7ADCC00F}" srcOrd="2" destOrd="0" presId="urn:microsoft.com/office/officeart/2005/8/layout/hierarchy1"/>
    <dgm:cxn modelId="{16BB8788-21A2-41F7-B5C0-8781B774342C}" type="presParOf" srcId="{7926B1EF-DBBA-4BB9-A204-F121858DCC0D}" destId="{3C87B7E6-C909-49DA-9E43-F3D104B23440}" srcOrd="3" destOrd="0" presId="urn:microsoft.com/office/officeart/2005/8/layout/hierarchy1"/>
    <dgm:cxn modelId="{377A2412-090A-419F-8AB8-C2DCAF5F45EB}" type="presParOf" srcId="{3C87B7E6-C909-49DA-9E43-F3D104B23440}" destId="{FC1D3FE1-9F14-4BCD-A4D7-EBE42D6BC5DE}" srcOrd="0" destOrd="0" presId="urn:microsoft.com/office/officeart/2005/8/layout/hierarchy1"/>
    <dgm:cxn modelId="{A3D06E79-8651-48C8-9FDC-9464B834E22F}" type="presParOf" srcId="{FC1D3FE1-9F14-4BCD-A4D7-EBE42D6BC5DE}" destId="{6BA2D0CE-2C74-45BB-A1F2-3F225CB2F9F5}" srcOrd="0" destOrd="0" presId="urn:microsoft.com/office/officeart/2005/8/layout/hierarchy1"/>
    <dgm:cxn modelId="{A1DD559D-9E4A-4732-A57E-202AA166425C}" type="presParOf" srcId="{FC1D3FE1-9F14-4BCD-A4D7-EBE42D6BC5DE}" destId="{B7EA68A7-58FF-4A3D-95D6-46AF9C4AB34F}" srcOrd="1" destOrd="0" presId="urn:microsoft.com/office/officeart/2005/8/layout/hierarchy1"/>
    <dgm:cxn modelId="{982603DF-E07B-41B4-B659-80D9D6B1D8A2}" type="presParOf" srcId="{3C87B7E6-C909-49DA-9E43-F3D104B23440}" destId="{839052D9-059F-48C7-A72D-55E043FFF026}" srcOrd="1" destOrd="0" presId="urn:microsoft.com/office/officeart/2005/8/layout/hierarchy1"/>
    <dgm:cxn modelId="{5AEADC0A-4C91-4325-9E93-17872B213431}" type="presParOf" srcId="{A1B72450-1792-48E8-97E2-7A990E60E77B}" destId="{4C2212D1-1928-401B-9930-C6388A2E751C}" srcOrd="4" destOrd="0" presId="urn:microsoft.com/office/officeart/2005/8/layout/hierarchy1"/>
    <dgm:cxn modelId="{D674E83D-C4E6-4B33-91C4-3C7881F6290B}" type="presParOf" srcId="{A1B72450-1792-48E8-97E2-7A990E60E77B}" destId="{5D17FBB6-F377-48D2-8E20-43E2F36A7CBA}" srcOrd="5" destOrd="0" presId="urn:microsoft.com/office/officeart/2005/8/layout/hierarchy1"/>
    <dgm:cxn modelId="{C5184B0A-21B9-451D-9DEB-F72277369992}" type="presParOf" srcId="{5D17FBB6-F377-48D2-8E20-43E2F36A7CBA}" destId="{01E3D203-76EF-48CD-AB61-16FA40B92FAE}" srcOrd="0" destOrd="0" presId="urn:microsoft.com/office/officeart/2005/8/layout/hierarchy1"/>
    <dgm:cxn modelId="{5D60C47E-C296-4997-AB3D-DE97AEC92FBF}" type="presParOf" srcId="{01E3D203-76EF-48CD-AB61-16FA40B92FAE}" destId="{15E813B8-2EBD-4146-8397-CF04886B54BF}" srcOrd="0" destOrd="0" presId="urn:microsoft.com/office/officeart/2005/8/layout/hierarchy1"/>
    <dgm:cxn modelId="{C2E68B0D-D632-4170-995D-64946BD07EDD}" type="presParOf" srcId="{01E3D203-76EF-48CD-AB61-16FA40B92FAE}" destId="{220F2D99-B558-4B91-BF0A-67D20D9BAC44}" srcOrd="1" destOrd="0" presId="urn:microsoft.com/office/officeart/2005/8/layout/hierarchy1"/>
    <dgm:cxn modelId="{A71E0DDB-6B79-4C8F-BF31-88698BBBB194}" type="presParOf" srcId="{5D17FBB6-F377-48D2-8E20-43E2F36A7CBA}" destId="{CC4F8DCF-1FBA-4C18-BA16-34A826E15CCC}" srcOrd="1" destOrd="0" presId="urn:microsoft.com/office/officeart/2005/8/layout/hierarchy1"/>
    <dgm:cxn modelId="{583ABB83-457A-4AA7-8E05-E3F6AD4D24FE}" type="presParOf" srcId="{97C64D7C-8983-483E-B212-3D4CF606B2DC}" destId="{05ECF010-7BF2-49E8-9B13-8788F0860D82}" srcOrd="8" destOrd="0" presId="urn:microsoft.com/office/officeart/2005/8/layout/hierarchy1"/>
    <dgm:cxn modelId="{2B192BA3-3B98-4BBA-AB23-B55CFAB7CE2C}" type="presParOf" srcId="{97C64D7C-8983-483E-B212-3D4CF606B2DC}" destId="{F3156C3D-270B-4640-B701-433792521A2A}" srcOrd="9" destOrd="0" presId="urn:microsoft.com/office/officeart/2005/8/layout/hierarchy1"/>
    <dgm:cxn modelId="{D143335B-4490-4D88-9355-D7B442F69EB0}" type="presParOf" srcId="{F3156C3D-270B-4640-B701-433792521A2A}" destId="{E38E4CEC-CB16-4F1B-B873-91EB6B5C66D0}" srcOrd="0" destOrd="0" presId="urn:microsoft.com/office/officeart/2005/8/layout/hierarchy1"/>
    <dgm:cxn modelId="{7ADB72BC-DE91-426C-9337-22C99291CDC6}" type="presParOf" srcId="{E38E4CEC-CB16-4F1B-B873-91EB6B5C66D0}" destId="{F7101D6A-4B6B-48DF-9D37-1303DF4657C4}" srcOrd="0" destOrd="0" presId="urn:microsoft.com/office/officeart/2005/8/layout/hierarchy1"/>
    <dgm:cxn modelId="{8B561BDE-10AB-481C-9942-58DFDF68E1E8}" type="presParOf" srcId="{E38E4CEC-CB16-4F1B-B873-91EB6B5C66D0}" destId="{BFE83B66-6679-4C71-B26E-E69B0433F2E7}" srcOrd="1" destOrd="0" presId="urn:microsoft.com/office/officeart/2005/8/layout/hierarchy1"/>
    <dgm:cxn modelId="{D41637F0-C763-4950-9E64-8CC21552707C}" type="presParOf" srcId="{F3156C3D-270B-4640-B701-433792521A2A}" destId="{44DBC337-4D13-49C0-B23C-67E83056DE96}" srcOrd="1" destOrd="0" presId="urn:microsoft.com/office/officeart/2005/8/layout/hierarchy1"/>
    <dgm:cxn modelId="{4D796823-73B0-4B4A-93E1-3A44BD11C756}" type="presParOf" srcId="{97C64D7C-8983-483E-B212-3D4CF606B2DC}" destId="{C70C6761-A96B-4CC2-92F3-09872AF4972E}" srcOrd="10" destOrd="0" presId="urn:microsoft.com/office/officeart/2005/8/layout/hierarchy1"/>
    <dgm:cxn modelId="{09ECCCB8-F975-418C-92B1-9A6499D00A9B}" type="presParOf" srcId="{97C64D7C-8983-483E-B212-3D4CF606B2DC}" destId="{C7B16352-6F75-407C-80FF-1F12B844E48C}" srcOrd="11" destOrd="0" presId="urn:microsoft.com/office/officeart/2005/8/layout/hierarchy1"/>
    <dgm:cxn modelId="{5B8F7E39-44C6-434F-9738-8D0FACE4A83D}" type="presParOf" srcId="{C7B16352-6F75-407C-80FF-1F12B844E48C}" destId="{73979570-13F4-4B2C-BBED-216E1693B7FC}" srcOrd="0" destOrd="0" presId="urn:microsoft.com/office/officeart/2005/8/layout/hierarchy1"/>
    <dgm:cxn modelId="{A5EA5F55-BA6E-4BB0-AE96-6BCA1733BE31}" type="presParOf" srcId="{73979570-13F4-4B2C-BBED-216E1693B7FC}" destId="{A26A781C-675F-4951-A9A4-31141D8B2D13}" srcOrd="0" destOrd="0" presId="urn:microsoft.com/office/officeart/2005/8/layout/hierarchy1"/>
    <dgm:cxn modelId="{66DE03AC-D835-44C7-A0A6-80B9A1A53BD8}" type="presParOf" srcId="{73979570-13F4-4B2C-BBED-216E1693B7FC}" destId="{2BE8DCC1-B3E9-4E55-B9D6-EC44F47AA53D}" srcOrd="1" destOrd="0" presId="urn:microsoft.com/office/officeart/2005/8/layout/hierarchy1"/>
    <dgm:cxn modelId="{210F67E1-0FBA-4AFF-BEDF-E46D7B763C0A}" type="presParOf" srcId="{C7B16352-6F75-407C-80FF-1F12B844E48C}" destId="{67E3EB8A-7DE7-4842-9B47-3BC91E74A89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35AB15-AE66-4BC8-82E2-4F31B1A69BDB}" type="doc">
      <dgm:prSet loTypeId="urn:microsoft.com/office/officeart/2005/8/layout/hierarchy5" loCatId="hierarchy" qsTypeId="urn:microsoft.com/office/officeart/2005/8/quickstyle/3d2" qsCatId="3D" csTypeId="urn:microsoft.com/office/officeart/2005/8/colors/colorful5" csCatId="colorful" phldr="1"/>
      <dgm:spPr/>
      <dgm:t>
        <a:bodyPr/>
        <a:lstStyle/>
        <a:p>
          <a:endParaRPr lang="en-CA"/>
        </a:p>
      </dgm:t>
    </dgm:pt>
    <dgm:pt modelId="{62F35B2E-1578-499D-8804-C96B50E90FD4}">
      <dgm:prSet phldrT="[Text]"/>
      <dgm:spPr/>
      <dgm:t>
        <a:bodyPr/>
        <a:lstStyle/>
        <a:p>
          <a:r>
            <a:rPr lang="en-CA" dirty="0" smtClean="0"/>
            <a:t>WSN</a:t>
          </a:r>
          <a:endParaRPr lang="en-CA" dirty="0"/>
        </a:p>
      </dgm:t>
    </dgm:pt>
    <dgm:pt modelId="{F3EFC355-7DEE-4738-B812-EB5CCC6E51A5}" type="parTrans" cxnId="{DE2CF8E0-5989-41BF-9FA4-98E0FEED6992}">
      <dgm:prSet/>
      <dgm:spPr/>
      <dgm:t>
        <a:bodyPr/>
        <a:lstStyle/>
        <a:p>
          <a:endParaRPr lang="en-CA"/>
        </a:p>
      </dgm:t>
    </dgm:pt>
    <dgm:pt modelId="{16C9C92F-3E0E-4495-AC04-0DE05D9F07B2}" type="sibTrans" cxnId="{DE2CF8E0-5989-41BF-9FA4-98E0FEED6992}">
      <dgm:prSet/>
      <dgm:spPr/>
      <dgm:t>
        <a:bodyPr/>
        <a:lstStyle/>
        <a:p>
          <a:endParaRPr lang="en-CA"/>
        </a:p>
      </dgm:t>
    </dgm:pt>
    <dgm:pt modelId="{C726D896-8B5F-482C-87A9-D89AC046F1A4}">
      <dgm:prSet phldrT="[Text]"/>
      <dgm:spPr/>
      <dgm:t>
        <a:bodyPr/>
        <a:lstStyle/>
        <a:p>
          <a:r>
            <a:rPr lang="en-CA" dirty="0" smtClean="0"/>
            <a:t>Deployment</a:t>
          </a:r>
          <a:endParaRPr lang="en-CA" dirty="0"/>
        </a:p>
      </dgm:t>
    </dgm:pt>
    <dgm:pt modelId="{3121B160-000D-4953-B165-EBE64CA22926}" type="parTrans" cxnId="{84B4EEFB-3654-45A2-AF76-2F52D1339F51}">
      <dgm:prSet/>
      <dgm:spPr/>
      <dgm:t>
        <a:bodyPr/>
        <a:lstStyle/>
        <a:p>
          <a:endParaRPr lang="en-CA"/>
        </a:p>
      </dgm:t>
    </dgm:pt>
    <dgm:pt modelId="{05D5EDCF-324B-4407-9287-3A7359F265CC}" type="sibTrans" cxnId="{84B4EEFB-3654-45A2-AF76-2F52D1339F51}">
      <dgm:prSet/>
      <dgm:spPr/>
      <dgm:t>
        <a:bodyPr/>
        <a:lstStyle/>
        <a:p>
          <a:endParaRPr lang="en-CA"/>
        </a:p>
      </dgm:t>
    </dgm:pt>
    <dgm:pt modelId="{AE1D8347-5AC3-48CF-B796-6D12EF02C1E1}">
      <dgm:prSet phldrT="[Text]"/>
      <dgm:spPr/>
      <dgm:t>
        <a:bodyPr/>
        <a:lstStyle/>
        <a:p>
          <a:r>
            <a:rPr lang="en-CA" dirty="0" smtClean="0"/>
            <a:t>Routing</a:t>
          </a:r>
          <a:endParaRPr lang="en-CA" dirty="0"/>
        </a:p>
      </dgm:t>
    </dgm:pt>
    <dgm:pt modelId="{7CFFCB21-7F4D-48A0-B752-F1C049BAD86D}" type="parTrans" cxnId="{9EEBC7FB-3B4F-4B0F-BC50-0367444C44B1}">
      <dgm:prSet/>
      <dgm:spPr/>
      <dgm:t>
        <a:bodyPr/>
        <a:lstStyle/>
        <a:p>
          <a:endParaRPr lang="en-CA"/>
        </a:p>
      </dgm:t>
    </dgm:pt>
    <dgm:pt modelId="{8EEB3AA5-81C5-483B-8B81-605FE23D4D19}" type="sibTrans" cxnId="{9EEBC7FB-3B4F-4B0F-BC50-0367444C44B1}">
      <dgm:prSet/>
      <dgm:spPr/>
      <dgm:t>
        <a:bodyPr/>
        <a:lstStyle/>
        <a:p>
          <a:endParaRPr lang="en-CA"/>
        </a:p>
      </dgm:t>
    </dgm:pt>
    <dgm:pt modelId="{EAEDA08E-0970-4C4B-800B-2D825A8D73A7}">
      <dgm:prSet phldrT="[Text]"/>
      <dgm:spPr/>
      <dgm:t>
        <a:bodyPr/>
        <a:lstStyle/>
        <a:p>
          <a:r>
            <a:rPr lang="en-CA" dirty="0" smtClean="0"/>
            <a:t>Flat </a:t>
          </a:r>
          <a:endParaRPr lang="en-CA" dirty="0"/>
        </a:p>
      </dgm:t>
    </dgm:pt>
    <dgm:pt modelId="{E398776D-41E9-4BBB-8961-10F5804F89F9}" type="parTrans" cxnId="{090E30D7-A09F-4C22-92B8-A5D28BD463A9}">
      <dgm:prSet/>
      <dgm:spPr/>
      <dgm:t>
        <a:bodyPr/>
        <a:lstStyle/>
        <a:p>
          <a:endParaRPr lang="en-CA"/>
        </a:p>
      </dgm:t>
    </dgm:pt>
    <dgm:pt modelId="{8385008A-1273-4549-9975-3CB31F3942B5}" type="sibTrans" cxnId="{090E30D7-A09F-4C22-92B8-A5D28BD463A9}">
      <dgm:prSet/>
      <dgm:spPr/>
      <dgm:t>
        <a:bodyPr/>
        <a:lstStyle/>
        <a:p>
          <a:endParaRPr lang="en-CA"/>
        </a:p>
      </dgm:t>
    </dgm:pt>
    <dgm:pt modelId="{2BD5209A-B63F-4FFE-86BB-D1369C1B1110}">
      <dgm:prSet phldrT="[Text]"/>
      <dgm:spPr/>
      <dgm:t>
        <a:bodyPr/>
        <a:lstStyle/>
        <a:p>
          <a:r>
            <a:rPr lang="en-CA" dirty="0" smtClean="0"/>
            <a:t>Network Type</a:t>
          </a:r>
          <a:endParaRPr lang="en-CA" dirty="0"/>
        </a:p>
      </dgm:t>
    </dgm:pt>
    <dgm:pt modelId="{237E83BE-29BA-4333-8783-DB76F23EC423}" type="parTrans" cxnId="{EF297819-5101-4074-9150-2D7C8E51ED16}">
      <dgm:prSet/>
      <dgm:spPr/>
      <dgm:t>
        <a:bodyPr/>
        <a:lstStyle/>
        <a:p>
          <a:endParaRPr lang="en-CA"/>
        </a:p>
      </dgm:t>
    </dgm:pt>
    <dgm:pt modelId="{8AD6EC8D-1AE4-4D1E-8A49-6FB5838A3C42}" type="sibTrans" cxnId="{EF297819-5101-4074-9150-2D7C8E51ED16}">
      <dgm:prSet/>
      <dgm:spPr/>
      <dgm:t>
        <a:bodyPr/>
        <a:lstStyle/>
        <a:p>
          <a:endParaRPr lang="en-CA"/>
        </a:p>
      </dgm:t>
    </dgm:pt>
    <dgm:pt modelId="{E7A5928A-680C-42FE-BCC7-28C64958C35A}">
      <dgm:prSet phldrT="[Text]"/>
      <dgm:spPr/>
      <dgm:t>
        <a:bodyPr/>
        <a:lstStyle/>
        <a:p>
          <a:r>
            <a:rPr lang="en-CA" dirty="0" smtClean="0"/>
            <a:t>Issues</a:t>
          </a:r>
          <a:endParaRPr lang="en-CA" dirty="0"/>
        </a:p>
      </dgm:t>
    </dgm:pt>
    <dgm:pt modelId="{585E0161-3668-447F-834E-8B58CE74775C}" type="parTrans" cxnId="{7AF91FC5-AFE1-46E5-917A-41B1980F467C}">
      <dgm:prSet/>
      <dgm:spPr/>
      <dgm:t>
        <a:bodyPr/>
        <a:lstStyle/>
        <a:p>
          <a:endParaRPr lang="en-CA"/>
        </a:p>
      </dgm:t>
    </dgm:pt>
    <dgm:pt modelId="{165E324F-D773-416B-9DBE-08DD8FE1DD72}" type="sibTrans" cxnId="{7AF91FC5-AFE1-46E5-917A-41B1980F467C}">
      <dgm:prSet/>
      <dgm:spPr/>
      <dgm:t>
        <a:bodyPr/>
        <a:lstStyle/>
        <a:p>
          <a:endParaRPr lang="en-CA"/>
        </a:p>
      </dgm:t>
    </dgm:pt>
    <dgm:pt modelId="{3584FABE-3036-4757-8D3E-A309A2AE12F9}">
      <dgm:prSet phldrT="[Text]"/>
      <dgm:spPr/>
      <dgm:t>
        <a:bodyPr/>
        <a:lstStyle/>
        <a:p>
          <a:r>
            <a:rPr lang="en-CA" dirty="0" smtClean="0"/>
            <a:t>Algorithms</a:t>
          </a:r>
          <a:endParaRPr lang="en-CA" dirty="0"/>
        </a:p>
      </dgm:t>
    </dgm:pt>
    <dgm:pt modelId="{C13F1EFE-4BE7-42DF-89E2-243315D81240}" type="parTrans" cxnId="{F6EE1CD0-1455-4834-A0BE-38602BE89351}">
      <dgm:prSet/>
      <dgm:spPr/>
      <dgm:t>
        <a:bodyPr/>
        <a:lstStyle/>
        <a:p>
          <a:endParaRPr lang="en-CA"/>
        </a:p>
      </dgm:t>
    </dgm:pt>
    <dgm:pt modelId="{C3A869BF-262B-41A8-8006-7D6EB4DBACAD}" type="sibTrans" cxnId="{F6EE1CD0-1455-4834-A0BE-38602BE89351}">
      <dgm:prSet/>
      <dgm:spPr/>
      <dgm:t>
        <a:bodyPr/>
        <a:lstStyle/>
        <a:p>
          <a:endParaRPr lang="en-CA"/>
        </a:p>
      </dgm:t>
    </dgm:pt>
    <dgm:pt modelId="{49BCCFFB-28E7-428E-893B-B3A0F30D4B4B}">
      <dgm:prSet phldrT="[Text]"/>
      <dgm:spPr/>
      <dgm:t>
        <a:bodyPr/>
        <a:lstStyle/>
        <a:p>
          <a:r>
            <a:rPr lang="en-CA" dirty="0" smtClean="0"/>
            <a:t>Location-based</a:t>
          </a:r>
          <a:endParaRPr lang="en-CA" dirty="0"/>
        </a:p>
      </dgm:t>
    </dgm:pt>
    <dgm:pt modelId="{EF9110EE-E429-4921-9577-DB860668D89E}" type="parTrans" cxnId="{05AC4245-E1F1-4B32-A4AE-170DC36A65B4}">
      <dgm:prSet/>
      <dgm:spPr/>
      <dgm:t>
        <a:bodyPr/>
        <a:lstStyle/>
        <a:p>
          <a:endParaRPr lang="en-CA"/>
        </a:p>
      </dgm:t>
    </dgm:pt>
    <dgm:pt modelId="{C40316B7-FBAE-49E4-84C8-DAAEA3920CE8}" type="sibTrans" cxnId="{05AC4245-E1F1-4B32-A4AE-170DC36A65B4}">
      <dgm:prSet/>
      <dgm:spPr/>
      <dgm:t>
        <a:bodyPr/>
        <a:lstStyle/>
        <a:p>
          <a:endParaRPr lang="en-CA"/>
        </a:p>
      </dgm:t>
    </dgm:pt>
    <dgm:pt modelId="{7098B1D0-FFCF-425C-944C-550C67E657D3}">
      <dgm:prSet phldrT="[Text]"/>
      <dgm:spPr/>
      <dgm:t>
        <a:bodyPr/>
        <a:lstStyle/>
        <a:p>
          <a:r>
            <a:rPr lang="en-CA" dirty="0" smtClean="0"/>
            <a:t>Hierarchical</a:t>
          </a:r>
          <a:endParaRPr lang="en-CA" dirty="0"/>
        </a:p>
      </dgm:t>
    </dgm:pt>
    <dgm:pt modelId="{42661EC9-2211-4E6B-A74F-4CBFEE66737E}" type="parTrans" cxnId="{7943904F-311F-46D4-8ACB-7E51B9CD5E3C}">
      <dgm:prSet/>
      <dgm:spPr/>
      <dgm:t>
        <a:bodyPr/>
        <a:lstStyle/>
        <a:p>
          <a:endParaRPr lang="en-CA"/>
        </a:p>
      </dgm:t>
    </dgm:pt>
    <dgm:pt modelId="{A1F5E99C-9BB0-4A08-9FA7-72FEB77C306F}" type="sibTrans" cxnId="{7943904F-311F-46D4-8ACB-7E51B9CD5E3C}">
      <dgm:prSet/>
      <dgm:spPr/>
      <dgm:t>
        <a:bodyPr/>
        <a:lstStyle/>
        <a:p>
          <a:endParaRPr lang="en-CA"/>
        </a:p>
      </dgm:t>
    </dgm:pt>
    <dgm:pt modelId="{ECE76123-978B-47FF-955B-21BC49D05EC8}">
      <dgm:prSet phldrT="[Text]"/>
      <dgm:spPr/>
      <dgm:t>
        <a:bodyPr/>
        <a:lstStyle/>
        <a:p>
          <a:r>
            <a:rPr lang="en-CA" dirty="0" smtClean="0"/>
            <a:t>Sensing</a:t>
          </a:r>
          <a:endParaRPr lang="en-CA" dirty="0"/>
        </a:p>
      </dgm:t>
    </dgm:pt>
    <dgm:pt modelId="{84A9D2B8-15F3-491E-8B7D-48BE7BEE14D6}" type="parTrans" cxnId="{B22633A8-B3BA-41BD-B501-4F14DA78F184}">
      <dgm:prSet/>
      <dgm:spPr/>
      <dgm:t>
        <a:bodyPr/>
        <a:lstStyle/>
        <a:p>
          <a:endParaRPr lang="en-CA"/>
        </a:p>
      </dgm:t>
    </dgm:pt>
    <dgm:pt modelId="{C4F45F94-07FF-40F6-A24F-A4F9BAE4D8E5}" type="sibTrans" cxnId="{B22633A8-B3BA-41BD-B501-4F14DA78F184}">
      <dgm:prSet/>
      <dgm:spPr/>
      <dgm:t>
        <a:bodyPr/>
        <a:lstStyle/>
        <a:p>
          <a:endParaRPr lang="en-CA"/>
        </a:p>
      </dgm:t>
    </dgm:pt>
    <dgm:pt modelId="{DC31139D-3E5A-4F62-BABE-49B06445BE23}">
      <dgm:prSet phldrT="[Text]"/>
      <dgm:spPr/>
      <dgm:t>
        <a:bodyPr/>
        <a:lstStyle/>
        <a:p>
          <a:r>
            <a:rPr lang="en-CA" dirty="0" smtClean="0"/>
            <a:t>Decision</a:t>
          </a:r>
        </a:p>
        <a:p>
          <a:r>
            <a:rPr lang="en-CA" dirty="0" smtClean="0"/>
            <a:t>Making</a:t>
          </a:r>
          <a:endParaRPr lang="en-CA" dirty="0"/>
        </a:p>
      </dgm:t>
    </dgm:pt>
    <dgm:pt modelId="{000463D1-6A71-4209-89D8-0E9D33795A1B}" type="parTrans" cxnId="{D6323788-3B75-4739-97EE-8BC20B6C5F56}">
      <dgm:prSet/>
      <dgm:spPr/>
      <dgm:t>
        <a:bodyPr/>
        <a:lstStyle/>
        <a:p>
          <a:endParaRPr lang="en-CA"/>
        </a:p>
      </dgm:t>
    </dgm:pt>
    <dgm:pt modelId="{6399CE2B-524A-4A6D-A156-63E6114C2AFE}" type="sibTrans" cxnId="{D6323788-3B75-4739-97EE-8BC20B6C5F56}">
      <dgm:prSet/>
      <dgm:spPr/>
      <dgm:t>
        <a:bodyPr/>
        <a:lstStyle/>
        <a:p>
          <a:endParaRPr lang="en-CA"/>
        </a:p>
      </dgm:t>
    </dgm:pt>
    <dgm:pt modelId="{5572B158-863A-4A3B-AE34-18904BEEB884}" type="pres">
      <dgm:prSet presAssocID="{1D35AB15-AE66-4BC8-82E2-4F31B1A69BDB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079B6F38-B645-4524-B79F-ADF7D4EDA390}" type="pres">
      <dgm:prSet presAssocID="{1D35AB15-AE66-4BC8-82E2-4F31B1A69BDB}" presName="hierFlow" presStyleCnt="0"/>
      <dgm:spPr/>
    </dgm:pt>
    <dgm:pt modelId="{29530AD6-4A2D-465E-8F99-D203D3BEDEB4}" type="pres">
      <dgm:prSet presAssocID="{1D35AB15-AE66-4BC8-82E2-4F31B1A69BDB}" presName="firstBuf" presStyleCnt="0"/>
      <dgm:spPr/>
    </dgm:pt>
    <dgm:pt modelId="{E86E605D-4742-4CDE-8F86-276AD05EA50E}" type="pres">
      <dgm:prSet presAssocID="{1D35AB15-AE66-4BC8-82E2-4F31B1A69BDB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B3FCB81-2D4F-4838-9034-A04685BF1884}" type="pres">
      <dgm:prSet presAssocID="{62F35B2E-1578-499D-8804-C96B50E90FD4}" presName="Name17" presStyleCnt="0"/>
      <dgm:spPr/>
    </dgm:pt>
    <dgm:pt modelId="{91E8BA95-69F8-4A72-AEDF-DEE41338425D}" type="pres">
      <dgm:prSet presAssocID="{62F35B2E-1578-499D-8804-C96B50E90FD4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F0C03B05-4255-4C62-9F97-EDA3A3B42535}" type="pres">
      <dgm:prSet presAssocID="{62F35B2E-1578-499D-8804-C96B50E90FD4}" presName="hierChild2" presStyleCnt="0"/>
      <dgm:spPr/>
    </dgm:pt>
    <dgm:pt modelId="{0D59E706-202F-4BB0-877D-4CF5A6C58446}" type="pres">
      <dgm:prSet presAssocID="{3121B160-000D-4953-B165-EBE64CA22926}" presName="Name25" presStyleLbl="parChTrans1D2" presStyleIdx="0" presStyleCnt="4"/>
      <dgm:spPr/>
      <dgm:t>
        <a:bodyPr/>
        <a:lstStyle/>
        <a:p>
          <a:endParaRPr lang="en-CA"/>
        </a:p>
      </dgm:t>
    </dgm:pt>
    <dgm:pt modelId="{996DEB2C-CA43-419F-B85C-0C8ACBC4D1D1}" type="pres">
      <dgm:prSet presAssocID="{3121B160-000D-4953-B165-EBE64CA22926}" presName="connTx" presStyleLbl="parChTrans1D2" presStyleIdx="0" presStyleCnt="4"/>
      <dgm:spPr/>
      <dgm:t>
        <a:bodyPr/>
        <a:lstStyle/>
        <a:p>
          <a:endParaRPr lang="en-CA"/>
        </a:p>
      </dgm:t>
    </dgm:pt>
    <dgm:pt modelId="{6E0D0036-6F1A-402A-9C0E-39DD35077E8A}" type="pres">
      <dgm:prSet presAssocID="{C726D896-8B5F-482C-87A9-D89AC046F1A4}" presName="Name30" presStyleCnt="0"/>
      <dgm:spPr/>
    </dgm:pt>
    <dgm:pt modelId="{5B6754B1-77AA-4AAC-9E5B-9671DE826E4F}" type="pres">
      <dgm:prSet presAssocID="{C726D896-8B5F-482C-87A9-D89AC046F1A4}" presName="level2Shape" presStyleLbl="node2" presStyleIdx="0" presStyleCnt="4"/>
      <dgm:spPr/>
      <dgm:t>
        <a:bodyPr/>
        <a:lstStyle/>
        <a:p>
          <a:endParaRPr lang="en-CA"/>
        </a:p>
      </dgm:t>
    </dgm:pt>
    <dgm:pt modelId="{1A52E77B-3A52-4294-A5CB-0BE47C76BC02}" type="pres">
      <dgm:prSet presAssocID="{C726D896-8B5F-482C-87A9-D89AC046F1A4}" presName="hierChild3" presStyleCnt="0"/>
      <dgm:spPr/>
    </dgm:pt>
    <dgm:pt modelId="{DF0619F8-502A-4578-9D39-673669D41F43}" type="pres">
      <dgm:prSet presAssocID="{84A9D2B8-15F3-491E-8B7D-48BE7BEE14D6}" presName="Name25" presStyleLbl="parChTrans1D2" presStyleIdx="1" presStyleCnt="4"/>
      <dgm:spPr/>
      <dgm:t>
        <a:bodyPr/>
        <a:lstStyle/>
        <a:p>
          <a:endParaRPr lang="en-CA"/>
        </a:p>
      </dgm:t>
    </dgm:pt>
    <dgm:pt modelId="{EE5C28B8-C86F-41D3-89D7-AA69068C8052}" type="pres">
      <dgm:prSet presAssocID="{84A9D2B8-15F3-491E-8B7D-48BE7BEE14D6}" presName="connTx" presStyleLbl="parChTrans1D2" presStyleIdx="1" presStyleCnt="4"/>
      <dgm:spPr/>
      <dgm:t>
        <a:bodyPr/>
        <a:lstStyle/>
        <a:p>
          <a:endParaRPr lang="en-CA"/>
        </a:p>
      </dgm:t>
    </dgm:pt>
    <dgm:pt modelId="{4A4568F5-33CB-4960-AF4D-5BD4132A8CA8}" type="pres">
      <dgm:prSet presAssocID="{ECE76123-978B-47FF-955B-21BC49D05EC8}" presName="Name30" presStyleCnt="0"/>
      <dgm:spPr/>
    </dgm:pt>
    <dgm:pt modelId="{F9F22C92-3692-4E23-8921-B97C3D825961}" type="pres">
      <dgm:prSet presAssocID="{ECE76123-978B-47FF-955B-21BC49D05EC8}" presName="level2Shape" presStyleLbl="node2" presStyleIdx="1" presStyleCnt="4"/>
      <dgm:spPr/>
      <dgm:t>
        <a:bodyPr/>
        <a:lstStyle/>
        <a:p>
          <a:endParaRPr lang="en-CA"/>
        </a:p>
      </dgm:t>
    </dgm:pt>
    <dgm:pt modelId="{9C9A155C-C3AC-4F16-ACE1-2E7D1A02A6A3}" type="pres">
      <dgm:prSet presAssocID="{ECE76123-978B-47FF-955B-21BC49D05EC8}" presName="hierChild3" presStyleCnt="0"/>
      <dgm:spPr/>
    </dgm:pt>
    <dgm:pt modelId="{B535CE06-8F48-4676-9CA4-198D5A120891}" type="pres">
      <dgm:prSet presAssocID="{000463D1-6A71-4209-89D8-0E9D33795A1B}" presName="Name25" presStyleLbl="parChTrans1D2" presStyleIdx="2" presStyleCnt="4"/>
      <dgm:spPr/>
      <dgm:t>
        <a:bodyPr/>
        <a:lstStyle/>
        <a:p>
          <a:endParaRPr lang="en-CA"/>
        </a:p>
      </dgm:t>
    </dgm:pt>
    <dgm:pt modelId="{41E8985C-7EF1-49AE-B7C0-ED4964C6363B}" type="pres">
      <dgm:prSet presAssocID="{000463D1-6A71-4209-89D8-0E9D33795A1B}" presName="connTx" presStyleLbl="parChTrans1D2" presStyleIdx="2" presStyleCnt="4"/>
      <dgm:spPr/>
      <dgm:t>
        <a:bodyPr/>
        <a:lstStyle/>
        <a:p>
          <a:endParaRPr lang="en-CA"/>
        </a:p>
      </dgm:t>
    </dgm:pt>
    <dgm:pt modelId="{6C797030-82D4-4896-866E-C533C5905952}" type="pres">
      <dgm:prSet presAssocID="{DC31139D-3E5A-4F62-BABE-49B06445BE23}" presName="Name30" presStyleCnt="0"/>
      <dgm:spPr/>
    </dgm:pt>
    <dgm:pt modelId="{15B7C696-D19B-4ABA-A567-5D2FB98FF21C}" type="pres">
      <dgm:prSet presAssocID="{DC31139D-3E5A-4F62-BABE-49B06445BE23}" presName="level2Shape" presStyleLbl="node2" presStyleIdx="2" presStyleCnt="4"/>
      <dgm:spPr/>
      <dgm:t>
        <a:bodyPr/>
        <a:lstStyle/>
        <a:p>
          <a:endParaRPr lang="en-CA"/>
        </a:p>
      </dgm:t>
    </dgm:pt>
    <dgm:pt modelId="{A7CCF7E5-DBCE-4D6D-A0C7-A65DD6077389}" type="pres">
      <dgm:prSet presAssocID="{DC31139D-3E5A-4F62-BABE-49B06445BE23}" presName="hierChild3" presStyleCnt="0"/>
      <dgm:spPr/>
    </dgm:pt>
    <dgm:pt modelId="{5FC7490C-98A1-4CE9-8377-14DD23A9F3A1}" type="pres">
      <dgm:prSet presAssocID="{7CFFCB21-7F4D-48A0-B752-F1C049BAD86D}" presName="Name25" presStyleLbl="parChTrans1D2" presStyleIdx="3" presStyleCnt="4"/>
      <dgm:spPr/>
      <dgm:t>
        <a:bodyPr/>
        <a:lstStyle/>
        <a:p>
          <a:endParaRPr lang="en-CA"/>
        </a:p>
      </dgm:t>
    </dgm:pt>
    <dgm:pt modelId="{6951A354-DC01-4C23-84C1-54F5B4A287EE}" type="pres">
      <dgm:prSet presAssocID="{7CFFCB21-7F4D-48A0-B752-F1C049BAD86D}" presName="connTx" presStyleLbl="parChTrans1D2" presStyleIdx="3" presStyleCnt="4"/>
      <dgm:spPr/>
      <dgm:t>
        <a:bodyPr/>
        <a:lstStyle/>
        <a:p>
          <a:endParaRPr lang="en-CA"/>
        </a:p>
      </dgm:t>
    </dgm:pt>
    <dgm:pt modelId="{DEA3D504-1CDB-4CAE-92E6-89E2F9F6E0CF}" type="pres">
      <dgm:prSet presAssocID="{AE1D8347-5AC3-48CF-B796-6D12EF02C1E1}" presName="Name30" presStyleCnt="0"/>
      <dgm:spPr/>
    </dgm:pt>
    <dgm:pt modelId="{D23141F2-75E3-4AD4-A4CC-EC3D43A50346}" type="pres">
      <dgm:prSet presAssocID="{AE1D8347-5AC3-48CF-B796-6D12EF02C1E1}" presName="level2Shape" presStyleLbl="node2" presStyleIdx="3" presStyleCnt="4"/>
      <dgm:spPr/>
      <dgm:t>
        <a:bodyPr/>
        <a:lstStyle/>
        <a:p>
          <a:endParaRPr lang="en-CA"/>
        </a:p>
      </dgm:t>
    </dgm:pt>
    <dgm:pt modelId="{818C4CA1-D462-41C5-9B51-13128731A9C1}" type="pres">
      <dgm:prSet presAssocID="{AE1D8347-5AC3-48CF-B796-6D12EF02C1E1}" presName="hierChild3" presStyleCnt="0"/>
      <dgm:spPr/>
    </dgm:pt>
    <dgm:pt modelId="{383DA6A1-EE79-4F24-B5F8-BC0675D2F2E5}" type="pres">
      <dgm:prSet presAssocID="{E398776D-41E9-4BBB-8961-10F5804F89F9}" presName="Name25" presStyleLbl="parChTrans1D3" presStyleIdx="0" presStyleCnt="3"/>
      <dgm:spPr/>
      <dgm:t>
        <a:bodyPr/>
        <a:lstStyle/>
        <a:p>
          <a:endParaRPr lang="en-CA"/>
        </a:p>
      </dgm:t>
    </dgm:pt>
    <dgm:pt modelId="{CF8D959F-1A59-49DC-BC98-65C4250EBF73}" type="pres">
      <dgm:prSet presAssocID="{E398776D-41E9-4BBB-8961-10F5804F89F9}" presName="connTx" presStyleLbl="parChTrans1D3" presStyleIdx="0" presStyleCnt="3"/>
      <dgm:spPr/>
      <dgm:t>
        <a:bodyPr/>
        <a:lstStyle/>
        <a:p>
          <a:endParaRPr lang="en-CA"/>
        </a:p>
      </dgm:t>
    </dgm:pt>
    <dgm:pt modelId="{85DDFB1D-D0E4-455B-881C-852114FC9CA5}" type="pres">
      <dgm:prSet presAssocID="{EAEDA08E-0970-4C4B-800B-2D825A8D73A7}" presName="Name30" presStyleCnt="0"/>
      <dgm:spPr/>
    </dgm:pt>
    <dgm:pt modelId="{449A3125-EBBE-43C0-A30F-2FC7B795A873}" type="pres">
      <dgm:prSet presAssocID="{EAEDA08E-0970-4C4B-800B-2D825A8D73A7}" presName="level2Shape" presStyleLbl="node3" presStyleIdx="0" presStyleCnt="3"/>
      <dgm:spPr/>
      <dgm:t>
        <a:bodyPr/>
        <a:lstStyle/>
        <a:p>
          <a:endParaRPr lang="en-CA"/>
        </a:p>
      </dgm:t>
    </dgm:pt>
    <dgm:pt modelId="{B0B987DC-55BA-494A-BE75-EDD7CC59FEB6}" type="pres">
      <dgm:prSet presAssocID="{EAEDA08E-0970-4C4B-800B-2D825A8D73A7}" presName="hierChild3" presStyleCnt="0"/>
      <dgm:spPr/>
    </dgm:pt>
    <dgm:pt modelId="{F4B98D30-BD07-44CD-9AA7-736BF13D1A0F}" type="pres">
      <dgm:prSet presAssocID="{EF9110EE-E429-4921-9577-DB860668D89E}" presName="Name25" presStyleLbl="parChTrans1D3" presStyleIdx="1" presStyleCnt="3"/>
      <dgm:spPr/>
      <dgm:t>
        <a:bodyPr/>
        <a:lstStyle/>
        <a:p>
          <a:endParaRPr lang="en-CA"/>
        </a:p>
      </dgm:t>
    </dgm:pt>
    <dgm:pt modelId="{9CF81DD7-5CCF-40AF-AD66-2AA140820EDF}" type="pres">
      <dgm:prSet presAssocID="{EF9110EE-E429-4921-9577-DB860668D89E}" presName="connTx" presStyleLbl="parChTrans1D3" presStyleIdx="1" presStyleCnt="3"/>
      <dgm:spPr/>
      <dgm:t>
        <a:bodyPr/>
        <a:lstStyle/>
        <a:p>
          <a:endParaRPr lang="en-CA"/>
        </a:p>
      </dgm:t>
    </dgm:pt>
    <dgm:pt modelId="{234E2945-1E5F-48BD-8626-563300B1660B}" type="pres">
      <dgm:prSet presAssocID="{49BCCFFB-28E7-428E-893B-B3A0F30D4B4B}" presName="Name30" presStyleCnt="0"/>
      <dgm:spPr/>
    </dgm:pt>
    <dgm:pt modelId="{1E052823-0B09-48DE-9AFC-68D0D246E6D6}" type="pres">
      <dgm:prSet presAssocID="{49BCCFFB-28E7-428E-893B-B3A0F30D4B4B}" presName="level2Shape" presStyleLbl="node3" presStyleIdx="1" presStyleCnt="3"/>
      <dgm:spPr/>
      <dgm:t>
        <a:bodyPr/>
        <a:lstStyle/>
        <a:p>
          <a:endParaRPr lang="en-CA"/>
        </a:p>
      </dgm:t>
    </dgm:pt>
    <dgm:pt modelId="{12F7A9DC-C979-4BED-9526-E68F51EF8C51}" type="pres">
      <dgm:prSet presAssocID="{49BCCFFB-28E7-428E-893B-B3A0F30D4B4B}" presName="hierChild3" presStyleCnt="0"/>
      <dgm:spPr/>
    </dgm:pt>
    <dgm:pt modelId="{3E538EB8-B750-4D3A-ABEE-A692871364ED}" type="pres">
      <dgm:prSet presAssocID="{42661EC9-2211-4E6B-A74F-4CBFEE66737E}" presName="Name25" presStyleLbl="parChTrans1D3" presStyleIdx="2" presStyleCnt="3"/>
      <dgm:spPr/>
      <dgm:t>
        <a:bodyPr/>
        <a:lstStyle/>
        <a:p>
          <a:endParaRPr lang="en-CA"/>
        </a:p>
      </dgm:t>
    </dgm:pt>
    <dgm:pt modelId="{49F14CDE-9992-484B-B21B-21BD829D7374}" type="pres">
      <dgm:prSet presAssocID="{42661EC9-2211-4E6B-A74F-4CBFEE66737E}" presName="connTx" presStyleLbl="parChTrans1D3" presStyleIdx="2" presStyleCnt="3"/>
      <dgm:spPr/>
      <dgm:t>
        <a:bodyPr/>
        <a:lstStyle/>
        <a:p>
          <a:endParaRPr lang="en-CA"/>
        </a:p>
      </dgm:t>
    </dgm:pt>
    <dgm:pt modelId="{348DC77A-A980-44E0-9E6A-567D820E74FC}" type="pres">
      <dgm:prSet presAssocID="{7098B1D0-FFCF-425C-944C-550C67E657D3}" presName="Name30" presStyleCnt="0"/>
      <dgm:spPr/>
    </dgm:pt>
    <dgm:pt modelId="{D78F8651-8CB7-401D-B6B0-E2A9567D55BE}" type="pres">
      <dgm:prSet presAssocID="{7098B1D0-FFCF-425C-944C-550C67E657D3}" presName="level2Shape" presStyleLbl="node3" presStyleIdx="2" presStyleCnt="3"/>
      <dgm:spPr/>
      <dgm:t>
        <a:bodyPr/>
        <a:lstStyle/>
        <a:p>
          <a:endParaRPr lang="en-CA"/>
        </a:p>
      </dgm:t>
    </dgm:pt>
    <dgm:pt modelId="{B448AD9F-6F6A-4AFA-A14E-27836950EDA2}" type="pres">
      <dgm:prSet presAssocID="{7098B1D0-FFCF-425C-944C-550C67E657D3}" presName="hierChild3" presStyleCnt="0"/>
      <dgm:spPr/>
    </dgm:pt>
    <dgm:pt modelId="{21E9A7A6-3241-48D6-966B-5464B0F1848A}" type="pres">
      <dgm:prSet presAssocID="{1D35AB15-AE66-4BC8-82E2-4F31B1A69BDB}" presName="bgShapesFlow" presStyleCnt="0"/>
      <dgm:spPr/>
    </dgm:pt>
    <dgm:pt modelId="{F8D83DB4-E6E7-4208-B953-19D780B8133F}" type="pres">
      <dgm:prSet presAssocID="{2BD5209A-B63F-4FFE-86BB-D1369C1B1110}" presName="rectComp" presStyleCnt="0"/>
      <dgm:spPr/>
    </dgm:pt>
    <dgm:pt modelId="{8048181F-FF80-43B1-9347-CB915B2C1D0D}" type="pres">
      <dgm:prSet presAssocID="{2BD5209A-B63F-4FFE-86BB-D1369C1B1110}" presName="bgRect" presStyleLbl="bgShp" presStyleIdx="0" presStyleCnt="3"/>
      <dgm:spPr/>
      <dgm:t>
        <a:bodyPr/>
        <a:lstStyle/>
        <a:p>
          <a:endParaRPr lang="en-CA"/>
        </a:p>
      </dgm:t>
    </dgm:pt>
    <dgm:pt modelId="{408E9E21-5F67-4240-8A04-EFA230783912}" type="pres">
      <dgm:prSet presAssocID="{2BD5209A-B63F-4FFE-86BB-D1369C1B1110}" presName="bgRectTx" presStyleLbl="bgShp" presStyleIdx="0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9993B236-575A-41CF-8E9F-156F929C74E3}" type="pres">
      <dgm:prSet presAssocID="{2BD5209A-B63F-4FFE-86BB-D1369C1B1110}" presName="spComp" presStyleCnt="0"/>
      <dgm:spPr/>
    </dgm:pt>
    <dgm:pt modelId="{2188FF0E-727E-4FA1-A498-42FFEACA6EBA}" type="pres">
      <dgm:prSet presAssocID="{2BD5209A-B63F-4FFE-86BB-D1369C1B1110}" presName="hSp" presStyleCnt="0"/>
      <dgm:spPr/>
    </dgm:pt>
    <dgm:pt modelId="{CDFF6449-A87F-4FBC-8652-341400F100CA}" type="pres">
      <dgm:prSet presAssocID="{E7A5928A-680C-42FE-BCC7-28C64958C35A}" presName="rectComp" presStyleCnt="0"/>
      <dgm:spPr/>
    </dgm:pt>
    <dgm:pt modelId="{614EAD09-0565-4930-8235-9D22227B3D5C}" type="pres">
      <dgm:prSet presAssocID="{E7A5928A-680C-42FE-BCC7-28C64958C35A}" presName="bgRect" presStyleLbl="bgShp" presStyleIdx="1" presStyleCnt="3"/>
      <dgm:spPr/>
      <dgm:t>
        <a:bodyPr/>
        <a:lstStyle/>
        <a:p>
          <a:endParaRPr lang="en-CA"/>
        </a:p>
      </dgm:t>
    </dgm:pt>
    <dgm:pt modelId="{9FAC0556-31A7-4B09-AB23-0E16ED6EBD83}" type="pres">
      <dgm:prSet presAssocID="{E7A5928A-680C-42FE-BCC7-28C64958C35A}" presName="bgRectTx" presStyleLbl="bgShp" presStyleIdx="1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0347303-C0E7-406D-A820-80BA6146E938}" type="pres">
      <dgm:prSet presAssocID="{E7A5928A-680C-42FE-BCC7-28C64958C35A}" presName="spComp" presStyleCnt="0"/>
      <dgm:spPr/>
    </dgm:pt>
    <dgm:pt modelId="{24294DB5-A54F-4369-9253-F524C3140F0E}" type="pres">
      <dgm:prSet presAssocID="{E7A5928A-680C-42FE-BCC7-28C64958C35A}" presName="hSp" presStyleCnt="0"/>
      <dgm:spPr/>
    </dgm:pt>
    <dgm:pt modelId="{6F63172F-7D13-4565-B3EF-6890DAE93F18}" type="pres">
      <dgm:prSet presAssocID="{3584FABE-3036-4757-8D3E-A309A2AE12F9}" presName="rectComp" presStyleCnt="0"/>
      <dgm:spPr/>
    </dgm:pt>
    <dgm:pt modelId="{674FCC4A-9F4B-40EE-A45E-F9B17A45156D}" type="pres">
      <dgm:prSet presAssocID="{3584FABE-3036-4757-8D3E-A309A2AE12F9}" presName="bgRect" presStyleLbl="bgShp" presStyleIdx="2" presStyleCnt="3"/>
      <dgm:spPr/>
      <dgm:t>
        <a:bodyPr/>
        <a:lstStyle/>
        <a:p>
          <a:endParaRPr lang="en-CA"/>
        </a:p>
      </dgm:t>
    </dgm:pt>
    <dgm:pt modelId="{A2C242B9-45C8-440B-8696-AAD3C1374D9E}" type="pres">
      <dgm:prSet presAssocID="{3584FABE-3036-4757-8D3E-A309A2AE12F9}" presName="bgRectTx" presStyleLbl="bgShp" presStyleIdx="2" presStyleCnt="3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28147765-B319-4034-B093-3BC4915101EF}" type="presOf" srcId="{42661EC9-2211-4E6B-A74F-4CBFEE66737E}" destId="{3E538EB8-B750-4D3A-ABEE-A692871364ED}" srcOrd="0" destOrd="0" presId="urn:microsoft.com/office/officeart/2005/8/layout/hierarchy5"/>
    <dgm:cxn modelId="{05AC4245-E1F1-4B32-A4AE-170DC36A65B4}" srcId="{AE1D8347-5AC3-48CF-B796-6D12EF02C1E1}" destId="{49BCCFFB-28E7-428E-893B-B3A0F30D4B4B}" srcOrd="1" destOrd="0" parTransId="{EF9110EE-E429-4921-9577-DB860668D89E}" sibTransId="{C40316B7-FBAE-49E4-84C8-DAAEA3920CE8}"/>
    <dgm:cxn modelId="{F268755F-D625-452A-B01D-7978D42BFA96}" type="presOf" srcId="{3584FABE-3036-4757-8D3E-A309A2AE12F9}" destId="{A2C242B9-45C8-440B-8696-AAD3C1374D9E}" srcOrd="1" destOrd="0" presId="urn:microsoft.com/office/officeart/2005/8/layout/hierarchy5"/>
    <dgm:cxn modelId="{84B4EEFB-3654-45A2-AF76-2F52D1339F51}" srcId="{62F35B2E-1578-499D-8804-C96B50E90FD4}" destId="{C726D896-8B5F-482C-87A9-D89AC046F1A4}" srcOrd="0" destOrd="0" parTransId="{3121B160-000D-4953-B165-EBE64CA22926}" sibTransId="{05D5EDCF-324B-4407-9287-3A7359F265CC}"/>
    <dgm:cxn modelId="{5D604953-A99A-4D68-B31A-675CE52635B4}" type="presOf" srcId="{49BCCFFB-28E7-428E-893B-B3A0F30D4B4B}" destId="{1E052823-0B09-48DE-9AFC-68D0D246E6D6}" srcOrd="0" destOrd="0" presId="urn:microsoft.com/office/officeart/2005/8/layout/hierarchy5"/>
    <dgm:cxn modelId="{DE2CF8E0-5989-41BF-9FA4-98E0FEED6992}" srcId="{1D35AB15-AE66-4BC8-82E2-4F31B1A69BDB}" destId="{62F35B2E-1578-499D-8804-C96B50E90FD4}" srcOrd="0" destOrd="0" parTransId="{F3EFC355-7DEE-4738-B812-EB5CCC6E51A5}" sibTransId="{16C9C92F-3E0E-4495-AC04-0DE05D9F07B2}"/>
    <dgm:cxn modelId="{7943904F-311F-46D4-8ACB-7E51B9CD5E3C}" srcId="{AE1D8347-5AC3-48CF-B796-6D12EF02C1E1}" destId="{7098B1D0-FFCF-425C-944C-550C67E657D3}" srcOrd="2" destOrd="0" parTransId="{42661EC9-2211-4E6B-A74F-4CBFEE66737E}" sibTransId="{A1F5E99C-9BB0-4A08-9FA7-72FEB77C306F}"/>
    <dgm:cxn modelId="{5D4AE411-61D0-41B1-86F5-2AE7AB0952A3}" type="presOf" srcId="{1D35AB15-AE66-4BC8-82E2-4F31B1A69BDB}" destId="{5572B158-863A-4A3B-AE34-18904BEEB884}" srcOrd="0" destOrd="0" presId="urn:microsoft.com/office/officeart/2005/8/layout/hierarchy5"/>
    <dgm:cxn modelId="{4D51A7FB-7ABC-4E71-8193-6154FE392104}" type="presOf" srcId="{7CFFCB21-7F4D-48A0-B752-F1C049BAD86D}" destId="{5FC7490C-98A1-4CE9-8377-14DD23A9F3A1}" srcOrd="0" destOrd="0" presId="urn:microsoft.com/office/officeart/2005/8/layout/hierarchy5"/>
    <dgm:cxn modelId="{F71D7CF2-B893-48BB-8068-5B9B07EC7690}" type="presOf" srcId="{E398776D-41E9-4BBB-8961-10F5804F89F9}" destId="{CF8D959F-1A59-49DC-BC98-65C4250EBF73}" srcOrd="1" destOrd="0" presId="urn:microsoft.com/office/officeart/2005/8/layout/hierarchy5"/>
    <dgm:cxn modelId="{D4C1FB25-7A75-4169-BCF6-C626A8D60014}" type="presOf" srcId="{EAEDA08E-0970-4C4B-800B-2D825A8D73A7}" destId="{449A3125-EBBE-43C0-A30F-2FC7B795A873}" srcOrd="0" destOrd="0" presId="urn:microsoft.com/office/officeart/2005/8/layout/hierarchy5"/>
    <dgm:cxn modelId="{5B2785AB-616E-4702-8341-60E3E59DA47B}" type="presOf" srcId="{84A9D2B8-15F3-491E-8B7D-48BE7BEE14D6}" destId="{DF0619F8-502A-4578-9D39-673669D41F43}" srcOrd="0" destOrd="0" presId="urn:microsoft.com/office/officeart/2005/8/layout/hierarchy5"/>
    <dgm:cxn modelId="{2900A8F9-D32C-475A-8531-AAD84F9F62B3}" type="presOf" srcId="{C726D896-8B5F-482C-87A9-D89AC046F1A4}" destId="{5B6754B1-77AA-4AAC-9E5B-9671DE826E4F}" srcOrd="0" destOrd="0" presId="urn:microsoft.com/office/officeart/2005/8/layout/hierarchy5"/>
    <dgm:cxn modelId="{73F8BF92-0432-405C-8F03-1AE99836B804}" type="presOf" srcId="{000463D1-6A71-4209-89D8-0E9D33795A1B}" destId="{41E8985C-7EF1-49AE-B7C0-ED4964C6363B}" srcOrd="1" destOrd="0" presId="urn:microsoft.com/office/officeart/2005/8/layout/hierarchy5"/>
    <dgm:cxn modelId="{348E3DF9-A24C-41CE-9DB0-90BDB9D387A8}" type="presOf" srcId="{E7A5928A-680C-42FE-BCC7-28C64958C35A}" destId="{614EAD09-0565-4930-8235-9D22227B3D5C}" srcOrd="0" destOrd="0" presId="urn:microsoft.com/office/officeart/2005/8/layout/hierarchy5"/>
    <dgm:cxn modelId="{8E9EB42D-9A50-4D70-9839-6346B7784387}" type="presOf" srcId="{DC31139D-3E5A-4F62-BABE-49B06445BE23}" destId="{15B7C696-D19B-4ABA-A567-5D2FB98FF21C}" srcOrd="0" destOrd="0" presId="urn:microsoft.com/office/officeart/2005/8/layout/hierarchy5"/>
    <dgm:cxn modelId="{8F480E6E-41D7-4690-A06D-D690337D6C03}" type="presOf" srcId="{E7A5928A-680C-42FE-BCC7-28C64958C35A}" destId="{9FAC0556-31A7-4B09-AB23-0E16ED6EBD83}" srcOrd="1" destOrd="0" presId="urn:microsoft.com/office/officeart/2005/8/layout/hierarchy5"/>
    <dgm:cxn modelId="{090E30D7-A09F-4C22-92B8-A5D28BD463A9}" srcId="{AE1D8347-5AC3-48CF-B796-6D12EF02C1E1}" destId="{EAEDA08E-0970-4C4B-800B-2D825A8D73A7}" srcOrd="0" destOrd="0" parTransId="{E398776D-41E9-4BBB-8961-10F5804F89F9}" sibTransId="{8385008A-1273-4549-9975-3CB31F3942B5}"/>
    <dgm:cxn modelId="{9EEBC7FB-3B4F-4B0F-BC50-0367444C44B1}" srcId="{62F35B2E-1578-499D-8804-C96B50E90FD4}" destId="{AE1D8347-5AC3-48CF-B796-6D12EF02C1E1}" srcOrd="3" destOrd="0" parTransId="{7CFFCB21-7F4D-48A0-B752-F1C049BAD86D}" sibTransId="{8EEB3AA5-81C5-483B-8B81-605FE23D4D19}"/>
    <dgm:cxn modelId="{E0199A81-27B6-42C7-A476-9EC648EB1260}" type="presOf" srcId="{3121B160-000D-4953-B165-EBE64CA22926}" destId="{0D59E706-202F-4BB0-877D-4CF5A6C58446}" srcOrd="0" destOrd="0" presId="urn:microsoft.com/office/officeart/2005/8/layout/hierarchy5"/>
    <dgm:cxn modelId="{7AF91FC5-AFE1-46E5-917A-41B1980F467C}" srcId="{1D35AB15-AE66-4BC8-82E2-4F31B1A69BDB}" destId="{E7A5928A-680C-42FE-BCC7-28C64958C35A}" srcOrd="2" destOrd="0" parTransId="{585E0161-3668-447F-834E-8B58CE74775C}" sibTransId="{165E324F-D773-416B-9DBE-08DD8FE1DD72}"/>
    <dgm:cxn modelId="{BE34AAC4-95FC-4CAF-9A95-F964679EC275}" type="presOf" srcId="{EF9110EE-E429-4921-9577-DB860668D89E}" destId="{F4B98D30-BD07-44CD-9AA7-736BF13D1A0F}" srcOrd="0" destOrd="0" presId="urn:microsoft.com/office/officeart/2005/8/layout/hierarchy5"/>
    <dgm:cxn modelId="{35975495-5762-4AC6-9344-37C5BD56E36F}" type="presOf" srcId="{3121B160-000D-4953-B165-EBE64CA22926}" destId="{996DEB2C-CA43-419F-B85C-0C8ACBC4D1D1}" srcOrd="1" destOrd="0" presId="urn:microsoft.com/office/officeart/2005/8/layout/hierarchy5"/>
    <dgm:cxn modelId="{F6EE1CD0-1455-4834-A0BE-38602BE89351}" srcId="{1D35AB15-AE66-4BC8-82E2-4F31B1A69BDB}" destId="{3584FABE-3036-4757-8D3E-A309A2AE12F9}" srcOrd="3" destOrd="0" parTransId="{C13F1EFE-4BE7-42DF-89E2-243315D81240}" sibTransId="{C3A869BF-262B-41A8-8006-7D6EB4DBACAD}"/>
    <dgm:cxn modelId="{974C8BA5-4720-459C-AA0E-B061E8DF3716}" type="presOf" srcId="{ECE76123-978B-47FF-955B-21BC49D05EC8}" destId="{F9F22C92-3692-4E23-8921-B97C3D825961}" srcOrd="0" destOrd="0" presId="urn:microsoft.com/office/officeart/2005/8/layout/hierarchy5"/>
    <dgm:cxn modelId="{7C9F2513-C5FA-4667-8953-539D134B42FC}" type="presOf" srcId="{2BD5209A-B63F-4FFE-86BB-D1369C1B1110}" destId="{8048181F-FF80-43B1-9347-CB915B2C1D0D}" srcOrd="0" destOrd="0" presId="urn:microsoft.com/office/officeart/2005/8/layout/hierarchy5"/>
    <dgm:cxn modelId="{97A5F467-5F23-4313-83EE-45E82A81C62F}" type="presOf" srcId="{62F35B2E-1578-499D-8804-C96B50E90FD4}" destId="{91E8BA95-69F8-4A72-AEDF-DEE41338425D}" srcOrd="0" destOrd="0" presId="urn:microsoft.com/office/officeart/2005/8/layout/hierarchy5"/>
    <dgm:cxn modelId="{197EB8EB-1DA5-4D2C-A9BE-2A1990499EFF}" type="presOf" srcId="{2BD5209A-B63F-4FFE-86BB-D1369C1B1110}" destId="{408E9E21-5F67-4240-8A04-EFA230783912}" srcOrd="1" destOrd="0" presId="urn:microsoft.com/office/officeart/2005/8/layout/hierarchy5"/>
    <dgm:cxn modelId="{0B219879-9915-42D5-8F13-7C29CD3618FD}" type="presOf" srcId="{3584FABE-3036-4757-8D3E-A309A2AE12F9}" destId="{674FCC4A-9F4B-40EE-A45E-F9B17A45156D}" srcOrd="0" destOrd="0" presId="urn:microsoft.com/office/officeart/2005/8/layout/hierarchy5"/>
    <dgm:cxn modelId="{4DF1C0EB-2BCF-44EE-9330-5596C534C785}" type="presOf" srcId="{7098B1D0-FFCF-425C-944C-550C67E657D3}" destId="{D78F8651-8CB7-401D-B6B0-E2A9567D55BE}" srcOrd="0" destOrd="0" presId="urn:microsoft.com/office/officeart/2005/8/layout/hierarchy5"/>
    <dgm:cxn modelId="{79097B14-ED37-40EF-BED2-E4EE588FDD1A}" type="presOf" srcId="{000463D1-6A71-4209-89D8-0E9D33795A1B}" destId="{B535CE06-8F48-4676-9CA4-198D5A120891}" srcOrd="0" destOrd="0" presId="urn:microsoft.com/office/officeart/2005/8/layout/hierarchy5"/>
    <dgm:cxn modelId="{BB73CB54-E2BD-4C72-82CF-3A3F8642A804}" type="presOf" srcId="{42661EC9-2211-4E6B-A74F-4CBFEE66737E}" destId="{49F14CDE-9992-484B-B21B-21BD829D7374}" srcOrd="1" destOrd="0" presId="urn:microsoft.com/office/officeart/2005/8/layout/hierarchy5"/>
    <dgm:cxn modelId="{109DE358-A08A-4FB3-BE2C-620DFBCFAC94}" type="presOf" srcId="{7CFFCB21-7F4D-48A0-B752-F1C049BAD86D}" destId="{6951A354-DC01-4C23-84C1-54F5B4A287EE}" srcOrd="1" destOrd="0" presId="urn:microsoft.com/office/officeart/2005/8/layout/hierarchy5"/>
    <dgm:cxn modelId="{B22633A8-B3BA-41BD-B501-4F14DA78F184}" srcId="{62F35B2E-1578-499D-8804-C96B50E90FD4}" destId="{ECE76123-978B-47FF-955B-21BC49D05EC8}" srcOrd="1" destOrd="0" parTransId="{84A9D2B8-15F3-491E-8B7D-48BE7BEE14D6}" sibTransId="{C4F45F94-07FF-40F6-A24F-A4F9BAE4D8E5}"/>
    <dgm:cxn modelId="{833BDC88-19A6-4E73-A743-1E4107A74F92}" type="presOf" srcId="{EF9110EE-E429-4921-9577-DB860668D89E}" destId="{9CF81DD7-5CCF-40AF-AD66-2AA140820EDF}" srcOrd="1" destOrd="0" presId="urn:microsoft.com/office/officeart/2005/8/layout/hierarchy5"/>
    <dgm:cxn modelId="{D6323788-3B75-4739-97EE-8BC20B6C5F56}" srcId="{62F35B2E-1578-499D-8804-C96B50E90FD4}" destId="{DC31139D-3E5A-4F62-BABE-49B06445BE23}" srcOrd="2" destOrd="0" parTransId="{000463D1-6A71-4209-89D8-0E9D33795A1B}" sibTransId="{6399CE2B-524A-4A6D-A156-63E6114C2AFE}"/>
    <dgm:cxn modelId="{EF297819-5101-4074-9150-2D7C8E51ED16}" srcId="{1D35AB15-AE66-4BC8-82E2-4F31B1A69BDB}" destId="{2BD5209A-B63F-4FFE-86BB-D1369C1B1110}" srcOrd="1" destOrd="0" parTransId="{237E83BE-29BA-4333-8783-DB76F23EC423}" sibTransId="{8AD6EC8D-1AE4-4D1E-8A49-6FB5838A3C42}"/>
    <dgm:cxn modelId="{7B0DC189-2CDE-47A8-8256-965166D99C7B}" type="presOf" srcId="{E398776D-41E9-4BBB-8961-10F5804F89F9}" destId="{383DA6A1-EE79-4F24-B5F8-BC0675D2F2E5}" srcOrd="0" destOrd="0" presId="urn:microsoft.com/office/officeart/2005/8/layout/hierarchy5"/>
    <dgm:cxn modelId="{0F924899-7C75-47E0-9ACD-9A3D5645E798}" type="presOf" srcId="{AE1D8347-5AC3-48CF-B796-6D12EF02C1E1}" destId="{D23141F2-75E3-4AD4-A4CC-EC3D43A50346}" srcOrd="0" destOrd="0" presId="urn:microsoft.com/office/officeart/2005/8/layout/hierarchy5"/>
    <dgm:cxn modelId="{438B5442-27C2-402B-A948-BDFD3BA46A87}" type="presOf" srcId="{84A9D2B8-15F3-491E-8B7D-48BE7BEE14D6}" destId="{EE5C28B8-C86F-41D3-89D7-AA69068C8052}" srcOrd="1" destOrd="0" presId="urn:microsoft.com/office/officeart/2005/8/layout/hierarchy5"/>
    <dgm:cxn modelId="{AF53CF03-3AF6-4EE2-9530-7917AE6B427C}" type="presParOf" srcId="{5572B158-863A-4A3B-AE34-18904BEEB884}" destId="{079B6F38-B645-4524-B79F-ADF7D4EDA390}" srcOrd="0" destOrd="0" presId="urn:microsoft.com/office/officeart/2005/8/layout/hierarchy5"/>
    <dgm:cxn modelId="{93378EAF-E6D4-418D-8162-714E4FCBBF89}" type="presParOf" srcId="{079B6F38-B645-4524-B79F-ADF7D4EDA390}" destId="{29530AD6-4A2D-465E-8F99-D203D3BEDEB4}" srcOrd="0" destOrd="0" presId="urn:microsoft.com/office/officeart/2005/8/layout/hierarchy5"/>
    <dgm:cxn modelId="{D04CAE0A-9710-47DD-B9FB-D5207C797BC3}" type="presParOf" srcId="{079B6F38-B645-4524-B79F-ADF7D4EDA390}" destId="{E86E605D-4742-4CDE-8F86-276AD05EA50E}" srcOrd="1" destOrd="0" presId="urn:microsoft.com/office/officeart/2005/8/layout/hierarchy5"/>
    <dgm:cxn modelId="{CA9829B0-45B4-40A6-984C-231F2D855FD5}" type="presParOf" srcId="{E86E605D-4742-4CDE-8F86-276AD05EA50E}" destId="{0B3FCB81-2D4F-4838-9034-A04685BF1884}" srcOrd="0" destOrd="0" presId="urn:microsoft.com/office/officeart/2005/8/layout/hierarchy5"/>
    <dgm:cxn modelId="{59EBAF16-8863-41B3-8687-26D438CE1EC0}" type="presParOf" srcId="{0B3FCB81-2D4F-4838-9034-A04685BF1884}" destId="{91E8BA95-69F8-4A72-AEDF-DEE41338425D}" srcOrd="0" destOrd="0" presId="urn:microsoft.com/office/officeart/2005/8/layout/hierarchy5"/>
    <dgm:cxn modelId="{A5A98E37-5D1A-49C3-B97E-932D704C9945}" type="presParOf" srcId="{0B3FCB81-2D4F-4838-9034-A04685BF1884}" destId="{F0C03B05-4255-4C62-9F97-EDA3A3B42535}" srcOrd="1" destOrd="0" presId="urn:microsoft.com/office/officeart/2005/8/layout/hierarchy5"/>
    <dgm:cxn modelId="{1F0E7DA6-BF28-47F3-9263-0241F5676358}" type="presParOf" srcId="{F0C03B05-4255-4C62-9F97-EDA3A3B42535}" destId="{0D59E706-202F-4BB0-877D-4CF5A6C58446}" srcOrd="0" destOrd="0" presId="urn:microsoft.com/office/officeart/2005/8/layout/hierarchy5"/>
    <dgm:cxn modelId="{4327BE96-6487-4F1F-8215-1CC38A4514DE}" type="presParOf" srcId="{0D59E706-202F-4BB0-877D-4CF5A6C58446}" destId="{996DEB2C-CA43-419F-B85C-0C8ACBC4D1D1}" srcOrd="0" destOrd="0" presId="urn:microsoft.com/office/officeart/2005/8/layout/hierarchy5"/>
    <dgm:cxn modelId="{3F422D20-DC90-4256-ABC5-8B3CE889E373}" type="presParOf" srcId="{F0C03B05-4255-4C62-9F97-EDA3A3B42535}" destId="{6E0D0036-6F1A-402A-9C0E-39DD35077E8A}" srcOrd="1" destOrd="0" presId="urn:microsoft.com/office/officeart/2005/8/layout/hierarchy5"/>
    <dgm:cxn modelId="{896AF292-F7B2-4DEB-AB4C-59E6FC7CF19E}" type="presParOf" srcId="{6E0D0036-6F1A-402A-9C0E-39DD35077E8A}" destId="{5B6754B1-77AA-4AAC-9E5B-9671DE826E4F}" srcOrd="0" destOrd="0" presId="urn:microsoft.com/office/officeart/2005/8/layout/hierarchy5"/>
    <dgm:cxn modelId="{BD90CE96-A9CA-4B1E-8F6B-622AE8E976F9}" type="presParOf" srcId="{6E0D0036-6F1A-402A-9C0E-39DD35077E8A}" destId="{1A52E77B-3A52-4294-A5CB-0BE47C76BC02}" srcOrd="1" destOrd="0" presId="urn:microsoft.com/office/officeart/2005/8/layout/hierarchy5"/>
    <dgm:cxn modelId="{1269E59E-F000-4DD0-BAF0-F0A1BC01B486}" type="presParOf" srcId="{F0C03B05-4255-4C62-9F97-EDA3A3B42535}" destId="{DF0619F8-502A-4578-9D39-673669D41F43}" srcOrd="2" destOrd="0" presId="urn:microsoft.com/office/officeart/2005/8/layout/hierarchy5"/>
    <dgm:cxn modelId="{10113911-D0D8-4D1F-BAD8-0FEB8D62668E}" type="presParOf" srcId="{DF0619F8-502A-4578-9D39-673669D41F43}" destId="{EE5C28B8-C86F-41D3-89D7-AA69068C8052}" srcOrd="0" destOrd="0" presId="urn:microsoft.com/office/officeart/2005/8/layout/hierarchy5"/>
    <dgm:cxn modelId="{40C5BDF4-C689-4F4A-AA39-26BE0DE4B91B}" type="presParOf" srcId="{F0C03B05-4255-4C62-9F97-EDA3A3B42535}" destId="{4A4568F5-33CB-4960-AF4D-5BD4132A8CA8}" srcOrd="3" destOrd="0" presId="urn:microsoft.com/office/officeart/2005/8/layout/hierarchy5"/>
    <dgm:cxn modelId="{727E4966-B6E4-48B4-80B3-FEC80C6CC377}" type="presParOf" srcId="{4A4568F5-33CB-4960-AF4D-5BD4132A8CA8}" destId="{F9F22C92-3692-4E23-8921-B97C3D825961}" srcOrd="0" destOrd="0" presId="urn:microsoft.com/office/officeart/2005/8/layout/hierarchy5"/>
    <dgm:cxn modelId="{3DED6701-9097-409E-AEE8-BD8333B558BD}" type="presParOf" srcId="{4A4568F5-33CB-4960-AF4D-5BD4132A8CA8}" destId="{9C9A155C-C3AC-4F16-ACE1-2E7D1A02A6A3}" srcOrd="1" destOrd="0" presId="urn:microsoft.com/office/officeart/2005/8/layout/hierarchy5"/>
    <dgm:cxn modelId="{0334C4E3-26DC-4A30-AEC1-EB1D6365720D}" type="presParOf" srcId="{F0C03B05-4255-4C62-9F97-EDA3A3B42535}" destId="{B535CE06-8F48-4676-9CA4-198D5A120891}" srcOrd="4" destOrd="0" presId="urn:microsoft.com/office/officeart/2005/8/layout/hierarchy5"/>
    <dgm:cxn modelId="{F446339E-D954-4F94-AF75-59DD644DA850}" type="presParOf" srcId="{B535CE06-8F48-4676-9CA4-198D5A120891}" destId="{41E8985C-7EF1-49AE-B7C0-ED4964C6363B}" srcOrd="0" destOrd="0" presId="urn:microsoft.com/office/officeart/2005/8/layout/hierarchy5"/>
    <dgm:cxn modelId="{52405D3A-7DD8-4C55-8B62-D9DA5814D782}" type="presParOf" srcId="{F0C03B05-4255-4C62-9F97-EDA3A3B42535}" destId="{6C797030-82D4-4896-866E-C533C5905952}" srcOrd="5" destOrd="0" presId="urn:microsoft.com/office/officeart/2005/8/layout/hierarchy5"/>
    <dgm:cxn modelId="{23DE8E2C-0D7F-4DE1-8D03-96414C4713A1}" type="presParOf" srcId="{6C797030-82D4-4896-866E-C533C5905952}" destId="{15B7C696-D19B-4ABA-A567-5D2FB98FF21C}" srcOrd="0" destOrd="0" presId="urn:microsoft.com/office/officeart/2005/8/layout/hierarchy5"/>
    <dgm:cxn modelId="{348E204E-1616-4420-85DF-A7EDA06E01F2}" type="presParOf" srcId="{6C797030-82D4-4896-866E-C533C5905952}" destId="{A7CCF7E5-DBCE-4D6D-A0C7-A65DD6077389}" srcOrd="1" destOrd="0" presId="urn:microsoft.com/office/officeart/2005/8/layout/hierarchy5"/>
    <dgm:cxn modelId="{FBC40EE1-6B8A-4054-9685-47E689205451}" type="presParOf" srcId="{F0C03B05-4255-4C62-9F97-EDA3A3B42535}" destId="{5FC7490C-98A1-4CE9-8377-14DD23A9F3A1}" srcOrd="6" destOrd="0" presId="urn:microsoft.com/office/officeart/2005/8/layout/hierarchy5"/>
    <dgm:cxn modelId="{B1C8A78D-E287-4025-8FD4-1C4F873E408F}" type="presParOf" srcId="{5FC7490C-98A1-4CE9-8377-14DD23A9F3A1}" destId="{6951A354-DC01-4C23-84C1-54F5B4A287EE}" srcOrd="0" destOrd="0" presId="urn:microsoft.com/office/officeart/2005/8/layout/hierarchy5"/>
    <dgm:cxn modelId="{8D6B3720-2CC0-4476-8F31-4E953F63D07B}" type="presParOf" srcId="{F0C03B05-4255-4C62-9F97-EDA3A3B42535}" destId="{DEA3D504-1CDB-4CAE-92E6-89E2F9F6E0CF}" srcOrd="7" destOrd="0" presId="urn:microsoft.com/office/officeart/2005/8/layout/hierarchy5"/>
    <dgm:cxn modelId="{E9265FD7-E129-4240-AAF4-1B5F19C5BD29}" type="presParOf" srcId="{DEA3D504-1CDB-4CAE-92E6-89E2F9F6E0CF}" destId="{D23141F2-75E3-4AD4-A4CC-EC3D43A50346}" srcOrd="0" destOrd="0" presId="urn:microsoft.com/office/officeart/2005/8/layout/hierarchy5"/>
    <dgm:cxn modelId="{91844895-A91C-4D91-A51A-D80EB2B368FF}" type="presParOf" srcId="{DEA3D504-1CDB-4CAE-92E6-89E2F9F6E0CF}" destId="{818C4CA1-D462-41C5-9B51-13128731A9C1}" srcOrd="1" destOrd="0" presId="urn:microsoft.com/office/officeart/2005/8/layout/hierarchy5"/>
    <dgm:cxn modelId="{CFE4D65F-0608-4CE6-BCED-CA4AE1B3B8A8}" type="presParOf" srcId="{818C4CA1-D462-41C5-9B51-13128731A9C1}" destId="{383DA6A1-EE79-4F24-B5F8-BC0675D2F2E5}" srcOrd="0" destOrd="0" presId="urn:microsoft.com/office/officeart/2005/8/layout/hierarchy5"/>
    <dgm:cxn modelId="{28813EF9-DD9D-4DDF-9D48-FA0454351894}" type="presParOf" srcId="{383DA6A1-EE79-4F24-B5F8-BC0675D2F2E5}" destId="{CF8D959F-1A59-49DC-BC98-65C4250EBF73}" srcOrd="0" destOrd="0" presId="urn:microsoft.com/office/officeart/2005/8/layout/hierarchy5"/>
    <dgm:cxn modelId="{798E0E26-FAE9-4CE4-B2B4-21D107949AC3}" type="presParOf" srcId="{818C4CA1-D462-41C5-9B51-13128731A9C1}" destId="{85DDFB1D-D0E4-455B-881C-852114FC9CA5}" srcOrd="1" destOrd="0" presId="urn:microsoft.com/office/officeart/2005/8/layout/hierarchy5"/>
    <dgm:cxn modelId="{E2776937-AEEC-4AA3-BD98-95A9BC88819B}" type="presParOf" srcId="{85DDFB1D-D0E4-455B-881C-852114FC9CA5}" destId="{449A3125-EBBE-43C0-A30F-2FC7B795A873}" srcOrd="0" destOrd="0" presId="urn:microsoft.com/office/officeart/2005/8/layout/hierarchy5"/>
    <dgm:cxn modelId="{9083D497-69A1-4F58-AEB2-88EAF9C2B9F6}" type="presParOf" srcId="{85DDFB1D-D0E4-455B-881C-852114FC9CA5}" destId="{B0B987DC-55BA-494A-BE75-EDD7CC59FEB6}" srcOrd="1" destOrd="0" presId="urn:microsoft.com/office/officeart/2005/8/layout/hierarchy5"/>
    <dgm:cxn modelId="{A0342DFD-7B66-4CB1-94FC-7EFBB817A6B7}" type="presParOf" srcId="{818C4CA1-D462-41C5-9B51-13128731A9C1}" destId="{F4B98D30-BD07-44CD-9AA7-736BF13D1A0F}" srcOrd="2" destOrd="0" presId="urn:microsoft.com/office/officeart/2005/8/layout/hierarchy5"/>
    <dgm:cxn modelId="{C4C8EE4F-B891-41CC-A5FB-53817737CA40}" type="presParOf" srcId="{F4B98D30-BD07-44CD-9AA7-736BF13D1A0F}" destId="{9CF81DD7-5CCF-40AF-AD66-2AA140820EDF}" srcOrd="0" destOrd="0" presId="urn:microsoft.com/office/officeart/2005/8/layout/hierarchy5"/>
    <dgm:cxn modelId="{31F58066-884B-4DD7-9CD0-F43835084DDF}" type="presParOf" srcId="{818C4CA1-D462-41C5-9B51-13128731A9C1}" destId="{234E2945-1E5F-48BD-8626-563300B1660B}" srcOrd="3" destOrd="0" presId="urn:microsoft.com/office/officeart/2005/8/layout/hierarchy5"/>
    <dgm:cxn modelId="{C6900D43-4F9B-4962-BFB7-B66088ED5EF5}" type="presParOf" srcId="{234E2945-1E5F-48BD-8626-563300B1660B}" destId="{1E052823-0B09-48DE-9AFC-68D0D246E6D6}" srcOrd="0" destOrd="0" presId="urn:microsoft.com/office/officeart/2005/8/layout/hierarchy5"/>
    <dgm:cxn modelId="{9ED98DB9-371E-4B24-90F0-07F1B2EC90FA}" type="presParOf" srcId="{234E2945-1E5F-48BD-8626-563300B1660B}" destId="{12F7A9DC-C979-4BED-9526-E68F51EF8C51}" srcOrd="1" destOrd="0" presId="urn:microsoft.com/office/officeart/2005/8/layout/hierarchy5"/>
    <dgm:cxn modelId="{96B64A8D-602C-4B35-AA69-C1257E259700}" type="presParOf" srcId="{818C4CA1-D462-41C5-9B51-13128731A9C1}" destId="{3E538EB8-B750-4D3A-ABEE-A692871364ED}" srcOrd="4" destOrd="0" presId="urn:microsoft.com/office/officeart/2005/8/layout/hierarchy5"/>
    <dgm:cxn modelId="{934EC675-FF0F-427A-870E-A10E1B7AF875}" type="presParOf" srcId="{3E538EB8-B750-4D3A-ABEE-A692871364ED}" destId="{49F14CDE-9992-484B-B21B-21BD829D7374}" srcOrd="0" destOrd="0" presId="urn:microsoft.com/office/officeart/2005/8/layout/hierarchy5"/>
    <dgm:cxn modelId="{0117571A-7BD5-4F28-A694-525DA003564F}" type="presParOf" srcId="{818C4CA1-D462-41C5-9B51-13128731A9C1}" destId="{348DC77A-A980-44E0-9E6A-567D820E74FC}" srcOrd="5" destOrd="0" presId="urn:microsoft.com/office/officeart/2005/8/layout/hierarchy5"/>
    <dgm:cxn modelId="{3343AC4A-22A1-471B-A46B-F5F3B778B073}" type="presParOf" srcId="{348DC77A-A980-44E0-9E6A-567D820E74FC}" destId="{D78F8651-8CB7-401D-B6B0-E2A9567D55BE}" srcOrd="0" destOrd="0" presId="urn:microsoft.com/office/officeart/2005/8/layout/hierarchy5"/>
    <dgm:cxn modelId="{A845D368-B7CD-45B1-9FF2-1A52E0337E91}" type="presParOf" srcId="{348DC77A-A980-44E0-9E6A-567D820E74FC}" destId="{B448AD9F-6F6A-4AFA-A14E-27836950EDA2}" srcOrd="1" destOrd="0" presId="urn:microsoft.com/office/officeart/2005/8/layout/hierarchy5"/>
    <dgm:cxn modelId="{E28787D8-F14B-45DA-AC30-0C80D1808347}" type="presParOf" srcId="{5572B158-863A-4A3B-AE34-18904BEEB884}" destId="{21E9A7A6-3241-48D6-966B-5464B0F1848A}" srcOrd="1" destOrd="0" presId="urn:microsoft.com/office/officeart/2005/8/layout/hierarchy5"/>
    <dgm:cxn modelId="{D4173D0B-833A-47AF-B549-48168B8E1D77}" type="presParOf" srcId="{21E9A7A6-3241-48D6-966B-5464B0F1848A}" destId="{F8D83DB4-E6E7-4208-B953-19D780B8133F}" srcOrd="0" destOrd="0" presId="urn:microsoft.com/office/officeart/2005/8/layout/hierarchy5"/>
    <dgm:cxn modelId="{6968184C-D8A2-4EE3-AE35-0BF0C58995FA}" type="presParOf" srcId="{F8D83DB4-E6E7-4208-B953-19D780B8133F}" destId="{8048181F-FF80-43B1-9347-CB915B2C1D0D}" srcOrd="0" destOrd="0" presId="urn:microsoft.com/office/officeart/2005/8/layout/hierarchy5"/>
    <dgm:cxn modelId="{7DD7A846-C668-4B7E-A19B-ECE626940BBB}" type="presParOf" srcId="{F8D83DB4-E6E7-4208-B953-19D780B8133F}" destId="{408E9E21-5F67-4240-8A04-EFA230783912}" srcOrd="1" destOrd="0" presId="urn:microsoft.com/office/officeart/2005/8/layout/hierarchy5"/>
    <dgm:cxn modelId="{8D7CFF2A-094C-444E-A1C7-1D95F460A977}" type="presParOf" srcId="{21E9A7A6-3241-48D6-966B-5464B0F1848A}" destId="{9993B236-575A-41CF-8E9F-156F929C74E3}" srcOrd="1" destOrd="0" presId="urn:microsoft.com/office/officeart/2005/8/layout/hierarchy5"/>
    <dgm:cxn modelId="{FA9F7D18-35BA-46E4-B896-029997035967}" type="presParOf" srcId="{9993B236-575A-41CF-8E9F-156F929C74E3}" destId="{2188FF0E-727E-4FA1-A498-42FFEACA6EBA}" srcOrd="0" destOrd="0" presId="urn:microsoft.com/office/officeart/2005/8/layout/hierarchy5"/>
    <dgm:cxn modelId="{0DD8D709-26C6-4BDF-A1F9-9DF81A1512EE}" type="presParOf" srcId="{21E9A7A6-3241-48D6-966B-5464B0F1848A}" destId="{CDFF6449-A87F-4FBC-8652-341400F100CA}" srcOrd="2" destOrd="0" presId="urn:microsoft.com/office/officeart/2005/8/layout/hierarchy5"/>
    <dgm:cxn modelId="{37F8A669-C14D-476A-A0A4-7E83342E84CA}" type="presParOf" srcId="{CDFF6449-A87F-4FBC-8652-341400F100CA}" destId="{614EAD09-0565-4930-8235-9D22227B3D5C}" srcOrd="0" destOrd="0" presId="urn:microsoft.com/office/officeart/2005/8/layout/hierarchy5"/>
    <dgm:cxn modelId="{119777F1-6CFA-4042-BFFC-8BC6BF43FCC3}" type="presParOf" srcId="{CDFF6449-A87F-4FBC-8652-341400F100CA}" destId="{9FAC0556-31A7-4B09-AB23-0E16ED6EBD83}" srcOrd="1" destOrd="0" presId="urn:microsoft.com/office/officeart/2005/8/layout/hierarchy5"/>
    <dgm:cxn modelId="{63B3474F-1220-4898-8389-45570EE91BDD}" type="presParOf" srcId="{21E9A7A6-3241-48D6-966B-5464B0F1848A}" destId="{10347303-C0E7-406D-A820-80BA6146E938}" srcOrd="3" destOrd="0" presId="urn:microsoft.com/office/officeart/2005/8/layout/hierarchy5"/>
    <dgm:cxn modelId="{54DFA0D4-7363-44E3-AF07-C04E715FB4C6}" type="presParOf" srcId="{10347303-C0E7-406D-A820-80BA6146E938}" destId="{24294DB5-A54F-4369-9253-F524C3140F0E}" srcOrd="0" destOrd="0" presId="urn:microsoft.com/office/officeart/2005/8/layout/hierarchy5"/>
    <dgm:cxn modelId="{1B10F29A-CADC-4091-9FB6-92D4F8E25A3A}" type="presParOf" srcId="{21E9A7A6-3241-48D6-966B-5464B0F1848A}" destId="{6F63172F-7D13-4565-B3EF-6890DAE93F18}" srcOrd="4" destOrd="0" presId="urn:microsoft.com/office/officeart/2005/8/layout/hierarchy5"/>
    <dgm:cxn modelId="{1F681D50-49DC-4CAF-86DF-3E31248CE93C}" type="presParOf" srcId="{6F63172F-7D13-4565-B3EF-6890DAE93F18}" destId="{674FCC4A-9F4B-40EE-A45E-F9B17A45156D}" srcOrd="0" destOrd="0" presId="urn:microsoft.com/office/officeart/2005/8/layout/hierarchy5"/>
    <dgm:cxn modelId="{25958471-08B9-4C4D-8D3C-94E05FBD5A27}" type="presParOf" srcId="{6F63172F-7D13-4565-B3EF-6890DAE93F18}" destId="{A2C242B9-45C8-440B-8696-AAD3C1374D9E}" srcOrd="1" destOrd="0" presId="urn:microsoft.com/office/officeart/2005/8/layout/hierarchy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4FCC4A-9F4B-40EE-A45E-F9B17A45156D}">
      <dsp:nvSpPr>
        <dsp:cNvPr id="0" name=""/>
        <dsp:cNvSpPr/>
      </dsp:nvSpPr>
      <dsp:spPr>
        <a:xfrm>
          <a:off x="4915961" y="0"/>
          <a:ext cx="1423180" cy="50339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tint val="4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tint val="4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tint val="4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Algorithms</a:t>
          </a:r>
          <a:endParaRPr lang="en-CA" sz="2000" kern="1200" dirty="0"/>
        </a:p>
      </dsp:txBody>
      <dsp:txXfrm>
        <a:off x="4915961" y="0"/>
        <a:ext cx="1423180" cy="1510193"/>
      </dsp:txXfrm>
    </dsp:sp>
    <dsp:sp modelId="{614EAD09-0565-4930-8235-9D22227B3D5C}">
      <dsp:nvSpPr>
        <dsp:cNvPr id="0" name=""/>
        <dsp:cNvSpPr/>
      </dsp:nvSpPr>
      <dsp:spPr>
        <a:xfrm>
          <a:off x="3255584" y="0"/>
          <a:ext cx="1423180" cy="50339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tint val="4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tint val="4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tint val="4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Issues</a:t>
          </a:r>
          <a:endParaRPr lang="en-CA" sz="2000" kern="1200" dirty="0"/>
        </a:p>
      </dsp:txBody>
      <dsp:txXfrm>
        <a:off x="3255584" y="0"/>
        <a:ext cx="1423180" cy="1510193"/>
      </dsp:txXfrm>
    </dsp:sp>
    <dsp:sp modelId="{8048181F-FF80-43B1-9347-CB915B2C1D0D}">
      <dsp:nvSpPr>
        <dsp:cNvPr id="0" name=""/>
        <dsp:cNvSpPr/>
      </dsp:nvSpPr>
      <dsp:spPr>
        <a:xfrm>
          <a:off x="1595207" y="0"/>
          <a:ext cx="1423180" cy="503397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tint val="4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tint val="4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tint val="4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000" kern="1200" dirty="0" smtClean="0"/>
            <a:t>Network Type</a:t>
          </a:r>
          <a:endParaRPr lang="en-CA" sz="2000" kern="1200" dirty="0"/>
        </a:p>
      </dsp:txBody>
      <dsp:txXfrm>
        <a:off x="1595207" y="0"/>
        <a:ext cx="1423180" cy="1510193"/>
      </dsp:txXfrm>
    </dsp:sp>
    <dsp:sp modelId="{91E8BA95-69F8-4A72-AEDF-DEE41338425D}">
      <dsp:nvSpPr>
        <dsp:cNvPr id="0" name=""/>
        <dsp:cNvSpPr/>
      </dsp:nvSpPr>
      <dsp:spPr>
        <a:xfrm>
          <a:off x="1713806" y="2533939"/>
          <a:ext cx="1185983" cy="592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WSN</a:t>
          </a:r>
          <a:endParaRPr lang="en-CA" sz="1600" kern="1200" dirty="0"/>
        </a:p>
      </dsp:txBody>
      <dsp:txXfrm>
        <a:off x="1713806" y="2533939"/>
        <a:ext cx="1185983" cy="592991"/>
      </dsp:txXfrm>
    </dsp:sp>
    <dsp:sp modelId="{0D59E706-202F-4BB0-877D-4CF5A6C58446}">
      <dsp:nvSpPr>
        <dsp:cNvPr id="0" name=""/>
        <dsp:cNvSpPr/>
      </dsp:nvSpPr>
      <dsp:spPr>
        <a:xfrm rot="17692822">
          <a:off x="2573205" y="2308378"/>
          <a:ext cx="1127561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1127561" y="1060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17692822">
        <a:off x="3108797" y="2290791"/>
        <a:ext cx="56378" cy="56378"/>
      </dsp:txXfrm>
    </dsp:sp>
    <dsp:sp modelId="{5B6754B1-77AA-4AAC-9E5B-9671DE826E4F}">
      <dsp:nvSpPr>
        <dsp:cNvPr id="0" name=""/>
        <dsp:cNvSpPr/>
      </dsp:nvSpPr>
      <dsp:spPr>
        <a:xfrm>
          <a:off x="3374183" y="1511029"/>
          <a:ext cx="1185983" cy="592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Deployment</a:t>
          </a:r>
          <a:endParaRPr lang="en-CA" sz="1600" kern="1200" dirty="0"/>
        </a:p>
      </dsp:txBody>
      <dsp:txXfrm>
        <a:off x="3374183" y="1511029"/>
        <a:ext cx="1185983" cy="592991"/>
      </dsp:txXfrm>
    </dsp:sp>
    <dsp:sp modelId="{DF0619F8-502A-4578-9D39-673669D41F43}">
      <dsp:nvSpPr>
        <dsp:cNvPr id="0" name=""/>
        <dsp:cNvSpPr/>
      </dsp:nvSpPr>
      <dsp:spPr>
        <a:xfrm rot="19457599">
          <a:off x="2844877" y="2649348"/>
          <a:ext cx="584217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584217" y="1060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19457599">
        <a:off x="3122381" y="2645345"/>
        <a:ext cx="29210" cy="29210"/>
      </dsp:txXfrm>
    </dsp:sp>
    <dsp:sp modelId="{F9F22C92-3692-4E23-8921-B97C3D825961}">
      <dsp:nvSpPr>
        <dsp:cNvPr id="0" name=""/>
        <dsp:cNvSpPr/>
      </dsp:nvSpPr>
      <dsp:spPr>
        <a:xfrm>
          <a:off x="3374183" y="2192969"/>
          <a:ext cx="1185983" cy="592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Sensing</a:t>
          </a:r>
          <a:endParaRPr lang="en-CA" sz="1600" kern="1200" dirty="0"/>
        </a:p>
      </dsp:txBody>
      <dsp:txXfrm>
        <a:off x="3374183" y="2192969"/>
        <a:ext cx="1185983" cy="592991"/>
      </dsp:txXfrm>
    </dsp:sp>
    <dsp:sp modelId="{B535CE06-8F48-4676-9CA4-198D5A120891}">
      <dsp:nvSpPr>
        <dsp:cNvPr id="0" name=""/>
        <dsp:cNvSpPr/>
      </dsp:nvSpPr>
      <dsp:spPr>
        <a:xfrm rot="2142401">
          <a:off x="2844877" y="2990319"/>
          <a:ext cx="584217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584217" y="1060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2142401">
        <a:off x="3122381" y="2986315"/>
        <a:ext cx="29210" cy="29210"/>
      </dsp:txXfrm>
    </dsp:sp>
    <dsp:sp modelId="{15B7C696-D19B-4ABA-A567-5D2FB98FF21C}">
      <dsp:nvSpPr>
        <dsp:cNvPr id="0" name=""/>
        <dsp:cNvSpPr/>
      </dsp:nvSpPr>
      <dsp:spPr>
        <a:xfrm>
          <a:off x="3374183" y="2874910"/>
          <a:ext cx="1185983" cy="592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Decision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Making</a:t>
          </a:r>
          <a:endParaRPr lang="en-CA" sz="1600" kern="1200" dirty="0"/>
        </a:p>
      </dsp:txBody>
      <dsp:txXfrm>
        <a:off x="3374183" y="2874910"/>
        <a:ext cx="1185983" cy="592991"/>
      </dsp:txXfrm>
    </dsp:sp>
    <dsp:sp modelId="{5FC7490C-98A1-4CE9-8377-14DD23A9F3A1}">
      <dsp:nvSpPr>
        <dsp:cNvPr id="0" name=""/>
        <dsp:cNvSpPr/>
      </dsp:nvSpPr>
      <dsp:spPr>
        <a:xfrm rot="3907178">
          <a:off x="2573205" y="3331289"/>
          <a:ext cx="1127561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1127561" y="1060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3907178">
        <a:off x="3108797" y="3313702"/>
        <a:ext cx="56378" cy="56378"/>
      </dsp:txXfrm>
    </dsp:sp>
    <dsp:sp modelId="{D23141F2-75E3-4AD4-A4CC-EC3D43A50346}">
      <dsp:nvSpPr>
        <dsp:cNvPr id="0" name=""/>
        <dsp:cNvSpPr/>
      </dsp:nvSpPr>
      <dsp:spPr>
        <a:xfrm>
          <a:off x="3374183" y="3556850"/>
          <a:ext cx="1185983" cy="592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Routing</a:t>
          </a:r>
          <a:endParaRPr lang="en-CA" sz="1600" kern="1200" dirty="0"/>
        </a:p>
      </dsp:txBody>
      <dsp:txXfrm>
        <a:off x="3374183" y="3556850"/>
        <a:ext cx="1185983" cy="592991"/>
      </dsp:txXfrm>
    </dsp:sp>
    <dsp:sp modelId="{383DA6A1-EE79-4F24-B5F8-BC0675D2F2E5}">
      <dsp:nvSpPr>
        <dsp:cNvPr id="0" name=""/>
        <dsp:cNvSpPr/>
      </dsp:nvSpPr>
      <dsp:spPr>
        <a:xfrm rot="18289469">
          <a:off x="4382004" y="3501774"/>
          <a:ext cx="830717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830717" y="10601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18289469">
        <a:off x="4776595" y="3491608"/>
        <a:ext cx="41535" cy="41535"/>
      </dsp:txXfrm>
    </dsp:sp>
    <dsp:sp modelId="{449A3125-EBBE-43C0-A30F-2FC7B795A873}">
      <dsp:nvSpPr>
        <dsp:cNvPr id="0" name=""/>
        <dsp:cNvSpPr/>
      </dsp:nvSpPr>
      <dsp:spPr>
        <a:xfrm>
          <a:off x="5034560" y="2874910"/>
          <a:ext cx="1185983" cy="592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Flat </a:t>
          </a:r>
          <a:endParaRPr lang="en-CA" sz="1600" kern="1200" dirty="0"/>
        </a:p>
      </dsp:txBody>
      <dsp:txXfrm>
        <a:off x="5034560" y="2874910"/>
        <a:ext cx="1185983" cy="592991"/>
      </dsp:txXfrm>
    </dsp:sp>
    <dsp:sp modelId="{F4B98D30-BD07-44CD-9AA7-736BF13D1A0F}">
      <dsp:nvSpPr>
        <dsp:cNvPr id="0" name=""/>
        <dsp:cNvSpPr/>
      </dsp:nvSpPr>
      <dsp:spPr>
        <a:xfrm>
          <a:off x="4560166" y="3842744"/>
          <a:ext cx="474393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474393" y="10601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>
        <a:off x="4785503" y="3841486"/>
        <a:ext cx="23719" cy="23719"/>
      </dsp:txXfrm>
    </dsp:sp>
    <dsp:sp modelId="{1E052823-0B09-48DE-9AFC-68D0D246E6D6}">
      <dsp:nvSpPr>
        <dsp:cNvPr id="0" name=""/>
        <dsp:cNvSpPr/>
      </dsp:nvSpPr>
      <dsp:spPr>
        <a:xfrm>
          <a:off x="5034560" y="3556850"/>
          <a:ext cx="1185983" cy="592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smtClean="0"/>
            <a:t>Location-based</a:t>
          </a:r>
          <a:endParaRPr lang="en-CA" sz="1600" kern="1200" dirty="0"/>
        </a:p>
      </dsp:txBody>
      <dsp:txXfrm>
        <a:off x="5034560" y="3556850"/>
        <a:ext cx="1185983" cy="592991"/>
      </dsp:txXfrm>
    </dsp:sp>
    <dsp:sp modelId="{3E538EB8-B750-4D3A-ABEE-A692871364ED}">
      <dsp:nvSpPr>
        <dsp:cNvPr id="0" name=""/>
        <dsp:cNvSpPr/>
      </dsp:nvSpPr>
      <dsp:spPr>
        <a:xfrm rot="3310531">
          <a:off x="4382004" y="4183715"/>
          <a:ext cx="830717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830717" y="10601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3310531">
        <a:off x="4776595" y="4173549"/>
        <a:ext cx="41535" cy="41535"/>
      </dsp:txXfrm>
    </dsp:sp>
    <dsp:sp modelId="{D78F8651-8CB7-401D-B6B0-E2A9567D55BE}">
      <dsp:nvSpPr>
        <dsp:cNvPr id="0" name=""/>
        <dsp:cNvSpPr/>
      </dsp:nvSpPr>
      <dsp:spPr>
        <a:xfrm>
          <a:off x="5034560" y="4238791"/>
          <a:ext cx="1185983" cy="59299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Hierarchical</a:t>
          </a:r>
          <a:endParaRPr lang="en-CA" sz="1600" kern="1200" dirty="0"/>
        </a:p>
      </dsp:txBody>
      <dsp:txXfrm>
        <a:off x="5034560" y="4238791"/>
        <a:ext cx="1185983" cy="59299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70C6761-A96B-4CC2-92F3-09872AF4972E}">
      <dsp:nvSpPr>
        <dsp:cNvPr id="0" name=""/>
        <dsp:cNvSpPr/>
      </dsp:nvSpPr>
      <dsp:spPr>
        <a:xfrm>
          <a:off x="3954574" y="1756301"/>
          <a:ext cx="3538406" cy="240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38"/>
              </a:lnTo>
              <a:lnTo>
                <a:pt x="3538406" y="163938"/>
              </a:lnTo>
              <a:lnTo>
                <a:pt x="3538406" y="24056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ECF010-7BF2-49E8-9B13-8788F0860D82}">
      <dsp:nvSpPr>
        <dsp:cNvPr id="0" name=""/>
        <dsp:cNvSpPr/>
      </dsp:nvSpPr>
      <dsp:spPr>
        <a:xfrm>
          <a:off x="3954574" y="1756301"/>
          <a:ext cx="2527433" cy="240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38"/>
              </a:lnTo>
              <a:lnTo>
                <a:pt x="2527433" y="163938"/>
              </a:lnTo>
              <a:lnTo>
                <a:pt x="2527433" y="24056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2212D1-1928-401B-9930-C6388A2E751C}">
      <dsp:nvSpPr>
        <dsp:cNvPr id="0" name=""/>
        <dsp:cNvSpPr/>
      </dsp:nvSpPr>
      <dsp:spPr>
        <a:xfrm>
          <a:off x="5471034" y="2522113"/>
          <a:ext cx="1010973" cy="240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38"/>
              </a:lnTo>
              <a:lnTo>
                <a:pt x="1010973" y="163938"/>
              </a:lnTo>
              <a:lnTo>
                <a:pt x="1010973" y="24056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9DA7EA-5217-4E2F-85E6-B8DB7ADCC00F}">
      <dsp:nvSpPr>
        <dsp:cNvPr id="0" name=""/>
        <dsp:cNvSpPr/>
      </dsp:nvSpPr>
      <dsp:spPr>
        <a:xfrm>
          <a:off x="5471034" y="3287925"/>
          <a:ext cx="505486" cy="240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38"/>
              </a:lnTo>
              <a:lnTo>
                <a:pt x="505486" y="163938"/>
              </a:lnTo>
              <a:lnTo>
                <a:pt x="505486" y="24056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10431B-B3C1-461D-8D69-040D775D1430}">
      <dsp:nvSpPr>
        <dsp:cNvPr id="0" name=""/>
        <dsp:cNvSpPr/>
      </dsp:nvSpPr>
      <dsp:spPr>
        <a:xfrm>
          <a:off x="4965547" y="3287925"/>
          <a:ext cx="505486" cy="240565"/>
        </a:xfrm>
        <a:custGeom>
          <a:avLst/>
          <a:gdLst/>
          <a:ahLst/>
          <a:cxnLst/>
          <a:rect l="0" t="0" r="0" b="0"/>
          <a:pathLst>
            <a:path>
              <a:moveTo>
                <a:pt x="505486" y="0"/>
              </a:moveTo>
              <a:lnTo>
                <a:pt x="505486" y="163938"/>
              </a:lnTo>
              <a:lnTo>
                <a:pt x="0" y="163938"/>
              </a:lnTo>
              <a:lnTo>
                <a:pt x="0" y="24056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C4B57E-4E76-492E-B3CD-08DB40A3132D}">
      <dsp:nvSpPr>
        <dsp:cNvPr id="0" name=""/>
        <dsp:cNvSpPr/>
      </dsp:nvSpPr>
      <dsp:spPr>
        <a:xfrm>
          <a:off x="5425314" y="2522113"/>
          <a:ext cx="91440" cy="2405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056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F849C1-B7F3-4AA6-BBEC-8C2512C04996}">
      <dsp:nvSpPr>
        <dsp:cNvPr id="0" name=""/>
        <dsp:cNvSpPr/>
      </dsp:nvSpPr>
      <dsp:spPr>
        <a:xfrm>
          <a:off x="4460061" y="2522113"/>
          <a:ext cx="1010973" cy="240565"/>
        </a:xfrm>
        <a:custGeom>
          <a:avLst/>
          <a:gdLst/>
          <a:ahLst/>
          <a:cxnLst/>
          <a:rect l="0" t="0" r="0" b="0"/>
          <a:pathLst>
            <a:path>
              <a:moveTo>
                <a:pt x="1010973" y="0"/>
              </a:moveTo>
              <a:lnTo>
                <a:pt x="1010973" y="163938"/>
              </a:lnTo>
              <a:lnTo>
                <a:pt x="0" y="163938"/>
              </a:lnTo>
              <a:lnTo>
                <a:pt x="0" y="24056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3674E0-8041-4255-AC1F-F08D594264AF}">
      <dsp:nvSpPr>
        <dsp:cNvPr id="0" name=""/>
        <dsp:cNvSpPr/>
      </dsp:nvSpPr>
      <dsp:spPr>
        <a:xfrm>
          <a:off x="3954574" y="1756301"/>
          <a:ext cx="1516459" cy="240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38"/>
              </a:lnTo>
              <a:lnTo>
                <a:pt x="1516459" y="163938"/>
              </a:lnTo>
              <a:lnTo>
                <a:pt x="1516459" y="24056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20D63-1AFF-4087-B085-1C1E9F827337}">
      <dsp:nvSpPr>
        <dsp:cNvPr id="0" name=""/>
        <dsp:cNvSpPr/>
      </dsp:nvSpPr>
      <dsp:spPr>
        <a:xfrm>
          <a:off x="2438114" y="2522113"/>
          <a:ext cx="1010973" cy="240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38"/>
              </a:lnTo>
              <a:lnTo>
                <a:pt x="1010973" y="163938"/>
              </a:lnTo>
              <a:lnTo>
                <a:pt x="1010973" y="24056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5E011B-AD3D-44DD-8B4C-ADAAB1A00100}">
      <dsp:nvSpPr>
        <dsp:cNvPr id="0" name=""/>
        <dsp:cNvSpPr/>
      </dsp:nvSpPr>
      <dsp:spPr>
        <a:xfrm>
          <a:off x="2438114" y="3287925"/>
          <a:ext cx="505486" cy="2405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38"/>
              </a:lnTo>
              <a:lnTo>
                <a:pt x="505486" y="163938"/>
              </a:lnTo>
              <a:lnTo>
                <a:pt x="505486" y="24056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512C9B-2279-40EE-B7F8-E4751F3975FF}">
      <dsp:nvSpPr>
        <dsp:cNvPr id="0" name=""/>
        <dsp:cNvSpPr/>
      </dsp:nvSpPr>
      <dsp:spPr>
        <a:xfrm>
          <a:off x="1932628" y="3287925"/>
          <a:ext cx="505486" cy="240565"/>
        </a:xfrm>
        <a:custGeom>
          <a:avLst/>
          <a:gdLst/>
          <a:ahLst/>
          <a:cxnLst/>
          <a:rect l="0" t="0" r="0" b="0"/>
          <a:pathLst>
            <a:path>
              <a:moveTo>
                <a:pt x="505486" y="0"/>
              </a:moveTo>
              <a:lnTo>
                <a:pt x="505486" y="163938"/>
              </a:lnTo>
              <a:lnTo>
                <a:pt x="0" y="163938"/>
              </a:lnTo>
              <a:lnTo>
                <a:pt x="0" y="24056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97C67E-758A-4ACA-B674-D3FAC9F75888}">
      <dsp:nvSpPr>
        <dsp:cNvPr id="0" name=""/>
        <dsp:cNvSpPr/>
      </dsp:nvSpPr>
      <dsp:spPr>
        <a:xfrm>
          <a:off x="2392394" y="2522113"/>
          <a:ext cx="91440" cy="2405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056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F738D2-6572-4FBE-9421-CCB052BAD551}">
      <dsp:nvSpPr>
        <dsp:cNvPr id="0" name=""/>
        <dsp:cNvSpPr/>
      </dsp:nvSpPr>
      <dsp:spPr>
        <a:xfrm>
          <a:off x="1427141" y="2522113"/>
          <a:ext cx="1010973" cy="240565"/>
        </a:xfrm>
        <a:custGeom>
          <a:avLst/>
          <a:gdLst/>
          <a:ahLst/>
          <a:cxnLst/>
          <a:rect l="0" t="0" r="0" b="0"/>
          <a:pathLst>
            <a:path>
              <a:moveTo>
                <a:pt x="1010973" y="0"/>
              </a:moveTo>
              <a:lnTo>
                <a:pt x="1010973" y="163938"/>
              </a:lnTo>
              <a:lnTo>
                <a:pt x="0" y="163938"/>
              </a:lnTo>
              <a:lnTo>
                <a:pt x="0" y="240565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B45DE0-902C-4405-9D04-2E1564D1C7AE}">
      <dsp:nvSpPr>
        <dsp:cNvPr id="0" name=""/>
        <dsp:cNvSpPr/>
      </dsp:nvSpPr>
      <dsp:spPr>
        <a:xfrm>
          <a:off x="2438114" y="1756301"/>
          <a:ext cx="1516459" cy="240565"/>
        </a:xfrm>
        <a:custGeom>
          <a:avLst/>
          <a:gdLst/>
          <a:ahLst/>
          <a:cxnLst/>
          <a:rect l="0" t="0" r="0" b="0"/>
          <a:pathLst>
            <a:path>
              <a:moveTo>
                <a:pt x="1516459" y="0"/>
              </a:moveTo>
              <a:lnTo>
                <a:pt x="1516459" y="163938"/>
              </a:lnTo>
              <a:lnTo>
                <a:pt x="0" y="163938"/>
              </a:lnTo>
              <a:lnTo>
                <a:pt x="0" y="24056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18A1CF-E35B-4952-9106-56A8CCB897B6}">
      <dsp:nvSpPr>
        <dsp:cNvPr id="0" name=""/>
        <dsp:cNvSpPr/>
      </dsp:nvSpPr>
      <dsp:spPr>
        <a:xfrm>
          <a:off x="1427141" y="1756301"/>
          <a:ext cx="2527433" cy="240565"/>
        </a:xfrm>
        <a:custGeom>
          <a:avLst/>
          <a:gdLst/>
          <a:ahLst/>
          <a:cxnLst/>
          <a:rect l="0" t="0" r="0" b="0"/>
          <a:pathLst>
            <a:path>
              <a:moveTo>
                <a:pt x="2527433" y="0"/>
              </a:moveTo>
              <a:lnTo>
                <a:pt x="2527433" y="163938"/>
              </a:lnTo>
              <a:lnTo>
                <a:pt x="0" y="163938"/>
              </a:lnTo>
              <a:lnTo>
                <a:pt x="0" y="24056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AA5F5D-F71F-463F-A4CC-64CB24BDC902}">
      <dsp:nvSpPr>
        <dsp:cNvPr id="0" name=""/>
        <dsp:cNvSpPr/>
      </dsp:nvSpPr>
      <dsp:spPr>
        <a:xfrm>
          <a:off x="416168" y="1756301"/>
          <a:ext cx="3538406" cy="240565"/>
        </a:xfrm>
        <a:custGeom>
          <a:avLst/>
          <a:gdLst/>
          <a:ahLst/>
          <a:cxnLst/>
          <a:rect l="0" t="0" r="0" b="0"/>
          <a:pathLst>
            <a:path>
              <a:moveTo>
                <a:pt x="3538406" y="0"/>
              </a:moveTo>
              <a:lnTo>
                <a:pt x="3538406" y="163938"/>
              </a:lnTo>
              <a:lnTo>
                <a:pt x="0" y="163938"/>
              </a:lnTo>
              <a:lnTo>
                <a:pt x="0" y="24056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56753-253D-4B4C-874F-7530A7669408}">
      <dsp:nvSpPr>
        <dsp:cNvPr id="0" name=""/>
        <dsp:cNvSpPr/>
      </dsp:nvSpPr>
      <dsp:spPr>
        <a:xfrm>
          <a:off x="3540994" y="1231054"/>
          <a:ext cx="827159" cy="52524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C1943F-E5D8-4C7B-8955-1BD224A82ADC}">
      <dsp:nvSpPr>
        <dsp:cNvPr id="0" name=""/>
        <dsp:cNvSpPr/>
      </dsp:nvSpPr>
      <dsp:spPr>
        <a:xfrm>
          <a:off x="3632901" y="1318365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b="1" kern="1200" dirty="0" smtClean="0"/>
            <a:t>EEHCA paper</a:t>
          </a:r>
          <a:endParaRPr lang="en-CA" sz="1100" b="1" kern="1200" dirty="0"/>
        </a:p>
      </dsp:txBody>
      <dsp:txXfrm>
        <a:off x="3632901" y="1318365"/>
        <a:ext cx="827159" cy="525246"/>
      </dsp:txXfrm>
    </dsp:sp>
    <dsp:sp modelId="{BF24439F-28D3-4158-BF84-436DA8407BA3}">
      <dsp:nvSpPr>
        <dsp:cNvPr id="0" name=""/>
        <dsp:cNvSpPr/>
      </dsp:nvSpPr>
      <dsp:spPr>
        <a:xfrm>
          <a:off x="2588" y="1996866"/>
          <a:ext cx="827159" cy="5252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C7656A-A658-472B-ADB6-0E5C2E9CDB15}">
      <dsp:nvSpPr>
        <dsp:cNvPr id="0" name=""/>
        <dsp:cNvSpPr/>
      </dsp:nvSpPr>
      <dsp:spPr>
        <a:xfrm>
          <a:off x="94494" y="2084178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kern="1200" dirty="0" smtClean="0"/>
            <a:t>Introduction</a:t>
          </a:r>
          <a:endParaRPr lang="en-CA" sz="1100" kern="1200" dirty="0"/>
        </a:p>
      </dsp:txBody>
      <dsp:txXfrm>
        <a:off x="94494" y="2084178"/>
        <a:ext cx="827159" cy="525246"/>
      </dsp:txXfrm>
    </dsp:sp>
    <dsp:sp modelId="{AD3648A6-13A0-4E4E-B3A0-504F9C0F34E5}">
      <dsp:nvSpPr>
        <dsp:cNvPr id="0" name=""/>
        <dsp:cNvSpPr/>
      </dsp:nvSpPr>
      <dsp:spPr>
        <a:xfrm>
          <a:off x="1013561" y="1996866"/>
          <a:ext cx="827159" cy="5252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364274-92BD-458C-9862-B1C496EE330D}">
      <dsp:nvSpPr>
        <dsp:cNvPr id="0" name=""/>
        <dsp:cNvSpPr/>
      </dsp:nvSpPr>
      <dsp:spPr>
        <a:xfrm>
          <a:off x="1105468" y="2084178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kern="1200" dirty="0" smtClean="0"/>
            <a:t>Related Work</a:t>
          </a:r>
          <a:endParaRPr lang="en-CA" sz="1100" kern="1200" dirty="0"/>
        </a:p>
      </dsp:txBody>
      <dsp:txXfrm>
        <a:off x="1105468" y="2084178"/>
        <a:ext cx="827159" cy="525246"/>
      </dsp:txXfrm>
    </dsp:sp>
    <dsp:sp modelId="{9AA6F760-968D-4679-8501-EB9ABBE01E58}">
      <dsp:nvSpPr>
        <dsp:cNvPr id="0" name=""/>
        <dsp:cNvSpPr/>
      </dsp:nvSpPr>
      <dsp:spPr>
        <a:xfrm>
          <a:off x="2024534" y="1996866"/>
          <a:ext cx="827159" cy="5252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037553-C9D3-4453-B35A-BA16DA4188A9}">
      <dsp:nvSpPr>
        <dsp:cNvPr id="0" name=""/>
        <dsp:cNvSpPr/>
      </dsp:nvSpPr>
      <dsp:spPr>
        <a:xfrm>
          <a:off x="2116441" y="2084178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kern="1200" dirty="0" smtClean="0"/>
            <a:t>Single-level Clustering Alg.</a:t>
          </a:r>
          <a:endParaRPr lang="en-CA" sz="1100" kern="1200" dirty="0"/>
        </a:p>
      </dsp:txBody>
      <dsp:txXfrm>
        <a:off x="2116441" y="2084178"/>
        <a:ext cx="827159" cy="525246"/>
      </dsp:txXfrm>
    </dsp:sp>
    <dsp:sp modelId="{6045DBF6-36B7-4AD1-B31A-64DC6C13DC4F}">
      <dsp:nvSpPr>
        <dsp:cNvPr id="0" name=""/>
        <dsp:cNvSpPr/>
      </dsp:nvSpPr>
      <dsp:spPr>
        <a:xfrm>
          <a:off x="1013561" y="2762679"/>
          <a:ext cx="827159" cy="52524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F69192-FC3E-460C-9714-A59EDB754E98}">
      <dsp:nvSpPr>
        <dsp:cNvPr id="0" name=""/>
        <dsp:cNvSpPr/>
      </dsp:nvSpPr>
      <dsp:spPr>
        <a:xfrm>
          <a:off x="1105468" y="2849990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kern="1200" dirty="0" smtClean="0"/>
            <a:t>Algorithm</a:t>
          </a:r>
          <a:endParaRPr lang="en-CA" sz="1100" kern="1200" dirty="0"/>
        </a:p>
      </dsp:txBody>
      <dsp:txXfrm>
        <a:off x="1105468" y="2849990"/>
        <a:ext cx="827159" cy="525246"/>
      </dsp:txXfrm>
    </dsp:sp>
    <dsp:sp modelId="{D28BCBC3-9899-4462-B161-2AE256802F66}">
      <dsp:nvSpPr>
        <dsp:cNvPr id="0" name=""/>
        <dsp:cNvSpPr/>
      </dsp:nvSpPr>
      <dsp:spPr>
        <a:xfrm>
          <a:off x="2024534" y="2762679"/>
          <a:ext cx="827159" cy="52524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D59617-D1B2-4DD7-A475-9982995A13AB}">
      <dsp:nvSpPr>
        <dsp:cNvPr id="0" name=""/>
        <dsp:cNvSpPr/>
      </dsp:nvSpPr>
      <dsp:spPr>
        <a:xfrm>
          <a:off x="2116441" y="2849990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kern="1200" dirty="0" smtClean="0"/>
            <a:t>Optimal parameters</a:t>
          </a:r>
          <a:endParaRPr lang="en-CA" sz="1100" kern="1200" dirty="0"/>
        </a:p>
      </dsp:txBody>
      <dsp:txXfrm>
        <a:off x="2116441" y="2849990"/>
        <a:ext cx="827159" cy="525246"/>
      </dsp:txXfrm>
    </dsp:sp>
    <dsp:sp modelId="{BFBB4A06-C5DB-416B-8776-D74C535198E7}">
      <dsp:nvSpPr>
        <dsp:cNvPr id="0" name=""/>
        <dsp:cNvSpPr/>
      </dsp:nvSpPr>
      <dsp:spPr>
        <a:xfrm>
          <a:off x="1519048" y="3528491"/>
          <a:ext cx="827159" cy="5252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9204069-C1A9-40FD-82DC-2631048560C8}">
      <dsp:nvSpPr>
        <dsp:cNvPr id="0" name=""/>
        <dsp:cNvSpPr/>
      </dsp:nvSpPr>
      <dsp:spPr>
        <a:xfrm>
          <a:off x="1610954" y="3615802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kern="1200" dirty="0" smtClean="0"/>
            <a:t>CH Probability </a:t>
          </a:r>
          <a:endParaRPr lang="en-CA" sz="1100" kern="1200" dirty="0"/>
        </a:p>
      </dsp:txBody>
      <dsp:txXfrm>
        <a:off x="1610954" y="3615802"/>
        <a:ext cx="827159" cy="525246"/>
      </dsp:txXfrm>
    </dsp:sp>
    <dsp:sp modelId="{854EB894-82A7-459A-AEB5-5683343072DE}">
      <dsp:nvSpPr>
        <dsp:cNvPr id="0" name=""/>
        <dsp:cNvSpPr/>
      </dsp:nvSpPr>
      <dsp:spPr>
        <a:xfrm>
          <a:off x="2530021" y="3528491"/>
          <a:ext cx="827159" cy="5252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F23A0F-FF5B-4F2E-ACEA-564722EB9897}">
      <dsp:nvSpPr>
        <dsp:cNvPr id="0" name=""/>
        <dsp:cNvSpPr/>
      </dsp:nvSpPr>
      <dsp:spPr>
        <a:xfrm>
          <a:off x="2621928" y="3615802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kern="1200" dirty="0" smtClean="0"/>
            <a:t>Maximum hops</a:t>
          </a:r>
          <a:endParaRPr lang="en-CA" sz="1100" kern="1200" dirty="0"/>
        </a:p>
      </dsp:txBody>
      <dsp:txXfrm>
        <a:off x="2621928" y="3615802"/>
        <a:ext cx="827159" cy="525246"/>
      </dsp:txXfrm>
    </dsp:sp>
    <dsp:sp modelId="{B4BCBD02-AA23-4EE5-BB08-B346E9069FEF}">
      <dsp:nvSpPr>
        <dsp:cNvPr id="0" name=""/>
        <dsp:cNvSpPr/>
      </dsp:nvSpPr>
      <dsp:spPr>
        <a:xfrm>
          <a:off x="3035508" y="2762679"/>
          <a:ext cx="827159" cy="52524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88AEE0-8D40-49E1-89F4-89735572D6D2}">
      <dsp:nvSpPr>
        <dsp:cNvPr id="0" name=""/>
        <dsp:cNvSpPr/>
      </dsp:nvSpPr>
      <dsp:spPr>
        <a:xfrm>
          <a:off x="3127414" y="2849990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kern="1200" dirty="0" smtClean="0"/>
            <a:t>Simulation  Results</a:t>
          </a:r>
          <a:endParaRPr lang="en-CA" sz="1100" kern="1200" dirty="0"/>
        </a:p>
      </dsp:txBody>
      <dsp:txXfrm>
        <a:off x="3127414" y="2849990"/>
        <a:ext cx="827159" cy="525246"/>
      </dsp:txXfrm>
    </dsp:sp>
    <dsp:sp modelId="{0EB94BF4-7936-41FE-9973-F3BAC5EFCFB1}">
      <dsp:nvSpPr>
        <dsp:cNvPr id="0" name=""/>
        <dsp:cNvSpPr/>
      </dsp:nvSpPr>
      <dsp:spPr>
        <a:xfrm>
          <a:off x="5057454" y="1996866"/>
          <a:ext cx="827159" cy="5252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54AFC5-AC5C-4D7B-9DC3-49FFAE354C44}">
      <dsp:nvSpPr>
        <dsp:cNvPr id="0" name=""/>
        <dsp:cNvSpPr/>
      </dsp:nvSpPr>
      <dsp:spPr>
        <a:xfrm>
          <a:off x="5149361" y="2084178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kern="1200" dirty="0" smtClean="0"/>
            <a:t>Hierarchical clustering Alg.</a:t>
          </a:r>
          <a:endParaRPr lang="en-CA" sz="1100" kern="1200" dirty="0"/>
        </a:p>
      </dsp:txBody>
      <dsp:txXfrm>
        <a:off x="5149361" y="2084178"/>
        <a:ext cx="827159" cy="525246"/>
      </dsp:txXfrm>
    </dsp:sp>
    <dsp:sp modelId="{5F1A586B-C930-46D5-BEEA-B6800E98D33F}">
      <dsp:nvSpPr>
        <dsp:cNvPr id="0" name=""/>
        <dsp:cNvSpPr/>
      </dsp:nvSpPr>
      <dsp:spPr>
        <a:xfrm>
          <a:off x="4046481" y="2762679"/>
          <a:ext cx="827159" cy="52524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9AA9BA-B08A-4452-8207-0AC80A0A1935}">
      <dsp:nvSpPr>
        <dsp:cNvPr id="0" name=""/>
        <dsp:cNvSpPr/>
      </dsp:nvSpPr>
      <dsp:spPr>
        <a:xfrm>
          <a:off x="4138387" y="2849990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kern="1200" dirty="0" smtClean="0"/>
            <a:t>Algorithm</a:t>
          </a:r>
          <a:endParaRPr lang="en-CA" sz="1100" kern="1200" dirty="0"/>
        </a:p>
      </dsp:txBody>
      <dsp:txXfrm>
        <a:off x="4138387" y="2849990"/>
        <a:ext cx="827159" cy="525246"/>
      </dsp:txXfrm>
    </dsp:sp>
    <dsp:sp modelId="{3D2D40D4-E41A-4F66-8C5A-9D3AF78A5340}">
      <dsp:nvSpPr>
        <dsp:cNvPr id="0" name=""/>
        <dsp:cNvSpPr/>
      </dsp:nvSpPr>
      <dsp:spPr>
        <a:xfrm>
          <a:off x="5057454" y="2762679"/>
          <a:ext cx="827159" cy="52524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8AC322-BABC-4AC4-9E4B-3FCE274B62F8}">
      <dsp:nvSpPr>
        <dsp:cNvPr id="0" name=""/>
        <dsp:cNvSpPr/>
      </dsp:nvSpPr>
      <dsp:spPr>
        <a:xfrm>
          <a:off x="5149361" y="2849990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kern="1200" dirty="0" smtClean="0"/>
            <a:t>Optimal parameters</a:t>
          </a:r>
          <a:endParaRPr lang="en-CA" sz="1100" kern="1200" dirty="0"/>
        </a:p>
      </dsp:txBody>
      <dsp:txXfrm>
        <a:off x="5149361" y="2849990"/>
        <a:ext cx="827159" cy="525246"/>
      </dsp:txXfrm>
    </dsp:sp>
    <dsp:sp modelId="{EABF1A2F-3989-483C-920D-87724F8E2F13}">
      <dsp:nvSpPr>
        <dsp:cNvPr id="0" name=""/>
        <dsp:cNvSpPr/>
      </dsp:nvSpPr>
      <dsp:spPr>
        <a:xfrm>
          <a:off x="4551967" y="3528491"/>
          <a:ext cx="827159" cy="5252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67A3B6-10F1-4B72-AE3E-E11B2368DAB2}">
      <dsp:nvSpPr>
        <dsp:cNvPr id="0" name=""/>
        <dsp:cNvSpPr/>
      </dsp:nvSpPr>
      <dsp:spPr>
        <a:xfrm>
          <a:off x="4643874" y="3615802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kern="1200" dirty="0" smtClean="0"/>
            <a:t>CH Probability </a:t>
          </a:r>
          <a:endParaRPr lang="en-CA" sz="1100" kern="1200" dirty="0"/>
        </a:p>
      </dsp:txBody>
      <dsp:txXfrm>
        <a:off x="4643874" y="3615802"/>
        <a:ext cx="827159" cy="525246"/>
      </dsp:txXfrm>
    </dsp:sp>
    <dsp:sp modelId="{6BA2D0CE-2C74-45BB-A1F2-3F225CB2F9F5}">
      <dsp:nvSpPr>
        <dsp:cNvPr id="0" name=""/>
        <dsp:cNvSpPr/>
      </dsp:nvSpPr>
      <dsp:spPr>
        <a:xfrm>
          <a:off x="5562941" y="3528491"/>
          <a:ext cx="827159" cy="5252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EA68A7-58FF-4A3D-95D6-46AF9C4AB34F}">
      <dsp:nvSpPr>
        <dsp:cNvPr id="0" name=""/>
        <dsp:cNvSpPr/>
      </dsp:nvSpPr>
      <dsp:spPr>
        <a:xfrm>
          <a:off x="5654847" y="3615802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b="0" kern="1200" dirty="0" smtClean="0"/>
            <a:t>Maximum hops</a:t>
          </a:r>
          <a:endParaRPr lang="en-CA" sz="1100" b="0" kern="1200" dirty="0"/>
        </a:p>
      </dsp:txBody>
      <dsp:txXfrm>
        <a:off x="5654847" y="3615802"/>
        <a:ext cx="827159" cy="525246"/>
      </dsp:txXfrm>
    </dsp:sp>
    <dsp:sp modelId="{15E813B8-2EBD-4146-8397-CF04886B54BF}">
      <dsp:nvSpPr>
        <dsp:cNvPr id="0" name=""/>
        <dsp:cNvSpPr/>
      </dsp:nvSpPr>
      <dsp:spPr>
        <a:xfrm>
          <a:off x="6068427" y="2762679"/>
          <a:ext cx="827159" cy="52524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F2D99-B558-4B91-BF0A-67D20D9BAC44}">
      <dsp:nvSpPr>
        <dsp:cNvPr id="0" name=""/>
        <dsp:cNvSpPr/>
      </dsp:nvSpPr>
      <dsp:spPr>
        <a:xfrm>
          <a:off x="6160334" y="2849990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kern="1200" dirty="0" smtClean="0"/>
            <a:t>Numeric Results</a:t>
          </a:r>
          <a:endParaRPr lang="en-CA" sz="1100" kern="1200" dirty="0"/>
        </a:p>
      </dsp:txBody>
      <dsp:txXfrm>
        <a:off x="6160334" y="2849990"/>
        <a:ext cx="827159" cy="525246"/>
      </dsp:txXfrm>
    </dsp:sp>
    <dsp:sp modelId="{F7101D6A-4B6B-48DF-9D37-1303DF4657C4}">
      <dsp:nvSpPr>
        <dsp:cNvPr id="0" name=""/>
        <dsp:cNvSpPr/>
      </dsp:nvSpPr>
      <dsp:spPr>
        <a:xfrm>
          <a:off x="6068427" y="1996866"/>
          <a:ext cx="827159" cy="5252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E83B66-6679-4C71-B26E-E69B0433F2E7}">
      <dsp:nvSpPr>
        <dsp:cNvPr id="0" name=""/>
        <dsp:cNvSpPr/>
      </dsp:nvSpPr>
      <dsp:spPr>
        <a:xfrm>
          <a:off x="6160334" y="2084178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kern="1200" dirty="0" smtClean="0"/>
            <a:t>Additional Consideration</a:t>
          </a:r>
          <a:endParaRPr lang="en-CA" sz="1100" kern="1200" dirty="0"/>
        </a:p>
      </dsp:txBody>
      <dsp:txXfrm>
        <a:off x="6160334" y="2084178"/>
        <a:ext cx="827159" cy="525246"/>
      </dsp:txXfrm>
    </dsp:sp>
    <dsp:sp modelId="{A26A781C-675F-4951-A9A4-31141D8B2D13}">
      <dsp:nvSpPr>
        <dsp:cNvPr id="0" name=""/>
        <dsp:cNvSpPr/>
      </dsp:nvSpPr>
      <dsp:spPr>
        <a:xfrm>
          <a:off x="7079401" y="1996866"/>
          <a:ext cx="827159" cy="5252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E8DCC1-B3E9-4E55-B9D6-EC44F47AA53D}">
      <dsp:nvSpPr>
        <dsp:cNvPr id="0" name=""/>
        <dsp:cNvSpPr/>
      </dsp:nvSpPr>
      <dsp:spPr>
        <a:xfrm>
          <a:off x="7171307" y="2084178"/>
          <a:ext cx="827159" cy="52524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100" kern="1200" dirty="0" smtClean="0"/>
            <a:t>Conclusion &amp; Future Work</a:t>
          </a:r>
          <a:endParaRPr lang="en-CA" sz="1100" kern="1200" dirty="0"/>
        </a:p>
      </dsp:txBody>
      <dsp:txXfrm>
        <a:off x="7171307" y="2084178"/>
        <a:ext cx="827159" cy="52524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4FCC4A-9F4B-40EE-A45E-F9B17A45156D}">
      <dsp:nvSpPr>
        <dsp:cNvPr id="0" name=""/>
        <dsp:cNvSpPr/>
      </dsp:nvSpPr>
      <dsp:spPr>
        <a:xfrm>
          <a:off x="4889033" y="0"/>
          <a:ext cx="1382787" cy="48911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tint val="4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tint val="4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tint val="4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900" kern="1200" dirty="0" smtClean="0"/>
            <a:t>Algorithms</a:t>
          </a:r>
          <a:endParaRPr lang="en-CA" sz="1900" kern="1200" dirty="0"/>
        </a:p>
      </dsp:txBody>
      <dsp:txXfrm>
        <a:off x="4889033" y="0"/>
        <a:ext cx="1382787" cy="1467330"/>
      </dsp:txXfrm>
    </dsp:sp>
    <dsp:sp modelId="{614EAD09-0565-4930-8235-9D22227B3D5C}">
      <dsp:nvSpPr>
        <dsp:cNvPr id="0" name=""/>
        <dsp:cNvSpPr/>
      </dsp:nvSpPr>
      <dsp:spPr>
        <a:xfrm>
          <a:off x="3275781" y="0"/>
          <a:ext cx="1382787" cy="48911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tint val="4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tint val="4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tint val="4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900" kern="1200" dirty="0" smtClean="0"/>
            <a:t>Issues</a:t>
          </a:r>
          <a:endParaRPr lang="en-CA" sz="1900" kern="1200" dirty="0"/>
        </a:p>
      </dsp:txBody>
      <dsp:txXfrm>
        <a:off x="3275781" y="0"/>
        <a:ext cx="1382787" cy="1467330"/>
      </dsp:txXfrm>
    </dsp:sp>
    <dsp:sp modelId="{8048181F-FF80-43B1-9347-CB915B2C1D0D}">
      <dsp:nvSpPr>
        <dsp:cNvPr id="0" name=""/>
        <dsp:cNvSpPr/>
      </dsp:nvSpPr>
      <dsp:spPr>
        <a:xfrm>
          <a:off x="1662529" y="0"/>
          <a:ext cx="1382787" cy="48911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tint val="40000"/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5">
                <a:tint val="40000"/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5">
                <a:tint val="40000"/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5">
                <a:tint val="40000"/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5">
                <a:tint val="40000"/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900" kern="1200" dirty="0" smtClean="0"/>
            <a:t>Network Type</a:t>
          </a:r>
          <a:endParaRPr lang="en-CA" sz="1900" kern="1200" dirty="0"/>
        </a:p>
      </dsp:txBody>
      <dsp:txXfrm>
        <a:off x="1662529" y="0"/>
        <a:ext cx="1382787" cy="1467330"/>
      </dsp:txXfrm>
    </dsp:sp>
    <dsp:sp modelId="{91E8BA95-69F8-4A72-AEDF-DEE41338425D}">
      <dsp:nvSpPr>
        <dsp:cNvPr id="0" name=""/>
        <dsp:cNvSpPr/>
      </dsp:nvSpPr>
      <dsp:spPr>
        <a:xfrm>
          <a:off x="1777762" y="2462020"/>
          <a:ext cx="1152322" cy="576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WSN</a:t>
          </a:r>
          <a:endParaRPr lang="en-CA" sz="1600" kern="1200" dirty="0"/>
        </a:p>
      </dsp:txBody>
      <dsp:txXfrm>
        <a:off x="1777762" y="2462020"/>
        <a:ext cx="1152322" cy="576161"/>
      </dsp:txXfrm>
    </dsp:sp>
    <dsp:sp modelId="{0D59E706-202F-4BB0-877D-4CF5A6C58446}">
      <dsp:nvSpPr>
        <dsp:cNvPr id="0" name=""/>
        <dsp:cNvSpPr/>
      </dsp:nvSpPr>
      <dsp:spPr>
        <a:xfrm rot="17692822">
          <a:off x="2612769" y="2242560"/>
          <a:ext cx="1095559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1095559" y="1060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17692822">
        <a:off x="3133160" y="2225773"/>
        <a:ext cx="54777" cy="54777"/>
      </dsp:txXfrm>
    </dsp:sp>
    <dsp:sp modelId="{5B6754B1-77AA-4AAC-9E5B-9671DE826E4F}">
      <dsp:nvSpPr>
        <dsp:cNvPr id="0" name=""/>
        <dsp:cNvSpPr/>
      </dsp:nvSpPr>
      <dsp:spPr>
        <a:xfrm>
          <a:off x="3391013" y="1468142"/>
          <a:ext cx="1152322" cy="576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Deployment</a:t>
          </a:r>
          <a:endParaRPr lang="en-CA" sz="1600" kern="1200" dirty="0"/>
        </a:p>
      </dsp:txBody>
      <dsp:txXfrm>
        <a:off x="3391013" y="1468142"/>
        <a:ext cx="1152322" cy="576161"/>
      </dsp:txXfrm>
    </dsp:sp>
    <dsp:sp modelId="{DF0619F8-502A-4578-9D39-673669D41F43}">
      <dsp:nvSpPr>
        <dsp:cNvPr id="0" name=""/>
        <dsp:cNvSpPr/>
      </dsp:nvSpPr>
      <dsp:spPr>
        <a:xfrm rot="19457599">
          <a:off x="2876731" y="2573853"/>
          <a:ext cx="567635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567635" y="1060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19457599">
        <a:off x="3146358" y="2570264"/>
        <a:ext cx="28381" cy="28381"/>
      </dsp:txXfrm>
    </dsp:sp>
    <dsp:sp modelId="{F9F22C92-3692-4E23-8921-B97C3D825961}">
      <dsp:nvSpPr>
        <dsp:cNvPr id="0" name=""/>
        <dsp:cNvSpPr/>
      </dsp:nvSpPr>
      <dsp:spPr>
        <a:xfrm>
          <a:off x="3391013" y="2130728"/>
          <a:ext cx="1152322" cy="576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Sensing</a:t>
          </a:r>
          <a:endParaRPr lang="en-CA" sz="1600" kern="1200" dirty="0"/>
        </a:p>
      </dsp:txBody>
      <dsp:txXfrm>
        <a:off x="3391013" y="2130728"/>
        <a:ext cx="1152322" cy="576161"/>
      </dsp:txXfrm>
    </dsp:sp>
    <dsp:sp modelId="{B535CE06-8F48-4676-9CA4-198D5A120891}">
      <dsp:nvSpPr>
        <dsp:cNvPr id="0" name=""/>
        <dsp:cNvSpPr/>
      </dsp:nvSpPr>
      <dsp:spPr>
        <a:xfrm rot="2142401">
          <a:off x="2876731" y="2905146"/>
          <a:ext cx="567635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567635" y="1060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2142401">
        <a:off x="3146358" y="2901556"/>
        <a:ext cx="28381" cy="28381"/>
      </dsp:txXfrm>
    </dsp:sp>
    <dsp:sp modelId="{15B7C696-D19B-4ABA-A567-5D2FB98FF21C}">
      <dsp:nvSpPr>
        <dsp:cNvPr id="0" name=""/>
        <dsp:cNvSpPr/>
      </dsp:nvSpPr>
      <dsp:spPr>
        <a:xfrm>
          <a:off x="3391013" y="2793313"/>
          <a:ext cx="1152322" cy="576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Decision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Making</a:t>
          </a:r>
          <a:endParaRPr lang="en-CA" sz="1600" kern="1200" dirty="0"/>
        </a:p>
      </dsp:txBody>
      <dsp:txXfrm>
        <a:off x="3391013" y="2793313"/>
        <a:ext cx="1152322" cy="576161"/>
      </dsp:txXfrm>
    </dsp:sp>
    <dsp:sp modelId="{5FC7490C-98A1-4CE9-8377-14DD23A9F3A1}">
      <dsp:nvSpPr>
        <dsp:cNvPr id="0" name=""/>
        <dsp:cNvSpPr/>
      </dsp:nvSpPr>
      <dsp:spPr>
        <a:xfrm rot="3907178">
          <a:off x="2612769" y="3236438"/>
          <a:ext cx="1095559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1095559" y="1060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3907178">
        <a:off x="3133160" y="3219651"/>
        <a:ext cx="54777" cy="54777"/>
      </dsp:txXfrm>
    </dsp:sp>
    <dsp:sp modelId="{D23141F2-75E3-4AD4-A4CC-EC3D43A50346}">
      <dsp:nvSpPr>
        <dsp:cNvPr id="0" name=""/>
        <dsp:cNvSpPr/>
      </dsp:nvSpPr>
      <dsp:spPr>
        <a:xfrm>
          <a:off x="3391013" y="3455899"/>
          <a:ext cx="1152322" cy="576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6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6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6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Routing</a:t>
          </a:r>
          <a:endParaRPr lang="en-CA" sz="1600" kern="1200" dirty="0"/>
        </a:p>
      </dsp:txBody>
      <dsp:txXfrm>
        <a:off x="3391013" y="3455899"/>
        <a:ext cx="1152322" cy="576161"/>
      </dsp:txXfrm>
    </dsp:sp>
    <dsp:sp modelId="{383DA6A1-EE79-4F24-B5F8-BC0675D2F2E5}">
      <dsp:nvSpPr>
        <dsp:cNvPr id="0" name=""/>
        <dsp:cNvSpPr/>
      </dsp:nvSpPr>
      <dsp:spPr>
        <a:xfrm rot="18289469">
          <a:off x="4370230" y="3402085"/>
          <a:ext cx="807140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807140" y="10601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18289469">
        <a:off x="4753622" y="3392508"/>
        <a:ext cx="40357" cy="40357"/>
      </dsp:txXfrm>
    </dsp:sp>
    <dsp:sp modelId="{449A3125-EBBE-43C0-A30F-2FC7B795A873}">
      <dsp:nvSpPr>
        <dsp:cNvPr id="0" name=""/>
        <dsp:cNvSpPr/>
      </dsp:nvSpPr>
      <dsp:spPr>
        <a:xfrm>
          <a:off x="5004265" y="2793313"/>
          <a:ext cx="1152322" cy="576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Flat </a:t>
          </a:r>
          <a:endParaRPr lang="en-CA" sz="1600" kern="1200" dirty="0"/>
        </a:p>
      </dsp:txBody>
      <dsp:txXfrm>
        <a:off x="5004265" y="2793313"/>
        <a:ext cx="1152322" cy="576161"/>
      </dsp:txXfrm>
    </dsp:sp>
    <dsp:sp modelId="{F4B98D30-BD07-44CD-9AA7-736BF13D1A0F}">
      <dsp:nvSpPr>
        <dsp:cNvPr id="0" name=""/>
        <dsp:cNvSpPr/>
      </dsp:nvSpPr>
      <dsp:spPr>
        <a:xfrm>
          <a:off x="4543336" y="3733377"/>
          <a:ext cx="460929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460929" y="10601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>
        <a:off x="4762277" y="3732456"/>
        <a:ext cx="23046" cy="23046"/>
      </dsp:txXfrm>
    </dsp:sp>
    <dsp:sp modelId="{1E052823-0B09-48DE-9AFC-68D0D246E6D6}">
      <dsp:nvSpPr>
        <dsp:cNvPr id="0" name=""/>
        <dsp:cNvSpPr/>
      </dsp:nvSpPr>
      <dsp:spPr>
        <a:xfrm>
          <a:off x="5004265" y="3455899"/>
          <a:ext cx="1152322" cy="576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Location-based</a:t>
          </a:r>
          <a:endParaRPr lang="en-CA" sz="1600" kern="1200" dirty="0"/>
        </a:p>
      </dsp:txBody>
      <dsp:txXfrm>
        <a:off x="5004265" y="3455899"/>
        <a:ext cx="1152322" cy="576161"/>
      </dsp:txXfrm>
    </dsp:sp>
    <dsp:sp modelId="{3E538EB8-B750-4D3A-ABEE-A692871364ED}">
      <dsp:nvSpPr>
        <dsp:cNvPr id="0" name=""/>
        <dsp:cNvSpPr/>
      </dsp:nvSpPr>
      <dsp:spPr>
        <a:xfrm rot="3310531">
          <a:off x="4370230" y="4064670"/>
          <a:ext cx="807140" cy="21203"/>
        </a:xfrm>
        <a:custGeom>
          <a:avLst/>
          <a:gdLst/>
          <a:ahLst/>
          <a:cxnLst/>
          <a:rect l="0" t="0" r="0" b="0"/>
          <a:pathLst>
            <a:path>
              <a:moveTo>
                <a:pt x="0" y="10601"/>
              </a:moveTo>
              <a:lnTo>
                <a:pt x="807140" y="10601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3310531">
        <a:off x="4753622" y="4055094"/>
        <a:ext cx="40357" cy="40357"/>
      </dsp:txXfrm>
    </dsp:sp>
    <dsp:sp modelId="{D78F8651-8CB7-401D-B6B0-E2A9567D55BE}">
      <dsp:nvSpPr>
        <dsp:cNvPr id="0" name=""/>
        <dsp:cNvSpPr/>
      </dsp:nvSpPr>
      <dsp:spPr>
        <a:xfrm>
          <a:off x="5004265" y="4118484"/>
          <a:ext cx="1152322" cy="5761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600" kern="1200" dirty="0" smtClean="0"/>
            <a:t>Hierarchical</a:t>
          </a:r>
          <a:endParaRPr lang="en-CA" sz="1600" kern="1200" dirty="0"/>
        </a:p>
      </dsp:txBody>
      <dsp:txXfrm>
        <a:off x="5004265" y="4118484"/>
        <a:ext cx="1152322" cy="5761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66B578-636E-4392-AFBA-5897662ABA2E}" type="datetimeFigureOut">
              <a:rPr lang="en-US" smtClean="0"/>
              <a:pPr/>
              <a:t>3/22/2010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F7C65-BA78-4CD3-A4D2-2C3DDB13C472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D09437-AC95-4C82-A635-E18685699621}" type="datetime1">
              <a:rPr lang="en-US" smtClean="0"/>
              <a:pPr/>
              <a:t>3/22/2010</a:t>
            </a:fld>
            <a:endParaRPr lang="en-CA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0FC9F-BC13-4347-8A44-5D247BA321E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26B07F6-BA20-4760-A321-7C7C472C275C}" type="datetime1">
              <a:rPr lang="en-US" smtClean="0"/>
              <a:pPr/>
              <a:t>3/22/2010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0FC9F-BC13-4347-8A44-5D247BA321E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6AA460-26B8-4F4B-9EE0-A69B7101163D}" type="datetime1">
              <a:rPr lang="en-US" smtClean="0"/>
              <a:pPr/>
              <a:t>3/22/2010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0FC9F-BC13-4347-8A44-5D247BA321E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272BAAB-0BBA-4493-A83C-D82B92FC8379}" type="datetime1">
              <a:rPr lang="en-US" smtClean="0"/>
              <a:pPr/>
              <a:t>3/22/2010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0FC9F-BC13-4347-8A44-5D247BA321E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D6EC92A-14DF-4F2F-B4EB-521D7F56F6AF}" type="datetime1">
              <a:rPr lang="en-US" smtClean="0"/>
              <a:pPr/>
              <a:t>3/22/2010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0FC9F-BC13-4347-8A44-5D247BA321E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35323D-D52E-425E-9E2A-1F4C3FF2B260}" type="datetime1">
              <a:rPr lang="en-US" smtClean="0"/>
              <a:pPr/>
              <a:t>3/22/2010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0FC9F-BC13-4347-8A44-5D247BA321E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CE3D70D-0E61-49FB-A6EA-FEA5D7ED3682}" type="datetime1">
              <a:rPr lang="en-US" smtClean="0"/>
              <a:pPr/>
              <a:t>3/22/2010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0FC9F-BC13-4347-8A44-5D247BA321E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37518AD-5DB5-4B92-BEFA-B1292E60D76C}" type="datetime1">
              <a:rPr lang="en-US" smtClean="0"/>
              <a:pPr/>
              <a:t>3/22/2010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0FC9F-BC13-4347-8A44-5D247BA321E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E1D12B-3BC6-4E1C-8580-535233C7553E}" type="datetime1">
              <a:rPr lang="en-US" smtClean="0"/>
              <a:pPr/>
              <a:t>3/22/2010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0FC9F-BC13-4347-8A44-5D247BA321E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A84C2D-4953-446A-9480-148FD724A617}" type="datetime1">
              <a:rPr lang="en-US" smtClean="0"/>
              <a:pPr/>
              <a:t>3/22/2010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0FC9F-BC13-4347-8A44-5D247BA321E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587F324-6FE2-4AB6-ACE4-206B605A2354}" type="datetime1">
              <a:rPr lang="en-US" smtClean="0"/>
              <a:pPr/>
              <a:t>3/22/2010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E90FC9F-BC13-4347-8A44-5D247BA321E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DDA699A-0D49-4AAB-9B80-322FCCE0B15F}" type="datetime1">
              <a:rPr lang="en-US" smtClean="0"/>
              <a:pPr/>
              <a:t>3/22/2010</a:t>
            </a:fld>
            <a:endParaRPr lang="en-C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E90FC9F-BC13-4347-8A44-5D247BA321E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4414" y="1285860"/>
            <a:ext cx="7243786" cy="2100276"/>
          </a:xfrm>
        </p:spPr>
        <p:txBody>
          <a:bodyPr>
            <a:normAutofit/>
          </a:bodyPr>
          <a:lstStyle/>
          <a:p>
            <a:pPr algn="ctr"/>
            <a:r>
              <a:rPr lang="en-CA" dirty="0"/>
              <a:t>An Energy Efficient Hierarchical </a:t>
            </a:r>
            <a:r>
              <a:rPr lang="en-CA" dirty="0" smtClean="0"/>
              <a:t>Clustering Algorithm </a:t>
            </a:r>
            <a:r>
              <a:rPr lang="en-CA" dirty="0"/>
              <a:t>for Wireless Sensor Networks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5852" y="4000504"/>
            <a:ext cx="7406640" cy="1752600"/>
          </a:xfrm>
        </p:spPr>
        <p:txBody>
          <a:bodyPr>
            <a:normAutofit lnSpcReduction="10000"/>
          </a:bodyPr>
          <a:lstStyle/>
          <a:p>
            <a:pPr algn="ctr"/>
            <a:r>
              <a:rPr lang="en-CA" dirty="0" err="1" smtClean="0"/>
              <a:t>Seema</a:t>
            </a:r>
            <a:r>
              <a:rPr lang="en-CA" dirty="0" smtClean="0"/>
              <a:t> </a:t>
            </a:r>
            <a:r>
              <a:rPr lang="en-CA" dirty="0" err="1" smtClean="0"/>
              <a:t>Bandyopadhyay</a:t>
            </a:r>
            <a:r>
              <a:rPr lang="en-CA" dirty="0" smtClean="0"/>
              <a:t> and Edward J. Coyle</a:t>
            </a:r>
          </a:p>
          <a:p>
            <a:pPr algn="ctr"/>
            <a:r>
              <a:rPr lang="en-CA" dirty="0" smtClean="0"/>
              <a:t>Prepared by </a:t>
            </a:r>
          </a:p>
          <a:p>
            <a:pPr algn="ctr"/>
            <a:r>
              <a:rPr lang="en-CA" dirty="0" smtClean="0"/>
              <a:t>Mohamed Elsersy</a:t>
            </a:r>
          </a:p>
          <a:p>
            <a:pPr algn="ctr"/>
            <a:r>
              <a:rPr lang="en-CA" dirty="0" smtClean="0"/>
              <a:t>March 2010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 (1/4)</a:t>
            </a:r>
            <a:endParaRPr lang="en-CA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28728" y="1609107"/>
            <a:ext cx="7500990" cy="453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F930B-40C5-4256-9121-ED64440C223B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10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 (2/4)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A23DF-2F7A-4BC4-BA21-F65B487729CD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11</a:t>
            </a:fld>
            <a:endParaRPr lang="en-CA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571612"/>
            <a:ext cx="750099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 </a:t>
            </a:r>
            <a:r>
              <a:rPr lang="en-CA" dirty="0" smtClean="0"/>
              <a:t>(3/4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09DA5-779A-4B1E-BF31-C279F89D95DD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12</a:t>
            </a:fld>
            <a:endParaRPr lang="en-CA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571612"/>
            <a:ext cx="7500990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 </a:t>
            </a:r>
            <a:r>
              <a:rPr lang="en-CA" dirty="0" smtClean="0"/>
              <a:t>(4/4</a:t>
            </a:r>
            <a:r>
              <a:rPr lang="en-CA" dirty="0" smtClean="0"/>
              <a:t>)</a:t>
            </a:r>
            <a:endParaRPr lang="en-CA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785926"/>
            <a:ext cx="7234275" cy="4342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5DFC4-8593-425C-8938-A8FDA589088B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13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Hierarchical Clustering Alg. (1/2)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7290" y="1428736"/>
            <a:ext cx="7498080" cy="4800600"/>
          </a:xfrm>
        </p:spPr>
        <p:txBody>
          <a:bodyPr>
            <a:noAutofit/>
          </a:bodyPr>
          <a:lstStyle/>
          <a:p>
            <a:pPr algn="just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Each sensor decides to become a level-1 CH with </a:t>
            </a:r>
            <a:r>
              <a:rPr lang="en-US" altLang="zh-CN" sz="2800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sz="28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and advertises itself as a CH to the sensors within its radio range. </a:t>
            </a:r>
          </a:p>
          <a:p>
            <a:pPr algn="just"/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This advertisement is forwarded to all the sensors within </a:t>
            </a:r>
            <a:r>
              <a:rPr lang="en-US" altLang="zh-CN" sz="2800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sz="2800" b="1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zh-CN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2800" dirty="0" smtClean="0">
                <a:latin typeface="Times New Roman" pitchFamily="18" charset="0"/>
                <a:cs typeface="Times New Roman" pitchFamily="18" charset="0"/>
              </a:rPr>
              <a:t>hops of the advertising. Each sensor that receives an advertisement joins the cluster of the closest level-1 CH; the remaining sensors become forced level-1 CHs.</a:t>
            </a:r>
          </a:p>
          <a:p>
            <a:pPr algn="just">
              <a:lnSpc>
                <a:spcPct val="80000"/>
              </a:lnSpc>
            </a:pPr>
            <a:endParaRPr lang="en-US" altLang="zh-CN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CA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BAAB-0BBA-4493-A83C-D82B92FC8379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14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Hierarchical Clustering Alg. (2/2)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Level-1 CHs then elect themselves as level-2 CHs with a certain probability 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and broadcast their decision of becoming a level-2 CH. This decision is forwarded to all the sensors within 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altLang="zh-CN" b="1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hops. </a:t>
            </a:r>
          </a:p>
          <a:p>
            <a:pPr algn="just">
              <a:lnSpc>
                <a:spcPct val="11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The level-1 CHs that receive the advertisements from level-2 CHs joins the cluster of the closest level-2 CH. All other level-1 CHs become forced level-2 CHs.</a:t>
            </a:r>
          </a:p>
          <a:p>
            <a:pPr algn="just">
              <a:lnSpc>
                <a:spcPct val="110000"/>
              </a:lnSpc>
            </a:pP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CH at level 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3,4,…,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 are chosen in similar fashion, with probabilities 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b="1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 p</a:t>
            </a:r>
            <a:r>
              <a:rPr lang="en-US" altLang="zh-CN" b="1" i="1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zh-CN" i="1" dirty="0" smtClean="0">
                <a:latin typeface="Times New Roman" pitchFamily="18" charset="0"/>
                <a:cs typeface="Times New Roman" pitchFamily="18" charset="0"/>
              </a:rPr>
              <a:t>,…, </a:t>
            </a:r>
            <a:r>
              <a:rPr lang="en-US" altLang="zh-CN" b="1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b="1" i="1" baseline="-250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altLang="zh-CN" b="1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respectively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BAAB-0BBA-4493-A83C-D82B92FC8379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15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Optimal parameters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BAAB-0BBA-4493-A83C-D82B92FC8379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16</a:t>
            </a:fld>
            <a:endParaRPr lang="en-CA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1604" y="1490662"/>
            <a:ext cx="7000924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 </a:t>
            </a:r>
            <a:r>
              <a:rPr lang="en-CA" dirty="0" smtClean="0"/>
              <a:t>(1/4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708C8-B5D5-4CC3-A015-A19E1027DB1E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17</a:t>
            </a:fld>
            <a:endParaRPr lang="en-CA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714488"/>
            <a:ext cx="757242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 </a:t>
            </a:r>
            <a:r>
              <a:rPr lang="en-CA" dirty="0" smtClean="0"/>
              <a:t>(2/4</a:t>
            </a:r>
            <a:r>
              <a:rPr lang="en-CA" dirty="0" smtClean="0"/>
              <a:t>)</a:t>
            </a:r>
            <a:endParaRPr lang="en-CA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571604" y="1804987"/>
            <a:ext cx="7286676" cy="408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EFA3-F1C2-4597-88D9-3AFC70085AEC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18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 </a:t>
            </a:r>
            <a:r>
              <a:rPr lang="en-CA" dirty="0" smtClean="0"/>
              <a:t>(3/4</a:t>
            </a:r>
            <a:r>
              <a:rPr lang="en-CA" dirty="0" smtClean="0"/>
              <a:t>)</a:t>
            </a:r>
            <a:endParaRPr lang="en-CA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28728" y="1643050"/>
            <a:ext cx="7429552" cy="4429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A5160-1A82-402E-B8BF-772991F8A38E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19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About the paper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100" y="1643050"/>
            <a:ext cx="7658096" cy="4525963"/>
          </a:xfrm>
        </p:spPr>
        <p:txBody>
          <a:bodyPr/>
          <a:lstStyle/>
          <a:p>
            <a:r>
              <a:rPr lang="en-CA" dirty="0" smtClean="0"/>
              <a:t>Appeared in INFOCOM 2003</a:t>
            </a:r>
          </a:p>
          <a:p>
            <a:r>
              <a:rPr lang="en-CA" dirty="0" smtClean="0"/>
              <a:t>11 pages</a:t>
            </a:r>
          </a:p>
          <a:p>
            <a:r>
              <a:rPr lang="en-CA" dirty="0" smtClean="0"/>
              <a:t>30 references</a:t>
            </a:r>
          </a:p>
          <a:p>
            <a:r>
              <a:rPr lang="en-CA" dirty="0" smtClean="0"/>
              <a:t>Cited by 673 papers</a:t>
            </a:r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2AD55-52C9-4AB2-BC34-987CB20315C1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Results </a:t>
            </a:r>
            <a:r>
              <a:rPr lang="en-CA" dirty="0" smtClean="0"/>
              <a:t>(4/4</a:t>
            </a:r>
            <a:r>
              <a:rPr lang="en-CA" dirty="0" smtClean="0"/>
              <a:t>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2B4B-0434-4991-83A5-08B400DA7728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20</a:t>
            </a:fld>
            <a:endParaRPr lang="en-CA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1428736"/>
            <a:ext cx="7786742" cy="4786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Q&amp;A</a:t>
            </a:r>
            <a:endParaRPr lang="en-CA" dirty="0"/>
          </a:p>
        </p:txBody>
      </p:sp>
      <p:pic>
        <p:nvPicPr>
          <p:cNvPr id="7" name="Content Placeholder 6" descr="imagesCANOFJBZ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571868" y="3000372"/>
            <a:ext cx="3225823" cy="2582881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B9D03-A351-46E5-B115-331330581BD6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21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 (1/2)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CA" dirty="0" smtClean="0"/>
              <a:t>A distributed algorithm proposed for organizing sensors into a hierarchy of clusters.</a:t>
            </a:r>
          </a:p>
          <a:p>
            <a:pPr algn="just"/>
            <a:r>
              <a:rPr lang="en-CA" dirty="0" smtClean="0"/>
              <a:t>Objective is minimizing the total energy spent in the system to communicate the information gathered by these sensors to the information-processing center. </a:t>
            </a:r>
          </a:p>
          <a:p>
            <a:pPr algn="just"/>
            <a:r>
              <a:rPr lang="en-CA" dirty="0" smtClean="0"/>
              <a:t>The </a:t>
            </a:r>
            <a:r>
              <a:rPr lang="en-CA" dirty="0" smtClean="0"/>
              <a:t>optimal parameter </a:t>
            </a:r>
            <a:r>
              <a:rPr lang="en-CA" dirty="0" smtClean="0"/>
              <a:t>values found </a:t>
            </a:r>
            <a:r>
              <a:rPr lang="en-CA" dirty="0" smtClean="0"/>
              <a:t>for </a:t>
            </a:r>
            <a:r>
              <a:rPr lang="en-CA" dirty="0" smtClean="0"/>
              <a:t>these algorithms that minimize the energy spent in the network. </a:t>
            </a:r>
          </a:p>
          <a:p>
            <a:pPr algn="just"/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A79F4-A737-42E0-B884-B2990C0AE6BF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22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Conclusion (2/2)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CA" dirty="0" smtClean="0"/>
              <a:t>Assumed that the communication environment is contention and error free.</a:t>
            </a:r>
          </a:p>
          <a:p>
            <a:pPr algn="just"/>
            <a:r>
              <a:rPr lang="en-CA" dirty="0" smtClean="0"/>
              <a:t>In </a:t>
            </a:r>
            <a:r>
              <a:rPr lang="en-CA" dirty="0" smtClean="0"/>
              <a:t>a contention-free environment, the algorithm has a time complexity of </a:t>
            </a:r>
            <a:r>
              <a:rPr lang="en-CA" i="1" dirty="0" smtClean="0"/>
              <a:t>O(k</a:t>
            </a:r>
            <a:r>
              <a:rPr lang="en-CA" i="1" baseline="-25000" dirty="0" smtClean="0"/>
              <a:t>1</a:t>
            </a:r>
            <a:r>
              <a:rPr lang="en-CA" i="1" dirty="0" smtClean="0"/>
              <a:t> + k</a:t>
            </a:r>
            <a:r>
              <a:rPr lang="en-CA" i="1" baseline="-25000" dirty="0" smtClean="0"/>
              <a:t>2</a:t>
            </a:r>
            <a:r>
              <a:rPr lang="en-CA" i="1" dirty="0" smtClean="0"/>
              <a:t> + ... + </a:t>
            </a:r>
            <a:r>
              <a:rPr lang="en-CA" i="1" dirty="0" err="1" smtClean="0"/>
              <a:t>k</a:t>
            </a:r>
            <a:r>
              <a:rPr lang="en-CA" i="1" baseline="-25000" dirty="0" err="1" smtClean="0"/>
              <a:t>h</a:t>
            </a:r>
            <a:r>
              <a:rPr lang="en-CA" i="1" dirty="0" smtClean="0"/>
              <a:t> ), a </a:t>
            </a:r>
            <a:r>
              <a:rPr lang="en-CA" dirty="0" smtClean="0"/>
              <a:t>significant improvement over the many </a:t>
            </a:r>
            <a:r>
              <a:rPr lang="en-CA" i="1" dirty="0" smtClean="0"/>
              <a:t>O(</a:t>
            </a:r>
            <a:r>
              <a:rPr lang="en-CA" b="1" i="1" dirty="0" smtClean="0"/>
              <a:t>n</a:t>
            </a:r>
            <a:r>
              <a:rPr lang="en-CA" i="1" dirty="0" smtClean="0"/>
              <a:t>) clustering </a:t>
            </a:r>
            <a:r>
              <a:rPr lang="en-CA" dirty="0" smtClean="0"/>
              <a:t>algorithms in the literature.</a:t>
            </a:r>
          </a:p>
          <a:p>
            <a:pPr algn="just"/>
            <a:r>
              <a:rPr lang="en-CA" dirty="0" smtClean="0"/>
              <a:t>The algorithm is suitable for networks of large number of nodes</a:t>
            </a:r>
            <a:r>
              <a:rPr lang="en-CA" dirty="0" smtClean="0"/>
              <a:t>.</a:t>
            </a:r>
            <a:endParaRPr lang="en-CA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BAAB-0BBA-4493-A83C-D82B92FC8379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23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Future 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Consider an underlying medium access protocol and investigate how that would affect the optimal probabilities of becoming </a:t>
            </a:r>
            <a:r>
              <a:rPr lang="en-CA" smtClean="0"/>
              <a:t>a CH and </a:t>
            </a:r>
            <a:r>
              <a:rPr lang="en-CA" dirty="0" smtClean="0"/>
              <a:t>the run-time of the algorithm.</a:t>
            </a: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BAAB-0BBA-4493-A83C-D82B92FC8379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24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CA" dirty="0" smtClean="0"/>
              <a:t>Thank You </a:t>
            </a:r>
            <a:endParaRPr lang="en-CA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000100" y="1357298"/>
          <a:ext cx="7934350" cy="4891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BAAB-0BBA-4493-A83C-D82B92FC8379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25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Topic classification</a:t>
            </a:r>
            <a:endParaRPr lang="en-CA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000100" y="1214422"/>
          <a:ext cx="7934350" cy="50339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BAAB-0BBA-4493-A83C-D82B92FC8379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1E8BA95-69F8-4A72-AEDF-DEE41338425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91E8BA95-69F8-4A72-AEDF-DEE41338425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D59E706-202F-4BB0-877D-4CF5A6C584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graphicEl>
                                              <a:dgm id="{0D59E706-202F-4BB0-877D-4CF5A6C584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B6754B1-77AA-4AAC-9E5B-9671DE826E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dgm id="{5B6754B1-77AA-4AAC-9E5B-9671DE826E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F0619F8-502A-4578-9D39-673669D41F4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>
                                            <p:graphicEl>
                                              <a:dgm id="{DF0619F8-502A-4578-9D39-673669D41F4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9F22C92-3692-4E23-8921-B97C3D8259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">
                                            <p:graphicEl>
                                              <a:dgm id="{F9F22C92-3692-4E23-8921-B97C3D82596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535CE06-8F48-4676-9CA4-198D5A1208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">
                                            <p:graphicEl>
                                              <a:dgm id="{B535CE06-8F48-4676-9CA4-198D5A12089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5B7C696-D19B-4ABA-A567-5D2FB98FF2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">
                                            <p:graphicEl>
                                              <a:dgm id="{15B7C696-D19B-4ABA-A567-5D2FB98FF2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FC7490C-98A1-4CE9-8377-14DD23A9F3A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7">
                                            <p:graphicEl>
                                              <a:dgm id="{5FC7490C-98A1-4CE9-8377-14DD23A9F3A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23141F2-75E3-4AD4-A4CC-EC3D43A5034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">
                                            <p:graphicEl>
                                              <a:dgm id="{D23141F2-75E3-4AD4-A4CC-EC3D43A5034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83DA6A1-EE79-4F24-B5F8-BC0675D2F2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7">
                                            <p:graphicEl>
                                              <a:dgm id="{383DA6A1-EE79-4F24-B5F8-BC0675D2F2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49A3125-EBBE-43C0-A30F-2FC7B795A8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7">
                                            <p:graphicEl>
                                              <a:dgm id="{449A3125-EBBE-43C0-A30F-2FC7B795A87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4B98D30-BD07-44CD-9AA7-736BF13D1A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>
                                            <p:graphicEl>
                                              <a:dgm id="{F4B98D30-BD07-44CD-9AA7-736BF13D1A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E052823-0B09-48DE-9AFC-68D0D246E6D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7">
                                            <p:graphicEl>
                                              <a:dgm id="{1E052823-0B09-48DE-9AFC-68D0D246E6D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E538EB8-B750-4D3A-ABEE-A692871364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7">
                                            <p:graphicEl>
                                              <a:dgm id="{3E538EB8-B750-4D3A-ABEE-A692871364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78F8651-8CB7-401D-B6B0-E2A9567D55B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7">
                                            <p:graphicEl>
                                              <a:dgm id="{D78F8651-8CB7-401D-B6B0-E2A9567D55B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048181F-FF80-43B1-9347-CB915B2C1D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7">
                                            <p:graphicEl>
                                              <a:dgm id="{8048181F-FF80-43B1-9347-CB915B2C1D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14EAD09-0565-4930-8235-9D22227B3D5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7">
                                            <p:graphicEl>
                                              <a:dgm id="{614EAD09-0565-4930-8235-9D22227B3D5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74FCC4A-9F4B-40EE-A45E-F9B17A4515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7">
                                            <p:graphicEl>
                                              <a:dgm id="{674FCC4A-9F4B-40EE-A45E-F9B17A45156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Paper Structure</a:t>
            </a:r>
            <a:endParaRPr lang="en-CA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000100" y="857232"/>
          <a:ext cx="8001056" cy="5372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BAAB-0BBA-4493-A83C-D82B92FC8379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1656753-253D-4B4C-874F-7530A76694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>
                                            <p:graphicEl>
                                              <a:dgm id="{61656753-253D-4B4C-874F-7530A76694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4C1943F-E5D8-4C7B-8955-1BD224A82A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7">
                                            <p:graphicEl>
                                              <a:dgm id="{C4C1943F-E5D8-4C7B-8955-1BD224A82A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2AA5F5D-F71F-463F-A4CC-64CB24BDC9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graphicEl>
                                              <a:dgm id="{52AA5F5D-F71F-463F-A4CC-64CB24BDC90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F24439F-28D3-4158-BF84-436DA8407B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graphicEl>
                                              <a:dgm id="{BF24439F-28D3-4158-BF84-436DA8407BA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9C7656A-A658-472B-ADB6-0E5C2E9CDB1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graphicEl>
                                              <a:dgm id="{D9C7656A-A658-472B-ADB6-0E5C2E9CDB1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F18A1CF-E35B-4952-9106-56A8CCB897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7">
                                            <p:graphicEl>
                                              <a:dgm id="{AF18A1CF-E35B-4952-9106-56A8CCB897B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D3648A6-13A0-4E4E-B3A0-504F9C0F34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7">
                                            <p:graphicEl>
                                              <a:dgm id="{AD3648A6-13A0-4E4E-B3A0-504F9C0F34E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7364274-92BD-458C-9862-B1C496EE330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7">
                                            <p:graphicEl>
                                              <a:dgm id="{07364274-92BD-458C-9862-B1C496EE330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3B45DE0-902C-4405-9D04-2E1564D1C7A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>
                                            <p:graphicEl>
                                              <a:dgm id="{A3B45DE0-902C-4405-9D04-2E1564D1C7A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AA6F760-968D-4679-8501-EB9ABBE01E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7">
                                            <p:graphicEl>
                                              <a:dgm id="{9AA6F760-968D-4679-8501-EB9ABBE01E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6037553-C9D3-4453-B35A-BA16DA4188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">
                                            <p:graphicEl>
                                              <a:dgm id="{16037553-C9D3-4453-B35A-BA16DA4188A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AF738D2-6572-4FBE-9421-CCB052BAD55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7">
                                            <p:graphicEl>
                                              <a:dgm id="{EAF738D2-6572-4FBE-9421-CCB052BAD55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045DBF6-36B7-4AD1-B31A-64DC6C13DC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7">
                                            <p:graphicEl>
                                              <a:dgm id="{6045DBF6-36B7-4AD1-B31A-64DC6C13DC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2F69192-FC3E-460C-9714-A59EDB754E9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7">
                                            <p:graphicEl>
                                              <a:dgm id="{52F69192-FC3E-460C-9714-A59EDB754E9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597C67E-758A-4ACA-B674-D3FAC9F758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7">
                                            <p:graphicEl>
                                              <a:dgm id="{8597C67E-758A-4ACA-B674-D3FAC9F7588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D28BCBC3-9899-4462-B161-2AE256802F6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7">
                                            <p:graphicEl>
                                              <a:dgm id="{D28BCBC3-9899-4462-B161-2AE256802F6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3D59617-D1B2-4DD7-A475-9982995A13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7">
                                            <p:graphicEl>
                                              <a:dgm id="{73D59617-D1B2-4DD7-A475-9982995A13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A512C9B-2279-40EE-B7F8-E4751F3975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7">
                                            <p:graphicEl>
                                              <a:dgm id="{4A512C9B-2279-40EE-B7F8-E4751F3975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FBB4A06-C5DB-416B-8776-D74C535198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7">
                                            <p:graphicEl>
                                              <a:dgm id="{BFBB4A06-C5DB-416B-8776-D74C535198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9204069-C1A9-40FD-82DC-2631048560C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7">
                                            <p:graphicEl>
                                              <a:dgm id="{B9204069-C1A9-40FD-82DC-2631048560C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25E011B-AD3D-44DD-8B4C-ADAAB1A0010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7">
                                            <p:graphicEl>
                                              <a:dgm id="{525E011B-AD3D-44DD-8B4C-ADAAB1A0010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54EB894-82A7-459A-AEB5-5683343072D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7">
                                            <p:graphicEl>
                                              <a:dgm id="{854EB894-82A7-459A-AEB5-5683343072D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EF23A0F-FF5B-4F2E-ACEA-564722EB98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7">
                                            <p:graphicEl>
                                              <a:dgm id="{6EF23A0F-FF5B-4F2E-ACEA-564722EB989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72220D63-1AFF-4087-B085-1C1E9F82733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7">
                                            <p:graphicEl>
                                              <a:dgm id="{72220D63-1AFF-4087-B085-1C1E9F82733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4BCBD02-AA23-4EE5-BB08-B346E9069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000"/>
                                        <p:tgtEl>
                                          <p:spTgt spid="7">
                                            <p:graphicEl>
                                              <a:dgm id="{B4BCBD02-AA23-4EE5-BB08-B346E9069FE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388AEE0-8D40-49E1-89F4-89735572D6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7">
                                            <p:graphicEl>
                                              <a:dgm id="{9388AEE0-8D40-49E1-89F4-89735572D6D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9A3674E0-8041-4255-AC1F-F08D594264A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7">
                                            <p:graphicEl>
                                              <a:dgm id="{9A3674E0-8041-4255-AC1F-F08D594264A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EB94BF4-7936-41FE-9973-F3BAC5EFCFB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2000"/>
                                        <p:tgtEl>
                                          <p:spTgt spid="7">
                                            <p:graphicEl>
                                              <a:dgm id="{0EB94BF4-7936-41FE-9973-F3BAC5EFCFB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D54AFC5-AC5C-4D7B-9DC3-49FFAE354C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2000"/>
                                        <p:tgtEl>
                                          <p:spTgt spid="7">
                                            <p:graphicEl>
                                              <a:dgm id="{1D54AFC5-AC5C-4D7B-9DC3-49FFAE354C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3F849C1-B7F3-4AA6-BBEC-8C2512C0499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2000"/>
                                        <p:tgtEl>
                                          <p:spTgt spid="7">
                                            <p:graphicEl>
                                              <a:dgm id="{C3F849C1-B7F3-4AA6-BBEC-8C2512C0499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F1A586B-C930-46D5-BEEA-B6800E98D33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2000"/>
                                        <p:tgtEl>
                                          <p:spTgt spid="7">
                                            <p:graphicEl>
                                              <a:dgm id="{5F1A586B-C930-46D5-BEEA-B6800E98D33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8C9AA9BA-B08A-4452-8207-0AC80A0A19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2000"/>
                                        <p:tgtEl>
                                          <p:spTgt spid="7">
                                            <p:graphicEl>
                                              <a:dgm id="{8C9AA9BA-B08A-4452-8207-0AC80A0A19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7C4B57E-4E76-492E-B3CD-08DB40A3132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2000"/>
                                        <p:tgtEl>
                                          <p:spTgt spid="7">
                                            <p:graphicEl>
                                              <a:dgm id="{47C4B57E-4E76-492E-B3CD-08DB40A3132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3D2D40D4-E41A-4F66-8C5A-9D3AF78A53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2000"/>
                                        <p:tgtEl>
                                          <p:spTgt spid="7">
                                            <p:graphicEl>
                                              <a:dgm id="{3D2D40D4-E41A-4F66-8C5A-9D3AF78A534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D8AC322-BABC-4AC4-9E4B-3FCE274B62F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2000"/>
                                        <p:tgtEl>
                                          <p:spTgt spid="7">
                                            <p:graphicEl>
                                              <a:dgm id="{FD8AC322-BABC-4AC4-9E4B-3FCE274B62F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D10431B-B3C1-461D-8D69-040D775D14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2000"/>
                                        <p:tgtEl>
                                          <p:spTgt spid="7">
                                            <p:graphicEl>
                                              <a:dgm id="{0D10431B-B3C1-461D-8D69-040D775D143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EABF1A2F-3989-483C-920D-87724F8E2F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7">
                                            <p:graphicEl>
                                              <a:dgm id="{EABF1A2F-3989-483C-920D-87724F8E2F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5167A3B6-10F1-4B72-AE3E-E11B2368DAB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2000"/>
                                        <p:tgtEl>
                                          <p:spTgt spid="7">
                                            <p:graphicEl>
                                              <a:dgm id="{5167A3B6-10F1-4B72-AE3E-E11B2368DAB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69DA7EA-5217-4E2F-85E6-B8DB7ADCC0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7">
                                            <p:graphicEl>
                                              <a:dgm id="{669DA7EA-5217-4E2F-85E6-B8DB7ADCC0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6BA2D0CE-2C74-45BB-A1F2-3F225CB2F9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2000"/>
                                        <p:tgtEl>
                                          <p:spTgt spid="7">
                                            <p:graphicEl>
                                              <a:dgm id="{6BA2D0CE-2C74-45BB-A1F2-3F225CB2F9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7EA68A7-58FF-4A3D-95D6-46AF9C4AB34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7">
                                            <p:graphicEl>
                                              <a:dgm id="{B7EA68A7-58FF-4A3D-95D6-46AF9C4AB34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4C2212D1-1928-401B-9930-C6388A2E751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2000"/>
                                        <p:tgtEl>
                                          <p:spTgt spid="7">
                                            <p:graphicEl>
                                              <a:dgm id="{4C2212D1-1928-401B-9930-C6388A2E751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15E813B8-2EBD-4146-8397-CF04886B54B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2000"/>
                                        <p:tgtEl>
                                          <p:spTgt spid="7">
                                            <p:graphicEl>
                                              <a:dgm id="{15E813B8-2EBD-4146-8397-CF04886B54B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20F2D99-B558-4B91-BF0A-67D20D9BAC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2000"/>
                                        <p:tgtEl>
                                          <p:spTgt spid="7">
                                            <p:graphicEl>
                                              <a:dgm id="{220F2D99-B558-4B91-BF0A-67D20D9BAC4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05ECF010-7BF2-49E8-9B13-8788F0860D8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7">
                                            <p:graphicEl>
                                              <a:dgm id="{05ECF010-7BF2-49E8-9B13-8788F0860D8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F7101D6A-4B6B-48DF-9D37-1303DF4657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2000"/>
                                        <p:tgtEl>
                                          <p:spTgt spid="7">
                                            <p:graphicEl>
                                              <a:dgm id="{F7101D6A-4B6B-48DF-9D37-1303DF4657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BFE83B66-6679-4C71-B26E-E69B0433F2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2000"/>
                                        <p:tgtEl>
                                          <p:spTgt spid="7">
                                            <p:graphicEl>
                                              <a:dgm id="{BFE83B66-6679-4C71-B26E-E69B0433F2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C70C6761-A96B-4CC2-92F3-09872AF4972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2000"/>
                                        <p:tgtEl>
                                          <p:spTgt spid="7">
                                            <p:graphicEl>
                                              <a:dgm id="{C70C6761-A96B-4CC2-92F3-09872AF4972E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A26A781C-675F-4951-A9A4-31141D8B2D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2000"/>
                                        <p:tgtEl>
                                          <p:spTgt spid="7">
                                            <p:graphicEl>
                                              <a:dgm id="{A26A781C-675F-4951-A9A4-31141D8B2D1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dgm id="{2BE8DCC1-B3E9-4E55-B9D6-EC44F47AA53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6" dur="2000"/>
                                        <p:tgtEl>
                                          <p:spTgt spid="7">
                                            <p:graphicEl>
                                              <a:dgm id="{2BE8DCC1-B3E9-4E55-B9D6-EC44F47AA53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Related 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LCA</a:t>
            </a:r>
          </a:p>
          <a:p>
            <a:r>
              <a:rPr lang="en-CA" dirty="0" smtClean="0"/>
              <a:t>LCA2</a:t>
            </a:r>
          </a:p>
          <a:p>
            <a:r>
              <a:rPr lang="en-CA" dirty="0" smtClean="0"/>
              <a:t>WCA</a:t>
            </a:r>
          </a:p>
          <a:p>
            <a:r>
              <a:rPr lang="en-CA" dirty="0" smtClean="0"/>
              <a:t>DCA</a:t>
            </a:r>
          </a:p>
          <a:p>
            <a:r>
              <a:rPr lang="en-CA" dirty="0" smtClean="0"/>
              <a:t>DMAC</a:t>
            </a:r>
          </a:p>
          <a:p>
            <a:r>
              <a:rPr lang="en-CA" dirty="0" smtClean="0"/>
              <a:t>LEACH</a:t>
            </a:r>
          </a:p>
          <a:p>
            <a:r>
              <a:rPr lang="en-CA" dirty="0"/>
              <a:t>non-purely hierarchical </a:t>
            </a:r>
            <a:r>
              <a:rPr lang="en-CA" dirty="0" smtClean="0"/>
              <a:t>models</a:t>
            </a:r>
          </a:p>
          <a:p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A3534-B330-4816-A728-0AAB033CC633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Assumptions (1/2)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538" y="1357298"/>
            <a:ext cx="7858180" cy="5143536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CA" dirty="0" smtClean="0"/>
              <a:t>a</a:t>
            </a:r>
            <a:r>
              <a:rPr lang="en-CA" dirty="0"/>
              <a:t>) 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The sensors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are distributed 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as per a homogeneous spatial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Poisson process 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of intensity </a:t>
            </a:r>
            <a:r>
              <a:rPr lang="en-CA" b="1" i="1" dirty="0">
                <a:latin typeface="Times New Roman" pitchFamily="18" charset="0"/>
                <a:cs typeface="Times New Roman" pitchFamily="18" charset="0"/>
              </a:rPr>
              <a:t>λ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2-D space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CA" dirty="0">
                <a:latin typeface="Times New Roman" pitchFamily="18" charset="0"/>
                <a:cs typeface="Times New Roman" pitchFamily="18" charset="0"/>
              </a:rPr>
              <a:t>b) All sensors transmit at the same power level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so have 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the same radio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range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r.</a:t>
            </a:r>
            <a:endParaRPr lang="en-CA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c)Data 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exchanged between two communicating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sensors not 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within each others’ radio range is forwarded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by other </a:t>
            </a:r>
            <a:r>
              <a:rPr lang="en-CA" dirty="0">
                <a:latin typeface="Times New Roman" pitchFamily="18" charset="0"/>
                <a:cs typeface="Times New Roman" pitchFamily="18" charset="0"/>
              </a:rPr>
              <a:t>sensors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C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E0634-C26A-4C49-942F-18111CAAB902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Assumptions (2/2)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CA" dirty="0" smtClean="0"/>
              <a:t>d)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A distance of </a:t>
            </a:r>
            <a:r>
              <a:rPr lang="en-CA" b="1" i="1" dirty="0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between any sensor and its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cluster head is equivalent to </a:t>
            </a:r>
            <a:r>
              <a:rPr lang="en-CA" b="1" i="1" dirty="0" smtClean="0">
                <a:latin typeface="Times New Roman" pitchFamily="18" charset="0"/>
                <a:cs typeface="Times New Roman" pitchFamily="18" charset="0"/>
              </a:rPr>
              <a:t>d / r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hops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e) Each sensor uses one unit of energy to transmit or receive one unit of data.</a:t>
            </a:r>
          </a:p>
          <a:p>
            <a:pPr algn="just">
              <a:buNone/>
            </a:pP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f) A routing infrastructure is in place; </a:t>
            </a:r>
          </a:p>
          <a:p>
            <a:pPr algn="just">
              <a:buNone/>
            </a:pP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  so, only the sensors on the routing path forward the data.</a:t>
            </a:r>
          </a:p>
          <a:p>
            <a:pPr algn="just">
              <a:buNone/>
            </a:pP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g) The communication environment is contention- and error-free. (No retransmit)</a:t>
            </a:r>
          </a:p>
          <a:p>
            <a:endParaRPr lang="en-CA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BAAB-0BBA-4493-A83C-D82B92FC8379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Single-level Clustering Algorithm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96646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zh-CN" dirty="0" smtClean="0"/>
              <a:t>Each sensor becomes a cluster-head (CH) with probability </a:t>
            </a:r>
            <a:r>
              <a:rPr lang="en-US" altLang="zh-CN" b="1" i="1" dirty="0" smtClean="0"/>
              <a:t>p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and advertises itself as a CH to the sensors within its radio range.</a:t>
            </a:r>
          </a:p>
          <a:p>
            <a:pPr marL="596646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zh-CN" dirty="0" smtClean="0"/>
              <a:t>The advertisement is forwarded to all the sensors that are no more than </a:t>
            </a:r>
            <a:r>
              <a:rPr lang="en-US" altLang="zh-CN" b="1" i="1" dirty="0" smtClean="0"/>
              <a:t>k</a:t>
            </a:r>
            <a:r>
              <a:rPr lang="en-US" altLang="zh-CN" i="1" dirty="0" smtClean="0"/>
              <a:t> </a:t>
            </a:r>
            <a:r>
              <a:rPr lang="en-US" altLang="zh-CN" dirty="0" smtClean="0"/>
              <a:t>hops away from CH.  Any sensor that receives such advertisements and is not itself a CH joins the cluster of the closest CH.</a:t>
            </a:r>
          </a:p>
          <a:p>
            <a:pPr marL="596646" indent="-514350">
              <a:lnSpc>
                <a:spcPct val="90000"/>
              </a:lnSpc>
              <a:buFont typeface="+mj-lt"/>
              <a:buAutoNum type="arabicPeriod"/>
            </a:pPr>
            <a:r>
              <a:rPr lang="en-US" altLang="zh-CN" dirty="0" smtClean="0"/>
              <a:t>Any sensor that is neither a CH nor has joined any cluster itself becomes a CH.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A4C5F-EF4E-4FE2-A51F-A1BA9A0AB1FB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Optimal parameters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2BAAB-0BBA-4493-A83C-D82B92FC8379}" type="datetime1">
              <a:rPr lang="en-US" smtClean="0"/>
              <a:pPr/>
              <a:t>3/23/2010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Elsersy 2010                               CPSC601.08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0FC9F-BC13-4347-8A44-5D247BA321E8}" type="slidenum">
              <a:rPr lang="en-CA" smtClean="0"/>
              <a:pPr/>
              <a:t>9</a:t>
            </a:fld>
            <a:endParaRPr lang="en-CA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428736"/>
            <a:ext cx="7358113" cy="4819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1753</TotalTime>
  <Words>804</Words>
  <Application>Microsoft Office PowerPoint</Application>
  <PresentationFormat>On-screen Show (4:3)</PresentationFormat>
  <Paragraphs>177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Solstice</vt:lpstr>
      <vt:lpstr>An Energy Efficient Hierarchical Clustering Algorithm for Wireless Sensor Networks</vt:lpstr>
      <vt:lpstr>About the paper</vt:lpstr>
      <vt:lpstr>Topic classification</vt:lpstr>
      <vt:lpstr>Paper Structure</vt:lpstr>
      <vt:lpstr>Related Work</vt:lpstr>
      <vt:lpstr>Assumptions (1/2)</vt:lpstr>
      <vt:lpstr>Assumptions (2/2)</vt:lpstr>
      <vt:lpstr>Single-level Clustering Algorithm</vt:lpstr>
      <vt:lpstr>Optimal parameters</vt:lpstr>
      <vt:lpstr>Results (1/4)</vt:lpstr>
      <vt:lpstr>Results (2/4)</vt:lpstr>
      <vt:lpstr>Results (3/4)</vt:lpstr>
      <vt:lpstr>Results (4/4)</vt:lpstr>
      <vt:lpstr>Hierarchical Clustering Alg. (1/2)</vt:lpstr>
      <vt:lpstr>Hierarchical Clustering Alg. (2/2)</vt:lpstr>
      <vt:lpstr>Optimal parameters</vt:lpstr>
      <vt:lpstr>Results (1/4)</vt:lpstr>
      <vt:lpstr>Results (2/4)</vt:lpstr>
      <vt:lpstr>Results (3/4)</vt:lpstr>
      <vt:lpstr>Results (4/4)</vt:lpstr>
      <vt:lpstr>Q&amp;A</vt:lpstr>
      <vt:lpstr>Conclusion (1/2)</vt:lpstr>
      <vt:lpstr>Conclusion (2/2)</vt:lpstr>
      <vt:lpstr>Future Work</vt:lpstr>
      <vt:lpstr>Thank You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Energy Efficient Hierarchical Clustering Algorithm for Wireless Sensor Networks</dc:title>
  <dc:creator>Mohamed</dc:creator>
  <cp:lastModifiedBy>Mohamed</cp:lastModifiedBy>
  <cp:revision>22</cp:revision>
  <dcterms:created xsi:type="dcterms:W3CDTF">2010-02-21T09:38:52Z</dcterms:created>
  <dcterms:modified xsi:type="dcterms:W3CDTF">2010-03-24T05:35:51Z</dcterms:modified>
</cp:coreProperties>
</file>