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sldIdLst>
    <p:sldId id="261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E4A4-8FC7-47F9-9087-969AF0DFF56E}" type="datetime1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BEFCB-67A2-4524-914E-F61113E5DC1C}" type="datetime1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851A5-0D47-467D-B4D8-347D09D00828}" type="datetime1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3EB1-0A53-48F2-9658-D53A30562608}" type="datetime1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DE3CB-35AE-4024-8500-451ED7F6AEB9}" type="datetime1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531   Fall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03FAB1E-4F42-4505-B0F2-68F3684D9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DE53-123E-4E21-B291-77D27280151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196034" name="Rectangle 2">
            <a:extLst>
              <a:ext uri="{FF2B5EF4-FFF2-40B4-BE49-F238E27FC236}">
                <a16:creationId xmlns:a16="http://schemas.microsoft.com/office/drawing/2014/main" id="{BFFC8AD9-5F14-4626-9EC6-9CB7C215F7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Attributes of Application-Layer Protocols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E7EDE4E-8DF5-4BF6-AB0E-6FF511C5B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200" y="1146013"/>
            <a:ext cx="8439852" cy="5381395"/>
          </a:xfrm>
        </p:spPr>
        <p:txBody>
          <a:bodyPr>
            <a:normAutofit/>
          </a:bodyPr>
          <a:lstStyle/>
          <a:p>
            <a:r>
              <a:rPr lang="en-CA" b="1" dirty="0" err="1"/>
              <a:t>Statefulness</a:t>
            </a:r>
            <a:r>
              <a:rPr lang="en-CA" b="1" dirty="0"/>
              <a:t>: </a:t>
            </a:r>
            <a:r>
              <a:rPr lang="en-CA" dirty="0"/>
              <a:t>connectionless vs. connection-oriented</a:t>
            </a:r>
          </a:p>
          <a:p>
            <a:r>
              <a:rPr lang="en-CA" b="1" dirty="0"/>
              <a:t>Architecture: </a:t>
            </a:r>
            <a:r>
              <a:rPr lang="en-CA" dirty="0"/>
              <a:t>client-server  vs. P2P  vs. other</a:t>
            </a:r>
          </a:p>
          <a:p>
            <a:r>
              <a:rPr lang="en-CA" b="1" dirty="0"/>
              <a:t>Participants: </a:t>
            </a:r>
            <a:r>
              <a:rPr lang="en-CA" dirty="0"/>
              <a:t>1-to-1 vs. 1-to-N vs. N-to-1</a:t>
            </a:r>
          </a:p>
          <a:p>
            <a:r>
              <a:rPr lang="en-CA" b="1" dirty="0"/>
              <a:t>Directionality:</a:t>
            </a:r>
            <a:r>
              <a:rPr lang="en-CA" dirty="0"/>
              <a:t> pull vs. push vs. both</a:t>
            </a:r>
          </a:p>
          <a:p>
            <a:r>
              <a:rPr lang="en-CA" b="1" dirty="0"/>
              <a:t>Pattern:</a:t>
            </a:r>
            <a:r>
              <a:rPr lang="en-CA" dirty="0"/>
              <a:t> one-way vs. two-way (symmetric)</a:t>
            </a:r>
          </a:p>
          <a:p>
            <a:r>
              <a:rPr lang="en-CA" b="1" dirty="0"/>
              <a:t>Duration:</a:t>
            </a:r>
            <a:r>
              <a:rPr lang="en-CA" dirty="0"/>
              <a:t> transaction-oriented vs session-oriented</a:t>
            </a:r>
          </a:p>
          <a:p>
            <a:r>
              <a:rPr lang="en-CA" b="1" dirty="0"/>
              <a:t>Data Volume: </a:t>
            </a:r>
            <a:r>
              <a:rPr lang="en-CA" dirty="0"/>
              <a:t>light vs. medium vs. heavy</a:t>
            </a:r>
          </a:p>
          <a:p>
            <a:r>
              <a:rPr lang="en-CA" b="1" dirty="0"/>
              <a:t>Transport-Layer Protocol:  </a:t>
            </a:r>
            <a:r>
              <a:rPr lang="en-CA" dirty="0"/>
              <a:t>TCP vs. UDP vs. other</a:t>
            </a:r>
          </a:p>
          <a:p>
            <a:r>
              <a:rPr lang="en-CA" b="1" dirty="0"/>
              <a:t>Ports:   </a:t>
            </a:r>
            <a:r>
              <a:rPr lang="en-CA" dirty="0"/>
              <a:t>static (well-known) vs. dynamic</a:t>
            </a:r>
          </a:p>
          <a:p>
            <a:endParaRPr lang="en-CA" dirty="0"/>
          </a:p>
          <a:p>
            <a:endParaRPr lang="en-CA" dirty="0"/>
          </a:p>
          <a:p>
            <a:pPr marL="457200" lvl="1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72590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03FAB1E-4F42-4505-B0F2-68F3684D9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DE53-123E-4E21-B291-77D27280151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196034" name="Rectangle 2">
            <a:extLst>
              <a:ext uri="{FF2B5EF4-FFF2-40B4-BE49-F238E27FC236}">
                <a16:creationId xmlns:a16="http://schemas.microsoft.com/office/drawing/2014/main" id="{BFFC8AD9-5F14-4626-9EC6-9CB7C215F7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Design Issues for Media Streaming Applications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E7EDE4E-8DF5-4BF6-AB0E-6FF511C5B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200" y="1146013"/>
            <a:ext cx="8439852" cy="5381395"/>
          </a:xfrm>
        </p:spPr>
        <p:txBody>
          <a:bodyPr>
            <a:normAutofit fontScale="92500" lnSpcReduction="20000"/>
          </a:bodyPr>
          <a:lstStyle/>
          <a:p>
            <a:r>
              <a:rPr lang="en-CA" b="1" dirty="0"/>
              <a:t>Type: </a:t>
            </a:r>
            <a:r>
              <a:rPr lang="en-CA" dirty="0"/>
              <a:t>live  versus  stored (on-demand)</a:t>
            </a:r>
          </a:p>
          <a:p>
            <a:r>
              <a:rPr lang="en-CA" b="1" dirty="0"/>
              <a:t>Paradigm: </a:t>
            </a:r>
            <a:r>
              <a:rPr lang="en-CA" dirty="0"/>
              <a:t>client-server  vs. P2P  vs. peer-assisted</a:t>
            </a:r>
          </a:p>
          <a:p>
            <a:r>
              <a:rPr lang="en-CA" b="1" dirty="0"/>
              <a:t>Bit rate:   </a:t>
            </a:r>
            <a:r>
              <a:rPr lang="en-CA" dirty="0"/>
              <a:t>Constant (CBR) vs. Variable (VBR)</a:t>
            </a:r>
          </a:p>
          <a:p>
            <a:r>
              <a:rPr lang="en-CA" b="1" dirty="0"/>
              <a:t>Content:</a:t>
            </a:r>
            <a:r>
              <a:rPr lang="en-CA" dirty="0"/>
              <a:t> copyright vs. public domain vs. user-generated</a:t>
            </a:r>
          </a:p>
          <a:p>
            <a:r>
              <a:rPr lang="en-CA" b="1" dirty="0"/>
              <a:t>Files:   </a:t>
            </a:r>
            <a:r>
              <a:rPr lang="en-CA" dirty="0"/>
              <a:t>one large file vs.  many small(</a:t>
            </a:r>
            <a:r>
              <a:rPr lang="en-CA" dirty="0" err="1"/>
              <a:t>er</a:t>
            </a:r>
            <a:r>
              <a:rPr lang="en-CA" dirty="0"/>
              <a:t>) chunks</a:t>
            </a:r>
          </a:p>
          <a:p>
            <a:r>
              <a:rPr lang="en-CA" b="1" dirty="0"/>
              <a:t>Quality Levels:  </a:t>
            </a:r>
            <a:r>
              <a:rPr lang="en-CA" dirty="0"/>
              <a:t>one vs. many (layering) vs adaptive</a:t>
            </a:r>
          </a:p>
          <a:p>
            <a:r>
              <a:rPr lang="en-CA" b="1" dirty="0"/>
              <a:t>Media:  </a:t>
            </a:r>
            <a:r>
              <a:rPr lang="en-CA" dirty="0"/>
              <a:t>audio vs. video vs. both</a:t>
            </a:r>
          </a:p>
          <a:p>
            <a:r>
              <a:rPr lang="en-CA" b="1" dirty="0"/>
              <a:t>Format:   </a:t>
            </a:r>
            <a:r>
              <a:rPr lang="en-CA" dirty="0"/>
              <a:t>.mpeg vs .jpeg vs .mp4 vs .</a:t>
            </a:r>
            <a:r>
              <a:rPr lang="en-CA" dirty="0" err="1"/>
              <a:t>mov</a:t>
            </a:r>
            <a:r>
              <a:rPr lang="en-CA" dirty="0"/>
              <a:t>  vs .wav …</a:t>
            </a:r>
          </a:p>
          <a:p>
            <a:r>
              <a:rPr lang="en-CA" b="1" dirty="0"/>
              <a:t>Resolution: </a:t>
            </a:r>
            <a:r>
              <a:rPr lang="en-CA" dirty="0"/>
              <a:t>HD vs SD;  desktop vs mobile</a:t>
            </a:r>
          </a:p>
          <a:p>
            <a:r>
              <a:rPr lang="en-CA" b="1" dirty="0"/>
              <a:t>Advertising: </a:t>
            </a:r>
            <a:r>
              <a:rPr lang="en-CA" dirty="0"/>
              <a:t>before  vs.  after  vs.  none</a:t>
            </a:r>
          </a:p>
          <a:p>
            <a:r>
              <a:rPr lang="en-CA" b="1" dirty="0"/>
              <a:t>Application-Layer Protocol:  </a:t>
            </a:r>
            <a:r>
              <a:rPr lang="en-CA" dirty="0"/>
              <a:t>HTTP vs. HTTPS vs. other</a:t>
            </a:r>
          </a:p>
          <a:p>
            <a:r>
              <a:rPr lang="en-CA" b="1" dirty="0"/>
              <a:t>Transport-Layer Protocol:  </a:t>
            </a:r>
            <a:r>
              <a:rPr lang="en-CA" dirty="0"/>
              <a:t>UDP  vs.  TCP  vs. other</a:t>
            </a:r>
          </a:p>
          <a:p>
            <a:r>
              <a:rPr lang="en-CA" b="1" dirty="0"/>
              <a:t>Delivery: </a:t>
            </a:r>
            <a:r>
              <a:rPr lang="en-CA" dirty="0"/>
              <a:t>unicast vs. multicast vs. broadcast; CDN or not</a:t>
            </a:r>
          </a:p>
          <a:p>
            <a:pPr marL="457200" lvl="1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40011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11188</TotalTime>
  <Words>230</Words>
  <Application>Microsoft Office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Courier New</vt:lpstr>
      <vt:lpstr>Wingdings</vt:lpstr>
      <vt:lpstr>Office Theme</vt:lpstr>
      <vt:lpstr>Attributes of Application-Layer Protocols</vt:lpstr>
      <vt:lpstr>Design Issues for Media Streaming Applications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Carey Williamson</cp:lastModifiedBy>
  <cp:revision>342</cp:revision>
  <dcterms:created xsi:type="dcterms:W3CDTF">2013-07-31T17:26:06Z</dcterms:created>
  <dcterms:modified xsi:type="dcterms:W3CDTF">2022-01-05T22:23:17Z</dcterms:modified>
</cp:coreProperties>
</file>