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093CE5-F80D-BA4F-A3AC-F60453A82B60}" type="datetimeFigureOut">
              <a:rPr lang="en-US" smtClean="0"/>
              <a:pPr/>
              <a:t>1/29/2018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00964-B5C1-374D-8CBD-26DECFC322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13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79140" y="3550259"/>
            <a:ext cx="6731101" cy="1245955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9139" y="4796214"/>
            <a:ext cx="6731101" cy="62051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CPSC 641     Winter 2011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91707-747E-C946-9ECD-54E2551B1C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822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0" y="1160086"/>
            <a:ext cx="8229600" cy="4966078"/>
          </a:xfrm>
        </p:spPr>
        <p:txBody>
          <a:bodyPr/>
          <a:lstStyle/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139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5016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lang="en-CA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/>
              <a:t>Click to edit Master text styles</a:t>
            </a:r>
          </a:p>
          <a:p>
            <a:pPr marL="742950" lvl="1" indent="-285750" algn="l" defTabSz="457200" rtl="0" eaLnBrk="1" latinLnBrk="0" hangingPunct="1">
              <a:spcBef>
                <a:spcPct val="20000"/>
              </a:spcBef>
              <a:buClr>
                <a:schemeClr val="bg1">
                  <a:lumMod val="50000"/>
                </a:schemeClr>
              </a:buClr>
              <a:buSzPct val="90000"/>
              <a:buFont typeface="Calibri" pitchFamily="34" charset="0"/>
              <a:buChar char="—"/>
            </a:pPr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5016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CPSC 641     Winter 2011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91707-747E-C946-9ECD-54E2551B1C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85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70077"/>
            <a:ext cx="5486400" cy="365749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CPSC 641     Winter 2011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91707-747E-C946-9ECD-54E2551B1C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601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>
            <a:extLst>
              <a:ext uri="{FF2B5EF4-FFF2-40B4-BE49-F238E27FC236}">
                <a16:creationId xmlns:a16="http://schemas.microsoft.com/office/drawing/2014/main" id="{17C57290-54E4-4856-8B5C-BAD17BE382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7">
            <a:extLst>
              <a:ext uri="{FF2B5EF4-FFF2-40B4-BE49-F238E27FC236}">
                <a16:creationId xmlns:a16="http://schemas.microsoft.com/office/drawing/2014/main" id="{0CC516A4-468B-4FBB-B598-D8FF23F119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CPSC 641     Winter 2011</a:t>
            </a:r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B544DC3E-0980-4541-BB64-42CBF629CA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FEE9E-8E6A-4403-96D9-FC3C36AA64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3147242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0036" y="1"/>
            <a:ext cx="7346763" cy="793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0" y="1260092"/>
            <a:ext cx="8229600" cy="48660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dirty="0"/>
              <a:t>Click to 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0456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32001" y="6356350"/>
            <a:ext cx="53234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CPSC 641     Winter 2011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74000" y="6356350"/>
            <a:ext cx="86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91707-747E-C946-9ECD-54E2551B1C5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389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7" r:id="rId4"/>
    <p:sldLayoutId id="2147483658" r:id="rId5"/>
  </p:sldLayoutIdLst>
  <p:hf sldNum="0" hdr="0" ftr="0" dt="0"/>
  <p:txStyles>
    <p:titleStyle>
      <a:lvl1pPr algn="r" defTabSz="4572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FF0000"/>
        </a:buClr>
        <a:buFont typeface="Wingdings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SzPct val="90000"/>
        <a:buFont typeface="Calibri" pitchFamily="34" charset="0"/>
        <a:buChar char="—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Wingdings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Courier New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bg1">
            <a:lumMod val="50000"/>
          </a:schemeClr>
        </a:buClr>
        <a:buFont typeface="Calibri" pitchFamily="34" charset="0"/>
        <a:buChar char="—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30658" y="2138525"/>
            <a:ext cx="5805597" cy="983610"/>
          </a:xfrm>
        </p:spPr>
        <p:txBody>
          <a:bodyPr>
            <a:normAutofit/>
          </a:bodyPr>
          <a:lstStyle/>
          <a:p>
            <a:r>
              <a:rPr lang="en-US" dirty="0"/>
              <a:t>TCP Sequence Number Plots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30658" y="3641431"/>
            <a:ext cx="5652601" cy="1985318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7F7F7F"/>
                </a:solidFill>
              </a:rPr>
              <a:t>Carey Williamson</a:t>
            </a:r>
          </a:p>
          <a:p>
            <a:r>
              <a:rPr lang="en-US" dirty="0">
                <a:solidFill>
                  <a:srgbClr val="7F7F7F"/>
                </a:solidFill>
              </a:rPr>
              <a:t>Department of Computer Science</a:t>
            </a:r>
          </a:p>
          <a:p>
            <a:r>
              <a:rPr lang="en-US" dirty="0">
                <a:solidFill>
                  <a:srgbClr val="7F7F7F"/>
                </a:solidFill>
              </a:rPr>
              <a:t>University of Calgary</a:t>
            </a:r>
          </a:p>
          <a:p>
            <a:r>
              <a:rPr lang="en-US" dirty="0">
                <a:solidFill>
                  <a:srgbClr val="7F7F7F"/>
                </a:solidFill>
              </a:rPr>
              <a:t>Winter 2018</a:t>
            </a:r>
          </a:p>
        </p:txBody>
      </p:sp>
    </p:spTree>
    <p:extLst>
      <p:ext uri="{BB962C8B-B14F-4D97-AF65-F5344CB8AC3E}">
        <p14:creationId xmlns:p14="http://schemas.microsoft.com/office/powerpoint/2010/main" val="4063233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>
            <a:extLst>
              <a:ext uri="{FF2B5EF4-FFF2-40B4-BE49-F238E27FC236}">
                <a16:creationId xmlns:a16="http://schemas.microsoft.com/office/drawing/2014/main" id="{FC0D2050-4D97-4D14-A230-21782B9E5EE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So What?</a:t>
            </a:r>
          </a:p>
        </p:txBody>
      </p:sp>
      <p:sp>
        <p:nvSpPr>
          <p:cNvPr id="1254403" name="Rectangle 3">
            <a:extLst>
              <a:ext uri="{FF2B5EF4-FFF2-40B4-BE49-F238E27FC236}">
                <a16:creationId xmlns:a16="http://schemas.microsoft.com/office/drawing/2014/main" id="{97B66082-47A0-4A1A-87A6-23DC7FF937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can it tell you?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Everything!!!</a:t>
            </a:r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7176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54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4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54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440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>
            <a:extLst>
              <a:ext uri="{FF2B5EF4-FFF2-40B4-BE49-F238E27FC236}">
                <a16:creationId xmlns:a16="http://schemas.microsoft.com/office/drawing/2014/main" id="{67939CEE-6EAF-4B26-92B9-472B585082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44625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id="{11155871-C5CC-4C37-B544-33743A8FC41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44788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14342" name="Text Box 5">
            <a:extLst>
              <a:ext uri="{FF2B5EF4-FFF2-40B4-BE49-F238E27FC236}">
                <a16:creationId xmlns:a16="http://schemas.microsoft.com/office/drawing/2014/main" id="{72866D98-240B-4A42-A551-BC4B68A76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9115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4343" name="Text Box 6">
            <a:extLst>
              <a:ext uri="{FF2B5EF4-FFF2-40B4-BE49-F238E27FC236}">
                <a16:creationId xmlns:a16="http://schemas.microsoft.com/office/drawing/2014/main" id="{3BB1B07A-3E91-4363-B014-BFDDD740D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5305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4344" name="Text Box 7">
            <a:extLst>
              <a:ext uri="{FF2B5EF4-FFF2-40B4-BE49-F238E27FC236}">
                <a16:creationId xmlns:a16="http://schemas.microsoft.com/office/drawing/2014/main" id="{75134075-E103-48CA-834E-2BB17D3E79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24000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14345" name="Text Box 8">
            <a:extLst>
              <a:ext uri="{FF2B5EF4-FFF2-40B4-BE49-F238E27FC236}">
                <a16:creationId xmlns:a16="http://schemas.microsoft.com/office/drawing/2014/main" id="{FEBB83B3-78A3-4E45-B83E-5CF552516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057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4346" name="Text Box 9">
            <a:extLst>
              <a:ext uri="{FF2B5EF4-FFF2-40B4-BE49-F238E27FC236}">
                <a16:creationId xmlns:a16="http://schemas.microsoft.com/office/drawing/2014/main" id="{0FFF284F-FB1A-468A-946E-8630044979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175" y="234315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4347" name="Text Box 10">
            <a:extLst>
              <a:ext uri="{FF2B5EF4-FFF2-40B4-BE49-F238E27FC236}">
                <a16:creationId xmlns:a16="http://schemas.microsoft.com/office/drawing/2014/main" id="{5B70D727-79DF-45D6-BD58-95FD2DD80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590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4348" name="Text Box 11">
            <a:extLst>
              <a:ext uri="{FF2B5EF4-FFF2-40B4-BE49-F238E27FC236}">
                <a16:creationId xmlns:a16="http://schemas.microsoft.com/office/drawing/2014/main" id="{D353930C-1860-44F3-BAFB-6B7D7BAB2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8956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4349" name="Text Box 12">
            <a:extLst>
              <a:ext uri="{FF2B5EF4-FFF2-40B4-BE49-F238E27FC236}">
                <a16:creationId xmlns:a16="http://schemas.microsoft.com/office/drawing/2014/main" id="{95E92EED-9535-4D7F-A9BB-F96B05ED16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18135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4350" name="Text Box 13">
            <a:extLst>
              <a:ext uri="{FF2B5EF4-FFF2-40B4-BE49-F238E27FC236}">
                <a16:creationId xmlns:a16="http://schemas.microsoft.com/office/drawing/2014/main" id="{4C96FFF2-0164-46B4-B67A-1DE6F4AAA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6235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4351" name="Text Box 14">
            <a:extLst>
              <a:ext uri="{FF2B5EF4-FFF2-40B4-BE49-F238E27FC236}">
                <a16:creationId xmlns:a16="http://schemas.microsoft.com/office/drawing/2014/main" id="{69AD4591-3F2A-4B3C-8E3E-50CDF8FB5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6715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4352" name="Text Box 15">
            <a:extLst>
              <a:ext uri="{FF2B5EF4-FFF2-40B4-BE49-F238E27FC236}">
                <a16:creationId xmlns:a16="http://schemas.microsoft.com/office/drawing/2014/main" id="{7BF3A799-3F52-4FE3-9090-4A53EB58A0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910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4353" name="Text Box 16">
            <a:extLst>
              <a:ext uri="{FF2B5EF4-FFF2-40B4-BE49-F238E27FC236}">
                <a16:creationId xmlns:a16="http://schemas.microsoft.com/office/drawing/2014/main" id="{590E7ECA-8812-4D08-8815-BE594A50D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577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4354" name="Text Box 17">
            <a:extLst>
              <a:ext uri="{FF2B5EF4-FFF2-40B4-BE49-F238E27FC236}">
                <a16:creationId xmlns:a16="http://schemas.microsoft.com/office/drawing/2014/main" id="{7DCB8353-5BCD-4A6B-B5AE-494B9210E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387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4355" name="Text Box 18">
            <a:extLst>
              <a:ext uri="{FF2B5EF4-FFF2-40B4-BE49-F238E27FC236}">
                <a16:creationId xmlns:a16="http://schemas.microsoft.com/office/drawing/2014/main" id="{6C9BCB98-ADD4-44D2-83AF-FC9E087B8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1054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4356" name="Text Box 19">
            <a:extLst>
              <a:ext uri="{FF2B5EF4-FFF2-40B4-BE49-F238E27FC236}">
                <a16:creationId xmlns:a16="http://schemas.microsoft.com/office/drawing/2014/main" id="{8B4E3427-184F-4C30-BBAF-747CE1F32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15240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4357" name="Text Box 20">
            <a:extLst>
              <a:ext uri="{FF2B5EF4-FFF2-40B4-BE49-F238E27FC236}">
                <a16:creationId xmlns:a16="http://schemas.microsoft.com/office/drawing/2014/main" id="{A44402B0-A9F0-4795-A089-6BD0242B8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80975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4358" name="Text Box 21">
            <a:extLst>
              <a:ext uri="{FF2B5EF4-FFF2-40B4-BE49-F238E27FC236}">
                <a16:creationId xmlns:a16="http://schemas.microsoft.com/office/drawing/2014/main" id="{FD61E59F-A8F6-46C4-B642-CAFF6BF42B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2920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4359" name="Text Box 22">
            <a:extLst>
              <a:ext uri="{FF2B5EF4-FFF2-40B4-BE49-F238E27FC236}">
                <a16:creationId xmlns:a16="http://schemas.microsoft.com/office/drawing/2014/main" id="{A6D58534-5EB6-4A42-99F9-32F6A307A4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78155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4360" name="Text Box 23">
            <a:extLst>
              <a:ext uri="{FF2B5EF4-FFF2-40B4-BE49-F238E27FC236}">
                <a16:creationId xmlns:a16="http://schemas.microsoft.com/office/drawing/2014/main" id="{0AA4B719-94C7-4DFE-8C1E-1CE615048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438150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4361" name="Text Box 24">
            <a:extLst>
              <a:ext uri="{FF2B5EF4-FFF2-40B4-BE49-F238E27FC236}">
                <a16:creationId xmlns:a16="http://schemas.microsoft.com/office/drawing/2014/main" id="{BB3C93D9-B95E-4CBC-9F9C-1B1DDDBEAB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7670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4362" name="Text Box 25">
            <a:extLst>
              <a:ext uri="{FF2B5EF4-FFF2-40B4-BE49-F238E27FC236}">
                <a16:creationId xmlns:a16="http://schemas.microsoft.com/office/drawing/2014/main" id="{A5ADA603-F9B2-4F03-B0E8-C3C2ECD942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81000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4363" name="Text Box 26">
            <a:extLst>
              <a:ext uri="{FF2B5EF4-FFF2-40B4-BE49-F238E27FC236}">
                <a16:creationId xmlns:a16="http://schemas.microsoft.com/office/drawing/2014/main" id="{908981BF-48CA-4550-A9C2-FAF5A47C6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60045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4364" name="Text Box 27">
            <a:extLst>
              <a:ext uri="{FF2B5EF4-FFF2-40B4-BE49-F238E27FC236}">
                <a16:creationId xmlns:a16="http://schemas.microsoft.com/office/drawing/2014/main" id="{A3418CED-7B23-4C69-A1F4-F782E0C25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12420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4365" name="Text Box 28">
            <a:extLst>
              <a:ext uri="{FF2B5EF4-FFF2-40B4-BE49-F238E27FC236}">
                <a16:creationId xmlns:a16="http://schemas.microsoft.com/office/drawing/2014/main" id="{0E03B8E6-F1FC-4548-A450-924D19287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75" y="150495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4366" name="Text Box 29">
            <a:extLst>
              <a:ext uri="{FF2B5EF4-FFF2-40B4-BE49-F238E27FC236}">
                <a16:creationId xmlns:a16="http://schemas.microsoft.com/office/drawing/2014/main" id="{188166CA-5BD5-4C63-970F-D6BBE337F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73355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4367" name="Text Box 30">
            <a:extLst>
              <a:ext uri="{FF2B5EF4-FFF2-40B4-BE49-F238E27FC236}">
                <a16:creationId xmlns:a16="http://schemas.microsoft.com/office/drawing/2014/main" id="{7CE2E9CF-B089-42E3-A389-A77BFFF27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200025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4368" name="Text Box 31">
            <a:extLst>
              <a:ext uri="{FF2B5EF4-FFF2-40B4-BE49-F238E27FC236}">
                <a16:creationId xmlns:a16="http://schemas.microsoft.com/office/drawing/2014/main" id="{6F0D6A31-3560-468E-AE9B-30F37C0E5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230505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4369" name="Text Box 32">
            <a:extLst>
              <a:ext uri="{FF2B5EF4-FFF2-40B4-BE49-F238E27FC236}">
                <a16:creationId xmlns:a16="http://schemas.microsoft.com/office/drawing/2014/main" id="{438E5911-DEC4-4A27-8E95-32BE94D712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57175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4370" name="Text Box 33">
            <a:extLst>
              <a:ext uri="{FF2B5EF4-FFF2-40B4-BE49-F238E27FC236}">
                <a16:creationId xmlns:a16="http://schemas.microsoft.com/office/drawing/2014/main" id="{B51C5641-B74F-43D9-BF16-56D0D86DCD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5750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4371" name="Line 34">
            <a:extLst>
              <a:ext uri="{FF2B5EF4-FFF2-40B4-BE49-F238E27FC236}">
                <a16:creationId xmlns:a16="http://schemas.microsoft.com/office/drawing/2014/main" id="{34865603-A136-41E7-BE97-699C40F4F33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470535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4372" name="Line 35">
            <a:extLst>
              <a:ext uri="{FF2B5EF4-FFF2-40B4-BE49-F238E27FC236}">
                <a16:creationId xmlns:a16="http://schemas.microsoft.com/office/drawing/2014/main" id="{5EAEB29D-0AC8-4BF1-95E7-6A0BE37D80C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00300" y="4572000"/>
            <a:ext cx="0" cy="857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4373" name="Line 36">
            <a:extLst>
              <a:ext uri="{FF2B5EF4-FFF2-40B4-BE49-F238E27FC236}">
                <a16:creationId xmlns:a16="http://schemas.microsoft.com/office/drawing/2014/main" id="{D8A3EF7E-D0F1-4BAB-B8E8-CA9834268C3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4800600"/>
            <a:ext cx="666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4374" name="Text Box 37">
            <a:extLst>
              <a:ext uri="{FF2B5EF4-FFF2-40B4-BE49-F238E27FC236}">
                <a16:creationId xmlns:a16="http://schemas.microsoft.com/office/drawing/2014/main" id="{6858EF79-B408-4B7D-A452-612798786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7675" y="4343400"/>
            <a:ext cx="75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RTT</a:t>
            </a:r>
          </a:p>
        </p:txBody>
      </p:sp>
    </p:spTree>
    <p:extLst>
      <p:ext uri="{BB962C8B-B14F-4D97-AF65-F5344CB8AC3E}">
        <p14:creationId xmlns:p14="http://schemas.microsoft.com/office/powerpoint/2010/main" val="1526053237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>
            <a:extLst>
              <a:ext uri="{FF2B5EF4-FFF2-40B4-BE49-F238E27FC236}">
                <a16:creationId xmlns:a16="http://schemas.microsoft.com/office/drawing/2014/main" id="{2EE96B56-DF2E-4B5F-94C5-AE217EC726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87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15365" name="Text Box 4">
            <a:extLst>
              <a:ext uri="{FF2B5EF4-FFF2-40B4-BE49-F238E27FC236}">
                <a16:creationId xmlns:a16="http://schemas.microsoft.com/office/drawing/2014/main" id="{12EA04EB-04BD-457B-9CE8-8EDDD1888E3D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89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15366" name="Text Box 5">
            <a:extLst>
              <a:ext uri="{FF2B5EF4-FFF2-40B4-BE49-F238E27FC236}">
                <a16:creationId xmlns:a16="http://schemas.microsoft.com/office/drawing/2014/main" id="{541022E1-922D-4E76-80E3-C78EAA6870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5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367" name="Text Box 6">
            <a:extLst>
              <a:ext uri="{FF2B5EF4-FFF2-40B4-BE49-F238E27FC236}">
                <a16:creationId xmlns:a16="http://schemas.microsoft.com/office/drawing/2014/main" id="{3A91CABC-6823-4BCA-A639-B50CF6A58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7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5368" name="Text Box 7">
            <a:extLst>
              <a:ext uri="{FF2B5EF4-FFF2-40B4-BE49-F238E27FC236}">
                <a16:creationId xmlns:a16="http://schemas.microsoft.com/office/drawing/2014/main" id="{19865C6E-8E0E-4D2E-BDB4-DCE181A50C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81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15369" name="Text Box 8">
            <a:extLst>
              <a:ext uri="{FF2B5EF4-FFF2-40B4-BE49-F238E27FC236}">
                <a16:creationId xmlns:a16="http://schemas.microsoft.com/office/drawing/2014/main" id="{C1CD592E-1084-4E41-B2D3-EC611FEE7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041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370" name="Text Box 9">
            <a:extLst>
              <a:ext uri="{FF2B5EF4-FFF2-40B4-BE49-F238E27FC236}">
                <a16:creationId xmlns:a16="http://schemas.microsoft.com/office/drawing/2014/main" id="{79FBBFA9-921C-402C-80C3-EA18E4547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175" y="2327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371" name="Text Box 10">
            <a:extLst>
              <a:ext uri="{FF2B5EF4-FFF2-40B4-BE49-F238E27FC236}">
                <a16:creationId xmlns:a16="http://schemas.microsoft.com/office/drawing/2014/main" id="{37BE7617-39DA-4D89-9B83-086CE71F1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574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372" name="Text Box 11">
            <a:extLst>
              <a:ext uri="{FF2B5EF4-FFF2-40B4-BE49-F238E27FC236}">
                <a16:creationId xmlns:a16="http://schemas.microsoft.com/office/drawing/2014/main" id="{E75E300C-1BB3-47A1-86DA-B70D2D2468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8797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373" name="Text Box 12">
            <a:extLst>
              <a:ext uri="{FF2B5EF4-FFF2-40B4-BE49-F238E27FC236}">
                <a16:creationId xmlns:a16="http://schemas.microsoft.com/office/drawing/2014/main" id="{A5AD57D2-6578-4AAC-A862-2AC7E7AFF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165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374" name="Text Box 13">
            <a:extLst>
              <a:ext uri="{FF2B5EF4-FFF2-40B4-BE49-F238E27FC236}">
                <a16:creationId xmlns:a16="http://schemas.microsoft.com/office/drawing/2014/main" id="{6F5B1400-53B5-47B8-8274-D86796906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46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375" name="Text Box 14">
            <a:extLst>
              <a:ext uri="{FF2B5EF4-FFF2-40B4-BE49-F238E27FC236}">
                <a16:creationId xmlns:a16="http://schemas.microsoft.com/office/drawing/2014/main" id="{4293C3D8-8C76-4206-93CB-C683E3A00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51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376" name="Text Box 15">
            <a:extLst>
              <a:ext uri="{FF2B5EF4-FFF2-40B4-BE49-F238E27FC236}">
                <a16:creationId xmlns:a16="http://schemas.microsoft.com/office/drawing/2014/main" id="{C1EAEE63-1A75-4654-9111-E0EEC6CA7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75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377" name="Text Box 16">
            <a:extLst>
              <a:ext uri="{FF2B5EF4-FFF2-40B4-BE49-F238E27FC236}">
                <a16:creationId xmlns:a16="http://schemas.microsoft.com/office/drawing/2014/main" id="{443E1335-670D-40B3-84FB-B85557D1C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41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378" name="Text Box 17">
            <a:extLst>
              <a:ext uri="{FF2B5EF4-FFF2-40B4-BE49-F238E27FC236}">
                <a16:creationId xmlns:a16="http://schemas.microsoft.com/office/drawing/2014/main" id="{5ACA3690-2550-41DB-BE84-1C42BF382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22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379" name="Text Box 18">
            <a:extLst>
              <a:ext uri="{FF2B5EF4-FFF2-40B4-BE49-F238E27FC236}">
                <a16:creationId xmlns:a16="http://schemas.microsoft.com/office/drawing/2014/main" id="{68D32802-EBE5-4A0A-A65D-156153809E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9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380" name="Text Box 19">
            <a:extLst>
              <a:ext uri="{FF2B5EF4-FFF2-40B4-BE49-F238E27FC236}">
                <a16:creationId xmlns:a16="http://schemas.microsoft.com/office/drawing/2014/main" id="{27645445-A388-4E02-8E7D-E2340733D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1508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381" name="Text Box 20">
            <a:extLst>
              <a:ext uri="{FF2B5EF4-FFF2-40B4-BE49-F238E27FC236}">
                <a16:creationId xmlns:a16="http://schemas.microsoft.com/office/drawing/2014/main" id="{97C262E9-B4EE-474F-9E27-5D20A999DF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793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5382" name="Text Box 21">
            <a:extLst>
              <a:ext uri="{FF2B5EF4-FFF2-40B4-BE49-F238E27FC236}">
                <a16:creationId xmlns:a16="http://schemas.microsoft.com/office/drawing/2014/main" id="{321B9185-A28C-4ADC-B1E9-F17885B2B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13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5383" name="Text Box 22">
            <a:extLst>
              <a:ext uri="{FF2B5EF4-FFF2-40B4-BE49-F238E27FC236}">
                <a16:creationId xmlns:a16="http://schemas.microsoft.com/office/drawing/2014/main" id="{E2F4F981-2840-4216-B6A6-E0D4DF69C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765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5384" name="Text Box 23">
            <a:extLst>
              <a:ext uri="{FF2B5EF4-FFF2-40B4-BE49-F238E27FC236}">
                <a16:creationId xmlns:a16="http://schemas.microsoft.com/office/drawing/2014/main" id="{DD7959EF-D297-4961-A332-FC89311DD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4365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5385" name="Text Box 24">
            <a:extLst>
              <a:ext uri="{FF2B5EF4-FFF2-40B4-BE49-F238E27FC236}">
                <a16:creationId xmlns:a16="http://schemas.microsoft.com/office/drawing/2014/main" id="{DC543CCA-995E-4008-93B6-4A5CAB9D2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608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5386" name="Text Box 25">
            <a:extLst>
              <a:ext uri="{FF2B5EF4-FFF2-40B4-BE49-F238E27FC236}">
                <a16:creationId xmlns:a16="http://schemas.microsoft.com/office/drawing/2014/main" id="{D5E0FB68-B21F-4FAC-87F0-172860F47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7941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5387" name="Text Box 26">
            <a:extLst>
              <a:ext uri="{FF2B5EF4-FFF2-40B4-BE49-F238E27FC236}">
                <a16:creationId xmlns:a16="http://schemas.microsoft.com/office/drawing/2014/main" id="{1F9729E9-A2ED-4C3C-8CAB-F51DEC8837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5845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5388" name="Text Box 27">
            <a:extLst>
              <a:ext uri="{FF2B5EF4-FFF2-40B4-BE49-F238E27FC236}">
                <a16:creationId xmlns:a16="http://schemas.microsoft.com/office/drawing/2014/main" id="{52F2B062-2F89-4BAB-88EA-9DA21570D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108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5389" name="Text Box 28">
            <a:extLst>
              <a:ext uri="{FF2B5EF4-FFF2-40B4-BE49-F238E27FC236}">
                <a16:creationId xmlns:a16="http://schemas.microsoft.com/office/drawing/2014/main" id="{D0FFF8AC-F34A-441C-89B4-20B30BE0A2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75" y="14890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5390" name="Text Box 29">
            <a:extLst>
              <a:ext uri="{FF2B5EF4-FFF2-40B4-BE49-F238E27FC236}">
                <a16:creationId xmlns:a16="http://schemas.microsoft.com/office/drawing/2014/main" id="{ABDFBF9C-4469-4F48-A7EA-FEE7BC92BE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717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5391" name="Text Box 30">
            <a:extLst>
              <a:ext uri="{FF2B5EF4-FFF2-40B4-BE49-F238E27FC236}">
                <a16:creationId xmlns:a16="http://schemas.microsoft.com/office/drawing/2014/main" id="{8E22E3F0-3FDE-4BA9-9B96-10015035DB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9843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5392" name="Text Box 31">
            <a:extLst>
              <a:ext uri="{FF2B5EF4-FFF2-40B4-BE49-F238E27FC236}">
                <a16:creationId xmlns:a16="http://schemas.microsoft.com/office/drawing/2014/main" id="{10E94AE9-DBD7-4B9D-8B21-A196BB102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2289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5393" name="Text Box 32">
            <a:extLst>
              <a:ext uri="{FF2B5EF4-FFF2-40B4-BE49-F238E27FC236}">
                <a16:creationId xmlns:a16="http://schemas.microsoft.com/office/drawing/2014/main" id="{17A4C3B1-DF84-4CA3-BB8E-E93A19B65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5558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5394" name="Text Box 33">
            <a:extLst>
              <a:ext uri="{FF2B5EF4-FFF2-40B4-BE49-F238E27FC236}">
                <a16:creationId xmlns:a16="http://schemas.microsoft.com/office/drawing/2014/main" id="{66A4C6CB-1FE3-4240-97FE-801906FDF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41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5395" name="Line 34">
            <a:extLst>
              <a:ext uri="{FF2B5EF4-FFF2-40B4-BE49-F238E27FC236}">
                <a16:creationId xmlns:a16="http://schemas.microsoft.com/office/drawing/2014/main" id="{7CE7D0CD-7144-4941-A11D-EC89A6DC37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7250" y="5048250"/>
            <a:ext cx="1943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5396" name="Line 35">
            <a:extLst>
              <a:ext uri="{FF2B5EF4-FFF2-40B4-BE49-F238E27FC236}">
                <a16:creationId xmlns:a16="http://schemas.microsoft.com/office/drawing/2014/main" id="{1F23FAA0-EBAF-410A-ADEA-07DA816E1F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76300" y="5314950"/>
            <a:ext cx="1885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5397" name="Line 36">
            <a:extLst>
              <a:ext uri="{FF2B5EF4-FFF2-40B4-BE49-F238E27FC236}">
                <a16:creationId xmlns:a16="http://schemas.microsoft.com/office/drawing/2014/main" id="{85E01A47-0B81-459B-9E7F-7FFF2BD2BF51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" y="443865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5398" name="Line 37">
            <a:extLst>
              <a:ext uri="{FF2B5EF4-FFF2-40B4-BE49-F238E27FC236}">
                <a16:creationId xmlns:a16="http://schemas.microsoft.com/office/drawing/2014/main" id="{B396AFA4-4ACD-4DFB-8FC8-5A0025399DE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57250" y="5334000"/>
            <a:ext cx="0" cy="666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5399" name="Text Box 38">
            <a:extLst>
              <a:ext uri="{FF2B5EF4-FFF2-40B4-BE49-F238E27FC236}">
                <a16:creationId xmlns:a16="http://schemas.microsoft.com/office/drawing/2014/main" id="{7B37871F-B6B1-42F3-80D6-246FAE9F58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25" y="4632325"/>
            <a:ext cx="74295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TCP</a:t>
            </a:r>
          </a:p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Seg.</a:t>
            </a:r>
          </a:p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Size</a:t>
            </a:r>
          </a:p>
        </p:txBody>
      </p:sp>
    </p:spTree>
    <p:extLst>
      <p:ext uri="{BB962C8B-B14F-4D97-AF65-F5344CB8AC3E}">
        <p14:creationId xmlns:p14="http://schemas.microsoft.com/office/powerpoint/2010/main" val="3882045621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>
            <a:extLst>
              <a:ext uri="{FF2B5EF4-FFF2-40B4-BE49-F238E27FC236}">
                <a16:creationId xmlns:a16="http://schemas.microsoft.com/office/drawing/2014/main" id="{4A005939-5928-4E2E-AD1F-A9AE8B90D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5575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16389" name="Text Box 4">
            <a:extLst>
              <a:ext uri="{FF2B5EF4-FFF2-40B4-BE49-F238E27FC236}">
                <a16:creationId xmlns:a16="http://schemas.microsoft.com/office/drawing/2014/main" id="{59B3CA4F-C746-44DA-A665-7DAAD9D0DFB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5738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16390" name="Text Box 5">
            <a:extLst>
              <a:ext uri="{FF2B5EF4-FFF2-40B4-BE49-F238E27FC236}">
                <a16:creationId xmlns:a16="http://schemas.microsoft.com/office/drawing/2014/main" id="{7566F93F-3193-4F6F-B792-06F2E622A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21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391" name="Text Box 6">
            <a:extLst>
              <a:ext uri="{FF2B5EF4-FFF2-40B4-BE49-F238E27FC236}">
                <a16:creationId xmlns:a16="http://schemas.microsoft.com/office/drawing/2014/main" id="{7F5D241C-87AA-4A83-9520-76129EC16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400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6392" name="Text Box 7">
            <a:extLst>
              <a:ext uri="{FF2B5EF4-FFF2-40B4-BE49-F238E27FC236}">
                <a16:creationId xmlns:a16="http://schemas.microsoft.com/office/drawing/2014/main" id="{874968DA-6E3A-42F0-A47F-7EC4400E6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4950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16393" name="Text Box 8">
            <a:extLst>
              <a:ext uri="{FF2B5EF4-FFF2-40B4-BE49-F238E27FC236}">
                <a16:creationId xmlns:a16="http://schemas.microsoft.com/office/drawing/2014/main" id="{54CB4E18-B24E-48B2-B79B-67C2E01D0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03835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394" name="Text Box 9">
            <a:extLst>
              <a:ext uri="{FF2B5EF4-FFF2-40B4-BE49-F238E27FC236}">
                <a16:creationId xmlns:a16="http://schemas.microsoft.com/office/drawing/2014/main" id="{258C70DE-5E49-4CD5-8F1F-AA51F13A3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175" y="23241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395" name="Text Box 10">
            <a:extLst>
              <a:ext uri="{FF2B5EF4-FFF2-40B4-BE49-F238E27FC236}">
                <a16:creationId xmlns:a16="http://schemas.microsoft.com/office/drawing/2014/main" id="{E4607EED-B960-4386-97AD-A1883C81D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57175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396" name="Text Box 11">
            <a:extLst>
              <a:ext uri="{FF2B5EF4-FFF2-40B4-BE49-F238E27FC236}">
                <a16:creationId xmlns:a16="http://schemas.microsoft.com/office/drawing/2014/main" id="{C471A057-602B-4085-B7A5-D533822A7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87655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397" name="Text Box 12">
            <a:extLst>
              <a:ext uri="{FF2B5EF4-FFF2-40B4-BE49-F238E27FC236}">
                <a16:creationId xmlns:a16="http://schemas.microsoft.com/office/drawing/2014/main" id="{BF13EE49-33D7-41A5-93D3-D45F54985B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1623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398" name="Text Box 13">
            <a:extLst>
              <a:ext uri="{FF2B5EF4-FFF2-40B4-BE49-F238E27FC236}">
                <a16:creationId xmlns:a16="http://schemas.microsoft.com/office/drawing/2014/main" id="{DEE30C8A-9A96-48E6-944D-30773D117B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433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399" name="Text Box 14">
            <a:extLst>
              <a:ext uri="{FF2B5EF4-FFF2-40B4-BE49-F238E27FC236}">
                <a16:creationId xmlns:a16="http://schemas.microsoft.com/office/drawing/2014/main" id="{4A4AF426-C6BB-459D-BB5A-C7FBD7AD8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481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400" name="Text Box 15">
            <a:extLst>
              <a:ext uri="{FF2B5EF4-FFF2-40B4-BE49-F238E27FC236}">
                <a16:creationId xmlns:a16="http://schemas.microsoft.com/office/drawing/2014/main" id="{F47DF98E-8E5E-4C7F-8E3E-7FEAC2710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7195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401" name="Text Box 16">
            <a:extLst>
              <a:ext uri="{FF2B5EF4-FFF2-40B4-BE49-F238E27FC236}">
                <a16:creationId xmlns:a16="http://schemas.microsoft.com/office/drawing/2014/main" id="{2E2C47A0-0A57-4CF2-B3A5-36FDF349E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3865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402" name="Text Box 17">
            <a:extLst>
              <a:ext uri="{FF2B5EF4-FFF2-40B4-BE49-F238E27FC236}">
                <a16:creationId xmlns:a16="http://schemas.microsoft.com/office/drawing/2014/main" id="{41CBBAB6-058B-4B88-B329-0996311CF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1965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403" name="Text Box 18">
            <a:extLst>
              <a:ext uri="{FF2B5EF4-FFF2-40B4-BE49-F238E27FC236}">
                <a16:creationId xmlns:a16="http://schemas.microsoft.com/office/drawing/2014/main" id="{40526398-2F81-4462-A5B7-608B768F61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635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404" name="Text Box 19">
            <a:extLst>
              <a:ext uri="{FF2B5EF4-FFF2-40B4-BE49-F238E27FC236}">
                <a16:creationId xmlns:a16="http://schemas.microsoft.com/office/drawing/2014/main" id="{964B6223-4FAF-4BA6-8961-160C408EAE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150495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405" name="Text Box 20">
            <a:extLst>
              <a:ext uri="{FF2B5EF4-FFF2-40B4-BE49-F238E27FC236}">
                <a16:creationId xmlns:a16="http://schemas.microsoft.com/office/drawing/2014/main" id="{F53E040A-FFE9-44E7-96FE-34832E0B7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7907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6406" name="Text Box 21">
            <a:extLst>
              <a:ext uri="{FF2B5EF4-FFF2-40B4-BE49-F238E27FC236}">
                <a16:creationId xmlns:a16="http://schemas.microsoft.com/office/drawing/2014/main" id="{F3F7D973-6881-43D0-A98B-6CAB5BA23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1015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6407" name="Text Box 22">
            <a:extLst>
              <a:ext uri="{FF2B5EF4-FFF2-40B4-BE49-F238E27FC236}">
                <a16:creationId xmlns:a16="http://schemas.microsoft.com/office/drawing/2014/main" id="{A7182BEE-7FC6-49FB-8EAD-A24C797C6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76250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6408" name="Text Box 23">
            <a:extLst>
              <a:ext uri="{FF2B5EF4-FFF2-40B4-BE49-F238E27FC236}">
                <a16:creationId xmlns:a16="http://schemas.microsoft.com/office/drawing/2014/main" id="{FF838A93-024D-4974-A35D-029771CCF7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436245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6409" name="Text Box 24">
            <a:extLst>
              <a:ext uri="{FF2B5EF4-FFF2-40B4-BE49-F238E27FC236}">
                <a16:creationId xmlns:a16="http://schemas.microsoft.com/office/drawing/2014/main" id="{B2676771-DCF6-425E-9B8F-7D01FA5C4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5765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6410" name="Text Box 25">
            <a:extLst>
              <a:ext uri="{FF2B5EF4-FFF2-40B4-BE49-F238E27FC236}">
                <a16:creationId xmlns:a16="http://schemas.microsoft.com/office/drawing/2014/main" id="{CB8B6499-221B-4B7A-8921-EAC9EC94BB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79095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6411" name="Text Box 26">
            <a:extLst>
              <a:ext uri="{FF2B5EF4-FFF2-40B4-BE49-F238E27FC236}">
                <a16:creationId xmlns:a16="http://schemas.microsoft.com/office/drawing/2014/main" id="{14F59708-CC28-4AC6-9802-BC413E7B08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58140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6412" name="Text Box 27">
            <a:extLst>
              <a:ext uri="{FF2B5EF4-FFF2-40B4-BE49-F238E27FC236}">
                <a16:creationId xmlns:a16="http://schemas.microsoft.com/office/drawing/2014/main" id="{40281D46-B9F4-4070-8DD4-453D2BD3F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10515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6413" name="Text Box 28">
            <a:extLst>
              <a:ext uri="{FF2B5EF4-FFF2-40B4-BE49-F238E27FC236}">
                <a16:creationId xmlns:a16="http://schemas.microsoft.com/office/drawing/2014/main" id="{03B6EA73-0F42-42BB-BD37-DF410B0EF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75" y="148590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6414" name="Text Box 29">
            <a:extLst>
              <a:ext uri="{FF2B5EF4-FFF2-40B4-BE49-F238E27FC236}">
                <a16:creationId xmlns:a16="http://schemas.microsoft.com/office/drawing/2014/main" id="{164CAB94-B7E7-4251-B4ED-8E20FBB30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71450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6415" name="Text Box 30">
            <a:extLst>
              <a:ext uri="{FF2B5EF4-FFF2-40B4-BE49-F238E27FC236}">
                <a16:creationId xmlns:a16="http://schemas.microsoft.com/office/drawing/2014/main" id="{66ED5A44-05CF-4F8F-8D62-90DBA67857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98120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6416" name="Text Box 31">
            <a:extLst>
              <a:ext uri="{FF2B5EF4-FFF2-40B4-BE49-F238E27FC236}">
                <a16:creationId xmlns:a16="http://schemas.microsoft.com/office/drawing/2014/main" id="{775D5257-42F1-4D1F-AA10-CC32D7633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228600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6417" name="Text Box 32">
            <a:extLst>
              <a:ext uri="{FF2B5EF4-FFF2-40B4-BE49-F238E27FC236}">
                <a16:creationId xmlns:a16="http://schemas.microsoft.com/office/drawing/2014/main" id="{9940E939-9E0F-461D-A3E3-9887C97F61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55270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6418" name="Text Box 33">
            <a:extLst>
              <a:ext uri="{FF2B5EF4-FFF2-40B4-BE49-F238E27FC236}">
                <a16:creationId xmlns:a16="http://schemas.microsoft.com/office/drawing/2014/main" id="{3D0DBFAE-10AA-415E-A35C-9193DF775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3845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6419" name="Line 34">
            <a:extLst>
              <a:ext uri="{FF2B5EF4-FFF2-40B4-BE49-F238E27FC236}">
                <a16:creationId xmlns:a16="http://schemas.microsoft.com/office/drawing/2014/main" id="{8F4D2BE6-79E2-47D1-B92B-6B1B5DE21E9F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5597525"/>
            <a:ext cx="0" cy="422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6420" name="Line 35">
            <a:extLst>
              <a:ext uri="{FF2B5EF4-FFF2-40B4-BE49-F238E27FC236}">
                <a16:creationId xmlns:a16="http://schemas.microsoft.com/office/drawing/2014/main" id="{11E58DE9-DBEC-44C7-A747-24696232321B}"/>
              </a:ext>
            </a:extLst>
          </p:cNvPr>
          <p:cNvSpPr>
            <a:spLocks noChangeShapeType="1"/>
          </p:cNvSpPr>
          <p:nvPr/>
        </p:nvSpPr>
        <p:spPr bwMode="auto">
          <a:xfrm>
            <a:off x="5981700" y="1692275"/>
            <a:ext cx="0" cy="4327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6421" name="Line 36">
            <a:extLst>
              <a:ext uri="{FF2B5EF4-FFF2-40B4-BE49-F238E27FC236}">
                <a16:creationId xmlns:a16="http://schemas.microsoft.com/office/drawing/2014/main" id="{0F3AC644-E4DE-466A-AD25-5D3B02030B7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0700" y="5943600"/>
            <a:ext cx="4171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6422" name="Text Box 37">
            <a:extLst>
              <a:ext uri="{FF2B5EF4-FFF2-40B4-BE49-F238E27FC236}">
                <a16:creationId xmlns:a16="http://schemas.microsoft.com/office/drawing/2014/main" id="{37F10250-02E7-4C03-BE1E-01EB4B995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625" y="5562600"/>
            <a:ext cx="33813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TCP Connection Duration</a:t>
            </a:r>
          </a:p>
        </p:txBody>
      </p:sp>
    </p:spTree>
    <p:extLst>
      <p:ext uri="{BB962C8B-B14F-4D97-AF65-F5344CB8AC3E}">
        <p14:creationId xmlns:p14="http://schemas.microsoft.com/office/powerpoint/2010/main" val="3032150833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>
            <a:extLst>
              <a:ext uri="{FF2B5EF4-FFF2-40B4-BE49-F238E27FC236}">
                <a16:creationId xmlns:a16="http://schemas.microsoft.com/office/drawing/2014/main" id="{C06D5367-B59D-4D27-9411-9C7D24A1BB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87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17413" name="Text Box 4">
            <a:extLst>
              <a:ext uri="{FF2B5EF4-FFF2-40B4-BE49-F238E27FC236}">
                <a16:creationId xmlns:a16="http://schemas.microsoft.com/office/drawing/2014/main" id="{B33AFA53-A2ED-43E6-9C4D-DE24BD4B233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89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17414" name="Text Box 5">
            <a:extLst>
              <a:ext uri="{FF2B5EF4-FFF2-40B4-BE49-F238E27FC236}">
                <a16:creationId xmlns:a16="http://schemas.microsoft.com/office/drawing/2014/main" id="{409B15A6-A294-4EDA-9DD6-97EF45E8F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5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7415" name="Text Box 6">
            <a:extLst>
              <a:ext uri="{FF2B5EF4-FFF2-40B4-BE49-F238E27FC236}">
                <a16:creationId xmlns:a16="http://schemas.microsoft.com/office/drawing/2014/main" id="{2F152C9E-25AC-44F5-8F10-F2D8CAC4F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7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7416" name="Text Box 7">
            <a:extLst>
              <a:ext uri="{FF2B5EF4-FFF2-40B4-BE49-F238E27FC236}">
                <a16:creationId xmlns:a16="http://schemas.microsoft.com/office/drawing/2014/main" id="{D08F9F45-BDDE-4962-BBAE-CB750110A6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81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17417" name="Text Box 8">
            <a:extLst>
              <a:ext uri="{FF2B5EF4-FFF2-40B4-BE49-F238E27FC236}">
                <a16:creationId xmlns:a16="http://schemas.microsoft.com/office/drawing/2014/main" id="{174FE4A8-1D34-4727-947F-8DB861E98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041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7418" name="Text Box 9">
            <a:extLst>
              <a:ext uri="{FF2B5EF4-FFF2-40B4-BE49-F238E27FC236}">
                <a16:creationId xmlns:a16="http://schemas.microsoft.com/office/drawing/2014/main" id="{911C928C-A66E-440B-B9A2-BCF028797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175" y="2327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7419" name="Text Box 10">
            <a:extLst>
              <a:ext uri="{FF2B5EF4-FFF2-40B4-BE49-F238E27FC236}">
                <a16:creationId xmlns:a16="http://schemas.microsoft.com/office/drawing/2014/main" id="{BA039B69-24C6-4D1D-8695-A866F911D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574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7420" name="Text Box 11">
            <a:extLst>
              <a:ext uri="{FF2B5EF4-FFF2-40B4-BE49-F238E27FC236}">
                <a16:creationId xmlns:a16="http://schemas.microsoft.com/office/drawing/2014/main" id="{482B617F-F212-4CD6-83F4-6C53EEF2C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8797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7421" name="Text Box 12">
            <a:extLst>
              <a:ext uri="{FF2B5EF4-FFF2-40B4-BE49-F238E27FC236}">
                <a16:creationId xmlns:a16="http://schemas.microsoft.com/office/drawing/2014/main" id="{8BDA8A95-1EDF-4298-8387-7D395000D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165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7422" name="Text Box 13">
            <a:extLst>
              <a:ext uri="{FF2B5EF4-FFF2-40B4-BE49-F238E27FC236}">
                <a16:creationId xmlns:a16="http://schemas.microsoft.com/office/drawing/2014/main" id="{996AA825-CD5F-4FD9-AFE5-FAC9844EE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46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7423" name="Text Box 14">
            <a:extLst>
              <a:ext uri="{FF2B5EF4-FFF2-40B4-BE49-F238E27FC236}">
                <a16:creationId xmlns:a16="http://schemas.microsoft.com/office/drawing/2014/main" id="{423F5077-31E5-4B2D-A372-B4FC1DFB4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51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7424" name="Text Box 15">
            <a:extLst>
              <a:ext uri="{FF2B5EF4-FFF2-40B4-BE49-F238E27FC236}">
                <a16:creationId xmlns:a16="http://schemas.microsoft.com/office/drawing/2014/main" id="{F12E4F7D-1846-4691-BFCC-1042BF7DD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75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7425" name="Text Box 16">
            <a:extLst>
              <a:ext uri="{FF2B5EF4-FFF2-40B4-BE49-F238E27FC236}">
                <a16:creationId xmlns:a16="http://schemas.microsoft.com/office/drawing/2014/main" id="{1F5E9653-54EA-40D8-B9B3-55DF10E12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41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7426" name="Text Box 17">
            <a:extLst>
              <a:ext uri="{FF2B5EF4-FFF2-40B4-BE49-F238E27FC236}">
                <a16:creationId xmlns:a16="http://schemas.microsoft.com/office/drawing/2014/main" id="{A8ADF214-4B33-4F84-8FA9-ABC1230BB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22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7427" name="Text Box 18">
            <a:extLst>
              <a:ext uri="{FF2B5EF4-FFF2-40B4-BE49-F238E27FC236}">
                <a16:creationId xmlns:a16="http://schemas.microsoft.com/office/drawing/2014/main" id="{357873C2-3AC0-417A-9976-B911530A1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9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7428" name="Text Box 19">
            <a:extLst>
              <a:ext uri="{FF2B5EF4-FFF2-40B4-BE49-F238E27FC236}">
                <a16:creationId xmlns:a16="http://schemas.microsoft.com/office/drawing/2014/main" id="{4D120775-59BF-41B5-80A0-5FB098790B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1508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7429" name="Text Box 20">
            <a:extLst>
              <a:ext uri="{FF2B5EF4-FFF2-40B4-BE49-F238E27FC236}">
                <a16:creationId xmlns:a16="http://schemas.microsoft.com/office/drawing/2014/main" id="{EB5530D8-60AF-4F75-B20B-CDF1310D8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793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7430" name="Text Box 21">
            <a:extLst>
              <a:ext uri="{FF2B5EF4-FFF2-40B4-BE49-F238E27FC236}">
                <a16:creationId xmlns:a16="http://schemas.microsoft.com/office/drawing/2014/main" id="{6CFB48FE-E319-4A78-8BDC-E9F5A11F3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13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7431" name="Text Box 22">
            <a:extLst>
              <a:ext uri="{FF2B5EF4-FFF2-40B4-BE49-F238E27FC236}">
                <a16:creationId xmlns:a16="http://schemas.microsoft.com/office/drawing/2014/main" id="{6CFC0B2C-69AC-4482-9B34-9044138D02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765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7432" name="Text Box 23">
            <a:extLst>
              <a:ext uri="{FF2B5EF4-FFF2-40B4-BE49-F238E27FC236}">
                <a16:creationId xmlns:a16="http://schemas.microsoft.com/office/drawing/2014/main" id="{2883B755-F597-4DDB-A851-A411AD7B0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4365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7433" name="Text Box 24">
            <a:extLst>
              <a:ext uri="{FF2B5EF4-FFF2-40B4-BE49-F238E27FC236}">
                <a16:creationId xmlns:a16="http://schemas.microsoft.com/office/drawing/2014/main" id="{058BA291-3A29-42A8-9E03-622791ED4A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608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7434" name="Text Box 25">
            <a:extLst>
              <a:ext uri="{FF2B5EF4-FFF2-40B4-BE49-F238E27FC236}">
                <a16:creationId xmlns:a16="http://schemas.microsoft.com/office/drawing/2014/main" id="{514CA6F2-9397-41C1-AFC7-0914E6E3A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7941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7435" name="Text Box 26">
            <a:extLst>
              <a:ext uri="{FF2B5EF4-FFF2-40B4-BE49-F238E27FC236}">
                <a16:creationId xmlns:a16="http://schemas.microsoft.com/office/drawing/2014/main" id="{78F7F157-8C04-479B-A67C-FFDB93A2B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5845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7436" name="Text Box 27">
            <a:extLst>
              <a:ext uri="{FF2B5EF4-FFF2-40B4-BE49-F238E27FC236}">
                <a16:creationId xmlns:a16="http://schemas.microsoft.com/office/drawing/2014/main" id="{FD4E55D2-C1ED-438C-90F8-6DB460A6B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108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7437" name="Text Box 28">
            <a:extLst>
              <a:ext uri="{FF2B5EF4-FFF2-40B4-BE49-F238E27FC236}">
                <a16:creationId xmlns:a16="http://schemas.microsoft.com/office/drawing/2014/main" id="{3FF495D8-B769-4BED-B160-3F8A0BAB1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75" y="14890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7438" name="Text Box 29">
            <a:extLst>
              <a:ext uri="{FF2B5EF4-FFF2-40B4-BE49-F238E27FC236}">
                <a16:creationId xmlns:a16="http://schemas.microsoft.com/office/drawing/2014/main" id="{4F6C567F-1A59-4192-A281-B32301D955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717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7439" name="Text Box 30">
            <a:extLst>
              <a:ext uri="{FF2B5EF4-FFF2-40B4-BE49-F238E27FC236}">
                <a16:creationId xmlns:a16="http://schemas.microsoft.com/office/drawing/2014/main" id="{6BA73A29-C594-4132-B5C9-7B1EE9503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9843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7440" name="Text Box 31">
            <a:extLst>
              <a:ext uri="{FF2B5EF4-FFF2-40B4-BE49-F238E27FC236}">
                <a16:creationId xmlns:a16="http://schemas.microsoft.com/office/drawing/2014/main" id="{C75F9073-A5FF-4584-A2AC-8B0D98CF7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2289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7441" name="Text Box 32">
            <a:extLst>
              <a:ext uri="{FF2B5EF4-FFF2-40B4-BE49-F238E27FC236}">
                <a16:creationId xmlns:a16="http://schemas.microsoft.com/office/drawing/2014/main" id="{9B064C01-8C03-49EC-AD21-1EA42FE722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5558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7442" name="Text Box 33">
            <a:extLst>
              <a:ext uri="{FF2B5EF4-FFF2-40B4-BE49-F238E27FC236}">
                <a16:creationId xmlns:a16="http://schemas.microsoft.com/office/drawing/2014/main" id="{9F26CB8E-3A98-4B31-B0B6-275FA47F7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41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7443" name="Line 34">
            <a:extLst>
              <a:ext uri="{FF2B5EF4-FFF2-40B4-BE49-F238E27FC236}">
                <a16:creationId xmlns:a16="http://schemas.microsoft.com/office/drawing/2014/main" id="{14A16642-C56E-4383-B524-8C1C2E2EF9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42950" y="5600700"/>
            <a:ext cx="1009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7444" name="Line 35">
            <a:extLst>
              <a:ext uri="{FF2B5EF4-FFF2-40B4-BE49-F238E27FC236}">
                <a16:creationId xmlns:a16="http://schemas.microsoft.com/office/drawing/2014/main" id="{53688338-8F3D-42B9-9121-7E3C3E845B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4850" y="1733550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7445" name="Line 36">
            <a:extLst>
              <a:ext uri="{FF2B5EF4-FFF2-40B4-BE49-F238E27FC236}">
                <a16:creationId xmlns:a16="http://schemas.microsoft.com/office/drawing/2014/main" id="{282B6F3F-A5E4-481E-8FE0-DF874144055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95350" y="1733550"/>
            <a:ext cx="19050" cy="3848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7446" name="Text Box 37">
            <a:extLst>
              <a:ext uri="{FF2B5EF4-FFF2-40B4-BE49-F238E27FC236}">
                <a16:creationId xmlns:a16="http://schemas.microsoft.com/office/drawing/2014/main" id="{12E83165-1255-4084-98D5-BD51BE452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575" y="3794125"/>
            <a:ext cx="87788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Num</a:t>
            </a:r>
          </a:p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Bytes</a:t>
            </a:r>
          </a:p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Sent</a:t>
            </a:r>
          </a:p>
        </p:txBody>
      </p:sp>
    </p:spTree>
    <p:extLst>
      <p:ext uri="{BB962C8B-B14F-4D97-AF65-F5344CB8AC3E}">
        <p14:creationId xmlns:p14="http://schemas.microsoft.com/office/powerpoint/2010/main" val="338337201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>
            <a:extLst>
              <a:ext uri="{FF2B5EF4-FFF2-40B4-BE49-F238E27FC236}">
                <a16:creationId xmlns:a16="http://schemas.microsoft.com/office/drawing/2014/main" id="{B971FDAF-82B9-4898-9D78-F9D56B3399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87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18437" name="Text Box 4">
            <a:extLst>
              <a:ext uri="{FF2B5EF4-FFF2-40B4-BE49-F238E27FC236}">
                <a16:creationId xmlns:a16="http://schemas.microsoft.com/office/drawing/2014/main" id="{DD21E3EF-16D0-469F-8AA2-7ED26DB1C1E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89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18438" name="Text Box 5">
            <a:extLst>
              <a:ext uri="{FF2B5EF4-FFF2-40B4-BE49-F238E27FC236}">
                <a16:creationId xmlns:a16="http://schemas.microsoft.com/office/drawing/2014/main" id="{2F66AB75-820B-44E9-A43B-D15B5F942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5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8439" name="Text Box 6">
            <a:extLst>
              <a:ext uri="{FF2B5EF4-FFF2-40B4-BE49-F238E27FC236}">
                <a16:creationId xmlns:a16="http://schemas.microsoft.com/office/drawing/2014/main" id="{8F8CA9B2-CA81-42A6-9BF3-6D4A8D38F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7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8440" name="Text Box 7">
            <a:extLst>
              <a:ext uri="{FF2B5EF4-FFF2-40B4-BE49-F238E27FC236}">
                <a16:creationId xmlns:a16="http://schemas.microsoft.com/office/drawing/2014/main" id="{E983D6A4-9453-431E-96EF-84CA93C663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81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18441" name="Text Box 8">
            <a:extLst>
              <a:ext uri="{FF2B5EF4-FFF2-40B4-BE49-F238E27FC236}">
                <a16:creationId xmlns:a16="http://schemas.microsoft.com/office/drawing/2014/main" id="{FDC0CFE5-9473-4508-9F2A-2D7089F181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041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8442" name="Text Box 9">
            <a:extLst>
              <a:ext uri="{FF2B5EF4-FFF2-40B4-BE49-F238E27FC236}">
                <a16:creationId xmlns:a16="http://schemas.microsoft.com/office/drawing/2014/main" id="{993CA3D2-1583-42FA-A61C-132D73E37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175" y="2327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8443" name="Text Box 10">
            <a:extLst>
              <a:ext uri="{FF2B5EF4-FFF2-40B4-BE49-F238E27FC236}">
                <a16:creationId xmlns:a16="http://schemas.microsoft.com/office/drawing/2014/main" id="{20613F57-2523-4D47-B1C1-6C2FDC8A9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574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8444" name="Text Box 11">
            <a:extLst>
              <a:ext uri="{FF2B5EF4-FFF2-40B4-BE49-F238E27FC236}">
                <a16:creationId xmlns:a16="http://schemas.microsoft.com/office/drawing/2014/main" id="{5C7B74DA-54A1-4227-A31E-5D1808CD4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8797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8445" name="Text Box 12">
            <a:extLst>
              <a:ext uri="{FF2B5EF4-FFF2-40B4-BE49-F238E27FC236}">
                <a16:creationId xmlns:a16="http://schemas.microsoft.com/office/drawing/2014/main" id="{20A89B72-EA2A-4470-81B5-B1241708A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165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8446" name="Text Box 13">
            <a:extLst>
              <a:ext uri="{FF2B5EF4-FFF2-40B4-BE49-F238E27FC236}">
                <a16:creationId xmlns:a16="http://schemas.microsoft.com/office/drawing/2014/main" id="{127984C2-8175-4652-A5A9-ADF5AAB257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46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8447" name="Text Box 14">
            <a:extLst>
              <a:ext uri="{FF2B5EF4-FFF2-40B4-BE49-F238E27FC236}">
                <a16:creationId xmlns:a16="http://schemas.microsoft.com/office/drawing/2014/main" id="{37B6EA0E-E82C-4766-9E10-6C55217915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51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8448" name="Text Box 15">
            <a:extLst>
              <a:ext uri="{FF2B5EF4-FFF2-40B4-BE49-F238E27FC236}">
                <a16:creationId xmlns:a16="http://schemas.microsoft.com/office/drawing/2014/main" id="{A6C95CD6-6BD7-4C41-9DA6-3D189425F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75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8449" name="Text Box 16">
            <a:extLst>
              <a:ext uri="{FF2B5EF4-FFF2-40B4-BE49-F238E27FC236}">
                <a16:creationId xmlns:a16="http://schemas.microsoft.com/office/drawing/2014/main" id="{FDF531DC-1AF4-4A9E-9AB5-EE2C82D31D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41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8450" name="Text Box 17">
            <a:extLst>
              <a:ext uri="{FF2B5EF4-FFF2-40B4-BE49-F238E27FC236}">
                <a16:creationId xmlns:a16="http://schemas.microsoft.com/office/drawing/2014/main" id="{E36B1C53-F328-48CE-B4EF-D615A22618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22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8451" name="Text Box 18">
            <a:extLst>
              <a:ext uri="{FF2B5EF4-FFF2-40B4-BE49-F238E27FC236}">
                <a16:creationId xmlns:a16="http://schemas.microsoft.com/office/drawing/2014/main" id="{9F76F402-DAE0-4225-897C-8EFD1F7DE9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9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8452" name="Text Box 19">
            <a:extLst>
              <a:ext uri="{FF2B5EF4-FFF2-40B4-BE49-F238E27FC236}">
                <a16:creationId xmlns:a16="http://schemas.microsoft.com/office/drawing/2014/main" id="{4BCF9A1F-B57E-43AE-B56A-91799A6D12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1508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8453" name="Text Box 20">
            <a:extLst>
              <a:ext uri="{FF2B5EF4-FFF2-40B4-BE49-F238E27FC236}">
                <a16:creationId xmlns:a16="http://schemas.microsoft.com/office/drawing/2014/main" id="{075A814F-F0ED-4A16-B621-627948827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793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8454" name="Text Box 21">
            <a:extLst>
              <a:ext uri="{FF2B5EF4-FFF2-40B4-BE49-F238E27FC236}">
                <a16:creationId xmlns:a16="http://schemas.microsoft.com/office/drawing/2014/main" id="{AE75F085-4A3B-41FA-9498-E91C071CB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13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8455" name="Text Box 22">
            <a:extLst>
              <a:ext uri="{FF2B5EF4-FFF2-40B4-BE49-F238E27FC236}">
                <a16:creationId xmlns:a16="http://schemas.microsoft.com/office/drawing/2014/main" id="{BB00604F-B435-4E2C-9109-C0F08F882C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765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8456" name="Text Box 23">
            <a:extLst>
              <a:ext uri="{FF2B5EF4-FFF2-40B4-BE49-F238E27FC236}">
                <a16:creationId xmlns:a16="http://schemas.microsoft.com/office/drawing/2014/main" id="{24187DC2-7390-4950-9068-EB509019F3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4365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8457" name="Text Box 24">
            <a:extLst>
              <a:ext uri="{FF2B5EF4-FFF2-40B4-BE49-F238E27FC236}">
                <a16:creationId xmlns:a16="http://schemas.microsoft.com/office/drawing/2014/main" id="{12873EFE-92BE-40E0-BAD0-82F8E632D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608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8458" name="Text Box 25">
            <a:extLst>
              <a:ext uri="{FF2B5EF4-FFF2-40B4-BE49-F238E27FC236}">
                <a16:creationId xmlns:a16="http://schemas.microsoft.com/office/drawing/2014/main" id="{6BA6A9FE-739D-4099-A3E5-D0672F8F4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7941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8459" name="Text Box 26">
            <a:extLst>
              <a:ext uri="{FF2B5EF4-FFF2-40B4-BE49-F238E27FC236}">
                <a16:creationId xmlns:a16="http://schemas.microsoft.com/office/drawing/2014/main" id="{91B1FA53-B257-4F3C-AE92-059A69260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5845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8460" name="Text Box 27">
            <a:extLst>
              <a:ext uri="{FF2B5EF4-FFF2-40B4-BE49-F238E27FC236}">
                <a16:creationId xmlns:a16="http://schemas.microsoft.com/office/drawing/2014/main" id="{EE135E16-2884-4DE7-AC7E-D27266470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108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8461" name="Text Box 28">
            <a:extLst>
              <a:ext uri="{FF2B5EF4-FFF2-40B4-BE49-F238E27FC236}">
                <a16:creationId xmlns:a16="http://schemas.microsoft.com/office/drawing/2014/main" id="{E496C161-28C9-483B-8D6B-420E4C23E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75" y="14890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8462" name="Text Box 29">
            <a:extLst>
              <a:ext uri="{FF2B5EF4-FFF2-40B4-BE49-F238E27FC236}">
                <a16:creationId xmlns:a16="http://schemas.microsoft.com/office/drawing/2014/main" id="{A7314454-12EE-4E7E-96F7-B36C50872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717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8463" name="Text Box 30">
            <a:extLst>
              <a:ext uri="{FF2B5EF4-FFF2-40B4-BE49-F238E27FC236}">
                <a16:creationId xmlns:a16="http://schemas.microsoft.com/office/drawing/2014/main" id="{D1B477E6-3E4A-4437-AD1D-0EEEC0E61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9843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8464" name="Text Box 31">
            <a:extLst>
              <a:ext uri="{FF2B5EF4-FFF2-40B4-BE49-F238E27FC236}">
                <a16:creationId xmlns:a16="http://schemas.microsoft.com/office/drawing/2014/main" id="{662E4414-0307-4350-BF75-90C514349F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2289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8465" name="Text Box 32">
            <a:extLst>
              <a:ext uri="{FF2B5EF4-FFF2-40B4-BE49-F238E27FC236}">
                <a16:creationId xmlns:a16="http://schemas.microsoft.com/office/drawing/2014/main" id="{0B6E4131-BE89-46BB-AB54-57F4C8EF0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5558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8466" name="Text Box 33">
            <a:extLst>
              <a:ext uri="{FF2B5EF4-FFF2-40B4-BE49-F238E27FC236}">
                <a16:creationId xmlns:a16="http://schemas.microsoft.com/office/drawing/2014/main" id="{8A701B42-7120-4B0D-8328-975F18C137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41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8467" name="Line 34">
            <a:extLst>
              <a:ext uri="{FF2B5EF4-FFF2-40B4-BE49-F238E27FC236}">
                <a16:creationId xmlns:a16="http://schemas.microsoft.com/office/drawing/2014/main" id="{6E5103D9-52A1-4294-A9BA-6B3747D2B20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752600" y="1657350"/>
            <a:ext cx="4210050" cy="396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68" name="Text Box 35">
            <a:extLst>
              <a:ext uri="{FF2B5EF4-FFF2-40B4-BE49-F238E27FC236}">
                <a16:creationId xmlns:a16="http://schemas.microsoft.com/office/drawing/2014/main" id="{DC582C63-DD39-4E4D-873D-9428DB635366}"/>
              </a:ext>
            </a:extLst>
          </p:cNvPr>
          <p:cNvSpPr txBox="1">
            <a:spLocks noChangeArrowheads="1"/>
          </p:cNvSpPr>
          <p:nvPr/>
        </p:nvSpPr>
        <p:spPr bwMode="auto">
          <a:xfrm rot="-2595114">
            <a:off x="1470025" y="3413125"/>
            <a:ext cx="3721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Avg Throughput (Bytes/Sec)</a:t>
            </a:r>
          </a:p>
        </p:txBody>
      </p:sp>
      <p:sp>
        <p:nvSpPr>
          <p:cNvPr id="18469" name="Line 36">
            <a:extLst>
              <a:ext uri="{FF2B5EF4-FFF2-40B4-BE49-F238E27FC236}">
                <a16:creationId xmlns:a16="http://schemas.microsoft.com/office/drawing/2014/main" id="{C1E2E287-EC4E-40DB-B6D4-56BAF92E00B2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5619750"/>
            <a:ext cx="43053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70" name="Line 37">
            <a:extLst>
              <a:ext uri="{FF2B5EF4-FFF2-40B4-BE49-F238E27FC236}">
                <a16:creationId xmlns:a16="http://schemas.microsoft.com/office/drawing/2014/main" id="{2027C884-7290-49D1-A944-43C896CE288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57900" y="1638300"/>
            <a:ext cx="0" cy="3962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8471" name="Text Box 38">
            <a:extLst>
              <a:ext uri="{FF2B5EF4-FFF2-40B4-BE49-F238E27FC236}">
                <a16:creationId xmlns:a16="http://schemas.microsoft.com/office/drawing/2014/main" id="{F9061B6F-C8A3-4DA1-B4AB-E236B13022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4425" y="3203575"/>
            <a:ext cx="877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Bytes</a:t>
            </a:r>
          </a:p>
        </p:txBody>
      </p:sp>
      <p:sp>
        <p:nvSpPr>
          <p:cNvPr id="18472" name="Text Box 39">
            <a:extLst>
              <a:ext uri="{FF2B5EF4-FFF2-40B4-BE49-F238E27FC236}">
                <a16:creationId xmlns:a16="http://schemas.microsoft.com/office/drawing/2014/main" id="{D820F6B4-D0A3-459F-BE97-43DA0E9B3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2175" y="5584825"/>
            <a:ext cx="623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Sec</a:t>
            </a:r>
          </a:p>
        </p:txBody>
      </p:sp>
    </p:spTree>
    <p:extLst>
      <p:ext uri="{BB962C8B-B14F-4D97-AF65-F5344CB8AC3E}">
        <p14:creationId xmlns:p14="http://schemas.microsoft.com/office/powerpoint/2010/main" val="3097045494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>
            <a:extLst>
              <a:ext uri="{FF2B5EF4-FFF2-40B4-BE49-F238E27FC236}">
                <a16:creationId xmlns:a16="http://schemas.microsoft.com/office/drawing/2014/main" id="{4995AB17-D138-4C73-BA91-637695315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87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19461" name="Text Box 4">
            <a:extLst>
              <a:ext uri="{FF2B5EF4-FFF2-40B4-BE49-F238E27FC236}">
                <a16:creationId xmlns:a16="http://schemas.microsoft.com/office/drawing/2014/main" id="{CD1CB7EB-8D3A-406F-A6F2-D158B27C41B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89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19462" name="Text Box 5">
            <a:extLst>
              <a:ext uri="{FF2B5EF4-FFF2-40B4-BE49-F238E27FC236}">
                <a16:creationId xmlns:a16="http://schemas.microsoft.com/office/drawing/2014/main" id="{705FAE82-E321-4770-A185-92F2AF4E0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5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9463" name="Text Box 6">
            <a:extLst>
              <a:ext uri="{FF2B5EF4-FFF2-40B4-BE49-F238E27FC236}">
                <a16:creationId xmlns:a16="http://schemas.microsoft.com/office/drawing/2014/main" id="{10CAA2F9-F3B7-4BE1-95AD-46ABF056CB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7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9464" name="Text Box 7">
            <a:extLst>
              <a:ext uri="{FF2B5EF4-FFF2-40B4-BE49-F238E27FC236}">
                <a16:creationId xmlns:a16="http://schemas.microsoft.com/office/drawing/2014/main" id="{9AA9440D-7A54-4196-AFB5-EFFB07B54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81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19465" name="Text Box 8">
            <a:extLst>
              <a:ext uri="{FF2B5EF4-FFF2-40B4-BE49-F238E27FC236}">
                <a16:creationId xmlns:a16="http://schemas.microsoft.com/office/drawing/2014/main" id="{20F57990-7EFE-4426-88C1-3B2CC3D243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041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9466" name="Text Box 9">
            <a:extLst>
              <a:ext uri="{FF2B5EF4-FFF2-40B4-BE49-F238E27FC236}">
                <a16:creationId xmlns:a16="http://schemas.microsoft.com/office/drawing/2014/main" id="{8ADD1BDD-816D-4BAA-A70D-B4FE1251F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175" y="2327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9467" name="Text Box 10">
            <a:extLst>
              <a:ext uri="{FF2B5EF4-FFF2-40B4-BE49-F238E27FC236}">
                <a16:creationId xmlns:a16="http://schemas.microsoft.com/office/drawing/2014/main" id="{E9507BC3-730B-44E6-81E3-80C7DE2B7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574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9468" name="Text Box 11">
            <a:extLst>
              <a:ext uri="{FF2B5EF4-FFF2-40B4-BE49-F238E27FC236}">
                <a16:creationId xmlns:a16="http://schemas.microsoft.com/office/drawing/2014/main" id="{01745CAF-CFEE-45EF-BF5A-8D76676CF4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8797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9469" name="Text Box 12">
            <a:extLst>
              <a:ext uri="{FF2B5EF4-FFF2-40B4-BE49-F238E27FC236}">
                <a16:creationId xmlns:a16="http://schemas.microsoft.com/office/drawing/2014/main" id="{0EE69C77-CEA0-479B-9CC5-A8C16847D9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165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9470" name="Text Box 13">
            <a:extLst>
              <a:ext uri="{FF2B5EF4-FFF2-40B4-BE49-F238E27FC236}">
                <a16:creationId xmlns:a16="http://schemas.microsoft.com/office/drawing/2014/main" id="{66D64E65-CEF9-40D0-83D6-75B5F34E7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46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9471" name="Text Box 14">
            <a:extLst>
              <a:ext uri="{FF2B5EF4-FFF2-40B4-BE49-F238E27FC236}">
                <a16:creationId xmlns:a16="http://schemas.microsoft.com/office/drawing/2014/main" id="{15EA1D99-BA23-4AC3-BCEA-A336A116E3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51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9472" name="Text Box 15">
            <a:extLst>
              <a:ext uri="{FF2B5EF4-FFF2-40B4-BE49-F238E27FC236}">
                <a16:creationId xmlns:a16="http://schemas.microsoft.com/office/drawing/2014/main" id="{3F95932F-ED5C-4538-BD97-489B87DD5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75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9473" name="Text Box 16">
            <a:extLst>
              <a:ext uri="{FF2B5EF4-FFF2-40B4-BE49-F238E27FC236}">
                <a16:creationId xmlns:a16="http://schemas.microsoft.com/office/drawing/2014/main" id="{D905E80B-F515-407C-9F98-D12AD57525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41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9474" name="Text Box 17">
            <a:extLst>
              <a:ext uri="{FF2B5EF4-FFF2-40B4-BE49-F238E27FC236}">
                <a16:creationId xmlns:a16="http://schemas.microsoft.com/office/drawing/2014/main" id="{CD930561-B68F-403F-B0DB-CB845FFD71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22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9475" name="Text Box 18">
            <a:extLst>
              <a:ext uri="{FF2B5EF4-FFF2-40B4-BE49-F238E27FC236}">
                <a16:creationId xmlns:a16="http://schemas.microsoft.com/office/drawing/2014/main" id="{DF8B973F-76C1-4E10-B11E-12726F936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9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9476" name="Text Box 19">
            <a:extLst>
              <a:ext uri="{FF2B5EF4-FFF2-40B4-BE49-F238E27FC236}">
                <a16:creationId xmlns:a16="http://schemas.microsoft.com/office/drawing/2014/main" id="{AD8B3EB2-2D28-4780-AF10-E1816D6AC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1508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9477" name="Text Box 20">
            <a:extLst>
              <a:ext uri="{FF2B5EF4-FFF2-40B4-BE49-F238E27FC236}">
                <a16:creationId xmlns:a16="http://schemas.microsoft.com/office/drawing/2014/main" id="{DC81C3DF-E62E-4AE8-BB2E-47E3F33173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793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9478" name="Text Box 21">
            <a:extLst>
              <a:ext uri="{FF2B5EF4-FFF2-40B4-BE49-F238E27FC236}">
                <a16:creationId xmlns:a16="http://schemas.microsoft.com/office/drawing/2014/main" id="{E39965EC-09EB-4A28-B48E-D116A9C4B8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13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9479" name="Text Box 22">
            <a:extLst>
              <a:ext uri="{FF2B5EF4-FFF2-40B4-BE49-F238E27FC236}">
                <a16:creationId xmlns:a16="http://schemas.microsoft.com/office/drawing/2014/main" id="{AA4DC530-0BDB-4E1D-A1FD-D3EF6F0A6E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765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9480" name="Text Box 23">
            <a:extLst>
              <a:ext uri="{FF2B5EF4-FFF2-40B4-BE49-F238E27FC236}">
                <a16:creationId xmlns:a16="http://schemas.microsoft.com/office/drawing/2014/main" id="{2FB29AA4-6AB8-4642-9804-D6F215699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4365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9481" name="Text Box 24">
            <a:extLst>
              <a:ext uri="{FF2B5EF4-FFF2-40B4-BE49-F238E27FC236}">
                <a16:creationId xmlns:a16="http://schemas.microsoft.com/office/drawing/2014/main" id="{01548EE6-0B15-46CD-BCEB-4143571490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608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9482" name="Text Box 25">
            <a:extLst>
              <a:ext uri="{FF2B5EF4-FFF2-40B4-BE49-F238E27FC236}">
                <a16:creationId xmlns:a16="http://schemas.microsoft.com/office/drawing/2014/main" id="{6DA430C3-056B-4BC1-AAA2-DD22D406B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7941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9483" name="Text Box 26">
            <a:extLst>
              <a:ext uri="{FF2B5EF4-FFF2-40B4-BE49-F238E27FC236}">
                <a16:creationId xmlns:a16="http://schemas.microsoft.com/office/drawing/2014/main" id="{CD1E7971-326B-4DDA-B5C5-AC310926CA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5845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9484" name="Text Box 27">
            <a:extLst>
              <a:ext uri="{FF2B5EF4-FFF2-40B4-BE49-F238E27FC236}">
                <a16:creationId xmlns:a16="http://schemas.microsoft.com/office/drawing/2014/main" id="{8EE0D76F-D110-418A-9F38-2E145555A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108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9485" name="Text Box 28">
            <a:extLst>
              <a:ext uri="{FF2B5EF4-FFF2-40B4-BE49-F238E27FC236}">
                <a16:creationId xmlns:a16="http://schemas.microsoft.com/office/drawing/2014/main" id="{119EDB7F-207F-411F-8862-96177B744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75" y="14890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9486" name="Text Box 29">
            <a:extLst>
              <a:ext uri="{FF2B5EF4-FFF2-40B4-BE49-F238E27FC236}">
                <a16:creationId xmlns:a16="http://schemas.microsoft.com/office/drawing/2014/main" id="{970318AC-8573-4863-8631-940450AD4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717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9487" name="Text Box 30">
            <a:extLst>
              <a:ext uri="{FF2B5EF4-FFF2-40B4-BE49-F238E27FC236}">
                <a16:creationId xmlns:a16="http://schemas.microsoft.com/office/drawing/2014/main" id="{2B6CF285-ADD6-460A-B1BF-BB8E5533F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9843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9488" name="Text Box 31">
            <a:extLst>
              <a:ext uri="{FF2B5EF4-FFF2-40B4-BE49-F238E27FC236}">
                <a16:creationId xmlns:a16="http://schemas.microsoft.com/office/drawing/2014/main" id="{74898683-57F0-4E39-A0E3-58295AB09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2289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9489" name="Text Box 32">
            <a:extLst>
              <a:ext uri="{FF2B5EF4-FFF2-40B4-BE49-F238E27FC236}">
                <a16:creationId xmlns:a16="http://schemas.microsoft.com/office/drawing/2014/main" id="{4072F940-CE44-4BDE-B1CE-0202F09238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5558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9490" name="Text Box 33">
            <a:extLst>
              <a:ext uri="{FF2B5EF4-FFF2-40B4-BE49-F238E27FC236}">
                <a16:creationId xmlns:a16="http://schemas.microsoft.com/office/drawing/2014/main" id="{18ED0577-FBF6-4BC6-8492-ED1AD6630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41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9491" name="Line 34">
            <a:extLst>
              <a:ext uri="{FF2B5EF4-FFF2-40B4-BE49-F238E27FC236}">
                <a16:creationId xmlns:a16="http://schemas.microsoft.com/office/drawing/2014/main" id="{B60AC174-8B47-49B6-8EF7-DACB8F198B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72050" y="1600200"/>
            <a:ext cx="32385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492" name="Text Box 35">
            <a:extLst>
              <a:ext uri="{FF2B5EF4-FFF2-40B4-BE49-F238E27FC236}">
                <a16:creationId xmlns:a16="http://schemas.microsoft.com/office/drawing/2014/main" id="{7F4EA33D-DD99-4413-B6BE-FF63AC8C5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0075" y="2727325"/>
            <a:ext cx="1604963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Access</a:t>
            </a:r>
          </a:p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Network </a:t>
            </a:r>
          </a:p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Bandwidth</a:t>
            </a:r>
          </a:p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(Bytes/Sec)</a:t>
            </a:r>
          </a:p>
        </p:txBody>
      </p:sp>
      <p:sp>
        <p:nvSpPr>
          <p:cNvPr id="19493" name="Line 36">
            <a:extLst>
              <a:ext uri="{FF2B5EF4-FFF2-40B4-BE49-F238E27FC236}">
                <a16:creationId xmlns:a16="http://schemas.microsoft.com/office/drawing/2014/main" id="{E8D64508-B9C1-49F6-B362-86CA74C736C6}"/>
              </a:ext>
            </a:extLst>
          </p:cNvPr>
          <p:cNvSpPr>
            <a:spLocks noChangeShapeType="1"/>
          </p:cNvSpPr>
          <p:nvPr/>
        </p:nvSpPr>
        <p:spPr bwMode="auto">
          <a:xfrm>
            <a:off x="5314950" y="1676400"/>
            <a:ext cx="0" cy="177165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494" name="Line 37">
            <a:extLst>
              <a:ext uri="{FF2B5EF4-FFF2-40B4-BE49-F238E27FC236}">
                <a16:creationId xmlns:a16="http://schemas.microsoft.com/office/drawing/2014/main" id="{2BFCD11F-08C7-4F53-8B38-CDF3A8E888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10150" y="3429000"/>
            <a:ext cx="3048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9495" name="Line 38">
            <a:extLst>
              <a:ext uri="{FF2B5EF4-FFF2-40B4-BE49-F238E27FC236}">
                <a16:creationId xmlns:a16="http://schemas.microsoft.com/office/drawing/2014/main" id="{0EB2A385-2052-460F-8453-1177A2456A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57550" y="2628900"/>
            <a:ext cx="1695450" cy="857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7772321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>
            <a:extLst>
              <a:ext uri="{FF2B5EF4-FFF2-40B4-BE49-F238E27FC236}">
                <a16:creationId xmlns:a16="http://schemas.microsoft.com/office/drawing/2014/main" id="{741F7572-2F1E-491F-AAF1-64FDD5A3B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87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0485" name="Text Box 4">
            <a:extLst>
              <a:ext uri="{FF2B5EF4-FFF2-40B4-BE49-F238E27FC236}">
                <a16:creationId xmlns:a16="http://schemas.microsoft.com/office/drawing/2014/main" id="{1C735AC2-914C-47EC-8EE3-B9B2B517EAC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89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20486" name="Text Box 5">
            <a:extLst>
              <a:ext uri="{FF2B5EF4-FFF2-40B4-BE49-F238E27FC236}">
                <a16:creationId xmlns:a16="http://schemas.microsoft.com/office/drawing/2014/main" id="{50C336A6-91DC-4705-85A2-E2854F1762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5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0487" name="Text Box 6">
            <a:extLst>
              <a:ext uri="{FF2B5EF4-FFF2-40B4-BE49-F238E27FC236}">
                <a16:creationId xmlns:a16="http://schemas.microsoft.com/office/drawing/2014/main" id="{5C181EC6-A84F-4F64-876F-B23979C3E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7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0488" name="Text Box 7">
            <a:extLst>
              <a:ext uri="{FF2B5EF4-FFF2-40B4-BE49-F238E27FC236}">
                <a16:creationId xmlns:a16="http://schemas.microsoft.com/office/drawing/2014/main" id="{1DC4AC5B-2B39-4668-8B31-33BDBEBC68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81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20489" name="Text Box 8">
            <a:extLst>
              <a:ext uri="{FF2B5EF4-FFF2-40B4-BE49-F238E27FC236}">
                <a16:creationId xmlns:a16="http://schemas.microsoft.com/office/drawing/2014/main" id="{B41ABA80-2058-4F7E-ACE2-16BC6EB355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041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0490" name="Text Box 9">
            <a:extLst>
              <a:ext uri="{FF2B5EF4-FFF2-40B4-BE49-F238E27FC236}">
                <a16:creationId xmlns:a16="http://schemas.microsoft.com/office/drawing/2014/main" id="{DFEDCB3E-8DD7-4177-A602-A7BF67C77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175" y="2327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0491" name="Text Box 10">
            <a:extLst>
              <a:ext uri="{FF2B5EF4-FFF2-40B4-BE49-F238E27FC236}">
                <a16:creationId xmlns:a16="http://schemas.microsoft.com/office/drawing/2014/main" id="{E4482950-750E-40CE-B839-057EA20D5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574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0492" name="Text Box 11">
            <a:extLst>
              <a:ext uri="{FF2B5EF4-FFF2-40B4-BE49-F238E27FC236}">
                <a16:creationId xmlns:a16="http://schemas.microsoft.com/office/drawing/2014/main" id="{11FDF0EA-AE67-4FF4-8D3F-AB2F65519F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8797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0493" name="Text Box 12">
            <a:extLst>
              <a:ext uri="{FF2B5EF4-FFF2-40B4-BE49-F238E27FC236}">
                <a16:creationId xmlns:a16="http://schemas.microsoft.com/office/drawing/2014/main" id="{7F59D7BE-4CAC-497F-A0BC-21E627DDE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165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0494" name="Text Box 13">
            <a:extLst>
              <a:ext uri="{FF2B5EF4-FFF2-40B4-BE49-F238E27FC236}">
                <a16:creationId xmlns:a16="http://schemas.microsoft.com/office/drawing/2014/main" id="{659103B7-716B-4012-BE03-1024349C4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46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0495" name="Text Box 14">
            <a:extLst>
              <a:ext uri="{FF2B5EF4-FFF2-40B4-BE49-F238E27FC236}">
                <a16:creationId xmlns:a16="http://schemas.microsoft.com/office/drawing/2014/main" id="{34D48A3D-2211-4E41-A744-550BC4C27D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51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0496" name="Text Box 15">
            <a:extLst>
              <a:ext uri="{FF2B5EF4-FFF2-40B4-BE49-F238E27FC236}">
                <a16:creationId xmlns:a16="http://schemas.microsoft.com/office/drawing/2014/main" id="{FB0A7BA9-550F-42C0-BA0F-9D1610C0D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75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0497" name="Text Box 16">
            <a:extLst>
              <a:ext uri="{FF2B5EF4-FFF2-40B4-BE49-F238E27FC236}">
                <a16:creationId xmlns:a16="http://schemas.microsoft.com/office/drawing/2014/main" id="{7EA4A38D-1315-49C5-ADCA-4FD9F90E58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41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0498" name="Text Box 17">
            <a:extLst>
              <a:ext uri="{FF2B5EF4-FFF2-40B4-BE49-F238E27FC236}">
                <a16:creationId xmlns:a16="http://schemas.microsoft.com/office/drawing/2014/main" id="{E8B57AF2-36E3-417A-9E9D-65C5A0EF42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22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0499" name="Text Box 18">
            <a:extLst>
              <a:ext uri="{FF2B5EF4-FFF2-40B4-BE49-F238E27FC236}">
                <a16:creationId xmlns:a16="http://schemas.microsoft.com/office/drawing/2014/main" id="{215D38BA-A48E-4724-A614-F3E0CDE015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9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0500" name="Text Box 19">
            <a:extLst>
              <a:ext uri="{FF2B5EF4-FFF2-40B4-BE49-F238E27FC236}">
                <a16:creationId xmlns:a16="http://schemas.microsoft.com/office/drawing/2014/main" id="{4BB549D6-8FF8-4A38-BF5C-7603B60B45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1508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0501" name="Text Box 20">
            <a:extLst>
              <a:ext uri="{FF2B5EF4-FFF2-40B4-BE49-F238E27FC236}">
                <a16:creationId xmlns:a16="http://schemas.microsoft.com/office/drawing/2014/main" id="{9255EA2F-5FA5-4F9D-9603-7DDDBF70E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793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0502" name="Text Box 21">
            <a:extLst>
              <a:ext uri="{FF2B5EF4-FFF2-40B4-BE49-F238E27FC236}">
                <a16:creationId xmlns:a16="http://schemas.microsoft.com/office/drawing/2014/main" id="{A9076F23-D2D0-4BDD-B657-6B6ACE2D9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13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0503" name="Text Box 22">
            <a:extLst>
              <a:ext uri="{FF2B5EF4-FFF2-40B4-BE49-F238E27FC236}">
                <a16:creationId xmlns:a16="http://schemas.microsoft.com/office/drawing/2014/main" id="{51BBC9C5-0AA3-472B-9563-DDE88FA8B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765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0504" name="Text Box 23">
            <a:extLst>
              <a:ext uri="{FF2B5EF4-FFF2-40B4-BE49-F238E27FC236}">
                <a16:creationId xmlns:a16="http://schemas.microsoft.com/office/drawing/2014/main" id="{EC3CCD63-51DD-4AC4-BB9A-F66496EE5D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4365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0505" name="Text Box 24">
            <a:extLst>
              <a:ext uri="{FF2B5EF4-FFF2-40B4-BE49-F238E27FC236}">
                <a16:creationId xmlns:a16="http://schemas.microsoft.com/office/drawing/2014/main" id="{291DD970-5AD5-40A6-9D42-E32D22BDD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608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0506" name="Text Box 25">
            <a:extLst>
              <a:ext uri="{FF2B5EF4-FFF2-40B4-BE49-F238E27FC236}">
                <a16:creationId xmlns:a16="http://schemas.microsoft.com/office/drawing/2014/main" id="{4E79DC42-8A78-47AC-87F1-0BA722AB7A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7941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0507" name="Text Box 26">
            <a:extLst>
              <a:ext uri="{FF2B5EF4-FFF2-40B4-BE49-F238E27FC236}">
                <a16:creationId xmlns:a16="http://schemas.microsoft.com/office/drawing/2014/main" id="{1BAFE163-1A9D-4A6D-8A81-319EB8BC1E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5845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0508" name="Text Box 27">
            <a:extLst>
              <a:ext uri="{FF2B5EF4-FFF2-40B4-BE49-F238E27FC236}">
                <a16:creationId xmlns:a16="http://schemas.microsoft.com/office/drawing/2014/main" id="{78F0A6FA-B084-4F08-B00E-3609A0B520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108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0509" name="Text Box 28">
            <a:extLst>
              <a:ext uri="{FF2B5EF4-FFF2-40B4-BE49-F238E27FC236}">
                <a16:creationId xmlns:a16="http://schemas.microsoft.com/office/drawing/2014/main" id="{992CBE00-FDBA-4A90-91A8-206C7B218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75" y="14890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0510" name="Text Box 29">
            <a:extLst>
              <a:ext uri="{FF2B5EF4-FFF2-40B4-BE49-F238E27FC236}">
                <a16:creationId xmlns:a16="http://schemas.microsoft.com/office/drawing/2014/main" id="{932C7E7D-B6F9-4F14-B7AD-FA934ED03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717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0511" name="Text Box 30">
            <a:extLst>
              <a:ext uri="{FF2B5EF4-FFF2-40B4-BE49-F238E27FC236}">
                <a16:creationId xmlns:a16="http://schemas.microsoft.com/office/drawing/2014/main" id="{6D1DADEC-CBAF-4207-8372-051B6682DC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9843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0512" name="Text Box 31">
            <a:extLst>
              <a:ext uri="{FF2B5EF4-FFF2-40B4-BE49-F238E27FC236}">
                <a16:creationId xmlns:a16="http://schemas.microsoft.com/office/drawing/2014/main" id="{FE7EF602-7F08-404E-985A-D51E14F8A5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2289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0513" name="Text Box 32">
            <a:extLst>
              <a:ext uri="{FF2B5EF4-FFF2-40B4-BE49-F238E27FC236}">
                <a16:creationId xmlns:a16="http://schemas.microsoft.com/office/drawing/2014/main" id="{1E9644BD-F90C-4916-A697-FFCA8271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5558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0514" name="Text Box 33">
            <a:extLst>
              <a:ext uri="{FF2B5EF4-FFF2-40B4-BE49-F238E27FC236}">
                <a16:creationId xmlns:a16="http://schemas.microsoft.com/office/drawing/2014/main" id="{A825D47E-0F7C-49B4-ADBB-A208046A4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41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0515" name="Oval 34">
            <a:extLst>
              <a:ext uri="{FF2B5EF4-FFF2-40B4-BE49-F238E27FC236}">
                <a16:creationId xmlns:a16="http://schemas.microsoft.com/office/drawing/2014/main" id="{CABB6542-0C24-4233-8018-0AAE0F7058A5}"/>
              </a:ext>
            </a:extLst>
          </p:cNvPr>
          <p:cNvSpPr>
            <a:spLocks noChangeArrowheads="1"/>
          </p:cNvSpPr>
          <p:nvPr/>
        </p:nvSpPr>
        <p:spPr bwMode="auto">
          <a:xfrm rot="506338">
            <a:off x="4779963" y="1423988"/>
            <a:ext cx="666750" cy="2252662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0516" name="Text Box 35">
            <a:extLst>
              <a:ext uri="{FF2B5EF4-FFF2-40B4-BE49-F238E27FC236}">
                <a16:creationId xmlns:a16="http://schemas.microsoft.com/office/drawing/2014/main" id="{5A1C03D3-A993-4FA6-B20E-5024898E4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5275" y="3984625"/>
            <a:ext cx="183356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Sender’s</a:t>
            </a:r>
          </a:p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Flow Control</a:t>
            </a:r>
          </a:p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Window Size</a:t>
            </a:r>
          </a:p>
        </p:txBody>
      </p:sp>
      <p:sp>
        <p:nvSpPr>
          <p:cNvPr id="20517" name="Line 36">
            <a:extLst>
              <a:ext uri="{FF2B5EF4-FFF2-40B4-BE49-F238E27FC236}">
                <a16:creationId xmlns:a16="http://schemas.microsoft.com/office/drawing/2014/main" id="{9DBA2336-E4E9-4BB1-AF72-AEA5B9C3A47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219700" y="3409950"/>
            <a:ext cx="285750" cy="62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2842419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>
            <a:extLst>
              <a:ext uri="{FF2B5EF4-FFF2-40B4-BE49-F238E27FC236}">
                <a16:creationId xmlns:a16="http://schemas.microsoft.com/office/drawing/2014/main" id="{43691F8A-613B-4D8F-81BB-F08157345C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87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1509" name="Text Box 4">
            <a:extLst>
              <a:ext uri="{FF2B5EF4-FFF2-40B4-BE49-F238E27FC236}">
                <a16:creationId xmlns:a16="http://schemas.microsoft.com/office/drawing/2014/main" id="{71A3FE52-FF30-4F2D-A0C3-73B150C7F15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89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21510" name="Text Box 5">
            <a:extLst>
              <a:ext uri="{FF2B5EF4-FFF2-40B4-BE49-F238E27FC236}">
                <a16:creationId xmlns:a16="http://schemas.microsoft.com/office/drawing/2014/main" id="{6D7F3A90-453C-424C-8EF7-A4D747143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5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1511" name="Text Box 6">
            <a:extLst>
              <a:ext uri="{FF2B5EF4-FFF2-40B4-BE49-F238E27FC236}">
                <a16:creationId xmlns:a16="http://schemas.microsoft.com/office/drawing/2014/main" id="{1AA1C2B4-3E32-448B-8820-C76D644FAA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7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1512" name="Text Box 7">
            <a:extLst>
              <a:ext uri="{FF2B5EF4-FFF2-40B4-BE49-F238E27FC236}">
                <a16:creationId xmlns:a16="http://schemas.microsoft.com/office/drawing/2014/main" id="{B8AB74EA-CBB5-4428-B2B1-705DC84D8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81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21513" name="Text Box 8">
            <a:extLst>
              <a:ext uri="{FF2B5EF4-FFF2-40B4-BE49-F238E27FC236}">
                <a16:creationId xmlns:a16="http://schemas.microsoft.com/office/drawing/2014/main" id="{EC6994A4-C2D3-4311-A3B6-174FC9E0A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041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1514" name="Text Box 9">
            <a:extLst>
              <a:ext uri="{FF2B5EF4-FFF2-40B4-BE49-F238E27FC236}">
                <a16:creationId xmlns:a16="http://schemas.microsoft.com/office/drawing/2014/main" id="{ABAAF94D-B2A7-4AD9-90F9-3B9FD8A52A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175" y="2327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1515" name="Text Box 10">
            <a:extLst>
              <a:ext uri="{FF2B5EF4-FFF2-40B4-BE49-F238E27FC236}">
                <a16:creationId xmlns:a16="http://schemas.microsoft.com/office/drawing/2014/main" id="{990EEC2D-1E2C-4E80-BF02-85340008D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574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1516" name="Text Box 11">
            <a:extLst>
              <a:ext uri="{FF2B5EF4-FFF2-40B4-BE49-F238E27FC236}">
                <a16:creationId xmlns:a16="http://schemas.microsoft.com/office/drawing/2014/main" id="{9ECCA287-00DE-41D1-8965-F27F68765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8797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1517" name="Text Box 12">
            <a:extLst>
              <a:ext uri="{FF2B5EF4-FFF2-40B4-BE49-F238E27FC236}">
                <a16:creationId xmlns:a16="http://schemas.microsoft.com/office/drawing/2014/main" id="{082E6878-4A6F-4507-BA1C-B2EF591BF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165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1518" name="Text Box 13">
            <a:extLst>
              <a:ext uri="{FF2B5EF4-FFF2-40B4-BE49-F238E27FC236}">
                <a16:creationId xmlns:a16="http://schemas.microsoft.com/office/drawing/2014/main" id="{319A8E99-8ADC-45F0-BA72-BF10405D2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46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1519" name="Text Box 14">
            <a:extLst>
              <a:ext uri="{FF2B5EF4-FFF2-40B4-BE49-F238E27FC236}">
                <a16:creationId xmlns:a16="http://schemas.microsoft.com/office/drawing/2014/main" id="{E156E683-0D93-456B-83CA-4BC76D018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51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1520" name="Text Box 15">
            <a:extLst>
              <a:ext uri="{FF2B5EF4-FFF2-40B4-BE49-F238E27FC236}">
                <a16:creationId xmlns:a16="http://schemas.microsoft.com/office/drawing/2014/main" id="{0D9A762E-96C2-4A41-BC13-0B9E08AC2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75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1521" name="Text Box 16">
            <a:extLst>
              <a:ext uri="{FF2B5EF4-FFF2-40B4-BE49-F238E27FC236}">
                <a16:creationId xmlns:a16="http://schemas.microsoft.com/office/drawing/2014/main" id="{8CC78FEB-6EC8-4988-A51D-8DAD72D715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41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1522" name="Text Box 17">
            <a:extLst>
              <a:ext uri="{FF2B5EF4-FFF2-40B4-BE49-F238E27FC236}">
                <a16:creationId xmlns:a16="http://schemas.microsoft.com/office/drawing/2014/main" id="{49B7BA2C-8C7F-4692-917F-6E5829FE2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22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1523" name="Text Box 18">
            <a:extLst>
              <a:ext uri="{FF2B5EF4-FFF2-40B4-BE49-F238E27FC236}">
                <a16:creationId xmlns:a16="http://schemas.microsoft.com/office/drawing/2014/main" id="{0CBC3FCA-8695-43C2-8A98-849CED0B07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9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1524" name="Text Box 19">
            <a:extLst>
              <a:ext uri="{FF2B5EF4-FFF2-40B4-BE49-F238E27FC236}">
                <a16:creationId xmlns:a16="http://schemas.microsoft.com/office/drawing/2014/main" id="{769177CD-EC39-472C-A1FE-C6A3239E2B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1508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1525" name="Text Box 20">
            <a:extLst>
              <a:ext uri="{FF2B5EF4-FFF2-40B4-BE49-F238E27FC236}">
                <a16:creationId xmlns:a16="http://schemas.microsoft.com/office/drawing/2014/main" id="{0C977CB8-DBFF-4C60-8E4C-013C0BC192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793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1526" name="Text Box 21">
            <a:extLst>
              <a:ext uri="{FF2B5EF4-FFF2-40B4-BE49-F238E27FC236}">
                <a16:creationId xmlns:a16="http://schemas.microsoft.com/office/drawing/2014/main" id="{85F7B842-9E1E-46D0-985F-B36FDB3D2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13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1527" name="Text Box 22">
            <a:extLst>
              <a:ext uri="{FF2B5EF4-FFF2-40B4-BE49-F238E27FC236}">
                <a16:creationId xmlns:a16="http://schemas.microsoft.com/office/drawing/2014/main" id="{0632DA82-24BB-4F66-9B68-3EAAC358C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765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1528" name="Text Box 23">
            <a:extLst>
              <a:ext uri="{FF2B5EF4-FFF2-40B4-BE49-F238E27FC236}">
                <a16:creationId xmlns:a16="http://schemas.microsoft.com/office/drawing/2014/main" id="{AC6A4EB1-CBC7-4443-BAEB-541FCA52E0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4365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1529" name="Text Box 24">
            <a:extLst>
              <a:ext uri="{FF2B5EF4-FFF2-40B4-BE49-F238E27FC236}">
                <a16:creationId xmlns:a16="http://schemas.microsoft.com/office/drawing/2014/main" id="{E7A429DA-7AA5-4B43-8852-E4864BCC89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608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1530" name="Text Box 25">
            <a:extLst>
              <a:ext uri="{FF2B5EF4-FFF2-40B4-BE49-F238E27FC236}">
                <a16:creationId xmlns:a16="http://schemas.microsoft.com/office/drawing/2014/main" id="{5B331716-3225-411F-BCCF-86002A6A1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7941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1531" name="Text Box 26">
            <a:extLst>
              <a:ext uri="{FF2B5EF4-FFF2-40B4-BE49-F238E27FC236}">
                <a16:creationId xmlns:a16="http://schemas.microsoft.com/office/drawing/2014/main" id="{25B55E15-667F-470D-A5D9-41B68590AE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5845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1532" name="Text Box 27">
            <a:extLst>
              <a:ext uri="{FF2B5EF4-FFF2-40B4-BE49-F238E27FC236}">
                <a16:creationId xmlns:a16="http://schemas.microsoft.com/office/drawing/2014/main" id="{E27CCEE0-7EBB-4BB3-BB24-30F264987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108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1533" name="Text Box 28">
            <a:extLst>
              <a:ext uri="{FF2B5EF4-FFF2-40B4-BE49-F238E27FC236}">
                <a16:creationId xmlns:a16="http://schemas.microsoft.com/office/drawing/2014/main" id="{8602E124-A68A-4ADD-B0F5-A835A36C1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75" y="14890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1534" name="Text Box 29">
            <a:extLst>
              <a:ext uri="{FF2B5EF4-FFF2-40B4-BE49-F238E27FC236}">
                <a16:creationId xmlns:a16="http://schemas.microsoft.com/office/drawing/2014/main" id="{AC0C8B50-D320-41FB-B483-0D3A1D440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717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1535" name="Text Box 30">
            <a:extLst>
              <a:ext uri="{FF2B5EF4-FFF2-40B4-BE49-F238E27FC236}">
                <a16:creationId xmlns:a16="http://schemas.microsoft.com/office/drawing/2014/main" id="{8C4D6ECC-9859-443F-833B-C98B9D5F08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9843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1536" name="Text Box 31">
            <a:extLst>
              <a:ext uri="{FF2B5EF4-FFF2-40B4-BE49-F238E27FC236}">
                <a16:creationId xmlns:a16="http://schemas.microsoft.com/office/drawing/2014/main" id="{47905B85-05A3-45C3-AC91-B11BC338C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2289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1537" name="Text Box 32">
            <a:extLst>
              <a:ext uri="{FF2B5EF4-FFF2-40B4-BE49-F238E27FC236}">
                <a16:creationId xmlns:a16="http://schemas.microsoft.com/office/drawing/2014/main" id="{715C886F-710C-43D6-B02E-F14F5CCD4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5558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1538" name="Text Box 33">
            <a:extLst>
              <a:ext uri="{FF2B5EF4-FFF2-40B4-BE49-F238E27FC236}">
                <a16:creationId xmlns:a16="http://schemas.microsoft.com/office/drawing/2014/main" id="{864D5697-28D3-4C8C-B224-06BEF4A6E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41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1539" name="Oval 34">
            <a:extLst>
              <a:ext uri="{FF2B5EF4-FFF2-40B4-BE49-F238E27FC236}">
                <a16:creationId xmlns:a16="http://schemas.microsoft.com/office/drawing/2014/main" id="{76C54A44-DDD4-4C1F-B8DB-A3ADBD918A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5410200"/>
            <a:ext cx="552450" cy="342900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1540" name="Oval 35">
            <a:extLst>
              <a:ext uri="{FF2B5EF4-FFF2-40B4-BE49-F238E27FC236}">
                <a16:creationId xmlns:a16="http://schemas.microsoft.com/office/drawing/2014/main" id="{13D53519-7FD8-4F35-8C0E-53F8435E1404}"/>
              </a:ext>
            </a:extLst>
          </p:cNvPr>
          <p:cNvSpPr>
            <a:spLocks noChangeArrowheads="1"/>
          </p:cNvSpPr>
          <p:nvPr/>
        </p:nvSpPr>
        <p:spPr bwMode="auto">
          <a:xfrm rot="-4326505">
            <a:off x="2438400" y="4972050"/>
            <a:ext cx="666750" cy="419100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1541" name="Oval 36">
            <a:extLst>
              <a:ext uri="{FF2B5EF4-FFF2-40B4-BE49-F238E27FC236}">
                <a16:creationId xmlns:a16="http://schemas.microsoft.com/office/drawing/2014/main" id="{B0AAC511-6B80-4F41-B4DF-9FF32DBA9EBA}"/>
              </a:ext>
            </a:extLst>
          </p:cNvPr>
          <p:cNvSpPr>
            <a:spLocks noChangeArrowheads="1"/>
          </p:cNvSpPr>
          <p:nvPr/>
        </p:nvSpPr>
        <p:spPr bwMode="auto">
          <a:xfrm rot="-4660362">
            <a:off x="3034506" y="4048919"/>
            <a:ext cx="1652588" cy="419100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1542" name="Oval 37">
            <a:extLst>
              <a:ext uri="{FF2B5EF4-FFF2-40B4-BE49-F238E27FC236}">
                <a16:creationId xmlns:a16="http://schemas.microsoft.com/office/drawing/2014/main" id="{A31B1AC4-4F26-45B7-956D-039B5091352E}"/>
              </a:ext>
            </a:extLst>
          </p:cNvPr>
          <p:cNvSpPr>
            <a:spLocks noChangeArrowheads="1"/>
          </p:cNvSpPr>
          <p:nvPr/>
        </p:nvSpPr>
        <p:spPr bwMode="auto">
          <a:xfrm rot="506338">
            <a:off x="4837113" y="1404938"/>
            <a:ext cx="666750" cy="2252662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1543" name="Text Box 38">
            <a:extLst>
              <a:ext uri="{FF2B5EF4-FFF2-40B4-BE49-F238E27FC236}">
                <a16:creationId xmlns:a16="http://schemas.microsoft.com/office/drawing/2014/main" id="{A2BADEBC-CF4C-49B4-B295-525C7FB784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0525" y="3394075"/>
            <a:ext cx="81915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TCP </a:t>
            </a:r>
          </a:p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Slow</a:t>
            </a:r>
          </a:p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Start</a:t>
            </a:r>
          </a:p>
        </p:txBody>
      </p:sp>
      <p:sp>
        <p:nvSpPr>
          <p:cNvPr id="21544" name="Line 39">
            <a:extLst>
              <a:ext uri="{FF2B5EF4-FFF2-40B4-BE49-F238E27FC236}">
                <a16:creationId xmlns:a16="http://schemas.microsoft.com/office/drawing/2014/main" id="{7B33CD76-FE75-424D-849F-998784CD287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76400" y="4533900"/>
            <a:ext cx="13335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45" name="Line 40">
            <a:extLst>
              <a:ext uri="{FF2B5EF4-FFF2-40B4-BE49-F238E27FC236}">
                <a16:creationId xmlns:a16="http://schemas.microsoft.com/office/drawing/2014/main" id="{64FA78D1-E328-4A27-9ABC-C61504595F28}"/>
              </a:ext>
            </a:extLst>
          </p:cNvPr>
          <p:cNvSpPr>
            <a:spLocks noChangeShapeType="1"/>
          </p:cNvSpPr>
          <p:nvPr/>
        </p:nvSpPr>
        <p:spPr bwMode="auto">
          <a:xfrm>
            <a:off x="2362200" y="4362450"/>
            <a:ext cx="304800" cy="590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46" name="Line 41">
            <a:extLst>
              <a:ext uri="{FF2B5EF4-FFF2-40B4-BE49-F238E27FC236}">
                <a16:creationId xmlns:a16="http://schemas.microsoft.com/office/drawing/2014/main" id="{72C9C5CA-1700-4955-9ED1-D5BEC38FD02D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981450"/>
            <a:ext cx="108585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1547" name="Line 42">
            <a:extLst>
              <a:ext uri="{FF2B5EF4-FFF2-40B4-BE49-F238E27FC236}">
                <a16:creationId xmlns:a16="http://schemas.microsoft.com/office/drawing/2014/main" id="{D6380650-F54E-40B4-804B-9D28D65B0C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47950" y="2762250"/>
            <a:ext cx="2152650" cy="895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9494959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>
            <a:extLst>
              <a:ext uri="{FF2B5EF4-FFF2-40B4-BE49-F238E27FC236}">
                <a16:creationId xmlns:a16="http://schemas.microsoft.com/office/drawing/2014/main" id="{3CD69DB9-8B10-445C-8AF6-8A8E24CF3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87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2533" name="Text Box 4">
            <a:extLst>
              <a:ext uri="{FF2B5EF4-FFF2-40B4-BE49-F238E27FC236}">
                <a16:creationId xmlns:a16="http://schemas.microsoft.com/office/drawing/2014/main" id="{B80C1D70-FBCD-4B66-AC55-9FB9F6A1260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89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22534" name="Text Box 5">
            <a:extLst>
              <a:ext uri="{FF2B5EF4-FFF2-40B4-BE49-F238E27FC236}">
                <a16:creationId xmlns:a16="http://schemas.microsoft.com/office/drawing/2014/main" id="{954BD2E1-68FB-4757-8FC9-3CFF7CF638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5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2535" name="Text Box 6">
            <a:extLst>
              <a:ext uri="{FF2B5EF4-FFF2-40B4-BE49-F238E27FC236}">
                <a16:creationId xmlns:a16="http://schemas.microsoft.com/office/drawing/2014/main" id="{435DE7C8-011C-4E59-AA92-50DEB081A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7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2536" name="Text Box 7">
            <a:extLst>
              <a:ext uri="{FF2B5EF4-FFF2-40B4-BE49-F238E27FC236}">
                <a16:creationId xmlns:a16="http://schemas.microsoft.com/office/drawing/2014/main" id="{6550BF72-1AB1-47CE-9747-6F88CA7AB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81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22537" name="Text Box 8">
            <a:extLst>
              <a:ext uri="{FF2B5EF4-FFF2-40B4-BE49-F238E27FC236}">
                <a16:creationId xmlns:a16="http://schemas.microsoft.com/office/drawing/2014/main" id="{80B6CA11-8F3A-4D22-935C-B10F53C9F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041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2538" name="Text Box 9">
            <a:extLst>
              <a:ext uri="{FF2B5EF4-FFF2-40B4-BE49-F238E27FC236}">
                <a16:creationId xmlns:a16="http://schemas.microsoft.com/office/drawing/2014/main" id="{043B412B-6D27-4DB3-BCCE-3229BA6680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175" y="2327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2539" name="Text Box 10">
            <a:extLst>
              <a:ext uri="{FF2B5EF4-FFF2-40B4-BE49-F238E27FC236}">
                <a16:creationId xmlns:a16="http://schemas.microsoft.com/office/drawing/2014/main" id="{FFC0D608-D1BC-468E-B890-4C1EA29EB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574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2540" name="Text Box 11">
            <a:extLst>
              <a:ext uri="{FF2B5EF4-FFF2-40B4-BE49-F238E27FC236}">
                <a16:creationId xmlns:a16="http://schemas.microsoft.com/office/drawing/2014/main" id="{12E829B4-EC62-4601-97FE-7429BCC4D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8797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2541" name="Text Box 12">
            <a:extLst>
              <a:ext uri="{FF2B5EF4-FFF2-40B4-BE49-F238E27FC236}">
                <a16:creationId xmlns:a16="http://schemas.microsoft.com/office/drawing/2014/main" id="{7E75F667-7D96-4032-8BCA-0FECCF7B9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165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2542" name="Text Box 13">
            <a:extLst>
              <a:ext uri="{FF2B5EF4-FFF2-40B4-BE49-F238E27FC236}">
                <a16:creationId xmlns:a16="http://schemas.microsoft.com/office/drawing/2014/main" id="{737631E0-8FA6-4FC4-8B70-7988490C10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46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2543" name="Text Box 14">
            <a:extLst>
              <a:ext uri="{FF2B5EF4-FFF2-40B4-BE49-F238E27FC236}">
                <a16:creationId xmlns:a16="http://schemas.microsoft.com/office/drawing/2014/main" id="{F7FA1375-2B0C-40ED-BE2B-5236AAEC7B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51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2544" name="Text Box 15">
            <a:extLst>
              <a:ext uri="{FF2B5EF4-FFF2-40B4-BE49-F238E27FC236}">
                <a16:creationId xmlns:a16="http://schemas.microsoft.com/office/drawing/2014/main" id="{D3B4E519-E59C-49A3-87AC-771F35A2C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75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2545" name="Text Box 16">
            <a:extLst>
              <a:ext uri="{FF2B5EF4-FFF2-40B4-BE49-F238E27FC236}">
                <a16:creationId xmlns:a16="http://schemas.microsoft.com/office/drawing/2014/main" id="{E66F9E5C-23AB-4FA1-9DA3-A23E60684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41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2546" name="Text Box 17">
            <a:extLst>
              <a:ext uri="{FF2B5EF4-FFF2-40B4-BE49-F238E27FC236}">
                <a16:creationId xmlns:a16="http://schemas.microsoft.com/office/drawing/2014/main" id="{F0439D52-E56C-49FC-A4DE-7686427DD1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22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2547" name="Text Box 18">
            <a:extLst>
              <a:ext uri="{FF2B5EF4-FFF2-40B4-BE49-F238E27FC236}">
                <a16:creationId xmlns:a16="http://schemas.microsoft.com/office/drawing/2014/main" id="{D1536387-238D-4BF3-8B55-37E3C2213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9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2548" name="Text Box 19">
            <a:extLst>
              <a:ext uri="{FF2B5EF4-FFF2-40B4-BE49-F238E27FC236}">
                <a16:creationId xmlns:a16="http://schemas.microsoft.com/office/drawing/2014/main" id="{5DC6829E-A1F8-474C-9B60-71076C609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1508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2549" name="Text Box 20">
            <a:extLst>
              <a:ext uri="{FF2B5EF4-FFF2-40B4-BE49-F238E27FC236}">
                <a16:creationId xmlns:a16="http://schemas.microsoft.com/office/drawing/2014/main" id="{88813B30-4760-49CB-A659-19113F19CB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793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2550" name="Text Box 21">
            <a:extLst>
              <a:ext uri="{FF2B5EF4-FFF2-40B4-BE49-F238E27FC236}">
                <a16:creationId xmlns:a16="http://schemas.microsoft.com/office/drawing/2014/main" id="{8D95891F-AFBD-4F3C-9375-2E3F20934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765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2551" name="Text Box 22">
            <a:extLst>
              <a:ext uri="{FF2B5EF4-FFF2-40B4-BE49-F238E27FC236}">
                <a16:creationId xmlns:a16="http://schemas.microsoft.com/office/drawing/2014/main" id="{F49EFFB8-A4BF-40E3-82D8-6F15E9C90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608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2552" name="Text Box 23">
            <a:extLst>
              <a:ext uri="{FF2B5EF4-FFF2-40B4-BE49-F238E27FC236}">
                <a16:creationId xmlns:a16="http://schemas.microsoft.com/office/drawing/2014/main" id="{02F424A8-3220-40D5-8234-9729C2E5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5845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2553" name="Text Box 24">
            <a:extLst>
              <a:ext uri="{FF2B5EF4-FFF2-40B4-BE49-F238E27FC236}">
                <a16:creationId xmlns:a16="http://schemas.microsoft.com/office/drawing/2014/main" id="{51AA3906-93EA-4333-A91E-077D29838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75" y="14890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2554" name="Text Box 25">
            <a:extLst>
              <a:ext uri="{FF2B5EF4-FFF2-40B4-BE49-F238E27FC236}">
                <a16:creationId xmlns:a16="http://schemas.microsoft.com/office/drawing/2014/main" id="{8F3D3CE5-1000-4FCE-AFA2-496FA1D9E1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717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2555" name="Text Box 26">
            <a:extLst>
              <a:ext uri="{FF2B5EF4-FFF2-40B4-BE49-F238E27FC236}">
                <a16:creationId xmlns:a16="http://schemas.microsoft.com/office/drawing/2014/main" id="{3F9C109A-2AD4-4E00-928B-24A2BD5467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2289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2556" name="Text Box 27">
            <a:extLst>
              <a:ext uri="{FF2B5EF4-FFF2-40B4-BE49-F238E27FC236}">
                <a16:creationId xmlns:a16="http://schemas.microsoft.com/office/drawing/2014/main" id="{422E3E52-666C-4D42-B3BF-65D3003D8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41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2557" name="Text Box 28">
            <a:extLst>
              <a:ext uri="{FF2B5EF4-FFF2-40B4-BE49-F238E27FC236}">
                <a16:creationId xmlns:a16="http://schemas.microsoft.com/office/drawing/2014/main" id="{328B13D0-FEED-4EF9-8E11-1634EA656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75" y="3927475"/>
            <a:ext cx="1919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Delayed ACK</a:t>
            </a:r>
          </a:p>
        </p:txBody>
      </p:sp>
      <p:sp>
        <p:nvSpPr>
          <p:cNvPr id="22558" name="Line 29">
            <a:extLst>
              <a:ext uri="{FF2B5EF4-FFF2-40B4-BE49-F238E27FC236}">
                <a16:creationId xmlns:a16="http://schemas.microsoft.com/office/drawing/2014/main" id="{F309A276-927C-4A1F-A35A-084299D347E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05350" y="3829050"/>
            <a:ext cx="819150" cy="209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59" name="Line 30">
            <a:extLst>
              <a:ext uri="{FF2B5EF4-FFF2-40B4-BE49-F238E27FC236}">
                <a16:creationId xmlns:a16="http://schemas.microsoft.com/office/drawing/2014/main" id="{4DC9FFF9-CE98-4E74-B72B-61DFD73AE9D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29150" y="4229100"/>
            <a:ext cx="112395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60" name="Line 31">
            <a:extLst>
              <a:ext uri="{FF2B5EF4-FFF2-40B4-BE49-F238E27FC236}">
                <a16:creationId xmlns:a16="http://schemas.microsoft.com/office/drawing/2014/main" id="{C92C315C-7A57-4AA5-B226-31A37FA6511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53100" y="3295650"/>
            <a:ext cx="1905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2561" name="Line 32">
            <a:extLst>
              <a:ext uri="{FF2B5EF4-FFF2-40B4-BE49-F238E27FC236}">
                <a16:creationId xmlns:a16="http://schemas.microsoft.com/office/drawing/2014/main" id="{705E0A53-7B21-4762-A3F9-B8CF3512AF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81400" y="4343400"/>
            <a:ext cx="24384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439890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>
            <a:extLst>
              <a:ext uri="{FF2B5EF4-FFF2-40B4-BE49-F238E27FC236}">
                <a16:creationId xmlns:a16="http://schemas.microsoft.com/office/drawing/2014/main" id="{5E6AE81C-ACD2-4246-B3CF-FD5B475654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Tutorial: TCP 101</a:t>
            </a: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497CEB83-5DF1-4C4B-9217-50E802988E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375112"/>
            <a:ext cx="809625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The Transmission Control Protocol (TCP)  is the protocol that sends your data reliably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Used for email, Web, ftp, telnet, p2p,…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Makes sure that data is received correctly:           right data, right order, exactly once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Detects and recovers from any problems that occur at the IP network layer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Mechanisms for reliable data transfer: sequence numbers, acknowledgements, timers, retransmissions, flow control...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CEF016-F71A-4D3C-B220-B25EA248CB2B}"/>
              </a:ext>
            </a:extLst>
          </p:cNvPr>
          <p:cNvSpPr txBox="1"/>
          <p:nvPr/>
        </p:nvSpPr>
        <p:spPr>
          <a:xfrm>
            <a:off x="533400" y="6023312"/>
            <a:ext cx="65746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dirty="0"/>
              <a:t>“TCP is the four-wheel drive of transport-layer protocols.</a:t>
            </a:r>
          </a:p>
          <a:p>
            <a:r>
              <a:rPr lang="en-CA" sz="2000" dirty="0"/>
              <a:t>It can go anywhere, but sometimes it is a pretty bumpy ride!”</a:t>
            </a:r>
          </a:p>
        </p:txBody>
      </p:sp>
    </p:spTree>
    <p:extLst>
      <p:ext uri="{BB962C8B-B14F-4D97-AF65-F5344CB8AC3E}">
        <p14:creationId xmlns:p14="http://schemas.microsoft.com/office/powerpoint/2010/main" val="23656087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>
            <a:extLst>
              <a:ext uri="{FF2B5EF4-FFF2-40B4-BE49-F238E27FC236}">
                <a16:creationId xmlns:a16="http://schemas.microsoft.com/office/drawing/2014/main" id="{F4EDB74D-642F-4898-B3AB-6A2E19DA9A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87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3557" name="Text Box 4">
            <a:extLst>
              <a:ext uri="{FF2B5EF4-FFF2-40B4-BE49-F238E27FC236}">
                <a16:creationId xmlns:a16="http://schemas.microsoft.com/office/drawing/2014/main" id="{FCB14D53-4CB0-4633-8F78-3CE1A10864D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89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23558" name="Text Box 5">
            <a:extLst>
              <a:ext uri="{FF2B5EF4-FFF2-40B4-BE49-F238E27FC236}">
                <a16:creationId xmlns:a16="http://schemas.microsoft.com/office/drawing/2014/main" id="{64BFE5BE-0F81-4300-AC28-B3746551E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5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3559" name="Text Box 6">
            <a:extLst>
              <a:ext uri="{FF2B5EF4-FFF2-40B4-BE49-F238E27FC236}">
                <a16:creationId xmlns:a16="http://schemas.microsoft.com/office/drawing/2014/main" id="{61AB40DC-DFF9-4DE7-AB0B-39814AA71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7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3560" name="Text Box 7">
            <a:extLst>
              <a:ext uri="{FF2B5EF4-FFF2-40B4-BE49-F238E27FC236}">
                <a16:creationId xmlns:a16="http://schemas.microsoft.com/office/drawing/2014/main" id="{FD6502FB-C4D8-4B92-8FFD-003DF5B5B8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81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23561" name="Text Box 8">
            <a:extLst>
              <a:ext uri="{FF2B5EF4-FFF2-40B4-BE49-F238E27FC236}">
                <a16:creationId xmlns:a16="http://schemas.microsoft.com/office/drawing/2014/main" id="{86C48533-D3CC-4754-8F0E-EC26E20E16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175" y="2327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3562" name="Text Box 9">
            <a:extLst>
              <a:ext uri="{FF2B5EF4-FFF2-40B4-BE49-F238E27FC236}">
                <a16:creationId xmlns:a16="http://schemas.microsoft.com/office/drawing/2014/main" id="{7F393CFE-5595-4F09-A815-79E7B28CB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574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3563" name="Text Box 10">
            <a:extLst>
              <a:ext uri="{FF2B5EF4-FFF2-40B4-BE49-F238E27FC236}">
                <a16:creationId xmlns:a16="http://schemas.microsoft.com/office/drawing/2014/main" id="{21B535BA-ADE4-4ED3-B8C1-3EE4297498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8797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3564" name="Text Box 11">
            <a:extLst>
              <a:ext uri="{FF2B5EF4-FFF2-40B4-BE49-F238E27FC236}">
                <a16:creationId xmlns:a16="http://schemas.microsoft.com/office/drawing/2014/main" id="{8095A372-C454-4FE6-AC30-DCA5D98F8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165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3565" name="Text Box 12">
            <a:extLst>
              <a:ext uri="{FF2B5EF4-FFF2-40B4-BE49-F238E27FC236}">
                <a16:creationId xmlns:a16="http://schemas.microsoft.com/office/drawing/2014/main" id="{7D54D1BE-1FD7-4AB5-BD77-E13C73B65E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46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3566" name="Text Box 13">
            <a:extLst>
              <a:ext uri="{FF2B5EF4-FFF2-40B4-BE49-F238E27FC236}">
                <a16:creationId xmlns:a16="http://schemas.microsoft.com/office/drawing/2014/main" id="{8D3FE5A3-EF06-4A62-9790-469A797DD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51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3567" name="Text Box 14">
            <a:extLst>
              <a:ext uri="{FF2B5EF4-FFF2-40B4-BE49-F238E27FC236}">
                <a16:creationId xmlns:a16="http://schemas.microsoft.com/office/drawing/2014/main" id="{447F8863-833D-448C-BDF0-1C53E2C4D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75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3568" name="Text Box 15">
            <a:extLst>
              <a:ext uri="{FF2B5EF4-FFF2-40B4-BE49-F238E27FC236}">
                <a16:creationId xmlns:a16="http://schemas.microsoft.com/office/drawing/2014/main" id="{FB1E91E2-F9C9-410A-B4DA-ED17456244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41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3569" name="Text Box 16">
            <a:extLst>
              <a:ext uri="{FF2B5EF4-FFF2-40B4-BE49-F238E27FC236}">
                <a16:creationId xmlns:a16="http://schemas.microsoft.com/office/drawing/2014/main" id="{61D5F881-A8E2-459B-AEE9-C96AB244E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22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3570" name="Text Box 17">
            <a:extLst>
              <a:ext uri="{FF2B5EF4-FFF2-40B4-BE49-F238E27FC236}">
                <a16:creationId xmlns:a16="http://schemas.microsoft.com/office/drawing/2014/main" id="{3BF9CF6C-F95F-4173-8FC0-0B1D5E5BF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9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3571" name="Text Box 18">
            <a:extLst>
              <a:ext uri="{FF2B5EF4-FFF2-40B4-BE49-F238E27FC236}">
                <a16:creationId xmlns:a16="http://schemas.microsoft.com/office/drawing/2014/main" id="{5620F5B6-1289-4B89-B1DD-653F25C8E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793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3572" name="Text Box 19">
            <a:extLst>
              <a:ext uri="{FF2B5EF4-FFF2-40B4-BE49-F238E27FC236}">
                <a16:creationId xmlns:a16="http://schemas.microsoft.com/office/drawing/2014/main" id="{C80B5439-7CF7-454B-9BD3-8CAA0A354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13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3573" name="Text Box 20">
            <a:extLst>
              <a:ext uri="{FF2B5EF4-FFF2-40B4-BE49-F238E27FC236}">
                <a16:creationId xmlns:a16="http://schemas.microsoft.com/office/drawing/2014/main" id="{915C32EC-957A-4BAD-AB47-7A570AC244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765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3574" name="Text Box 21">
            <a:extLst>
              <a:ext uri="{FF2B5EF4-FFF2-40B4-BE49-F238E27FC236}">
                <a16:creationId xmlns:a16="http://schemas.microsoft.com/office/drawing/2014/main" id="{213E4654-C0E3-49FF-BCBD-A8B386895B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4365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3575" name="Text Box 22">
            <a:extLst>
              <a:ext uri="{FF2B5EF4-FFF2-40B4-BE49-F238E27FC236}">
                <a16:creationId xmlns:a16="http://schemas.microsoft.com/office/drawing/2014/main" id="{B23C3281-6CAF-44E9-9EAD-CA678B104B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608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3576" name="Text Box 23">
            <a:extLst>
              <a:ext uri="{FF2B5EF4-FFF2-40B4-BE49-F238E27FC236}">
                <a16:creationId xmlns:a16="http://schemas.microsoft.com/office/drawing/2014/main" id="{7B2D197E-59F4-4AF8-9BC5-625468994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7941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3577" name="Text Box 24">
            <a:extLst>
              <a:ext uri="{FF2B5EF4-FFF2-40B4-BE49-F238E27FC236}">
                <a16:creationId xmlns:a16="http://schemas.microsoft.com/office/drawing/2014/main" id="{0D2FEFB4-1704-4535-8B6C-AC0400E921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5845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3578" name="Text Box 25">
            <a:extLst>
              <a:ext uri="{FF2B5EF4-FFF2-40B4-BE49-F238E27FC236}">
                <a16:creationId xmlns:a16="http://schemas.microsoft.com/office/drawing/2014/main" id="{5D2FE516-4B7C-4A48-9FCA-0A551E6DB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108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3579" name="Text Box 26">
            <a:extLst>
              <a:ext uri="{FF2B5EF4-FFF2-40B4-BE49-F238E27FC236}">
                <a16:creationId xmlns:a16="http://schemas.microsoft.com/office/drawing/2014/main" id="{5DD7ED2E-57B9-4A10-ABE9-86E93B7684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1525" y="2289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3580" name="Text Box 27">
            <a:extLst>
              <a:ext uri="{FF2B5EF4-FFF2-40B4-BE49-F238E27FC236}">
                <a16:creationId xmlns:a16="http://schemas.microsoft.com/office/drawing/2014/main" id="{E7363F38-4209-4330-9DC1-160F94655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2289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3581" name="Text Box 28">
            <a:extLst>
              <a:ext uri="{FF2B5EF4-FFF2-40B4-BE49-F238E27FC236}">
                <a16:creationId xmlns:a16="http://schemas.microsoft.com/office/drawing/2014/main" id="{27B4420C-67C3-466B-AAB8-0FA333756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5558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3582" name="Text Box 29">
            <a:extLst>
              <a:ext uri="{FF2B5EF4-FFF2-40B4-BE49-F238E27FC236}">
                <a16:creationId xmlns:a16="http://schemas.microsoft.com/office/drawing/2014/main" id="{093022BF-832C-4854-A8B4-6B2CE54A48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41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3583" name="Oval 30">
            <a:extLst>
              <a:ext uri="{FF2B5EF4-FFF2-40B4-BE49-F238E27FC236}">
                <a16:creationId xmlns:a16="http://schemas.microsoft.com/office/drawing/2014/main" id="{EFE53C7B-8C10-400E-B839-E475AF3A92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4900" y="2057400"/>
            <a:ext cx="571500" cy="476250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3584" name="Oval 31">
            <a:extLst>
              <a:ext uri="{FF2B5EF4-FFF2-40B4-BE49-F238E27FC236}">
                <a16:creationId xmlns:a16="http://schemas.microsoft.com/office/drawing/2014/main" id="{0AC0A844-C337-4ABF-AB26-BC5B51B1C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8350" y="2266950"/>
            <a:ext cx="419100" cy="476250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3585" name="Text Box 32">
            <a:extLst>
              <a:ext uri="{FF2B5EF4-FFF2-40B4-BE49-F238E27FC236}">
                <a16:creationId xmlns:a16="http://schemas.microsoft.com/office/drawing/2014/main" id="{D5BC54BC-0A00-4361-89CD-DA5D9B3BB9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0225" y="2574925"/>
            <a:ext cx="9953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Packet</a:t>
            </a:r>
          </a:p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Loss</a:t>
            </a:r>
          </a:p>
        </p:txBody>
      </p:sp>
      <p:sp>
        <p:nvSpPr>
          <p:cNvPr id="23586" name="Line 33">
            <a:extLst>
              <a:ext uri="{FF2B5EF4-FFF2-40B4-BE49-F238E27FC236}">
                <a16:creationId xmlns:a16="http://schemas.microsoft.com/office/drawing/2014/main" id="{EBD4F7C9-AD71-4D45-90EA-D0D2078DBB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76700" y="2343150"/>
            <a:ext cx="876300" cy="438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3587" name="Text Box 34">
            <a:extLst>
              <a:ext uri="{FF2B5EF4-FFF2-40B4-BE49-F238E27FC236}">
                <a16:creationId xmlns:a16="http://schemas.microsoft.com/office/drawing/2014/main" id="{44A3B9EA-B5DF-4A86-A4CA-CA8D89881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3425" y="3832225"/>
            <a:ext cx="13668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Duplicate</a:t>
            </a:r>
          </a:p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ACK</a:t>
            </a:r>
          </a:p>
        </p:txBody>
      </p:sp>
      <p:sp>
        <p:nvSpPr>
          <p:cNvPr id="23588" name="Line 35">
            <a:extLst>
              <a:ext uri="{FF2B5EF4-FFF2-40B4-BE49-F238E27FC236}">
                <a16:creationId xmlns:a16="http://schemas.microsoft.com/office/drawing/2014/main" id="{B6CD1CC9-FBC3-4B70-B544-066340EDA45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34100" y="2705100"/>
            <a:ext cx="1143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34729959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>
            <a:extLst>
              <a:ext uri="{FF2B5EF4-FFF2-40B4-BE49-F238E27FC236}">
                <a16:creationId xmlns:a16="http://schemas.microsoft.com/office/drawing/2014/main" id="{B7B1E6D0-9049-4237-869D-B1526C639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87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4581" name="Text Box 4">
            <a:extLst>
              <a:ext uri="{FF2B5EF4-FFF2-40B4-BE49-F238E27FC236}">
                <a16:creationId xmlns:a16="http://schemas.microsoft.com/office/drawing/2014/main" id="{9013E0D5-1463-4481-898E-FB19E9752978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89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24582" name="Text Box 5">
            <a:extLst>
              <a:ext uri="{FF2B5EF4-FFF2-40B4-BE49-F238E27FC236}">
                <a16:creationId xmlns:a16="http://schemas.microsoft.com/office/drawing/2014/main" id="{3EEAEC8B-2B69-45FB-85B4-43EB36E650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5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4583" name="Text Box 6">
            <a:extLst>
              <a:ext uri="{FF2B5EF4-FFF2-40B4-BE49-F238E27FC236}">
                <a16:creationId xmlns:a16="http://schemas.microsoft.com/office/drawing/2014/main" id="{DD39D4FB-1BCC-46EB-BED2-EAE95F7D99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7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4584" name="Text Box 7">
            <a:extLst>
              <a:ext uri="{FF2B5EF4-FFF2-40B4-BE49-F238E27FC236}">
                <a16:creationId xmlns:a16="http://schemas.microsoft.com/office/drawing/2014/main" id="{21E0BDA2-ABA5-4575-A47A-6F9C1C67AF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81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24585" name="Text Box 8">
            <a:extLst>
              <a:ext uri="{FF2B5EF4-FFF2-40B4-BE49-F238E27FC236}">
                <a16:creationId xmlns:a16="http://schemas.microsoft.com/office/drawing/2014/main" id="{5EC0150A-8525-4D7D-A72A-743990889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175" y="2327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4586" name="Text Box 9">
            <a:extLst>
              <a:ext uri="{FF2B5EF4-FFF2-40B4-BE49-F238E27FC236}">
                <a16:creationId xmlns:a16="http://schemas.microsoft.com/office/drawing/2014/main" id="{BDBFBCB3-8B0E-4B92-B328-97ABE5A0C4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574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4587" name="Text Box 10">
            <a:extLst>
              <a:ext uri="{FF2B5EF4-FFF2-40B4-BE49-F238E27FC236}">
                <a16:creationId xmlns:a16="http://schemas.microsoft.com/office/drawing/2014/main" id="{DF8CA367-B9BE-4F16-BBC6-23B297084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8797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4588" name="Text Box 11">
            <a:extLst>
              <a:ext uri="{FF2B5EF4-FFF2-40B4-BE49-F238E27FC236}">
                <a16:creationId xmlns:a16="http://schemas.microsoft.com/office/drawing/2014/main" id="{092DA66B-76BB-44E9-A6B9-10040FF3D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165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4589" name="Text Box 12">
            <a:extLst>
              <a:ext uri="{FF2B5EF4-FFF2-40B4-BE49-F238E27FC236}">
                <a16:creationId xmlns:a16="http://schemas.microsoft.com/office/drawing/2014/main" id="{CADC916B-7BD0-406F-8565-F8084EC8D4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46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4590" name="Text Box 13">
            <a:extLst>
              <a:ext uri="{FF2B5EF4-FFF2-40B4-BE49-F238E27FC236}">
                <a16:creationId xmlns:a16="http://schemas.microsoft.com/office/drawing/2014/main" id="{F21692EE-BFCE-491C-A307-4FAE9D4C1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51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4591" name="Text Box 14">
            <a:extLst>
              <a:ext uri="{FF2B5EF4-FFF2-40B4-BE49-F238E27FC236}">
                <a16:creationId xmlns:a16="http://schemas.microsoft.com/office/drawing/2014/main" id="{77C4E913-429E-4CDD-B5A2-18FED911A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75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4592" name="Text Box 15">
            <a:extLst>
              <a:ext uri="{FF2B5EF4-FFF2-40B4-BE49-F238E27FC236}">
                <a16:creationId xmlns:a16="http://schemas.microsoft.com/office/drawing/2014/main" id="{2CA50600-6770-4519-8DEA-5FA5522353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41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4593" name="Text Box 16">
            <a:extLst>
              <a:ext uri="{FF2B5EF4-FFF2-40B4-BE49-F238E27FC236}">
                <a16:creationId xmlns:a16="http://schemas.microsoft.com/office/drawing/2014/main" id="{DD32C566-62F9-42BD-8405-5BEFAC34F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22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4594" name="Text Box 17">
            <a:extLst>
              <a:ext uri="{FF2B5EF4-FFF2-40B4-BE49-F238E27FC236}">
                <a16:creationId xmlns:a16="http://schemas.microsoft.com/office/drawing/2014/main" id="{D1864AD8-9941-44B6-BC45-B3ACB3F5C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9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4595" name="Text Box 18">
            <a:extLst>
              <a:ext uri="{FF2B5EF4-FFF2-40B4-BE49-F238E27FC236}">
                <a16:creationId xmlns:a16="http://schemas.microsoft.com/office/drawing/2014/main" id="{DE17A071-82D1-4042-95F3-8E3CCE469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793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4596" name="Text Box 19">
            <a:extLst>
              <a:ext uri="{FF2B5EF4-FFF2-40B4-BE49-F238E27FC236}">
                <a16:creationId xmlns:a16="http://schemas.microsoft.com/office/drawing/2014/main" id="{21B7D575-7B69-44DB-A089-A4548D057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13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4597" name="Text Box 20">
            <a:extLst>
              <a:ext uri="{FF2B5EF4-FFF2-40B4-BE49-F238E27FC236}">
                <a16:creationId xmlns:a16="http://schemas.microsoft.com/office/drawing/2014/main" id="{5CE275F1-B529-4141-AB38-4282BDE1E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765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4598" name="Text Box 21">
            <a:extLst>
              <a:ext uri="{FF2B5EF4-FFF2-40B4-BE49-F238E27FC236}">
                <a16:creationId xmlns:a16="http://schemas.microsoft.com/office/drawing/2014/main" id="{4A713471-A391-414C-8FE3-17DCD315F0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4365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4599" name="Text Box 22">
            <a:extLst>
              <a:ext uri="{FF2B5EF4-FFF2-40B4-BE49-F238E27FC236}">
                <a16:creationId xmlns:a16="http://schemas.microsoft.com/office/drawing/2014/main" id="{3FE24AED-B81A-4F02-A79F-D7F03881E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608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4600" name="Text Box 23">
            <a:extLst>
              <a:ext uri="{FF2B5EF4-FFF2-40B4-BE49-F238E27FC236}">
                <a16:creationId xmlns:a16="http://schemas.microsoft.com/office/drawing/2014/main" id="{CE3D581D-D1F3-4B73-9700-4936F1ABA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7941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4601" name="Text Box 24">
            <a:extLst>
              <a:ext uri="{FF2B5EF4-FFF2-40B4-BE49-F238E27FC236}">
                <a16:creationId xmlns:a16="http://schemas.microsoft.com/office/drawing/2014/main" id="{72108BA6-3DE4-438A-876C-574EFEA740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5845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4602" name="Text Box 25">
            <a:extLst>
              <a:ext uri="{FF2B5EF4-FFF2-40B4-BE49-F238E27FC236}">
                <a16:creationId xmlns:a16="http://schemas.microsoft.com/office/drawing/2014/main" id="{ED2FC6E4-1EFA-408D-BC54-6A6F33BA0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108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4603" name="Text Box 26">
            <a:extLst>
              <a:ext uri="{FF2B5EF4-FFF2-40B4-BE49-F238E27FC236}">
                <a16:creationId xmlns:a16="http://schemas.microsoft.com/office/drawing/2014/main" id="{05AC6FBB-FE42-4DC1-B0C5-6B1241CF6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2289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4604" name="Text Box 27">
            <a:extLst>
              <a:ext uri="{FF2B5EF4-FFF2-40B4-BE49-F238E27FC236}">
                <a16:creationId xmlns:a16="http://schemas.microsoft.com/office/drawing/2014/main" id="{D0973259-441D-4E1B-85F4-04BEA8E4A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5558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4605" name="Text Box 28">
            <a:extLst>
              <a:ext uri="{FF2B5EF4-FFF2-40B4-BE49-F238E27FC236}">
                <a16:creationId xmlns:a16="http://schemas.microsoft.com/office/drawing/2014/main" id="{E26751BA-A9C4-4317-92B3-A2BB6ADC62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41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4606" name="Text Box 29">
            <a:extLst>
              <a:ext uri="{FF2B5EF4-FFF2-40B4-BE49-F238E27FC236}">
                <a16:creationId xmlns:a16="http://schemas.microsoft.com/office/drawing/2014/main" id="{2C2F066D-14C3-4EB5-9C20-2D026B209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1675" y="20605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4607" name="Text Box 30">
            <a:extLst>
              <a:ext uri="{FF2B5EF4-FFF2-40B4-BE49-F238E27FC236}">
                <a16:creationId xmlns:a16="http://schemas.microsoft.com/office/drawing/2014/main" id="{F42F38EA-F19B-4750-B137-3E5C8A894B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75" y="16795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4608" name="Text Box 31">
            <a:extLst>
              <a:ext uri="{FF2B5EF4-FFF2-40B4-BE49-F238E27FC236}">
                <a16:creationId xmlns:a16="http://schemas.microsoft.com/office/drawing/2014/main" id="{882DE127-A11A-4201-AB24-56C0BF4EE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5425" y="3108325"/>
            <a:ext cx="1519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Retransmit</a:t>
            </a:r>
          </a:p>
        </p:txBody>
      </p:sp>
      <p:sp>
        <p:nvSpPr>
          <p:cNvPr id="24609" name="Line 32">
            <a:extLst>
              <a:ext uri="{FF2B5EF4-FFF2-40B4-BE49-F238E27FC236}">
                <a16:creationId xmlns:a16="http://schemas.microsoft.com/office/drawing/2014/main" id="{9E13191F-7B20-4007-B141-C224DF13A1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00900" y="2438400"/>
            <a:ext cx="57150" cy="800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4610" name="Text Box 33">
            <a:extLst>
              <a:ext uri="{FF2B5EF4-FFF2-40B4-BE49-F238E27FC236}">
                <a16:creationId xmlns:a16="http://schemas.microsoft.com/office/drawing/2014/main" id="{B85E6BA9-3E0D-480A-81CA-C760EFEAC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6225" y="879475"/>
            <a:ext cx="2324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Cumulative ACK</a:t>
            </a:r>
          </a:p>
        </p:txBody>
      </p:sp>
      <p:sp>
        <p:nvSpPr>
          <p:cNvPr id="24611" name="Line 34">
            <a:extLst>
              <a:ext uri="{FF2B5EF4-FFF2-40B4-BE49-F238E27FC236}">
                <a16:creationId xmlns:a16="http://schemas.microsoft.com/office/drawing/2014/main" id="{FDDDAEFD-16C7-4D63-BD1B-EA947C4A7566}"/>
              </a:ext>
            </a:extLst>
          </p:cNvPr>
          <p:cNvSpPr>
            <a:spLocks noChangeShapeType="1"/>
          </p:cNvSpPr>
          <p:nvPr/>
        </p:nvSpPr>
        <p:spPr bwMode="auto">
          <a:xfrm>
            <a:off x="6877050" y="1219200"/>
            <a:ext cx="933450" cy="590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4612" name="Text Box 35">
            <a:extLst>
              <a:ext uri="{FF2B5EF4-FFF2-40B4-BE49-F238E27FC236}">
                <a16:creationId xmlns:a16="http://schemas.microsoft.com/office/drawing/2014/main" id="{E5415673-7AA3-49FE-86AB-AA41CA2FC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1525" y="2289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446080229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2">
            <a:extLst>
              <a:ext uri="{FF2B5EF4-FFF2-40B4-BE49-F238E27FC236}">
                <a16:creationId xmlns:a16="http://schemas.microsoft.com/office/drawing/2014/main" id="{FBD6DBFE-4DF2-4045-A7B6-6EA60C1A33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668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5605" name="Text Box 4">
            <a:extLst>
              <a:ext uri="{FF2B5EF4-FFF2-40B4-BE49-F238E27FC236}">
                <a16:creationId xmlns:a16="http://schemas.microsoft.com/office/drawing/2014/main" id="{7D9BF5B5-6491-4277-B359-C2A40E09B8E9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670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25606" name="Text Box 5">
            <a:extLst>
              <a:ext uri="{FF2B5EF4-FFF2-40B4-BE49-F238E27FC236}">
                <a16:creationId xmlns:a16="http://schemas.microsoft.com/office/drawing/2014/main" id="{CB989869-7B23-4C17-9F60-6B77329BFF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4133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5607" name="Text Box 6">
            <a:extLst>
              <a:ext uri="{FF2B5EF4-FFF2-40B4-BE49-F238E27FC236}">
                <a16:creationId xmlns:a16="http://schemas.microsoft.com/office/drawing/2014/main" id="{5E81E333-3F6E-4CA0-A231-748EAB8C6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752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5608" name="Text Box 7">
            <a:extLst>
              <a:ext uri="{FF2B5EF4-FFF2-40B4-BE49-F238E27FC236}">
                <a16:creationId xmlns:a16="http://schemas.microsoft.com/office/drawing/2014/main" id="{2F08A2F8-B765-479D-B1F6-DF7F6EE46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462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25609" name="Text Box 8">
            <a:extLst>
              <a:ext uri="{FF2B5EF4-FFF2-40B4-BE49-F238E27FC236}">
                <a16:creationId xmlns:a16="http://schemas.microsoft.com/office/drawing/2014/main" id="{E5D79CC5-D69C-432B-B464-AFD562808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175" y="23653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5610" name="Text Box 9">
            <a:extLst>
              <a:ext uri="{FF2B5EF4-FFF2-40B4-BE49-F238E27FC236}">
                <a16:creationId xmlns:a16="http://schemas.microsoft.com/office/drawing/2014/main" id="{5E9A816B-28ED-44B2-9AC5-77A976E2FD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6130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5611" name="Text Box 10">
            <a:extLst>
              <a:ext uri="{FF2B5EF4-FFF2-40B4-BE49-F238E27FC236}">
                <a16:creationId xmlns:a16="http://schemas.microsoft.com/office/drawing/2014/main" id="{E132A23A-C7C2-4A2C-8819-85C991395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917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5612" name="Text Box 11">
            <a:extLst>
              <a:ext uri="{FF2B5EF4-FFF2-40B4-BE49-F238E27FC236}">
                <a16:creationId xmlns:a16="http://schemas.microsoft.com/office/drawing/2014/main" id="{C139988C-F1DD-45D7-890E-DD1D52526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2035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5613" name="Text Box 12">
            <a:extLst>
              <a:ext uri="{FF2B5EF4-FFF2-40B4-BE49-F238E27FC236}">
                <a16:creationId xmlns:a16="http://schemas.microsoft.com/office/drawing/2014/main" id="{534F9B96-704F-4E3F-82E8-85C4B0D973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845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5614" name="Text Box 13">
            <a:extLst>
              <a:ext uri="{FF2B5EF4-FFF2-40B4-BE49-F238E27FC236}">
                <a16:creationId xmlns:a16="http://schemas.microsoft.com/office/drawing/2014/main" id="{2648C7A7-2668-4A30-8759-746E6B99EB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893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5615" name="Text Box 14">
            <a:extLst>
              <a:ext uri="{FF2B5EF4-FFF2-40B4-BE49-F238E27FC236}">
                <a16:creationId xmlns:a16="http://schemas.microsoft.com/office/drawing/2014/main" id="{C7ECDDA8-B511-450B-9A4F-E67FADC058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2132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5616" name="Text Box 15">
            <a:extLst>
              <a:ext uri="{FF2B5EF4-FFF2-40B4-BE49-F238E27FC236}">
                <a16:creationId xmlns:a16="http://schemas.microsoft.com/office/drawing/2014/main" id="{B63141E3-1CE9-4082-8BA1-C801D8219C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79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5617" name="Text Box 16">
            <a:extLst>
              <a:ext uri="{FF2B5EF4-FFF2-40B4-BE49-F238E27FC236}">
                <a16:creationId xmlns:a16="http://schemas.microsoft.com/office/drawing/2014/main" id="{AA227603-760A-4109-B1F5-E81EA170A8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60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5618" name="Text Box 17">
            <a:extLst>
              <a:ext uri="{FF2B5EF4-FFF2-40B4-BE49-F238E27FC236}">
                <a16:creationId xmlns:a16="http://schemas.microsoft.com/office/drawing/2014/main" id="{CBF1766C-17D4-49A8-9FC1-D90282E88E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1276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5619" name="Text Box 18">
            <a:extLst>
              <a:ext uri="{FF2B5EF4-FFF2-40B4-BE49-F238E27FC236}">
                <a16:creationId xmlns:a16="http://schemas.microsoft.com/office/drawing/2014/main" id="{643D3840-8656-45FB-9EEC-68B8A2808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8319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5620" name="Text Box 19">
            <a:extLst>
              <a:ext uri="{FF2B5EF4-FFF2-40B4-BE49-F238E27FC236}">
                <a16:creationId xmlns:a16="http://schemas.microsoft.com/office/drawing/2014/main" id="{EC8AAB0C-02C4-4A25-8A09-685B2A516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514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5621" name="Text Box 20">
            <a:extLst>
              <a:ext uri="{FF2B5EF4-FFF2-40B4-BE49-F238E27FC236}">
                <a16:creationId xmlns:a16="http://schemas.microsoft.com/office/drawing/2014/main" id="{90C3A79F-2EB5-423C-9672-FACC4FEC7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8037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5622" name="Text Box 21">
            <a:extLst>
              <a:ext uri="{FF2B5EF4-FFF2-40B4-BE49-F238E27FC236}">
                <a16:creationId xmlns:a16="http://schemas.microsoft.com/office/drawing/2014/main" id="{F931949E-E611-42DC-A20E-44E7D399B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44037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5623" name="Text Box 22">
            <a:extLst>
              <a:ext uri="{FF2B5EF4-FFF2-40B4-BE49-F238E27FC236}">
                <a16:creationId xmlns:a16="http://schemas.microsoft.com/office/drawing/2014/main" id="{7A3ED52E-121F-4FF5-932E-E3BA6B578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989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5624" name="Text Box 23">
            <a:extLst>
              <a:ext uri="{FF2B5EF4-FFF2-40B4-BE49-F238E27FC236}">
                <a16:creationId xmlns:a16="http://schemas.microsoft.com/office/drawing/2014/main" id="{31D46164-4167-4F23-9E99-382B9A4EB9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8322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5625" name="Text Box 24">
            <a:extLst>
              <a:ext uri="{FF2B5EF4-FFF2-40B4-BE49-F238E27FC236}">
                <a16:creationId xmlns:a16="http://schemas.microsoft.com/office/drawing/2014/main" id="{55FE3613-55FB-4107-B47B-E11034B7A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622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5626" name="Text Box 25">
            <a:extLst>
              <a:ext uri="{FF2B5EF4-FFF2-40B4-BE49-F238E27FC236}">
                <a16:creationId xmlns:a16="http://schemas.microsoft.com/office/drawing/2014/main" id="{B9BA96CA-8712-4BAF-9DB2-8ED3FF525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1464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5627" name="Text Box 26">
            <a:extLst>
              <a:ext uri="{FF2B5EF4-FFF2-40B4-BE49-F238E27FC236}">
                <a16:creationId xmlns:a16="http://schemas.microsoft.com/office/drawing/2014/main" id="{DD405EBF-2E7F-480E-88C6-66A2C0308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23272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5628" name="Text Box 27">
            <a:extLst>
              <a:ext uri="{FF2B5EF4-FFF2-40B4-BE49-F238E27FC236}">
                <a16:creationId xmlns:a16="http://schemas.microsoft.com/office/drawing/2014/main" id="{D8B09CB5-9804-493C-A070-0879279499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5939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5629" name="Text Box 28">
            <a:extLst>
              <a:ext uri="{FF2B5EF4-FFF2-40B4-BE49-F238E27FC236}">
                <a16:creationId xmlns:a16="http://schemas.microsoft.com/office/drawing/2014/main" id="{1386905A-04B9-4346-9B87-542C90B090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797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5630" name="Text Box 29">
            <a:extLst>
              <a:ext uri="{FF2B5EF4-FFF2-40B4-BE49-F238E27FC236}">
                <a16:creationId xmlns:a16="http://schemas.microsoft.com/office/drawing/2014/main" id="{0237D8C0-841A-47B0-8618-AFE585DB0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1675" y="20986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5631" name="Text Box 30">
            <a:extLst>
              <a:ext uri="{FF2B5EF4-FFF2-40B4-BE49-F238E27FC236}">
                <a16:creationId xmlns:a16="http://schemas.microsoft.com/office/drawing/2014/main" id="{33909EEB-AFE2-42D4-B460-A15FF0BFD8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75" y="1717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5632" name="Line 31">
            <a:extLst>
              <a:ext uri="{FF2B5EF4-FFF2-40B4-BE49-F238E27FC236}">
                <a16:creationId xmlns:a16="http://schemas.microsoft.com/office/drawing/2014/main" id="{2F0571F4-EA47-45F0-82CE-8EBC7973F78D}"/>
              </a:ext>
            </a:extLst>
          </p:cNvPr>
          <p:cNvSpPr>
            <a:spLocks noChangeShapeType="1"/>
          </p:cNvSpPr>
          <p:nvPr/>
        </p:nvSpPr>
        <p:spPr bwMode="auto">
          <a:xfrm>
            <a:off x="5200650" y="2324100"/>
            <a:ext cx="0" cy="3314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5633" name="Line 32">
            <a:extLst>
              <a:ext uri="{FF2B5EF4-FFF2-40B4-BE49-F238E27FC236}">
                <a16:creationId xmlns:a16="http://schemas.microsoft.com/office/drawing/2014/main" id="{ECDE57A3-769D-489E-B4B3-6754BD38B2D4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2324100"/>
            <a:ext cx="0" cy="3314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5634" name="Line 33">
            <a:extLst>
              <a:ext uri="{FF2B5EF4-FFF2-40B4-BE49-F238E27FC236}">
                <a16:creationId xmlns:a16="http://schemas.microsoft.com/office/drawing/2014/main" id="{680EF05E-682A-4CCB-B2CA-3EDEEC393F71}"/>
              </a:ext>
            </a:extLst>
          </p:cNvPr>
          <p:cNvSpPr>
            <a:spLocks noChangeShapeType="1"/>
          </p:cNvSpPr>
          <p:nvPr/>
        </p:nvSpPr>
        <p:spPr bwMode="auto">
          <a:xfrm>
            <a:off x="5219700" y="5540375"/>
            <a:ext cx="2000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25635" name="Text Box 34">
            <a:extLst>
              <a:ext uri="{FF2B5EF4-FFF2-40B4-BE49-F238E27FC236}">
                <a16:creationId xmlns:a16="http://schemas.microsoft.com/office/drawing/2014/main" id="{E25A2DE9-9825-444B-89C0-8F2981862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7225" y="510540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rgbClr val="FF0066"/>
                </a:solidFill>
                <a:latin typeface="Times New Roman" panose="02020603050405020304" pitchFamily="18" charset="0"/>
              </a:rPr>
              <a:t>RTO</a:t>
            </a:r>
          </a:p>
        </p:txBody>
      </p:sp>
      <p:sp>
        <p:nvSpPr>
          <p:cNvPr id="25636" name="Text Box 35">
            <a:extLst>
              <a:ext uri="{FF2B5EF4-FFF2-40B4-BE49-F238E27FC236}">
                <a16:creationId xmlns:a16="http://schemas.microsoft.com/office/drawing/2014/main" id="{BB09B892-2B06-4654-B59C-695AAACB1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1525" y="23272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932698942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2">
            <a:extLst>
              <a:ext uri="{FF2B5EF4-FFF2-40B4-BE49-F238E27FC236}">
                <a16:creationId xmlns:a16="http://schemas.microsoft.com/office/drawing/2014/main" id="{EC7AAD83-806F-4D94-85CB-20BB1AB0EE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TCP 201 (Cont’d)</a:t>
            </a:r>
          </a:p>
        </p:txBody>
      </p:sp>
      <p:sp>
        <p:nvSpPr>
          <p:cNvPr id="26629" name="Rectangle 3">
            <a:extLst>
              <a:ext uri="{FF2B5EF4-FFF2-40B4-BE49-F238E27FC236}">
                <a16:creationId xmlns:a16="http://schemas.microsoft.com/office/drawing/2014/main" id="{AAE40194-CF67-49A8-84D1-AADBED0636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What happens when a packet loss occurs? 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Quiz Time...</a:t>
            </a:r>
          </a:p>
          <a:p>
            <a:pPr lvl="1" eaLnBrk="1" hangingPunct="1"/>
            <a:r>
              <a:rPr lang="en-US" altLang="en-US"/>
              <a:t>Consider a 14-packet Web document</a:t>
            </a:r>
          </a:p>
          <a:p>
            <a:pPr lvl="1" eaLnBrk="1" hangingPunct="1"/>
            <a:r>
              <a:rPr lang="en-US" altLang="en-US"/>
              <a:t>For simplicity, consider only a single packet loss</a:t>
            </a:r>
          </a:p>
          <a:p>
            <a:pPr lvl="1"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83119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>
            <a:extLst>
              <a:ext uri="{FF2B5EF4-FFF2-40B4-BE49-F238E27FC236}">
                <a16:creationId xmlns:a16="http://schemas.microsoft.com/office/drawing/2014/main" id="{AEE7582C-3F64-4236-9820-9A82C2D48E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87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7653" name="Text Box 4">
            <a:extLst>
              <a:ext uri="{FF2B5EF4-FFF2-40B4-BE49-F238E27FC236}">
                <a16:creationId xmlns:a16="http://schemas.microsoft.com/office/drawing/2014/main" id="{160A1802-84B7-4157-871C-996DAB385E1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89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27654" name="Text Box 5">
            <a:extLst>
              <a:ext uri="{FF2B5EF4-FFF2-40B4-BE49-F238E27FC236}">
                <a16:creationId xmlns:a16="http://schemas.microsoft.com/office/drawing/2014/main" id="{B468DC79-62D7-4232-A9C7-4B844712A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5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7655" name="Text Box 6">
            <a:extLst>
              <a:ext uri="{FF2B5EF4-FFF2-40B4-BE49-F238E27FC236}">
                <a16:creationId xmlns:a16="http://schemas.microsoft.com/office/drawing/2014/main" id="{7C51A342-6235-4D85-9705-6CCC3004C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7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7656" name="Text Box 7">
            <a:extLst>
              <a:ext uri="{FF2B5EF4-FFF2-40B4-BE49-F238E27FC236}">
                <a16:creationId xmlns:a16="http://schemas.microsoft.com/office/drawing/2014/main" id="{E7BDCB45-849E-47E0-ADC3-CF38944BA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81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27657" name="Text Box 8">
            <a:extLst>
              <a:ext uri="{FF2B5EF4-FFF2-40B4-BE49-F238E27FC236}">
                <a16:creationId xmlns:a16="http://schemas.microsoft.com/office/drawing/2014/main" id="{2C764C16-6D28-4171-AD6A-B227D6A57E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041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7658" name="Text Box 9">
            <a:extLst>
              <a:ext uri="{FF2B5EF4-FFF2-40B4-BE49-F238E27FC236}">
                <a16:creationId xmlns:a16="http://schemas.microsoft.com/office/drawing/2014/main" id="{EE83C39D-8BE9-4946-A808-199949CC6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175" y="2327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7659" name="Text Box 10">
            <a:extLst>
              <a:ext uri="{FF2B5EF4-FFF2-40B4-BE49-F238E27FC236}">
                <a16:creationId xmlns:a16="http://schemas.microsoft.com/office/drawing/2014/main" id="{AAB076EB-0785-4731-A972-038B49103B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574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7660" name="Text Box 11">
            <a:extLst>
              <a:ext uri="{FF2B5EF4-FFF2-40B4-BE49-F238E27FC236}">
                <a16:creationId xmlns:a16="http://schemas.microsoft.com/office/drawing/2014/main" id="{C3C180D9-FCC4-406B-B60C-EF608AAAF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8797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7661" name="Text Box 12">
            <a:extLst>
              <a:ext uri="{FF2B5EF4-FFF2-40B4-BE49-F238E27FC236}">
                <a16:creationId xmlns:a16="http://schemas.microsoft.com/office/drawing/2014/main" id="{8778B0A3-D895-47EC-B909-3BC3DC9B67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165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7662" name="Text Box 13">
            <a:extLst>
              <a:ext uri="{FF2B5EF4-FFF2-40B4-BE49-F238E27FC236}">
                <a16:creationId xmlns:a16="http://schemas.microsoft.com/office/drawing/2014/main" id="{80264837-C5AB-4445-9541-AD38FAD53A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46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7663" name="Text Box 14">
            <a:extLst>
              <a:ext uri="{FF2B5EF4-FFF2-40B4-BE49-F238E27FC236}">
                <a16:creationId xmlns:a16="http://schemas.microsoft.com/office/drawing/2014/main" id="{EAD54E14-7208-49E6-BD58-DB9C5AC3BC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51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7664" name="Text Box 15">
            <a:extLst>
              <a:ext uri="{FF2B5EF4-FFF2-40B4-BE49-F238E27FC236}">
                <a16:creationId xmlns:a16="http://schemas.microsoft.com/office/drawing/2014/main" id="{5AEA9DC2-0DB6-436F-B9F0-F22E26884F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75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7665" name="Text Box 16">
            <a:extLst>
              <a:ext uri="{FF2B5EF4-FFF2-40B4-BE49-F238E27FC236}">
                <a16:creationId xmlns:a16="http://schemas.microsoft.com/office/drawing/2014/main" id="{9FAADBF6-FAB7-4B65-84FC-8F831306D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41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7666" name="Text Box 17">
            <a:extLst>
              <a:ext uri="{FF2B5EF4-FFF2-40B4-BE49-F238E27FC236}">
                <a16:creationId xmlns:a16="http://schemas.microsoft.com/office/drawing/2014/main" id="{2EC5298C-5068-48DA-AA02-B8FBC3D78F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22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7667" name="Text Box 18">
            <a:extLst>
              <a:ext uri="{FF2B5EF4-FFF2-40B4-BE49-F238E27FC236}">
                <a16:creationId xmlns:a16="http://schemas.microsoft.com/office/drawing/2014/main" id="{F7ACA3B0-7D49-413A-8744-346D392B41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9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7668" name="Text Box 19">
            <a:extLst>
              <a:ext uri="{FF2B5EF4-FFF2-40B4-BE49-F238E27FC236}">
                <a16:creationId xmlns:a16="http://schemas.microsoft.com/office/drawing/2014/main" id="{E3E68A02-98EB-4C82-B52F-E2EF021F8C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1508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7669" name="Text Box 20">
            <a:extLst>
              <a:ext uri="{FF2B5EF4-FFF2-40B4-BE49-F238E27FC236}">
                <a16:creationId xmlns:a16="http://schemas.microsoft.com/office/drawing/2014/main" id="{8BF72BA8-4950-4B53-8E92-21405FE62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793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7670" name="Text Box 21">
            <a:extLst>
              <a:ext uri="{FF2B5EF4-FFF2-40B4-BE49-F238E27FC236}">
                <a16:creationId xmlns:a16="http://schemas.microsoft.com/office/drawing/2014/main" id="{4CBCD693-2839-4EF1-AD47-D5808C2E1F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13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7671" name="Text Box 22">
            <a:extLst>
              <a:ext uri="{FF2B5EF4-FFF2-40B4-BE49-F238E27FC236}">
                <a16:creationId xmlns:a16="http://schemas.microsoft.com/office/drawing/2014/main" id="{6ADD33EE-E75E-4156-AD6E-EDC789D12A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765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7672" name="Text Box 23">
            <a:extLst>
              <a:ext uri="{FF2B5EF4-FFF2-40B4-BE49-F238E27FC236}">
                <a16:creationId xmlns:a16="http://schemas.microsoft.com/office/drawing/2014/main" id="{489AE17A-FF58-4A5D-9935-97D1DE059E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4365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7673" name="Text Box 24">
            <a:extLst>
              <a:ext uri="{FF2B5EF4-FFF2-40B4-BE49-F238E27FC236}">
                <a16:creationId xmlns:a16="http://schemas.microsoft.com/office/drawing/2014/main" id="{2E6E41A3-0FEB-4C1C-AFC4-818028A74C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608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7674" name="Text Box 25">
            <a:extLst>
              <a:ext uri="{FF2B5EF4-FFF2-40B4-BE49-F238E27FC236}">
                <a16:creationId xmlns:a16="http://schemas.microsoft.com/office/drawing/2014/main" id="{693A1EA8-85F5-4287-A215-36899481F9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7941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7675" name="Text Box 26">
            <a:extLst>
              <a:ext uri="{FF2B5EF4-FFF2-40B4-BE49-F238E27FC236}">
                <a16:creationId xmlns:a16="http://schemas.microsoft.com/office/drawing/2014/main" id="{4A017135-FC61-4D76-B03B-A46838854F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5845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7676" name="Text Box 27">
            <a:extLst>
              <a:ext uri="{FF2B5EF4-FFF2-40B4-BE49-F238E27FC236}">
                <a16:creationId xmlns:a16="http://schemas.microsoft.com/office/drawing/2014/main" id="{047F8F0F-7D23-4225-A1E3-D89DA1DAA7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108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7677" name="Text Box 28">
            <a:extLst>
              <a:ext uri="{FF2B5EF4-FFF2-40B4-BE49-F238E27FC236}">
                <a16:creationId xmlns:a16="http://schemas.microsoft.com/office/drawing/2014/main" id="{8B159008-976C-4DD8-88FE-51389B58A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75" y="14890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7678" name="Text Box 29">
            <a:extLst>
              <a:ext uri="{FF2B5EF4-FFF2-40B4-BE49-F238E27FC236}">
                <a16:creationId xmlns:a16="http://schemas.microsoft.com/office/drawing/2014/main" id="{E0DD991D-1F1B-4287-8C57-82349943F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717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7679" name="Text Box 30">
            <a:extLst>
              <a:ext uri="{FF2B5EF4-FFF2-40B4-BE49-F238E27FC236}">
                <a16:creationId xmlns:a16="http://schemas.microsoft.com/office/drawing/2014/main" id="{A07432B4-7B8C-443D-BECF-733BD57852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9843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7680" name="Text Box 31">
            <a:extLst>
              <a:ext uri="{FF2B5EF4-FFF2-40B4-BE49-F238E27FC236}">
                <a16:creationId xmlns:a16="http://schemas.microsoft.com/office/drawing/2014/main" id="{BAE0A837-767C-40A2-AC28-76466865A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2289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7681" name="Text Box 32">
            <a:extLst>
              <a:ext uri="{FF2B5EF4-FFF2-40B4-BE49-F238E27FC236}">
                <a16:creationId xmlns:a16="http://schemas.microsoft.com/office/drawing/2014/main" id="{540552AA-5806-440C-A857-FFEF08524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5558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7682" name="Text Box 33">
            <a:extLst>
              <a:ext uri="{FF2B5EF4-FFF2-40B4-BE49-F238E27FC236}">
                <a16:creationId xmlns:a16="http://schemas.microsoft.com/office/drawing/2014/main" id="{B7F211E8-4193-4D83-A36A-DC0D8F1783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41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7683" name="Oval 34">
            <a:extLst>
              <a:ext uri="{FF2B5EF4-FFF2-40B4-BE49-F238E27FC236}">
                <a16:creationId xmlns:a16="http://schemas.microsoft.com/office/drawing/2014/main" id="{85760CA5-93A3-4DF8-8984-74F6666035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7300" y="1543050"/>
            <a:ext cx="457200" cy="36195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022281506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2">
            <a:extLst>
              <a:ext uri="{FF2B5EF4-FFF2-40B4-BE49-F238E27FC236}">
                <a16:creationId xmlns:a16="http://schemas.microsoft.com/office/drawing/2014/main" id="{D0F45A09-0E01-4332-9F8E-4430484C1F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87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8677" name="Text Box 4">
            <a:extLst>
              <a:ext uri="{FF2B5EF4-FFF2-40B4-BE49-F238E27FC236}">
                <a16:creationId xmlns:a16="http://schemas.microsoft.com/office/drawing/2014/main" id="{EFCB3D37-34E4-400E-AA22-A3FBFF091744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89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28678" name="Text Box 5">
            <a:extLst>
              <a:ext uri="{FF2B5EF4-FFF2-40B4-BE49-F238E27FC236}">
                <a16:creationId xmlns:a16="http://schemas.microsoft.com/office/drawing/2014/main" id="{84AC776C-3A67-4383-8E0C-022417047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5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8679" name="Text Box 6">
            <a:extLst>
              <a:ext uri="{FF2B5EF4-FFF2-40B4-BE49-F238E27FC236}">
                <a16:creationId xmlns:a16="http://schemas.microsoft.com/office/drawing/2014/main" id="{6C5A56DD-3B49-4E16-8454-8FB623388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7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8680" name="Text Box 7">
            <a:extLst>
              <a:ext uri="{FF2B5EF4-FFF2-40B4-BE49-F238E27FC236}">
                <a16:creationId xmlns:a16="http://schemas.microsoft.com/office/drawing/2014/main" id="{E13EA17E-A7EA-4D6A-9EC2-897796ECD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81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28681" name="Text Box 8">
            <a:extLst>
              <a:ext uri="{FF2B5EF4-FFF2-40B4-BE49-F238E27FC236}">
                <a16:creationId xmlns:a16="http://schemas.microsoft.com/office/drawing/2014/main" id="{252432B1-110B-4085-B8DD-8A68DEDC6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041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8682" name="Text Box 9">
            <a:extLst>
              <a:ext uri="{FF2B5EF4-FFF2-40B4-BE49-F238E27FC236}">
                <a16:creationId xmlns:a16="http://schemas.microsoft.com/office/drawing/2014/main" id="{C58B2FD8-F05E-4C92-B320-CAEB7EA936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175" y="2327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8683" name="Text Box 10">
            <a:extLst>
              <a:ext uri="{FF2B5EF4-FFF2-40B4-BE49-F238E27FC236}">
                <a16:creationId xmlns:a16="http://schemas.microsoft.com/office/drawing/2014/main" id="{F2C2C0BE-9276-485B-B321-28DD4B308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574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8684" name="Text Box 11">
            <a:extLst>
              <a:ext uri="{FF2B5EF4-FFF2-40B4-BE49-F238E27FC236}">
                <a16:creationId xmlns:a16="http://schemas.microsoft.com/office/drawing/2014/main" id="{C7203FF6-00D5-48F1-8DDC-393108081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8797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8685" name="Text Box 12">
            <a:extLst>
              <a:ext uri="{FF2B5EF4-FFF2-40B4-BE49-F238E27FC236}">
                <a16:creationId xmlns:a16="http://schemas.microsoft.com/office/drawing/2014/main" id="{02F27749-7F18-4CDD-A67D-217CA6B68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165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8686" name="Text Box 13">
            <a:extLst>
              <a:ext uri="{FF2B5EF4-FFF2-40B4-BE49-F238E27FC236}">
                <a16:creationId xmlns:a16="http://schemas.microsoft.com/office/drawing/2014/main" id="{1E186C13-F22E-4811-A54E-9EF7645E6F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46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8687" name="Text Box 14">
            <a:extLst>
              <a:ext uri="{FF2B5EF4-FFF2-40B4-BE49-F238E27FC236}">
                <a16:creationId xmlns:a16="http://schemas.microsoft.com/office/drawing/2014/main" id="{A5D00DBD-631A-4F88-8C1E-893270867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51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8688" name="Text Box 15">
            <a:extLst>
              <a:ext uri="{FF2B5EF4-FFF2-40B4-BE49-F238E27FC236}">
                <a16:creationId xmlns:a16="http://schemas.microsoft.com/office/drawing/2014/main" id="{2F308D65-4F8B-430F-AAD4-DE44BF298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75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8689" name="Text Box 16">
            <a:extLst>
              <a:ext uri="{FF2B5EF4-FFF2-40B4-BE49-F238E27FC236}">
                <a16:creationId xmlns:a16="http://schemas.microsoft.com/office/drawing/2014/main" id="{E33E02E7-0242-4928-B633-7402E4FB91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41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8690" name="Text Box 17">
            <a:extLst>
              <a:ext uri="{FF2B5EF4-FFF2-40B4-BE49-F238E27FC236}">
                <a16:creationId xmlns:a16="http://schemas.microsoft.com/office/drawing/2014/main" id="{CBC7181E-30EA-48ED-9A28-E3E8A6EC0C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22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8691" name="Text Box 18">
            <a:extLst>
              <a:ext uri="{FF2B5EF4-FFF2-40B4-BE49-F238E27FC236}">
                <a16:creationId xmlns:a16="http://schemas.microsoft.com/office/drawing/2014/main" id="{974AD0CA-B523-40D8-A63A-4484014BE0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9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8692" name="Text Box 19">
            <a:extLst>
              <a:ext uri="{FF2B5EF4-FFF2-40B4-BE49-F238E27FC236}">
                <a16:creationId xmlns:a16="http://schemas.microsoft.com/office/drawing/2014/main" id="{A0E9ED53-AF3F-4482-AB75-4E63B7FFC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793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8693" name="Text Box 20">
            <a:extLst>
              <a:ext uri="{FF2B5EF4-FFF2-40B4-BE49-F238E27FC236}">
                <a16:creationId xmlns:a16="http://schemas.microsoft.com/office/drawing/2014/main" id="{E102446E-E4CD-4C9A-9CEB-B1A8B0CCEE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13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8694" name="Text Box 21">
            <a:extLst>
              <a:ext uri="{FF2B5EF4-FFF2-40B4-BE49-F238E27FC236}">
                <a16:creationId xmlns:a16="http://schemas.microsoft.com/office/drawing/2014/main" id="{83D153FC-8511-4F37-8FC0-A6001F527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765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8695" name="Text Box 22">
            <a:extLst>
              <a:ext uri="{FF2B5EF4-FFF2-40B4-BE49-F238E27FC236}">
                <a16:creationId xmlns:a16="http://schemas.microsoft.com/office/drawing/2014/main" id="{F62AC829-AA9B-426F-B128-C822B6658A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4365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8696" name="Text Box 23">
            <a:extLst>
              <a:ext uri="{FF2B5EF4-FFF2-40B4-BE49-F238E27FC236}">
                <a16:creationId xmlns:a16="http://schemas.microsoft.com/office/drawing/2014/main" id="{7183B872-4BAA-4406-AEBE-1EB49DE87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608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8697" name="Text Box 24">
            <a:extLst>
              <a:ext uri="{FF2B5EF4-FFF2-40B4-BE49-F238E27FC236}">
                <a16:creationId xmlns:a16="http://schemas.microsoft.com/office/drawing/2014/main" id="{06D9295D-4FD6-4DE9-8DC4-400C30DEB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7941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8698" name="Text Box 25">
            <a:extLst>
              <a:ext uri="{FF2B5EF4-FFF2-40B4-BE49-F238E27FC236}">
                <a16:creationId xmlns:a16="http://schemas.microsoft.com/office/drawing/2014/main" id="{025A02E4-2B29-455C-BBA1-09AD3C948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5845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8699" name="Text Box 26">
            <a:extLst>
              <a:ext uri="{FF2B5EF4-FFF2-40B4-BE49-F238E27FC236}">
                <a16:creationId xmlns:a16="http://schemas.microsoft.com/office/drawing/2014/main" id="{68A65529-59F5-41F7-8A15-4CBB52BD6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108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8700" name="Text Box 27">
            <a:extLst>
              <a:ext uri="{FF2B5EF4-FFF2-40B4-BE49-F238E27FC236}">
                <a16:creationId xmlns:a16="http://schemas.microsoft.com/office/drawing/2014/main" id="{2C2B3783-B7CE-4397-8185-AEC2DBB1DA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717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8701" name="Text Box 28">
            <a:extLst>
              <a:ext uri="{FF2B5EF4-FFF2-40B4-BE49-F238E27FC236}">
                <a16:creationId xmlns:a16="http://schemas.microsoft.com/office/drawing/2014/main" id="{72DF90B9-1821-47F8-8642-C7B16E4CA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9843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8702" name="Text Box 29">
            <a:extLst>
              <a:ext uri="{FF2B5EF4-FFF2-40B4-BE49-F238E27FC236}">
                <a16:creationId xmlns:a16="http://schemas.microsoft.com/office/drawing/2014/main" id="{B257FE28-3B7E-4507-9E16-911E99F98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2289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8703" name="Text Box 30">
            <a:extLst>
              <a:ext uri="{FF2B5EF4-FFF2-40B4-BE49-F238E27FC236}">
                <a16:creationId xmlns:a16="http://schemas.microsoft.com/office/drawing/2014/main" id="{A39F508E-E3A2-4F34-AD4A-FE30675C4D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5558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8704" name="Text Box 31">
            <a:extLst>
              <a:ext uri="{FF2B5EF4-FFF2-40B4-BE49-F238E27FC236}">
                <a16:creationId xmlns:a16="http://schemas.microsoft.com/office/drawing/2014/main" id="{D5CE688C-9382-4FEB-804E-6AC6351B6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41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8705" name="Oval 32">
            <a:extLst>
              <a:ext uri="{FF2B5EF4-FFF2-40B4-BE49-F238E27FC236}">
                <a16:creationId xmlns:a16="http://schemas.microsoft.com/office/drawing/2014/main" id="{A11A4ECE-D7F8-4D1F-961F-7F713E5151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7300" y="1543050"/>
            <a:ext cx="457200" cy="36195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1269793" name="Text Box 33">
            <a:extLst>
              <a:ext uri="{FF2B5EF4-FFF2-40B4-BE49-F238E27FC236}">
                <a16:creationId xmlns:a16="http://schemas.microsoft.com/office/drawing/2014/main" id="{693528B3-140B-4457-889A-5834ACED11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8575" y="1409700"/>
            <a:ext cx="3651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200">
                <a:latin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8631554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2697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2697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93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>
            <a:extLst>
              <a:ext uri="{FF2B5EF4-FFF2-40B4-BE49-F238E27FC236}">
                <a16:creationId xmlns:a16="http://schemas.microsoft.com/office/drawing/2014/main" id="{263028AB-4D10-4678-B948-889C1771B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87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29701" name="Text Box 4">
            <a:extLst>
              <a:ext uri="{FF2B5EF4-FFF2-40B4-BE49-F238E27FC236}">
                <a16:creationId xmlns:a16="http://schemas.microsoft.com/office/drawing/2014/main" id="{2BFDDD6A-CA51-4233-8122-3C04C1229AD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89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29702" name="Text Box 5">
            <a:extLst>
              <a:ext uri="{FF2B5EF4-FFF2-40B4-BE49-F238E27FC236}">
                <a16:creationId xmlns:a16="http://schemas.microsoft.com/office/drawing/2014/main" id="{37D0F1CF-9C16-471F-BF34-C315C0987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5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9703" name="Text Box 6">
            <a:extLst>
              <a:ext uri="{FF2B5EF4-FFF2-40B4-BE49-F238E27FC236}">
                <a16:creationId xmlns:a16="http://schemas.microsoft.com/office/drawing/2014/main" id="{79D0D44D-C9F5-451E-8EF8-FF00ADF51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7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9704" name="Text Box 7">
            <a:extLst>
              <a:ext uri="{FF2B5EF4-FFF2-40B4-BE49-F238E27FC236}">
                <a16:creationId xmlns:a16="http://schemas.microsoft.com/office/drawing/2014/main" id="{808D5B43-0767-40D7-A911-F3D253FE3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81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29705" name="Text Box 8">
            <a:extLst>
              <a:ext uri="{FF2B5EF4-FFF2-40B4-BE49-F238E27FC236}">
                <a16:creationId xmlns:a16="http://schemas.microsoft.com/office/drawing/2014/main" id="{3BB926EF-9705-4338-BB52-CC2D28372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041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9706" name="Text Box 9">
            <a:extLst>
              <a:ext uri="{FF2B5EF4-FFF2-40B4-BE49-F238E27FC236}">
                <a16:creationId xmlns:a16="http://schemas.microsoft.com/office/drawing/2014/main" id="{D0398B50-D443-41E8-9F0D-8E8222DC7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175" y="2327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9707" name="Text Box 10">
            <a:extLst>
              <a:ext uri="{FF2B5EF4-FFF2-40B4-BE49-F238E27FC236}">
                <a16:creationId xmlns:a16="http://schemas.microsoft.com/office/drawing/2014/main" id="{C24B84E6-FF7E-4AB6-909C-B13F5C014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574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9708" name="Text Box 11">
            <a:extLst>
              <a:ext uri="{FF2B5EF4-FFF2-40B4-BE49-F238E27FC236}">
                <a16:creationId xmlns:a16="http://schemas.microsoft.com/office/drawing/2014/main" id="{389F9E70-B5A2-43A5-A689-BC3A847FEF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8797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9709" name="Text Box 12">
            <a:extLst>
              <a:ext uri="{FF2B5EF4-FFF2-40B4-BE49-F238E27FC236}">
                <a16:creationId xmlns:a16="http://schemas.microsoft.com/office/drawing/2014/main" id="{7A842B61-F822-4F39-BF3A-5B860FB957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165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9710" name="Text Box 13">
            <a:extLst>
              <a:ext uri="{FF2B5EF4-FFF2-40B4-BE49-F238E27FC236}">
                <a16:creationId xmlns:a16="http://schemas.microsoft.com/office/drawing/2014/main" id="{AFCCE47D-86B1-448C-814F-DBD66B8594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46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9711" name="Text Box 14">
            <a:extLst>
              <a:ext uri="{FF2B5EF4-FFF2-40B4-BE49-F238E27FC236}">
                <a16:creationId xmlns:a16="http://schemas.microsoft.com/office/drawing/2014/main" id="{1D689FD3-892D-465B-A0E9-8A0E7B31A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51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9712" name="Text Box 15">
            <a:extLst>
              <a:ext uri="{FF2B5EF4-FFF2-40B4-BE49-F238E27FC236}">
                <a16:creationId xmlns:a16="http://schemas.microsoft.com/office/drawing/2014/main" id="{A1FCCBE8-6820-4D93-B84F-AA0FFF8D3F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75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9713" name="Text Box 16">
            <a:extLst>
              <a:ext uri="{FF2B5EF4-FFF2-40B4-BE49-F238E27FC236}">
                <a16:creationId xmlns:a16="http://schemas.microsoft.com/office/drawing/2014/main" id="{151C5620-B903-411C-8244-0CE29BDBB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41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9714" name="Text Box 17">
            <a:extLst>
              <a:ext uri="{FF2B5EF4-FFF2-40B4-BE49-F238E27FC236}">
                <a16:creationId xmlns:a16="http://schemas.microsoft.com/office/drawing/2014/main" id="{4C9EE8A4-8439-4BB6-81EF-3019B00BA8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22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9715" name="Text Box 18">
            <a:extLst>
              <a:ext uri="{FF2B5EF4-FFF2-40B4-BE49-F238E27FC236}">
                <a16:creationId xmlns:a16="http://schemas.microsoft.com/office/drawing/2014/main" id="{A02E0372-1DE1-4BAF-B9F5-1DF34D257C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9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9716" name="Text Box 19">
            <a:extLst>
              <a:ext uri="{FF2B5EF4-FFF2-40B4-BE49-F238E27FC236}">
                <a16:creationId xmlns:a16="http://schemas.microsoft.com/office/drawing/2014/main" id="{B5F2DE5E-6C07-4A19-9E92-88BEE6E7DE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793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29717" name="Text Box 20">
            <a:extLst>
              <a:ext uri="{FF2B5EF4-FFF2-40B4-BE49-F238E27FC236}">
                <a16:creationId xmlns:a16="http://schemas.microsoft.com/office/drawing/2014/main" id="{69D479B5-7CCE-424E-B365-D3BC8D191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13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9718" name="Text Box 21">
            <a:extLst>
              <a:ext uri="{FF2B5EF4-FFF2-40B4-BE49-F238E27FC236}">
                <a16:creationId xmlns:a16="http://schemas.microsoft.com/office/drawing/2014/main" id="{BB655098-D758-4B4C-8F74-6C913A90E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765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9719" name="Text Box 22">
            <a:extLst>
              <a:ext uri="{FF2B5EF4-FFF2-40B4-BE49-F238E27FC236}">
                <a16:creationId xmlns:a16="http://schemas.microsoft.com/office/drawing/2014/main" id="{F4FD8679-BC29-4588-A609-3606949A5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4365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9720" name="Text Box 23">
            <a:extLst>
              <a:ext uri="{FF2B5EF4-FFF2-40B4-BE49-F238E27FC236}">
                <a16:creationId xmlns:a16="http://schemas.microsoft.com/office/drawing/2014/main" id="{9F19FCFE-1244-4983-B347-A9628A9725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608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9721" name="Text Box 24">
            <a:extLst>
              <a:ext uri="{FF2B5EF4-FFF2-40B4-BE49-F238E27FC236}">
                <a16:creationId xmlns:a16="http://schemas.microsoft.com/office/drawing/2014/main" id="{B77E5BFA-6C7C-43B9-A083-0808A9619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7941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9722" name="Text Box 25">
            <a:extLst>
              <a:ext uri="{FF2B5EF4-FFF2-40B4-BE49-F238E27FC236}">
                <a16:creationId xmlns:a16="http://schemas.microsoft.com/office/drawing/2014/main" id="{D3212904-3205-40AD-9D6A-DE8A711D21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5845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9723" name="Text Box 26">
            <a:extLst>
              <a:ext uri="{FF2B5EF4-FFF2-40B4-BE49-F238E27FC236}">
                <a16:creationId xmlns:a16="http://schemas.microsoft.com/office/drawing/2014/main" id="{DFE587F1-8410-4BA0-8CE3-698414B36D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108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9724" name="Text Box 27">
            <a:extLst>
              <a:ext uri="{FF2B5EF4-FFF2-40B4-BE49-F238E27FC236}">
                <a16:creationId xmlns:a16="http://schemas.microsoft.com/office/drawing/2014/main" id="{6C6E1EF7-20E8-4924-A03C-DC6C39395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717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9725" name="Text Box 28">
            <a:extLst>
              <a:ext uri="{FF2B5EF4-FFF2-40B4-BE49-F238E27FC236}">
                <a16:creationId xmlns:a16="http://schemas.microsoft.com/office/drawing/2014/main" id="{C0FBAE34-C6A2-4721-83CA-BEF4FF3E4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9843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9726" name="Text Box 29">
            <a:extLst>
              <a:ext uri="{FF2B5EF4-FFF2-40B4-BE49-F238E27FC236}">
                <a16:creationId xmlns:a16="http://schemas.microsoft.com/office/drawing/2014/main" id="{3422B780-DC8F-4D54-B21E-AFF8E212E6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2289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9727" name="Text Box 30">
            <a:extLst>
              <a:ext uri="{FF2B5EF4-FFF2-40B4-BE49-F238E27FC236}">
                <a16:creationId xmlns:a16="http://schemas.microsoft.com/office/drawing/2014/main" id="{403662E8-2991-4118-A4F6-55BDB080C9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5558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9728" name="Text Box 31">
            <a:extLst>
              <a:ext uri="{FF2B5EF4-FFF2-40B4-BE49-F238E27FC236}">
                <a16:creationId xmlns:a16="http://schemas.microsoft.com/office/drawing/2014/main" id="{67E3A343-3B13-4BB4-9F72-D457EA50A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41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29729" name="Oval 32">
            <a:extLst>
              <a:ext uri="{FF2B5EF4-FFF2-40B4-BE49-F238E27FC236}">
                <a16:creationId xmlns:a16="http://schemas.microsoft.com/office/drawing/2014/main" id="{FC610DB7-E57A-4EEE-9173-8463868C1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7300" y="1543050"/>
            <a:ext cx="457200" cy="36195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grpSp>
        <p:nvGrpSpPr>
          <p:cNvPr id="29730" name="Group 33">
            <a:extLst>
              <a:ext uri="{FF2B5EF4-FFF2-40B4-BE49-F238E27FC236}">
                <a16:creationId xmlns:a16="http://schemas.microsoft.com/office/drawing/2014/main" id="{E218D17A-7D54-4936-862F-A74F1F2D835F}"/>
              </a:ext>
            </a:extLst>
          </p:cNvPr>
          <p:cNvGrpSpPr>
            <a:grpSpLocks/>
          </p:cNvGrpSpPr>
          <p:nvPr/>
        </p:nvGrpSpPr>
        <p:grpSpPr bwMode="auto">
          <a:xfrm>
            <a:off x="7032625" y="1470025"/>
            <a:ext cx="908050" cy="476250"/>
            <a:chOff x="4622" y="422"/>
            <a:chExt cx="572" cy="300"/>
          </a:xfrm>
        </p:grpSpPr>
        <p:sp>
          <p:nvSpPr>
            <p:cNvPr id="29731" name="Text Box 34">
              <a:extLst>
                <a:ext uri="{FF2B5EF4-FFF2-40B4-BE49-F238E27FC236}">
                  <a16:creationId xmlns:a16="http://schemas.microsoft.com/office/drawing/2014/main" id="{2D376CD2-DE60-4EDB-8D61-FFBF563C31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2" y="434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kumimoji="0"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29732" name="Text Box 35">
              <a:extLst>
                <a:ext uri="{FF2B5EF4-FFF2-40B4-BE49-F238E27FC236}">
                  <a16:creationId xmlns:a16="http://schemas.microsoft.com/office/drawing/2014/main" id="{EBC743BD-1313-4CB9-B4AC-6A207E2A27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70" y="422"/>
              <a:ext cx="2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kumimoji="0" lang="en-US" altLang="en-US" sz="2400">
                  <a:solidFill>
                    <a:schemeClr val="accent1"/>
                  </a:solidFill>
                  <a:latin typeface="Times New Roman" panose="02020603050405020304" pitchFamily="18" charset="0"/>
                </a:rPr>
                <a:t>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44333886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>
            <a:extLst>
              <a:ext uri="{FF2B5EF4-FFF2-40B4-BE49-F238E27FC236}">
                <a16:creationId xmlns:a16="http://schemas.microsoft.com/office/drawing/2014/main" id="{D7856CCA-71EE-4591-B3F0-72404B2AB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87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30725" name="Text Box 4">
            <a:extLst>
              <a:ext uri="{FF2B5EF4-FFF2-40B4-BE49-F238E27FC236}">
                <a16:creationId xmlns:a16="http://schemas.microsoft.com/office/drawing/2014/main" id="{9DB99209-4076-412F-925E-CD24DA2BF723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89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30726" name="Text Box 5">
            <a:extLst>
              <a:ext uri="{FF2B5EF4-FFF2-40B4-BE49-F238E27FC236}">
                <a16:creationId xmlns:a16="http://schemas.microsoft.com/office/drawing/2014/main" id="{87E2F69D-9E63-497B-888B-A586BAFFE7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5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0727" name="Text Box 6">
            <a:extLst>
              <a:ext uri="{FF2B5EF4-FFF2-40B4-BE49-F238E27FC236}">
                <a16:creationId xmlns:a16="http://schemas.microsoft.com/office/drawing/2014/main" id="{B70A4FFC-8D5C-4618-9467-D5F8DC5321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7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0728" name="Text Box 7">
            <a:extLst>
              <a:ext uri="{FF2B5EF4-FFF2-40B4-BE49-F238E27FC236}">
                <a16:creationId xmlns:a16="http://schemas.microsoft.com/office/drawing/2014/main" id="{35990C60-50F2-4C94-BC4B-192506234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81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30729" name="Text Box 8">
            <a:extLst>
              <a:ext uri="{FF2B5EF4-FFF2-40B4-BE49-F238E27FC236}">
                <a16:creationId xmlns:a16="http://schemas.microsoft.com/office/drawing/2014/main" id="{A1E676BE-D676-4554-ACC4-48909B73B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041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0730" name="Text Box 9">
            <a:extLst>
              <a:ext uri="{FF2B5EF4-FFF2-40B4-BE49-F238E27FC236}">
                <a16:creationId xmlns:a16="http://schemas.microsoft.com/office/drawing/2014/main" id="{192A7F7F-EDDA-47BD-9144-611E10CE2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175" y="2327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0731" name="Text Box 10">
            <a:extLst>
              <a:ext uri="{FF2B5EF4-FFF2-40B4-BE49-F238E27FC236}">
                <a16:creationId xmlns:a16="http://schemas.microsoft.com/office/drawing/2014/main" id="{E8B2AC8E-3748-46DB-A8C2-19790085D3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574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0732" name="Text Box 11">
            <a:extLst>
              <a:ext uri="{FF2B5EF4-FFF2-40B4-BE49-F238E27FC236}">
                <a16:creationId xmlns:a16="http://schemas.microsoft.com/office/drawing/2014/main" id="{C8CC790C-D476-40EF-A8AC-89531EC30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8797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0733" name="Text Box 12">
            <a:extLst>
              <a:ext uri="{FF2B5EF4-FFF2-40B4-BE49-F238E27FC236}">
                <a16:creationId xmlns:a16="http://schemas.microsoft.com/office/drawing/2014/main" id="{A51E3553-DAE7-450B-9871-47CCF92BD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165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0734" name="Text Box 13">
            <a:extLst>
              <a:ext uri="{FF2B5EF4-FFF2-40B4-BE49-F238E27FC236}">
                <a16:creationId xmlns:a16="http://schemas.microsoft.com/office/drawing/2014/main" id="{B1E938F1-06F0-49C4-BEF0-4213091821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46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0735" name="Text Box 14">
            <a:extLst>
              <a:ext uri="{FF2B5EF4-FFF2-40B4-BE49-F238E27FC236}">
                <a16:creationId xmlns:a16="http://schemas.microsoft.com/office/drawing/2014/main" id="{B3D3FD9E-63D5-4F79-B046-D005B09CA3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51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0736" name="Text Box 15">
            <a:extLst>
              <a:ext uri="{FF2B5EF4-FFF2-40B4-BE49-F238E27FC236}">
                <a16:creationId xmlns:a16="http://schemas.microsoft.com/office/drawing/2014/main" id="{3954EA9F-6421-4293-8B7D-938FE9F5DB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75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0737" name="Text Box 16">
            <a:extLst>
              <a:ext uri="{FF2B5EF4-FFF2-40B4-BE49-F238E27FC236}">
                <a16:creationId xmlns:a16="http://schemas.microsoft.com/office/drawing/2014/main" id="{E87F1715-3B31-481E-858D-717FE6EC67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41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0738" name="Text Box 17">
            <a:extLst>
              <a:ext uri="{FF2B5EF4-FFF2-40B4-BE49-F238E27FC236}">
                <a16:creationId xmlns:a16="http://schemas.microsoft.com/office/drawing/2014/main" id="{950F4B64-8A19-495E-B2F5-CC4695657D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22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0739" name="Text Box 18">
            <a:extLst>
              <a:ext uri="{FF2B5EF4-FFF2-40B4-BE49-F238E27FC236}">
                <a16:creationId xmlns:a16="http://schemas.microsoft.com/office/drawing/2014/main" id="{40321102-085F-4A09-AB8E-F94667D405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9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0740" name="Text Box 19">
            <a:extLst>
              <a:ext uri="{FF2B5EF4-FFF2-40B4-BE49-F238E27FC236}">
                <a16:creationId xmlns:a16="http://schemas.microsoft.com/office/drawing/2014/main" id="{11F49A0C-D494-4A0D-BFE2-D8B000665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1508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0741" name="Text Box 20">
            <a:extLst>
              <a:ext uri="{FF2B5EF4-FFF2-40B4-BE49-F238E27FC236}">
                <a16:creationId xmlns:a16="http://schemas.microsoft.com/office/drawing/2014/main" id="{6C954D64-78CF-40B6-99A6-CB83686C6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793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0742" name="Text Box 21">
            <a:extLst>
              <a:ext uri="{FF2B5EF4-FFF2-40B4-BE49-F238E27FC236}">
                <a16:creationId xmlns:a16="http://schemas.microsoft.com/office/drawing/2014/main" id="{4A456656-D4B4-41B1-9364-A840A55FF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13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0743" name="Text Box 22">
            <a:extLst>
              <a:ext uri="{FF2B5EF4-FFF2-40B4-BE49-F238E27FC236}">
                <a16:creationId xmlns:a16="http://schemas.microsoft.com/office/drawing/2014/main" id="{059946D6-BD2A-4CBA-8DA0-50C00B918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765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0744" name="Text Box 23">
            <a:extLst>
              <a:ext uri="{FF2B5EF4-FFF2-40B4-BE49-F238E27FC236}">
                <a16:creationId xmlns:a16="http://schemas.microsoft.com/office/drawing/2014/main" id="{835A0D86-FBBB-4BFB-8F2E-A2376C83F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4365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0745" name="Text Box 24">
            <a:extLst>
              <a:ext uri="{FF2B5EF4-FFF2-40B4-BE49-F238E27FC236}">
                <a16:creationId xmlns:a16="http://schemas.microsoft.com/office/drawing/2014/main" id="{E2AAE2EF-53DA-45AE-95C4-32E9057DE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608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0746" name="Text Box 25">
            <a:extLst>
              <a:ext uri="{FF2B5EF4-FFF2-40B4-BE49-F238E27FC236}">
                <a16:creationId xmlns:a16="http://schemas.microsoft.com/office/drawing/2014/main" id="{C7B7D8B0-96E8-4F8D-AFF0-32A340E6E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7941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0747" name="Text Box 26">
            <a:extLst>
              <a:ext uri="{FF2B5EF4-FFF2-40B4-BE49-F238E27FC236}">
                <a16:creationId xmlns:a16="http://schemas.microsoft.com/office/drawing/2014/main" id="{75CE9B9B-231A-41C0-9F64-C2B4ED596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5845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0748" name="Text Box 27">
            <a:extLst>
              <a:ext uri="{FF2B5EF4-FFF2-40B4-BE49-F238E27FC236}">
                <a16:creationId xmlns:a16="http://schemas.microsoft.com/office/drawing/2014/main" id="{46FC2346-DA6F-4835-8895-36BEADBFD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108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0749" name="Text Box 28">
            <a:extLst>
              <a:ext uri="{FF2B5EF4-FFF2-40B4-BE49-F238E27FC236}">
                <a16:creationId xmlns:a16="http://schemas.microsoft.com/office/drawing/2014/main" id="{9599145C-0569-42B2-A738-5A58696E27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75" y="14890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0750" name="Text Box 29">
            <a:extLst>
              <a:ext uri="{FF2B5EF4-FFF2-40B4-BE49-F238E27FC236}">
                <a16:creationId xmlns:a16="http://schemas.microsoft.com/office/drawing/2014/main" id="{825FFD99-413B-4C0F-B4D4-8AAD0C6A26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717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0751" name="Text Box 30">
            <a:extLst>
              <a:ext uri="{FF2B5EF4-FFF2-40B4-BE49-F238E27FC236}">
                <a16:creationId xmlns:a16="http://schemas.microsoft.com/office/drawing/2014/main" id="{9AF31BED-4F86-41F5-A227-ACE850511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9843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0752" name="Text Box 31">
            <a:extLst>
              <a:ext uri="{FF2B5EF4-FFF2-40B4-BE49-F238E27FC236}">
                <a16:creationId xmlns:a16="http://schemas.microsoft.com/office/drawing/2014/main" id="{49827D37-D5CB-4361-89A9-B311478C3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2289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0753" name="Text Box 32">
            <a:extLst>
              <a:ext uri="{FF2B5EF4-FFF2-40B4-BE49-F238E27FC236}">
                <a16:creationId xmlns:a16="http://schemas.microsoft.com/office/drawing/2014/main" id="{19419D93-A97E-4BE5-A5F1-A1F7D2F0B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5558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0754" name="Text Box 33">
            <a:extLst>
              <a:ext uri="{FF2B5EF4-FFF2-40B4-BE49-F238E27FC236}">
                <a16:creationId xmlns:a16="http://schemas.microsoft.com/office/drawing/2014/main" id="{FC944594-068E-4B9F-95F8-097320EE5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41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0755" name="Oval 34">
            <a:extLst>
              <a:ext uri="{FF2B5EF4-FFF2-40B4-BE49-F238E27FC236}">
                <a16:creationId xmlns:a16="http://schemas.microsoft.com/office/drawing/2014/main" id="{B74B417A-A8AA-4493-8197-613BBF5185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0150" y="1828800"/>
            <a:ext cx="457200" cy="36195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732081660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>
            <a:extLst>
              <a:ext uri="{FF2B5EF4-FFF2-40B4-BE49-F238E27FC236}">
                <a16:creationId xmlns:a16="http://schemas.microsoft.com/office/drawing/2014/main" id="{193D1A5D-5B4A-4DE1-A0BE-632B2D377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87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31749" name="Text Box 4">
            <a:extLst>
              <a:ext uri="{FF2B5EF4-FFF2-40B4-BE49-F238E27FC236}">
                <a16:creationId xmlns:a16="http://schemas.microsoft.com/office/drawing/2014/main" id="{16D1C16C-03C5-4FD6-B603-DEE1AE67A251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89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31750" name="Text Box 5">
            <a:extLst>
              <a:ext uri="{FF2B5EF4-FFF2-40B4-BE49-F238E27FC236}">
                <a16:creationId xmlns:a16="http://schemas.microsoft.com/office/drawing/2014/main" id="{4A8F8B8D-446B-4594-9C79-6F43346D7C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5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1751" name="Text Box 6">
            <a:extLst>
              <a:ext uri="{FF2B5EF4-FFF2-40B4-BE49-F238E27FC236}">
                <a16:creationId xmlns:a16="http://schemas.microsoft.com/office/drawing/2014/main" id="{A3CEA7C0-6452-41B9-8252-AA1E13DACA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7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1752" name="Text Box 7">
            <a:extLst>
              <a:ext uri="{FF2B5EF4-FFF2-40B4-BE49-F238E27FC236}">
                <a16:creationId xmlns:a16="http://schemas.microsoft.com/office/drawing/2014/main" id="{1EC332E5-3D39-4B2C-B5AC-533E143FEF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81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31753" name="Text Box 8">
            <a:extLst>
              <a:ext uri="{FF2B5EF4-FFF2-40B4-BE49-F238E27FC236}">
                <a16:creationId xmlns:a16="http://schemas.microsoft.com/office/drawing/2014/main" id="{2E4BB3D8-C902-417F-AD40-55E444E93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041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1754" name="Text Box 9">
            <a:extLst>
              <a:ext uri="{FF2B5EF4-FFF2-40B4-BE49-F238E27FC236}">
                <a16:creationId xmlns:a16="http://schemas.microsoft.com/office/drawing/2014/main" id="{1BB0004F-45B7-42F5-9528-72F415754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175" y="2327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1755" name="Text Box 10">
            <a:extLst>
              <a:ext uri="{FF2B5EF4-FFF2-40B4-BE49-F238E27FC236}">
                <a16:creationId xmlns:a16="http://schemas.microsoft.com/office/drawing/2014/main" id="{B77E2EF1-7EEC-48D5-A161-E33D3124B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574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1756" name="Text Box 11">
            <a:extLst>
              <a:ext uri="{FF2B5EF4-FFF2-40B4-BE49-F238E27FC236}">
                <a16:creationId xmlns:a16="http://schemas.microsoft.com/office/drawing/2014/main" id="{350B3A01-54E0-4790-9B10-3689759114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8797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1757" name="Text Box 12">
            <a:extLst>
              <a:ext uri="{FF2B5EF4-FFF2-40B4-BE49-F238E27FC236}">
                <a16:creationId xmlns:a16="http://schemas.microsoft.com/office/drawing/2014/main" id="{16CD1AAC-63A8-4E16-9790-830A1ABDD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165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1758" name="Text Box 13">
            <a:extLst>
              <a:ext uri="{FF2B5EF4-FFF2-40B4-BE49-F238E27FC236}">
                <a16:creationId xmlns:a16="http://schemas.microsoft.com/office/drawing/2014/main" id="{186B687D-0D66-4B1A-9BD0-F18CC1A3A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46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1759" name="Text Box 14">
            <a:extLst>
              <a:ext uri="{FF2B5EF4-FFF2-40B4-BE49-F238E27FC236}">
                <a16:creationId xmlns:a16="http://schemas.microsoft.com/office/drawing/2014/main" id="{F6A5C171-A7D8-4B75-BABA-472632C8F2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51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1760" name="Text Box 15">
            <a:extLst>
              <a:ext uri="{FF2B5EF4-FFF2-40B4-BE49-F238E27FC236}">
                <a16:creationId xmlns:a16="http://schemas.microsoft.com/office/drawing/2014/main" id="{659CA4D7-C42A-4271-81D1-553638A72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75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1761" name="Text Box 16">
            <a:extLst>
              <a:ext uri="{FF2B5EF4-FFF2-40B4-BE49-F238E27FC236}">
                <a16:creationId xmlns:a16="http://schemas.microsoft.com/office/drawing/2014/main" id="{1A5BCA9D-06F6-40A4-AF1E-2AF9B8E54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41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1762" name="Text Box 17">
            <a:extLst>
              <a:ext uri="{FF2B5EF4-FFF2-40B4-BE49-F238E27FC236}">
                <a16:creationId xmlns:a16="http://schemas.microsoft.com/office/drawing/2014/main" id="{60EC909A-AE40-4B7E-9F9B-E0572E117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22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1763" name="Text Box 18">
            <a:extLst>
              <a:ext uri="{FF2B5EF4-FFF2-40B4-BE49-F238E27FC236}">
                <a16:creationId xmlns:a16="http://schemas.microsoft.com/office/drawing/2014/main" id="{F479DB1E-845D-4A33-AB67-34C93D223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9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1764" name="Text Box 19">
            <a:extLst>
              <a:ext uri="{FF2B5EF4-FFF2-40B4-BE49-F238E27FC236}">
                <a16:creationId xmlns:a16="http://schemas.microsoft.com/office/drawing/2014/main" id="{685465B2-A23B-4302-9A41-6286C5F44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1508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1765" name="Text Box 20">
            <a:extLst>
              <a:ext uri="{FF2B5EF4-FFF2-40B4-BE49-F238E27FC236}">
                <a16:creationId xmlns:a16="http://schemas.microsoft.com/office/drawing/2014/main" id="{44AC2914-3643-463C-AA19-472C18789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13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1766" name="Text Box 21">
            <a:extLst>
              <a:ext uri="{FF2B5EF4-FFF2-40B4-BE49-F238E27FC236}">
                <a16:creationId xmlns:a16="http://schemas.microsoft.com/office/drawing/2014/main" id="{58E40057-7F14-40AA-9057-D88110843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765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1767" name="Text Box 22">
            <a:extLst>
              <a:ext uri="{FF2B5EF4-FFF2-40B4-BE49-F238E27FC236}">
                <a16:creationId xmlns:a16="http://schemas.microsoft.com/office/drawing/2014/main" id="{B2F01182-8E52-4CEB-B6EB-0EE691CDF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4365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1768" name="Text Box 23">
            <a:extLst>
              <a:ext uri="{FF2B5EF4-FFF2-40B4-BE49-F238E27FC236}">
                <a16:creationId xmlns:a16="http://schemas.microsoft.com/office/drawing/2014/main" id="{10262866-3FDC-4094-B53B-F195AC2AD5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608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1769" name="Text Box 24">
            <a:extLst>
              <a:ext uri="{FF2B5EF4-FFF2-40B4-BE49-F238E27FC236}">
                <a16:creationId xmlns:a16="http://schemas.microsoft.com/office/drawing/2014/main" id="{5D94FD04-9049-437D-BB09-E2A4DD6C1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7941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1770" name="Text Box 25">
            <a:extLst>
              <a:ext uri="{FF2B5EF4-FFF2-40B4-BE49-F238E27FC236}">
                <a16:creationId xmlns:a16="http://schemas.microsoft.com/office/drawing/2014/main" id="{E1418B4D-8EF2-4B8E-823F-601B43744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5845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1771" name="Text Box 26">
            <a:extLst>
              <a:ext uri="{FF2B5EF4-FFF2-40B4-BE49-F238E27FC236}">
                <a16:creationId xmlns:a16="http://schemas.microsoft.com/office/drawing/2014/main" id="{F81070C6-BC40-4329-9A28-4AF6A73D90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108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1772" name="Text Box 27">
            <a:extLst>
              <a:ext uri="{FF2B5EF4-FFF2-40B4-BE49-F238E27FC236}">
                <a16:creationId xmlns:a16="http://schemas.microsoft.com/office/drawing/2014/main" id="{CD43C700-E8A7-46A4-ADF3-5C81CB664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9843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1773" name="Text Box 28">
            <a:extLst>
              <a:ext uri="{FF2B5EF4-FFF2-40B4-BE49-F238E27FC236}">
                <a16:creationId xmlns:a16="http://schemas.microsoft.com/office/drawing/2014/main" id="{38EC1C3D-2337-48A4-A144-B66D3212DE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2289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1774" name="Text Box 29">
            <a:extLst>
              <a:ext uri="{FF2B5EF4-FFF2-40B4-BE49-F238E27FC236}">
                <a16:creationId xmlns:a16="http://schemas.microsoft.com/office/drawing/2014/main" id="{5F7C75FE-DF89-4977-B6C8-4C947013F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5558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1775" name="Text Box 30">
            <a:extLst>
              <a:ext uri="{FF2B5EF4-FFF2-40B4-BE49-F238E27FC236}">
                <a16:creationId xmlns:a16="http://schemas.microsoft.com/office/drawing/2014/main" id="{9AFE6869-DE54-4E3D-96DD-6B1C524B9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41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1776" name="Oval 31">
            <a:extLst>
              <a:ext uri="{FF2B5EF4-FFF2-40B4-BE49-F238E27FC236}">
                <a16:creationId xmlns:a16="http://schemas.microsoft.com/office/drawing/2014/main" id="{AA064C84-4D15-42EC-B189-2D795D45B8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0150" y="1828800"/>
            <a:ext cx="457200" cy="36195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1272864" name="Text Box 32">
            <a:extLst>
              <a:ext uri="{FF2B5EF4-FFF2-40B4-BE49-F238E27FC236}">
                <a16:creationId xmlns:a16="http://schemas.microsoft.com/office/drawing/2014/main" id="{125F7889-57E0-4072-9E46-FA108F302E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1425" y="1695450"/>
            <a:ext cx="3651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200">
                <a:latin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40555583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2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2728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2728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2864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>
            <a:extLst>
              <a:ext uri="{FF2B5EF4-FFF2-40B4-BE49-F238E27FC236}">
                <a16:creationId xmlns:a16="http://schemas.microsoft.com/office/drawing/2014/main" id="{EFBACA4F-3C69-4A84-AE0E-6BEA54826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87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32773" name="Text Box 4">
            <a:extLst>
              <a:ext uri="{FF2B5EF4-FFF2-40B4-BE49-F238E27FC236}">
                <a16:creationId xmlns:a16="http://schemas.microsoft.com/office/drawing/2014/main" id="{1F31A635-5878-4D9A-B493-D85224DDD93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89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32774" name="Text Box 5">
            <a:extLst>
              <a:ext uri="{FF2B5EF4-FFF2-40B4-BE49-F238E27FC236}">
                <a16:creationId xmlns:a16="http://schemas.microsoft.com/office/drawing/2014/main" id="{7E826F59-0BCE-4A57-88B9-26D88252D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5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2775" name="Text Box 6">
            <a:extLst>
              <a:ext uri="{FF2B5EF4-FFF2-40B4-BE49-F238E27FC236}">
                <a16:creationId xmlns:a16="http://schemas.microsoft.com/office/drawing/2014/main" id="{98C37097-3A0F-4B98-B510-28361559B1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7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2776" name="Text Box 7">
            <a:extLst>
              <a:ext uri="{FF2B5EF4-FFF2-40B4-BE49-F238E27FC236}">
                <a16:creationId xmlns:a16="http://schemas.microsoft.com/office/drawing/2014/main" id="{A8966308-ACDF-4AF0-ACEE-4F60C1078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81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32777" name="Text Box 8">
            <a:extLst>
              <a:ext uri="{FF2B5EF4-FFF2-40B4-BE49-F238E27FC236}">
                <a16:creationId xmlns:a16="http://schemas.microsoft.com/office/drawing/2014/main" id="{174374C5-7074-413F-8516-5426A0188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041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2778" name="Text Box 9">
            <a:extLst>
              <a:ext uri="{FF2B5EF4-FFF2-40B4-BE49-F238E27FC236}">
                <a16:creationId xmlns:a16="http://schemas.microsoft.com/office/drawing/2014/main" id="{C11E3947-4B8B-45AD-A213-4B4213E09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175" y="2327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2779" name="Text Box 10">
            <a:extLst>
              <a:ext uri="{FF2B5EF4-FFF2-40B4-BE49-F238E27FC236}">
                <a16:creationId xmlns:a16="http://schemas.microsoft.com/office/drawing/2014/main" id="{FE34C1BD-259C-49B0-BE2A-6F08E9F3EC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574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2780" name="Text Box 11">
            <a:extLst>
              <a:ext uri="{FF2B5EF4-FFF2-40B4-BE49-F238E27FC236}">
                <a16:creationId xmlns:a16="http://schemas.microsoft.com/office/drawing/2014/main" id="{CF151C74-EABB-42BC-8B79-E3C80A5125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8797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2781" name="Text Box 12">
            <a:extLst>
              <a:ext uri="{FF2B5EF4-FFF2-40B4-BE49-F238E27FC236}">
                <a16:creationId xmlns:a16="http://schemas.microsoft.com/office/drawing/2014/main" id="{0FE130DF-7637-4178-A71F-36283E72ED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165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2782" name="Text Box 13">
            <a:extLst>
              <a:ext uri="{FF2B5EF4-FFF2-40B4-BE49-F238E27FC236}">
                <a16:creationId xmlns:a16="http://schemas.microsoft.com/office/drawing/2014/main" id="{3645AF0F-B8C6-4781-9389-5EDF8C1FBC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46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2783" name="Text Box 14">
            <a:extLst>
              <a:ext uri="{FF2B5EF4-FFF2-40B4-BE49-F238E27FC236}">
                <a16:creationId xmlns:a16="http://schemas.microsoft.com/office/drawing/2014/main" id="{BA1AC801-EF8D-4C76-9947-18ACA4BF9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51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2784" name="Text Box 15">
            <a:extLst>
              <a:ext uri="{FF2B5EF4-FFF2-40B4-BE49-F238E27FC236}">
                <a16:creationId xmlns:a16="http://schemas.microsoft.com/office/drawing/2014/main" id="{44E35601-F94F-4CF0-83D9-A262915A9A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75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2785" name="Text Box 16">
            <a:extLst>
              <a:ext uri="{FF2B5EF4-FFF2-40B4-BE49-F238E27FC236}">
                <a16:creationId xmlns:a16="http://schemas.microsoft.com/office/drawing/2014/main" id="{C00571EA-1F3F-4DE3-B9F8-FBE598027E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41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2786" name="Text Box 17">
            <a:extLst>
              <a:ext uri="{FF2B5EF4-FFF2-40B4-BE49-F238E27FC236}">
                <a16:creationId xmlns:a16="http://schemas.microsoft.com/office/drawing/2014/main" id="{3291A897-4EB7-4D4E-A150-CE723883B6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22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2787" name="Text Box 18">
            <a:extLst>
              <a:ext uri="{FF2B5EF4-FFF2-40B4-BE49-F238E27FC236}">
                <a16:creationId xmlns:a16="http://schemas.microsoft.com/office/drawing/2014/main" id="{0F2F7443-C925-4821-99D3-A31C934AAE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9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2788" name="Text Box 19">
            <a:extLst>
              <a:ext uri="{FF2B5EF4-FFF2-40B4-BE49-F238E27FC236}">
                <a16:creationId xmlns:a16="http://schemas.microsoft.com/office/drawing/2014/main" id="{BED2D86F-EF71-49AA-8D0F-67022F4B1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1508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2789" name="Text Box 20">
            <a:extLst>
              <a:ext uri="{FF2B5EF4-FFF2-40B4-BE49-F238E27FC236}">
                <a16:creationId xmlns:a16="http://schemas.microsoft.com/office/drawing/2014/main" id="{C5232C19-659D-4945-94AF-860AE300F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32625" y="1774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2790" name="Text Box 21">
            <a:extLst>
              <a:ext uri="{FF2B5EF4-FFF2-40B4-BE49-F238E27FC236}">
                <a16:creationId xmlns:a16="http://schemas.microsoft.com/office/drawing/2014/main" id="{4E14F828-136E-47CF-8EF4-69C6756CE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13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2791" name="Text Box 22">
            <a:extLst>
              <a:ext uri="{FF2B5EF4-FFF2-40B4-BE49-F238E27FC236}">
                <a16:creationId xmlns:a16="http://schemas.microsoft.com/office/drawing/2014/main" id="{2C34D9E0-C2F4-4CA0-9251-24E4F8F0E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765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2792" name="Text Box 23">
            <a:extLst>
              <a:ext uri="{FF2B5EF4-FFF2-40B4-BE49-F238E27FC236}">
                <a16:creationId xmlns:a16="http://schemas.microsoft.com/office/drawing/2014/main" id="{B54B8471-BF7E-44D0-952D-26535B3A50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4365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2793" name="Text Box 24">
            <a:extLst>
              <a:ext uri="{FF2B5EF4-FFF2-40B4-BE49-F238E27FC236}">
                <a16:creationId xmlns:a16="http://schemas.microsoft.com/office/drawing/2014/main" id="{F0404535-B3E0-4245-BF6D-429A8BCEEC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608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2794" name="Text Box 25">
            <a:extLst>
              <a:ext uri="{FF2B5EF4-FFF2-40B4-BE49-F238E27FC236}">
                <a16:creationId xmlns:a16="http://schemas.microsoft.com/office/drawing/2014/main" id="{99E309E3-4304-4BF5-B940-8592794CC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7941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2795" name="Text Box 26">
            <a:extLst>
              <a:ext uri="{FF2B5EF4-FFF2-40B4-BE49-F238E27FC236}">
                <a16:creationId xmlns:a16="http://schemas.microsoft.com/office/drawing/2014/main" id="{85247FB8-DF1C-45BA-B762-1590117EF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5845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2796" name="Text Box 27">
            <a:extLst>
              <a:ext uri="{FF2B5EF4-FFF2-40B4-BE49-F238E27FC236}">
                <a16:creationId xmlns:a16="http://schemas.microsoft.com/office/drawing/2014/main" id="{D6225F23-E499-4B4E-A90A-685DF9A05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108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2797" name="Text Box 28">
            <a:extLst>
              <a:ext uri="{FF2B5EF4-FFF2-40B4-BE49-F238E27FC236}">
                <a16:creationId xmlns:a16="http://schemas.microsoft.com/office/drawing/2014/main" id="{43A752F0-6854-4EC0-AE67-CF92582746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1775" y="14700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2798" name="Text Box 29">
            <a:extLst>
              <a:ext uri="{FF2B5EF4-FFF2-40B4-BE49-F238E27FC236}">
                <a16:creationId xmlns:a16="http://schemas.microsoft.com/office/drawing/2014/main" id="{D792CCDB-228D-4AEE-B42D-F228D1A13D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5825" y="19843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2799" name="Text Box 30">
            <a:extLst>
              <a:ext uri="{FF2B5EF4-FFF2-40B4-BE49-F238E27FC236}">
                <a16:creationId xmlns:a16="http://schemas.microsoft.com/office/drawing/2014/main" id="{81201499-1B89-4B63-9F6F-C591A5C72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9843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2800" name="Text Box 31">
            <a:extLst>
              <a:ext uri="{FF2B5EF4-FFF2-40B4-BE49-F238E27FC236}">
                <a16:creationId xmlns:a16="http://schemas.microsoft.com/office/drawing/2014/main" id="{F54ABA23-6346-41DD-889B-FF53BCE9CE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2289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2801" name="Text Box 32">
            <a:extLst>
              <a:ext uri="{FF2B5EF4-FFF2-40B4-BE49-F238E27FC236}">
                <a16:creationId xmlns:a16="http://schemas.microsoft.com/office/drawing/2014/main" id="{074BA0BD-5FF0-4F38-91EA-866A62B399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5558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2802" name="Text Box 33">
            <a:extLst>
              <a:ext uri="{FF2B5EF4-FFF2-40B4-BE49-F238E27FC236}">
                <a16:creationId xmlns:a16="http://schemas.microsoft.com/office/drawing/2014/main" id="{0D241F50-3F2D-47DB-8706-1E6327050E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41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2803" name="Oval 34">
            <a:extLst>
              <a:ext uri="{FF2B5EF4-FFF2-40B4-BE49-F238E27FC236}">
                <a16:creationId xmlns:a16="http://schemas.microsoft.com/office/drawing/2014/main" id="{A674B3D0-266A-4492-8BF7-B08EFBCE0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0150" y="1828800"/>
            <a:ext cx="457200" cy="36195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6879843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>
            <a:extLst>
              <a:ext uri="{FF2B5EF4-FFF2-40B4-BE49-F238E27FC236}">
                <a16:creationId xmlns:a16="http://schemas.microsoft.com/office/drawing/2014/main" id="{BF8105AE-F937-44A5-9DB2-5927F06686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TCP 101 (Cont’d)</a:t>
            </a:r>
          </a:p>
        </p:txBody>
      </p:sp>
      <p:sp>
        <p:nvSpPr>
          <p:cNvPr id="6149" name="Rectangle 3">
            <a:extLst>
              <a:ext uri="{FF2B5EF4-FFF2-40B4-BE49-F238E27FC236}">
                <a16:creationId xmlns:a16="http://schemas.microsoft.com/office/drawing/2014/main" id="{AAAC5B25-108D-4F9D-8075-DB8281A848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TCP is a connection-oriented protocol</a:t>
            </a:r>
          </a:p>
        </p:txBody>
      </p:sp>
      <p:graphicFrame>
        <p:nvGraphicFramePr>
          <p:cNvPr id="6150" name="Object 4">
            <a:extLst>
              <a:ext uri="{FF2B5EF4-FFF2-40B4-BE49-F238E27FC236}">
                <a16:creationId xmlns:a16="http://schemas.microsoft.com/office/drawing/2014/main" id="{3505B20C-8809-4737-BDF6-81BE26398B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5213" y="2974975"/>
          <a:ext cx="1258887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lip" r:id="rId3" imgW="1260043" imgH="1137514" progId="MS_ClipArt_Gallery.2">
                  <p:embed/>
                </p:oleObj>
              </mc:Choice>
              <mc:Fallback>
                <p:oleObj name="Clip" r:id="rId3" imgW="1260043" imgH="1137514" progId="MS_ClipArt_Gallery.2">
                  <p:embed/>
                  <p:pic>
                    <p:nvPicPr>
                      <p:cNvPr id="6150" name="Object 4">
                        <a:extLst>
                          <a:ext uri="{FF2B5EF4-FFF2-40B4-BE49-F238E27FC236}">
                            <a16:creationId xmlns:a16="http://schemas.microsoft.com/office/drawing/2014/main" id="{3505B20C-8809-4737-BDF6-81BE26398B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2974975"/>
                        <a:ext cx="1258887" cy="113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5">
            <a:extLst>
              <a:ext uri="{FF2B5EF4-FFF2-40B4-BE49-F238E27FC236}">
                <a16:creationId xmlns:a16="http://schemas.microsoft.com/office/drawing/2014/main" id="{6AFFB2B6-CD55-412D-B608-49F178C73A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96050" y="2819400"/>
          <a:ext cx="19431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Clip" r:id="rId5" imgW="3886200" imgH="2743200" progId="MS_ClipArt_Gallery.2">
                  <p:embed/>
                </p:oleObj>
              </mc:Choice>
              <mc:Fallback>
                <p:oleObj name="Clip" r:id="rId5" imgW="3886200" imgH="2743200" progId="MS_ClipArt_Gallery.2">
                  <p:embed/>
                  <p:pic>
                    <p:nvPicPr>
                      <p:cNvPr id="6151" name="Object 5">
                        <a:extLst>
                          <a:ext uri="{FF2B5EF4-FFF2-40B4-BE49-F238E27FC236}">
                            <a16:creationId xmlns:a16="http://schemas.microsoft.com/office/drawing/2014/main" id="{6AFFB2B6-CD55-412D-B608-49F178C73A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6050" y="2819400"/>
                        <a:ext cx="19431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47238" name="Group 6">
            <a:extLst>
              <a:ext uri="{FF2B5EF4-FFF2-40B4-BE49-F238E27FC236}">
                <a16:creationId xmlns:a16="http://schemas.microsoft.com/office/drawing/2014/main" id="{FC492DAE-ACEB-4B7B-B099-4566EB324DA0}"/>
              </a:ext>
            </a:extLst>
          </p:cNvPr>
          <p:cNvGrpSpPr>
            <a:grpSpLocks/>
          </p:cNvGrpSpPr>
          <p:nvPr/>
        </p:nvGrpSpPr>
        <p:grpSpPr bwMode="auto">
          <a:xfrm>
            <a:off x="2266950" y="2460625"/>
            <a:ext cx="4419600" cy="682625"/>
            <a:chOff x="1428" y="1550"/>
            <a:chExt cx="2784" cy="430"/>
          </a:xfrm>
        </p:grpSpPr>
        <p:sp>
          <p:nvSpPr>
            <p:cNvPr id="6175" name="Line 7">
              <a:extLst>
                <a:ext uri="{FF2B5EF4-FFF2-40B4-BE49-F238E27FC236}">
                  <a16:creationId xmlns:a16="http://schemas.microsoft.com/office/drawing/2014/main" id="{80DB67A5-42A9-45F7-962A-963CF91CCB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28" y="1752"/>
              <a:ext cx="2784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176" name="Text Box 8">
              <a:extLst>
                <a:ext uri="{FF2B5EF4-FFF2-40B4-BE49-F238E27FC236}">
                  <a16:creationId xmlns:a16="http://schemas.microsoft.com/office/drawing/2014/main" id="{50BE5213-7079-44D2-B634-1919FFBE75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6" y="1550"/>
              <a:ext cx="5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kumimoji="0" lang="en-US" altLang="en-US" sz="2400">
                  <a:latin typeface="Times New Roman" panose="02020603050405020304" pitchFamily="18" charset="0"/>
                </a:rPr>
                <a:t>SYN</a:t>
              </a:r>
            </a:p>
          </p:txBody>
        </p:sp>
      </p:grpSp>
      <p:grpSp>
        <p:nvGrpSpPr>
          <p:cNvPr id="1247241" name="Group 9">
            <a:extLst>
              <a:ext uri="{FF2B5EF4-FFF2-40B4-BE49-F238E27FC236}">
                <a16:creationId xmlns:a16="http://schemas.microsoft.com/office/drawing/2014/main" id="{9282B997-ABC9-49B4-8BB5-ABD46B39F5F9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2841625"/>
            <a:ext cx="4324350" cy="457200"/>
            <a:chOff x="1440" y="1790"/>
            <a:chExt cx="2724" cy="288"/>
          </a:xfrm>
        </p:grpSpPr>
        <p:sp>
          <p:nvSpPr>
            <p:cNvPr id="6173" name="Line 10">
              <a:extLst>
                <a:ext uri="{FF2B5EF4-FFF2-40B4-BE49-F238E27FC236}">
                  <a16:creationId xmlns:a16="http://schemas.microsoft.com/office/drawing/2014/main" id="{CD3E0A3E-DBAC-4535-A9AC-7ADE472972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40" y="2052"/>
              <a:ext cx="2724" cy="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174" name="Text Box 11">
              <a:extLst>
                <a:ext uri="{FF2B5EF4-FFF2-40B4-BE49-F238E27FC236}">
                  <a16:creationId xmlns:a16="http://schemas.microsoft.com/office/drawing/2014/main" id="{137A29CE-6B95-4E54-A8F2-B3C9712A62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2" y="1790"/>
              <a:ext cx="9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kumimoji="0" lang="en-US" altLang="en-US" sz="2400">
                  <a:latin typeface="Times New Roman" panose="02020603050405020304" pitchFamily="18" charset="0"/>
                </a:rPr>
                <a:t>SYN/ACK</a:t>
              </a:r>
            </a:p>
          </p:txBody>
        </p:sp>
      </p:grpSp>
      <p:grpSp>
        <p:nvGrpSpPr>
          <p:cNvPr id="1247244" name="Group 12">
            <a:extLst>
              <a:ext uri="{FF2B5EF4-FFF2-40B4-BE49-F238E27FC236}">
                <a16:creationId xmlns:a16="http://schemas.microsoft.com/office/drawing/2014/main" id="{958E6272-5A49-48BB-B4EF-25468720D5CD}"/>
              </a:ext>
            </a:extLst>
          </p:cNvPr>
          <p:cNvGrpSpPr>
            <a:grpSpLocks/>
          </p:cNvGrpSpPr>
          <p:nvPr/>
        </p:nvGrpSpPr>
        <p:grpSpPr bwMode="auto">
          <a:xfrm>
            <a:off x="2324100" y="3336925"/>
            <a:ext cx="4381500" cy="457200"/>
            <a:chOff x="1464" y="2102"/>
            <a:chExt cx="2760" cy="288"/>
          </a:xfrm>
        </p:grpSpPr>
        <p:sp>
          <p:nvSpPr>
            <p:cNvPr id="6171" name="Line 13">
              <a:extLst>
                <a:ext uri="{FF2B5EF4-FFF2-40B4-BE49-F238E27FC236}">
                  <a16:creationId xmlns:a16="http://schemas.microsoft.com/office/drawing/2014/main" id="{0087F6F5-2A20-45AE-9DF6-4FC879A37D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4" y="2148"/>
              <a:ext cx="2760" cy="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172" name="Text Box 14">
              <a:extLst>
                <a:ext uri="{FF2B5EF4-FFF2-40B4-BE49-F238E27FC236}">
                  <a16:creationId xmlns:a16="http://schemas.microsoft.com/office/drawing/2014/main" id="{A2680167-2B6D-43D2-A928-62EE2C7879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2" y="2102"/>
              <a:ext cx="52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kumimoji="0" lang="en-US" altLang="en-US" sz="2400">
                  <a:latin typeface="Times New Roman" panose="02020603050405020304" pitchFamily="18" charset="0"/>
                </a:rPr>
                <a:t>ACK</a:t>
              </a:r>
            </a:p>
          </p:txBody>
        </p:sp>
      </p:grpSp>
      <p:grpSp>
        <p:nvGrpSpPr>
          <p:cNvPr id="1247247" name="Group 15">
            <a:extLst>
              <a:ext uri="{FF2B5EF4-FFF2-40B4-BE49-F238E27FC236}">
                <a16:creationId xmlns:a16="http://schemas.microsoft.com/office/drawing/2014/main" id="{7182B6EC-50DA-431E-ABA2-2A09C3C43617}"/>
              </a:ext>
            </a:extLst>
          </p:cNvPr>
          <p:cNvGrpSpPr>
            <a:grpSpLocks/>
          </p:cNvGrpSpPr>
          <p:nvPr/>
        </p:nvGrpSpPr>
        <p:grpSpPr bwMode="auto">
          <a:xfrm>
            <a:off x="2381250" y="3451225"/>
            <a:ext cx="4000500" cy="568325"/>
            <a:chOff x="1524" y="2318"/>
            <a:chExt cx="2520" cy="358"/>
          </a:xfrm>
        </p:grpSpPr>
        <p:sp>
          <p:nvSpPr>
            <p:cNvPr id="6169" name="Line 16">
              <a:extLst>
                <a:ext uri="{FF2B5EF4-FFF2-40B4-BE49-F238E27FC236}">
                  <a16:creationId xmlns:a16="http://schemas.microsoft.com/office/drawing/2014/main" id="{329EEDDE-610F-49FA-83BE-BB00B89349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4" y="2568"/>
              <a:ext cx="2520" cy="1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170" name="Text Box 17">
              <a:extLst>
                <a:ext uri="{FF2B5EF4-FFF2-40B4-BE49-F238E27FC236}">
                  <a16:creationId xmlns:a16="http://schemas.microsoft.com/office/drawing/2014/main" id="{EB883C18-94D5-4AC2-830F-F528E30D18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0" y="2318"/>
              <a:ext cx="9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kumimoji="0" lang="en-US" altLang="en-US" sz="2400">
                  <a:latin typeface="Times New Roman" panose="02020603050405020304" pitchFamily="18" charset="0"/>
                </a:rPr>
                <a:t>GET URL</a:t>
              </a:r>
            </a:p>
          </p:txBody>
        </p:sp>
      </p:grpSp>
      <p:sp>
        <p:nvSpPr>
          <p:cNvPr id="1247250" name="Rectangle 18">
            <a:extLst>
              <a:ext uri="{FF2B5EF4-FFF2-40B4-BE49-F238E27FC236}">
                <a16:creationId xmlns:a16="http://schemas.microsoft.com/office/drawing/2014/main" id="{5B097294-1987-4BB7-82E5-5221828CDD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3150" y="4152900"/>
            <a:ext cx="4057650" cy="11811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kumimoji="0" lang="en-US" altLang="en-US" sz="2400">
                <a:latin typeface="Times New Roman" panose="02020603050405020304" pitchFamily="18" charset="0"/>
              </a:rPr>
              <a:t>YOUR DATA HERE</a:t>
            </a:r>
          </a:p>
        </p:txBody>
      </p:sp>
      <p:grpSp>
        <p:nvGrpSpPr>
          <p:cNvPr id="1247251" name="Group 19">
            <a:extLst>
              <a:ext uri="{FF2B5EF4-FFF2-40B4-BE49-F238E27FC236}">
                <a16:creationId xmlns:a16="http://schemas.microsoft.com/office/drawing/2014/main" id="{E80B793B-2DB0-4BC4-9CD8-A543969AF65B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5451475"/>
            <a:ext cx="4114800" cy="457200"/>
            <a:chOff x="1440" y="3434"/>
            <a:chExt cx="2592" cy="288"/>
          </a:xfrm>
        </p:grpSpPr>
        <p:sp>
          <p:nvSpPr>
            <p:cNvPr id="6167" name="Line 20">
              <a:extLst>
                <a:ext uri="{FF2B5EF4-FFF2-40B4-BE49-F238E27FC236}">
                  <a16:creationId xmlns:a16="http://schemas.microsoft.com/office/drawing/2014/main" id="{B151868E-9151-4B60-BD67-FF90136424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40" y="3540"/>
              <a:ext cx="2592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168" name="Text Box 21">
              <a:extLst>
                <a:ext uri="{FF2B5EF4-FFF2-40B4-BE49-F238E27FC236}">
                  <a16:creationId xmlns:a16="http://schemas.microsoft.com/office/drawing/2014/main" id="{8FA25E85-0359-4FE7-AE04-6E583D30C8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42" y="3434"/>
              <a:ext cx="4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kumimoji="0" lang="en-US" altLang="en-US" sz="2400">
                  <a:latin typeface="Times New Roman" panose="02020603050405020304" pitchFamily="18" charset="0"/>
                </a:rPr>
                <a:t>FIN</a:t>
              </a:r>
            </a:p>
          </p:txBody>
        </p:sp>
      </p:grpSp>
      <p:grpSp>
        <p:nvGrpSpPr>
          <p:cNvPr id="1247254" name="Group 22">
            <a:extLst>
              <a:ext uri="{FF2B5EF4-FFF2-40B4-BE49-F238E27FC236}">
                <a16:creationId xmlns:a16="http://schemas.microsoft.com/office/drawing/2014/main" id="{6DF8DC89-30D1-4928-B63D-3B72F42AC5FC}"/>
              </a:ext>
            </a:extLst>
          </p:cNvPr>
          <p:cNvGrpSpPr>
            <a:grpSpLocks/>
          </p:cNvGrpSpPr>
          <p:nvPr/>
        </p:nvGrpSpPr>
        <p:grpSpPr bwMode="auto">
          <a:xfrm>
            <a:off x="2305050" y="5603875"/>
            <a:ext cx="4095750" cy="457200"/>
            <a:chOff x="1452" y="3530"/>
            <a:chExt cx="2580" cy="288"/>
          </a:xfrm>
        </p:grpSpPr>
        <p:sp>
          <p:nvSpPr>
            <p:cNvPr id="6165" name="Line 23">
              <a:extLst>
                <a:ext uri="{FF2B5EF4-FFF2-40B4-BE49-F238E27FC236}">
                  <a16:creationId xmlns:a16="http://schemas.microsoft.com/office/drawing/2014/main" id="{FFB782F9-A5A6-466F-931F-B41EE57523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52" y="3768"/>
              <a:ext cx="2580" cy="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166" name="Text Box 24">
              <a:extLst>
                <a:ext uri="{FF2B5EF4-FFF2-40B4-BE49-F238E27FC236}">
                  <a16:creationId xmlns:a16="http://schemas.microsoft.com/office/drawing/2014/main" id="{878A18F4-FD90-4238-85CC-23C81CC43D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02" y="3530"/>
              <a:ext cx="88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kumimoji="0" lang="en-US" altLang="en-US" sz="2400">
                  <a:latin typeface="Times New Roman" panose="02020603050405020304" pitchFamily="18" charset="0"/>
                </a:rPr>
                <a:t>FIN/ACK</a:t>
              </a:r>
            </a:p>
          </p:txBody>
        </p:sp>
      </p:grpSp>
      <p:grpSp>
        <p:nvGrpSpPr>
          <p:cNvPr id="1247257" name="Group 25">
            <a:extLst>
              <a:ext uri="{FF2B5EF4-FFF2-40B4-BE49-F238E27FC236}">
                <a16:creationId xmlns:a16="http://schemas.microsoft.com/office/drawing/2014/main" id="{281B1EB7-867D-4C1F-B536-FAB8A783BDC2}"/>
              </a:ext>
            </a:extLst>
          </p:cNvPr>
          <p:cNvGrpSpPr>
            <a:grpSpLocks/>
          </p:cNvGrpSpPr>
          <p:nvPr/>
        </p:nvGrpSpPr>
        <p:grpSpPr bwMode="auto">
          <a:xfrm>
            <a:off x="2247900" y="5908675"/>
            <a:ext cx="4095750" cy="457200"/>
            <a:chOff x="1416" y="3722"/>
            <a:chExt cx="2580" cy="288"/>
          </a:xfrm>
        </p:grpSpPr>
        <p:sp>
          <p:nvSpPr>
            <p:cNvPr id="6163" name="Line 26">
              <a:extLst>
                <a:ext uri="{FF2B5EF4-FFF2-40B4-BE49-F238E27FC236}">
                  <a16:creationId xmlns:a16="http://schemas.microsoft.com/office/drawing/2014/main" id="{9A2C5CA5-7794-4DD4-9570-920948CA10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16" y="3864"/>
              <a:ext cx="2580" cy="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164" name="Text Box 27">
              <a:extLst>
                <a:ext uri="{FF2B5EF4-FFF2-40B4-BE49-F238E27FC236}">
                  <a16:creationId xmlns:a16="http://schemas.microsoft.com/office/drawing/2014/main" id="{851C1AD1-787F-46C2-A63E-E23D984D82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2" y="3722"/>
              <a:ext cx="52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kumimoji="0" lang="en-US" altLang="en-US" sz="2400">
                  <a:latin typeface="Times New Roman" panose="02020603050405020304" pitchFamily="18" charset="0"/>
                </a:rPr>
                <a:t>ACK</a:t>
              </a:r>
            </a:p>
          </p:txBody>
        </p:sp>
      </p:grpSp>
      <p:sp>
        <p:nvSpPr>
          <p:cNvPr id="1247260" name="Oval 28">
            <a:extLst>
              <a:ext uri="{FF2B5EF4-FFF2-40B4-BE49-F238E27FC236}">
                <a16:creationId xmlns:a16="http://schemas.microsoft.com/office/drawing/2014/main" id="{2A2FF05B-EA82-4CAD-99B7-8B72BDF864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3981450"/>
            <a:ext cx="4419600" cy="15621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6161" name="Text Box 29">
            <a:extLst>
              <a:ext uri="{FF2B5EF4-FFF2-40B4-BE49-F238E27FC236}">
                <a16:creationId xmlns:a16="http://schemas.microsoft.com/office/drawing/2014/main" id="{28B4FAA4-F6E7-4B68-AE43-71C295657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575" y="4213225"/>
            <a:ext cx="1577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Web Client</a:t>
            </a:r>
          </a:p>
        </p:txBody>
      </p:sp>
      <p:sp>
        <p:nvSpPr>
          <p:cNvPr id="6162" name="Text Box 30">
            <a:extLst>
              <a:ext uri="{FF2B5EF4-FFF2-40B4-BE49-F238E27FC236}">
                <a16:creationId xmlns:a16="http://schemas.microsoft.com/office/drawing/2014/main" id="{AEF25FAE-670A-42E8-9563-A692D83E74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0225" y="4213225"/>
            <a:ext cx="16303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Web Server</a:t>
            </a:r>
          </a:p>
        </p:txBody>
      </p:sp>
    </p:spTree>
    <p:extLst>
      <p:ext uri="{BB962C8B-B14F-4D97-AF65-F5344CB8AC3E}">
        <p14:creationId xmlns:p14="http://schemas.microsoft.com/office/powerpoint/2010/main" val="2212750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7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7250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>
            <a:extLst>
              <a:ext uri="{FF2B5EF4-FFF2-40B4-BE49-F238E27FC236}">
                <a16:creationId xmlns:a16="http://schemas.microsoft.com/office/drawing/2014/main" id="{E765D40F-CECA-4DC9-AC23-50D15E0C4D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87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33797" name="Text Box 4">
            <a:extLst>
              <a:ext uri="{FF2B5EF4-FFF2-40B4-BE49-F238E27FC236}">
                <a16:creationId xmlns:a16="http://schemas.microsoft.com/office/drawing/2014/main" id="{17F9B680-84A8-4054-A178-BF987952F2CE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89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33798" name="Text Box 5">
            <a:extLst>
              <a:ext uri="{FF2B5EF4-FFF2-40B4-BE49-F238E27FC236}">
                <a16:creationId xmlns:a16="http://schemas.microsoft.com/office/drawing/2014/main" id="{C87826C9-FD32-4698-858E-26EAF2516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5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3799" name="Text Box 6">
            <a:extLst>
              <a:ext uri="{FF2B5EF4-FFF2-40B4-BE49-F238E27FC236}">
                <a16:creationId xmlns:a16="http://schemas.microsoft.com/office/drawing/2014/main" id="{A072638E-E48E-44D5-B5E0-C16C8F1B4C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7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3800" name="Text Box 7">
            <a:extLst>
              <a:ext uri="{FF2B5EF4-FFF2-40B4-BE49-F238E27FC236}">
                <a16:creationId xmlns:a16="http://schemas.microsoft.com/office/drawing/2014/main" id="{AF872861-BA33-4D93-895B-B30D7A3471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81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33801" name="Text Box 8">
            <a:extLst>
              <a:ext uri="{FF2B5EF4-FFF2-40B4-BE49-F238E27FC236}">
                <a16:creationId xmlns:a16="http://schemas.microsoft.com/office/drawing/2014/main" id="{16063261-8B43-459B-8FCE-DC9B82C3DF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041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3802" name="Text Box 9">
            <a:extLst>
              <a:ext uri="{FF2B5EF4-FFF2-40B4-BE49-F238E27FC236}">
                <a16:creationId xmlns:a16="http://schemas.microsoft.com/office/drawing/2014/main" id="{75203F8C-56C2-4CA9-AB96-FDC819290B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175" y="2327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3803" name="Text Box 10">
            <a:extLst>
              <a:ext uri="{FF2B5EF4-FFF2-40B4-BE49-F238E27FC236}">
                <a16:creationId xmlns:a16="http://schemas.microsoft.com/office/drawing/2014/main" id="{B51180CD-BD47-4D58-BCD6-04288DAE84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574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3804" name="Text Box 11">
            <a:extLst>
              <a:ext uri="{FF2B5EF4-FFF2-40B4-BE49-F238E27FC236}">
                <a16:creationId xmlns:a16="http://schemas.microsoft.com/office/drawing/2014/main" id="{9EAD1044-DCF5-4C30-B308-341BC2221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8797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3805" name="Text Box 12">
            <a:extLst>
              <a:ext uri="{FF2B5EF4-FFF2-40B4-BE49-F238E27FC236}">
                <a16:creationId xmlns:a16="http://schemas.microsoft.com/office/drawing/2014/main" id="{EE49F35E-A35E-4865-8002-4746CA954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165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3806" name="Text Box 13">
            <a:extLst>
              <a:ext uri="{FF2B5EF4-FFF2-40B4-BE49-F238E27FC236}">
                <a16:creationId xmlns:a16="http://schemas.microsoft.com/office/drawing/2014/main" id="{2B980EB7-1F42-47DA-9E41-733613726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46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3807" name="Text Box 14">
            <a:extLst>
              <a:ext uri="{FF2B5EF4-FFF2-40B4-BE49-F238E27FC236}">
                <a16:creationId xmlns:a16="http://schemas.microsoft.com/office/drawing/2014/main" id="{4C2EBD3F-FFEB-4FAE-B675-27C4E67FD9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51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3808" name="Text Box 15">
            <a:extLst>
              <a:ext uri="{FF2B5EF4-FFF2-40B4-BE49-F238E27FC236}">
                <a16:creationId xmlns:a16="http://schemas.microsoft.com/office/drawing/2014/main" id="{A3C2CDD6-6AF0-45F1-95AC-3FDB42B7F1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75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3809" name="Text Box 16">
            <a:extLst>
              <a:ext uri="{FF2B5EF4-FFF2-40B4-BE49-F238E27FC236}">
                <a16:creationId xmlns:a16="http://schemas.microsoft.com/office/drawing/2014/main" id="{389BA23A-63AA-42F0-8E7D-4B54206909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41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3810" name="Text Box 17">
            <a:extLst>
              <a:ext uri="{FF2B5EF4-FFF2-40B4-BE49-F238E27FC236}">
                <a16:creationId xmlns:a16="http://schemas.microsoft.com/office/drawing/2014/main" id="{66FE3C41-8AF5-4879-8648-7CA35B2C2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22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3811" name="Text Box 18">
            <a:extLst>
              <a:ext uri="{FF2B5EF4-FFF2-40B4-BE49-F238E27FC236}">
                <a16:creationId xmlns:a16="http://schemas.microsoft.com/office/drawing/2014/main" id="{4DC9EA62-1295-4D58-9AE7-21BF1A745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9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3812" name="Text Box 19">
            <a:extLst>
              <a:ext uri="{FF2B5EF4-FFF2-40B4-BE49-F238E27FC236}">
                <a16:creationId xmlns:a16="http://schemas.microsoft.com/office/drawing/2014/main" id="{0F77B031-4902-45FE-A4DC-D243432479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1508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3813" name="Text Box 20">
            <a:extLst>
              <a:ext uri="{FF2B5EF4-FFF2-40B4-BE49-F238E27FC236}">
                <a16:creationId xmlns:a16="http://schemas.microsoft.com/office/drawing/2014/main" id="{5AF285FA-DD5D-4773-93CD-9132CF940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793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3814" name="Text Box 21">
            <a:extLst>
              <a:ext uri="{FF2B5EF4-FFF2-40B4-BE49-F238E27FC236}">
                <a16:creationId xmlns:a16="http://schemas.microsoft.com/office/drawing/2014/main" id="{264DA730-7FCB-48FB-AB2B-DB1A5D2E3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13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3815" name="Text Box 22">
            <a:extLst>
              <a:ext uri="{FF2B5EF4-FFF2-40B4-BE49-F238E27FC236}">
                <a16:creationId xmlns:a16="http://schemas.microsoft.com/office/drawing/2014/main" id="{779D8CA7-A72B-4341-A8EE-8B5CA6EC81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765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3816" name="Text Box 23">
            <a:extLst>
              <a:ext uri="{FF2B5EF4-FFF2-40B4-BE49-F238E27FC236}">
                <a16:creationId xmlns:a16="http://schemas.microsoft.com/office/drawing/2014/main" id="{B52FD916-FF85-4A3A-8514-1B268B42B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4365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3817" name="Text Box 24">
            <a:extLst>
              <a:ext uri="{FF2B5EF4-FFF2-40B4-BE49-F238E27FC236}">
                <a16:creationId xmlns:a16="http://schemas.microsoft.com/office/drawing/2014/main" id="{DEF08C9A-0C42-4C57-A90A-14186A7F15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608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3818" name="Text Box 25">
            <a:extLst>
              <a:ext uri="{FF2B5EF4-FFF2-40B4-BE49-F238E27FC236}">
                <a16:creationId xmlns:a16="http://schemas.microsoft.com/office/drawing/2014/main" id="{C4C6CF9A-7DE0-4518-949E-82060617EF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7941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3819" name="Text Box 26">
            <a:extLst>
              <a:ext uri="{FF2B5EF4-FFF2-40B4-BE49-F238E27FC236}">
                <a16:creationId xmlns:a16="http://schemas.microsoft.com/office/drawing/2014/main" id="{6F06762C-A741-498B-9F61-4E56B3AFD9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5845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3820" name="Text Box 27">
            <a:extLst>
              <a:ext uri="{FF2B5EF4-FFF2-40B4-BE49-F238E27FC236}">
                <a16:creationId xmlns:a16="http://schemas.microsoft.com/office/drawing/2014/main" id="{B06ACB68-1DF3-43C6-9BB6-27C5AE6EA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108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3821" name="Text Box 28">
            <a:extLst>
              <a:ext uri="{FF2B5EF4-FFF2-40B4-BE49-F238E27FC236}">
                <a16:creationId xmlns:a16="http://schemas.microsoft.com/office/drawing/2014/main" id="{BFB6BE85-E021-40DF-A39F-A9F52900E2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75" y="14890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3822" name="Text Box 29">
            <a:extLst>
              <a:ext uri="{FF2B5EF4-FFF2-40B4-BE49-F238E27FC236}">
                <a16:creationId xmlns:a16="http://schemas.microsoft.com/office/drawing/2014/main" id="{9CE35786-EE6D-449E-A4C7-56FB54D440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717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3823" name="Text Box 30">
            <a:extLst>
              <a:ext uri="{FF2B5EF4-FFF2-40B4-BE49-F238E27FC236}">
                <a16:creationId xmlns:a16="http://schemas.microsoft.com/office/drawing/2014/main" id="{715B0AAB-1D76-4978-AD2C-4D124A8760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9843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3824" name="Text Box 31">
            <a:extLst>
              <a:ext uri="{FF2B5EF4-FFF2-40B4-BE49-F238E27FC236}">
                <a16:creationId xmlns:a16="http://schemas.microsoft.com/office/drawing/2014/main" id="{99A3215A-7B93-4448-A080-9EE892EDD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2289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3825" name="Text Box 32">
            <a:extLst>
              <a:ext uri="{FF2B5EF4-FFF2-40B4-BE49-F238E27FC236}">
                <a16:creationId xmlns:a16="http://schemas.microsoft.com/office/drawing/2014/main" id="{B9309F59-A1AB-4E4A-BDE5-F9BDD9D1BB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5558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3826" name="Text Box 33">
            <a:extLst>
              <a:ext uri="{FF2B5EF4-FFF2-40B4-BE49-F238E27FC236}">
                <a16:creationId xmlns:a16="http://schemas.microsoft.com/office/drawing/2014/main" id="{E23BC83B-B239-4BC9-92D0-7928D7868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41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3827" name="Oval 34">
            <a:extLst>
              <a:ext uri="{FF2B5EF4-FFF2-40B4-BE49-F238E27FC236}">
                <a16:creationId xmlns:a16="http://schemas.microsoft.com/office/drawing/2014/main" id="{DE1248E0-655E-4CB4-8249-212DD3F88D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343150"/>
            <a:ext cx="457200" cy="36195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180010863"/>
      </p:ext>
    </p:extLst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>
            <a:extLst>
              <a:ext uri="{FF2B5EF4-FFF2-40B4-BE49-F238E27FC236}">
                <a16:creationId xmlns:a16="http://schemas.microsoft.com/office/drawing/2014/main" id="{87636A0C-3BC6-4F75-BE3C-FF561B9393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87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34821" name="Text Box 4">
            <a:extLst>
              <a:ext uri="{FF2B5EF4-FFF2-40B4-BE49-F238E27FC236}">
                <a16:creationId xmlns:a16="http://schemas.microsoft.com/office/drawing/2014/main" id="{45263A42-CB40-491C-9973-99CF325D7FCF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89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34822" name="Text Box 5">
            <a:extLst>
              <a:ext uri="{FF2B5EF4-FFF2-40B4-BE49-F238E27FC236}">
                <a16:creationId xmlns:a16="http://schemas.microsoft.com/office/drawing/2014/main" id="{5C7934E4-36A5-4AAC-9E48-779E834BC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5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4823" name="Text Box 6">
            <a:extLst>
              <a:ext uri="{FF2B5EF4-FFF2-40B4-BE49-F238E27FC236}">
                <a16:creationId xmlns:a16="http://schemas.microsoft.com/office/drawing/2014/main" id="{A8E3E157-EC42-4761-9126-54419A471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7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4824" name="Text Box 7">
            <a:extLst>
              <a:ext uri="{FF2B5EF4-FFF2-40B4-BE49-F238E27FC236}">
                <a16:creationId xmlns:a16="http://schemas.microsoft.com/office/drawing/2014/main" id="{C954FE7C-4305-4568-915B-42E694A0E8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81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34825" name="Text Box 8">
            <a:extLst>
              <a:ext uri="{FF2B5EF4-FFF2-40B4-BE49-F238E27FC236}">
                <a16:creationId xmlns:a16="http://schemas.microsoft.com/office/drawing/2014/main" id="{24F8AACB-A6C9-4C8E-8C4D-0E9C497D8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041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4826" name="Text Box 9">
            <a:extLst>
              <a:ext uri="{FF2B5EF4-FFF2-40B4-BE49-F238E27FC236}">
                <a16:creationId xmlns:a16="http://schemas.microsoft.com/office/drawing/2014/main" id="{A1672BFE-C2F8-4B80-853B-1123CB889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574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4827" name="Text Box 10">
            <a:extLst>
              <a:ext uri="{FF2B5EF4-FFF2-40B4-BE49-F238E27FC236}">
                <a16:creationId xmlns:a16="http://schemas.microsoft.com/office/drawing/2014/main" id="{433E4280-9506-4FA1-B3B3-CE7E97394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8797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4828" name="Text Box 11">
            <a:extLst>
              <a:ext uri="{FF2B5EF4-FFF2-40B4-BE49-F238E27FC236}">
                <a16:creationId xmlns:a16="http://schemas.microsoft.com/office/drawing/2014/main" id="{8616CEDE-C568-446D-A01D-CA1B7401B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165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4829" name="Text Box 12">
            <a:extLst>
              <a:ext uri="{FF2B5EF4-FFF2-40B4-BE49-F238E27FC236}">
                <a16:creationId xmlns:a16="http://schemas.microsoft.com/office/drawing/2014/main" id="{8E69CBC8-1D32-4FA0-ACFD-EBF51879C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46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4830" name="Text Box 13">
            <a:extLst>
              <a:ext uri="{FF2B5EF4-FFF2-40B4-BE49-F238E27FC236}">
                <a16:creationId xmlns:a16="http://schemas.microsoft.com/office/drawing/2014/main" id="{3F792C2D-4618-442C-A1E0-40DD8CA57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51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4831" name="Text Box 14">
            <a:extLst>
              <a:ext uri="{FF2B5EF4-FFF2-40B4-BE49-F238E27FC236}">
                <a16:creationId xmlns:a16="http://schemas.microsoft.com/office/drawing/2014/main" id="{80DFE641-29F6-4E71-BB9D-8C9C156421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75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4832" name="Text Box 15">
            <a:extLst>
              <a:ext uri="{FF2B5EF4-FFF2-40B4-BE49-F238E27FC236}">
                <a16:creationId xmlns:a16="http://schemas.microsoft.com/office/drawing/2014/main" id="{9D534DA9-1F6C-44B8-8F83-0DCFC7209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41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4833" name="Text Box 16">
            <a:extLst>
              <a:ext uri="{FF2B5EF4-FFF2-40B4-BE49-F238E27FC236}">
                <a16:creationId xmlns:a16="http://schemas.microsoft.com/office/drawing/2014/main" id="{614F8434-7523-43E4-9470-FA21174162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22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4834" name="Text Box 17">
            <a:extLst>
              <a:ext uri="{FF2B5EF4-FFF2-40B4-BE49-F238E27FC236}">
                <a16:creationId xmlns:a16="http://schemas.microsoft.com/office/drawing/2014/main" id="{C2ECB9DD-69B6-47C9-846E-C3319A921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9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4835" name="Text Box 18">
            <a:extLst>
              <a:ext uri="{FF2B5EF4-FFF2-40B4-BE49-F238E27FC236}">
                <a16:creationId xmlns:a16="http://schemas.microsoft.com/office/drawing/2014/main" id="{8E980B08-C09A-425B-9D5D-6CBABAD8E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1508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4836" name="Text Box 19">
            <a:extLst>
              <a:ext uri="{FF2B5EF4-FFF2-40B4-BE49-F238E27FC236}">
                <a16:creationId xmlns:a16="http://schemas.microsoft.com/office/drawing/2014/main" id="{AF133F19-FD0B-45B1-87BE-54DB57F10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793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4837" name="Text Box 20">
            <a:extLst>
              <a:ext uri="{FF2B5EF4-FFF2-40B4-BE49-F238E27FC236}">
                <a16:creationId xmlns:a16="http://schemas.microsoft.com/office/drawing/2014/main" id="{D3151DD7-927C-4DFA-B55A-22F18DDA53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13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4838" name="Text Box 21">
            <a:extLst>
              <a:ext uri="{FF2B5EF4-FFF2-40B4-BE49-F238E27FC236}">
                <a16:creationId xmlns:a16="http://schemas.microsoft.com/office/drawing/2014/main" id="{73F6DC7B-E008-4E3D-B748-0BA2056C4C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765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4839" name="Text Box 22">
            <a:extLst>
              <a:ext uri="{FF2B5EF4-FFF2-40B4-BE49-F238E27FC236}">
                <a16:creationId xmlns:a16="http://schemas.microsoft.com/office/drawing/2014/main" id="{96485AD6-80EB-4A70-BF4F-70AD104F2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4365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4840" name="Text Box 23">
            <a:extLst>
              <a:ext uri="{FF2B5EF4-FFF2-40B4-BE49-F238E27FC236}">
                <a16:creationId xmlns:a16="http://schemas.microsoft.com/office/drawing/2014/main" id="{BFAAE58F-029C-481C-821C-8B681905B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608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4841" name="Text Box 24">
            <a:extLst>
              <a:ext uri="{FF2B5EF4-FFF2-40B4-BE49-F238E27FC236}">
                <a16:creationId xmlns:a16="http://schemas.microsoft.com/office/drawing/2014/main" id="{7F1569D9-2DE7-4166-B452-B020D5327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7941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4842" name="Text Box 25">
            <a:extLst>
              <a:ext uri="{FF2B5EF4-FFF2-40B4-BE49-F238E27FC236}">
                <a16:creationId xmlns:a16="http://schemas.microsoft.com/office/drawing/2014/main" id="{18E3DD6E-7D54-4453-95E8-A8CF1723C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5845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4843" name="Text Box 26">
            <a:extLst>
              <a:ext uri="{FF2B5EF4-FFF2-40B4-BE49-F238E27FC236}">
                <a16:creationId xmlns:a16="http://schemas.microsoft.com/office/drawing/2014/main" id="{0BFD48C2-CCBC-46F6-B278-3D75C45A9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108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4844" name="Text Box 27">
            <a:extLst>
              <a:ext uri="{FF2B5EF4-FFF2-40B4-BE49-F238E27FC236}">
                <a16:creationId xmlns:a16="http://schemas.microsoft.com/office/drawing/2014/main" id="{EBB010CB-5136-419B-8D1B-78CD7570E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5558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4845" name="Text Box 28">
            <a:extLst>
              <a:ext uri="{FF2B5EF4-FFF2-40B4-BE49-F238E27FC236}">
                <a16:creationId xmlns:a16="http://schemas.microsoft.com/office/drawing/2014/main" id="{40752528-8CB8-4916-BC71-84A178883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41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4846" name="Oval 29">
            <a:extLst>
              <a:ext uri="{FF2B5EF4-FFF2-40B4-BE49-F238E27FC236}">
                <a16:creationId xmlns:a16="http://schemas.microsoft.com/office/drawing/2014/main" id="{1CDD1E16-2C98-4B67-86AD-9CC70CDD2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343150"/>
            <a:ext cx="457200" cy="36195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1275934" name="Text Box 30">
            <a:extLst>
              <a:ext uri="{FF2B5EF4-FFF2-40B4-BE49-F238E27FC236}">
                <a16:creationId xmlns:a16="http://schemas.microsoft.com/office/drawing/2014/main" id="{ABA12829-6F4D-407A-954D-2D2A16B09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4275" y="2190750"/>
            <a:ext cx="3651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200">
                <a:latin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8026866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5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2759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2759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5934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>
            <a:extLst>
              <a:ext uri="{FF2B5EF4-FFF2-40B4-BE49-F238E27FC236}">
                <a16:creationId xmlns:a16="http://schemas.microsoft.com/office/drawing/2014/main" id="{1D1937C3-6732-4F66-99FE-D60D5DEC6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87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35845" name="Text Box 4">
            <a:extLst>
              <a:ext uri="{FF2B5EF4-FFF2-40B4-BE49-F238E27FC236}">
                <a16:creationId xmlns:a16="http://schemas.microsoft.com/office/drawing/2014/main" id="{7E05CF39-9E35-4603-8521-A642E7D91C0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89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35846" name="Text Box 5">
            <a:extLst>
              <a:ext uri="{FF2B5EF4-FFF2-40B4-BE49-F238E27FC236}">
                <a16:creationId xmlns:a16="http://schemas.microsoft.com/office/drawing/2014/main" id="{C8D0B811-0DA3-4CE9-9286-763D08B1F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5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5847" name="Text Box 6">
            <a:extLst>
              <a:ext uri="{FF2B5EF4-FFF2-40B4-BE49-F238E27FC236}">
                <a16:creationId xmlns:a16="http://schemas.microsoft.com/office/drawing/2014/main" id="{61020D8F-5010-4392-894E-2D80C9AF3B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7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5848" name="Text Box 7">
            <a:extLst>
              <a:ext uri="{FF2B5EF4-FFF2-40B4-BE49-F238E27FC236}">
                <a16:creationId xmlns:a16="http://schemas.microsoft.com/office/drawing/2014/main" id="{4BA4A742-138F-4D86-A449-257A7B9A1D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81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35849" name="Text Box 8">
            <a:extLst>
              <a:ext uri="{FF2B5EF4-FFF2-40B4-BE49-F238E27FC236}">
                <a16:creationId xmlns:a16="http://schemas.microsoft.com/office/drawing/2014/main" id="{83E82551-143F-4530-98E6-ADA1AC0F5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041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5850" name="Text Box 9">
            <a:extLst>
              <a:ext uri="{FF2B5EF4-FFF2-40B4-BE49-F238E27FC236}">
                <a16:creationId xmlns:a16="http://schemas.microsoft.com/office/drawing/2014/main" id="{2785D665-2F9A-4683-B384-95C28188A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574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5851" name="Text Box 10">
            <a:extLst>
              <a:ext uri="{FF2B5EF4-FFF2-40B4-BE49-F238E27FC236}">
                <a16:creationId xmlns:a16="http://schemas.microsoft.com/office/drawing/2014/main" id="{074DF8D9-3231-472C-A9F9-500203615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8797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5852" name="Text Box 11">
            <a:extLst>
              <a:ext uri="{FF2B5EF4-FFF2-40B4-BE49-F238E27FC236}">
                <a16:creationId xmlns:a16="http://schemas.microsoft.com/office/drawing/2014/main" id="{15F9620E-E749-42E3-BD62-0E9CAC855B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165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5853" name="Text Box 12">
            <a:extLst>
              <a:ext uri="{FF2B5EF4-FFF2-40B4-BE49-F238E27FC236}">
                <a16:creationId xmlns:a16="http://schemas.microsoft.com/office/drawing/2014/main" id="{815FF594-57E2-4E72-BC11-C6E98C6755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46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5854" name="Text Box 13">
            <a:extLst>
              <a:ext uri="{FF2B5EF4-FFF2-40B4-BE49-F238E27FC236}">
                <a16:creationId xmlns:a16="http://schemas.microsoft.com/office/drawing/2014/main" id="{7FEB729B-C4CD-4377-AEE4-2E86DB22BE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51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5855" name="Text Box 14">
            <a:extLst>
              <a:ext uri="{FF2B5EF4-FFF2-40B4-BE49-F238E27FC236}">
                <a16:creationId xmlns:a16="http://schemas.microsoft.com/office/drawing/2014/main" id="{506AEBCF-CB4C-4E9D-AC5B-D50045C3A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75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5856" name="Text Box 15">
            <a:extLst>
              <a:ext uri="{FF2B5EF4-FFF2-40B4-BE49-F238E27FC236}">
                <a16:creationId xmlns:a16="http://schemas.microsoft.com/office/drawing/2014/main" id="{54D7F2BB-8303-4834-A1A6-886DEDD58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41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5857" name="Text Box 16">
            <a:extLst>
              <a:ext uri="{FF2B5EF4-FFF2-40B4-BE49-F238E27FC236}">
                <a16:creationId xmlns:a16="http://schemas.microsoft.com/office/drawing/2014/main" id="{CD9303E4-DA7F-4F5A-A671-FCEE45E45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22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5858" name="Text Box 17">
            <a:extLst>
              <a:ext uri="{FF2B5EF4-FFF2-40B4-BE49-F238E27FC236}">
                <a16:creationId xmlns:a16="http://schemas.microsoft.com/office/drawing/2014/main" id="{D97EF304-F321-43C6-8E34-ADE9597F18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9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5859" name="Text Box 18">
            <a:extLst>
              <a:ext uri="{FF2B5EF4-FFF2-40B4-BE49-F238E27FC236}">
                <a16:creationId xmlns:a16="http://schemas.microsoft.com/office/drawing/2014/main" id="{E6F831F1-B85D-4CB3-BCE1-A82954336F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1508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5860" name="Text Box 19">
            <a:extLst>
              <a:ext uri="{FF2B5EF4-FFF2-40B4-BE49-F238E27FC236}">
                <a16:creationId xmlns:a16="http://schemas.microsoft.com/office/drawing/2014/main" id="{48C7CD61-9CC0-41AA-B9DB-6BDD4D1AC7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793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5861" name="Text Box 20">
            <a:extLst>
              <a:ext uri="{FF2B5EF4-FFF2-40B4-BE49-F238E27FC236}">
                <a16:creationId xmlns:a16="http://schemas.microsoft.com/office/drawing/2014/main" id="{D8DDF691-5C80-4F81-B1E3-23BECD231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13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5862" name="Text Box 21">
            <a:extLst>
              <a:ext uri="{FF2B5EF4-FFF2-40B4-BE49-F238E27FC236}">
                <a16:creationId xmlns:a16="http://schemas.microsoft.com/office/drawing/2014/main" id="{CDE3FF97-8D29-45CC-840A-55248A0A8B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765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5863" name="Text Box 22">
            <a:extLst>
              <a:ext uri="{FF2B5EF4-FFF2-40B4-BE49-F238E27FC236}">
                <a16:creationId xmlns:a16="http://schemas.microsoft.com/office/drawing/2014/main" id="{49A23CD3-07F5-4635-9DAE-9A815183F0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4365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5864" name="Text Box 23">
            <a:extLst>
              <a:ext uri="{FF2B5EF4-FFF2-40B4-BE49-F238E27FC236}">
                <a16:creationId xmlns:a16="http://schemas.microsoft.com/office/drawing/2014/main" id="{C21B01F2-D6B0-415A-AB97-CE0707A709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608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5865" name="Text Box 24">
            <a:extLst>
              <a:ext uri="{FF2B5EF4-FFF2-40B4-BE49-F238E27FC236}">
                <a16:creationId xmlns:a16="http://schemas.microsoft.com/office/drawing/2014/main" id="{1050F02C-512D-44E0-86FF-3FF92D7C8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7941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5866" name="Text Box 25">
            <a:extLst>
              <a:ext uri="{FF2B5EF4-FFF2-40B4-BE49-F238E27FC236}">
                <a16:creationId xmlns:a16="http://schemas.microsoft.com/office/drawing/2014/main" id="{84D91AFE-94C8-4F02-A6A5-3DA53815D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5845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5867" name="Text Box 26">
            <a:extLst>
              <a:ext uri="{FF2B5EF4-FFF2-40B4-BE49-F238E27FC236}">
                <a16:creationId xmlns:a16="http://schemas.microsoft.com/office/drawing/2014/main" id="{882D2887-A3A5-4428-BB9B-67546D16B8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108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5868" name="Text Box 27">
            <a:extLst>
              <a:ext uri="{FF2B5EF4-FFF2-40B4-BE49-F238E27FC236}">
                <a16:creationId xmlns:a16="http://schemas.microsoft.com/office/drawing/2014/main" id="{A4028AFE-0D13-41E1-92BF-7D52E030C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125" y="25558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5869" name="Text Box 28">
            <a:extLst>
              <a:ext uri="{FF2B5EF4-FFF2-40B4-BE49-F238E27FC236}">
                <a16:creationId xmlns:a16="http://schemas.microsoft.com/office/drawing/2014/main" id="{0B695370-71A1-472D-AC10-B863D18CE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1525" y="25558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5870" name="Text Box 29">
            <a:extLst>
              <a:ext uri="{FF2B5EF4-FFF2-40B4-BE49-F238E27FC236}">
                <a16:creationId xmlns:a16="http://schemas.microsoft.com/office/drawing/2014/main" id="{162CC3F4-61C5-43CA-A498-4A06BD413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5" y="25558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5871" name="Text Box 30">
            <a:extLst>
              <a:ext uri="{FF2B5EF4-FFF2-40B4-BE49-F238E27FC236}">
                <a16:creationId xmlns:a16="http://schemas.microsoft.com/office/drawing/2014/main" id="{EAF175A6-926F-4FEC-B9AB-4F51C2825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5558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5872" name="Text Box 31">
            <a:extLst>
              <a:ext uri="{FF2B5EF4-FFF2-40B4-BE49-F238E27FC236}">
                <a16:creationId xmlns:a16="http://schemas.microsoft.com/office/drawing/2014/main" id="{34D28BDB-24F9-4099-B749-0B62BF885D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41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5873" name="Oval 32">
            <a:extLst>
              <a:ext uri="{FF2B5EF4-FFF2-40B4-BE49-F238E27FC236}">
                <a16:creationId xmlns:a16="http://schemas.microsoft.com/office/drawing/2014/main" id="{76A10B08-9F76-4EF1-AA51-0B9ACD79DB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2343150"/>
            <a:ext cx="457200" cy="36195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35874" name="Text Box 33">
            <a:extLst>
              <a:ext uri="{FF2B5EF4-FFF2-40B4-BE49-F238E27FC236}">
                <a16:creationId xmlns:a16="http://schemas.microsoft.com/office/drawing/2014/main" id="{7934CF43-053B-4D24-B48F-E5E4884BCB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8675" y="22891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5875" name="Text Box 34">
            <a:extLst>
              <a:ext uri="{FF2B5EF4-FFF2-40B4-BE49-F238E27FC236}">
                <a16:creationId xmlns:a16="http://schemas.microsoft.com/office/drawing/2014/main" id="{A754DAB4-C7F7-4143-826A-5A4CF835F7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5425" y="14890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730446040"/>
      </p:ext>
    </p:extLst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>
            <a:extLst>
              <a:ext uri="{FF2B5EF4-FFF2-40B4-BE49-F238E27FC236}">
                <a16:creationId xmlns:a16="http://schemas.microsoft.com/office/drawing/2014/main" id="{9FE6765E-365F-47A8-AD21-552950ED9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87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36869" name="Text Box 4">
            <a:extLst>
              <a:ext uri="{FF2B5EF4-FFF2-40B4-BE49-F238E27FC236}">
                <a16:creationId xmlns:a16="http://schemas.microsoft.com/office/drawing/2014/main" id="{A6C8C5C7-75B6-41C4-98A2-3DD6AAFB915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89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36870" name="Text Box 5">
            <a:extLst>
              <a:ext uri="{FF2B5EF4-FFF2-40B4-BE49-F238E27FC236}">
                <a16:creationId xmlns:a16="http://schemas.microsoft.com/office/drawing/2014/main" id="{277A72D4-0FC6-44D3-8073-C7454BEF4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5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6871" name="Text Box 6">
            <a:extLst>
              <a:ext uri="{FF2B5EF4-FFF2-40B4-BE49-F238E27FC236}">
                <a16:creationId xmlns:a16="http://schemas.microsoft.com/office/drawing/2014/main" id="{89B7E70B-B287-4DFC-A8EA-C7517E8E69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7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6872" name="Text Box 7">
            <a:extLst>
              <a:ext uri="{FF2B5EF4-FFF2-40B4-BE49-F238E27FC236}">
                <a16:creationId xmlns:a16="http://schemas.microsoft.com/office/drawing/2014/main" id="{BD57E79A-ED06-4963-B1E9-C9B856852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81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36873" name="Text Box 8">
            <a:extLst>
              <a:ext uri="{FF2B5EF4-FFF2-40B4-BE49-F238E27FC236}">
                <a16:creationId xmlns:a16="http://schemas.microsoft.com/office/drawing/2014/main" id="{EB5E68B7-AA73-40FF-9429-CF0C14A5B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041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6874" name="Text Box 9">
            <a:extLst>
              <a:ext uri="{FF2B5EF4-FFF2-40B4-BE49-F238E27FC236}">
                <a16:creationId xmlns:a16="http://schemas.microsoft.com/office/drawing/2014/main" id="{744B5E25-D9C2-4C2E-B6AC-5375C0E5CB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175" y="2327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6875" name="Text Box 10">
            <a:extLst>
              <a:ext uri="{FF2B5EF4-FFF2-40B4-BE49-F238E27FC236}">
                <a16:creationId xmlns:a16="http://schemas.microsoft.com/office/drawing/2014/main" id="{6FB16C06-FF42-4D17-8B42-3D4D5322F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574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6876" name="Text Box 11">
            <a:extLst>
              <a:ext uri="{FF2B5EF4-FFF2-40B4-BE49-F238E27FC236}">
                <a16:creationId xmlns:a16="http://schemas.microsoft.com/office/drawing/2014/main" id="{D4D0612C-D215-4D70-BD55-FD302281B5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8797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6877" name="Text Box 12">
            <a:extLst>
              <a:ext uri="{FF2B5EF4-FFF2-40B4-BE49-F238E27FC236}">
                <a16:creationId xmlns:a16="http://schemas.microsoft.com/office/drawing/2014/main" id="{271EBFBB-7E1E-424C-AC94-D30F4CD20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165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6878" name="Text Box 13">
            <a:extLst>
              <a:ext uri="{FF2B5EF4-FFF2-40B4-BE49-F238E27FC236}">
                <a16:creationId xmlns:a16="http://schemas.microsoft.com/office/drawing/2014/main" id="{A463526C-AC2C-424C-BCB8-251172146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46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6879" name="Text Box 14">
            <a:extLst>
              <a:ext uri="{FF2B5EF4-FFF2-40B4-BE49-F238E27FC236}">
                <a16:creationId xmlns:a16="http://schemas.microsoft.com/office/drawing/2014/main" id="{205F1CB1-2889-48BC-AFE8-888D404812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51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6880" name="Text Box 15">
            <a:extLst>
              <a:ext uri="{FF2B5EF4-FFF2-40B4-BE49-F238E27FC236}">
                <a16:creationId xmlns:a16="http://schemas.microsoft.com/office/drawing/2014/main" id="{F44CF2AB-F986-4D2D-BAD3-27A88DBFF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75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6881" name="Text Box 16">
            <a:extLst>
              <a:ext uri="{FF2B5EF4-FFF2-40B4-BE49-F238E27FC236}">
                <a16:creationId xmlns:a16="http://schemas.microsoft.com/office/drawing/2014/main" id="{2C41B159-2E69-4BAF-94EB-476C5E43C4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41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6882" name="Text Box 17">
            <a:extLst>
              <a:ext uri="{FF2B5EF4-FFF2-40B4-BE49-F238E27FC236}">
                <a16:creationId xmlns:a16="http://schemas.microsoft.com/office/drawing/2014/main" id="{4B64F0B2-4186-4BAE-9356-9B64D45174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22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6883" name="Text Box 18">
            <a:extLst>
              <a:ext uri="{FF2B5EF4-FFF2-40B4-BE49-F238E27FC236}">
                <a16:creationId xmlns:a16="http://schemas.microsoft.com/office/drawing/2014/main" id="{6FC78D01-410D-4FB1-B790-D45E2B072B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9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6884" name="Text Box 19">
            <a:extLst>
              <a:ext uri="{FF2B5EF4-FFF2-40B4-BE49-F238E27FC236}">
                <a16:creationId xmlns:a16="http://schemas.microsoft.com/office/drawing/2014/main" id="{AC027E4A-83CB-42C3-9B1C-ACDD6C398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1508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6885" name="Text Box 20">
            <a:extLst>
              <a:ext uri="{FF2B5EF4-FFF2-40B4-BE49-F238E27FC236}">
                <a16:creationId xmlns:a16="http://schemas.microsoft.com/office/drawing/2014/main" id="{74CF92CF-72E9-4B41-B553-806EFE08CB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793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6886" name="Text Box 21">
            <a:extLst>
              <a:ext uri="{FF2B5EF4-FFF2-40B4-BE49-F238E27FC236}">
                <a16:creationId xmlns:a16="http://schemas.microsoft.com/office/drawing/2014/main" id="{84BB79E2-E28D-40F5-83D5-B865DC663F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13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6887" name="Text Box 22">
            <a:extLst>
              <a:ext uri="{FF2B5EF4-FFF2-40B4-BE49-F238E27FC236}">
                <a16:creationId xmlns:a16="http://schemas.microsoft.com/office/drawing/2014/main" id="{8C81773C-C39A-41F1-8B54-F4108E193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765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6888" name="Text Box 23">
            <a:extLst>
              <a:ext uri="{FF2B5EF4-FFF2-40B4-BE49-F238E27FC236}">
                <a16:creationId xmlns:a16="http://schemas.microsoft.com/office/drawing/2014/main" id="{ED50DFB6-B834-47E8-AC56-F80E4291A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4365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6889" name="Text Box 24">
            <a:extLst>
              <a:ext uri="{FF2B5EF4-FFF2-40B4-BE49-F238E27FC236}">
                <a16:creationId xmlns:a16="http://schemas.microsoft.com/office/drawing/2014/main" id="{442EAAFC-A10E-41F0-B3EA-D0B7EA55F2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608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6890" name="Text Box 25">
            <a:extLst>
              <a:ext uri="{FF2B5EF4-FFF2-40B4-BE49-F238E27FC236}">
                <a16:creationId xmlns:a16="http://schemas.microsoft.com/office/drawing/2014/main" id="{6DCE44AB-02F8-4846-9CE8-4F3FADC2B8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7941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6891" name="Text Box 26">
            <a:extLst>
              <a:ext uri="{FF2B5EF4-FFF2-40B4-BE49-F238E27FC236}">
                <a16:creationId xmlns:a16="http://schemas.microsoft.com/office/drawing/2014/main" id="{9FFF962D-5686-4482-BE90-63585179F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5845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6892" name="Text Box 27">
            <a:extLst>
              <a:ext uri="{FF2B5EF4-FFF2-40B4-BE49-F238E27FC236}">
                <a16:creationId xmlns:a16="http://schemas.microsoft.com/office/drawing/2014/main" id="{BA435126-E7BC-45BF-B024-F91F3450D3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108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6893" name="Text Box 28">
            <a:extLst>
              <a:ext uri="{FF2B5EF4-FFF2-40B4-BE49-F238E27FC236}">
                <a16:creationId xmlns:a16="http://schemas.microsoft.com/office/drawing/2014/main" id="{24A777A7-55AF-441E-A0EF-CC1C5383DF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75" y="14890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6894" name="Text Box 29">
            <a:extLst>
              <a:ext uri="{FF2B5EF4-FFF2-40B4-BE49-F238E27FC236}">
                <a16:creationId xmlns:a16="http://schemas.microsoft.com/office/drawing/2014/main" id="{EE99D8C2-AB4F-4BCC-866A-248A5E8984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717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6895" name="Text Box 30">
            <a:extLst>
              <a:ext uri="{FF2B5EF4-FFF2-40B4-BE49-F238E27FC236}">
                <a16:creationId xmlns:a16="http://schemas.microsoft.com/office/drawing/2014/main" id="{3B9BD54B-67DD-4D29-922A-41BDF8711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9843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6896" name="Text Box 31">
            <a:extLst>
              <a:ext uri="{FF2B5EF4-FFF2-40B4-BE49-F238E27FC236}">
                <a16:creationId xmlns:a16="http://schemas.microsoft.com/office/drawing/2014/main" id="{EBBC5DCE-CAEA-445C-933C-623C85E236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2289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6897" name="Text Box 32">
            <a:extLst>
              <a:ext uri="{FF2B5EF4-FFF2-40B4-BE49-F238E27FC236}">
                <a16:creationId xmlns:a16="http://schemas.microsoft.com/office/drawing/2014/main" id="{3093791D-F057-4977-A42F-E644B2CFDA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5558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6898" name="Text Box 33">
            <a:extLst>
              <a:ext uri="{FF2B5EF4-FFF2-40B4-BE49-F238E27FC236}">
                <a16:creationId xmlns:a16="http://schemas.microsoft.com/office/drawing/2014/main" id="{2C8AC533-5D01-4B11-8907-47139F605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41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6899" name="Oval 34">
            <a:extLst>
              <a:ext uri="{FF2B5EF4-FFF2-40B4-BE49-F238E27FC236}">
                <a16:creationId xmlns:a16="http://schemas.microsoft.com/office/drawing/2014/main" id="{6B227F24-852E-4173-8074-A392B1B3AE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1750" y="4838700"/>
            <a:ext cx="457200" cy="36195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947936522"/>
      </p:ext>
    </p:extLst>
  </p:cSld>
  <p:clrMapOvr>
    <a:masterClrMapping/>
  </p:clrMapOvr>
  <p:transition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2">
            <a:extLst>
              <a:ext uri="{FF2B5EF4-FFF2-40B4-BE49-F238E27FC236}">
                <a16:creationId xmlns:a16="http://schemas.microsoft.com/office/drawing/2014/main" id="{5DC115DC-8761-414C-95F3-DC28978FF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87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37893" name="Text Box 4">
            <a:extLst>
              <a:ext uri="{FF2B5EF4-FFF2-40B4-BE49-F238E27FC236}">
                <a16:creationId xmlns:a16="http://schemas.microsoft.com/office/drawing/2014/main" id="{B9551006-444B-4EF6-BC98-43641A444220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89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37894" name="Text Box 5">
            <a:extLst>
              <a:ext uri="{FF2B5EF4-FFF2-40B4-BE49-F238E27FC236}">
                <a16:creationId xmlns:a16="http://schemas.microsoft.com/office/drawing/2014/main" id="{01F75BB8-E512-494C-916E-FA5DC3F39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5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7895" name="Text Box 6">
            <a:extLst>
              <a:ext uri="{FF2B5EF4-FFF2-40B4-BE49-F238E27FC236}">
                <a16:creationId xmlns:a16="http://schemas.microsoft.com/office/drawing/2014/main" id="{F07E57AF-AA07-4A3D-AA0F-64ABDA3AD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7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7896" name="Text Box 7">
            <a:extLst>
              <a:ext uri="{FF2B5EF4-FFF2-40B4-BE49-F238E27FC236}">
                <a16:creationId xmlns:a16="http://schemas.microsoft.com/office/drawing/2014/main" id="{9ECF87BF-EAFE-4475-AF11-855F585E5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81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37897" name="Text Box 8">
            <a:extLst>
              <a:ext uri="{FF2B5EF4-FFF2-40B4-BE49-F238E27FC236}">
                <a16:creationId xmlns:a16="http://schemas.microsoft.com/office/drawing/2014/main" id="{DDA71E39-306F-4021-9C98-12B618C52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9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7898" name="Text Box 9">
            <a:extLst>
              <a:ext uri="{FF2B5EF4-FFF2-40B4-BE49-F238E27FC236}">
                <a16:creationId xmlns:a16="http://schemas.microsoft.com/office/drawing/2014/main" id="{D50573A6-9CE4-466C-A1AB-0CDB24B42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13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7899" name="Oval 10">
            <a:extLst>
              <a:ext uri="{FF2B5EF4-FFF2-40B4-BE49-F238E27FC236}">
                <a16:creationId xmlns:a16="http://schemas.microsoft.com/office/drawing/2014/main" id="{EEF1829A-7B82-459D-BCCE-DFE7CB6614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1750" y="4838700"/>
            <a:ext cx="457200" cy="36195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1278987" name="Text Box 11">
            <a:extLst>
              <a:ext uri="{FF2B5EF4-FFF2-40B4-BE49-F238E27FC236}">
                <a16:creationId xmlns:a16="http://schemas.microsoft.com/office/drawing/2014/main" id="{58979B11-E240-4E3D-95A3-85F0DF4D8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2075" y="4686300"/>
            <a:ext cx="3651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200">
                <a:latin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3450258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8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2789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2789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78987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2">
            <a:extLst>
              <a:ext uri="{FF2B5EF4-FFF2-40B4-BE49-F238E27FC236}">
                <a16:creationId xmlns:a16="http://schemas.microsoft.com/office/drawing/2014/main" id="{B2F521A5-ADEF-47AA-B540-A0200D3C1A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87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38917" name="Text Box 4">
            <a:extLst>
              <a:ext uri="{FF2B5EF4-FFF2-40B4-BE49-F238E27FC236}">
                <a16:creationId xmlns:a16="http://schemas.microsoft.com/office/drawing/2014/main" id="{180245C6-19FC-4995-BCD7-547B1A8C8A32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89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38918" name="Text Box 5">
            <a:extLst>
              <a:ext uri="{FF2B5EF4-FFF2-40B4-BE49-F238E27FC236}">
                <a16:creationId xmlns:a16="http://schemas.microsoft.com/office/drawing/2014/main" id="{57829E78-C4CA-4334-A0F3-86B6AB4E2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5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8919" name="Text Box 6">
            <a:extLst>
              <a:ext uri="{FF2B5EF4-FFF2-40B4-BE49-F238E27FC236}">
                <a16:creationId xmlns:a16="http://schemas.microsoft.com/office/drawing/2014/main" id="{99AFFFD6-5FC2-427C-A5C5-6F6053223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7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8920" name="Text Box 7">
            <a:extLst>
              <a:ext uri="{FF2B5EF4-FFF2-40B4-BE49-F238E27FC236}">
                <a16:creationId xmlns:a16="http://schemas.microsoft.com/office/drawing/2014/main" id="{7DC9EC83-65AA-4E06-BBD1-30CE6880E3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81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38921" name="Text Box 8">
            <a:extLst>
              <a:ext uri="{FF2B5EF4-FFF2-40B4-BE49-F238E27FC236}">
                <a16:creationId xmlns:a16="http://schemas.microsoft.com/office/drawing/2014/main" id="{46F678C7-7E4C-414B-B845-3E2595DAF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75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8922" name="Text Box 9">
            <a:extLst>
              <a:ext uri="{FF2B5EF4-FFF2-40B4-BE49-F238E27FC236}">
                <a16:creationId xmlns:a16="http://schemas.microsoft.com/office/drawing/2014/main" id="{07D4B79D-D8B4-4D5B-BFBD-58F5AE7F4D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41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8923" name="Text Box 10">
            <a:extLst>
              <a:ext uri="{FF2B5EF4-FFF2-40B4-BE49-F238E27FC236}">
                <a16:creationId xmlns:a16="http://schemas.microsoft.com/office/drawing/2014/main" id="{834BABC1-163D-4B02-A7BF-8736FBA22E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9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8924" name="Text Box 11">
            <a:extLst>
              <a:ext uri="{FF2B5EF4-FFF2-40B4-BE49-F238E27FC236}">
                <a16:creationId xmlns:a16="http://schemas.microsoft.com/office/drawing/2014/main" id="{951D65FC-22E1-4D43-ADC8-2441EFB1F8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13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8925" name="Text Box 12">
            <a:extLst>
              <a:ext uri="{FF2B5EF4-FFF2-40B4-BE49-F238E27FC236}">
                <a16:creationId xmlns:a16="http://schemas.microsoft.com/office/drawing/2014/main" id="{DDA704C5-9194-4A4B-8D43-919DD2A8FC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9425" y="49942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8926" name="Text Box 13">
            <a:extLst>
              <a:ext uri="{FF2B5EF4-FFF2-40B4-BE49-F238E27FC236}">
                <a16:creationId xmlns:a16="http://schemas.microsoft.com/office/drawing/2014/main" id="{641708C1-5F42-4B6C-814F-91F3252E5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975" y="49752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8927" name="Oval 14">
            <a:extLst>
              <a:ext uri="{FF2B5EF4-FFF2-40B4-BE49-F238E27FC236}">
                <a16:creationId xmlns:a16="http://schemas.microsoft.com/office/drawing/2014/main" id="{74146BAA-5419-43A5-82BB-660EF4D1A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1750" y="4838700"/>
            <a:ext cx="457200" cy="36195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38928" name="Text Box 15">
            <a:extLst>
              <a:ext uri="{FF2B5EF4-FFF2-40B4-BE49-F238E27FC236}">
                <a16:creationId xmlns:a16="http://schemas.microsoft.com/office/drawing/2014/main" id="{BF2D7293-B39B-449D-9678-19193E6F8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0475" y="4708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grpSp>
        <p:nvGrpSpPr>
          <p:cNvPr id="38929" name="Group 16">
            <a:extLst>
              <a:ext uri="{FF2B5EF4-FFF2-40B4-BE49-F238E27FC236}">
                <a16:creationId xmlns:a16="http://schemas.microsoft.com/office/drawing/2014/main" id="{024CE141-018B-4ACC-9304-CC8ED6768ADE}"/>
              </a:ext>
            </a:extLst>
          </p:cNvPr>
          <p:cNvGrpSpPr>
            <a:grpSpLocks/>
          </p:cNvGrpSpPr>
          <p:nvPr/>
        </p:nvGrpSpPr>
        <p:grpSpPr bwMode="auto">
          <a:xfrm>
            <a:off x="6118225" y="3546475"/>
            <a:ext cx="1136650" cy="762000"/>
            <a:chOff x="2318" y="1718"/>
            <a:chExt cx="716" cy="480"/>
          </a:xfrm>
        </p:grpSpPr>
        <p:sp>
          <p:nvSpPr>
            <p:cNvPr id="38939" name="Text Box 17">
              <a:extLst>
                <a:ext uri="{FF2B5EF4-FFF2-40B4-BE49-F238E27FC236}">
                  <a16:creationId xmlns:a16="http://schemas.microsoft.com/office/drawing/2014/main" id="{3CE31DD3-46C1-4F9C-B29A-530D8629A5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2" y="1718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kumimoji="0"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8940" name="Text Box 18">
              <a:extLst>
                <a:ext uri="{FF2B5EF4-FFF2-40B4-BE49-F238E27FC236}">
                  <a16:creationId xmlns:a16="http://schemas.microsoft.com/office/drawing/2014/main" id="{17A137D7-FA0D-4DDB-87BC-5C3878B141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18" y="1910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kumimoji="0"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8941" name="Text Box 19">
              <a:extLst>
                <a:ext uri="{FF2B5EF4-FFF2-40B4-BE49-F238E27FC236}">
                  <a16:creationId xmlns:a16="http://schemas.microsoft.com/office/drawing/2014/main" id="{F52D85E6-137D-48A2-810D-A8C0FBFE4A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0" y="1874"/>
              <a:ext cx="2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kumimoji="0" lang="en-US" altLang="en-US" sz="2400">
                  <a:solidFill>
                    <a:schemeClr val="accent1"/>
                  </a:solidFill>
                  <a:latin typeface="Times New Roman" panose="02020603050405020304" pitchFamily="18" charset="0"/>
                </a:rPr>
                <a:t>+</a:t>
              </a:r>
            </a:p>
          </p:txBody>
        </p:sp>
        <p:sp>
          <p:nvSpPr>
            <p:cNvPr id="38942" name="Text Box 20">
              <a:extLst>
                <a:ext uri="{FF2B5EF4-FFF2-40B4-BE49-F238E27FC236}">
                  <a16:creationId xmlns:a16="http://schemas.microsoft.com/office/drawing/2014/main" id="{CCCFF47F-2C47-43AC-8F01-2E92992F73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0" y="1742"/>
              <a:ext cx="2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kumimoji="0" lang="en-US" altLang="en-US" sz="2400">
                  <a:solidFill>
                    <a:schemeClr val="accent1"/>
                  </a:solidFill>
                  <a:latin typeface="Times New Roman" panose="02020603050405020304" pitchFamily="18" charset="0"/>
                </a:rPr>
                <a:t>+</a:t>
              </a:r>
            </a:p>
          </p:txBody>
        </p:sp>
      </p:grpSp>
      <p:sp>
        <p:nvSpPr>
          <p:cNvPr id="38930" name="Text Box 21">
            <a:extLst>
              <a:ext uri="{FF2B5EF4-FFF2-40B4-BE49-F238E27FC236}">
                <a16:creationId xmlns:a16="http://schemas.microsoft.com/office/drawing/2014/main" id="{0C08D40A-AAD1-4789-834A-D5EAC6C4F7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6275" y="41560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38931" name="Text Box 22">
            <a:extLst>
              <a:ext uri="{FF2B5EF4-FFF2-40B4-BE49-F238E27FC236}">
                <a16:creationId xmlns:a16="http://schemas.microsoft.com/office/drawing/2014/main" id="{29536895-F369-49B1-B46A-8868449827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2175" y="31273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38932" name="Text Box 23">
            <a:extLst>
              <a:ext uri="{FF2B5EF4-FFF2-40B4-BE49-F238E27FC236}">
                <a16:creationId xmlns:a16="http://schemas.microsoft.com/office/drawing/2014/main" id="{02A0600B-012D-494F-B2E3-3661D5869F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3225" y="30702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grpSp>
        <p:nvGrpSpPr>
          <p:cNvPr id="38933" name="Group 24">
            <a:extLst>
              <a:ext uri="{FF2B5EF4-FFF2-40B4-BE49-F238E27FC236}">
                <a16:creationId xmlns:a16="http://schemas.microsoft.com/office/drawing/2014/main" id="{F739E2C2-BA07-48F3-BD8D-C2F45492B057}"/>
              </a:ext>
            </a:extLst>
          </p:cNvPr>
          <p:cNvGrpSpPr>
            <a:grpSpLocks/>
          </p:cNvGrpSpPr>
          <p:nvPr/>
        </p:nvGrpSpPr>
        <p:grpSpPr bwMode="auto">
          <a:xfrm>
            <a:off x="7280275" y="2822575"/>
            <a:ext cx="1098550" cy="495300"/>
            <a:chOff x="4586" y="1262"/>
            <a:chExt cx="692" cy="312"/>
          </a:xfrm>
        </p:grpSpPr>
        <p:sp>
          <p:nvSpPr>
            <p:cNvPr id="38937" name="Text Box 25">
              <a:extLst>
                <a:ext uri="{FF2B5EF4-FFF2-40B4-BE49-F238E27FC236}">
                  <a16:creationId xmlns:a16="http://schemas.microsoft.com/office/drawing/2014/main" id="{8017242F-6B65-4DE2-B3DE-806D6C03DD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86" y="1262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kumimoji="0"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8938" name="Text Box 26">
              <a:extLst>
                <a:ext uri="{FF2B5EF4-FFF2-40B4-BE49-F238E27FC236}">
                  <a16:creationId xmlns:a16="http://schemas.microsoft.com/office/drawing/2014/main" id="{1325DE60-D781-4448-A6C6-F50DBD6CA4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4" y="1286"/>
              <a:ext cx="2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kumimoji="0" lang="en-US" altLang="en-US" sz="2400">
                  <a:solidFill>
                    <a:schemeClr val="accent1"/>
                  </a:solidFill>
                  <a:latin typeface="Times New Roman" panose="02020603050405020304" pitchFamily="18" charset="0"/>
                </a:rPr>
                <a:t>+</a:t>
              </a:r>
            </a:p>
          </p:txBody>
        </p:sp>
      </p:grpSp>
      <p:grpSp>
        <p:nvGrpSpPr>
          <p:cNvPr id="38934" name="Group 27">
            <a:extLst>
              <a:ext uri="{FF2B5EF4-FFF2-40B4-BE49-F238E27FC236}">
                <a16:creationId xmlns:a16="http://schemas.microsoft.com/office/drawing/2014/main" id="{D4C0E3B3-3903-425E-8CFD-A191A7038388}"/>
              </a:ext>
            </a:extLst>
          </p:cNvPr>
          <p:cNvGrpSpPr>
            <a:grpSpLocks/>
          </p:cNvGrpSpPr>
          <p:nvPr/>
        </p:nvGrpSpPr>
        <p:grpSpPr bwMode="auto">
          <a:xfrm>
            <a:off x="7337425" y="2536825"/>
            <a:ext cx="1098550" cy="495300"/>
            <a:chOff x="4586" y="1262"/>
            <a:chExt cx="692" cy="312"/>
          </a:xfrm>
        </p:grpSpPr>
        <p:sp>
          <p:nvSpPr>
            <p:cNvPr id="38935" name="Text Box 28">
              <a:extLst>
                <a:ext uri="{FF2B5EF4-FFF2-40B4-BE49-F238E27FC236}">
                  <a16:creationId xmlns:a16="http://schemas.microsoft.com/office/drawing/2014/main" id="{94B10566-DE5F-4140-92E8-466EA9E307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86" y="1262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kumimoji="0" lang="en-US" altLang="en-US" sz="2400">
                  <a:solidFill>
                    <a:schemeClr val="accent2"/>
                  </a:solidFill>
                  <a:latin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8936" name="Text Box 29">
              <a:extLst>
                <a:ext uri="{FF2B5EF4-FFF2-40B4-BE49-F238E27FC236}">
                  <a16:creationId xmlns:a16="http://schemas.microsoft.com/office/drawing/2014/main" id="{8B547879-FE0B-4F14-A969-BD6389970E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54" y="1286"/>
              <a:ext cx="2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kumimoji="0" lang="en-US" altLang="en-US" sz="2400">
                  <a:solidFill>
                    <a:schemeClr val="accent1"/>
                  </a:solidFill>
                  <a:latin typeface="Times New Roman" panose="02020603050405020304" pitchFamily="18" charset="0"/>
                </a:rPr>
                <a:t>+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3896558"/>
      </p:ext>
    </p:extLst>
  </p:cSld>
  <p:clrMapOvr>
    <a:masterClrMapping/>
  </p:clrMapOvr>
  <p:transition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>
            <a:extLst>
              <a:ext uri="{FF2B5EF4-FFF2-40B4-BE49-F238E27FC236}">
                <a16:creationId xmlns:a16="http://schemas.microsoft.com/office/drawing/2014/main" id="{8CC1F4E2-136B-46C6-BA7D-3B50C62105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TCP 201 (Cont’d)</a:t>
            </a:r>
          </a:p>
        </p:txBody>
      </p:sp>
      <p:sp>
        <p:nvSpPr>
          <p:cNvPr id="39941" name="Rectangle 3">
            <a:extLst>
              <a:ext uri="{FF2B5EF4-FFF2-40B4-BE49-F238E27FC236}">
                <a16:creationId xmlns:a16="http://schemas.microsoft.com/office/drawing/2014/main" id="{46389B0C-0696-4141-A7B6-593D4D133F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/>
              <a:t>Main observation:</a:t>
            </a:r>
          </a:p>
          <a:p>
            <a:pPr lvl="1" eaLnBrk="1" hangingPunct="1"/>
            <a:r>
              <a:rPr lang="en-US" altLang="en-US"/>
              <a:t>“Not all packet losses are created equal”  - CLW 2002</a:t>
            </a:r>
          </a:p>
          <a:p>
            <a:pPr lvl="1" eaLnBrk="1" hangingPunct="1"/>
            <a:endParaRPr lang="en-US" altLang="en-US"/>
          </a:p>
          <a:p>
            <a:pPr eaLnBrk="1" hangingPunct="1"/>
            <a:r>
              <a:rPr lang="en-US" altLang="en-US"/>
              <a:t>Losses early in the transfer have a huge adverse impact on the transfer latency</a:t>
            </a:r>
          </a:p>
          <a:p>
            <a:pPr eaLnBrk="1" hangingPunct="1"/>
            <a:r>
              <a:rPr lang="en-US" altLang="en-US"/>
              <a:t>Losses near the end of the transfer always cost at least a retransmit timeout</a:t>
            </a:r>
          </a:p>
          <a:p>
            <a:pPr eaLnBrk="1" hangingPunct="1"/>
            <a:r>
              <a:rPr lang="en-US" altLang="en-US"/>
              <a:t>Losses in the middle may or may not hurt, depending on congestion window size at the time of the loss</a:t>
            </a:r>
          </a:p>
        </p:txBody>
      </p:sp>
    </p:spTree>
    <p:extLst>
      <p:ext uri="{BB962C8B-B14F-4D97-AF65-F5344CB8AC3E}">
        <p14:creationId xmlns:p14="http://schemas.microsoft.com/office/powerpoint/2010/main" val="20168961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2">
            <a:extLst>
              <a:ext uri="{FF2B5EF4-FFF2-40B4-BE49-F238E27FC236}">
                <a16:creationId xmlns:a16="http://schemas.microsoft.com/office/drawing/2014/main" id="{74F8DB3D-17BD-400D-9103-243F12DE7A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Congratulations!</a:t>
            </a:r>
          </a:p>
        </p:txBody>
      </p:sp>
      <p:sp>
        <p:nvSpPr>
          <p:cNvPr id="40965" name="Rectangle 3">
            <a:extLst>
              <a:ext uri="{FF2B5EF4-FFF2-40B4-BE49-F238E27FC236}">
                <a16:creationId xmlns:a16="http://schemas.microsoft.com/office/drawing/2014/main" id="{27EC6BE6-111B-4587-85D7-CE1D3B42CA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You are now a TCP expert!</a:t>
            </a:r>
          </a:p>
        </p:txBody>
      </p:sp>
    </p:spTree>
    <p:extLst>
      <p:ext uri="{BB962C8B-B14F-4D97-AF65-F5344CB8AC3E}">
        <p14:creationId xmlns:p14="http://schemas.microsoft.com/office/powerpoint/2010/main" val="2878380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>
            <a:extLst>
              <a:ext uri="{FF2B5EF4-FFF2-40B4-BE49-F238E27FC236}">
                <a16:creationId xmlns:a16="http://schemas.microsoft.com/office/drawing/2014/main" id="{06BEFE50-8D23-46C0-8072-A286DCA48F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TCP 101 (Cont’d)</a:t>
            </a:r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7EBCF51D-58DB-45B8-8C14-54F09A362A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TCP slow-start and congestion avoidance</a:t>
            </a:r>
          </a:p>
        </p:txBody>
      </p:sp>
      <p:graphicFrame>
        <p:nvGraphicFramePr>
          <p:cNvPr id="7174" name="Object 4">
            <a:extLst>
              <a:ext uri="{FF2B5EF4-FFF2-40B4-BE49-F238E27FC236}">
                <a16:creationId xmlns:a16="http://schemas.microsoft.com/office/drawing/2014/main" id="{2BB960CE-0DA2-41BD-9CFA-D20344A5C8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5213" y="2974975"/>
          <a:ext cx="1258887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Clip" r:id="rId3" imgW="1260043" imgH="1137514" progId="MS_ClipArt_Gallery.2">
                  <p:embed/>
                </p:oleObj>
              </mc:Choice>
              <mc:Fallback>
                <p:oleObj name="Clip" r:id="rId3" imgW="1260043" imgH="1137514" progId="MS_ClipArt_Gallery.2">
                  <p:embed/>
                  <p:pic>
                    <p:nvPicPr>
                      <p:cNvPr id="7174" name="Object 4">
                        <a:extLst>
                          <a:ext uri="{FF2B5EF4-FFF2-40B4-BE49-F238E27FC236}">
                            <a16:creationId xmlns:a16="http://schemas.microsoft.com/office/drawing/2014/main" id="{2BB960CE-0DA2-41BD-9CFA-D20344A5C81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2974975"/>
                        <a:ext cx="1258887" cy="113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5">
            <a:extLst>
              <a:ext uri="{FF2B5EF4-FFF2-40B4-BE49-F238E27FC236}">
                <a16:creationId xmlns:a16="http://schemas.microsoft.com/office/drawing/2014/main" id="{1A5DAF83-B0CC-4081-B3FF-1AB10F443A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96050" y="2819400"/>
          <a:ext cx="19431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Clip" r:id="rId5" imgW="3886200" imgH="2743200" progId="MS_ClipArt_Gallery.2">
                  <p:embed/>
                </p:oleObj>
              </mc:Choice>
              <mc:Fallback>
                <p:oleObj name="Clip" r:id="rId5" imgW="3886200" imgH="2743200" progId="MS_ClipArt_Gallery.2">
                  <p:embed/>
                  <p:pic>
                    <p:nvPicPr>
                      <p:cNvPr id="7175" name="Object 5">
                        <a:extLst>
                          <a:ext uri="{FF2B5EF4-FFF2-40B4-BE49-F238E27FC236}">
                            <a16:creationId xmlns:a16="http://schemas.microsoft.com/office/drawing/2014/main" id="{1A5DAF83-B0CC-4081-B3FF-1AB10F443A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6050" y="2819400"/>
                        <a:ext cx="19431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48262" name="Group 6">
            <a:extLst>
              <a:ext uri="{FF2B5EF4-FFF2-40B4-BE49-F238E27FC236}">
                <a16:creationId xmlns:a16="http://schemas.microsoft.com/office/drawing/2014/main" id="{7636A871-0DC6-4D91-A4A3-ACD83BA5E3B4}"/>
              </a:ext>
            </a:extLst>
          </p:cNvPr>
          <p:cNvGrpSpPr>
            <a:grpSpLocks/>
          </p:cNvGrpSpPr>
          <p:nvPr/>
        </p:nvGrpSpPr>
        <p:grpSpPr bwMode="auto">
          <a:xfrm>
            <a:off x="2419350" y="3409950"/>
            <a:ext cx="4000500" cy="438150"/>
            <a:chOff x="1524" y="2148"/>
            <a:chExt cx="2520" cy="276"/>
          </a:xfrm>
        </p:grpSpPr>
        <p:sp>
          <p:nvSpPr>
            <p:cNvPr id="7180" name="Line 7">
              <a:extLst>
                <a:ext uri="{FF2B5EF4-FFF2-40B4-BE49-F238E27FC236}">
                  <a16:creationId xmlns:a16="http://schemas.microsoft.com/office/drawing/2014/main" id="{580B0AAD-02CD-410F-B509-AFACC2BC62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24" y="2172"/>
              <a:ext cx="252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181" name="Rectangle 8">
              <a:extLst>
                <a:ext uri="{FF2B5EF4-FFF2-40B4-BE49-F238E27FC236}">
                  <a16:creationId xmlns:a16="http://schemas.microsoft.com/office/drawing/2014/main" id="{57ADE72A-D991-49CB-8322-CCF77AC575F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24084">
              <a:off x="2076" y="2148"/>
              <a:ext cx="396" cy="2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CA" altLang="en-US"/>
            </a:p>
          </p:txBody>
        </p:sp>
      </p:grpSp>
      <p:grpSp>
        <p:nvGrpSpPr>
          <p:cNvPr id="1248265" name="Group 9">
            <a:extLst>
              <a:ext uri="{FF2B5EF4-FFF2-40B4-BE49-F238E27FC236}">
                <a16:creationId xmlns:a16="http://schemas.microsoft.com/office/drawing/2014/main" id="{CF71574B-C8DD-41B2-8610-001AABBCAB4A}"/>
              </a:ext>
            </a:extLst>
          </p:cNvPr>
          <p:cNvGrpSpPr>
            <a:grpSpLocks/>
          </p:cNvGrpSpPr>
          <p:nvPr/>
        </p:nvGrpSpPr>
        <p:grpSpPr bwMode="auto">
          <a:xfrm>
            <a:off x="2476500" y="3736975"/>
            <a:ext cx="3924300" cy="549275"/>
            <a:chOff x="1560" y="2354"/>
            <a:chExt cx="2472" cy="346"/>
          </a:xfrm>
        </p:grpSpPr>
        <p:sp>
          <p:nvSpPr>
            <p:cNvPr id="7178" name="Line 10">
              <a:extLst>
                <a:ext uri="{FF2B5EF4-FFF2-40B4-BE49-F238E27FC236}">
                  <a16:creationId xmlns:a16="http://schemas.microsoft.com/office/drawing/2014/main" id="{D51F80E2-CB93-484D-B8F6-E749E4D7BE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0" y="2544"/>
              <a:ext cx="2472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7179" name="Text Box 11">
              <a:extLst>
                <a:ext uri="{FF2B5EF4-FFF2-40B4-BE49-F238E27FC236}">
                  <a16:creationId xmlns:a16="http://schemas.microsoft.com/office/drawing/2014/main" id="{E70E6821-35C3-4C39-9F55-DA22E1E408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6" y="2354"/>
              <a:ext cx="52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kumimoji="0" lang="en-US" altLang="en-US" sz="2400">
                  <a:latin typeface="Times New Roman" panose="02020603050405020304" pitchFamily="18" charset="0"/>
                </a:rPr>
                <a:t>ACK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81524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8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>
            <a:extLst>
              <a:ext uri="{FF2B5EF4-FFF2-40B4-BE49-F238E27FC236}">
                <a16:creationId xmlns:a16="http://schemas.microsoft.com/office/drawing/2014/main" id="{8B5D23B0-785D-4E84-AB70-9216DDD716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TCP 101 (Cont’d)</a:t>
            </a:r>
          </a:p>
        </p:txBody>
      </p:sp>
      <p:sp>
        <p:nvSpPr>
          <p:cNvPr id="8197" name="Rectangle 3">
            <a:extLst>
              <a:ext uri="{FF2B5EF4-FFF2-40B4-BE49-F238E27FC236}">
                <a16:creationId xmlns:a16="http://schemas.microsoft.com/office/drawing/2014/main" id="{3A3EF6F5-9A42-44EA-B9ED-CE6A7DC3D7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TCP slow-start and congestion avoidance</a:t>
            </a:r>
          </a:p>
        </p:txBody>
      </p:sp>
      <p:graphicFrame>
        <p:nvGraphicFramePr>
          <p:cNvPr id="8198" name="Object 4">
            <a:extLst>
              <a:ext uri="{FF2B5EF4-FFF2-40B4-BE49-F238E27FC236}">
                <a16:creationId xmlns:a16="http://schemas.microsoft.com/office/drawing/2014/main" id="{99A95BA8-5E9E-4558-960C-289BCA85F9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5213" y="2974975"/>
          <a:ext cx="1258887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Clip" r:id="rId3" imgW="1260043" imgH="1137514" progId="MS_ClipArt_Gallery.2">
                  <p:embed/>
                </p:oleObj>
              </mc:Choice>
              <mc:Fallback>
                <p:oleObj name="Clip" r:id="rId3" imgW="1260043" imgH="1137514" progId="MS_ClipArt_Gallery.2">
                  <p:embed/>
                  <p:pic>
                    <p:nvPicPr>
                      <p:cNvPr id="8198" name="Object 4">
                        <a:extLst>
                          <a:ext uri="{FF2B5EF4-FFF2-40B4-BE49-F238E27FC236}">
                            <a16:creationId xmlns:a16="http://schemas.microsoft.com/office/drawing/2014/main" id="{99A95BA8-5E9E-4558-960C-289BCA85F9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2974975"/>
                        <a:ext cx="1258887" cy="113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5">
            <a:extLst>
              <a:ext uri="{FF2B5EF4-FFF2-40B4-BE49-F238E27FC236}">
                <a16:creationId xmlns:a16="http://schemas.microsoft.com/office/drawing/2014/main" id="{B4758743-6A47-447D-B807-4939F8C3B8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96050" y="2819400"/>
          <a:ext cx="19431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Clip" r:id="rId5" imgW="3886200" imgH="2743200" progId="MS_ClipArt_Gallery.2">
                  <p:embed/>
                </p:oleObj>
              </mc:Choice>
              <mc:Fallback>
                <p:oleObj name="Clip" r:id="rId5" imgW="3886200" imgH="2743200" progId="MS_ClipArt_Gallery.2">
                  <p:embed/>
                  <p:pic>
                    <p:nvPicPr>
                      <p:cNvPr id="8199" name="Object 5">
                        <a:extLst>
                          <a:ext uri="{FF2B5EF4-FFF2-40B4-BE49-F238E27FC236}">
                            <a16:creationId xmlns:a16="http://schemas.microsoft.com/office/drawing/2014/main" id="{B4758743-6A47-447D-B807-4939F8C3B8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6050" y="2819400"/>
                        <a:ext cx="19431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49286" name="Group 6">
            <a:extLst>
              <a:ext uri="{FF2B5EF4-FFF2-40B4-BE49-F238E27FC236}">
                <a16:creationId xmlns:a16="http://schemas.microsoft.com/office/drawing/2014/main" id="{29A648ED-CA7B-4DC3-8482-2A466883D479}"/>
              </a:ext>
            </a:extLst>
          </p:cNvPr>
          <p:cNvGrpSpPr>
            <a:grpSpLocks/>
          </p:cNvGrpSpPr>
          <p:nvPr/>
        </p:nvGrpSpPr>
        <p:grpSpPr bwMode="auto">
          <a:xfrm>
            <a:off x="2419350" y="3295650"/>
            <a:ext cx="4000500" cy="552450"/>
            <a:chOff x="1524" y="2076"/>
            <a:chExt cx="2520" cy="348"/>
          </a:xfrm>
        </p:grpSpPr>
        <p:sp>
          <p:nvSpPr>
            <p:cNvPr id="8205" name="Line 7">
              <a:extLst>
                <a:ext uri="{FF2B5EF4-FFF2-40B4-BE49-F238E27FC236}">
                  <a16:creationId xmlns:a16="http://schemas.microsoft.com/office/drawing/2014/main" id="{E9D504B2-7D67-4CE3-869A-E570E34E78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24" y="2172"/>
              <a:ext cx="252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8206" name="Rectangle 8">
              <a:extLst>
                <a:ext uri="{FF2B5EF4-FFF2-40B4-BE49-F238E27FC236}">
                  <a16:creationId xmlns:a16="http://schemas.microsoft.com/office/drawing/2014/main" id="{77EA61BC-BF27-4A30-ADA8-A6ED4AD9E73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24084">
              <a:off x="2076" y="2148"/>
              <a:ext cx="396" cy="2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CA" altLang="en-US"/>
            </a:p>
          </p:txBody>
        </p:sp>
        <p:sp>
          <p:nvSpPr>
            <p:cNvPr id="8207" name="Rectangle 9">
              <a:extLst>
                <a:ext uri="{FF2B5EF4-FFF2-40B4-BE49-F238E27FC236}">
                  <a16:creationId xmlns:a16="http://schemas.microsoft.com/office/drawing/2014/main" id="{87441481-5698-4C0C-8BFA-39194FC1C9F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24084">
              <a:off x="2640" y="2076"/>
              <a:ext cx="396" cy="2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CA" altLang="en-US"/>
            </a:p>
          </p:txBody>
        </p:sp>
      </p:grpSp>
      <p:sp>
        <p:nvSpPr>
          <p:cNvPr id="1249290" name="Line 10">
            <a:extLst>
              <a:ext uri="{FF2B5EF4-FFF2-40B4-BE49-F238E27FC236}">
                <a16:creationId xmlns:a16="http://schemas.microsoft.com/office/drawing/2014/main" id="{71ABBD1F-FF3B-445F-A247-83C99B07216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191000"/>
            <a:ext cx="3924300" cy="24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grpSp>
        <p:nvGrpSpPr>
          <p:cNvPr id="1249291" name="Group 11">
            <a:extLst>
              <a:ext uri="{FF2B5EF4-FFF2-40B4-BE49-F238E27FC236}">
                <a16:creationId xmlns:a16="http://schemas.microsoft.com/office/drawing/2014/main" id="{114EE7EF-7007-4F6C-BA74-EA33D1B88015}"/>
              </a:ext>
            </a:extLst>
          </p:cNvPr>
          <p:cNvGrpSpPr>
            <a:grpSpLocks/>
          </p:cNvGrpSpPr>
          <p:nvPr/>
        </p:nvGrpSpPr>
        <p:grpSpPr bwMode="auto">
          <a:xfrm>
            <a:off x="2476500" y="3756025"/>
            <a:ext cx="3924300" cy="530225"/>
            <a:chOff x="1560" y="2366"/>
            <a:chExt cx="2472" cy="334"/>
          </a:xfrm>
        </p:grpSpPr>
        <p:sp>
          <p:nvSpPr>
            <p:cNvPr id="8203" name="Line 12">
              <a:extLst>
                <a:ext uri="{FF2B5EF4-FFF2-40B4-BE49-F238E27FC236}">
                  <a16:creationId xmlns:a16="http://schemas.microsoft.com/office/drawing/2014/main" id="{BB3F2906-3477-4F6E-BD26-901C508FC4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0" y="2544"/>
              <a:ext cx="2472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8204" name="Text Box 13">
              <a:extLst>
                <a:ext uri="{FF2B5EF4-FFF2-40B4-BE49-F238E27FC236}">
                  <a16:creationId xmlns:a16="http://schemas.microsoft.com/office/drawing/2014/main" id="{4FDD4C36-D908-4410-9ECE-3872B9A8F9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0" y="2366"/>
              <a:ext cx="52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kumimoji="0" lang="en-US" altLang="en-US" sz="2400">
                  <a:latin typeface="Times New Roman" panose="02020603050405020304" pitchFamily="18" charset="0"/>
                </a:rPr>
                <a:t>ACK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87424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9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>
            <a:extLst>
              <a:ext uri="{FF2B5EF4-FFF2-40B4-BE49-F238E27FC236}">
                <a16:creationId xmlns:a16="http://schemas.microsoft.com/office/drawing/2014/main" id="{4DC272F8-EE66-46CA-B38E-6F171CFA5B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TCP 101 (Cont’d)</a:t>
            </a:r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id="{B5E88E64-52B9-46D8-B1B2-6596557D65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TCP slow-start and congestion avoidance</a:t>
            </a:r>
          </a:p>
        </p:txBody>
      </p:sp>
      <p:graphicFrame>
        <p:nvGraphicFramePr>
          <p:cNvPr id="9222" name="Object 4">
            <a:extLst>
              <a:ext uri="{FF2B5EF4-FFF2-40B4-BE49-F238E27FC236}">
                <a16:creationId xmlns:a16="http://schemas.microsoft.com/office/drawing/2014/main" id="{D2694532-D3C8-4BEE-AA0D-A2A33DD26B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65213" y="2974975"/>
          <a:ext cx="1258887" cy="1136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Clip" r:id="rId3" imgW="1260043" imgH="1137514" progId="MS_ClipArt_Gallery.2">
                  <p:embed/>
                </p:oleObj>
              </mc:Choice>
              <mc:Fallback>
                <p:oleObj name="Clip" r:id="rId3" imgW="1260043" imgH="1137514" progId="MS_ClipArt_Gallery.2">
                  <p:embed/>
                  <p:pic>
                    <p:nvPicPr>
                      <p:cNvPr id="9222" name="Object 4">
                        <a:extLst>
                          <a:ext uri="{FF2B5EF4-FFF2-40B4-BE49-F238E27FC236}">
                            <a16:creationId xmlns:a16="http://schemas.microsoft.com/office/drawing/2014/main" id="{D2694532-D3C8-4BEE-AA0D-A2A33DD26BE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5213" y="2974975"/>
                        <a:ext cx="1258887" cy="1136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5">
            <a:extLst>
              <a:ext uri="{FF2B5EF4-FFF2-40B4-BE49-F238E27FC236}">
                <a16:creationId xmlns:a16="http://schemas.microsoft.com/office/drawing/2014/main" id="{E76E4D98-56AD-4133-AA70-961077D238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96050" y="2819400"/>
          <a:ext cx="19431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Clip" r:id="rId5" imgW="3886200" imgH="2743200" progId="MS_ClipArt_Gallery.2">
                  <p:embed/>
                </p:oleObj>
              </mc:Choice>
              <mc:Fallback>
                <p:oleObj name="Clip" r:id="rId5" imgW="3886200" imgH="2743200" progId="MS_ClipArt_Gallery.2">
                  <p:embed/>
                  <p:pic>
                    <p:nvPicPr>
                      <p:cNvPr id="9223" name="Object 5">
                        <a:extLst>
                          <a:ext uri="{FF2B5EF4-FFF2-40B4-BE49-F238E27FC236}">
                            <a16:creationId xmlns:a16="http://schemas.microsoft.com/office/drawing/2014/main" id="{E76E4D98-56AD-4133-AA70-961077D238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6050" y="2819400"/>
                        <a:ext cx="19431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50310" name="Group 6">
            <a:extLst>
              <a:ext uri="{FF2B5EF4-FFF2-40B4-BE49-F238E27FC236}">
                <a16:creationId xmlns:a16="http://schemas.microsoft.com/office/drawing/2014/main" id="{3B8A6A15-CEA3-47C5-8907-A7EA1172C8C4}"/>
              </a:ext>
            </a:extLst>
          </p:cNvPr>
          <p:cNvGrpSpPr>
            <a:grpSpLocks/>
          </p:cNvGrpSpPr>
          <p:nvPr/>
        </p:nvGrpSpPr>
        <p:grpSpPr bwMode="auto">
          <a:xfrm>
            <a:off x="2419350" y="3143250"/>
            <a:ext cx="4000500" cy="704850"/>
            <a:chOff x="1524" y="1980"/>
            <a:chExt cx="2520" cy="444"/>
          </a:xfrm>
        </p:grpSpPr>
        <p:sp>
          <p:nvSpPr>
            <p:cNvPr id="9231" name="Line 7">
              <a:extLst>
                <a:ext uri="{FF2B5EF4-FFF2-40B4-BE49-F238E27FC236}">
                  <a16:creationId xmlns:a16="http://schemas.microsoft.com/office/drawing/2014/main" id="{6EE1A4C4-9ED2-44AE-81AB-58C4619127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24" y="2172"/>
              <a:ext cx="2520" cy="2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232" name="Rectangle 8">
              <a:extLst>
                <a:ext uri="{FF2B5EF4-FFF2-40B4-BE49-F238E27FC236}">
                  <a16:creationId xmlns:a16="http://schemas.microsoft.com/office/drawing/2014/main" id="{9DA8AF88-173C-4A02-B223-425C9A6D653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24084">
              <a:off x="2292" y="2112"/>
              <a:ext cx="396" cy="2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CA" altLang="en-US"/>
            </a:p>
          </p:txBody>
        </p:sp>
        <p:sp>
          <p:nvSpPr>
            <p:cNvPr id="9233" name="Rectangle 9">
              <a:extLst>
                <a:ext uri="{FF2B5EF4-FFF2-40B4-BE49-F238E27FC236}">
                  <a16:creationId xmlns:a16="http://schemas.microsoft.com/office/drawing/2014/main" id="{5954B92F-1F7F-41EC-BF1E-5192AB1F235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24084">
              <a:off x="2880" y="2052"/>
              <a:ext cx="396" cy="2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CA" altLang="en-US"/>
            </a:p>
          </p:txBody>
        </p:sp>
        <p:sp>
          <p:nvSpPr>
            <p:cNvPr id="9234" name="Rectangle 10">
              <a:extLst>
                <a:ext uri="{FF2B5EF4-FFF2-40B4-BE49-F238E27FC236}">
                  <a16:creationId xmlns:a16="http://schemas.microsoft.com/office/drawing/2014/main" id="{4C5ECC7B-808D-4E0B-8776-FC70DC1679B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24084">
              <a:off x="1704" y="2172"/>
              <a:ext cx="396" cy="2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CA" altLang="en-US"/>
            </a:p>
          </p:txBody>
        </p:sp>
        <p:sp>
          <p:nvSpPr>
            <p:cNvPr id="9235" name="Rectangle 11">
              <a:extLst>
                <a:ext uri="{FF2B5EF4-FFF2-40B4-BE49-F238E27FC236}">
                  <a16:creationId xmlns:a16="http://schemas.microsoft.com/office/drawing/2014/main" id="{74DCC679-6F3F-49FA-B371-5C32C4B1718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424084">
              <a:off x="3480" y="1980"/>
              <a:ext cx="396" cy="2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CA" altLang="en-US"/>
            </a:p>
          </p:txBody>
        </p:sp>
      </p:grpSp>
      <p:sp>
        <p:nvSpPr>
          <p:cNvPr id="1250316" name="Line 12">
            <a:extLst>
              <a:ext uri="{FF2B5EF4-FFF2-40B4-BE49-F238E27FC236}">
                <a16:creationId xmlns:a16="http://schemas.microsoft.com/office/drawing/2014/main" id="{7AF1E5BA-496F-4A64-87D5-9163C08209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191000"/>
            <a:ext cx="3924300" cy="24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grpSp>
        <p:nvGrpSpPr>
          <p:cNvPr id="1250317" name="Group 13">
            <a:extLst>
              <a:ext uri="{FF2B5EF4-FFF2-40B4-BE49-F238E27FC236}">
                <a16:creationId xmlns:a16="http://schemas.microsoft.com/office/drawing/2014/main" id="{B7565357-21A2-433E-B805-41EAB195D9C4}"/>
              </a:ext>
            </a:extLst>
          </p:cNvPr>
          <p:cNvGrpSpPr>
            <a:grpSpLocks/>
          </p:cNvGrpSpPr>
          <p:nvPr/>
        </p:nvGrpSpPr>
        <p:grpSpPr bwMode="auto">
          <a:xfrm>
            <a:off x="2476500" y="3756025"/>
            <a:ext cx="3924300" cy="530225"/>
            <a:chOff x="1560" y="2366"/>
            <a:chExt cx="2472" cy="334"/>
          </a:xfrm>
        </p:grpSpPr>
        <p:sp>
          <p:nvSpPr>
            <p:cNvPr id="9229" name="Line 14">
              <a:extLst>
                <a:ext uri="{FF2B5EF4-FFF2-40B4-BE49-F238E27FC236}">
                  <a16:creationId xmlns:a16="http://schemas.microsoft.com/office/drawing/2014/main" id="{4A8FFC02-01EB-4546-B7C6-612504BC0E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0" y="2544"/>
              <a:ext cx="2472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9230" name="Text Box 15">
              <a:extLst>
                <a:ext uri="{FF2B5EF4-FFF2-40B4-BE49-F238E27FC236}">
                  <a16:creationId xmlns:a16="http://schemas.microsoft.com/office/drawing/2014/main" id="{01B599BC-3D89-4508-9E7F-4CACAEEBEA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10" y="2366"/>
              <a:ext cx="52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16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kumimoji="0" lang="en-US" altLang="en-US" sz="2400">
                  <a:latin typeface="Times New Roman" panose="02020603050405020304" pitchFamily="18" charset="0"/>
                </a:rPr>
                <a:t>ACK</a:t>
              </a:r>
            </a:p>
          </p:txBody>
        </p:sp>
      </p:grpSp>
      <p:sp>
        <p:nvSpPr>
          <p:cNvPr id="1250320" name="Line 16">
            <a:extLst>
              <a:ext uri="{FF2B5EF4-FFF2-40B4-BE49-F238E27FC236}">
                <a16:creationId xmlns:a16="http://schemas.microsoft.com/office/drawing/2014/main" id="{94413D26-FE39-4D88-9E33-2348F725A1D7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305300"/>
            <a:ext cx="3924300" cy="24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1250321" name="Line 17">
            <a:extLst>
              <a:ext uri="{FF2B5EF4-FFF2-40B4-BE49-F238E27FC236}">
                <a16:creationId xmlns:a16="http://schemas.microsoft.com/office/drawing/2014/main" id="{71B259BE-C2BC-4E80-A422-894DABF434D2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495800"/>
            <a:ext cx="3924300" cy="24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43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0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0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0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0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0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>
            <a:extLst>
              <a:ext uri="{FF2B5EF4-FFF2-40B4-BE49-F238E27FC236}">
                <a16:creationId xmlns:a16="http://schemas.microsoft.com/office/drawing/2014/main" id="{36ABCACC-6373-4ED2-B858-8E2C3629D6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TCP 101 (Cont’d)</a:t>
            </a:r>
          </a:p>
        </p:txBody>
      </p:sp>
      <p:sp>
        <p:nvSpPr>
          <p:cNvPr id="10245" name="Rectangle 3">
            <a:extLst>
              <a:ext uri="{FF2B5EF4-FFF2-40B4-BE49-F238E27FC236}">
                <a16:creationId xmlns:a16="http://schemas.microsoft.com/office/drawing/2014/main" id="{B29C4073-F725-487C-914F-EC0D8B642E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This (exponential growth) “slow start” process continues until either:</a:t>
            </a:r>
          </a:p>
          <a:p>
            <a:pPr lvl="1" eaLnBrk="1" hangingPunct="1"/>
            <a:r>
              <a:rPr lang="en-US" altLang="en-US">
                <a:solidFill>
                  <a:srgbClr val="FF0000"/>
                </a:solidFill>
              </a:rPr>
              <a:t>packet loss</a:t>
            </a:r>
            <a:r>
              <a:rPr lang="en-US" altLang="en-US"/>
              <a:t>: after a brief recovery phase, you enter a (linear growth) “congestion avoidance” phase based on slow-start threshold found</a:t>
            </a:r>
          </a:p>
          <a:p>
            <a:pPr lvl="1" eaLnBrk="1" hangingPunct="1"/>
            <a:r>
              <a:rPr lang="en-US" altLang="en-US">
                <a:solidFill>
                  <a:srgbClr val="009900"/>
                </a:solidFill>
              </a:rPr>
              <a:t>limit reached</a:t>
            </a:r>
            <a:r>
              <a:rPr lang="en-US" altLang="en-US"/>
              <a:t>: slow-start threshold, or maximum advertised receive window size</a:t>
            </a:r>
          </a:p>
          <a:p>
            <a:pPr lvl="1" eaLnBrk="1" hangingPunct="1"/>
            <a:r>
              <a:rPr lang="en-US" altLang="en-US">
                <a:solidFill>
                  <a:schemeClr val="accent1"/>
                </a:solidFill>
              </a:rPr>
              <a:t>all done</a:t>
            </a:r>
            <a:r>
              <a:rPr lang="en-US" altLang="en-US"/>
              <a:t>: terminate connection and go home</a:t>
            </a:r>
          </a:p>
        </p:txBody>
      </p:sp>
    </p:spTree>
    <p:extLst>
      <p:ext uri="{BB962C8B-B14F-4D97-AF65-F5344CB8AC3E}">
        <p14:creationId xmlns:p14="http://schemas.microsoft.com/office/powerpoint/2010/main" val="3440216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>
            <a:extLst>
              <a:ext uri="{FF2B5EF4-FFF2-40B4-BE49-F238E27FC236}">
                <a16:creationId xmlns:a16="http://schemas.microsoft.com/office/drawing/2014/main" id="{88EB20FC-0241-40BE-8046-92A8C41ECF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Tutorial: TCP 201</a:t>
            </a:r>
          </a:p>
        </p:txBody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B51A48EC-9142-4F09-8344-9FAF349FFB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98638"/>
            <a:ext cx="8229600" cy="4525962"/>
          </a:xfrm>
        </p:spPr>
        <p:txBody>
          <a:bodyPr/>
          <a:lstStyle/>
          <a:p>
            <a:pPr eaLnBrk="1" hangingPunct="1"/>
            <a:r>
              <a:rPr lang="en-US" altLang="en-US"/>
              <a:t>There is a beautiful way to plot and visualize the dynamics of TCP behaviour</a:t>
            </a:r>
          </a:p>
          <a:p>
            <a:pPr eaLnBrk="1" hangingPunct="1"/>
            <a:r>
              <a:rPr lang="en-US" altLang="en-US"/>
              <a:t>Called a “TCP Sequence Number Plot”</a:t>
            </a:r>
          </a:p>
          <a:p>
            <a:pPr eaLnBrk="1" hangingPunct="1"/>
            <a:r>
              <a:rPr lang="en-US" altLang="en-US"/>
              <a:t>Plot packet events (data and acks) as points in 2-D space, with time on the horizontal axis, and sequence number on the vertical axis</a:t>
            </a:r>
          </a:p>
          <a:p>
            <a:pPr eaLnBrk="1" hangingPunct="1"/>
            <a:r>
              <a:rPr lang="en-US" altLang="en-US"/>
              <a:t>Example:  20 KB Web page (14 packets)…</a:t>
            </a:r>
          </a:p>
        </p:txBody>
      </p:sp>
    </p:spTree>
    <p:extLst>
      <p:ext uri="{BB962C8B-B14F-4D97-AF65-F5344CB8AC3E}">
        <p14:creationId xmlns:p14="http://schemas.microsoft.com/office/powerpoint/2010/main" val="227686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>
            <a:extLst>
              <a:ext uri="{FF2B5EF4-FFF2-40B4-BE49-F238E27FC236}">
                <a16:creationId xmlns:a16="http://schemas.microsoft.com/office/drawing/2014/main" id="{E2EB78FE-F055-40A9-B3F8-FA048729FA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2050" y="1428750"/>
            <a:ext cx="7410450" cy="4705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CA" altLang="en-US"/>
          </a:p>
        </p:txBody>
      </p:sp>
      <p:sp>
        <p:nvSpPr>
          <p:cNvPr id="12293" name="Text Box 3">
            <a:extLst>
              <a:ext uri="{FF2B5EF4-FFF2-40B4-BE49-F238E27FC236}">
                <a16:creationId xmlns:a16="http://schemas.microsoft.com/office/drawing/2014/main" id="{2DE1DBB8-45F1-494F-A408-B54D53314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3450" y="6019800"/>
            <a:ext cx="1149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Time</a:t>
            </a:r>
          </a:p>
        </p:txBody>
      </p:sp>
      <p:sp>
        <p:nvSpPr>
          <p:cNvPr id="12294" name="Text Box 4">
            <a:extLst>
              <a:ext uri="{FF2B5EF4-FFF2-40B4-BE49-F238E27FC236}">
                <a16:creationId xmlns:a16="http://schemas.microsoft.com/office/drawing/2014/main" id="{E1DA501C-B446-4CFB-A13E-1889B4BCE1B6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69862" y="2728913"/>
            <a:ext cx="17843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3600">
                <a:latin typeface="Times New Roman" panose="02020603050405020304" pitchFamily="18" charset="0"/>
              </a:rPr>
              <a:t>SeqNum</a:t>
            </a:r>
          </a:p>
        </p:txBody>
      </p:sp>
      <p:sp>
        <p:nvSpPr>
          <p:cNvPr id="1253381" name="Text Box 5">
            <a:extLst>
              <a:ext uri="{FF2B5EF4-FFF2-40B4-BE49-F238E27FC236}">
                <a16:creationId xmlns:a16="http://schemas.microsoft.com/office/drawing/2014/main" id="{B50E0095-8608-4E37-8241-172F62E85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5375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253382" name="Text Box 6">
            <a:extLst>
              <a:ext uri="{FF2B5EF4-FFF2-40B4-BE49-F238E27FC236}">
                <a16:creationId xmlns:a16="http://schemas.microsoft.com/office/drawing/2014/main" id="{6A0899A3-D763-49D2-9AF6-4FED291E82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25" y="5337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2297" name="Text Box 7">
            <a:extLst>
              <a:ext uri="{FF2B5EF4-FFF2-40B4-BE49-F238E27FC236}">
                <a16:creationId xmlns:a16="http://schemas.microsoft.com/office/drawing/2014/main" id="{14F4D6E3-FAD6-4F54-AFF2-A9A38355B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9525" y="1508125"/>
            <a:ext cx="28400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latin typeface="Times New Roman" panose="02020603050405020304" pitchFamily="18" charset="0"/>
              </a:rPr>
              <a:t>Key:   </a:t>
            </a:r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  <a:r>
              <a:rPr kumimoji="0" lang="en-US" altLang="en-US" sz="2400">
                <a:latin typeface="Times New Roman" panose="02020603050405020304" pitchFamily="18" charset="0"/>
              </a:rPr>
              <a:t>  Data Packet</a:t>
            </a:r>
          </a:p>
          <a:p>
            <a:r>
              <a:rPr kumimoji="0" lang="en-US" altLang="en-US" sz="2400">
                <a:latin typeface="Times New Roman" panose="02020603050405020304" pitchFamily="18" charset="0"/>
              </a:rPr>
              <a:t>           </a:t>
            </a:r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  <a:r>
              <a:rPr kumimoji="0" lang="en-US" altLang="en-US" sz="2400">
                <a:latin typeface="Times New Roman" panose="02020603050405020304" pitchFamily="18" charset="0"/>
              </a:rPr>
              <a:t>   Ack Packet</a:t>
            </a:r>
          </a:p>
        </p:txBody>
      </p:sp>
      <p:sp>
        <p:nvSpPr>
          <p:cNvPr id="1253384" name="Text Box 8">
            <a:extLst>
              <a:ext uri="{FF2B5EF4-FFF2-40B4-BE49-F238E27FC236}">
                <a16:creationId xmlns:a16="http://schemas.microsoft.com/office/drawing/2014/main" id="{4CD1032F-39F2-4C6E-A9D4-5D6A3BB7A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325" y="2041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253385" name="Text Box 9">
            <a:extLst>
              <a:ext uri="{FF2B5EF4-FFF2-40B4-BE49-F238E27FC236}">
                <a16:creationId xmlns:a16="http://schemas.microsoft.com/office/drawing/2014/main" id="{90FFBCA1-CCF2-42C6-9A0D-C6BD5029F3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175" y="2327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253386" name="Text Box 10">
            <a:extLst>
              <a:ext uri="{FF2B5EF4-FFF2-40B4-BE49-F238E27FC236}">
                <a16:creationId xmlns:a16="http://schemas.microsoft.com/office/drawing/2014/main" id="{B3214175-A206-4915-8F2C-CD0B4A225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9975" y="25749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253387" name="Text Box 11">
            <a:extLst>
              <a:ext uri="{FF2B5EF4-FFF2-40B4-BE49-F238E27FC236}">
                <a16:creationId xmlns:a16="http://schemas.microsoft.com/office/drawing/2014/main" id="{85EC32E2-2A56-456B-A678-597ECEACE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75" y="28797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253388" name="Text Box 12">
            <a:extLst>
              <a:ext uri="{FF2B5EF4-FFF2-40B4-BE49-F238E27FC236}">
                <a16:creationId xmlns:a16="http://schemas.microsoft.com/office/drawing/2014/main" id="{BFA9BE8F-823A-4E93-942B-309EBC84CE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2825" y="3165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253389" name="Text Box 13">
            <a:extLst>
              <a:ext uri="{FF2B5EF4-FFF2-40B4-BE49-F238E27FC236}">
                <a16:creationId xmlns:a16="http://schemas.microsoft.com/office/drawing/2014/main" id="{68D70C99-EC5E-4429-A166-120B7EE6C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7925" y="35464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253390" name="Text Box 14">
            <a:extLst>
              <a:ext uri="{FF2B5EF4-FFF2-40B4-BE49-F238E27FC236}">
                <a16:creationId xmlns:a16="http://schemas.microsoft.com/office/drawing/2014/main" id="{7617E126-235F-4F25-AC3B-923508262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9825" y="38512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253391" name="Text Box 15">
            <a:extLst>
              <a:ext uri="{FF2B5EF4-FFF2-40B4-BE49-F238E27FC236}">
                <a16:creationId xmlns:a16="http://schemas.microsoft.com/office/drawing/2014/main" id="{DC8A1F91-6311-43F8-9767-849B64DEBC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5" y="4175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253392" name="Text Box 16">
            <a:extLst>
              <a:ext uri="{FF2B5EF4-FFF2-40B4-BE49-F238E27FC236}">
                <a16:creationId xmlns:a16="http://schemas.microsoft.com/office/drawing/2014/main" id="{94D75DD6-BFDA-4DD1-8554-DCF42C044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25" y="4441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253393" name="Text Box 17">
            <a:extLst>
              <a:ext uri="{FF2B5EF4-FFF2-40B4-BE49-F238E27FC236}">
                <a16:creationId xmlns:a16="http://schemas.microsoft.com/office/drawing/2014/main" id="{FBAC43A4-721D-47A8-AB02-EFC6DEACA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48228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253394" name="Text Box 18">
            <a:extLst>
              <a:ext uri="{FF2B5EF4-FFF2-40B4-BE49-F238E27FC236}">
                <a16:creationId xmlns:a16="http://schemas.microsoft.com/office/drawing/2014/main" id="{E5276526-F9EF-40E6-B177-BE765638C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975" y="50895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253395" name="Text Box 19">
            <a:extLst>
              <a:ext uri="{FF2B5EF4-FFF2-40B4-BE49-F238E27FC236}">
                <a16:creationId xmlns:a16="http://schemas.microsoft.com/office/drawing/2014/main" id="{C6BC3421-A7CB-4A44-B7A8-1B8E291907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9525" y="150812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253396" name="Text Box 20">
            <a:extLst>
              <a:ext uri="{FF2B5EF4-FFF2-40B4-BE49-F238E27FC236}">
                <a16:creationId xmlns:a16="http://schemas.microsoft.com/office/drawing/2014/main" id="{65676B44-78A4-44F1-8065-3150F4321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793875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2"/>
                </a:solidFill>
                <a:latin typeface="Times New Roman" panose="02020603050405020304" pitchFamily="18" charset="0"/>
              </a:rPr>
              <a:t>X</a:t>
            </a:r>
          </a:p>
        </p:txBody>
      </p:sp>
      <p:sp>
        <p:nvSpPr>
          <p:cNvPr id="1253397" name="Text Box 21">
            <a:extLst>
              <a:ext uri="{FF2B5EF4-FFF2-40B4-BE49-F238E27FC236}">
                <a16:creationId xmlns:a16="http://schemas.microsoft.com/office/drawing/2014/main" id="{B69E1525-3651-401E-8469-DC03AE4933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5013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253398" name="Text Box 22">
            <a:extLst>
              <a:ext uri="{FF2B5EF4-FFF2-40B4-BE49-F238E27FC236}">
                <a16:creationId xmlns:a16="http://schemas.microsoft.com/office/drawing/2014/main" id="{103D242A-60B7-47CB-8AA6-25030796D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9775" y="4765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253399" name="Text Box 23">
            <a:extLst>
              <a:ext uri="{FF2B5EF4-FFF2-40B4-BE49-F238E27FC236}">
                <a16:creationId xmlns:a16="http://schemas.microsoft.com/office/drawing/2014/main" id="{06618043-C133-4C61-BCBC-8815F5E465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4675" y="4365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253400" name="Text Box 24">
            <a:extLst>
              <a:ext uri="{FF2B5EF4-FFF2-40B4-BE49-F238E27FC236}">
                <a16:creationId xmlns:a16="http://schemas.microsoft.com/office/drawing/2014/main" id="{3736D246-76B4-4FE9-B161-4CB2F91B4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2775" y="40608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253401" name="Text Box 25">
            <a:extLst>
              <a:ext uri="{FF2B5EF4-FFF2-40B4-BE49-F238E27FC236}">
                <a16:creationId xmlns:a16="http://schemas.microsoft.com/office/drawing/2014/main" id="{518650B4-6AC6-43F0-A44D-4E364CDFF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7941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253402" name="Text Box 26">
            <a:extLst>
              <a:ext uri="{FF2B5EF4-FFF2-40B4-BE49-F238E27FC236}">
                <a16:creationId xmlns:a16="http://schemas.microsoft.com/office/drawing/2014/main" id="{91A9601D-290F-4246-803F-9E18CF22E6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75" y="3505200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253403" name="Text Box 27">
            <a:extLst>
              <a:ext uri="{FF2B5EF4-FFF2-40B4-BE49-F238E27FC236}">
                <a16:creationId xmlns:a16="http://schemas.microsoft.com/office/drawing/2014/main" id="{CA795DAF-45EF-4A42-8B4E-3CC3D0A5F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7675" y="31083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253404" name="Text Box 28">
            <a:extLst>
              <a:ext uri="{FF2B5EF4-FFF2-40B4-BE49-F238E27FC236}">
                <a16:creationId xmlns:a16="http://schemas.microsoft.com/office/drawing/2014/main" id="{E8ECAC95-4DAE-4496-BADC-53EF1298B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4375" y="14890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253405" name="Text Box 29">
            <a:extLst>
              <a:ext uri="{FF2B5EF4-FFF2-40B4-BE49-F238E27FC236}">
                <a16:creationId xmlns:a16="http://schemas.microsoft.com/office/drawing/2014/main" id="{4FA83BEE-2EC5-4774-9848-0E8573784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7176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253406" name="Text Box 30">
            <a:extLst>
              <a:ext uri="{FF2B5EF4-FFF2-40B4-BE49-F238E27FC236}">
                <a16:creationId xmlns:a16="http://schemas.microsoft.com/office/drawing/2014/main" id="{7DFC4FDA-0427-465D-B83E-1378B70E2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5" y="19843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253407" name="Text Box 31">
            <a:extLst>
              <a:ext uri="{FF2B5EF4-FFF2-40B4-BE49-F238E27FC236}">
                <a16:creationId xmlns:a16="http://schemas.microsoft.com/office/drawing/2014/main" id="{172077CF-1225-4740-BDD5-EAB22E1B81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1025" y="22891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253408" name="Text Box 32">
            <a:extLst>
              <a:ext uri="{FF2B5EF4-FFF2-40B4-BE49-F238E27FC236}">
                <a16:creationId xmlns:a16="http://schemas.microsoft.com/office/drawing/2014/main" id="{936F7DB4-EF81-47ED-BBDE-647A8E5B1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4825" y="255587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  <p:sp>
        <p:nvSpPr>
          <p:cNvPr id="1253409" name="Text Box 33">
            <a:extLst>
              <a:ext uri="{FF2B5EF4-FFF2-40B4-BE49-F238E27FC236}">
                <a16:creationId xmlns:a16="http://schemas.microsoft.com/office/drawing/2014/main" id="{5B0F9CE4-BB4D-4E77-8F60-E647786E8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5775" y="2841625"/>
            <a:ext cx="35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kumimoji="0" lang="en-US" altLang="en-US" sz="2400">
                <a:solidFill>
                  <a:schemeClr val="accent1"/>
                </a:solidFill>
                <a:latin typeface="Times New Roman" panose="02020603050405020304" pitchFamily="18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45098305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53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53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253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253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253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53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253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253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253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253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253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253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253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253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253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253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253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1253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1253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1253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253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253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1253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1253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12534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1000" fill="hold"/>
                                        <p:tgtEl>
                                          <p:spTgt spid="12534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1253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1253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1253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1253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1253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1253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1253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1253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1253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1253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1000" fill="hold"/>
                                        <p:tgtEl>
                                          <p:spTgt spid="1253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1253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1253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00" fill="hold"/>
                                        <p:tgtEl>
                                          <p:spTgt spid="1253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1000" fill="hold"/>
                                        <p:tgtEl>
                                          <p:spTgt spid="1253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1000" fill="hold"/>
                                        <p:tgtEl>
                                          <p:spTgt spid="1253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1253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1253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1253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1253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1253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1253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1253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1253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1000" fill="hold"/>
                                        <p:tgtEl>
                                          <p:spTgt spid="1253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1000" fill="hold"/>
                                        <p:tgtEl>
                                          <p:spTgt spid="1253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1000" fill="hold"/>
                                        <p:tgtEl>
                                          <p:spTgt spid="1253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1000" fill="hold"/>
                                        <p:tgtEl>
                                          <p:spTgt spid="1253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3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1253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1000" fill="hold"/>
                                        <p:tgtEl>
                                          <p:spTgt spid="1253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3381" grpId="0"/>
      <p:bldP spid="1253382" grpId="0"/>
      <p:bldP spid="1253384" grpId="0"/>
      <p:bldP spid="1253385" grpId="0"/>
      <p:bldP spid="1253386" grpId="0"/>
      <p:bldP spid="1253387" grpId="0"/>
      <p:bldP spid="1253388" grpId="0"/>
      <p:bldP spid="1253389" grpId="0"/>
      <p:bldP spid="1253390" grpId="0"/>
      <p:bldP spid="1253391" grpId="0"/>
      <p:bldP spid="1253392" grpId="0"/>
      <p:bldP spid="1253393" grpId="0"/>
      <p:bldP spid="1253394" grpId="0"/>
      <p:bldP spid="1253395" grpId="0"/>
      <p:bldP spid="1253396" grpId="0"/>
      <p:bldP spid="1253397" grpId="0"/>
      <p:bldP spid="1253398" grpId="0"/>
      <p:bldP spid="1253399" grpId="0"/>
      <p:bldP spid="1253400" grpId="0"/>
      <p:bldP spid="1253401" grpId="0"/>
      <p:bldP spid="1253402" grpId="0"/>
      <p:bldP spid="1253403" grpId="0"/>
      <p:bldP spid="1253404" grpId="0"/>
      <p:bldP spid="1253405" grpId="0"/>
      <p:bldP spid="1253406" grpId="0"/>
      <p:bldP spid="1253407" grpId="0"/>
      <p:bldP spid="1253408" grpId="0"/>
      <p:bldP spid="125340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11486</TotalTime>
  <Words>1372</Words>
  <Application>Microsoft Office PowerPoint</Application>
  <PresentationFormat>On-screen Show (4:3)</PresentationFormat>
  <Paragraphs>819</Paragraphs>
  <Slides>37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Arial</vt:lpstr>
      <vt:lpstr>Calibri</vt:lpstr>
      <vt:lpstr>Courier New</vt:lpstr>
      <vt:lpstr>Times New Roman</vt:lpstr>
      <vt:lpstr>Wingdings</vt:lpstr>
      <vt:lpstr>Office Theme</vt:lpstr>
      <vt:lpstr>Clip</vt:lpstr>
      <vt:lpstr>TCP Sequence Number Plots</vt:lpstr>
      <vt:lpstr>Tutorial: TCP 101</vt:lpstr>
      <vt:lpstr>TCP 101 (Cont’d)</vt:lpstr>
      <vt:lpstr>TCP 101 (Cont’d)</vt:lpstr>
      <vt:lpstr>TCP 101 (Cont’d)</vt:lpstr>
      <vt:lpstr>TCP 101 (Cont’d)</vt:lpstr>
      <vt:lpstr>TCP 101 (Cont’d)</vt:lpstr>
      <vt:lpstr>Tutorial: TCP 201</vt:lpstr>
      <vt:lpstr>PowerPoint Presentation</vt:lpstr>
      <vt:lpstr>So What?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TCP 201 (Cont’d)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TCP 201 (Cont’d)</vt:lpstr>
      <vt:lpstr>Congratulations!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Cressman</dc:creator>
  <cp:lastModifiedBy>Carey</cp:lastModifiedBy>
  <cp:revision>370</cp:revision>
  <dcterms:created xsi:type="dcterms:W3CDTF">2013-07-31T17:26:06Z</dcterms:created>
  <dcterms:modified xsi:type="dcterms:W3CDTF">2018-01-30T05:02:32Z</dcterms:modified>
</cp:coreProperties>
</file>