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778" r:id="rId2"/>
    <p:sldId id="832" r:id="rId3"/>
    <p:sldId id="833" r:id="rId4"/>
    <p:sldId id="834" r:id="rId5"/>
    <p:sldId id="835" r:id="rId6"/>
    <p:sldId id="836" r:id="rId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DDDDD"/>
    <a:srgbClr val="FFCCFF"/>
    <a:srgbClr val="000099"/>
    <a:srgbClr val="FF0000"/>
    <a:srgbClr val="008000"/>
    <a:srgbClr val="66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91292653-6D28-1A4E-9097-8CD0CA4FA9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16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ACCD5E27-021E-054B-84DE-C100B224ED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411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1D793E18-694A-834A-BF6B-4EEA1AA55A02}" type="slidenum">
              <a:rPr lang="en-US" smtClean="0">
                <a:latin typeface="Times New Roman" charset="0"/>
              </a:rPr>
              <a:pPr>
                <a:defRPr/>
              </a:pPr>
              <a:t>2</a:t>
            </a:fld>
            <a:endParaRPr lang="en-US" dirty="0">
              <a:latin typeface="Times New Roman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1B9E52AD-7616-4443-8F4E-8EBD04325A81}" type="slidenum">
              <a:rPr lang="en-US" smtClean="0">
                <a:latin typeface="Times New Roman" charset="0"/>
              </a:rPr>
              <a:pPr>
                <a:defRPr/>
              </a:pPr>
              <a:t>3</a:t>
            </a:fld>
            <a:endParaRPr lang="en-US" dirty="0">
              <a:latin typeface="Times New Roman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7B654DFF-FBBA-5345-9626-7694D9606538}" type="slidenum">
              <a:rPr lang="en-US" smtClean="0">
                <a:latin typeface="Times New Roman" charset="0"/>
              </a:rPr>
              <a:pPr>
                <a:defRPr/>
              </a:pPr>
              <a:t>4</a:t>
            </a:fld>
            <a:endParaRPr lang="en-US" dirty="0">
              <a:latin typeface="Times New Roman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5313308C-18B6-5D4C-8F75-27694098E2A5}" type="slidenum">
              <a:rPr lang="en-US" smtClean="0">
                <a:latin typeface="Times New Roman" charset="0"/>
              </a:rPr>
              <a:pPr>
                <a:defRPr/>
              </a:pPr>
              <a:t>5</a:t>
            </a:fld>
            <a:endParaRPr lang="en-US" dirty="0">
              <a:latin typeface="Times New Roman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03194026-75DA-3C4C-8DC6-5C00E6E5DAE8}" type="slidenum">
              <a:rPr lang="en-US" smtClean="0">
                <a:latin typeface="Times New Roman" charset="0"/>
              </a:rPr>
              <a:pPr>
                <a:defRPr/>
              </a:pPr>
              <a:t>6</a:t>
            </a:fld>
            <a:endParaRPr lang="en-US" dirty="0">
              <a:latin typeface="Times New Roman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Network Layer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4-</a:t>
            </a:r>
            <a:fld id="{7EFC9773-7379-5049-A6C9-0C8EEEC5C5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134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6763" y="6400800"/>
            <a:ext cx="3862387" cy="3222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Wireless, Mobile Networks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62925" y="6400800"/>
            <a:ext cx="676275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6-</a:t>
            </a:r>
            <a:fld id="{294CE9D3-78A7-3649-814C-94A8540821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33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6763" y="6400800"/>
            <a:ext cx="3862387" cy="3222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Wireless, Mobile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62925" y="6400800"/>
            <a:ext cx="676275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6-</a:t>
            </a:r>
            <a:fld id="{69A14EDC-311E-EF4A-B1E3-0A4ECBD937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08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6763" y="6400800"/>
            <a:ext cx="3862387" cy="3222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Wireless, Mobile Networks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62925" y="6400800"/>
            <a:ext cx="676275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6-</a:t>
            </a:r>
            <a:fld id="{2B563CA9-DC36-0F41-8F18-C448448A32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5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6" r:id="rId3"/>
    <p:sldLayoutId id="2147483807" r:id="rId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4"/>
          <p:cNvSpPr>
            <a:spLocks noChangeArrowheads="1"/>
          </p:cNvSpPr>
          <p:nvPr/>
        </p:nvSpPr>
        <p:spPr bwMode="auto">
          <a:xfrm>
            <a:off x="5608638" y="3489325"/>
            <a:ext cx="3260725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lnSpc>
                <a:spcPts val="3063"/>
              </a:lnSpc>
            </a:pPr>
            <a:r>
              <a:rPr lang="en-US" sz="2800" i="1" dirty="0">
                <a:solidFill>
                  <a:srgbClr val="008000"/>
                </a:solidFill>
                <a:cs typeface="Arial" charset="0"/>
              </a:rPr>
              <a:t>Computer Networking: A Top Down Approach </a:t>
            </a:r>
            <a:br>
              <a:rPr lang="en-US" sz="2800" dirty="0">
                <a:solidFill>
                  <a:srgbClr val="008000"/>
                </a:solidFill>
                <a:cs typeface="Arial" charset="0"/>
              </a:rPr>
            </a:br>
            <a:endParaRPr lang="en-US" sz="2000" dirty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40962" name="Text Box 6"/>
          <p:cNvSpPr txBox="1">
            <a:spLocks noChangeArrowheads="1"/>
          </p:cNvSpPr>
          <p:nvPr/>
        </p:nvSpPr>
        <p:spPr bwMode="auto">
          <a:xfrm>
            <a:off x="369888" y="3241675"/>
            <a:ext cx="537845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/>
              <a:t>A note on the use of these Powerpoint slides:</a:t>
            </a:r>
          </a:p>
          <a:p>
            <a:r>
              <a:rPr lang="en-US" sz="1200" dirty="0"/>
              <a:t>We</a:t>
            </a:r>
            <a:r>
              <a:rPr lang="ja-JP" altLang="en-US" sz="1200" dirty="0"/>
              <a:t>’</a:t>
            </a:r>
            <a:r>
              <a:rPr lang="en-US" altLang="ja-JP" sz="1200" dirty="0"/>
              <a:t>re making these slides freely available to all (faculty, students, readers). They’re in PowerPoint form so you see the animations; and can add, modify, and delete slides  (including this one) and slide content to suit your needs. They obviously represent a </a:t>
            </a:r>
            <a:r>
              <a:rPr lang="en-US" altLang="ja-JP" sz="1200" i="1" dirty="0"/>
              <a:t>lot</a:t>
            </a:r>
            <a:r>
              <a:rPr lang="en-US" altLang="ja-JP" sz="1200" dirty="0"/>
              <a:t> of work on our part. In return for use, we only ask the following:</a:t>
            </a:r>
          </a:p>
          <a:p>
            <a:pPr>
              <a:lnSpc>
                <a:spcPct val="85000"/>
              </a:lnSpc>
            </a:pPr>
            <a:endParaRPr lang="en-US" sz="1400" dirty="0"/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390525" y="4370388"/>
            <a:ext cx="5378450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3038" indent="-1730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400" dirty="0">
              <a:latin typeface="Gill Sans MT" charset="0"/>
            </a:endParaRPr>
          </a:p>
          <a:p>
            <a:pPr marL="231775" indent="-17780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1200" dirty="0"/>
              <a:t>If you use these slides (e.g., in a class) that you mention their source (after all, we</a:t>
            </a:r>
            <a:r>
              <a:rPr lang="ja-JP" altLang="en-US" sz="1200" dirty="0"/>
              <a:t>’</a:t>
            </a:r>
            <a:r>
              <a:rPr lang="en-US" altLang="ja-JP" sz="1200" dirty="0"/>
              <a:t>d like people to use our book!)</a:t>
            </a:r>
          </a:p>
          <a:p>
            <a:pPr marL="231775" indent="-17780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1200" dirty="0"/>
              <a:t>If you post any slides on a www site, that you note that they are adapted from (or perhaps identical to) our slides, and note our copyright of this material.</a:t>
            </a:r>
          </a:p>
          <a:p>
            <a:pPr>
              <a:buClr>
                <a:schemeClr val="accent2"/>
              </a:buClr>
              <a:buFont typeface="Wingdings" charset="0"/>
              <a:buChar char="q"/>
              <a:defRPr/>
            </a:pPr>
            <a:endParaRPr lang="en-US" sz="1200" dirty="0"/>
          </a:p>
          <a:p>
            <a:pPr>
              <a:lnSpc>
                <a:spcPct val="85000"/>
              </a:lnSpc>
              <a:buClr>
                <a:schemeClr val="accent2"/>
              </a:buClr>
              <a:buFont typeface="Wingdings" charset="0"/>
              <a:buNone/>
              <a:defRPr/>
            </a:pPr>
            <a:r>
              <a:rPr lang="en-US" sz="1200" dirty="0"/>
              <a:t>Thanks and enjoy!  JFK/KWR</a:t>
            </a:r>
          </a:p>
          <a:p>
            <a:pPr>
              <a:lnSpc>
                <a:spcPct val="85000"/>
              </a:lnSpc>
              <a:defRPr/>
            </a:pPr>
            <a:endParaRPr lang="en-US" sz="1200" dirty="0"/>
          </a:p>
          <a:p>
            <a:pPr>
              <a:defRPr/>
            </a:pPr>
            <a:r>
              <a:rPr lang="en-US" sz="1200" dirty="0"/>
              <a:t>     All material copyright 1996-2016</a:t>
            </a:r>
          </a:p>
          <a:p>
            <a:pPr>
              <a:defRPr/>
            </a:pPr>
            <a:r>
              <a:rPr lang="en-US" sz="1200" dirty="0"/>
              <a:t>     J.F Kurose and K.W. Ross, All Rights Reserved</a:t>
            </a:r>
          </a:p>
        </p:txBody>
      </p:sp>
      <p:pic>
        <p:nvPicPr>
          <p:cNvPr id="40964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6146800"/>
            <a:ext cx="187325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1" descr="kurose7e_cover_small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238" y="325438"/>
            <a:ext cx="3087687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Rectangle 4"/>
          <p:cNvSpPr>
            <a:spLocks noChangeArrowheads="1"/>
          </p:cNvSpPr>
          <p:nvPr/>
        </p:nvSpPr>
        <p:spPr bwMode="auto">
          <a:xfrm>
            <a:off x="5634038" y="4510088"/>
            <a:ext cx="3260725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dirty="0">
                <a:solidFill>
                  <a:srgbClr val="008000"/>
                </a:solidFill>
                <a:cs typeface="Arial" charset="0"/>
              </a:rPr>
              <a:t>7</a:t>
            </a:r>
            <a:r>
              <a:rPr lang="en-US" baseline="30000" dirty="0">
                <a:solidFill>
                  <a:srgbClr val="008000"/>
                </a:solidFill>
                <a:cs typeface="Arial" charset="0"/>
              </a:rPr>
              <a:t>th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 edition </a:t>
            </a:r>
            <a:br>
              <a:rPr lang="en-US" dirty="0">
                <a:solidFill>
                  <a:srgbClr val="008000"/>
                </a:solidFill>
                <a:cs typeface="Arial" charset="0"/>
              </a:rPr>
            </a:br>
            <a:r>
              <a:rPr lang="en-US" dirty="0">
                <a:solidFill>
                  <a:srgbClr val="008000"/>
                </a:solidFill>
                <a:cs typeface="Arial" charset="0"/>
              </a:rPr>
              <a:t>Jim Kurose, Keith Ross</a:t>
            </a:r>
            <a:br>
              <a:rPr lang="en-US" dirty="0">
                <a:solidFill>
                  <a:srgbClr val="008000"/>
                </a:solidFill>
                <a:cs typeface="Arial" charset="0"/>
              </a:rPr>
            </a:br>
            <a:r>
              <a:rPr lang="en-US" sz="1400" dirty="0">
                <a:solidFill>
                  <a:srgbClr val="008000"/>
                </a:solidFill>
                <a:cs typeface="Arial" charset="0"/>
              </a:rPr>
              <a:t>Pearson/Addison Wesley</a:t>
            </a:r>
            <a:br>
              <a:rPr lang="en-US" sz="1400" dirty="0">
                <a:solidFill>
                  <a:srgbClr val="008000"/>
                </a:solidFill>
                <a:cs typeface="Arial" charset="0"/>
              </a:rPr>
            </a:br>
            <a:r>
              <a:rPr lang="en-US" sz="1400" dirty="0">
                <a:solidFill>
                  <a:srgbClr val="008000"/>
                </a:solidFill>
                <a:cs typeface="Arial" charset="0"/>
              </a:rPr>
              <a:t>April 2016</a:t>
            </a:r>
          </a:p>
        </p:txBody>
      </p:sp>
      <p:sp>
        <p:nvSpPr>
          <p:cNvPr id="40967" name="Rectangle 3"/>
          <p:cNvSpPr>
            <a:spLocks noChangeArrowheads="1"/>
          </p:cNvSpPr>
          <p:nvPr/>
        </p:nvSpPr>
        <p:spPr bwMode="auto">
          <a:xfrm>
            <a:off x="371475" y="715963"/>
            <a:ext cx="4808306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lnSpc>
                <a:spcPct val="85000"/>
              </a:lnSpc>
            </a:pPr>
            <a:r>
              <a:rPr lang="en-US" sz="4400" dirty="0">
                <a:solidFill>
                  <a:srgbClr val="000099"/>
                </a:solidFill>
                <a:latin typeface="Gill Sans MT" charset="0"/>
                <a:cs typeface="Arial" charset="0"/>
              </a:rPr>
              <a:t>Chapter 7</a:t>
            </a:r>
            <a:br>
              <a:rPr lang="en-US" sz="4800" dirty="0">
                <a:solidFill>
                  <a:srgbClr val="000099"/>
                </a:solidFill>
                <a:latin typeface="Gill Sans MT" charset="0"/>
                <a:cs typeface="Arial" charset="0"/>
              </a:rPr>
            </a:br>
            <a:r>
              <a:rPr lang="en-US" sz="4400" dirty="0">
                <a:solidFill>
                  <a:srgbClr val="000099"/>
                </a:solidFill>
                <a:latin typeface="Gill Sans MT" charset="0"/>
                <a:cs typeface="Arial" charset="0"/>
              </a:rPr>
              <a:t>Wireless and</a:t>
            </a:r>
          </a:p>
          <a:p>
            <a:pPr eaLnBrk="1" hangingPunct="1">
              <a:lnSpc>
                <a:spcPct val="85000"/>
              </a:lnSpc>
            </a:pPr>
            <a:r>
              <a:rPr lang="en-US" sz="4400" dirty="0">
                <a:solidFill>
                  <a:srgbClr val="000099"/>
                </a:solidFill>
                <a:latin typeface="Gill Sans MT" charset="0"/>
                <a:cs typeface="Arial" charset="0"/>
              </a:rPr>
              <a:t>Mobile Networks</a:t>
            </a:r>
          </a:p>
        </p:txBody>
      </p:sp>
      <p:pic>
        <p:nvPicPr>
          <p:cNvPr id="40968" name="Picture 9" descr="underline_base"/>
          <p:cNvPicPr>
            <a:picLocks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2389188"/>
            <a:ext cx="3890962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7-</a:t>
            </a:r>
            <a:fld id="{8E8C6E93-DF5B-BC4B-80F9-500DED1EEDCC}" type="slidenum">
              <a:rPr lang="en-US" sz="1200">
                <a:latin typeface="Tahoma" charset="0"/>
              </a:rPr>
              <a:pPr/>
              <a:t>1</a:t>
            </a:fld>
            <a:endParaRPr lang="en-US" sz="1200" dirty="0">
              <a:latin typeface="Tahoma" charset="0"/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54542" y="6508279"/>
            <a:ext cx="2698427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Wireless and Mobile Networks </a:t>
            </a:r>
          </a:p>
        </p:txBody>
      </p:sp>
    </p:spTree>
    <p:extLst>
      <p:ext uri="{BB962C8B-B14F-4D97-AF65-F5344CB8AC3E}">
        <p14:creationId xmlns:p14="http://schemas.microsoft.com/office/powerpoint/2010/main" val="1254019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Chapter 7 outline</a:t>
            </a:r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2400" dirty="0">
                <a:solidFill>
                  <a:srgbClr val="000099"/>
                </a:solidFill>
                <a:latin typeface="Gill Sans MT" charset="0"/>
                <a:cs typeface="+mn-cs"/>
              </a:rPr>
              <a:t>7.1 </a:t>
            </a:r>
            <a:r>
              <a:rPr lang="en-US" sz="2400" dirty="0">
                <a:latin typeface="Gill Sans MT" charset="0"/>
                <a:cs typeface="+mn-cs"/>
              </a:rPr>
              <a:t>Introduction </a:t>
            </a:r>
          </a:p>
          <a:p>
            <a:pPr>
              <a:spcBef>
                <a:spcPct val="50000"/>
              </a:spcBef>
              <a:buFont typeface="Wingdings" charset="0"/>
              <a:buNone/>
              <a:defRPr/>
            </a:pPr>
            <a:r>
              <a:rPr lang="en-US" sz="2400" dirty="0">
                <a:solidFill>
                  <a:srgbClr val="000099"/>
                </a:solidFill>
                <a:latin typeface="Gill Sans MT" charset="0"/>
                <a:cs typeface="+mn-cs"/>
              </a:rPr>
              <a:t>Wireless</a:t>
            </a:r>
          </a:p>
          <a:p>
            <a:pPr>
              <a:buFont typeface="Wingdings" charset="0"/>
              <a:buNone/>
              <a:defRPr/>
            </a:pPr>
            <a:r>
              <a:rPr lang="en-US" sz="2400" dirty="0">
                <a:solidFill>
                  <a:srgbClr val="000099"/>
                </a:solidFill>
                <a:latin typeface="Gill Sans MT" charset="0"/>
                <a:cs typeface="+mn-cs"/>
              </a:rPr>
              <a:t>7.2</a:t>
            </a:r>
            <a:r>
              <a:rPr lang="en-US" sz="2400" dirty="0">
                <a:solidFill>
                  <a:srgbClr val="0000FF"/>
                </a:solidFill>
                <a:latin typeface="Gill Sans MT" charset="0"/>
                <a:cs typeface="+mn-cs"/>
              </a:rPr>
              <a:t> </a:t>
            </a:r>
            <a:r>
              <a:rPr lang="en-US" sz="2400" dirty="0">
                <a:latin typeface="Gill Sans MT" charset="0"/>
                <a:cs typeface="+mn-cs"/>
              </a:rPr>
              <a:t>Wireless links, characteristics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CDMA</a:t>
            </a:r>
          </a:p>
          <a:p>
            <a:pPr>
              <a:buFont typeface="Wingdings" charset="0"/>
              <a:buNone/>
              <a:defRPr/>
            </a:pPr>
            <a:r>
              <a:rPr lang="en-US" sz="2400" dirty="0">
                <a:solidFill>
                  <a:srgbClr val="000099"/>
                </a:solidFill>
                <a:latin typeface="Gill Sans MT" charset="0"/>
                <a:cs typeface="+mn-cs"/>
              </a:rPr>
              <a:t>7.3</a:t>
            </a:r>
            <a:r>
              <a:rPr lang="en-US" sz="2400" dirty="0">
                <a:latin typeface="Gill Sans MT" charset="0"/>
                <a:cs typeface="+mn-cs"/>
              </a:rPr>
              <a:t> IEEE 802.11 wireless LANs (</a:t>
            </a:r>
            <a:r>
              <a:rPr lang="ja-JP" altLang="en-US" sz="2400" dirty="0">
                <a:latin typeface="Gill Sans MT" charset="0"/>
                <a:cs typeface="+mn-cs"/>
              </a:rPr>
              <a:t>“</a:t>
            </a:r>
            <a:r>
              <a:rPr lang="en-US" sz="2400" dirty="0">
                <a:latin typeface="Gill Sans MT" charset="0"/>
                <a:cs typeface="+mn-cs"/>
              </a:rPr>
              <a:t>Wi-Fi</a:t>
            </a:r>
            <a:r>
              <a:rPr lang="ja-JP" altLang="en-US" sz="2400" dirty="0">
                <a:latin typeface="Gill Sans MT" charset="0"/>
                <a:cs typeface="+mn-cs"/>
              </a:rPr>
              <a:t>”</a:t>
            </a:r>
            <a:r>
              <a:rPr lang="en-US" sz="2400" dirty="0">
                <a:latin typeface="Gill Sans MT" charset="0"/>
                <a:cs typeface="+mn-cs"/>
              </a:rPr>
              <a:t>)</a:t>
            </a:r>
          </a:p>
          <a:p>
            <a:pPr>
              <a:buFont typeface="Wingdings" charset="0"/>
              <a:buNone/>
              <a:defRPr/>
            </a:pPr>
            <a:r>
              <a:rPr lang="en-US" sz="2400" dirty="0">
                <a:solidFill>
                  <a:srgbClr val="000099"/>
                </a:solidFill>
                <a:latin typeface="Gill Sans MT" charset="0"/>
                <a:cs typeface="+mn-cs"/>
              </a:rPr>
              <a:t>7.4 </a:t>
            </a:r>
            <a:r>
              <a:rPr lang="en-US" sz="2400" dirty="0">
                <a:latin typeface="Gill Sans MT" charset="0"/>
                <a:cs typeface="+mn-cs"/>
              </a:rPr>
              <a:t>Cellular Internet Access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architecture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standards (e.g., 3G, LTE)</a:t>
            </a:r>
          </a:p>
        </p:txBody>
      </p:sp>
      <p:sp>
        <p:nvSpPr>
          <p:cNvPr id="5632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2400" dirty="0">
                <a:solidFill>
                  <a:srgbClr val="000099"/>
                </a:solidFill>
                <a:latin typeface="Gill Sans MT" charset="0"/>
                <a:cs typeface="+mn-cs"/>
              </a:rPr>
              <a:t>Mobility</a:t>
            </a:r>
          </a:p>
          <a:p>
            <a:pPr>
              <a:buFont typeface="Wingdings" charset="0"/>
              <a:buNone/>
              <a:defRPr/>
            </a:pPr>
            <a:r>
              <a:rPr lang="en-US" sz="2400" dirty="0">
                <a:solidFill>
                  <a:srgbClr val="000099"/>
                </a:solidFill>
                <a:latin typeface="Gill Sans MT" charset="0"/>
                <a:cs typeface="+mn-cs"/>
              </a:rPr>
              <a:t>7.5</a:t>
            </a:r>
            <a:r>
              <a:rPr lang="en-US" sz="2400" dirty="0">
                <a:latin typeface="Gill Sans MT" charset="0"/>
                <a:cs typeface="+mn-cs"/>
              </a:rPr>
              <a:t> Principles: addressing and routing to mobile users</a:t>
            </a:r>
          </a:p>
          <a:p>
            <a:pPr>
              <a:buFont typeface="Wingdings" charset="0"/>
              <a:buNone/>
              <a:defRPr/>
            </a:pPr>
            <a:r>
              <a:rPr lang="en-US" sz="2400" dirty="0">
                <a:solidFill>
                  <a:srgbClr val="C00000"/>
                </a:solidFill>
                <a:latin typeface="Gill Sans MT" charset="0"/>
                <a:cs typeface="+mn-cs"/>
              </a:rPr>
              <a:t>7.6 Mobile IP</a:t>
            </a:r>
          </a:p>
          <a:p>
            <a:pPr>
              <a:buFont typeface="Wingdings" charset="0"/>
              <a:buNone/>
              <a:defRPr/>
            </a:pPr>
            <a:r>
              <a:rPr lang="en-US" sz="2400" dirty="0">
                <a:latin typeface="Gill Sans MT" charset="0"/>
                <a:cs typeface="+mn-cs"/>
              </a:rPr>
              <a:t>7.7 Handling mobility in cellular networks</a:t>
            </a:r>
          </a:p>
          <a:p>
            <a:pPr>
              <a:buFont typeface="Wingdings" charset="0"/>
              <a:buNone/>
              <a:defRPr/>
            </a:pPr>
            <a:r>
              <a:rPr lang="en-US" sz="2400" dirty="0">
                <a:latin typeface="Gill Sans MT" charset="0"/>
                <a:cs typeface="+mn-cs"/>
              </a:rPr>
              <a:t>7.8 Mobility and higher-layer protocols</a:t>
            </a:r>
          </a:p>
        </p:txBody>
      </p:sp>
      <p:pic>
        <p:nvPicPr>
          <p:cNvPr id="122886" name="Picture 23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1017588"/>
            <a:ext cx="4113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7-</a:t>
            </a:r>
            <a:fld id="{8E8C6E93-DF5B-BC4B-80F9-500DED1EEDCC}" type="slidenum">
              <a:rPr lang="en-US" sz="1200">
                <a:latin typeface="Tahoma" charset="0"/>
              </a:rPr>
              <a:pPr/>
              <a:t>2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54542" y="6508279"/>
            <a:ext cx="2698427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Wireless and Mobile Networks </a:t>
            </a:r>
          </a:p>
        </p:txBody>
      </p:sp>
    </p:spTree>
    <p:extLst>
      <p:ext uri="{BB962C8B-B14F-4D97-AF65-F5344CB8AC3E}">
        <p14:creationId xmlns:p14="http://schemas.microsoft.com/office/powerpoint/2010/main" val="1845488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Mobile IP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RFC 3344</a:t>
            </a: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has many features we’ve seen: 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home agents, foreign agents, foreign-agent registration, care-of-addresses, encapsulation (packet-within-a-packet)</a:t>
            </a: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three components to standard: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indirect routing of datagrams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agent discovery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registration with home agent</a:t>
            </a:r>
          </a:p>
          <a:p>
            <a:pPr lvl="1">
              <a:defRPr/>
            </a:pPr>
            <a:endParaRPr lang="en-US" dirty="0">
              <a:latin typeface="Gill Sans MT" charset="0"/>
            </a:endParaRPr>
          </a:p>
        </p:txBody>
      </p:sp>
      <p:pic>
        <p:nvPicPr>
          <p:cNvPr id="124933" name="Picture 24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1016000"/>
            <a:ext cx="2090737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7-</a:t>
            </a:r>
            <a:fld id="{8E8C6E93-DF5B-BC4B-80F9-500DED1EEDCC}" type="slidenum">
              <a:rPr lang="en-US" sz="1200">
                <a:latin typeface="Tahoma" charset="0"/>
              </a:rPr>
              <a:pPr/>
              <a:t>3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54542" y="6508279"/>
            <a:ext cx="2698427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Wireless and Mobile Networks </a:t>
            </a:r>
          </a:p>
        </p:txBody>
      </p:sp>
    </p:spTree>
    <p:extLst>
      <p:ext uri="{BB962C8B-B14F-4D97-AF65-F5344CB8AC3E}">
        <p14:creationId xmlns:p14="http://schemas.microsoft.com/office/powerpoint/2010/main" val="1788547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Freeform 2"/>
          <p:cNvSpPr>
            <a:spLocks/>
          </p:cNvSpPr>
          <p:nvPr/>
        </p:nvSpPr>
        <p:spPr bwMode="auto">
          <a:xfrm>
            <a:off x="4302125" y="4129088"/>
            <a:ext cx="1838325" cy="1089025"/>
          </a:xfrm>
          <a:custGeom>
            <a:avLst/>
            <a:gdLst>
              <a:gd name="T0" fmla="*/ 2147483647 w 3324"/>
              <a:gd name="T1" fmla="*/ 2147483647 h 1971"/>
              <a:gd name="T2" fmla="*/ 2147483647 w 3324"/>
              <a:gd name="T3" fmla="*/ 2147483647 h 1971"/>
              <a:gd name="T4" fmla="*/ 2147483647 w 3324"/>
              <a:gd name="T5" fmla="*/ 2147483647 h 1971"/>
              <a:gd name="T6" fmla="*/ 2147483647 w 3324"/>
              <a:gd name="T7" fmla="*/ 2147483647 h 1971"/>
              <a:gd name="T8" fmla="*/ 2147483647 w 3324"/>
              <a:gd name="T9" fmla="*/ 2147483647 h 1971"/>
              <a:gd name="T10" fmla="*/ 2147483647 w 3324"/>
              <a:gd name="T11" fmla="*/ 2147483647 h 1971"/>
              <a:gd name="T12" fmla="*/ 2147483647 w 3324"/>
              <a:gd name="T13" fmla="*/ 2147483647 h 1971"/>
              <a:gd name="T14" fmla="*/ 2147483647 w 3324"/>
              <a:gd name="T15" fmla="*/ 2147483647 h 1971"/>
              <a:gd name="T16" fmla="*/ 2147483647 w 3324"/>
              <a:gd name="T17" fmla="*/ 2147483647 h 1971"/>
              <a:gd name="T18" fmla="*/ 2147483647 w 3324"/>
              <a:gd name="T19" fmla="*/ 2147483647 h 1971"/>
              <a:gd name="T20" fmla="*/ 2147483647 w 3324"/>
              <a:gd name="T21" fmla="*/ 2147483647 h 1971"/>
              <a:gd name="T22" fmla="*/ 2147483647 w 3324"/>
              <a:gd name="T23" fmla="*/ 2147483647 h 1971"/>
              <a:gd name="T24" fmla="*/ 2147483647 w 3324"/>
              <a:gd name="T25" fmla="*/ 2147483647 h 197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20063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Mobile IP: indirect routing</a:t>
            </a:r>
          </a:p>
        </p:txBody>
      </p:sp>
      <p:sp>
        <p:nvSpPr>
          <p:cNvPr id="126981" name="Freeform 4"/>
          <p:cNvSpPr>
            <a:spLocks/>
          </p:cNvSpPr>
          <p:nvPr/>
        </p:nvSpPr>
        <p:spPr bwMode="auto">
          <a:xfrm>
            <a:off x="2317750" y="3646488"/>
            <a:ext cx="1625600" cy="1384300"/>
          </a:xfrm>
          <a:custGeom>
            <a:avLst/>
            <a:gdLst>
              <a:gd name="T0" fmla="*/ 2147483647 w 1340"/>
              <a:gd name="T1" fmla="*/ 2147483647 h 1191"/>
              <a:gd name="T2" fmla="*/ 2147483647 w 1340"/>
              <a:gd name="T3" fmla="*/ 2147483647 h 1191"/>
              <a:gd name="T4" fmla="*/ 2147483647 w 1340"/>
              <a:gd name="T5" fmla="*/ 2147483647 h 1191"/>
              <a:gd name="T6" fmla="*/ 2147483647 w 1340"/>
              <a:gd name="T7" fmla="*/ 2147483647 h 1191"/>
              <a:gd name="T8" fmla="*/ 2147483647 w 1340"/>
              <a:gd name="T9" fmla="*/ 2147483647 h 1191"/>
              <a:gd name="T10" fmla="*/ 2147483647 w 1340"/>
              <a:gd name="T11" fmla="*/ 2147483647 h 1191"/>
              <a:gd name="T12" fmla="*/ 2147483647 w 1340"/>
              <a:gd name="T13" fmla="*/ 2147483647 h 1191"/>
              <a:gd name="T14" fmla="*/ 2147483647 w 1340"/>
              <a:gd name="T15" fmla="*/ 2147483647 h 1191"/>
              <a:gd name="T16" fmla="*/ 2147483647 w 1340"/>
              <a:gd name="T17" fmla="*/ 2147483647 h 1191"/>
              <a:gd name="T18" fmla="*/ 2147483647 w 1340"/>
              <a:gd name="T19" fmla="*/ 2147483647 h 1191"/>
              <a:gd name="T20" fmla="*/ 2147483647 w 1340"/>
              <a:gd name="T21" fmla="*/ 2147483647 h 1191"/>
              <a:gd name="T22" fmla="*/ 2147483647 w 1340"/>
              <a:gd name="T23" fmla="*/ 2147483647 h 119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26982" name="Group 5"/>
          <p:cNvGrpSpPr>
            <a:grpSpLocks/>
          </p:cNvGrpSpPr>
          <p:nvPr/>
        </p:nvGrpSpPr>
        <p:grpSpPr bwMode="auto">
          <a:xfrm>
            <a:off x="3236913" y="4511675"/>
            <a:ext cx="436562" cy="203200"/>
            <a:chOff x="3600" y="219"/>
            <a:chExt cx="360" cy="175"/>
          </a:xfrm>
        </p:grpSpPr>
        <p:sp>
          <p:nvSpPr>
            <p:cNvPr id="127148" name="Oval 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27149" name="Line 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7150" name="Line 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7151" name="Rectangle 9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27152" name="Oval 1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grpSp>
          <p:nvGrpSpPr>
            <p:cNvPr id="127153" name="Group 1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27158" name="Line 1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7159" name="Line 1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7160" name="Line 1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27154" name="Group 1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27155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7156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7157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126983" name="Group 19"/>
          <p:cNvGrpSpPr>
            <a:grpSpLocks/>
          </p:cNvGrpSpPr>
          <p:nvPr/>
        </p:nvGrpSpPr>
        <p:grpSpPr bwMode="auto">
          <a:xfrm>
            <a:off x="2455863" y="4211638"/>
            <a:ext cx="1160462" cy="298450"/>
            <a:chOff x="8025" y="5070"/>
            <a:chExt cx="2100" cy="540"/>
          </a:xfrm>
        </p:grpSpPr>
        <p:sp>
          <p:nvSpPr>
            <p:cNvPr id="127145" name="Line 20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7146" name="Line 21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7147" name="Line 22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26984" name="Group 23"/>
          <p:cNvGrpSpPr>
            <a:grpSpLocks/>
          </p:cNvGrpSpPr>
          <p:nvPr/>
        </p:nvGrpSpPr>
        <p:grpSpPr bwMode="auto">
          <a:xfrm>
            <a:off x="2236788" y="3827463"/>
            <a:ext cx="796925" cy="512762"/>
            <a:chOff x="10665" y="3225"/>
            <a:chExt cx="1440" cy="930"/>
          </a:xfrm>
        </p:grpSpPr>
        <p:sp>
          <p:nvSpPr>
            <p:cNvPr id="127075" name="Oval 24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grpSp>
          <p:nvGrpSpPr>
            <p:cNvPr id="127076" name="Group 25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127077" name="Freeform 26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>
                  <a:gd name="T0" fmla="*/ 1 w 788"/>
                  <a:gd name="T1" fmla="*/ 0 h 1138"/>
                  <a:gd name="T2" fmla="*/ 1 w 788"/>
                  <a:gd name="T3" fmla="*/ 0 h 1138"/>
                  <a:gd name="T4" fmla="*/ 1 w 788"/>
                  <a:gd name="T5" fmla="*/ 0 h 1138"/>
                  <a:gd name="T6" fmla="*/ 1 w 788"/>
                  <a:gd name="T7" fmla="*/ 0 h 1138"/>
                  <a:gd name="T8" fmla="*/ 0 w 788"/>
                  <a:gd name="T9" fmla="*/ 0 h 1138"/>
                  <a:gd name="T10" fmla="*/ 0 w 788"/>
                  <a:gd name="T11" fmla="*/ 0 h 1138"/>
                  <a:gd name="T12" fmla="*/ 0 w 788"/>
                  <a:gd name="T13" fmla="*/ 0 h 1138"/>
                  <a:gd name="T14" fmla="*/ 0 w 788"/>
                  <a:gd name="T15" fmla="*/ 0 h 1138"/>
                  <a:gd name="T16" fmla="*/ 0 w 788"/>
                  <a:gd name="T17" fmla="*/ 1 h 1138"/>
                  <a:gd name="T18" fmla="*/ 0 w 788"/>
                  <a:gd name="T19" fmla="*/ 1 h 1138"/>
                  <a:gd name="T20" fmla="*/ 0 w 788"/>
                  <a:gd name="T21" fmla="*/ 1 h 1138"/>
                  <a:gd name="T22" fmla="*/ 0 w 788"/>
                  <a:gd name="T23" fmla="*/ 1 h 1138"/>
                  <a:gd name="T24" fmla="*/ 0 w 788"/>
                  <a:gd name="T25" fmla="*/ 2 h 1138"/>
                  <a:gd name="T26" fmla="*/ 1 w 788"/>
                  <a:gd name="T27" fmla="*/ 2 h 1138"/>
                  <a:gd name="T28" fmla="*/ 1 w 788"/>
                  <a:gd name="T29" fmla="*/ 3 h 1138"/>
                  <a:gd name="T30" fmla="*/ 1 w 788"/>
                  <a:gd name="T31" fmla="*/ 3 h 1138"/>
                  <a:gd name="T32" fmla="*/ 1 w 788"/>
                  <a:gd name="T33" fmla="*/ 4 h 1138"/>
                  <a:gd name="T34" fmla="*/ 1 w 788"/>
                  <a:gd name="T35" fmla="*/ 4 h 1138"/>
                  <a:gd name="T36" fmla="*/ 2 w 788"/>
                  <a:gd name="T37" fmla="*/ 5 h 1138"/>
                  <a:gd name="T38" fmla="*/ 2 w 788"/>
                  <a:gd name="T39" fmla="*/ 5 h 1138"/>
                  <a:gd name="T40" fmla="*/ 2 w 788"/>
                  <a:gd name="T41" fmla="*/ 5 h 1138"/>
                  <a:gd name="T42" fmla="*/ 2 w 788"/>
                  <a:gd name="T43" fmla="*/ 5 h 1138"/>
                  <a:gd name="T44" fmla="*/ 2 w 788"/>
                  <a:gd name="T45" fmla="*/ 4 h 1138"/>
                  <a:gd name="T46" fmla="*/ 3 w 788"/>
                  <a:gd name="T47" fmla="*/ 4 h 1138"/>
                  <a:gd name="T48" fmla="*/ 3 w 788"/>
                  <a:gd name="T49" fmla="*/ 4 h 1138"/>
                  <a:gd name="T50" fmla="*/ 3 w 788"/>
                  <a:gd name="T51" fmla="*/ 4 h 1138"/>
                  <a:gd name="T52" fmla="*/ 3 w 788"/>
                  <a:gd name="T53" fmla="*/ 4 h 1138"/>
                  <a:gd name="T54" fmla="*/ 3 w 788"/>
                  <a:gd name="T55" fmla="*/ 4 h 1138"/>
                  <a:gd name="T56" fmla="*/ 3 w 788"/>
                  <a:gd name="T57" fmla="*/ 4 h 1138"/>
                  <a:gd name="T58" fmla="*/ 3 w 788"/>
                  <a:gd name="T59" fmla="*/ 3 h 1138"/>
                  <a:gd name="T60" fmla="*/ 3 w 788"/>
                  <a:gd name="T61" fmla="*/ 3 h 1138"/>
                  <a:gd name="T62" fmla="*/ 2 w 788"/>
                  <a:gd name="T63" fmla="*/ 2 h 1138"/>
                  <a:gd name="T64" fmla="*/ 2 w 788"/>
                  <a:gd name="T65" fmla="*/ 2 h 1138"/>
                  <a:gd name="T66" fmla="*/ 2 w 788"/>
                  <a:gd name="T67" fmla="*/ 1 h 1138"/>
                  <a:gd name="T68" fmla="*/ 1 w 788"/>
                  <a:gd name="T69" fmla="*/ 1 h 1138"/>
                  <a:gd name="T70" fmla="*/ 1 w 788"/>
                  <a:gd name="T71" fmla="*/ 0 h 113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078" name="Freeform 27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>
                  <a:gd name="T0" fmla="*/ 0 w 425"/>
                  <a:gd name="T1" fmla="*/ 0 h 936"/>
                  <a:gd name="T2" fmla="*/ 0 w 425"/>
                  <a:gd name="T3" fmla="*/ 0 h 936"/>
                  <a:gd name="T4" fmla="*/ 0 w 425"/>
                  <a:gd name="T5" fmla="*/ 0 h 936"/>
                  <a:gd name="T6" fmla="*/ 0 w 425"/>
                  <a:gd name="T7" fmla="*/ 0 h 936"/>
                  <a:gd name="T8" fmla="*/ 0 w 425"/>
                  <a:gd name="T9" fmla="*/ 0 h 936"/>
                  <a:gd name="T10" fmla="*/ 0 w 425"/>
                  <a:gd name="T11" fmla="*/ 0 h 936"/>
                  <a:gd name="T12" fmla="*/ 0 w 425"/>
                  <a:gd name="T13" fmla="*/ 0 h 936"/>
                  <a:gd name="T14" fmla="*/ 0 w 425"/>
                  <a:gd name="T15" fmla="*/ 0 h 936"/>
                  <a:gd name="T16" fmla="*/ 0 w 425"/>
                  <a:gd name="T17" fmla="*/ 0 h 936"/>
                  <a:gd name="T18" fmla="*/ 0 w 425"/>
                  <a:gd name="T19" fmla="*/ 1 h 936"/>
                  <a:gd name="T20" fmla="*/ 0 w 425"/>
                  <a:gd name="T21" fmla="*/ 1 h 936"/>
                  <a:gd name="T22" fmla="*/ 0 w 425"/>
                  <a:gd name="T23" fmla="*/ 1 h 936"/>
                  <a:gd name="T24" fmla="*/ 0 w 425"/>
                  <a:gd name="T25" fmla="*/ 1 h 936"/>
                  <a:gd name="T26" fmla="*/ 0 w 425"/>
                  <a:gd name="T27" fmla="*/ 1 h 936"/>
                  <a:gd name="T28" fmla="*/ 0 w 425"/>
                  <a:gd name="T29" fmla="*/ 2 h 936"/>
                  <a:gd name="T30" fmla="*/ 0 w 425"/>
                  <a:gd name="T31" fmla="*/ 2 h 936"/>
                  <a:gd name="T32" fmla="*/ 0 w 425"/>
                  <a:gd name="T33" fmla="*/ 2 h 936"/>
                  <a:gd name="T34" fmla="*/ 0 w 425"/>
                  <a:gd name="T35" fmla="*/ 2 h 936"/>
                  <a:gd name="T36" fmla="*/ 0 w 425"/>
                  <a:gd name="T37" fmla="*/ 3 h 936"/>
                  <a:gd name="T38" fmla="*/ 1 w 425"/>
                  <a:gd name="T39" fmla="*/ 3 h 936"/>
                  <a:gd name="T40" fmla="*/ 1 w 425"/>
                  <a:gd name="T41" fmla="*/ 3 h 936"/>
                  <a:gd name="T42" fmla="*/ 1 w 425"/>
                  <a:gd name="T43" fmla="*/ 3 h 936"/>
                  <a:gd name="T44" fmla="*/ 1 w 425"/>
                  <a:gd name="T45" fmla="*/ 3 h 936"/>
                  <a:gd name="T46" fmla="*/ 1 w 425"/>
                  <a:gd name="T47" fmla="*/ 3 h 936"/>
                  <a:gd name="T48" fmla="*/ 1 w 425"/>
                  <a:gd name="T49" fmla="*/ 3 h 936"/>
                  <a:gd name="T50" fmla="*/ 1 w 425"/>
                  <a:gd name="T51" fmla="*/ 4 h 936"/>
                  <a:gd name="T52" fmla="*/ 1 w 425"/>
                  <a:gd name="T53" fmla="*/ 4 h 936"/>
                  <a:gd name="T54" fmla="*/ 1 w 425"/>
                  <a:gd name="T55" fmla="*/ 4 h 936"/>
                  <a:gd name="T56" fmla="*/ 1 w 425"/>
                  <a:gd name="T57" fmla="*/ 4 h 936"/>
                  <a:gd name="T58" fmla="*/ 1 w 425"/>
                  <a:gd name="T59" fmla="*/ 4 h 936"/>
                  <a:gd name="T60" fmla="*/ 1 w 425"/>
                  <a:gd name="T61" fmla="*/ 4 h 936"/>
                  <a:gd name="T62" fmla="*/ 2 w 425"/>
                  <a:gd name="T63" fmla="*/ 4 h 936"/>
                  <a:gd name="T64" fmla="*/ 2 w 425"/>
                  <a:gd name="T65" fmla="*/ 4 h 936"/>
                  <a:gd name="T66" fmla="*/ 2 w 425"/>
                  <a:gd name="T67" fmla="*/ 4 h 936"/>
                  <a:gd name="T68" fmla="*/ 2 w 425"/>
                  <a:gd name="T69" fmla="*/ 3 h 936"/>
                  <a:gd name="T70" fmla="*/ 1 w 425"/>
                  <a:gd name="T71" fmla="*/ 3 h 936"/>
                  <a:gd name="T72" fmla="*/ 1 w 425"/>
                  <a:gd name="T73" fmla="*/ 3 h 936"/>
                  <a:gd name="T74" fmla="*/ 1 w 425"/>
                  <a:gd name="T75" fmla="*/ 3 h 936"/>
                  <a:gd name="T76" fmla="*/ 1 w 425"/>
                  <a:gd name="T77" fmla="*/ 2 h 936"/>
                  <a:gd name="T78" fmla="*/ 1 w 425"/>
                  <a:gd name="T79" fmla="*/ 2 h 936"/>
                  <a:gd name="T80" fmla="*/ 1 w 425"/>
                  <a:gd name="T81" fmla="*/ 2 h 936"/>
                  <a:gd name="T82" fmla="*/ 1 w 425"/>
                  <a:gd name="T83" fmla="*/ 2 h 936"/>
                  <a:gd name="T84" fmla="*/ 1 w 425"/>
                  <a:gd name="T85" fmla="*/ 1 h 936"/>
                  <a:gd name="T86" fmla="*/ 0 w 425"/>
                  <a:gd name="T87" fmla="*/ 1 h 936"/>
                  <a:gd name="T88" fmla="*/ 0 w 425"/>
                  <a:gd name="T89" fmla="*/ 1 h 936"/>
                  <a:gd name="T90" fmla="*/ 0 w 425"/>
                  <a:gd name="T91" fmla="*/ 1 h 936"/>
                  <a:gd name="T92" fmla="*/ 0 w 425"/>
                  <a:gd name="T93" fmla="*/ 0 h 936"/>
                  <a:gd name="T94" fmla="*/ 0 w 425"/>
                  <a:gd name="T95" fmla="*/ 0 h 936"/>
                  <a:gd name="T96" fmla="*/ 0 w 425"/>
                  <a:gd name="T97" fmla="*/ 0 h 9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079" name="Freeform 28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>
                  <a:gd name="T0" fmla="*/ 0 w 192"/>
                  <a:gd name="T1" fmla="*/ 0 h 208"/>
                  <a:gd name="T2" fmla="*/ 0 w 192"/>
                  <a:gd name="T3" fmla="*/ 0 h 208"/>
                  <a:gd name="T4" fmla="*/ 0 w 192"/>
                  <a:gd name="T5" fmla="*/ 0 h 208"/>
                  <a:gd name="T6" fmla="*/ 0 w 192"/>
                  <a:gd name="T7" fmla="*/ 0 h 208"/>
                  <a:gd name="T8" fmla="*/ 0 w 192"/>
                  <a:gd name="T9" fmla="*/ 0 h 208"/>
                  <a:gd name="T10" fmla="*/ 0 w 192"/>
                  <a:gd name="T11" fmla="*/ 0 h 208"/>
                  <a:gd name="T12" fmla="*/ 0 w 192"/>
                  <a:gd name="T13" fmla="*/ 1 h 208"/>
                  <a:gd name="T14" fmla="*/ 0 w 192"/>
                  <a:gd name="T15" fmla="*/ 1 h 208"/>
                  <a:gd name="T16" fmla="*/ 0 w 192"/>
                  <a:gd name="T17" fmla="*/ 1 h 208"/>
                  <a:gd name="T18" fmla="*/ 0 w 192"/>
                  <a:gd name="T19" fmla="*/ 1 h 208"/>
                  <a:gd name="T20" fmla="*/ 0 w 192"/>
                  <a:gd name="T21" fmla="*/ 1 h 208"/>
                  <a:gd name="T22" fmla="*/ 0 w 192"/>
                  <a:gd name="T23" fmla="*/ 1 h 208"/>
                  <a:gd name="T24" fmla="*/ 0 w 192"/>
                  <a:gd name="T25" fmla="*/ 1 h 208"/>
                  <a:gd name="T26" fmla="*/ 1 w 192"/>
                  <a:gd name="T27" fmla="*/ 1 h 208"/>
                  <a:gd name="T28" fmla="*/ 1 w 192"/>
                  <a:gd name="T29" fmla="*/ 1 h 208"/>
                  <a:gd name="T30" fmla="*/ 1 w 192"/>
                  <a:gd name="T31" fmla="*/ 1 h 208"/>
                  <a:gd name="T32" fmla="*/ 1 w 192"/>
                  <a:gd name="T33" fmla="*/ 1 h 208"/>
                  <a:gd name="T34" fmla="*/ 1 w 192"/>
                  <a:gd name="T35" fmla="*/ 1 h 208"/>
                  <a:gd name="T36" fmla="*/ 1 w 192"/>
                  <a:gd name="T37" fmla="*/ 0 h 208"/>
                  <a:gd name="T38" fmla="*/ 1 w 192"/>
                  <a:gd name="T39" fmla="*/ 0 h 208"/>
                  <a:gd name="T40" fmla="*/ 1 w 192"/>
                  <a:gd name="T41" fmla="*/ 0 h 208"/>
                  <a:gd name="T42" fmla="*/ 1 w 192"/>
                  <a:gd name="T43" fmla="*/ 0 h 208"/>
                  <a:gd name="T44" fmla="*/ 1 w 192"/>
                  <a:gd name="T45" fmla="*/ 0 h 208"/>
                  <a:gd name="T46" fmla="*/ 1 w 192"/>
                  <a:gd name="T47" fmla="*/ 0 h 208"/>
                  <a:gd name="T48" fmla="*/ 0 w 192"/>
                  <a:gd name="T49" fmla="*/ 0 h 208"/>
                  <a:gd name="T50" fmla="*/ 0 w 192"/>
                  <a:gd name="T51" fmla="*/ 0 h 208"/>
                  <a:gd name="T52" fmla="*/ 0 w 192"/>
                  <a:gd name="T53" fmla="*/ 0 h 208"/>
                  <a:gd name="T54" fmla="*/ 0 w 192"/>
                  <a:gd name="T55" fmla="*/ 0 h 208"/>
                  <a:gd name="T56" fmla="*/ 0 w 192"/>
                  <a:gd name="T57" fmla="*/ 0 h 20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080" name="Freeform 29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>
                  <a:gd name="T0" fmla="*/ 0 w 247"/>
                  <a:gd name="T1" fmla="*/ 0 h 251"/>
                  <a:gd name="T2" fmla="*/ 0 w 247"/>
                  <a:gd name="T3" fmla="*/ 0 h 251"/>
                  <a:gd name="T4" fmla="*/ 0 w 247"/>
                  <a:gd name="T5" fmla="*/ 0 h 251"/>
                  <a:gd name="T6" fmla="*/ 0 w 247"/>
                  <a:gd name="T7" fmla="*/ 0 h 251"/>
                  <a:gd name="T8" fmla="*/ 0 w 247"/>
                  <a:gd name="T9" fmla="*/ 0 h 251"/>
                  <a:gd name="T10" fmla="*/ 0 w 247"/>
                  <a:gd name="T11" fmla="*/ 0 h 251"/>
                  <a:gd name="T12" fmla="*/ 0 w 247"/>
                  <a:gd name="T13" fmla="*/ 1 h 251"/>
                  <a:gd name="T14" fmla="*/ 0 w 247"/>
                  <a:gd name="T15" fmla="*/ 1 h 251"/>
                  <a:gd name="T16" fmla="*/ 0 w 247"/>
                  <a:gd name="T17" fmla="*/ 1 h 251"/>
                  <a:gd name="T18" fmla="*/ 0 w 247"/>
                  <a:gd name="T19" fmla="*/ 1 h 251"/>
                  <a:gd name="T20" fmla="*/ 0 w 247"/>
                  <a:gd name="T21" fmla="*/ 1 h 251"/>
                  <a:gd name="T22" fmla="*/ 0 w 247"/>
                  <a:gd name="T23" fmla="*/ 1 h 251"/>
                  <a:gd name="T24" fmla="*/ 0 w 247"/>
                  <a:gd name="T25" fmla="*/ 1 h 251"/>
                  <a:gd name="T26" fmla="*/ 0 w 247"/>
                  <a:gd name="T27" fmla="*/ 1 h 251"/>
                  <a:gd name="T28" fmla="*/ 1 w 247"/>
                  <a:gd name="T29" fmla="*/ 1 h 251"/>
                  <a:gd name="T30" fmla="*/ 1 w 247"/>
                  <a:gd name="T31" fmla="*/ 1 h 251"/>
                  <a:gd name="T32" fmla="*/ 1 w 247"/>
                  <a:gd name="T33" fmla="*/ 1 h 251"/>
                  <a:gd name="T34" fmla="*/ 1 w 247"/>
                  <a:gd name="T35" fmla="*/ 1 h 251"/>
                  <a:gd name="T36" fmla="*/ 1 w 247"/>
                  <a:gd name="T37" fmla="*/ 1 h 251"/>
                  <a:gd name="T38" fmla="*/ 1 w 247"/>
                  <a:gd name="T39" fmla="*/ 1 h 251"/>
                  <a:gd name="T40" fmla="*/ 1 w 247"/>
                  <a:gd name="T41" fmla="*/ 1 h 251"/>
                  <a:gd name="T42" fmla="*/ 1 w 247"/>
                  <a:gd name="T43" fmla="*/ 1 h 251"/>
                  <a:gd name="T44" fmla="*/ 1 w 247"/>
                  <a:gd name="T45" fmla="*/ 1 h 251"/>
                  <a:gd name="T46" fmla="*/ 1 w 247"/>
                  <a:gd name="T47" fmla="*/ 1 h 251"/>
                  <a:gd name="T48" fmla="*/ 1 w 247"/>
                  <a:gd name="T49" fmla="*/ 1 h 251"/>
                  <a:gd name="T50" fmla="*/ 1 w 247"/>
                  <a:gd name="T51" fmla="*/ 1 h 251"/>
                  <a:gd name="T52" fmla="*/ 1 w 247"/>
                  <a:gd name="T53" fmla="*/ 0 h 251"/>
                  <a:gd name="T54" fmla="*/ 1 w 247"/>
                  <a:gd name="T55" fmla="*/ 0 h 251"/>
                  <a:gd name="T56" fmla="*/ 1 w 247"/>
                  <a:gd name="T57" fmla="*/ 0 h 251"/>
                  <a:gd name="T58" fmla="*/ 1 w 247"/>
                  <a:gd name="T59" fmla="*/ 0 h 251"/>
                  <a:gd name="T60" fmla="*/ 1 w 247"/>
                  <a:gd name="T61" fmla="*/ 0 h 251"/>
                  <a:gd name="T62" fmla="*/ 1 w 247"/>
                  <a:gd name="T63" fmla="*/ 0 h 251"/>
                  <a:gd name="T64" fmla="*/ 1 w 247"/>
                  <a:gd name="T65" fmla="*/ 0 h 251"/>
                  <a:gd name="T66" fmla="*/ 1 w 247"/>
                  <a:gd name="T67" fmla="*/ 0 h 251"/>
                  <a:gd name="T68" fmla="*/ 0 w 247"/>
                  <a:gd name="T69" fmla="*/ 0 h 251"/>
                  <a:gd name="T70" fmla="*/ 0 w 247"/>
                  <a:gd name="T71" fmla="*/ 0 h 251"/>
                  <a:gd name="T72" fmla="*/ 0 w 247"/>
                  <a:gd name="T73" fmla="*/ 0 h 251"/>
                  <a:gd name="T74" fmla="*/ 0 w 247"/>
                  <a:gd name="T75" fmla="*/ 0 h 251"/>
                  <a:gd name="T76" fmla="*/ 0 w 247"/>
                  <a:gd name="T77" fmla="*/ 0 h 251"/>
                  <a:gd name="T78" fmla="*/ 0 w 247"/>
                  <a:gd name="T79" fmla="*/ 0 h 251"/>
                  <a:gd name="T80" fmla="*/ 0 w 247"/>
                  <a:gd name="T81" fmla="*/ 0 h 25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081" name="Freeform 30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>
                  <a:gd name="T0" fmla="*/ 0 w 226"/>
                  <a:gd name="T1" fmla="*/ 0 h 240"/>
                  <a:gd name="T2" fmla="*/ 0 w 226"/>
                  <a:gd name="T3" fmla="*/ 0 h 240"/>
                  <a:gd name="T4" fmla="*/ 0 w 226"/>
                  <a:gd name="T5" fmla="*/ 0 h 240"/>
                  <a:gd name="T6" fmla="*/ 0 w 226"/>
                  <a:gd name="T7" fmla="*/ 0 h 240"/>
                  <a:gd name="T8" fmla="*/ 0 w 226"/>
                  <a:gd name="T9" fmla="*/ 0 h 240"/>
                  <a:gd name="T10" fmla="*/ 0 w 226"/>
                  <a:gd name="T11" fmla="*/ 0 h 240"/>
                  <a:gd name="T12" fmla="*/ 0 w 226"/>
                  <a:gd name="T13" fmla="*/ 1 h 240"/>
                  <a:gd name="T14" fmla="*/ 0 w 226"/>
                  <a:gd name="T15" fmla="*/ 1 h 240"/>
                  <a:gd name="T16" fmla="*/ 0 w 226"/>
                  <a:gd name="T17" fmla="*/ 1 h 240"/>
                  <a:gd name="T18" fmla="*/ 0 w 226"/>
                  <a:gd name="T19" fmla="*/ 1 h 240"/>
                  <a:gd name="T20" fmla="*/ 0 w 226"/>
                  <a:gd name="T21" fmla="*/ 1 h 240"/>
                  <a:gd name="T22" fmla="*/ 0 w 226"/>
                  <a:gd name="T23" fmla="*/ 1 h 240"/>
                  <a:gd name="T24" fmla="*/ 1 w 226"/>
                  <a:gd name="T25" fmla="*/ 1 h 240"/>
                  <a:gd name="T26" fmla="*/ 1 w 226"/>
                  <a:gd name="T27" fmla="*/ 1 h 240"/>
                  <a:gd name="T28" fmla="*/ 1 w 226"/>
                  <a:gd name="T29" fmla="*/ 1 h 240"/>
                  <a:gd name="T30" fmla="*/ 1 w 226"/>
                  <a:gd name="T31" fmla="*/ 1 h 240"/>
                  <a:gd name="T32" fmla="*/ 1 w 226"/>
                  <a:gd name="T33" fmla="*/ 0 h 240"/>
                  <a:gd name="T34" fmla="*/ 1 w 226"/>
                  <a:gd name="T35" fmla="*/ 0 h 240"/>
                  <a:gd name="T36" fmla="*/ 1 w 226"/>
                  <a:gd name="T37" fmla="*/ 0 h 240"/>
                  <a:gd name="T38" fmla="*/ 1 w 226"/>
                  <a:gd name="T39" fmla="*/ 0 h 240"/>
                  <a:gd name="T40" fmla="*/ 1 w 226"/>
                  <a:gd name="T41" fmla="*/ 1 h 240"/>
                  <a:gd name="T42" fmla="*/ 1 w 226"/>
                  <a:gd name="T43" fmla="*/ 1 h 240"/>
                  <a:gd name="T44" fmla="*/ 1 w 226"/>
                  <a:gd name="T45" fmla="*/ 1 h 240"/>
                  <a:gd name="T46" fmla="*/ 1 w 226"/>
                  <a:gd name="T47" fmla="*/ 1 h 240"/>
                  <a:gd name="T48" fmla="*/ 0 w 226"/>
                  <a:gd name="T49" fmla="*/ 1 h 240"/>
                  <a:gd name="T50" fmla="*/ 0 w 226"/>
                  <a:gd name="T51" fmla="*/ 1 h 240"/>
                  <a:gd name="T52" fmla="*/ 0 w 226"/>
                  <a:gd name="T53" fmla="*/ 1 h 240"/>
                  <a:gd name="T54" fmla="*/ 0 w 226"/>
                  <a:gd name="T55" fmla="*/ 0 h 240"/>
                  <a:gd name="T56" fmla="*/ 0 w 226"/>
                  <a:gd name="T57" fmla="*/ 0 h 240"/>
                  <a:gd name="T58" fmla="*/ 0 w 226"/>
                  <a:gd name="T59" fmla="*/ 0 h 240"/>
                  <a:gd name="T60" fmla="*/ 0 w 226"/>
                  <a:gd name="T61" fmla="*/ 0 h 240"/>
                  <a:gd name="T62" fmla="*/ 0 w 226"/>
                  <a:gd name="T63" fmla="*/ 0 h 240"/>
                  <a:gd name="T64" fmla="*/ 0 w 226"/>
                  <a:gd name="T65" fmla="*/ 0 h 240"/>
                  <a:gd name="T66" fmla="*/ 0 w 226"/>
                  <a:gd name="T67" fmla="*/ 0 h 240"/>
                  <a:gd name="T68" fmla="*/ 1 w 226"/>
                  <a:gd name="T69" fmla="*/ 0 h 240"/>
                  <a:gd name="T70" fmla="*/ 1 w 226"/>
                  <a:gd name="T71" fmla="*/ 0 h 24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082" name="Freeform 31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>
                  <a:gd name="T0" fmla="*/ 0 w 279"/>
                  <a:gd name="T1" fmla="*/ 0 h 270"/>
                  <a:gd name="T2" fmla="*/ 0 w 279"/>
                  <a:gd name="T3" fmla="*/ 0 h 270"/>
                  <a:gd name="T4" fmla="*/ 0 w 279"/>
                  <a:gd name="T5" fmla="*/ 0 h 270"/>
                  <a:gd name="T6" fmla="*/ 0 w 279"/>
                  <a:gd name="T7" fmla="*/ 0 h 270"/>
                  <a:gd name="T8" fmla="*/ 0 w 279"/>
                  <a:gd name="T9" fmla="*/ 0 h 270"/>
                  <a:gd name="T10" fmla="*/ 0 w 279"/>
                  <a:gd name="T11" fmla="*/ 1 h 270"/>
                  <a:gd name="T12" fmla="*/ 0 w 279"/>
                  <a:gd name="T13" fmla="*/ 1 h 270"/>
                  <a:gd name="T14" fmla="*/ 0 w 279"/>
                  <a:gd name="T15" fmla="*/ 1 h 270"/>
                  <a:gd name="T16" fmla="*/ 0 w 279"/>
                  <a:gd name="T17" fmla="*/ 1 h 270"/>
                  <a:gd name="T18" fmla="*/ 0 w 279"/>
                  <a:gd name="T19" fmla="*/ 1 h 270"/>
                  <a:gd name="T20" fmla="*/ 1 w 279"/>
                  <a:gd name="T21" fmla="*/ 1 h 270"/>
                  <a:gd name="T22" fmla="*/ 1 w 279"/>
                  <a:gd name="T23" fmla="*/ 1 h 270"/>
                  <a:gd name="T24" fmla="*/ 1 w 279"/>
                  <a:gd name="T25" fmla="*/ 1 h 270"/>
                  <a:gd name="T26" fmla="*/ 1 w 279"/>
                  <a:gd name="T27" fmla="*/ 1 h 270"/>
                  <a:gd name="T28" fmla="*/ 1 w 279"/>
                  <a:gd name="T29" fmla="*/ 1 h 270"/>
                  <a:gd name="T30" fmla="*/ 1 w 279"/>
                  <a:gd name="T31" fmla="*/ 1 h 270"/>
                  <a:gd name="T32" fmla="*/ 1 w 279"/>
                  <a:gd name="T33" fmla="*/ 1 h 270"/>
                  <a:gd name="T34" fmla="*/ 1 w 279"/>
                  <a:gd name="T35" fmla="*/ 0 h 270"/>
                  <a:gd name="T36" fmla="*/ 1 w 279"/>
                  <a:gd name="T37" fmla="*/ 0 h 270"/>
                  <a:gd name="T38" fmla="*/ 1 w 279"/>
                  <a:gd name="T39" fmla="*/ 1 h 270"/>
                  <a:gd name="T40" fmla="*/ 1 w 279"/>
                  <a:gd name="T41" fmla="*/ 1 h 270"/>
                  <a:gd name="T42" fmla="*/ 1 w 279"/>
                  <a:gd name="T43" fmla="*/ 1 h 270"/>
                  <a:gd name="T44" fmla="*/ 1 w 279"/>
                  <a:gd name="T45" fmla="*/ 1 h 270"/>
                  <a:gd name="T46" fmla="*/ 1 w 279"/>
                  <a:gd name="T47" fmla="*/ 1 h 270"/>
                  <a:gd name="T48" fmla="*/ 1 w 279"/>
                  <a:gd name="T49" fmla="*/ 1 h 270"/>
                  <a:gd name="T50" fmla="*/ 0 w 279"/>
                  <a:gd name="T51" fmla="*/ 1 h 270"/>
                  <a:gd name="T52" fmla="*/ 0 w 279"/>
                  <a:gd name="T53" fmla="*/ 1 h 270"/>
                  <a:gd name="T54" fmla="*/ 0 w 279"/>
                  <a:gd name="T55" fmla="*/ 0 h 270"/>
                  <a:gd name="T56" fmla="*/ 0 w 279"/>
                  <a:gd name="T57" fmla="*/ 0 h 270"/>
                  <a:gd name="T58" fmla="*/ 0 w 279"/>
                  <a:gd name="T59" fmla="*/ 0 h 270"/>
                  <a:gd name="T60" fmla="*/ 0 w 279"/>
                  <a:gd name="T61" fmla="*/ 0 h 270"/>
                  <a:gd name="T62" fmla="*/ 0 w 279"/>
                  <a:gd name="T63" fmla="*/ 0 h 270"/>
                  <a:gd name="T64" fmla="*/ 0 w 279"/>
                  <a:gd name="T65" fmla="*/ 0 h 270"/>
                  <a:gd name="T66" fmla="*/ 0 w 279"/>
                  <a:gd name="T67" fmla="*/ 0 h 27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083" name="Freeform 32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>
                  <a:gd name="T0" fmla="*/ 0 w 72"/>
                  <a:gd name="T1" fmla="*/ 0 h 75"/>
                  <a:gd name="T2" fmla="*/ 0 w 72"/>
                  <a:gd name="T3" fmla="*/ 0 h 75"/>
                  <a:gd name="T4" fmla="*/ 0 w 72"/>
                  <a:gd name="T5" fmla="*/ 0 h 75"/>
                  <a:gd name="T6" fmla="*/ 0 w 72"/>
                  <a:gd name="T7" fmla="*/ 0 h 75"/>
                  <a:gd name="T8" fmla="*/ 0 w 72"/>
                  <a:gd name="T9" fmla="*/ 0 h 75"/>
                  <a:gd name="T10" fmla="*/ 0 w 72"/>
                  <a:gd name="T11" fmla="*/ 0 h 75"/>
                  <a:gd name="T12" fmla="*/ 0 w 72"/>
                  <a:gd name="T13" fmla="*/ 0 h 75"/>
                  <a:gd name="T14" fmla="*/ 0 w 72"/>
                  <a:gd name="T15" fmla="*/ 0 h 75"/>
                  <a:gd name="T16" fmla="*/ 0 w 72"/>
                  <a:gd name="T17" fmla="*/ 0 h 75"/>
                  <a:gd name="T18" fmla="*/ 0 w 72"/>
                  <a:gd name="T19" fmla="*/ 0 h 75"/>
                  <a:gd name="T20" fmla="*/ 0 w 72"/>
                  <a:gd name="T21" fmla="*/ 0 h 75"/>
                  <a:gd name="T22" fmla="*/ 0 w 72"/>
                  <a:gd name="T23" fmla="*/ 0 h 75"/>
                  <a:gd name="T24" fmla="*/ 0 w 72"/>
                  <a:gd name="T25" fmla="*/ 0 h 75"/>
                  <a:gd name="T26" fmla="*/ 0 w 72"/>
                  <a:gd name="T27" fmla="*/ 0 h 75"/>
                  <a:gd name="T28" fmla="*/ 0 w 72"/>
                  <a:gd name="T29" fmla="*/ 0 h 75"/>
                  <a:gd name="T30" fmla="*/ 0 w 72"/>
                  <a:gd name="T31" fmla="*/ 0 h 75"/>
                  <a:gd name="T32" fmla="*/ 0 w 72"/>
                  <a:gd name="T33" fmla="*/ 0 h 75"/>
                  <a:gd name="T34" fmla="*/ 0 w 72"/>
                  <a:gd name="T35" fmla="*/ 0 h 75"/>
                  <a:gd name="T36" fmla="*/ 0 w 72"/>
                  <a:gd name="T37" fmla="*/ 0 h 75"/>
                  <a:gd name="T38" fmla="*/ 0 w 72"/>
                  <a:gd name="T39" fmla="*/ 0 h 75"/>
                  <a:gd name="T40" fmla="*/ 0 w 72"/>
                  <a:gd name="T41" fmla="*/ 0 h 75"/>
                  <a:gd name="T42" fmla="*/ 0 w 72"/>
                  <a:gd name="T43" fmla="*/ 0 h 75"/>
                  <a:gd name="T44" fmla="*/ 0 w 72"/>
                  <a:gd name="T45" fmla="*/ 0 h 75"/>
                  <a:gd name="T46" fmla="*/ 0 w 72"/>
                  <a:gd name="T47" fmla="*/ 0 h 75"/>
                  <a:gd name="T48" fmla="*/ 0 w 72"/>
                  <a:gd name="T49" fmla="*/ 0 h 75"/>
                  <a:gd name="T50" fmla="*/ 0 w 72"/>
                  <a:gd name="T51" fmla="*/ 0 h 75"/>
                  <a:gd name="T52" fmla="*/ 0 w 72"/>
                  <a:gd name="T53" fmla="*/ 0 h 75"/>
                  <a:gd name="T54" fmla="*/ 0 w 72"/>
                  <a:gd name="T55" fmla="*/ 0 h 75"/>
                  <a:gd name="T56" fmla="*/ 0 w 72"/>
                  <a:gd name="T57" fmla="*/ 0 h 7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084" name="Freeform 33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>
                  <a:gd name="T0" fmla="*/ 0 w 70"/>
                  <a:gd name="T1" fmla="*/ 0 h 59"/>
                  <a:gd name="T2" fmla="*/ 0 w 70"/>
                  <a:gd name="T3" fmla="*/ 0 h 59"/>
                  <a:gd name="T4" fmla="*/ 0 w 70"/>
                  <a:gd name="T5" fmla="*/ 0 h 59"/>
                  <a:gd name="T6" fmla="*/ 0 w 70"/>
                  <a:gd name="T7" fmla="*/ 0 h 59"/>
                  <a:gd name="T8" fmla="*/ 0 w 70"/>
                  <a:gd name="T9" fmla="*/ 0 h 59"/>
                  <a:gd name="T10" fmla="*/ 0 w 70"/>
                  <a:gd name="T11" fmla="*/ 0 h 59"/>
                  <a:gd name="T12" fmla="*/ 0 w 70"/>
                  <a:gd name="T13" fmla="*/ 0 h 59"/>
                  <a:gd name="T14" fmla="*/ 0 w 70"/>
                  <a:gd name="T15" fmla="*/ 0 h 59"/>
                  <a:gd name="T16" fmla="*/ 0 w 70"/>
                  <a:gd name="T17" fmla="*/ 0 h 59"/>
                  <a:gd name="T18" fmla="*/ 0 w 70"/>
                  <a:gd name="T19" fmla="*/ 0 h 59"/>
                  <a:gd name="T20" fmla="*/ 0 w 70"/>
                  <a:gd name="T21" fmla="*/ 0 h 59"/>
                  <a:gd name="T22" fmla="*/ 0 w 70"/>
                  <a:gd name="T23" fmla="*/ 0 h 59"/>
                  <a:gd name="T24" fmla="*/ 0 w 70"/>
                  <a:gd name="T25" fmla="*/ 0 h 59"/>
                  <a:gd name="T26" fmla="*/ 0 w 70"/>
                  <a:gd name="T27" fmla="*/ 0 h 59"/>
                  <a:gd name="T28" fmla="*/ 0 w 70"/>
                  <a:gd name="T29" fmla="*/ 0 h 59"/>
                  <a:gd name="T30" fmla="*/ 0 w 70"/>
                  <a:gd name="T31" fmla="*/ 0 h 59"/>
                  <a:gd name="T32" fmla="*/ 0 w 70"/>
                  <a:gd name="T33" fmla="*/ 0 h 59"/>
                  <a:gd name="T34" fmla="*/ 0 w 70"/>
                  <a:gd name="T35" fmla="*/ 0 h 59"/>
                  <a:gd name="T36" fmla="*/ 0 w 70"/>
                  <a:gd name="T37" fmla="*/ 0 h 59"/>
                  <a:gd name="T38" fmla="*/ 0 w 70"/>
                  <a:gd name="T39" fmla="*/ 0 h 59"/>
                  <a:gd name="T40" fmla="*/ 0 w 70"/>
                  <a:gd name="T41" fmla="*/ 0 h 59"/>
                  <a:gd name="T42" fmla="*/ 0 w 70"/>
                  <a:gd name="T43" fmla="*/ 0 h 59"/>
                  <a:gd name="T44" fmla="*/ 0 w 70"/>
                  <a:gd name="T45" fmla="*/ 0 h 59"/>
                  <a:gd name="T46" fmla="*/ 0 w 70"/>
                  <a:gd name="T47" fmla="*/ 0 h 59"/>
                  <a:gd name="T48" fmla="*/ 0 w 70"/>
                  <a:gd name="T49" fmla="*/ 0 h 5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085" name="Freeform 34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>
                  <a:gd name="T0" fmla="*/ 0 w 65"/>
                  <a:gd name="T1" fmla="*/ 0 h 60"/>
                  <a:gd name="T2" fmla="*/ 0 w 65"/>
                  <a:gd name="T3" fmla="*/ 0 h 60"/>
                  <a:gd name="T4" fmla="*/ 0 w 65"/>
                  <a:gd name="T5" fmla="*/ 0 h 60"/>
                  <a:gd name="T6" fmla="*/ 0 w 65"/>
                  <a:gd name="T7" fmla="*/ 0 h 60"/>
                  <a:gd name="T8" fmla="*/ 0 w 65"/>
                  <a:gd name="T9" fmla="*/ 0 h 60"/>
                  <a:gd name="T10" fmla="*/ 0 w 65"/>
                  <a:gd name="T11" fmla="*/ 0 h 60"/>
                  <a:gd name="T12" fmla="*/ 0 w 65"/>
                  <a:gd name="T13" fmla="*/ 0 h 60"/>
                  <a:gd name="T14" fmla="*/ 0 w 65"/>
                  <a:gd name="T15" fmla="*/ 0 h 60"/>
                  <a:gd name="T16" fmla="*/ 0 w 65"/>
                  <a:gd name="T17" fmla="*/ 0 h 60"/>
                  <a:gd name="T18" fmla="*/ 0 w 65"/>
                  <a:gd name="T19" fmla="*/ 0 h 60"/>
                  <a:gd name="T20" fmla="*/ 0 w 65"/>
                  <a:gd name="T21" fmla="*/ 0 h 60"/>
                  <a:gd name="T22" fmla="*/ 0 w 65"/>
                  <a:gd name="T23" fmla="*/ 0 h 60"/>
                  <a:gd name="T24" fmla="*/ 0 w 65"/>
                  <a:gd name="T25" fmla="*/ 0 h 60"/>
                  <a:gd name="T26" fmla="*/ 0 w 65"/>
                  <a:gd name="T27" fmla="*/ 0 h 60"/>
                  <a:gd name="T28" fmla="*/ 0 w 65"/>
                  <a:gd name="T29" fmla="*/ 0 h 60"/>
                  <a:gd name="T30" fmla="*/ 0 w 65"/>
                  <a:gd name="T31" fmla="*/ 0 h 60"/>
                  <a:gd name="T32" fmla="*/ 0 w 65"/>
                  <a:gd name="T33" fmla="*/ 0 h 60"/>
                  <a:gd name="T34" fmla="*/ 0 w 65"/>
                  <a:gd name="T35" fmla="*/ 0 h 60"/>
                  <a:gd name="T36" fmla="*/ 0 w 65"/>
                  <a:gd name="T37" fmla="*/ 0 h 60"/>
                  <a:gd name="T38" fmla="*/ 0 w 65"/>
                  <a:gd name="T39" fmla="*/ 0 h 60"/>
                  <a:gd name="T40" fmla="*/ 0 w 65"/>
                  <a:gd name="T41" fmla="*/ 0 h 60"/>
                  <a:gd name="T42" fmla="*/ 0 w 65"/>
                  <a:gd name="T43" fmla="*/ 0 h 6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086" name="Freeform 35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>
                  <a:gd name="T0" fmla="*/ 0 w 69"/>
                  <a:gd name="T1" fmla="*/ 0 h 47"/>
                  <a:gd name="T2" fmla="*/ 0 w 69"/>
                  <a:gd name="T3" fmla="*/ 0 h 47"/>
                  <a:gd name="T4" fmla="*/ 0 w 69"/>
                  <a:gd name="T5" fmla="*/ 0 h 47"/>
                  <a:gd name="T6" fmla="*/ 0 w 69"/>
                  <a:gd name="T7" fmla="*/ 0 h 47"/>
                  <a:gd name="T8" fmla="*/ 0 w 69"/>
                  <a:gd name="T9" fmla="*/ 0 h 47"/>
                  <a:gd name="T10" fmla="*/ 0 w 69"/>
                  <a:gd name="T11" fmla="*/ 0 h 47"/>
                  <a:gd name="T12" fmla="*/ 0 w 69"/>
                  <a:gd name="T13" fmla="*/ 0 h 47"/>
                  <a:gd name="T14" fmla="*/ 0 w 69"/>
                  <a:gd name="T15" fmla="*/ 0 h 47"/>
                  <a:gd name="T16" fmla="*/ 0 w 69"/>
                  <a:gd name="T17" fmla="*/ 0 h 47"/>
                  <a:gd name="T18" fmla="*/ 0 w 69"/>
                  <a:gd name="T19" fmla="*/ 0 h 47"/>
                  <a:gd name="T20" fmla="*/ 0 w 69"/>
                  <a:gd name="T21" fmla="*/ 0 h 47"/>
                  <a:gd name="T22" fmla="*/ 0 w 69"/>
                  <a:gd name="T23" fmla="*/ 0 h 47"/>
                  <a:gd name="T24" fmla="*/ 0 w 69"/>
                  <a:gd name="T25" fmla="*/ 0 h 47"/>
                  <a:gd name="T26" fmla="*/ 0 w 69"/>
                  <a:gd name="T27" fmla="*/ 0 h 47"/>
                  <a:gd name="T28" fmla="*/ 0 w 69"/>
                  <a:gd name="T29" fmla="*/ 0 h 47"/>
                  <a:gd name="T30" fmla="*/ 0 w 69"/>
                  <a:gd name="T31" fmla="*/ 0 h 47"/>
                  <a:gd name="T32" fmla="*/ 0 w 69"/>
                  <a:gd name="T33" fmla="*/ 0 h 47"/>
                  <a:gd name="T34" fmla="*/ 0 w 69"/>
                  <a:gd name="T35" fmla="*/ 0 h 47"/>
                  <a:gd name="T36" fmla="*/ 0 w 69"/>
                  <a:gd name="T37" fmla="*/ 0 h 47"/>
                  <a:gd name="T38" fmla="*/ 0 w 69"/>
                  <a:gd name="T39" fmla="*/ 0 h 47"/>
                  <a:gd name="T40" fmla="*/ 0 w 69"/>
                  <a:gd name="T41" fmla="*/ 0 h 47"/>
                  <a:gd name="T42" fmla="*/ 0 w 69"/>
                  <a:gd name="T43" fmla="*/ 0 h 47"/>
                  <a:gd name="T44" fmla="*/ 0 w 69"/>
                  <a:gd name="T45" fmla="*/ 0 h 47"/>
                  <a:gd name="T46" fmla="*/ 0 w 69"/>
                  <a:gd name="T47" fmla="*/ 0 h 47"/>
                  <a:gd name="T48" fmla="*/ 0 w 69"/>
                  <a:gd name="T49" fmla="*/ 0 h 47"/>
                  <a:gd name="T50" fmla="*/ 0 w 69"/>
                  <a:gd name="T51" fmla="*/ 0 h 47"/>
                  <a:gd name="T52" fmla="*/ 0 w 69"/>
                  <a:gd name="T53" fmla="*/ 0 h 47"/>
                  <a:gd name="T54" fmla="*/ 0 w 69"/>
                  <a:gd name="T55" fmla="*/ 0 h 47"/>
                  <a:gd name="T56" fmla="*/ 0 w 69"/>
                  <a:gd name="T57" fmla="*/ 0 h 47"/>
                  <a:gd name="T58" fmla="*/ 0 w 69"/>
                  <a:gd name="T59" fmla="*/ 0 h 47"/>
                  <a:gd name="T60" fmla="*/ 0 w 69"/>
                  <a:gd name="T61" fmla="*/ 0 h 47"/>
                  <a:gd name="T62" fmla="*/ 0 w 69"/>
                  <a:gd name="T63" fmla="*/ 0 h 47"/>
                  <a:gd name="T64" fmla="*/ 0 w 69"/>
                  <a:gd name="T65" fmla="*/ 0 h 4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087" name="Freeform 36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>
                  <a:gd name="T0" fmla="*/ 0 w 60"/>
                  <a:gd name="T1" fmla="*/ 0 h 58"/>
                  <a:gd name="T2" fmla="*/ 0 w 60"/>
                  <a:gd name="T3" fmla="*/ 0 h 58"/>
                  <a:gd name="T4" fmla="*/ 0 w 60"/>
                  <a:gd name="T5" fmla="*/ 0 h 58"/>
                  <a:gd name="T6" fmla="*/ 0 w 60"/>
                  <a:gd name="T7" fmla="*/ 0 h 58"/>
                  <a:gd name="T8" fmla="*/ 0 w 60"/>
                  <a:gd name="T9" fmla="*/ 0 h 58"/>
                  <a:gd name="T10" fmla="*/ 0 w 60"/>
                  <a:gd name="T11" fmla="*/ 0 h 58"/>
                  <a:gd name="T12" fmla="*/ 0 w 60"/>
                  <a:gd name="T13" fmla="*/ 0 h 58"/>
                  <a:gd name="T14" fmla="*/ 0 w 60"/>
                  <a:gd name="T15" fmla="*/ 0 h 58"/>
                  <a:gd name="T16" fmla="*/ 0 w 60"/>
                  <a:gd name="T17" fmla="*/ 0 h 58"/>
                  <a:gd name="T18" fmla="*/ 0 w 60"/>
                  <a:gd name="T19" fmla="*/ 0 h 58"/>
                  <a:gd name="T20" fmla="*/ 0 w 60"/>
                  <a:gd name="T21" fmla="*/ 0 h 58"/>
                  <a:gd name="T22" fmla="*/ 0 w 60"/>
                  <a:gd name="T23" fmla="*/ 0 h 58"/>
                  <a:gd name="T24" fmla="*/ 0 w 60"/>
                  <a:gd name="T25" fmla="*/ 0 h 58"/>
                  <a:gd name="T26" fmla="*/ 0 w 60"/>
                  <a:gd name="T27" fmla="*/ 0 h 58"/>
                  <a:gd name="T28" fmla="*/ 0 w 60"/>
                  <a:gd name="T29" fmla="*/ 0 h 58"/>
                  <a:gd name="T30" fmla="*/ 0 w 60"/>
                  <a:gd name="T31" fmla="*/ 0 h 58"/>
                  <a:gd name="T32" fmla="*/ 0 w 60"/>
                  <a:gd name="T33" fmla="*/ 0 h 58"/>
                  <a:gd name="T34" fmla="*/ 0 w 60"/>
                  <a:gd name="T35" fmla="*/ 0 h 58"/>
                  <a:gd name="T36" fmla="*/ 0 w 60"/>
                  <a:gd name="T37" fmla="*/ 0 h 58"/>
                  <a:gd name="T38" fmla="*/ 0 w 60"/>
                  <a:gd name="T39" fmla="*/ 0 h 58"/>
                  <a:gd name="T40" fmla="*/ 0 w 60"/>
                  <a:gd name="T41" fmla="*/ 0 h 58"/>
                  <a:gd name="T42" fmla="*/ 0 w 60"/>
                  <a:gd name="T43" fmla="*/ 0 h 58"/>
                  <a:gd name="T44" fmla="*/ 0 w 60"/>
                  <a:gd name="T45" fmla="*/ 0 h 58"/>
                  <a:gd name="T46" fmla="*/ 0 w 60"/>
                  <a:gd name="T47" fmla="*/ 0 h 58"/>
                  <a:gd name="T48" fmla="*/ 0 w 60"/>
                  <a:gd name="T49" fmla="*/ 0 h 5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088" name="Freeform 37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>
                  <a:gd name="T0" fmla="*/ 0 w 59"/>
                  <a:gd name="T1" fmla="*/ 0 h 55"/>
                  <a:gd name="T2" fmla="*/ 0 w 59"/>
                  <a:gd name="T3" fmla="*/ 0 h 55"/>
                  <a:gd name="T4" fmla="*/ 0 w 59"/>
                  <a:gd name="T5" fmla="*/ 0 h 55"/>
                  <a:gd name="T6" fmla="*/ 0 w 59"/>
                  <a:gd name="T7" fmla="*/ 0 h 55"/>
                  <a:gd name="T8" fmla="*/ 0 w 59"/>
                  <a:gd name="T9" fmla="*/ 0 h 55"/>
                  <a:gd name="T10" fmla="*/ 0 w 59"/>
                  <a:gd name="T11" fmla="*/ 0 h 55"/>
                  <a:gd name="T12" fmla="*/ 0 w 59"/>
                  <a:gd name="T13" fmla="*/ 0 h 55"/>
                  <a:gd name="T14" fmla="*/ 0 w 59"/>
                  <a:gd name="T15" fmla="*/ 0 h 55"/>
                  <a:gd name="T16" fmla="*/ 0 w 59"/>
                  <a:gd name="T17" fmla="*/ 0 h 55"/>
                  <a:gd name="T18" fmla="*/ 0 w 59"/>
                  <a:gd name="T19" fmla="*/ 0 h 55"/>
                  <a:gd name="T20" fmla="*/ 0 w 59"/>
                  <a:gd name="T21" fmla="*/ 0 h 55"/>
                  <a:gd name="T22" fmla="*/ 0 w 59"/>
                  <a:gd name="T23" fmla="*/ 0 h 55"/>
                  <a:gd name="T24" fmla="*/ 0 w 59"/>
                  <a:gd name="T25" fmla="*/ 0 h 55"/>
                  <a:gd name="T26" fmla="*/ 0 w 59"/>
                  <a:gd name="T27" fmla="*/ 0 h 55"/>
                  <a:gd name="T28" fmla="*/ 0 w 59"/>
                  <a:gd name="T29" fmla="*/ 0 h 55"/>
                  <a:gd name="T30" fmla="*/ 0 w 59"/>
                  <a:gd name="T31" fmla="*/ 0 h 55"/>
                  <a:gd name="T32" fmla="*/ 0 w 59"/>
                  <a:gd name="T33" fmla="*/ 0 h 55"/>
                  <a:gd name="T34" fmla="*/ 0 w 59"/>
                  <a:gd name="T35" fmla="*/ 0 h 55"/>
                  <a:gd name="T36" fmla="*/ 0 w 59"/>
                  <a:gd name="T37" fmla="*/ 0 h 55"/>
                  <a:gd name="T38" fmla="*/ 0 w 59"/>
                  <a:gd name="T39" fmla="*/ 0 h 55"/>
                  <a:gd name="T40" fmla="*/ 0 w 59"/>
                  <a:gd name="T41" fmla="*/ 0 h 5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089" name="Freeform 38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>
                  <a:gd name="T0" fmla="*/ 0 w 82"/>
                  <a:gd name="T1" fmla="*/ 0 h 76"/>
                  <a:gd name="T2" fmla="*/ 0 w 82"/>
                  <a:gd name="T3" fmla="*/ 0 h 76"/>
                  <a:gd name="T4" fmla="*/ 0 w 82"/>
                  <a:gd name="T5" fmla="*/ 0 h 76"/>
                  <a:gd name="T6" fmla="*/ 0 w 82"/>
                  <a:gd name="T7" fmla="*/ 0 h 76"/>
                  <a:gd name="T8" fmla="*/ 0 w 82"/>
                  <a:gd name="T9" fmla="*/ 0 h 76"/>
                  <a:gd name="T10" fmla="*/ 0 w 82"/>
                  <a:gd name="T11" fmla="*/ 0 h 76"/>
                  <a:gd name="T12" fmla="*/ 0 w 82"/>
                  <a:gd name="T13" fmla="*/ 0 h 76"/>
                  <a:gd name="T14" fmla="*/ 0 w 82"/>
                  <a:gd name="T15" fmla="*/ 0 h 76"/>
                  <a:gd name="T16" fmla="*/ 0 w 82"/>
                  <a:gd name="T17" fmla="*/ 0 h 76"/>
                  <a:gd name="T18" fmla="*/ 0 w 82"/>
                  <a:gd name="T19" fmla="*/ 0 h 76"/>
                  <a:gd name="T20" fmla="*/ 0 w 82"/>
                  <a:gd name="T21" fmla="*/ 0 h 76"/>
                  <a:gd name="T22" fmla="*/ 0 w 82"/>
                  <a:gd name="T23" fmla="*/ 0 h 76"/>
                  <a:gd name="T24" fmla="*/ 0 w 82"/>
                  <a:gd name="T25" fmla="*/ 0 h 76"/>
                  <a:gd name="T26" fmla="*/ 0 w 82"/>
                  <a:gd name="T27" fmla="*/ 0 h 76"/>
                  <a:gd name="T28" fmla="*/ 0 w 82"/>
                  <a:gd name="T29" fmla="*/ 0 h 76"/>
                  <a:gd name="T30" fmla="*/ 0 w 82"/>
                  <a:gd name="T31" fmla="*/ 0 h 76"/>
                  <a:gd name="T32" fmla="*/ 0 w 82"/>
                  <a:gd name="T33" fmla="*/ 0 h 76"/>
                  <a:gd name="T34" fmla="*/ 0 w 82"/>
                  <a:gd name="T35" fmla="*/ 0 h 76"/>
                  <a:gd name="T36" fmla="*/ 0 w 82"/>
                  <a:gd name="T37" fmla="*/ 0 h 76"/>
                  <a:gd name="T38" fmla="*/ 0 w 82"/>
                  <a:gd name="T39" fmla="*/ 0 h 76"/>
                  <a:gd name="T40" fmla="*/ 0 w 82"/>
                  <a:gd name="T41" fmla="*/ 0 h 76"/>
                  <a:gd name="T42" fmla="*/ 0 w 82"/>
                  <a:gd name="T43" fmla="*/ 0 h 76"/>
                  <a:gd name="T44" fmla="*/ 0 w 82"/>
                  <a:gd name="T45" fmla="*/ 0 h 76"/>
                  <a:gd name="T46" fmla="*/ 0 w 82"/>
                  <a:gd name="T47" fmla="*/ 0 h 76"/>
                  <a:gd name="T48" fmla="*/ 0 w 82"/>
                  <a:gd name="T49" fmla="*/ 0 h 76"/>
                  <a:gd name="T50" fmla="*/ 0 w 82"/>
                  <a:gd name="T51" fmla="*/ 0 h 76"/>
                  <a:gd name="T52" fmla="*/ 0 w 82"/>
                  <a:gd name="T53" fmla="*/ 0 h 76"/>
                  <a:gd name="T54" fmla="*/ 0 w 82"/>
                  <a:gd name="T55" fmla="*/ 0 h 76"/>
                  <a:gd name="T56" fmla="*/ 0 w 82"/>
                  <a:gd name="T57" fmla="*/ 0 h 76"/>
                  <a:gd name="T58" fmla="*/ 0 w 82"/>
                  <a:gd name="T59" fmla="*/ 0 h 76"/>
                  <a:gd name="T60" fmla="*/ 0 w 82"/>
                  <a:gd name="T61" fmla="*/ 0 h 76"/>
                  <a:gd name="T62" fmla="*/ 0 w 82"/>
                  <a:gd name="T63" fmla="*/ 0 h 76"/>
                  <a:gd name="T64" fmla="*/ 0 w 82"/>
                  <a:gd name="T65" fmla="*/ 0 h 7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090" name="Freeform 39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>
                  <a:gd name="T0" fmla="*/ 0 w 75"/>
                  <a:gd name="T1" fmla="*/ 0 h 66"/>
                  <a:gd name="T2" fmla="*/ 0 w 75"/>
                  <a:gd name="T3" fmla="*/ 0 h 66"/>
                  <a:gd name="T4" fmla="*/ 0 w 75"/>
                  <a:gd name="T5" fmla="*/ 0 h 66"/>
                  <a:gd name="T6" fmla="*/ 0 w 75"/>
                  <a:gd name="T7" fmla="*/ 0 h 66"/>
                  <a:gd name="T8" fmla="*/ 0 w 75"/>
                  <a:gd name="T9" fmla="*/ 0 h 66"/>
                  <a:gd name="T10" fmla="*/ 0 w 75"/>
                  <a:gd name="T11" fmla="*/ 0 h 66"/>
                  <a:gd name="T12" fmla="*/ 0 w 75"/>
                  <a:gd name="T13" fmla="*/ 0 h 66"/>
                  <a:gd name="T14" fmla="*/ 0 w 75"/>
                  <a:gd name="T15" fmla="*/ 0 h 66"/>
                  <a:gd name="T16" fmla="*/ 0 w 75"/>
                  <a:gd name="T17" fmla="*/ 0 h 66"/>
                  <a:gd name="T18" fmla="*/ 0 w 75"/>
                  <a:gd name="T19" fmla="*/ 0 h 66"/>
                  <a:gd name="T20" fmla="*/ 0 w 75"/>
                  <a:gd name="T21" fmla="*/ 0 h 66"/>
                  <a:gd name="T22" fmla="*/ 0 w 75"/>
                  <a:gd name="T23" fmla="*/ 0 h 66"/>
                  <a:gd name="T24" fmla="*/ 0 w 75"/>
                  <a:gd name="T25" fmla="*/ 0 h 66"/>
                  <a:gd name="T26" fmla="*/ 0 w 75"/>
                  <a:gd name="T27" fmla="*/ 0 h 66"/>
                  <a:gd name="T28" fmla="*/ 0 w 75"/>
                  <a:gd name="T29" fmla="*/ 0 h 66"/>
                  <a:gd name="T30" fmla="*/ 0 w 75"/>
                  <a:gd name="T31" fmla="*/ 0 h 66"/>
                  <a:gd name="T32" fmla="*/ 0 w 75"/>
                  <a:gd name="T33" fmla="*/ 0 h 66"/>
                  <a:gd name="T34" fmla="*/ 0 w 75"/>
                  <a:gd name="T35" fmla="*/ 0 h 66"/>
                  <a:gd name="T36" fmla="*/ 0 w 75"/>
                  <a:gd name="T37" fmla="*/ 0 h 66"/>
                  <a:gd name="T38" fmla="*/ 0 w 75"/>
                  <a:gd name="T39" fmla="*/ 0 h 66"/>
                  <a:gd name="T40" fmla="*/ 0 w 75"/>
                  <a:gd name="T41" fmla="*/ 0 h 66"/>
                  <a:gd name="T42" fmla="*/ 0 w 75"/>
                  <a:gd name="T43" fmla="*/ 0 h 66"/>
                  <a:gd name="T44" fmla="*/ 0 w 75"/>
                  <a:gd name="T45" fmla="*/ 0 h 66"/>
                  <a:gd name="T46" fmla="*/ 0 w 75"/>
                  <a:gd name="T47" fmla="*/ 0 h 66"/>
                  <a:gd name="T48" fmla="*/ 0 w 75"/>
                  <a:gd name="T49" fmla="*/ 0 h 66"/>
                  <a:gd name="T50" fmla="*/ 0 w 75"/>
                  <a:gd name="T51" fmla="*/ 0 h 66"/>
                  <a:gd name="T52" fmla="*/ 0 w 75"/>
                  <a:gd name="T53" fmla="*/ 0 h 66"/>
                  <a:gd name="T54" fmla="*/ 0 w 75"/>
                  <a:gd name="T55" fmla="*/ 0 h 66"/>
                  <a:gd name="T56" fmla="*/ 0 w 75"/>
                  <a:gd name="T57" fmla="*/ 0 h 6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091" name="Freeform 40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>
                  <a:gd name="T0" fmla="*/ 0 w 75"/>
                  <a:gd name="T1" fmla="*/ 0 h 63"/>
                  <a:gd name="T2" fmla="*/ 0 w 75"/>
                  <a:gd name="T3" fmla="*/ 0 h 63"/>
                  <a:gd name="T4" fmla="*/ 0 w 75"/>
                  <a:gd name="T5" fmla="*/ 0 h 63"/>
                  <a:gd name="T6" fmla="*/ 0 w 75"/>
                  <a:gd name="T7" fmla="*/ 0 h 63"/>
                  <a:gd name="T8" fmla="*/ 0 w 75"/>
                  <a:gd name="T9" fmla="*/ 0 h 63"/>
                  <a:gd name="T10" fmla="*/ 0 w 75"/>
                  <a:gd name="T11" fmla="*/ 0 h 63"/>
                  <a:gd name="T12" fmla="*/ 0 w 75"/>
                  <a:gd name="T13" fmla="*/ 0 h 63"/>
                  <a:gd name="T14" fmla="*/ 0 w 75"/>
                  <a:gd name="T15" fmla="*/ 0 h 63"/>
                  <a:gd name="T16" fmla="*/ 0 w 75"/>
                  <a:gd name="T17" fmla="*/ 0 h 63"/>
                  <a:gd name="T18" fmla="*/ 0 w 75"/>
                  <a:gd name="T19" fmla="*/ 0 h 63"/>
                  <a:gd name="T20" fmla="*/ 0 w 75"/>
                  <a:gd name="T21" fmla="*/ 0 h 63"/>
                  <a:gd name="T22" fmla="*/ 0 w 75"/>
                  <a:gd name="T23" fmla="*/ 0 h 63"/>
                  <a:gd name="T24" fmla="*/ 0 w 75"/>
                  <a:gd name="T25" fmla="*/ 0 h 63"/>
                  <a:gd name="T26" fmla="*/ 0 w 75"/>
                  <a:gd name="T27" fmla="*/ 0 h 63"/>
                  <a:gd name="T28" fmla="*/ 0 w 75"/>
                  <a:gd name="T29" fmla="*/ 0 h 63"/>
                  <a:gd name="T30" fmla="*/ 0 w 75"/>
                  <a:gd name="T31" fmla="*/ 0 h 63"/>
                  <a:gd name="T32" fmla="*/ 0 w 75"/>
                  <a:gd name="T33" fmla="*/ 0 h 63"/>
                  <a:gd name="T34" fmla="*/ 0 w 75"/>
                  <a:gd name="T35" fmla="*/ 0 h 63"/>
                  <a:gd name="T36" fmla="*/ 0 w 75"/>
                  <a:gd name="T37" fmla="*/ 0 h 63"/>
                  <a:gd name="T38" fmla="*/ 0 w 75"/>
                  <a:gd name="T39" fmla="*/ 0 h 63"/>
                  <a:gd name="T40" fmla="*/ 0 w 75"/>
                  <a:gd name="T41" fmla="*/ 0 h 63"/>
                  <a:gd name="T42" fmla="*/ 0 w 75"/>
                  <a:gd name="T43" fmla="*/ 0 h 63"/>
                  <a:gd name="T44" fmla="*/ 0 w 75"/>
                  <a:gd name="T45" fmla="*/ 0 h 63"/>
                  <a:gd name="T46" fmla="*/ 0 w 75"/>
                  <a:gd name="T47" fmla="*/ 0 h 63"/>
                  <a:gd name="T48" fmla="*/ 0 w 75"/>
                  <a:gd name="T49" fmla="*/ 0 h 63"/>
                  <a:gd name="T50" fmla="*/ 0 w 75"/>
                  <a:gd name="T51" fmla="*/ 0 h 63"/>
                  <a:gd name="T52" fmla="*/ 0 w 75"/>
                  <a:gd name="T53" fmla="*/ 0 h 63"/>
                  <a:gd name="T54" fmla="*/ 0 w 75"/>
                  <a:gd name="T55" fmla="*/ 0 h 63"/>
                  <a:gd name="T56" fmla="*/ 0 w 75"/>
                  <a:gd name="T57" fmla="*/ 0 h 6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092" name="Freeform 41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>
                  <a:gd name="T0" fmla="*/ 0 w 250"/>
                  <a:gd name="T1" fmla="*/ 0 h 290"/>
                  <a:gd name="T2" fmla="*/ 0 w 250"/>
                  <a:gd name="T3" fmla="*/ 0 h 290"/>
                  <a:gd name="T4" fmla="*/ 0 w 250"/>
                  <a:gd name="T5" fmla="*/ 0 h 290"/>
                  <a:gd name="T6" fmla="*/ 0 w 250"/>
                  <a:gd name="T7" fmla="*/ 0 h 290"/>
                  <a:gd name="T8" fmla="*/ 0 w 250"/>
                  <a:gd name="T9" fmla="*/ 0 h 290"/>
                  <a:gd name="T10" fmla="*/ 0 w 250"/>
                  <a:gd name="T11" fmla="*/ 0 h 290"/>
                  <a:gd name="T12" fmla="*/ 0 w 250"/>
                  <a:gd name="T13" fmla="*/ 1 h 290"/>
                  <a:gd name="T14" fmla="*/ 0 w 250"/>
                  <a:gd name="T15" fmla="*/ 1 h 290"/>
                  <a:gd name="T16" fmla="*/ 0 w 250"/>
                  <a:gd name="T17" fmla="*/ 1 h 290"/>
                  <a:gd name="T18" fmla="*/ 0 w 250"/>
                  <a:gd name="T19" fmla="*/ 1 h 290"/>
                  <a:gd name="T20" fmla="*/ 0 w 250"/>
                  <a:gd name="T21" fmla="*/ 1 h 290"/>
                  <a:gd name="T22" fmla="*/ 0 w 250"/>
                  <a:gd name="T23" fmla="*/ 1 h 290"/>
                  <a:gd name="T24" fmla="*/ 0 w 250"/>
                  <a:gd name="T25" fmla="*/ 1 h 290"/>
                  <a:gd name="T26" fmla="*/ 0 w 250"/>
                  <a:gd name="T27" fmla="*/ 1 h 290"/>
                  <a:gd name="T28" fmla="*/ 0 w 250"/>
                  <a:gd name="T29" fmla="*/ 1 h 290"/>
                  <a:gd name="T30" fmla="*/ 1 w 250"/>
                  <a:gd name="T31" fmla="*/ 1 h 290"/>
                  <a:gd name="T32" fmla="*/ 1 w 250"/>
                  <a:gd name="T33" fmla="*/ 1 h 290"/>
                  <a:gd name="T34" fmla="*/ 1 w 250"/>
                  <a:gd name="T35" fmla="*/ 1 h 290"/>
                  <a:gd name="T36" fmla="*/ 1 w 250"/>
                  <a:gd name="T37" fmla="*/ 1 h 290"/>
                  <a:gd name="T38" fmla="*/ 1 w 250"/>
                  <a:gd name="T39" fmla="*/ 1 h 290"/>
                  <a:gd name="T40" fmla="*/ 1 w 250"/>
                  <a:gd name="T41" fmla="*/ 1 h 290"/>
                  <a:gd name="T42" fmla="*/ 1 w 250"/>
                  <a:gd name="T43" fmla="*/ 1 h 290"/>
                  <a:gd name="T44" fmla="*/ 1 w 250"/>
                  <a:gd name="T45" fmla="*/ 1 h 290"/>
                  <a:gd name="T46" fmla="*/ 1 w 250"/>
                  <a:gd name="T47" fmla="*/ 1 h 290"/>
                  <a:gd name="T48" fmla="*/ 1 w 250"/>
                  <a:gd name="T49" fmla="*/ 1 h 290"/>
                  <a:gd name="T50" fmla="*/ 1 w 250"/>
                  <a:gd name="T51" fmla="*/ 1 h 290"/>
                  <a:gd name="T52" fmla="*/ 1 w 250"/>
                  <a:gd name="T53" fmla="*/ 1 h 290"/>
                  <a:gd name="T54" fmla="*/ 0 w 250"/>
                  <a:gd name="T55" fmla="*/ 1 h 290"/>
                  <a:gd name="T56" fmla="*/ 0 w 250"/>
                  <a:gd name="T57" fmla="*/ 1 h 290"/>
                  <a:gd name="T58" fmla="*/ 0 w 250"/>
                  <a:gd name="T59" fmla="*/ 1 h 290"/>
                  <a:gd name="T60" fmla="*/ 0 w 250"/>
                  <a:gd name="T61" fmla="*/ 1 h 290"/>
                  <a:gd name="T62" fmla="*/ 0 w 250"/>
                  <a:gd name="T63" fmla="*/ 1 h 290"/>
                  <a:gd name="T64" fmla="*/ 0 w 250"/>
                  <a:gd name="T65" fmla="*/ 1 h 290"/>
                  <a:gd name="T66" fmla="*/ 0 w 250"/>
                  <a:gd name="T67" fmla="*/ 1 h 290"/>
                  <a:gd name="T68" fmla="*/ 0 w 250"/>
                  <a:gd name="T69" fmla="*/ 0 h 290"/>
                  <a:gd name="T70" fmla="*/ 0 w 250"/>
                  <a:gd name="T71" fmla="*/ 0 h 290"/>
                  <a:gd name="T72" fmla="*/ 0 w 250"/>
                  <a:gd name="T73" fmla="*/ 0 h 290"/>
                  <a:gd name="T74" fmla="*/ 1 w 250"/>
                  <a:gd name="T75" fmla="*/ 0 h 290"/>
                  <a:gd name="T76" fmla="*/ 1 w 250"/>
                  <a:gd name="T77" fmla="*/ 0 h 290"/>
                  <a:gd name="T78" fmla="*/ 1 w 250"/>
                  <a:gd name="T79" fmla="*/ 0 h 290"/>
                  <a:gd name="T80" fmla="*/ 1 w 250"/>
                  <a:gd name="T81" fmla="*/ 0 h 290"/>
                  <a:gd name="T82" fmla="*/ 1 w 250"/>
                  <a:gd name="T83" fmla="*/ 0 h 290"/>
                  <a:gd name="T84" fmla="*/ 1 w 250"/>
                  <a:gd name="T85" fmla="*/ 0 h 290"/>
                  <a:gd name="T86" fmla="*/ 1 w 250"/>
                  <a:gd name="T87" fmla="*/ 0 h 290"/>
                  <a:gd name="T88" fmla="*/ 1 w 250"/>
                  <a:gd name="T89" fmla="*/ 0 h 290"/>
                  <a:gd name="T90" fmla="*/ 1 w 250"/>
                  <a:gd name="T91" fmla="*/ 0 h 290"/>
                  <a:gd name="T92" fmla="*/ 1 w 250"/>
                  <a:gd name="T93" fmla="*/ 0 h 290"/>
                  <a:gd name="T94" fmla="*/ 0 w 250"/>
                  <a:gd name="T95" fmla="*/ 0 h 290"/>
                  <a:gd name="T96" fmla="*/ 0 w 250"/>
                  <a:gd name="T97" fmla="*/ 0 h 29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093" name="Freeform 42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>
                  <a:gd name="T0" fmla="*/ 1 w 160"/>
                  <a:gd name="T1" fmla="*/ 0 h 225"/>
                  <a:gd name="T2" fmla="*/ 1 w 160"/>
                  <a:gd name="T3" fmla="*/ 0 h 225"/>
                  <a:gd name="T4" fmla="*/ 1 w 160"/>
                  <a:gd name="T5" fmla="*/ 0 h 225"/>
                  <a:gd name="T6" fmla="*/ 1 w 160"/>
                  <a:gd name="T7" fmla="*/ 1 h 225"/>
                  <a:gd name="T8" fmla="*/ 0 w 160"/>
                  <a:gd name="T9" fmla="*/ 1 h 225"/>
                  <a:gd name="T10" fmla="*/ 0 w 160"/>
                  <a:gd name="T11" fmla="*/ 1 h 225"/>
                  <a:gd name="T12" fmla="*/ 0 w 160"/>
                  <a:gd name="T13" fmla="*/ 1 h 225"/>
                  <a:gd name="T14" fmla="*/ 0 w 160"/>
                  <a:gd name="T15" fmla="*/ 1 h 225"/>
                  <a:gd name="T16" fmla="*/ 0 w 160"/>
                  <a:gd name="T17" fmla="*/ 1 h 225"/>
                  <a:gd name="T18" fmla="*/ 0 w 160"/>
                  <a:gd name="T19" fmla="*/ 1 h 225"/>
                  <a:gd name="T20" fmla="*/ 0 w 160"/>
                  <a:gd name="T21" fmla="*/ 1 h 225"/>
                  <a:gd name="T22" fmla="*/ 0 w 160"/>
                  <a:gd name="T23" fmla="*/ 1 h 225"/>
                  <a:gd name="T24" fmla="*/ 0 w 160"/>
                  <a:gd name="T25" fmla="*/ 1 h 225"/>
                  <a:gd name="T26" fmla="*/ 0 w 160"/>
                  <a:gd name="T27" fmla="*/ 1 h 225"/>
                  <a:gd name="T28" fmla="*/ 0 w 160"/>
                  <a:gd name="T29" fmla="*/ 1 h 225"/>
                  <a:gd name="T30" fmla="*/ 0 w 160"/>
                  <a:gd name="T31" fmla="*/ 1 h 225"/>
                  <a:gd name="T32" fmla="*/ 0 w 160"/>
                  <a:gd name="T33" fmla="*/ 1 h 225"/>
                  <a:gd name="T34" fmla="*/ 0 w 160"/>
                  <a:gd name="T35" fmla="*/ 1 h 225"/>
                  <a:gd name="T36" fmla="*/ 0 w 160"/>
                  <a:gd name="T37" fmla="*/ 1 h 225"/>
                  <a:gd name="T38" fmla="*/ 0 w 160"/>
                  <a:gd name="T39" fmla="*/ 1 h 225"/>
                  <a:gd name="T40" fmla="*/ 1 w 160"/>
                  <a:gd name="T41" fmla="*/ 1 h 225"/>
                  <a:gd name="T42" fmla="*/ 1 w 160"/>
                  <a:gd name="T43" fmla="*/ 1 h 225"/>
                  <a:gd name="T44" fmla="*/ 1 w 160"/>
                  <a:gd name="T45" fmla="*/ 0 h 225"/>
                  <a:gd name="T46" fmla="*/ 1 w 160"/>
                  <a:gd name="T47" fmla="*/ 0 h 225"/>
                  <a:gd name="T48" fmla="*/ 1 w 160"/>
                  <a:gd name="T49" fmla="*/ 0 h 225"/>
                  <a:gd name="T50" fmla="*/ 1 w 160"/>
                  <a:gd name="T51" fmla="*/ 0 h 225"/>
                  <a:gd name="T52" fmla="*/ 0 w 160"/>
                  <a:gd name="T53" fmla="*/ 0 h 225"/>
                  <a:gd name="T54" fmla="*/ 0 w 160"/>
                  <a:gd name="T55" fmla="*/ 0 h 225"/>
                  <a:gd name="T56" fmla="*/ 0 w 160"/>
                  <a:gd name="T57" fmla="*/ 0 h 225"/>
                  <a:gd name="T58" fmla="*/ 0 w 160"/>
                  <a:gd name="T59" fmla="*/ 0 h 225"/>
                  <a:gd name="T60" fmla="*/ 0 w 160"/>
                  <a:gd name="T61" fmla="*/ 0 h 225"/>
                  <a:gd name="T62" fmla="*/ 0 w 160"/>
                  <a:gd name="T63" fmla="*/ 0 h 225"/>
                  <a:gd name="T64" fmla="*/ 0 w 160"/>
                  <a:gd name="T65" fmla="*/ 0 h 225"/>
                  <a:gd name="T66" fmla="*/ 0 w 160"/>
                  <a:gd name="T67" fmla="*/ 0 h 225"/>
                  <a:gd name="T68" fmla="*/ 0 w 160"/>
                  <a:gd name="T69" fmla="*/ 0 h 225"/>
                  <a:gd name="T70" fmla="*/ 0 w 160"/>
                  <a:gd name="T71" fmla="*/ 0 h 225"/>
                  <a:gd name="T72" fmla="*/ 0 w 160"/>
                  <a:gd name="T73" fmla="*/ 0 h 225"/>
                  <a:gd name="T74" fmla="*/ 0 w 160"/>
                  <a:gd name="T75" fmla="*/ 0 h 225"/>
                  <a:gd name="T76" fmla="*/ 0 w 160"/>
                  <a:gd name="T77" fmla="*/ 0 h 225"/>
                  <a:gd name="T78" fmla="*/ 1 w 160"/>
                  <a:gd name="T79" fmla="*/ 0 h 225"/>
                  <a:gd name="T80" fmla="*/ 1 w 160"/>
                  <a:gd name="T81" fmla="*/ 0 h 225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094" name="Freeform 43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>
                  <a:gd name="T0" fmla="*/ 1 w 404"/>
                  <a:gd name="T1" fmla="*/ 0 h 472"/>
                  <a:gd name="T2" fmla="*/ 0 w 404"/>
                  <a:gd name="T3" fmla="*/ 1 h 472"/>
                  <a:gd name="T4" fmla="*/ 0 w 404"/>
                  <a:gd name="T5" fmla="*/ 1 h 472"/>
                  <a:gd name="T6" fmla="*/ 0 w 404"/>
                  <a:gd name="T7" fmla="*/ 1 h 472"/>
                  <a:gd name="T8" fmla="*/ 0 w 404"/>
                  <a:gd name="T9" fmla="*/ 1 h 472"/>
                  <a:gd name="T10" fmla="*/ 0 w 404"/>
                  <a:gd name="T11" fmla="*/ 1 h 472"/>
                  <a:gd name="T12" fmla="*/ 0 w 404"/>
                  <a:gd name="T13" fmla="*/ 2 h 472"/>
                  <a:gd name="T14" fmla="*/ 0 w 404"/>
                  <a:gd name="T15" fmla="*/ 2 h 472"/>
                  <a:gd name="T16" fmla="*/ 0 w 404"/>
                  <a:gd name="T17" fmla="*/ 2 h 472"/>
                  <a:gd name="T18" fmla="*/ 0 w 404"/>
                  <a:gd name="T19" fmla="*/ 2 h 472"/>
                  <a:gd name="T20" fmla="*/ 1 w 404"/>
                  <a:gd name="T21" fmla="*/ 2 h 472"/>
                  <a:gd name="T22" fmla="*/ 1 w 404"/>
                  <a:gd name="T23" fmla="*/ 2 h 472"/>
                  <a:gd name="T24" fmla="*/ 1 w 404"/>
                  <a:gd name="T25" fmla="*/ 2 h 472"/>
                  <a:gd name="T26" fmla="*/ 1 w 404"/>
                  <a:gd name="T27" fmla="*/ 2 h 472"/>
                  <a:gd name="T28" fmla="*/ 1 w 404"/>
                  <a:gd name="T29" fmla="*/ 2 h 472"/>
                  <a:gd name="T30" fmla="*/ 1 w 404"/>
                  <a:gd name="T31" fmla="*/ 2 h 472"/>
                  <a:gd name="T32" fmla="*/ 2 w 404"/>
                  <a:gd name="T33" fmla="*/ 2 h 472"/>
                  <a:gd name="T34" fmla="*/ 2 w 404"/>
                  <a:gd name="T35" fmla="*/ 2 h 472"/>
                  <a:gd name="T36" fmla="*/ 2 w 404"/>
                  <a:gd name="T37" fmla="*/ 2 h 472"/>
                  <a:gd name="T38" fmla="*/ 2 w 404"/>
                  <a:gd name="T39" fmla="*/ 2 h 472"/>
                  <a:gd name="T40" fmla="*/ 2 w 404"/>
                  <a:gd name="T41" fmla="*/ 2 h 472"/>
                  <a:gd name="T42" fmla="*/ 1 w 404"/>
                  <a:gd name="T43" fmla="*/ 2 h 472"/>
                  <a:gd name="T44" fmla="*/ 1 w 404"/>
                  <a:gd name="T45" fmla="*/ 2 h 472"/>
                  <a:gd name="T46" fmla="*/ 1 w 404"/>
                  <a:gd name="T47" fmla="*/ 2 h 472"/>
                  <a:gd name="T48" fmla="*/ 1 w 404"/>
                  <a:gd name="T49" fmla="*/ 2 h 472"/>
                  <a:gd name="T50" fmla="*/ 1 w 404"/>
                  <a:gd name="T51" fmla="*/ 2 h 472"/>
                  <a:gd name="T52" fmla="*/ 1 w 404"/>
                  <a:gd name="T53" fmla="*/ 2 h 472"/>
                  <a:gd name="T54" fmla="*/ 0 w 404"/>
                  <a:gd name="T55" fmla="*/ 2 h 472"/>
                  <a:gd name="T56" fmla="*/ 0 w 404"/>
                  <a:gd name="T57" fmla="*/ 1 h 472"/>
                  <a:gd name="T58" fmla="*/ 0 w 404"/>
                  <a:gd name="T59" fmla="*/ 1 h 472"/>
                  <a:gd name="T60" fmla="*/ 0 w 404"/>
                  <a:gd name="T61" fmla="*/ 1 h 472"/>
                  <a:gd name="T62" fmla="*/ 0 w 404"/>
                  <a:gd name="T63" fmla="*/ 1 h 472"/>
                  <a:gd name="T64" fmla="*/ 0 w 404"/>
                  <a:gd name="T65" fmla="*/ 1 h 472"/>
                  <a:gd name="T66" fmla="*/ 0 w 404"/>
                  <a:gd name="T67" fmla="*/ 1 h 472"/>
                  <a:gd name="T68" fmla="*/ 0 w 404"/>
                  <a:gd name="T69" fmla="*/ 1 h 472"/>
                  <a:gd name="T70" fmla="*/ 1 w 404"/>
                  <a:gd name="T71" fmla="*/ 0 h 472"/>
                  <a:gd name="T72" fmla="*/ 1 w 404"/>
                  <a:gd name="T73" fmla="*/ 0 h 472"/>
                  <a:gd name="T74" fmla="*/ 1 w 404"/>
                  <a:gd name="T75" fmla="*/ 0 h 472"/>
                  <a:gd name="T76" fmla="*/ 1 w 404"/>
                  <a:gd name="T77" fmla="*/ 0 h 472"/>
                  <a:gd name="T78" fmla="*/ 1 w 404"/>
                  <a:gd name="T79" fmla="*/ 0 h 472"/>
                  <a:gd name="T80" fmla="*/ 1 w 404"/>
                  <a:gd name="T81" fmla="*/ 0 h 472"/>
                  <a:gd name="T82" fmla="*/ 1 w 404"/>
                  <a:gd name="T83" fmla="*/ 0 h 472"/>
                  <a:gd name="T84" fmla="*/ 1 w 404"/>
                  <a:gd name="T85" fmla="*/ 0 h 472"/>
                  <a:gd name="T86" fmla="*/ 1 w 404"/>
                  <a:gd name="T87" fmla="*/ 0 h 47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095" name="Freeform 44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>
                  <a:gd name="T0" fmla="*/ 1 w 354"/>
                  <a:gd name="T1" fmla="*/ 0 h 315"/>
                  <a:gd name="T2" fmla="*/ 1 w 354"/>
                  <a:gd name="T3" fmla="*/ 0 h 315"/>
                  <a:gd name="T4" fmla="*/ 1 w 354"/>
                  <a:gd name="T5" fmla="*/ 1 h 315"/>
                  <a:gd name="T6" fmla="*/ 1 w 354"/>
                  <a:gd name="T7" fmla="*/ 1 h 315"/>
                  <a:gd name="T8" fmla="*/ 1 w 354"/>
                  <a:gd name="T9" fmla="*/ 1 h 315"/>
                  <a:gd name="T10" fmla="*/ 1 w 354"/>
                  <a:gd name="T11" fmla="*/ 1 h 315"/>
                  <a:gd name="T12" fmla="*/ 1 w 354"/>
                  <a:gd name="T13" fmla="*/ 1 h 315"/>
                  <a:gd name="T14" fmla="*/ 1 w 354"/>
                  <a:gd name="T15" fmla="*/ 1 h 315"/>
                  <a:gd name="T16" fmla="*/ 1 w 354"/>
                  <a:gd name="T17" fmla="*/ 1 h 315"/>
                  <a:gd name="T18" fmla="*/ 1 w 354"/>
                  <a:gd name="T19" fmla="*/ 1 h 315"/>
                  <a:gd name="T20" fmla="*/ 1 w 354"/>
                  <a:gd name="T21" fmla="*/ 1 h 315"/>
                  <a:gd name="T22" fmla="*/ 1 w 354"/>
                  <a:gd name="T23" fmla="*/ 1 h 315"/>
                  <a:gd name="T24" fmla="*/ 1 w 354"/>
                  <a:gd name="T25" fmla="*/ 1 h 315"/>
                  <a:gd name="T26" fmla="*/ 1 w 354"/>
                  <a:gd name="T27" fmla="*/ 1 h 315"/>
                  <a:gd name="T28" fmla="*/ 1 w 354"/>
                  <a:gd name="T29" fmla="*/ 1 h 315"/>
                  <a:gd name="T30" fmla="*/ 1 w 354"/>
                  <a:gd name="T31" fmla="*/ 1 h 315"/>
                  <a:gd name="T32" fmla="*/ 1 w 354"/>
                  <a:gd name="T33" fmla="*/ 1 h 315"/>
                  <a:gd name="T34" fmla="*/ 1 w 354"/>
                  <a:gd name="T35" fmla="*/ 1 h 315"/>
                  <a:gd name="T36" fmla="*/ 1 w 354"/>
                  <a:gd name="T37" fmla="*/ 1 h 315"/>
                  <a:gd name="T38" fmla="*/ 1 w 354"/>
                  <a:gd name="T39" fmla="*/ 1 h 315"/>
                  <a:gd name="T40" fmla="*/ 1 w 354"/>
                  <a:gd name="T41" fmla="*/ 1 h 315"/>
                  <a:gd name="T42" fmla="*/ 1 w 354"/>
                  <a:gd name="T43" fmla="*/ 1 h 315"/>
                  <a:gd name="T44" fmla="*/ 1 w 354"/>
                  <a:gd name="T45" fmla="*/ 1 h 315"/>
                  <a:gd name="T46" fmla="*/ 1 w 354"/>
                  <a:gd name="T47" fmla="*/ 1 h 315"/>
                  <a:gd name="T48" fmla="*/ 1 w 354"/>
                  <a:gd name="T49" fmla="*/ 1 h 315"/>
                  <a:gd name="T50" fmla="*/ 1 w 354"/>
                  <a:gd name="T51" fmla="*/ 1 h 315"/>
                  <a:gd name="T52" fmla="*/ 1 w 354"/>
                  <a:gd name="T53" fmla="*/ 1 h 315"/>
                  <a:gd name="T54" fmla="*/ 1 w 354"/>
                  <a:gd name="T55" fmla="*/ 0 h 315"/>
                  <a:gd name="T56" fmla="*/ 1 w 354"/>
                  <a:gd name="T57" fmla="*/ 0 h 315"/>
                  <a:gd name="T58" fmla="*/ 1 w 354"/>
                  <a:gd name="T59" fmla="*/ 0 h 315"/>
                  <a:gd name="T60" fmla="*/ 1 w 354"/>
                  <a:gd name="T61" fmla="*/ 0 h 315"/>
                  <a:gd name="T62" fmla="*/ 1 w 354"/>
                  <a:gd name="T63" fmla="*/ 0 h 315"/>
                  <a:gd name="T64" fmla="*/ 1 w 354"/>
                  <a:gd name="T65" fmla="*/ 0 h 315"/>
                  <a:gd name="T66" fmla="*/ 1 w 354"/>
                  <a:gd name="T67" fmla="*/ 0 h 315"/>
                  <a:gd name="T68" fmla="*/ 1 w 354"/>
                  <a:gd name="T69" fmla="*/ 0 h 315"/>
                  <a:gd name="T70" fmla="*/ 1 w 354"/>
                  <a:gd name="T71" fmla="*/ 0 h 315"/>
                  <a:gd name="T72" fmla="*/ 1 w 354"/>
                  <a:gd name="T73" fmla="*/ 0 h 315"/>
                  <a:gd name="T74" fmla="*/ 0 w 354"/>
                  <a:gd name="T75" fmla="*/ 0 h 315"/>
                  <a:gd name="T76" fmla="*/ 0 w 354"/>
                  <a:gd name="T77" fmla="*/ 0 h 315"/>
                  <a:gd name="T78" fmla="*/ 0 w 354"/>
                  <a:gd name="T79" fmla="*/ 0 h 315"/>
                  <a:gd name="T80" fmla="*/ 0 w 354"/>
                  <a:gd name="T81" fmla="*/ 0 h 315"/>
                  <a:gd name="T82" fmla="*/ 0 w 354"/>
                  <a:gd name="T83" fmla="*/ 0 h 315"/>
                  <a:gd name="T84" fmla="*/ 0 w 354"/>
                  <a:gd name="T85" fmla="*/ 0 h 315"/>
                  <a:gd name="T86" fmla="*/ 0 w 354"/>
                  <a:gd name="T87" fmla="*/ 0 h 315"/>
                  <a:gd name="T88" fmla="*/ 0 w 354"/>
                  <a:gd name="T89" fmla="*/ 0 h 315"/>
                  <a:gd name="T90" fmla="*/ 0 w 354"/>
                  <a:gd name="T91" fmla="*/ 0 h 315"/>
                  <a:gd name="T92" fmla="*/ 0 w 354"/>
                  <a:gd name="T93" fmla="*/ 0 h 315"/>
                  <a:gd name="T94" fmla="*/ 0 w 354"/>
                  <a:gd name="T95" fmla="*/ 0 h 315"/>
                  <a:gd name="T96" fmla="*/ 0 w 354"/>
                  <a:gd name="T97" fmla="*/ 0 h 315"/>
                  <a:gd name="T98" fmla="*/ 0 w 354"/>
                  <a:gd name="T99" fmla="*/ 0 h 315"/>
                  <a:gd name="T100" fmla="*/ 0 w 354"/>
                  <a:gd name="T101" fmla="*/ 0 h 315"/>
                  <a:gd name="T102" fmla="*/ 1 w 354"/>
                  <a:gd name="T103" fmla="*/ 0 h 315"/>
                  <a:gd name="T104" fmla="*/ 1 w 354"/>
                  <a:gd name="T105" fmla="*/ 0 h 315"/>
                  <a:gd name="T106" fmla="*/ 1 w 354"/>
                  <a:gd name="T107" fmla="*/ 0 h 315"/>
                  <a:gd name="T108" fmla="*/ 1 w 354"/>
                  <a:gd name="T109" fmla="*/ 0 h 315"/>
                  <a:gd name="T110" fmla="*/ 1 w 354"/>
                  <a:gd name="T111" fmla="*/ 0 h 315"/>
                  <a:gd name="T112" fmla="*/ 1 w 354"/>
                  <a:gd name="T113" fmla="*/ 0 h 315"/>
                  <a:gd name="T114" fmla="*/ 1 w 354"/>
                  <a:gd name="T115" fmla="*/ 0 h 315"/>
                  <a:gd name="T116" fmla="*/ 1 w 354"/>
                  <a:gd name="T117" fmla="*/ 0 h 315"/>
                  <a:gd name="T118" fmla="*/ 1 w 354"/>
                  <a:gd name="T119" fmla="*/ 0 h 315"/>
                  <a:gd name="T120" fmla="*/ 1 w 354"/>
                  <a:gd name="T121" fmla="*/ 0 h 315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6350" cmpd="sng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096" name="Freeform 45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>
                  <a:gd name="T0" fmla="*/ 0 w 143"/>
                  <a:gd name="T1" fmla="*/ 1 h 297"/>
                  <a:gd name="T2" fmla="*/ 0 w 143"/>
                  <a:gd name="T3" fmla="*/ 1 h 297"/>
                  <a:gd name="T4" fmla="*/ 0 w 143"/>
                  <a:gd name="T5" fmla="*/ 1 h 297"/>
                  <a:gd name="T6" fmla="*/ 0 w 143"/>
                  <a:gd name="T7" fmla="*/ 1 h 297"/>
                  <a:gd name="T8" fmla="*/ 0 w 143"/>
                  <a:gd name="T9" fmla="*/ 1 h 297"/>
                  <a:gd name="T10" fmla="*/ 0 w 143"/>
                  <a:gd name="T11" fmla="*/ 1 h 297"/>
                  <a:gd name="T12" fmla="*/ 0 w 143"/>
                  <a:gd name="T13" fmla="*/ 1 h 297"/>
                  <a:gd name="T14" fmla="*/ 0 w 143"/>
                  <a:gd name="T15" fmla="*/ 1 h 297"/>
                  <a:gd name="T16" fmla="*/ 0 w 143"/>
                  <a:gd name="T17" fmla="*/ 1 h 297"/>
                  <a:gd name="T18" fmla="*/ 0 w 143"/>
                  <a:gd name="T19" fmla="*/ 1 h 297"/>
                  <a:gd name="T20" fmla="*/ 1 w 143"/>
                  <a:gd name="T21" fmla="*/ 1 h 297"/>
                  <a:gd name="T22" fmla="*/ 1 w 143"/>
                  <a:gd name="T23" fmla="*/ 1 h 297"/>
                  <a:gd name="T24" fmla="*/ 1 w 143"/>
                  <a:gd name="T25" fmla="*/ 1 h 297"/>
                  <a:gd name="T26" fmla="*/ 1 w 143"/>
                  <a:gd name="T27" fmla="*/ 1 h 297"/>
                  <a:gd name="T28" fmla="*/ 1 w 143"/>
                  <a:gd name="T29" fmla="*/ 1 h 297"/>
                  <a:gd name="T30" fmla="*/ 1 w 143"/>
                  <a:gd name="T31" fmla="*/ 1 h 297"/>
                  <a:gd name="T32" fmla="*/ 0 w 143"/>
                  <a:gd name="T33" fmla="*/ 1 h 297"/>
                  <a:gd name="T34" fmla="*/ 0 w 143"/>
                  <a:gd name="T35" fmla="*/ 1 h 297"/>
                  <a:gd name="T36" fmla="*/ 0 w 143"/>
                  <a:gd name="T37" fmla="*/ 1 h 297"/>
                  <a:gd name="T38" fmla="*/ 0 w 143"/>
                  <a:gd name="T39" fmla="*/ 1 h 297"/>
                  <a:gd name="T40" fmla="*/ 0 w 143"/>
                  <a:gd name="T41" fmla="*/ 1 h 297"/>
                  <a:gd name="T42" fmla="*/ 0 w 143"/>
                  <a:gd name="T43" fmla="*/ 1 h 297"/>
                  <a:gd name="T44" fmla="*/ 0 w 143"/>
                  <a:gd name="T45" fmla="*/ 1 h 297"/>
                  <a:gd name="T46" fmla="*/ 0 w 143"/>
                  <a:gd name="T47" fmla="*/ 1 h 297"/>
                  <a:gd name="T48" fmla="*/ 0 w 143"/>
                  <a:gd name="T49" fmla="*/ 0 h 297"/>
                  <a:gd name="T50" fmla="*/ 0 w 143"/>
                  <a:gd name="T51" fmla="*/ 0 h 297"/>
                  <a:gd name="T52" fmla="*/ 0 w 143"/>
                  <a:gd name="T53" fmla="*/ 0 h 297"/>
                  <a:gd name="T54" fmla="*/ 0 w 143"/>
                  <a:gd name="T55" fmla="*/ 0 h 297"/>
                  <a:gd name="T56" fmla="*/ 0 w 143"/>
                  <a:gd name="T57" fmla="*/ 0 h 297"/>
                  <a:gd name="T58" fmla="*/ 0 w 143"/>
                  <a:gd name="T59" fmla="*/ 0 h 297"/>
                  <a:gd name="T60" fmla="*/ 0 w 143"/>
                  <a:gd name="T61" fmla="*/ 0 h 297"/>
                  <a:gd name="T62" fmla="*/ 1 w 143"/>
                  <a:gd name="T63" fmla="*/ 0 h 297"/>
                  <a:gd name="T64" fmla="*/ 1 w 143"/>
                  <a:gd name="T65" fmla="*/ 0 h 297"/>
                  <a:gd name="T66" fmla="*/ 1 w 143"/>
                  <a:gd name="T67" fmla="*/ 0 h 297"/>
                  <a:gd name="T68" fmla="*/ 0 w 143"/>
                  <a:gd name="T69" fmla="*/ 0 h 297"/>
                  <a:gd name="T70" fmla="*/ 0 w 143"/>
                  <a:gd name="T71" fmla="*/ 0 h 297"/>
                  <a:gd name="T72" fmla="*/ 0 w 143"/>
                  <a:gd name="T73" fmla="*/ 0 h 297"/>
                  <a:gd name="T74" fmla="*/ 0 w 143"/>
                  <a:gd name="T75" fmla="*/ 0 h 297"/>
                  <a:gd name="T76" fmla="*/ 0 w 143"/>
                  <a:gd name="T77" fmla="*/ 0 h 297"/>
                  <a:gd name="T78" fmla="*/ 0 w 143"/>
                  <a:gd name="T79" fmla="*/ 1 h 297"/>
                  <a:gd name="T80" fmla="*/ 0 w 143"/>
                  <a:gd name="T81" fmla="*/ 1 h 29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097" name="Freeform 46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>
                  <a:gd name="T0" fmla="*/ 1 w 309"/>
                  <a:gd name="T1" fmla="*/ 1 h 388"/>
                  <a:gd name="T2" fmla="*/ 1 w 309"/>
                  <a:gd name="T3" fmla="*/ 1 h 388"/>
                  <a:gd name="T4" fmla="*/ 1 w 309"/>
                  <a:gd name="T5" fmla="*/ 1 h 388"/>
                  <a:gd name="T6" fmla="*/ 1 w 309"/>
                  <a:gd name="T7" fmla="*/ 1 h 388"/>
                  <a:gd name="T8" fmla="*/ 1 w 309"/>
                  <a:gd name="T9" fmla="*/ 1 h 388"/>
                  <a:gd name="T10" fmla="*/ 1 w 309"/>
                  <a:gd name="T11" fmla="*/ 1 h 388"/>
                  <a:gd name="T12" fmla="*/ 1 w 309"/>
                  <a:gd name="T13" fmla="*/ 1 h 388"/>
                  <a:gd name="T14" fmla="*/ 1 w 309"/>
                  <a:gd name="T15" fmla="*/ 1 h 388"/>
                  <a:gd name="T16" fmla="*/ 1 w 309"/>
                  <a:gd name="T17" fmla="*/ 1 h 388"/>
                  <a:gd name="T18" fmla="*/ 1 w 309"/>
                  <a:gd name="T19" fmla="*/ 1 h 388"/>
                  <a:gd name="T20" fmla="*/ 1 w 309"/>
                  <a:gd name="T21" fmla="*/ 2 h 388"/>
                  <a:gd name="T22" fmla="*/ 1 w 309"/>
                  <a:gd name="T23" fmla="*/ 2 h 388"/>
                  <a:gd name="T24" fmla="*/ 1 w 309"/>
                  <a:gd name="T25" fmla="*/ 2 h 388"/>
                  <a:gd name="T26" fmla="*/ 1 w 309"/>
                  <a:gd name="T27" fmla="*/ 2 h 388"/>
                  <a:gd name="T28" fmla="*/ 1 w 309"/>
                  <a:gd name="T29" fmla="*/ 2 h 388"/>
                  <a:gd name="T30" fmla="*/ 1 w 309"/>
                  <a:gd name="T31" fmla="*/ 1 h 388"/>
                  <a:gd name="T32" fmla="*/ 1 w 309"/>
                  <a:gd name="T33" fmla="*/ 1 h 388"/>
                  <a:gd name="T34" fmla="*/ 1 w 309"/>
                  <a:gd name="T35" fmla="*/ 1 h 388"/>
                  <a:gd name="T36" fmla="*/ 1 w 309"/>
                  <a:gd name="T37" fmla="*/ 1 h 388"/>
                  <a:gd name="T38" fmla="*/ 1 w 309"/>
                  <a:gd name="T39" fmla="*/ 1 h 388"/>
                  <a:gd name="T40" fmla="*/ 1 w 309"/>
                  <a:gd name="T41" fmla="*/ 1 h 388"/>
                  <a:gd name="T42" fmla="*/ 1 w 309"/>
                  <a:gd name="T43" fmla="*/ 0 h 388"/>
                  <a:gd name="T44" fmla="*/ 1 w 309"/>
                  <a:gd name="T45" fmla="*/ 0 h 388"/>
                  <a:gd name="T46" fmla="*/ 1 w 309"/>
                  <a:gd name="T47" fmla="*/ 0 h 388"/>
                  <a:gd name="T48" fmla="*/ 1 w 309"/>
                  <a:gd name="T49" fmla="*/ 0 h 388"/>
                  <a:gd name="T50" fmla="*/ 1 w 309"/>
                  <a:gd name="T51" fmla="*/ 0 h 388"/>
                  <a:gd name="T52" fmla="*/ 0 w 309"/>
                  <a:gd name="T53" fmla="*/ 0 h 388"/>
                  <a:gd name="T54" fmla="*/ 0 w 309"/>
                  <a:gd name="T55" fmla="*/ 0 h 388"/>
                  <a:gd name="T56" fmla="*/ 0 w 309"/>
                  <a:gd name="T57" fmla="*/ 0 h 388"/>
                  <a:gd name="T58" fmla="*/ 0 w 309"/>
                  <a:gd name="T59" fmla="*/ 0 h 388"/>
                  <a:gd name="T60" fmla="*/ 0 w 309"/>
                  <a:gd name="T61" fmla="*/ 0 h 388"/>
                  <a:gd name="T62" fmla="*/ 0 w 309"/>
                  <a:gd name="T63" fmla="*/ 0 h 388"/>
                  <a:gd name="T64" fmla="*/ 0 w 309"/>
                  <a:gd name="T65" fmla="*/ 0 h 388"/>
                  <a:gd name="T66" fmla="*/ 0 w 309"/>
                  <a:gd name="T67" fmla="*/ 0 h 388"/>
                  <a:gd name="T68" fmla="*/ 1 w 309"/>
                  <a:gd name="T69" fmla="*/ 0 h 388"/>
                  <a:gd name="T70" fmla="*/ 1 w 309"/>
                  <a:gd name="T71" fmla="*/ 0 h 388"/>
                  <a:gd name="T72" fmla="*/ 1 w 309"/>
                  <a:gd name="T73" fmla="*/ 0 h 388"/>
                  <a:gd name="T74" fmla="*/ 1 w 309"/>
                  <a:gd name="T75" fmla="*/ 1 h 38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098" name="Freeform 47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>
                  <a:gd name="T0" fmla="*/ 1 w 406"/>
                  <a:gd name="T1" fmla="*/ 0 h 292"/>
                  <a:gd name="T2" fmla="*/ 1 w 406"/>
                  <a:gd name="T3" fmla="*/ 1 h 292"/>
                  <a:gd name="T4" fmla="*/ 2 w 406"/>
                  <a:gd name="T5" fmla="*/ 1 h 292"/>
                  <a:gd name="T6" fmla="*/ 2 w 406"/>
                  <a:gd name="T7" fmla="*/ 1 h 292"/>
                  <a:gd name="T8" fmla="*/ 2 w 406"/>
                  <a:gd name="T9" fmla="*/ 1 h 292"/>
                  <a:gd name="T10" fmla="*/ 2 w 406"/>
                  <a:gd name="T11" fmla="*/ 1 h 292"/>
                  <a:gd name="T12" fmla="*/ 2 w 406"/>
                  <a:gd name="T13" fmla="*/ 1 h 292"/>
                  <a:gd name="T14" fmla="*/ 2 w 406"/>
                  <a:gd name="T15" fmla="*/ 1 h 292"/>
                  <a:gd name="T16" fmla="*/ 1 w 406"/>
                  <a:gd name="T17" fmla="*/ 1 h 292"/>
                  <a:gd name="T18" fmla="*/ 1 w 406"/>
                  <a:gd name="T19" fmla="*/ 1 h 292"/>
                  <a:gd name="T20" fmla="*/ 1 w 406"/>
                  <a:gd name="T21" fmla="*/ 0 h 292"/>
                  <a:gd name="T22" fmla="*/ 1 w 406"/>
                  <a:gd name="T23" fmla="*/ 0 h 292"/>
                  <a:gd name="T24" fmla="*/ 1 w 406"/>
                  <a:gd name="T25" fmla="*/ 0 h 292"/>
                  <a:gd name="T26" fmla="*/ 1 w 406"/>
                  <a:gd name="T27" fmla="*/ 0 h 292"/>
                  <a:gd name="T28" fmla="*/ 1 w 406"/>
                  <a:gd name="T29" fmla="*/ 0 h 292"/>
                  <a:gd name="T30" fmla="*/ 1 w 406"/>
                  <a:gd name="T31" fmla="*/ 0 h 292"/>
                  <a:gd name="T32" fmla="*/ 0 w 406"/>
                  <a:gd name="T33" fmla="*/ 0 h 292"/>
                  <a:gd name="T34" fmla="*/ 0 w 406"/>
                  <a:gd name="T35" fmla="*/ 0 h 292"/>
                  <a:gd name="T36" fmla="*/ 0 w 406"/>
                  <a:gd name="T37" fmla="*/ 1 h 292"/>
                  <a:gd name="T38" fmla="*/ 0 w 406"/>
                  <a:gd name="T39" fmla="*/ 1 h 292"/>
                  <a:gd name="T40" fmla="*/ 0 w 406"/>
                  <a:gd name="T41" fmla="*/ 1 h 292"/>
                  <a:gd name="T42" fmla="*/ 0 w 406"/>
                  <a:gd name="T43" fmla="*/ 0 h 292"/>
                  <a:gd name="T44" fmla="*/ 0 w 406"/>
                  <a:gd name="T45" fmla="*/ 0 h 292"/>
                  <a:gd name="T46" fmla="*/ 0 w 406"/>
                  <a:gd name="T47" fmla="*/ 0 h 292"/>
                  <a:gd name="T48" fmla="*/ 1 w 406"/>
                  <a:gd name="T49" fmla="*/ 0 h 292"/>
                  <a:gd name="T50" fmla="*/ 1 w 406"/>
                  <a:gd name="T51" fmla="*/ 0 h 292"/>
                  <a:gd name="T52" fmla="*/ 1 w 406"/>
                  <a:gd name="T53" fmla="*/ 0 h 292"/>
                  <a:gd name="T54" fmla="*/ 1 w 406"/>
                  <a:gd name="T55" fmla="*/ 0 h 292"/>
                  <a:gd name="T56" fmla="*/ 1 w 406"/>
                  <a:gd name="T57" fmla="*/ 0 h 292"/>
                  <a:gd name="T58" fmla="*/ 1 w 406"/>
                  <a:gd name="T59" fmla="*/ 0 h 292"/>
                  <a:gd name="T60" fmla="*/ 1 w 406"/>
                  <a:gd name="T61" fmla="*/ 0 h 292"/>
                  <a:gd name="T62" fmla="*/ 1 w 406"/>
                  <a:gd name="T63" fmla="*/ 0 h 29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099" name="Freeform 48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>
                  <a:gd name="T0" fmla="*/ 0 w 439"/>
                  <a:gd name="T1" fmla="*/ 1 h 960"/>
                  <a:gd name="T2" fmla="*/ 0 w 439"/>
                  <a:gd name="T3" fmla="*/ 1 h 960"/>
                  <a:gd name="T4" fmla="*/ 0 w 439"/>
                  <a:gd name="T5" fmla="*/ 2 h 960"/>
                  <a:gd name="T6" fmla="*/ 1 w 439"/>
                  <a:gd name="T7" fmla="*/ 2 h 960"/>
                  <a:gd name="T8" fmla="*/ 1 w 439"/>
                  <a:gd name="T9" fmla="*/ 2 h 960"/>
                  <a:gd name="T10" fmla="*/ 1 w 439"/>
                  <a:gd name="T11" fmla="*/ 3 h 960"/>
                  <a:gd name="T12" fmla="*/ 1 w 439"/>
                  <a:gd name="T13" fmla="*/ 3 h 960"/>
                  <a:gd name="T14" fmla="*/ 1 w 439"/>
                  <a:gd name="T15" fmla="*/ 3 h 960"/>
                  <a:gd name="T16" fmla="*/ 1 w 439"/>
                  <a:gd name="T17" fmla="*/ 3 h 960"/>
                  <a:gd name="T18" fmla="*/ 2 w 439"/>
                  <a:gd name="T19" fmla="*/ 4 h 960"/>
                  <a:gd name="T20" fmla="*/ 2 w 439"/>
                  <a:gd name="T21" fmla="*/ 4 h 960"/>
                  <a:gd name="T22" fmla="*/ 2 w 439"/>
                  <a:gd name="T23" fmla="*/ 4 h 960"/>
                  <a:gd name="T24" fmla="*/ 2 w 439"/>
                  <a:gd name="T25" fmla="*/ 4 h 960"/>
                  <a:gd name="T26" fmla="*/ 2 w 439"/>
                  <a:gd name="T27" fmla="*/ 4 h 960"/>
                  <a:gd name="T28" fmla="*/ 2 w 439"/>
                  <a:gd name="T29" fmla="*/ 4 h 960"/>
                  <a:gd name="T30" fmla="*/ 2 w 439"/>
                  <a:gd name="T31" fmla="*/ 4 h 960"/>
                  <a:gd name="T32" fmla="*/ 2 w 439"/>
                  <a:gd name="T33" fmla="*/ 4 h 960"/>
                  <a:gd name="T34" fmla="*/ 2 w 439"/>
                  <a:gd name="T35" fmla="*/ 3 h 960"/>
                  <a:gd name="T36" fmla="*/ 1 w 439"/>
                  <a:gd name="T37" fmla="*/ 3 h 960"/>
                  <a:gd name="T38" fmla="*/ 1 w 439"/>
                  <a:gd name="T39" fmla="*/ 3 h 960"/>
                  <a:gd name="T40" fmla="*/ 1 w 439"/>
                  <a:gd name="T41" fmla="*/ 3 h 960"/>
                  <a:gd name="T42" fmla="*/ 1 w 439"/>
                  <a:gd name="T43" fmla="*/ 2 h 960"/>
                  <a:gd name="T44" fmla="*/ 1 w 439"/>
                  <a:gd name="T45" fmla="*/ 2 h 960"/>
                  <a:gd name="T46" fmla="*/ 1 w 439"/>
                  <a:gd name="T47" fmla="*/ 1 h 960"/>
                  <a:gd name="T48" fmla="*/ 0 w 439"/>
                  <a:gd name="T49" fmla="*/ 1 h 960"/>
                  <a:gd name="T50" fmla="*/ 0 w 439"/>
                  <a:gd name="T51" fmla="*/ 1 h 960"/>
                  <a:gd name="T52" fmla="*/ 0 w 439"/>
                  <a:gd name="T53" fmla="*/ 0 h 960"/>
                  <a:gd name="T54" fmla="*/ 0 w 439"/>
                  <a:gd name="T55" fmla="*/ 0 h 960"/>
                  <a:gd name="T56" fmla="*/ 0 w 439"/>
                  <a:gd name="T57" fmla="*/ 0 h 960"/>
                  <a:gd name="T58" fmla="*/ 0 w 439"/>
                  <a:gd name="T59" fmla="*/ 0 h 960"/>
                  <a:gd name="T60" fmla="*/ 0 w 439"/>
                  <a:gd name="T61" fmla="*/ 0 h 960"/>
                  <a:gd name="T62" fmla="*/ 0 w 439"/>
                  <a:gd name="T63" fmla="*/ 0 h 960"/>
                  <a:gd name="T64" fmla="*/ 0 w 439"/>
                  <a:gd name="T65" fmla="*/ 1 h 960"/>
                  <a:gd name="T66" fmla="*/ 0 w 439"/>
                  <a:gd name="T67" fmla="*/ 1 h 96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00" name="Freeform 49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>
                  <a:gd name="T0" fmla="*/ 0 w 382"/>
                  <a:gd name="T1" fmla="*/ 1 h 198"/>
                  <a:gd name="T2" fmla="*/ 0 w 382"/>
                  <a:gd name="T3" fmla="*/ 1 h 198"/>
                  <a:gd name="T4" fmla="*/ 0 w 382"/>
                  <a:gd name="T5" fmla="*/ 1 h 198"/>
                  <a:gd name="T6" fmla="*/ 0 w 382"/>
                  <a:gd name="T7" fmla="*/ 1 h 198"/>
                  <a:gd name="T8" fmla="*/ 0 w 382"/>
                  <a:gd name="T9" fmla="*/ 1 h 198"/>
                  <a:gd name="T10" fmla="*/ 0 w 382"/>
                  <a:gd name="T11" fmla="*/ 1 h 198"/>
                  <a:gd name="T12" fmla="*/ 0 w 382"/>
                  <a:gd name="T13" fmla="*/ 1 h 198"/>
                  <a:gd name="T14" fmla="*/ 0 w 382"/>
                  <a:gd name="T15" fmla="*/ 1 h 198"/>
                  <a:gd name="T16" fmla="*/ 0 w 382"/>
                  <a:gd name="T17" fmla="*/ 1 h 198"/>
                  <a:gd name="T18" fmla="*/ 1 w 382"/>
                  <a:gd name="T19" fmla="*/ 1 h 198"/>
                  <a:gd name="T20" fmla="*/ 1 w 382"/>
                  <a:gd name="T21" fmla="*/ 1 h 198"/>
                  <a:gd name="T22" fmla="*/ 1 w 382"/>
                  <a:gd name="T23" fmla="*/ 1 h 198"/>
                  <a:gd name="T24" fmla="*/ 1 w 382"/>
                  <a:gd name="T25" fmla="*/ 0 h 198"/>
                  <a:gd name="T26" fmla="*/ 1 w 382"/>
                  <a:gd name="T27" fmla="*/ 0 h 198"/>
                  <a:gd name="T28" fmla="*/ 1 w 382"/>
                  <a:gd name="T29" fmla="*/ 0 h 198"/>
                  <a:gd name="T30" fmla="*/ 1 w 382"/>
                  <a:gd name="T31" fmla="*/ 0 h 198"/>
                  <a:gd name="T32" fmla="*/ 1 w 382"/>
                  <a:gd name="T33" fmla="*/ 0 h 198"/>
                  <a:gd name="T34" fmla="*/ 1 w 382"/>
                  <a:gd name="T35" fmla="*/ 0 h 198"/>
                  <a:gd name="T36" fmla="*/ 1 w 382"/>
                  <a:gd name="T37" fmla="*/ 0 h 198"/>
                  <a:gd name="T38" fmla="*/ 1 w 382"/>
                  <a:gd name="T39" fmla="*/ 0 h 198"/>
                  <a:gd name="T40" fmla="*/ 2 w 382"/>
                  <a:gd name="T41" fmla="*/ 0 h 198"/>
                  <a:gd name="T42" fmla="*/ 2 w 382"/>
                  <a:gd name="T43" fmla="*/ 0 h 198"/>
                  <a:gd name="T44" fmla="*/ 2 w 382"/>
                  <a:gd name="T45" fmla="*/ 0 h 198"/>
                  <a:gd name="T46" fmla="*/ 2 w 382"/>
                  <a:gd name="T47" fmla="*/ 0 h 198"/>
                  <a:gd name="T48" fmla="*/ 2 w 382"/>
                  <a:gd name="T49" fmla="*/ 0 h 198"/>
                  <a:gd name="T50" fmla="*/ 2 w 382"/>
                  <a:gd name="T51" fmla="*/ 0 h 198"/>
                  <a:gd name="T52" fmla="*/ 2 w 382"/>
                  <a:gd name="T53" fmla="*/ 0 h 198"/>
                  <a:gd name="T54" fmla="*/ 2 w 382"/>
                  <a:gd name="T55" fmla="*/ 0 h 198"/>
                  <a:gd name="T56" fmla="*/ 1 w 382"/>
                  <a:gd name="T57" fmla="*/ 0 h 198"/>
                  <a:gd name="T58" fmla="*/ 1 w 382"/>
                  <a:gd name="T59" fmla="*/ 0 h 198"/>
                  <a:gd name="T60" fmla="*/ 1 w 382"/>
                  <a:gd name="T61" fmla="*/ 0 h 198"/>
                  <a:gd name="T62" fmla="*/ 1 w 382"/>
                  <a:gd name="T63" fmla="*/ 0 h 198"/>
                  <a:gd name="T64" fmla="*/ 1 w 382"/>
                  <a:gd name="T65" fmla="*/ 0 h 198"/>
                  <a:gd name="T66" fmla="*/ 1 w 382"/>
                  <a:gd name="T67" fmla="*/ 0 h 198"/>
                  <a:gd name="T68" fmla="*/ 1 w 382"/>
                  <a:gd name="T69" fmla="*/ 0 h 198"/>
                  <a:gd name="T70" fmla="*/ 1 w 382"/>
                  <a:gd name="T71" fmla="*/ 0 h 198"/>
                  <a:gd name="T72" fmla="*/ 1 w 382"/>
                  <a:gd name="T73" fmla="*/ 0 h 198"/>
                  <a:gd name="T74" fmla="*/ 0 w 382"/>
                  <a:gd name="T75" fmla="*/ 1 h 198"/>
                  <a:gd name="T76" fmla="*/ 0 w 382"/>
                  <a:gd name="T77" fmla="*/ 1 h 198"/>
                  <a:gd name="T78" fmla="*/ 0 w 382"/>
                  <a:gd name="T79" fmla="*/ 1 h 198"/>
                  <a:gd name="T80" fmla="*/ 0 w 382"/>
                  <a:gd name="T81" fmla="*/ 1 h 198"/>
                  <a:gd name="T82" fmla="*/ 0 w 382"/>
                  <a:gd name="T83" fmla="*/ 1 h 198"/>
                  <a:gd name="T84" fmla="*/ 0 w 382"/>
                  <a:gd name="T85" fmla="*/ 1 h 198"/>
                  <a:gd name="T86" fmla="*/ 0 w 382"/>
                  <a:gd name="T87" fmla="*/ 1 h 198"/>
                  <a:gd name="T88" fmla="*/ 0 w 382"/>
                  <a:gd name="T89" fmla="*/ 1 h 198"/>
                  <a:gd name="T90" fmla="*/ 0 w 382"/>
                  <a:gd name="T91" fmla="*/ 1 h 19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01" name="Freeform 50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>
                  <a:gd name="T0" fmla="*/ 0 w 229"/>
                  <a:gd name="T1" fmla="*/ 0 h 240"/>
                  <a:gd name="T2" fmla="*/ 0 w 229"/>
                  <a:gd name="T3" fmla="*/ 0 h 240"/>
                  <a:gd name="T4" fmla="*/ 0 w 229"/>
                  <a:gd name="T5" fmla="*/ 0 h 240"/>
                  <a:gd name="T6" fmla="*/ 0 w 229"/>
                  <a:gd name="T7" fmla="*/ 0 h 240"/>
                  <a:gd name="T8" fmla="*/ 0 w 229"/>
                  <a:gd name="T9" fmla="*/ 0 h 240"/>
                  <a:gd name="T10" fmla="*/ 0 w 229"/>
                  <a:gd name="T11" fmla="*/ 0 h 240"/>
                  <a:gd name="T12" fmla="*/ 0 w 229"/>
                  <a:gd name="T13" fmla="*/ 0 h 240"/>
                  <a:gd name="T14" fmla="*/ 0 w 229"/>
                  <a:gd name="T15" fmla="*/ 0 h 240"/>
                  <a:gd name="T16" fmla="*/ 0 w 229"/>
                  <a:gd name="T17" fmla="*/ 0 h 240"/>
                  <a:gd name="T18" fmla="*/ 0 w 229"/>
                  <a:gd name="T19" fmla="*/ 1 h 240"/>
                  <a:gd name="T20" fmla="*/ 0 w 229"/>
                  <a:gd name="T21" fmla="*/ 1 h 240"/>
                  <a:gd name="T22" fmla="*/ 0 w 229"/>
                  <a:gd name="T23" fmla="*/ 1 h 240"/>
                  <a:gd name="T24" fmla="*/ 0 w 229"/>
                  <a:gd name="T25" fmla="*/ 1 h 240"/>
                  <a:gd name="T26" fmla="*/ 0 w 229"/>
                  <a:gd name="T27" fmla="*/ 1 h 240"/>
                  <a:gd name="T28" fmla="*/ 1 w 229"/>
                  <a:gd name="T29" fmla="*/ 1 h 240"/>
                  <a:gd name="T30" fmla="*/ 1 w 229"/>
                  <a:gd name="T31" fmla="*/ 1 h 240"/>
                  <a:gd name="T32" fmla="*/ 1 w 229"/>
                  <a:gd name="T33" fmla="*/ 1 h 240"/>
                  <a:gd name="T34" fmla="*/ 1 w 229"/>
                  <a:gd name="T35" fmla="*/ 1 h 240"/>
                  <a:gd name="T36" fmla="*/ 1 w 229"/>
                  <a:gd name="T37" fmla="*/ 0 h 240"/>
                  <a:gd name="T38" fmla="*/ 1 w 229"/>
                  <a:gd name="T39" fmla="*/ 0 h 240"/>
                  <a:gd name="T40" fmla="*/ 1 w 229"/>
                  <a:gd name="T41" fmla="*/ 0 h 240"/>
                  <a:gd name="T42" fmla="*/ 1 w 229"/>
                  <a:gd name="T43" fmla="*/ 0 h 240"/>
                  <a:gd name="T44" fmla="*/ 1 w 229"/>
                  <a:gd name="T45" fmla="*/ 1 h 240"/>
                  <a:gd name="T46" fmla="*/ 1 w 229"/>
                  <a:gd name="T47" fmla="*/ 1 h 240"/>
                  <a:gd name="T48" fmla="*/ 1 w 229"/>
                  <a:gd name="T49" fmla="*/ 1 h 240"/>
                  <a:gd name="T50" fmla="*/ 1 w 229"/>
                  <a:gd name="T51" fmla="*/ 1 h 240"/>
                  <a:gd name="T52" fmla="*/ 0 w 229"/>
                  <a:gd name="T53" fmla="*/ 1 h 240"/>
                  <a:gd name="T54" fmla="*/ 0 w 229"/>
                  <a:gd name="T55" fmla="*/ 1 h 240"/>
                  <a:gd name="T56" fmla="*/ 0 w 229"/>
                  <a:gd name="T57" fmla="*/ 1 h 240"/>
                  <a:gd name="T58" fmla="*/ 0 w 229"/>
                  <a:gd name="T59" fmla="*/ 0 h 240"/>
                  <a:gd name="T60" fmla="*/ 0 w 229"/>
                  <a:gd name="T61" fmla="*/ 0 h 240"/>
                  <a:gd name="T62" fmla="*/ 0 w 229"/>
                  <a:gd name="T63" fmla="*/ 0 h 240"/>
                  <a:gd name="T64" fmla="*/ 0 w 229"/>
                  <a:gd name="T65" fmla="*/ 0 h 240"/>
                  <a:gd name="T66" fmla="*/ 0 w 229"/>
                  <a:gd name="T67" fmla="*/ 0 h 240"/>
                  <a:gd name="T68" fmla="*/ 0 w 229"/>
                  <a:gd name="T69" fmla="*/ 0 h 240"/>
                  <a:gd name="T70" fmla="*/ 0 w 229"/>
                  <a:gd name="T71" fmla="*/ 0 h 240"/>
                  <a:gd name="T72" fmla="*/ 1 w 229"/>
                  <a:gd name="T73" fmla="*/ 0 h 240"/>
                  <a:gd name="T74" fmla="*/ 1 w 229"/>
                  <a:gd name="T75" fmla="*/ 0 h 24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02" name="Freeform 51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>
                  <a:gd name="T0" fmla="*/ 0 w 281"/>
                  <a:gd name="T1" fmla="*/ 0 h 270"/>
                  <a:gd name="T2" fmla="*/ 0 w 281"/>
                  <a:gd name="T3" fmla="*/ 0 h 270"/>
                  <a:gd name="T4" fmla="*/ 0 w 281"/>
                  <a:gd name="T5" fmla="*/ 0 h 270"/>
                  <a:gd name="T6" fmla="*/ 0 w 281"/>
                  <a:gd name="T7" fmla="*/ 0 h 270"/>
                  <a:gd name="T8" fmla="*/ 0 w 281"/>
                  <a:gd name="T9" fmla="*/ 0 h 270"/>
                  <a:gd name="T10" fmla="*/ 0 w 281"/>
                  <a:gd name="T11" fmla="*/ 1 h 270"/>
                  <a:gd name="T12" fmla="*/ 0 w 281"/>
                  <a:gd name="T13" fmla="*/ 1 h 270"/>
                  <a:gd name="T14" fmla="*/ 0 w 281"/>
                  <a:gd name="T15" fmla="*/ 1 h 270"/>
                  <a:gd name="T16" fmla="*/ 0 w 281"/>
                  <a:gd name="T17" fmla="*/ 1 h 270"/>
                  <a:gd name="T18" fmla="*/ 0 w 281"/>
                  <a:gd name="T19" fmla="*/ 1 h 270"/>
                  <a:gd name="T20" fmla="*/ 1 w 281"/>
                  <a:gd name="T21" fmla="*/ 1 h 270"/>
                  <a:gd name="T22" fmla="*/ 1 w 281"/>
                  <a:gd name="T23" fmla="*/ 1 h 270"/>
                  <a:gd name="T24" fmla="*/ 1 w 281"/>
                  <a:gd name="T25" fmla="*/ 1 h 270"/>
                  <a:gd name="T26" fmla="*/ 1 w 281"/>
                  <a:gd name="T27" fmla="*/ 1 h 270"/>
                  <a:gd name="T28" fmla="*/ 1 w 281"/>
                  <a:gd name="T29" fmla="*/ 1 h 270"/>
                  <a:gd name="T30" fmla="*/ 1 w 281"/>
                  <a:gd name="T31" fmla="*/ 1 h 270"/>
                  <a:gd name="T32" fmla="*/ 1 w 281"/>
                  <a:gd name="T33" fmla="*/ 1 h 270"/>
                  <a:gd name="T34" fmla="*/ 1 w 281"/>
                  <a:gd name="T35" fmla="*/ 0 h 270"/>
                  <a:gd name="T36" fmla="*/ 1 w 281"/>
                  <a:gd name="T37" fmla="*/ 0 h 270"/>
                  <a:gd name="T38" fmla="*/ 1 w 281"/>
                  <a:gd name="T39" fmla="*/ 1 h 270"/>
                  <a:gd name="T40" fmla="*/ 1 w 281"/>
                  <a:gd name="T41" fmla="*/ 1 h 270"/>
                  <a:gd name="T42" fmla="*/ 1 w 281"/>
                  <a:gd name="T43" fmla="*/ 1 h 270"/>
                  <a:gd name="T44" fmla="*/ 1 w 281"/>
                  <a:gd name="T45" fmla="*/ 1 h 270"/>
                  <a:gd name="T46" fmla="*/ 1 w 281"/>
                  <a:gd name="T47" fmla="*/ 1 h 270"/>
                  <a:gd name="T48" fmla="*/ 1 w 281"/>
                  <a:gd name="T49" fmla="*/ 1 h 270"/>
                  <a:gd name="T50" fmla="*/ 0 w 281"/>
                  <a:gd name="T51" fmla="*/ 1 h 270"/>
                  <a:gd name="T52" fmla="*/ 0 w 281"/>
                  <a:gd name="T53" fmla="*/ 1 h 270"/>
                  <a:gd name="T54" fmla="*/ 0 w 281"/>
                  <a:gd name="T55" fmla="*/ 0 h 270"/>
                  <a:gd name="T56" fmla="*/ 0 w 281"/>
                  <a:gd name="T57" fmla="*/ 0 h 270"/>
                  <a:gd name="T58" fmla="*/ 0 w 281"/>
                  <a:gd name="T59" fmla="*/ 0 h 270"/>
                  <a:gd name="T60" fmla="*/ 0 w 281"/>
                  <a:gd name="T61" fmla="*/ 0 h 270"/>
                  <a:gd name="T62" fmla="*/ 0 w 281"/>
                  <a:gd name="T63" fmla="*/ 0 h 270"/>
                  <a:gd name="T64" fmla="*/ 0 w 281"/>
                  <a:gd name="T65" fmla="*/ 0 h 270"/>
                  <a:gd name="T66" fmla="*/ 0 w 281"/>
                  <a:gd name="T67" fmla="*/ 0 h 27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03" name="Freeform 52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>
                  <a:gd name="T0" fmla="*/ 0 w 15"/>
                  <a:gd name="T1" fmla="*/ 0 h 13"/>
                  <a:gd name="T2" fmla="*/ 0 w 15"/>
                  <a:gd name="T3" fmla="*/ 0 h 13"/>
                  <a:gd name="T4" fmla="*/ 0 w 15"/>
                  <a:gd name="T5" fmla="*/ 0 h 13"/>
                  <a:gd name="T6" fmla="*/ 0 w 15"/>
                  <a:gd name="T7" fmla="*/ 0 h 13"/>
                  <a:gd name="T8" fmla="*/ 0 w 15"/>
                  <a:gd name="T9" fmla="*/ 0 h 13"/>
                  <a:gd name="T10" fmla="*/ 0 w 15"/>
                  <a:gd name="T11" fmla="*/ 0 h 13"/>
                  <a:gd name="T12" fmla="*/ 0 w 15"/>
                  <a:gd name="T13" fmla="*/ 0 h 13"/>
                  <a:gd name="T14" fmla="*/ 0 w 15"/>
                  <a:gd name="T15" fmla="*/ 0 h 13"/>
                  <a:gd name="T16" fmla="*/ 0 w 15"/>
                  <a:gd name="T17" fmla="*/ 0 h 13"/>
                  <a:gd name="T18" fmla="*/ 0 w 15"/>
                  <a:gd name="T19" fmla="*/ 0 h 13"/>
                  <a:gd name="T20" fmla="*/ 0 w 15"/>
                  <a:gd name="T21" fmla="*/ 0 h 13"/>
                  <a:gd name="T22" fmla="*/ 0 w 15"/>
                  <a:gd name="T23" fmla="*/ 0 h 13"/>
                  <a:gd name="T24" fmla="*/ 0 w 15"/>
                  <a:gd name="T25" fmla="*/ 0 h 13"/>
                  <a:gd name="T26" fmla="*/ 0 w 15"/>
                  <a:gd name="T27" fmla="*/ 0 h 13"/>
                  <a:gd name="T28" fmla="*/ 0 w 15"/>
                  <a:gd name="T29" fmla="*/ 0 h 13"/>
                  <a:gd name="T30" fmla="*/ 0 w 15"/>
                  <a:gd name="T31" fmla="*/ 0 h 13"/>
                  <a:gd name="T32" fmla="*/ 0 w 15"/>
                  <a:gd name="T33" fmla="*/ 0 h 13"/>
                  <a:gd name="T34" fmla="*/ 0 w 15"/>
                  <a:gd name="T35" fmla="*/ 0 h 1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04" name="Freeform 53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>
                  <a:gd name="T0" fmla="*/ 0 w 17"/>
                  <a:gd name="T1" fmla="*/ 0 h 17"/>
                  <a:gd name="T2" fmla="*/ 0 w 17"/>
                  <a:gd name="T3" fmla="*/ 0 h 17"/>
                  <a:gd name="T4" fmla="*/ 0 w 17"/>
                  <a:gd name="T5" fmla="*/ 0 h 17"/>
                  <a:gd name="T6" fmla="*/ 0 w 17"/>
                  <a:gd name="T7" fmla="*/ 0 h 17"/>
                  <a:gd name="T8" fmla="*/ 0 w 17"/>
                  <a:gd name="T9" fmla="*/ 0 h 17"/>
                  <a:gd name="T10" fmla="*/ 0 w 17"/>
                  <a:gd name="T11" fmla="*/ 0 h 17"/>
                  <a:gd name="T12" fmla="*/ 0 w 17"/>
                  <a:gd name="T13" fmla="*/ 0 h 17"/>
                  <a:gd name="T14" fmla="*/ 0 w 17"/>
                  <a:gd name="T15" fmla="*/ 0 h 17"/>
                  <a:gd name="T16" fmla="*/ 0 w 17"/>
                  <a:gd name="T17" fmla="*/ 0 h 17"/>
                  <a:gd name="T18" fmla="*/ 0 w 17"/>
                  <a:gd name="T19" fmla="*/ 0 h 17"/>
                  <a:gd name="T20" fmla="*/ 0 w 17"/>
                  <a:gd name="T21" fmla="*/ 0 h 17"/>
                  <a:gd name="T22" fmla="*/ 0 w 17"/>
                  <a:gd name="T23" fmla="*/ 0 h 17"/>
                  <a:gd name="T24" fmla="*/ 0 w 17"/>
                  <a:gd name="T25" fmla="*/ 0 h 17"/>
                  <a:gd name="T26" fmla="*/ 0 w 17"/>
                  <a:gd name="T27" fmla="*/ 0 h 17"/>
                  <a:gd name="T28" fmla="*/ 0 w 17"/>
                  <a:gd name="T29" fmla="*/ 0 h 17"/>
                  <a:gd name="T30" fmla="*/ 0 w 17"/>
                  <a:gd name="T31" fmla="*/ 0 h 17"/>
                  <a:gd name="T32" fmla="*/ 0 w 17"/>
                  <a:gd name="T33" fmla="*/ 0 h 17"/>
                  <a:gd name="T34" fmla="*/ 0 w 17"/>
                  <a:gd name="T35" fmla="*/ 0 h 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05" name="Freeform 54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>
                  <a:gd name="T0" fmla="*/ 0 w 9"/>
                  <a:gd name="T1" fmla="*/ 0 h 9"/>
                  <a:gd name="T2" fmla="*/ 0 w 9"/>
                  <a:gd name="T3" fmla="*/ 0 h 9"/>
                  <a:gd name="T4" fmla="*/ 0 w 9"/>
                  <a:gd name="T5" fmla="*/ 0 h 9"/>
                  <a:gd name="T6" fmla="*/ 0 w 9"/>
                  <a:gd name="T7" fmla="*/ 0 h 9"/>
                  <a:gd name="T8" fmla="*/ 0 w 9"/>
                  <a:gd name="T9" fmla="*/ 0 h 9"/>
                  <a:gd name="T10" fmla="*/ 0 w 9"/>
                  <a:gd name="T11" fmla="*/ 0 h 9"/>
                  <a:gd name="T12" fmla="*/ 0 w 9"/>
                  <a:gd name="T13" fmla="*/ 0 h 9"/>
                  <a:gd name="T14" fmla="*/ 0 w 9"/>
                  <a:gd name="T15" fmla="*/ 0 h 9"/>
                  <a:gd name="T16" fmla="*/ 0 w 9"/>
                  <a:gd name="T17" fmla="*/ 0 h 9"/>
                  <a:gd name="T18" fmla="*/ 0 w 9"/>
                  <a:gd name="T19" fmla="*/ 0 h 9"/>
                  <a:gd name="T20" fmla="*/ 0 w 9"/>
                  <a:gd name="T21" fmla="*/ 0 h 9"/>
                  <a:gd name="T22" fmla="*/ 0 w 9"/>
                  <a:gd name="T23" fmla="*/ 0 h 9"/>
                  <a:gd name="T24" fmla="*/ 0 w 9"/>
                  <a:gd name="T25" fmla="*/ 0 h 9"/>
                  <a:gd name="T26" fmla="*/ 0 w 9"/>
                  <a:gd name="T27" fmla="*/ 0 h 9"/>
                  <a:gd name="T28" fmla="*/ 0 w 9"/>
                  <a:gd name="T29" fmla="*/ 0 h 9"/>
                  <a:gd name="T30" fmla="*/ 0 w 9"/>
                  <a:gd name="T31" fmla="*/ 0 h 9"/>
                  <a:gd name="T32" fmla="*/ 0 w 9"/>
                  <a:gd name="T33" fmla="*/ 0 h 9"/>
                  <a:gd name="T34" fmla="*/ 0 w 9"/>
                  <a:gd name="T35" fmla="*/ 0 h 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06" name="Freeform 55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>
                  <a:gd name="T0" fmla="*/ 0 w 7"/>
                  <a:gd name="T1" fmla="*/ 0 h 8"/>
                  <a:gd name="T2" fmla="*/ 0 w 7"/>
                  <a:gd name="T3" fmla="*/ 0 h 8"/>
                  <a:gd name="T4" fmla="*/ 0 w 7"/>
                  <a:gd name="T5" fmla="*/ 0 h 8"/>
                  <a:gd name="T6" fmla="*/ 0 w 7"/>
                  <a:gd name="T7" fmla="*/ 0 h 8"/>
                  <a:gd name="T8" fmla="*/ 0 w 7"/>
                  <a:gd name="T9" fmla="*/ 0 h 8"/>
                  <a:gd name="T10" fmla="*/ 0 w 7"/>
                  <a:gd name="T11" fmla="*/ 0 h 8"/>
                  <a:gd name="T12" fmla="*/ 0 w 7"/>
                  <a:gd name="T13" fmla="*/ 0 h 8"/>
                  <a:gd name="T14" fmla="*/ 0 w 7"/>
                  <a:gd name="T15" fmla="*/ 0 h 8"/>
                  <a:gd name="T16" fmla="*/ 0 w 7"/>
                  <a:gd name="T17" fmla="*/ 0 h 8"/>
                  <a:gd name="T18" fmla="*/ 0 w 7"/>
                  <a:gd name="T19" fmla="*/ 0 h 8"/>
                  <a:gd name="T20" fmla="*/ 0 w 7"/>
                  <a:gd name="T21" fmla="*/ 0 h 8"/>
                  <a:gd name="T22" fmla="*/ 0 w 7"/>
                  <a:gd name="T23" fmla="*/ 0 h 8"/>
                  <a:gd name="T24" fmla="*/ 0 w 7"/>
                  <a:gd name="T25" fmla="*/ 0 h 8"/>
                  <a:gd name="T26" fmla="*/ 0 w 7"/>
                  <a:gd name="T27" fmla="*/ 0 h 8"/>
                  <a:gd name="T28" fmla="*/ 0 w 7"/>
                  <a:gd name="T29" fmla="*/ 0 h 8"/>
                  <a:gd name="T30" fmla="*/ 0 w 7"/>
                  <a:gd name="T31" fmla="*/ 0 h 8"/>
                  <a:gd name="T32" fmla="*/ 0 w 7"/>
                  <a:gd name="T33" fmla="*/ 0 h 8"/>
                  <a:gd name="T34" fmla="*/ 0 w 7"/>
                  <a:gd name="T35" fmla="*/ 0 h 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07" name="Freeform 56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>
                  <a:gd name="T0" fmla="*/ 0 w 7"/>
                  <a:gd name="T1" fmla="*/ 0 h 9"/>
                  <a:gd name="T2" fmla="*/ 0 w 7"/>
                  <a:gd name="T3" fmla="*/ 0 h 9"/>
                  <a:gd name="T4" fmla="*/ 0 w 7"/>
                  <a:gd name="T5" fmla="*/ 0 h 9"/>
                  <a:gd name="T6" fmla="*/ 0 w 7"/>
                  <a:gd name="T7" fmla="*/ 0 h 9"/>
                  <a:gd name="T8" fmla="*/ 0 w 7"/>
                  <a:gd name="T9" fmla="*/ 0 h 9"/>
                  <a:gd name="T10" fmla="*/ 0 w 7"/>
                  <a:gd name="T11" fmla="*/ 0 h 9"/>
                  <a:gd name="T12" fmla="*/ 0 w 7"/>
                  <a:gd name="T13" fmla="*/ 0 h 9"/>
                  <a:gd name="T14" fmla="*/ 0 w 7"/>
                  <a:gd name="T15" fmla="*/ 0 h 9"/>
                  <a:gd name="T16" fmla="*/ 0 w 7"/>
                  <a:gd name="T17" fmla="*/ 0 h 9"/>
                  <a:gd name="T18" fmla="*/ 0 w 7"/>
                  <a:gd name="T19" fmla="*/ 0 h 9"/>
                  <a:gd name="T20" fmla="*/ 0 w 7"/>
                  <a:gd name="T21" fmla="*/ 0 h 9"/>
                  <a:gd name="T22" fmla="*/ 0 w 7"/>
                  <a:gd name="T23" fmla="*/ 0 h 9"/>
                  <a:gd name="T24" fmla="*/ 0 w 7"/>
                  <a:gd name="T25" fmla="*/ 0 h 9"/>
                  <a:gd name="T26" fmla="*/ 0 w 7"/>
                  <a:gd name="T27" fmla="*/ 0 h 9"/>
                  <a:gd name="T28" fmla="*/ 0 w 7"/>
                  <a:gd name="T29" fmla="*/ 0 h 9"/>
                  <a:gd name="T30" fmla="*/ 0 w 7"/>
                  <a:gd name="T31" fmla="*/ 0 h 9"/>
                  <a:gd name="T32" fmla="*/ 0 w 7"/>
                  <a:gd name="T33" fmla="*/ 0 h 9"/>
                  <a:gd name="T34" fmla="*/ 0 w 7"/>
                  <a:gd name="T35" fmla="*/ 0 h 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08" name="Freeform 57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>
                  <a:gd name="T0" fmla="*/ 0 w 20"/>
                  <a:gd name="T1" fmla="*/ 0 h 20"/>
                  <a:gd name="T2" fmla="*/ 0 w 20"/>
                  <a:gd name="T3" fmla="*/ 0 h 20"/>
                  <a:gd name="T4" fmla="*/ 0 w 20"/>
                  <a:gd name="T5" fmla="*/ 0 h 20"/>
                  <a:gd name="T6" fmla="*/ 0 w 20"/>
                  <a:gd name="T7" fmla="*/ 0 h 20"/>
                  <a:gd name="T8" fmla="*/ 0 w 20"/>
                  <a:gd name="T9" fmla="*/ 0 h 20"/>
                  <a:gd name="T10" fmla="*/ 0 w 20"/>
                  <a:gd name="T11" fmla="*/ 0 h 20"/>
                  <a:gd name="T12" fmla="*/ 0 w 20"/>
                  <a:gd name="T13" fmla="*/ 0 h 20"/>
                  <a:gd name="T14" fmla="*/ 0 w 20"/>
                  <a:gd name="T15" fmla="*/ 0 h 20"/>
                  <a:gd name="T16" fmla="*/ 0 w 20"/>
                  <a:gd name="T17" fmla="*/ 0 h 20"/>
                  <a:gd name="T18" fmla="*/ 0 w 20"/>
                  <a:gd name="T19" fmla="*/ 0 h 20"/>
                  <a:gd name="T20" fmla="*/ 0 w 20"/>
                  <a:gd name="T21" fmla="*/ 0 h 20"/>
                  <a:gd name="T22" fmla="*/ 0 w 20"/>
                  <a:gd name="T23" fmla="*/ 0 h 20"/>
                  <a:gd name="T24" fmla="*/ 0 w 20"/>
                  <a:gd name="T25" fmla="*/ 0 h 20"/>
                  <a:gd name="T26" fmla="*/ 0 w 20"/>
                  <a:gd name="T27" fmla="*/ 0 h 20"/>
                  <a:gd name="T28" fmla="*/ 0 w 20"/>
                  <a:gd name="T29" fmla="*/ 0 h 20"/>
                  <a:gd name="T30" fmla="*/ 0 w 20"/>
                  <a:gd name="T31" fmla="*/ 0 h 20"/>
                  <a:gd name="T32" fmla="*/ 0 w 20"/>
                  <a:gd name="T33" fmla="*/ 0 h 20"/>
                  <a:gd name="T34" fmla="*/ 0 w 20"/>
                  <a:gd name="T35" fmla="*/ 0 h 2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09" name="Freeform 58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>
                  <a:gd name="T0" fmla="*/ 0 w 12"/>
                  <a:gd name="T1" fmla="*/ 0 h 13"/>
                  <a:gd name="T2" fmla="*/ 0 w 12"/>
                  <a:gd name="T3" fmla="*/ 0 h 13"/>
                  <a:gd name="T4" fmla="*/ 0 w 12"/>
                  <a:gd name="T5" fmla="*/ 0 h 13"/>
                  <a:gd name="T6" fmla="*/ 0 w 12"/>
                  <a:gd name="T7" fmla="*/ 0 h 13"/>
                  <a:gd name="T8" fmla="*/ 0 w 12"/>
                  <a:gd name="T9" fmla="*/ 0 h 13"/>
                  <a:gd name="T10" fmla="*/ 0 w 12"/>
                  <a:gd name="T11" fmla="*/ 0 h 13"/>
                  <a:gd name="T12" fmla="*/ 0 w 12"/>
                  <a:gd name="T13" fmla="*/ 0 h 13"/>
                  <a:gd name="T14" fmla="*/ 0 w 12"/>
                  <a:gd name="T15" fmla="*/ 0 h 13"/>
                  <a:gd name="T16" fmla="*/ 0 w 12"/>
                  <a:gd name="T17" fmla="*/ 0 h 13"/>
                  <a:gd name="T18" fmla="*/ 0 w 12"/>
                  <a:gd name="T19" fmla="*/ 0 h 13"/>
                  <a:gd name="T20" fmla="*/ 0 w 12"/>
                  <a:gd name="T21" fmla="*/ 0 h 13"/>
                  <a:gd name="T22" fmla="*/ 0 w 12"/>
                  <a:gd name="T23" fmla="*/ 0 h 13"/>
                  <a:gd name="T24" fmla="*/ 0 w 12"/>
                  <a:gd name="T25" fmla="*/ 0 h 13"/>
                  <a:gd name="T26" fmla="*/ 0 w 12"/>
                  <a:gd name="T27" fmla="*/ 0 h 13"/>
                  <a:gd name="T28" fmla="*/ 0 w 12"/>
                  <a:gd name="T29" fmla="*/ 0 h 13"/>
                  <a:gd name="T30" fmla="*/ 0 w 12"/>
                  <a:gd name="T31" fmla="*/ 0 h 13"/>
                  <a:gd name="T32" fmla="*/ 0 w 12"/>
                  <a:gd name="T33" fmla="*/ 0 h 13"/>
                  <a:gd name="T34" fmla="*/ 0 w 12"/>
                  <a:gd name="T35" fmla="*/ 0 h 1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10" name="Freeform 59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>
                  <a:gd name="T0" fmla="*/ 0 w 13"/>
                  <a:gd name="T1" fmla="*/ 0 h 12"/>
                  <a:gd name="T2" fmla="*/ 0 w 13"/>
                  <a:gd name="T3" fmla="*/ 0 h 12"/>
                  <a:gd name="T4" fmla="*/ 0 w 13"/>
                  <a:gd name="T5" fmla="*/ 0 h 12"/>
                  <a:gd name="T6" fmla="*/ 0 w 13"/>
                  <a:gd name="T7" fmla="*/ 0 h 12"/>
                  <a:gd name="T8" fmla="*/ 0 w 13"/>
                  <a:gd name="T9" fmla="*/ 0 h 12"/>
                  <a:gd name="T10" fmla="*/ 0 w 13"/>
                  <a:gd name="T11" fmla="*/ 0 h 12"/>
                  <a:gd name="T12" fmla="*/ 0 w 13"/>
                  <a:gd name="T13" fmla="*/ 0 h 12"/>
                  <a:gd name="T14" fmla="*/ 0 w 13"/>
                  <a:gd name="T15" fmla="*/ 0 h 12"/>
                  <a:gd name="T16" fmla="*/ 0 w 13"/>
                  <a:gd name="T17" fmla="*/ 0 h 12"/>
                  <a:gd name="T18" fmla="*/ 0 w 13"/>
                  <a:gd name="T19" fmla="*/ 0 h 12"/>
                  <a:gd name="T20" fmla="*/ 0 w 13"/>
                  <a:gd name="T21" fmla="*/ 0 h 12"/>
                  <a:gd name="T22" fmla="*/ 0 w 13"/>
                  <a:gd name="T23" fmla="*/ 0 h 12"/>
                  <a:gd name="T24" fmla="*/ 0 w 13"/>
                  <a:gd name="T25" fmla="*/ 0 h 12"/>
                  <a:gd name="T26" fmla="*/ 0 w 13"/>
                  <a:gd name="T27" fmla="*/ 0 h 12"/>
                  <a:gd name="T28" fmla="*/ 0 w 13"/>
                  <a:gd name="T29" fmla="*/ 0 h 12"/>
                  <a:gd name="T30" fmla="*/ 0 w 13"/>
                  <a:gd name="T31" fmla="*/ 0 h 12"/>
                  <a:gd name="T32" fmla="*/ 0 w 13"/>
                  <a:gd name="T33" fmla="*/ 0 h 12"/>
                  <a:gd name="T34" fmla="*/ 0 w 13"/>
                  <a:gd name="T35" fmla="*/ 0 h 1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11" name="Freeform 60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>
                  <a:gd name="T0" fmla="*/ 0 w 8"/>
                  <a:gd name="T1" fmla="*/ 0 h 7"/>
                  <a:gd name="T2" fmla="*/ 0 w 8"/>
                  <a:gd name="T3" fmla="*/ 0 h 7"/>
                  <a:gd name="T4" fmla="*/ 0 w 8"/>
                  <a:gd name="T5" fmla="*/ 0 h 7"/>
                  <a:gd name="T6" fmla="*/ 0 w 8"/>
                  <a:gd name="T7" fmla="*/ 0 h 7"/>
                  <a:gd name="T8" fmla="*/ 0 w 8"/>
                  <a:gd name="T9" fmla="*/ 0 h 7"/>
                  <a:gd name="T10" fmla="*/ 0 w 8"/>
                  <a:gd name="T11" fmla="*/ 0 h 7"/>
                  <a:gd name="T12" fmla="*/ 0 w 8"/>
                  <a:gd name="T13" fmla="*/ 0 h 7"/>
                  <a:gd name="T14" fmla="*/ 0 w 8"/>
                  <a:gd name="T15" fmla="*/ 0 h 7"/>
                  <a:gd name="T16" fmla="*/ 0 w 8"/>
                  <a:gd name="T17" fmla="*/ 0 h 7"/>
                  <a:gd name="T18" fmla="*/ 0 w 8"/>
                  <a:gd name="T19" fmla="*/ 0 h 7"/>
                  <a:gd name="T20" fmla="*/ 0 w 8"/>
                  <a:gd name="T21" fmla="*/ 0 h 7"/>
                  <a:gd name="T22" fmla="*/ 0 w 8"/>
                  <a:gd name="T23" fmla="*/ 0 h 7"/>
                  <a:gd name="T24" fmla="*/ 0 w 8"/>
                  <a:gd name="T25" fmla="*/ 0 h 7"/>
                  <a:gd name="T26" fmla="*/ 0 w 8"/>
                  <a:gd name="T27" fmla="*/ 0 h 7"/>
                  <a:gd name="T28" fmla="*/ 0 w 8"/>
                  <a:gd name="T29" fmla="*/ 0 h 7"/>
                  <a:gd name="T30" fmla="*/ 0 w 8"/>
                  <a:gd name="T31" fmla="*/ 0 h 7"/>
                  <a:gd name="T32" fmla="*/ 0 w 8"/>
                  <a:gd name="T33" fmla="*/ 0 h 7"/>
                  <a:gd name="T34" fmla="*/ 0 w 8"/>
                  <a:gd name="T35" fmla="*/ 0 h 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12" name="Freeform 61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>
                  <a:gd name="T0" fmla="*/ 0 w 7"/>
                  <a:gd name="T1" fmla="*/ 0 h 8"/>
                  <a:gd name="T2" fmla="*/ 0 w 7"/>
                  <a:gd name="T3" fmla="*/ 0 h 8"/>
                  <a:gd name="T4" fmla="*/ 0 w 7"/>
                  <a:gd name="T5" fmla="*/ 0 h 8"/>
                  <a:gd name="T6" fmla="*/ 0 w 7"/>
                  <a:gd name="T7" fmla="*/ 0 h 8"/>
                  <a:gd name="T8" fmla="*/ 0 w 7"/>
                  <a:gd name="T9" fmla="*/ 0 h 8"/>
                  <a:gd name="T10" fmla="*/ 0 w 7"/>
                  <a:gd name="T11" fmla="*/ 0 h 8"/>
                  <a:gd name="T12" fmla="*/ 0 w 7"/>
                  <a:gd name="T13" fmla="*/ 0 h 8"/>
                  <a:gd name="T14" fmla="*/ 0 w 7"/>
                  <a:gd name="T15" fmla="*/ 0 h 8"/>
                  <a:gd name="T16" fmla="*/ 0 w 7"/>
                  <a:gd name="T17" fmla="*/ 0 h 8"/>
                  <a:gd name="T18" fmla="*/ 0 w 7"/>
                  <a:gd name="T19" fmla="*/ 0 h 8"/>
                  <a:gd name="T20" fmla="*/ 0 w 7"/>
                  <a:gd name="T21" fmla="*/ 0 h 8"/>
                  <a:gd name="T22" fmla="*/ 0 w 7"/>
                  <a:gd name="T23" fmla="*/ 0 h 8"/>
                  <a:gd name="T24" fmla="*/ 0 w 7"/>
                  <a:gd name="T25" fmla="*/ 0 h 8"/>
                  <a:gd name="T26" fmla="*/ 0 w 7"/>
                  <a:gd name="T27" fmla="*/ 0 h 8"/>
                  <a:gd name="T28" fmla="*/ 0 w 7"/>
                  <a:gd name="T29" fmla="*/ 0 h 8"/>
                  <a:gd name="T30" fmla="*/ 0 w 7"/>
                  <a:gd name="T31" fmla="*/ 0 h 8"/>
                  <a:gd name="T32" fmla="*/ 0 w 7"/>
                  <a:gd name="T33" fmla="*/ 0 h 8"/>
                  <a:gd name="T34" fmla="*/ 0 w 7"/>
                  <a:gd name="T35" fmla="*/ 0 h 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13" name="Freeform 62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>
                  <a:gd name="T0" fmla="*/ 0 w 16"/>
                  <a:gd name="T1" fmla="*/ 0 h 17"/>
                  <a:gd name="T2" fmla="*/ 0 w 16"/>
                  <a:gd name="T3" fmla="*/ 0 h 17"/>
                  <a:gd name="T4" fmla="*/ 0 w 16"/>
                  <a:gd name="T5" fmla="*/ 0 h 17"/>
                  <a:gd name="T6" fmla="*/ 0 w 16"/>
                  <a:gd name="T7" fmla="*/ 0 h 17"/>
                  <a:gd name="T8" fmla="*/ 0 w 16"/>
                  <a:gd name="T9" fmla="*/ 0 h 17"/>
                  <a:gd name="T10" fmla="*/ 0 w 16"/>
                  <a:gd name="T11" fmla="*/ 0 h 17"/>
                  <a:gd name="T12" fmla="*/ 0 w 16"/>
                  <a:gd name="T13" fmla="*/ 0 h 17"/>
                  <a:gd name="T14" fmla="*/ 0 w 16"/>
                  <a:gd name="T15" fmla="*/ 0 h 17"/>
                  <a:gd name="T16" fmla="*/ 0 w 16"/>
                  <a:gd name="T17" fmla="*/ 0 h 17"/>
                  <a:gd name="T18" fmla="*/ 0 w 16"/>
                  <a:gd name="T19" fmla="*/ 0 h 17"/>
                  <a:gd name="T20" fmla="*/ 0 w 16"/>
                  <a:gd name="T21" fmla="*/ 0 h 17"/>
                  <a:gd name="T22" fmla="*/ 0 w 16"/>
                  <a:gd name="T23" fmla="*/ 0 h 17"/>
                  <a:gd name="T24" fmla="*/ 0 w 16"/>
                  <a:gd name="T25" fmla="*/ 0 h 17"/>
                  <a:gd name="T26" fmla="*/ 0 w 16"/>
                  <a:gd name="T27" fmla="*/ 0 h 17"/>
                  <a:gd name="T28" fmla="*/ 0 w 16"/>
                  <a:gd name="T29" fmla="*/ 0 h 17"/>
                  <a:gd name="T30" fmla="*/ 0 w 16"/>
                  <a:gd name="T31" fmla="*/ 0 h 17"/>
                  <a:gd name="T32" fmla="*/ 0 w 16"/>
                  <a:gd name="T33" fmla="*/ 0 h 17"/>
                  <a:gd name="T34" fmla="*/ 0 w 16"/>
                  <a:gd name="T35" fmla="*/ 0 h 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14" name="Freeform 63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>
                  <a:gd name="T0" fmla="*/ 0 w 12"/>
                  <a:gd name="T1" fmla="*/ 0 h 12"/>
                  <a:gd name="T2" fmla="*/ 0 w 12"/>
                  <a:gd name="T3" fmla="*/ 0 h 12"/>
                  <a:gd name="T4" fmla="*/ 0 w 12"/>
                  <a:gd name="T5" fmla="*/ 0 h 12"/>
                  <a:gd name="T6" fmla="*/ 0 w 12"/>
                  <a:gd name="T7" fmla="*/ 0 h 12"/>
                  <a:gd name="T8" fmla="*/ 0 w 12"/>
                  <a:gd name="T9" fmla="*/ 0 h 12"/>
                  <a:gd name="T10" fmla="*/ 0 w 12"/>
                  <a:gd name="T11" fmla="*/ 0 h 12"/>
                  <a:gd name="T12" fmla="*/ 0 w 12"/>
                  <a:gd name="T13" fmla="*/ 0 h 12"/>
                  <a:gd name="T14" fmla="*/ 0 w 12"/>
                  <a:gd name="T15" fmla="*/ 0 h 12"/>
                  <a:gd name="T16" fmla="*/ 0 w 12"/>
                  <a:gd name="T17" fmla="*/ 0 h 12"/>
                  <a:gd name="T18" fmla="*/ 0 w 12"/>
                  <a:gd name="T19" fmla="*/ 0 h 12"/>
                  <a:gd name="T20" fmla="*/ 0 w 12"/>
                  <a:gd name="T21" fmla="*/ 0 h 12"/>
                  <a:gd name="T22" fmla="*/ 0 w 12"/>
                  <a:gd name="T23" fmla="*/ 0 h 12"/>
                  <a:gd name="T24" fmla="*/ 0 w 12"/>
                  <a:gd name="T25" fmla="*/ 0 h 12"/>
                  <a:gd name="T26" fmla="*/ 0 w 12"/>
                  <a:gd name="T27" fmla="*/ 0 h 12"/>
                  <a:gd name="T28" fmla="*/ 0 w 12"/>
                  <a:gd name="T29" fmla="*/ 0 h 12"/>
                  <a:gd name="T30" fmla="*/ 0 w 12"/>
                  <a:gd name="T31" fmla="*/ 0 h 12"/>
                  <a:gd name="T32" fmla="*/ 0 w 12"/>
                  <a:gd name="T33" fmla="*/ 0 h 12"/>
                  <a:gd name="T34" fmla="*/ 0 w 12"/>
                  <a:gd name="T35" fmla="*/ 0 h 1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15" name="Freeform 64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>
                  <a:gd name="T0" fmla="*/ 0 w 74"/>
                  <a:gd name="T1" fmla="*/ 0 h 75"/>
                  <a:gd name="T2" fmla="*/ 0 w 74"/>
                  <a:gd name="T3" fmla="*/ 0 h 75"/>
                  <a:gd name="T4" fmla="*/ 0 w 74"/>
                  <a:gd name="T5" fmla="*/ 0 h 75"/>
                  <a:gd name="T6" fmla="*/ 0 w 74"/>
                  <a:gd name="T7" fmla="*/ 0 h 75"/>
                  <a:gd name="T8" fmla="*/ 0 w 74"/>
                  <a:gd name="T9" fmla="*/ 0 h 75"/>
                  <a:gd name="T10" fmla="*/ 0 w 74"/>
                  <a:gd name="T11" fmla="*/ 0 h 75"/>
                  <a:gd name="T12" fmla="*/ 0 w 74"/>
                  <a:gd name="T13" fmla="*/ 0 h 75"/>
                  <a:gd name="T14" fmla="*/ 0 w 74"/>
                  <a:gd name="T15" fmla="*/ 0 h 75"/>
                  <a:gd name="T16" fmla="*/ 0 w 74"/>
                  <a:gd name="T17" fmla="*/ 0 h 75"/>
                  <a:gd name="T18" fmla="*/ 0 w 74"/>
                  <a:gd name="T19" fmla="*/ 0 h 75"/>
                  <a:gd name="T20" fmla="*/ 0 w 74"/>
                  <a:gd name="T21" fmla="*/ 0 h 75"/>
                  <a:gd name="T22" fmla="*/ 0 w 74"/>
                  <a:gd name="T23" fmla="*/ 0 h 75"/>
                  <a:gd name="T24" fmla="*/ 0 w 74"/>
                  <a:gd name="T25" fmla="*/ 0 h 75"/>
                  <a:gd name="T26" fmla="*/ 0 w 74"/>
                  <a:gd name="T27" fmla="*/ 0 h 75"/>
                  <a:gd name="T28" fmla="*/ 0 w 74"/>
                  <a:gd name="T29" fmla="*/ 0 h 75"/>
                  <a:gd name="T30" fmla="*/ 0 w 74"/>
                  <a:gd name="T31" fmla="*/ 0 h 75"/>
                  <a:gd name="T32" fmla="*/ 0 w 74"/>
                  <a:gd name="T33" fmla="*/ 0 h 75"/>
                  <a:gd name="T34" fmla="*/ 0 w 74"/>
                  <a:gd name="T35" fmla="*/ 0 h 75"/>
                  <a:gd name="T36" fmla="*/ 0 w 74"/>
                  <a:gd name="T37" fmla="*/ 0 h 75"/>
                  <a:gd name="T38" fmla="*/ 0 w 74"/>
                  <a:gd name="T39" fmla="*/ 0 h 75"/>
                  <a:gd name="T40" fmla="*/ 0 w 74"/>
                  <a:gd name="T41" fmla="*/ 0 h 75"/>
                  <a:gd name="T42" fmla="*/ 0 w 74"/>
                  <a:gd name="T43" fmla="*/ 0 h 75"/>
                  <a:gd name="T44" fmla="*/ 0 w 74"/>
                  <a:gd name="T45" fmla="*/ 0 h 75"/>
                  <a:gd name="T46" fmla="*/ 0 w 74"/>
                  <a:gd name="T47" fmla="*/ 0 h 75"/>
                  <a:gd name="T48" fmla="*/ 0 w 74"/>
                  <a:gd name="T49" fmla="*/ 0 h 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16" name="Freeform 65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>
                  <a:gd name="T0" fmla="*/ 0 w 69"/>
                  <a:gd name="T1" fmla="*/ 0 h 59"/>
                  <a:gd name="T2" fmla="*/ 0 w 69"/>
                  <a:gd name="T3" fmla="*/ 0 h 59"/>
                  <a:gd name="T4" fmla="*/ 0 w 69"/>
                  <a:gd name="T5" fmla="*/ 0 h 59"/>
                  <a:gd name="T6" fmla="*/ 0 w 69"/>
                  <a:gd name="T7" fmla="*/ 0 h 59"/>
                  <a:gd name="T8" fmla="*/ 0 w 69"/>
                  <a:gd name="T9" fmla="*/ 0 h 59"/>
                  <a:gd name="T10" fmla="*/ 0 w 69"/>
                  <a:gd name="T11" fmla="*/ 0 h 59"/>
                  <a:gd name="T12" fmla="*/ 0 w 69"/>
                  <a:gd name="T13" fmla="*/ 0 h 59"/>
                  <a:gd name="T14" fmla="*/ 0 w 69"/>
                  <a:gd name="T15" fmla="*/ 0 h 59"/>
                  <a:gd name="T16" fmla="*/ 0 w 69"/>
                  <a:gd name="T17" fmla="*/ 0 h 59"/>
                  <a:gd name="T18" fmla="*/ 0 w 69"/>
                  <a:gd name="T19" fmla="*/ 0 h 59"/>
                  <a:gd name="T20" fmla="*/ 0 w 69"/>
                  <a:gd name="T21" fmla="*/ 0 h 59"/>
                  <a:gd name="T22" fmla="*/ 0 w 69"/>
                  <a:gd name="T23" fmla="*/ 0 h 59"/>
                  <a:gd name="T24" fmla="*/ 0 w 69"/>
                  <a:gd name="T25" fmla="*/ 0 h 59"/>
                  <a:gd name="T26" fmla="*/ 0 w 69"/>
                  <a:gd name="T27" fmla="*/ 0 h 59"/>
                  <a:gd name="T28" fmla="*/ 0 w 69"/>
                  <a:gd name="T29" fmla="*/ 0 h 59"/>
                  <a:gd name="T30" fmla="*/ 0 w 69"/>
                  <a:gd name="T31" fmla="*/ 0 h 59"/>
                  <a:gd name="T32" fmla="*/ 0 w 69"/>
                  <a:gd name="T33" fmla="*/ 0 h 59"/>
                  <a:gd name="T34" fmla="*/ 0 w 69"/>
                  <a:gd name="T35" fmla="*/ 0 h 59"/>
                  <a:gd name="T36" fmla="*/ 0 w 69"/>
                  <a:gd name="T37" fmla="*/ 0 h 59"/>
                  <a:gd name="T38" fmla="*/ 0 w 69"/>
                  <a:gd name="T39" fmla="*/ 0 h 59"/>
                  <a:gd name="T40" fmla="*/ 0 w 69"/>
                  <a:gd name="T41" fmla="*/ 0 h 5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17" name="Freeform 66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>
                  <a:gd name="T0" fmla="*/ 0 w 69"/>
                  <a:gd name="T1" fmla="*/ 0 h 60"/>
                  <a:gd name="T2" fmla="*/ 0 w 69"/>
                  <a:gd name="T3" fmla="*/ 0 h 60"/>
                  <a:gd name="T4" fmla="*/ 0 w 69"/>
                  <a:gd name="T5" fmla="*/ 0 h 60"/>
                  <a:gd name="T6" fmla="*/ 0 w 69"/>
                  <a:gd name="T7" fmla="*/ 0 h 60"/>
                  <a:gd name="T8" fmla="*/ 0 w 69"/>
                  <a:gd name="T9" fmla="*/ 0 h 60"/>
                  <a:gd name="T10" fmla="*/ 0 w 69"/>
                  <a:gd name="T11" fmla="*/ 0 h 60"/>
                  <a:gd name="T12" fmla="*/ 0 w 69"/>
                  <a:gd name="T13" fmla="*/ 0 h 60"/>
                  <a:gd name="T14" fmla="*/ 0 w 69"/>
                  <a:gd name="T15" fmla="*/ 0 h 60"/>
                  <a:gd name="T16" fmla="*/ 0 w 69"/>
                  <a:gd name="T17" fmla="*/ 0 h 60"/>
                  <a:gd name="T18" fmla="*/ 0 w 69"/>
                  <a:gd name="T19" fmla="*/ 0 h 60"/>
                  <a:gd name="T20" fmla="*/ 0 w 69"/>
                  <a:gd name="T21" fmla="*/ 0 h 60"/>
                  <a:gd name="T22" fmla="*/ 0 w 69"/>
                  <a:gd name="T23" fmla="*/ 0 h 60"/>
                  <a:gd name="T24" fmla="*/ 0 w 69"/>
                  <a:gd name="T25" fmla="*/ 0 h 60"/>
                  <a:gd name="T26" fmla="*/ 0 w 69"/>
                  <a:gd name="T27" fmla="*/ 0 h 60"/>
                  <a:gd name="T28" fmla="*/ 0 w 69"/>
                  <a:gd name="T29" fmla="*/ 0 h 60"/>
                  <a:gd name="T30" fmla="*/ 0 w 69"/>
                  <a:gd name="T31" fmla="*/ 0 h 60"/>
                  <a:gd name="T32" fmla="*/ 0 w 69"/>
                  <a:gd name="T33" fmla="*/ 0 h 60"/>
                  <a:gd name="T34" fmla="*/ 0 w 69"/>
                  <a:gd name="T35" fmla="*/ 0 h 60"/>
                  <a:gd name="T36" fmla="*/ 0 w 69"/>
                  <a:gd name="T37" fmla="*/ 0 h 60"/>
                  <a:gd name="T38" fmla="*/ 0 w 69"/>
                  <a:gd name="T39" fmla="*/ 0 h 60"/>
                  <a:gd name="T40" fmla="*/ 0 w 69"/>
                  <a:gd name="T41" fmla="*/ 0 h 60"/>
                  <a:gd name="T42" fmla="*/ 0 w 69"/>
                  <a:gd name="T43" fmla="*/ 0 h 60"/>
                  <a:gd name="T44" fmla="*/ 0 w 69"/>
                  <a:gd name="T45" fmla="*/ 0 h 60"/>
                  <a:gd name="T46" fmla="*/ 0 w 69"/>
                  <a:gd name="T47" fmla="*/ 0 h 60"/>
                  <a:gd name="T48" fmla="*/ 0 w 69"/>
                  <a:gd name="T49" fmla="*/ 0 h 6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18" name="Freeform 67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>
                  <a:gd name="T0" fmla="*/ 0 w 75"/>
                  <a:gd name="T1" fmla="*/ 0 h 48"/>
                  <a:gd name="T2" fmla="*/ 0 w 75"/>
                  <a:gd name="T3" fmla="*/ 0 h 48"/>
                  <a:gd name="T4" fmla="*/ 0 w 75"/>
                  <a:gd name="T5" fmla="*/ 0 h 48"/>
                  <a:gd name="T6" fmla="*/ 0 w 75"/>
                  <a:gd name="T7" fmla="*/ 0 h 48"/>
                  <a:gd name="T8" fmla="*/ 0 w 75"/>
                  <a:gd name="T9" fmla="*/ 0 h 48"/>
                  <a:gd name="T10" fmla="*/ 0 w 75"/>
                  <a:gd name="T11" fmla="*/ 0 h 48"/>
                  <a:gd name="T12" fmla="*/ 0 w 75"/>
                  <a:gd name="T13" fmla="*/ 0 h 48"/>
                  <a:gd name="T14" fmla="*/ 0 w 75"/>
                  <a:gd name="T15" fmla="*/ 0 h 48"/>
                  <a:gd name="T16" fmla="*/ 0 w 75"/>
                  <a:gd name="T17" fmla="*/ 0 h 48"/>
                  <a:gd name="T18" fmla="*/ 0 w 75"/>
                  <a:gd name="T19" fmla="*/ 0 h 48"/>
                  <a:gd name="T20" fmla="*/ 0 w 75"/>
                  <a:gd name="T21" fmla="*/ 0 h 48"/>
                  <a:gd name="T22" fmla="*/ 0 w 75"/>
                  <a:gd name="T23" fmla="*/ 0 h 48"/>
                  <a:gd name="T24" fmla="*/ 0 w 75"/>
                  <a:gd name="T25" fmla="*/ 0 h 48"/>
                  <a:gd name="T26" fmla="*/ 0 w 75"/>
                  <a:gd name="T27" fmla="*/ 0 h 48"/>
                  <a:gd name="T28" fmla="*/ 0 w 75"/>
                  <a:gd name="T29" fmla="*/ 0 h 48"/>
                  <a:gd name="T30" fmla="*/ 0 w 75"/>
                  <a:gd name="T31" fmla="*/ 0 h 48"/>
                  <a:gd name="T32" fmla="*/ 0 w 75"/>
                  <a:gd name="T33" fmla="*/ 0 h 48"/>
                  <a:gd name="T34" fmla="*/ 0 w 75"/>
                  <a:gd name="T35" fmla="*/ 0 h 48"/>
                  <a:gd name="T36" fmla="*/ 0 w 75"/>
                  <a:gd name="T37" fmla="*/ 0 h 48"/>
                  <a:gd name="T38" fmla="*/ 0 w 75"/>
                  <a:gd name="T39" fmla="*/ 0 h 48"/>
                  <a:gd name="T40" fmla="*/ 0 w 75"/>
                  <a:gd name="T41" fmla="*/ 0 h 48"/>
                  <a:gd name="T42" fmla="*/ 0 w 75"/>
                  <a:gd name="T43" fmla="*/ 0 h 48"/>
                  <a:gd name="T44" fmla="*/ 0 w 75"/>
                  <a:gd name="T45" fmla="*/ 0 h 48"/>
                  <a:gd name="T46" fmla="*/ 0 w 75"/>
                  <a:gd name="T47" fmla="*/ 0 h 48"/>
                  <a:gd name="T48" fmla="*/ 0 w 75"/>
                  <a:gd name="T49" fmla="*/ 0 h 48"/>
                  <a:gd name="T50" fmla="*/ 0 w 75"/>
                  <a:gd name="T51" fmla="*/ 0 h 48"/>
                  <a:gd name="T52" fmla="*/ 0 w 75"/>
                  <a:gd name="T53" fmla="*/ 0 h 48"/>
                  <a:gd name="T54" fmla="*/ 0 w 75"/>
                  <a:gd name="T55" fmla="*/ 0 h 48"/>
                  <a:gd name="T56" fmla="*/ 0 w 75"/>
                  <a:gd name="T57" fmla="*/ 0 h 4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19" name="Freeform 68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>
                  <a:gd name="T0" fmla="*/ 0 w 63"/>
                  <a:gd name="T1" fmla="*/ 0 h 57"/>
                  <a:gd name="T2" fmla="*/ 0 w 63"/>
                  <a:gd name="T3" fmla="*/ 0 h 57"/>
                  <a:gd name="T4" fmla="*/ 0 w 63"/>
                  <a:gd name="T5" fmla="*/ 0 h 57"/>
                  <a:gd name="T6" fmla="*/ 0 w 63"/>
                  <a:gd name="T7" fmla="*/ 0 h 57"/>
                  <a:gd name="T8" fmla="*/ 0 w 63"/>
                  <a:gd name="T9" fmla="*/ 0 h 57"/>
                  <a:gd name="T10" fmla="*/ 0 w 63"/>
                  <a:gd name="T11" fmla="*/ 0 h 57"/>
                  <a:gd name="T12" fmla="*/ 0 w 63"/>
                  <a:gd name="T13" fmla="*/ 0 h 57"/>
                  <a:gd name="T14" fmla="*/ 0 w 63"/>
                  <a:gd name="T15" fmla="*/ 0 h 57"/>
                  <a:gd name="T16" fmla="*/ 0 w 63"/>
                  <a:gd name="T17" fmla="*/ 0 h 57"/>
                  <a:gd name="T18" fmla="*/ 0 w 63"/>
                  <a:gd name="T19" fmla="*/ 0 h 57"/>
                  <a:gd name="T20" fmla="*/ 0 w 63"/>
                  <a:gd name="T21" fmla="*/ 0 h 57"/>
                  <a:gd name="T22" fmla="*/ 0 w 63"/>
                  <a:gd name="T23" fmla="*/ 0 h 57"/>
                  <a:gd name="T24" fmla="*/ 0 w 63"/>
                  <a:gd name="T25" fmla="*/ 0 h 57"/>
                  <a:gd name="T26" fmla="*/ 0 w 63"/>
                  <a:gd name="T27" fmla="*/ 0 h 57"/>
                  <a:gd name="T28" fmla="*/ 0 w 63"/>
                  <a:gd name="T29" fmla="*/ 0 h 57"/>
                  <a:gd name="T30" fmla="*/ 0 w 63"/>
                  <a:gd name="T31" fmla="*/ 0 h 57"/>
                  <a:gd name="T32" fmla="*/ 0 w 63"/>
                  <a:gd name="T33" fmla="*/ 0 h 57"/>
                  <a:gd name="T34" fmla="*/ 0 w 63"/>
                  <a:gd name="T35" fmla="*/ 0 h 57"/>
                  <a:gd name="T36" fmla="*/ 0 w 63"/>
                  <a:gd name="T37" fmla="*/ 0 h 57"/>
                  <a:gd name="T38" fmla="*/ 0 w 63"/>
                  <a:gd name="T39" fmla="*/ 0 h 57"/>
                  <a:gd name="T40" fmla="*/ 0 w 63"/>
                  <a:gd name="T41" fmla="*/ 0 h 57"/>
                  <a:gd name="T42" fmla="*/ 0 w 63"/>
                  <a:gd name="T43" fmla="*/ 0 h 57"/>
                  <a:gd name="T44" fmla="*/ 0 w 63"/>
                  <a:gd name="T45" fmla="*/ 0 h 57"/>
                  <a:gd name="T46" fmla="*/ 0 w 63"/>
                  <a:gd name="T47" fmla="*/ 0 h 57"/>
                  <a:gd name="T48" fmla="*/ 0 w 63"/>
                  <a:gd name="T49" fmla="*/ 0 h 5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20" name="Freeform 69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>
                  <a:gd name="T0" fmla="*/ 0 w 65"/>
                  <a:gd name="T1" fmla="*/ 0 h 57"/>
                  <a:gd name="T2" fmla="*/ 0 w 65"/>
                  <a:gd name="T3" fmla="*/ 0 h 57"/>
                  <a:gd name="T4" fmla="*/ 0 w 65"/>
                  <a:gd name="T5" fmla="*/ 0 h 57"/>
                  <a:gd name="T6" fmla="*/ 0 w 65"/>
                  <a:gd name="T7" fmla="*/ 0 h 57"/>
                  <a:gd name="T8" fmla="*/ 0 w 65"/>
                  <a:gd name="T9" fmla="*/ 0 h 57"/>
                  <a:gd name="T10" fmla="*/ 0 w 65"/>
                  <a:gd name="T11" fmla="*/ 0 h 57"/>
                  <a:gd name="T12" fmla="*/ 0 w 65"/>
                  <a:gd name="T13" fmla="*/ 0 h 57"/>
                  <a:gd name="T14" fmla="*/ 0 w 65"/>
                  <a:gd name="T15" fmla="*/ 0 h 57"/>
                  <a:gd name="T16" fmla="*/ 0 w 65"/>
                  <a:gd name="T17" fmla="*/ 0 h 57"/>
                  <a:gd name="T18" fmla="*/ 0 w 65"/>
                  <a:gd name="T19" fmla="*/ 0 h 57"/>
                  <a:gd name="T20" fmla="*/ 0 w 65"/>
                  <a:gd name="T21" fmla="*/ 0 h 57"/>
                  <a:gd name="T22" fmla="*/ 0 w 65"/>
                  <a:gd name="T23" fmla="*/ 0 h 57"/>
                  <a:gd name="T24" fmla="*/ 0 w 65"/>
                  <a:gd name="T25" fmla="*/ 0 h 57"/>
                  <a:gd name="T26" fmla="*/ 0 w 65"/>
                  <a:gd name="T27" fmla="*/ 0 h 57"/>
                  <a:gd name="T28" fmla="*/ 0 w 65"/>
                  <a:gd name="T29" fmla="*/ 0 h 57"/>
                  <a:gd name="T30" fmla="*/ 0 w 65"/>
                  <a:gd name="T31" fmla="*/ 0 h 57"/>
                  <a:gd name="T32" fmla="*/ 0 w 65"/>
                  <a:gd name="T33" fmla="*/ 0 h 57"/>
                  <a:gd name="T34" fmla="*/ 0 w 65"/>
                  <a:gd name="T35" fmla="*/ 0 h 57"/>
                  <a:gd name="T36" fmla="*/ 0 w 65"/>
                  <a:gd name="T37" fmla="*/ 0 h 57"/>
                  <a:gd name="T38" fmla="*/ 0 w 65"/>
                  <a:gd name="T39" fmla="*/ 0 h 57"/>
                  <a:gd name="T40" fmla="*/ 0 w 65"/>
                  <a:gd name="T41" fmla="*/ 0 h 5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21" name="Freeform 70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>
                  <a:gd name="T0" fmla="*/ 0 w 79"/>
                  <a:gd name="T1" fmla="*/ 0 h 80"/>
                  <a:gd name="T2" fmla="*/ 0 w 79"/>
                  <a:gd name="T3" fmla="*/ 0 h 80"/>
                  <a:gd name="T4" fmla="*/ 0 w 79"/>
                  <a:gd name="T5" fmla="*/ 0 h 80"/>
                  <a:gd name="T6" fmla="*/ 0 w 79"/>
                  <a:gd name="T7" fmla="*/ 0 h 80"/>
                  <a:gd name="T8" fmla="*/ 0 w 79"/>
                  <a:gd name="T9" fmla="*/ 0 h 80"/>
                  <a:gd name="T10" fmla="*/ 0 w 79"/>
                  <a:gd name="T11" fmla="*/ 0 h 80"/>
                  <a:gd name="T12" fmla="*/ 0 w 79"/>
                  <a:gd name="T13" fmla="*/ 0 h 80"/>
                  <a:gd name="T14" fmla="*/ 0 w 79"/>
                  <a:gd name="T15" fmla="*/ 0 h 80"/>
                  <a:gd name="T16" fmla="*/ 0 w 79"/>
                  <a:gd name="T17" fmla="*/ 0 h 80"/>
                  <a:gd name="T18" fmla="*/ 0 w 79"/>
                  <a:gd name="T19" fmla="*/ 0 h 80"/>
                  <a:gd name="T20" fmla="*/ 0 w 79"/>
                  <a:gd name="T21" fmla="*/ 0 h 80"/>
                  <a:gd name="T22" fmla="*/ 0 w 79"/>
                  <a:gd name="T23" fmla="*/ 0 h 80"/>
                  <a:gd name="T24" fmla="*/ 0 w 79"/>
                  <a:gd name="T25" fmla="*/ 0 h 80"/>
                  <a:gd name="T26" fmla="*/ 0 w 79"/>
                  <a:gd name="T27" fmla="*/ 0 h 80"/>
                  <a:gd name="T28" fmla="*/ 0 w 79"/>
                  <a:gd name="T29" fmla="*/ 0 h 80"/>
                  <a:gd name="T30" fmla="*/ 0 w 79"/>
                  <a:gd name="T31" fmla="*/ 0 h 80"/>
                  <a:gd name="T32" fmla="*/ 0 w 79"/>
                  <a:gd name="T33" fmla="*/ 0 h 80"/>
                  <a:gd name="T34" fmla="*/ 0 w 79"/>
                  <a:gd name="T35" fmla="*/ 0 h 80"/>
                  <a:gd name="T36" fmla="*/ 0 w 79"/>
                  <a:gd name="T37" fmla="*/ 0 h 80"/>
                  <a:gd name="T38" fmla="*/ 0 w 79"/>
                  <a:gd name="T39" fmla="*/ 0 h 80"/>
                  <a:gd name="T40" fmla="*/ 0 w 79"/>
                  <a:gd name="T41" fmla="*/ 0 h 80"/>
                  <a:gd name="T42" fmla="*/ 0 w 79"/>
                  <a:gd name="T43" fmla="*/ 0 h 80"/>
                  <a:gd name="T44" fmla="*/ 0 w 79"/>
                  <a:gd name="T45" fmla="*/ 0 h 80"/>
                  <a:gd name="T46" fmla="*/ 0 w 79"/>
                  <a:gd name="T47" fmla="*/ 0 h 80"/>
                  <a:gd name="T48" fmla="*/ 0 w 79"/>
                  <a:gd name="T49" fmla="*/ 0 h 80"/>
                  <a:gd name="T50" fmla="*/ 0 w 79"/>
                  <a:gd name="T51" fmla="*/ 0 h 80"/>
                  <a:gd name="T52" fmla="*/ 0 w 79"/>
                  <a:gd name="T53" fmla="*/ 0 h 80"/>
                  <a:gd name="T54" fmla="*/ 0 w 79"/>
                  <a:gd name="T55" fmla="*/ 0 h 80"/>
                  <a:gd name="T56" fmla="*/ 0 w 79"/>
                  <a:gd name="T57" fmla="*/ 0 h 8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22" name="Freeform 71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>
                  <a:gd name="T0" fmla="*/ 0 w 79"/>
                  <a:gd name="T1" fmla="*/ 0 h 67"/>
                  <a:gd name="T2" fmla="*/ 0 w 79"/>
                  <a:gd name="T3" fmla="*/ 0 h 67"/>
                  <a:gd name="T4" fmla="*/ 0 w 79"/>
                  <a:gd name="T5" fmla="*/ 0 h 67"/>
                  <a:gd name="T6" fmla="*/ 0 w 79"/>
                  <a:gd name="T7" fmla="*/ 0 h 67"/>
                  <a:gd name="T8" fmla="*/ 0 w 79"/>
                  <a:gd name="T9" fmla="*/ 0 h 67"/>
                  <a:gd name="T10" fmla="*/ 0 w 79"/>
                  <a:gd name="T11" fmla="*/ 0 h 67"/>
                  <a:gd name="T12" fmla="*/ 0 w 79"/>
                  <a:gd name="T13" fmla="*/ 0 h 67"/>
                  <a:gd name="T14" fmla="*/ 0 w 79"/>
                  <a:gd name="T15" fmla="*/ 0 h 67"/>
                  <a:gd name="T16" fmla="*/ 0 w 79"/>
                  <a:gd name="T17" fmla="*/ 0 h 67"/>
                  <a:gd name="T18" fmla="*/ 0 w 79"/>
                  <a:gd name="T19" fmla="*/ 0 h 67"/>
                  <a:gd name="T20" fmla="*/ 0 w 79"/>
                  <a:gd name="T21" fmla="*/ 0 h 67"/>
                  <a:gd name="T22" fmla="*/ 0 w 79"/>
                  <a:gd name="T23" fmla="*/ 0 h 67"/>
                  <a:gd name="T24" fmla="*/ 0 w 79"/>
                  <a:gd name="T25" fmla="*/ 0 h 67"/>
                  <a:gd name="T26" fmla="*/ 0 w 79"/>
                  <a:gd name="T27" fmla="*/ 0 h 67"/>
                  <a:gd name="T28" fmla="*/ 0 w 79"/>
                  <a:gd name="T29" fmla="*/ 0 h 67"/>
                  <a:gd name="T30" fmla="*/ 0 w 79"/>
                  <a:gd name="T31" fmla="*/ 0 h 67"/>
                  <a:gd name="T32" fmla="*/ 0 w 79"/>
                  <a:gd name="T33" fmla="*/ 0 h 67"/>
                  <a:gd name="T34" fmla="*/ 0 w 79"/>
                  <a:gd name="T35" fmla="*/ 0 h 67"/>
                  <a:gd name="T36" fmla="*/ 0 w 79"/>
                  <a:gd name="T37" fmla="*/ 0 h 67"/>
                  <a:gd name="T38" fmla="*/ 0 w 79"/>
                  <a:gd name="T39" fmla="*/ 0 h 67"/>
                  <a:gd name="T40" fmla="*/ 0 w 79"/>
                  <a:gd name="T41" fmla="*/ 0 h 67"/>
                  <a:gd name="T42" fmla="*/ 0 w 79"/>
                  <a:gd name="T43" fmla="*/ 0 h 67"/>
                  <a:gd name="T44" fmla="*/ 0 w 79"/>
                  <a:gd name="T45" fmla="*/ 0 h 67"/>
                  <a:gd name="T46" fmla="*/ 0 w 79"/>
                  <a:gd name="T47" fmla="*/ 0 h 67"/>
                  <a:gd name="T48" fmla="*/ 0 w 79"/>
                  <a:gd name="T49" fmla="*/ 0 h 67"/>
                  <a:gd name="T50" fmla="*/ 0 w 79"/>
                  <a:gd name="T51" fmla="*/ 0 h 67"/>
                  <a:gd name="T52" fmla="*/ 0 w 79"/>
                  <a:gd name="T53" fmla="*/ 0 h 67"/>
                  <a:gd name="T54" fmla="*/ 0 w 79"/>
                  <a:gd name="T55" fmla="*/ 0 h 67"/>
                  <a:gd name="T56" fmla="*/ 0 w 79"/>
                  <a:gd name="T57" fmla="*/ 0 h 6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23" name="Freeform 72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>
                  <a:gd name="T0" fmla="*/ 0 w 77"/>
                  <a:gd name="T1" fmla="*/ 0 h 62"/>
                  <a:gd name="T2" fmla="*/ 0 w 77"/>
                  <a:gd name="T3" fmla="*/ 0 h 62"/>
                  <a:gd name="T4" fmla="*/ 0 w 77"/>
                  <a:gd name="T5" fmla="*/ 0 h 62"/>
                  <a:gd name="T6" fmla="*/ 0 w 77"/>
                  <a:gd name="T7" fmla="*/ 0 h 62"/>
                  <a:gd name="T8" fmla="*/ 0 w 77"/>
                  <a:gd name="T9" fmla="*/ 0 h 62"/>
                  <a:gd name="T10" fmla="*/ 0 w 77"/>
                  <a:gd name="T11" fmla="*/ 0 h 62"/>
                  <a:gd name="T12" fmla="*/ 0 w 77"/>
                  <a:gd name="T13" fmla="*/ 0 h 62"/>
                  <a:gd name="T14" fmla="*/ 0 w 77"/>
                  <a:gd name="T15" fmla="*/ 0 h 62"/>
                  <a:gd name="T16" fmla="*/ 0 w 77"/>
                  <a:gd name="T17" fmla="*/ 0 h 62"/>
                  <a:gd name="T18" fmla="*/ 0 w 77"/>
                  <a:gd name="T19" fmla="*/ 0 h 62"/>
                  <a:gd name="T20" fmla="*/ 0 w 77"/>
                  <a:gd name="T21" fmla="*/ 0 h 62"/>
                  <a:gd name="T22" fmla="*/ 0 w 77"/>
                  <a:gd name="T23" fmla="*/ 0 h 62"/>
                  <a:gd name="T24" fmla="*/ 0 w 77"/>
                  <a:gd name="T25" fmla="*/ 0 h 62"/>
                  <a:gd name="T26" fmla="*/ 0 w 77"/>
                  <a:gd name="T27" fmla="*/ 0 h 62"/>
                  <a:gd name="T28" fmla="*/ 0 w 77"/>
                  <a:gd name="T29" fmla="*/ 0 h 62"/>
                  <a:gd name="T30" fmla="*/ 0 w 77"/>
                  <a:gd name="T31" fmla="*/ 0 h 62"/>
                  <a:gd name="T32" fmla="*/ 0 w 77"/>
                  <a:gd name="T33" fmla="*/ 0 h 62"/>
                  <a:gd name="T34" fmla="*/ 0 w 77"/>
                  <a:gd name="T35" fmla="*/ 0 h 62"/>
                  <a:gd name="T36" fmla="*/ 0 w 77"/>
                  <a:gd name="T37" fmla="*/ 0 h 62"/>
                  <a:gd name="T38" fmla="*/ 0 w 77"/>
                  <a:gd name="T39" fmla="*/ 0 h 62"/>
                  <a:gd name="T40" fmla="*/ 0 w 77"/>
                  <a:gd name="T41" fmla="*/ 0 h 62"/>
                  <a:gd name="T42" fmla="*/ 0 w 77"/>
                  <a:gd name="T43" fmla="*/ 0 h 62"/>
                  <a:gd name="T44" fmla="*/ 0 w 77"/>
                  <a:gd name="T45" fmla="*/ 0 h 62"/>
                  <a:gd name="T46" fmla="*/ 0 w 77"/>
                  <a:gd name="T47" fmla="*/ 0 h 62"/>
                  <a:gd name="T48" fmla="*/ 0 w 77"/>
                  <a:gd name="T49" fmla="*/ 0 h 6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24" name="Freeform 73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>
                  <a:gd name="T0" fmla="*/ 0 w 366"/>
                  <a:gd name="T1" fmla="*/ 1 h 845"/>
                  <a:gd name="T2" fmla="*/ 0 w 366"/>
                  <a:gd name="T3" fmla="*/ 1 h 845"/>
                  <a:gd name="T4" fmla="*/ 0 w 366"/>
                  <a:gd name="T5" fmla="*/ 1 h 845"/>
                  <a:gd name="T6" fmla="*/ 0 w 366"/>
                  <a:gd name="T7" fmla="*/ 2 h 845"/>
                  <a:gd name="T8" fmla="*/ 1 w 366"/>
                  <a:gd name="T9" fmla="*/ 2 h 845"/>
                  <a:gd name="T10" fmla="*/ 1 w 366"/>
                  <a:gd name="T11" fmla="*/ 3 h 845"/>
                  <a:gd name="T12" fmla="*/ 1 w 366"/>
                  <a:gd name="T13" fmla="*/ 3 h 845"/>
                  <a:gd name="T14" fmla="*/ 1 w 366"/>
                  <a:gd name="T15" fmla="*/ 3 h 845"/>
                  <a:gd name="T16" fmla="*/ 1 w 366"/>
                  <a:gd name="T17" fmla="*/ 3 h 845"/>
                  <a:gd name="T18" fmla="*/ 1 w 366"/>
                  <a:gd name="T19" fmla="*/ 3 h 845"/>
                  <a:gd name="T20" fmla="*/ 1 w 366"/>
                  <a:gd name="T21" fmla="*/ 3 h 845"/>
                  <a:gd name="T22" fmla="*/ 1 w 366"/>
                  <a:gd name="T23" fmla="*/ 3 h 845"/>
                  <a:gd name="T24" fmla="*/ 2 w 366"/>
                  <a:gd name="T25" fmla="*/ 3 h 845"/>
                  <a:gd name="T26" fmla="*/ 1 w 366"/>
                  <a:gd name="T27" fmla="*/ 3 h 845"/>
                  <a:gd name="T28" fmla="*/ 1 w 366"/>
                  <a:gd name="T29" fmla="*/ 3 h 845"/>
                  <a:gd name="T30" fmla="*/ 1 w 366"/>
                  <a:gd name="T31" fmla="*/ 3 h 845"/>
                  <a:gd name="T32" fmla="*/ 1 w 366"/>
                  <a:gd name="T33" fmla="*/ 3 h 845"/>
                  <a:gd name="T34" fmla="*/ 1 w 366"/>
                  <a:gd name="T35" fmla="*/ 3 h 845"/>
                  <a:gd name="T36" fmla="*/ 1 w 366"/>
                  <a:gd name="T37" fmla="*/ 3 h 845"/>
                  <a:gd name="T38" fmla="*/ 1 w 366"/>
                  <a:gd name="T39" fmla="*/ 3 h 845"/>
                  <a:gd name="T40" fmla="*/ 1 w 366"/>
                  <a:gd name="T41" fmla="*/ 2 h 845"/>
                  <a:gd name="T42" fmla="*/ 1 w 366"/>
                  <a:gd name="T43" fmla="*/ 2 h 845"/>
                  <a:gd name="T44" fmla="*/ 1 w 366"/>
                  <a:gd name="T45" fmla="*/ 2 h 845"/>
                  <a:gd name="T46" fmla="*/ 0 w 366"/>
                  <a:gd name="T47" fmla="*/ 1 h 845"/>
                  <a:gd name="T48" fmla="*/ 0 w 366"/>
                  <a:gd name="T49" fmla="*/ 1 h 845"/>
                  <a:gd name="T50" fmla="*/ 0 w 366"/>
                  <a:gd name="T51" fmla="*/ 1 h 845"/>
                  <a:gd name="T52" fmla="*/ 0 w 366"/>
                  <a:gd name="T53" fmla="*/ 0 h 845"/>
                  <a:gd name="T54" fmla="*/ 0 w 366"/>
                  <a:gd name="T55" fmla="*/ 0 h 845"/>
                  <a:gd name="T56" fmla="*/ 0 w 366"/>
                  <a:gd name="T57" fmla="*/ 0 h 845"/>
                  <a:gd name="T58" fmla="*/ 0 w 366"/>
                  <a:gd name="T59" fmla="*/ 0 h 845"/>
                  <a:gd name="T60" fmla="*/ 0 w 366"/>
                  <a:gd name="T61" fmla="*/ 0 h 845"/>
                  <a:gd name="T62" fmla="*/ 0 w 366"/>
                  <a:gd name="T63" fmla="*/ 0 h 84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25" name="Freeform 74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>
                  <a:gd name="T0" fmla="*/ 0 w 88"/>
                  <a:gd name="T1" fmla="*/ 0 h 87"/>
                  <a:gd name="T2" fmla="*/ 0 w 88"/>
                  <a:gd name="T3" fmla="*/ 0 h 87"/>
                  <a:gd name="T4" fmla="*/ 0 w 88"/>
                  <a:gd name="T5" fmla="*/ 0 h 87"/>
                  <a:gd name="T6" fmla="*/ 0 w 88"/>
                  <a:gd name="T7" fmla="*/ 0 h 87"/>
                  <a:gd name="T8" fmla="*/ 0 w 88"/>
                  <a:gd name="T9" fmla="*/ 0 h 87"/>
                  <a:gd name="T10" fmla="*/ 0 w 88"/>
                  <a:gd name="T11" fmla="*/ 0 h 87"/>
                  <a:gd name="T12" fmla="*/ 0 w 88"/>
                  <a:gd name="T13" fmla="*/ 0 h 87"/>
                  <a:gd name="T14" fmla="*/ 0 w 88"/>
                  <a:gd name="T15" fmla="*/ 0 h 87"/>
                  <a:gd name="T16" fmla="*/ 0 w 88"/>
                  <a:gd name="T17" fmla="*/ 0 h 87"/>
                  <a:gd name="T18" fmla="*/ 0 w 88"/>
                  <a:gd name="T19" fmla="*/ 0 h 87"/>
                  <a:gd name="T20" fmla="*/ 0 w 88"/>
                  <a:gd name="T21" fmla="*/ 0 h 87"/>
                  <a:gd name="T22" fmla="*/ 0 w 88"/>
                  <a:gd name="T23" fmla="*/ 0 h 87"/>
                  <a:gd name="T24" fmla="*/ 0 w 88"/>
                  <a:gd name="T25" fmla="*/ 0 h 87"/>
                  <a:gd name="T26" fmla="*/ 0 w 88"/>
                  <a:gd name="T27" fmla="*/ 0 h 87"/>
                  <a:gd name="T28" fmla="*/ 0 w 88"/>
                  <a:gd name="T29" fmla="*/ 0 h 87"/>
                  <a:gd name="T30" fmla="*/ 0 w 88"/>
                  <a:gd name="T31" fmla="*/ 0 h 87"/>
                  <a:gd name="T32" fmla="*/ 0 w 88"/>
                  <a:gd name="T33" fmla="*/ 0 h 87"/>
                  <a:gd name="T34" fmla="*/ 0 w 88"/>
                  <a:gd name="T35" fmla="*/ 0 h 87"/>
                  <a:gd name="T36" fmla="*/ 0 w 88"/>
                  <a:gd name="T37" fmla="*/ 0 h 87"/>
                  <a:gd name="T38" fmla="*/ 0 w 88"/>
                  <a:gd name="T39" fmla="*/ 0 h 87"/>
                  <a:gd name="T40" fmla="*/ 0 w 88"/>
                  <a:gd name="T41" fmla="*/ 0 h 87"/>
                  <a:gd name="T42" fmla="*/ 0 w 88"/>
                  <a:gd name="T43" fmla="*/ 0 h 87"/>
                  <a:gd name="T44" fmla="*/ 0 w 88"/>
                  <a:gd name="T45" fmla="*/ 0 h 87"/>
                  <a:gd name="T46" fmla="*/ 0 w 88"/>
                  <a:gd name="T47" fmla="*/ 0 h 87"/>
                  <a:gd name="T48" fmla="*/ 0 w 88"/>
                  <a:gd name="T49" fmla="*/ 0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26" name="Freeform 75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>
                  <a:gd name="T0" fmla="*/ 0 w 102"/>
                  <a:gd name="T1" fmla="*/ 0 h 28"/>
                  <a:gd name="T2" fmla="*/ 0 w 102"/>
                  <a:gd name="T3" fmla="*/ 0 h 28"/>
                  <a:gd name="T4" fmla="*/ 0 w 102"/>
                  <a:gd name="T5" fmla="*/ 0 h 28"/>
                  <a:gd name="T6" fmla="*/ 0 w 102"/>
                  <a:gd name="T7" fmla="*/ 0 h 28"/>
                  <a:gd name="T8" fmla="*/ 0 w 102"/>
                  <a:gd name="T9" fmla="*/ 0 h 28"/>
                  <a:gd name="T10" fmla="*/ 0 w 102"/>
                  <a:gd name="T11" fmla="*/ 0 h 28"/>
                  <a:gd name="T12" fmla="*/ 0 w 102"/>
                  <a:gd name="T13" fmla="*/ 0 h 28"/>
                  <a:gd name="T14" fmla="*/ 0 w 102"/>
                  <a:gd name="T15" fmla="*/ 0 h 28"/>
                  <a:gd name="T16" fmla="*/ 0 w 102"/>
                  <a:gd name="T17" fmla="*/ 0 h 28"/>
                  <a:gd name="T18" fmla="*/ 0 w 102"/>
                  <a:gd name="T19" fmla="*/ 0 h 28"/>
                  <a:gd name="T20" fmla="*/ 0 w 102"/>
                  <a:gd name="T21" fmla="*/ 0 h 28"/>
                  <a:gd name="T22" fmla="*/ 0 w 102"/>
                  <a:gd name="T23" fmla="*/ 0 h 28"/>
                  <a:gd name="T24" fmla="*/ 0 w 102"/>
                  <a:gd name="T25" fmla="*/ 0 h 28"/>
                  <a:gd name="T26" fmla="*/ 0 w 102"/>
                  <a:gd name="T27" fmla="*/ 0 h 28"/>
                  <a:gd name="T28" fmla="*/ 0 w 102"/>
                  <a:gd name="T29" fmla="*/ 0 h 28"/>
                  <a:gd name="T30" fmla="*/ 0 w 102"/>
                  <a:gd name="T31" fmla="*/ 0 h 28"/>
                  <a:gd name="T32" fmla="*/ 0 w 102"/>
                  <a:gd name="T33" fmla="*/ 0 h 28"/>
                  <a:gd name="T34" fmla="*/ 0 w 102"/>
                  <a:gd name="T35" fmla="*/ 0 h 28"/>
                  <a:gd name="T36" fmla="*/ 0 w 102"/>
                  <a:gd name="T37" fmla="*/ 0 h 28"/>
                  <a:gd name="T38" fmla="*/ 0 w 102"/>
                  <a:gd name="T39" fmla="*/ 0 h 28"/>
                  <a:gd name="T40" fmla="*/ 0 w 102"/>
                  <a:gd name="T41" fmla="*/ 0 h 28"/>
                  <a:gd name="T42" fmla="*/ 0 w 102"/>
                  <a:gd name="T43" fmla="*/ 0 h 28"/>
                  <a:gd name="T44" fmla="*/ 0 w 102"/>
                  <a:gd name="T45" fmla="*/ 0 h 28"/>
                  <a:gd name="T46" fmla="*/ 0 w 102"/>
                  <a:gd name="T47" fmla="*/ 0 h 28"/>
                  <a:gd name="T48" fmla="*/ 0 w 102"/>
                  <a:gd name="T49" fmla="*/ 0 h 2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27" name="Freeform 76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>
                  <a:gd name="T0" fmla="*/ 1 w 142"/>
                  <a:gd name="T1" fmla="*/ 0 h 36"/>
                  <a:gd name="T2" fmla="*/ 1 w 142"/>
                  <a:gd name="T3" fmla="*/ 0 h 36"/>
                  <a:gd name="T4" fmla="*/ 1 w 142"/>
                  <a:gd name="T5" fmla="*/ 0 h 36"/>
                  <a:gd name="T6" fmla="*/ 1 w 142"/>
                  <a:gd name="T7" fmla="*/ 0 h 36"/>
                  <a:gd name="T8" fmla="*/ 1 w 142"/>
                  <a:gd name="T9" fmla="*/ 0 h 36"/>
                  <a:gd name="T10" fmla="*/ 1 w 142"/>
                  <a:gd name="T11" fmla="*/ 0 h 36"/>
                  <a:gd name="T12" fmla="*/ 1 w 142"/>
                  <a:gd name="T13" fmla="*/ 0 h 36"/>
                  <a:gd name="T14" fmla="*/ 1 w 142"/>
                  <a:gd name="T15" fmla="*/ 0 h 36"/>
                  <a:gd name="T16" fmla="*/ 1 w 142"/>
                  <a:gd name="T17" fmla="*/ 0 h 36"/>
                  <a:gd name="T18" fmla="*/ 0 w 142"/>
                  <a:gd name="T19" fmla="*/ 0 h 36"/>
                  <a:gd name="T20" fmla="*/ 0 w 142"/>
                  <a:gd name="T21" fmla="*/ 0 h 36"/>
                  <a:gd name="T22" fmla="*/ 0 w 142"/>
                  <a:gd name="T23" fmla="*/ 0 h 36"/>
                  <a:gd name="T24" fmla="*/ 0 w 142"/>
                  <a:gd name="T25" fmla="*/ 0 h 36"/>
                  <a:gd name="T26" fmla="*/ 0 w 142"/>
                  <a:gd name="T27" fmla="*/ 0 h 36"/>
                  <a:gd name="T28" fmla="*/ 0 w 142"/>
                  <a:gd name="T29" fmla="*/ 0 h 36"/>
                  <a:gd name="T30" fmla="*/ 0 w 142"/>
                  <a:gd name="T31" fmla="*/ 0 h 36"/>
                  <a:gd name="T32" fmla="*/ 0 w 142"/>
                  <a:gd name="T33" fmla="*/ 0 h 36"/>
                  <a:gd name="T34" fmla="*/ 0 w 142"/>
                  <a:gd name="T35" fmla="*/ 0 h 36"/>
                  <a:gd name="T36" fmla="*/ 0 w 142"/>
                  <a:gd name="T37" fmla="*/ 0 h 36"/>
                  <a:gd name="T38" fmla="*/ 0 w 142"/>
                  <a:gd name="T39" fmla="*/ 0 h 36"/>
                  <a:gd name="T40" fmla="*/ 0 w 142"/>
                  <a:gd name="T41" fmla="*/ 0 h 36"/>
                  <a:gd name="T42" fmla="*/ 0 w 142"/>
                  <a:gd name="T43" fmla="*/ 0 h 36"/>
                  <a:gd name="T44" fmla="*/ 0 w 142"/>
                  <a:gd name="T45" fmla="*/ 0 h 36"/>
                  <a:gd name="T46" fmla="*/ 0 w 142"/>
                  <a:gd name="T47" fmla="*/ 0 h 36"/>
                  <a:gd name="T48" fmla="*/ 1 w 142"/>
                  <a:gd name="T49" fmla="*/ 0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28" name="Freeform 77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>
                  <a:gd name="T0" fmla="*/ 0 w 351"/>
                  <a:gd name="T1" fmla="*/ 1 h 601"/>
                  <a:gd name="T2" fmla="*/ 1 w 351"/>
                  <a:gd name="T3" fmla="*/ 1 h 601"/>
                  <a:gd name="T4" fmla="*/ 1 w 351"/>
                  <a:gd name="T5" fmla="*/ 2 h 601"/>
                  <a:gd name="T6" fmla="*/ 1 w 351"/>
                  <a:gd name="T7" fmla="*/ 2 h 601"/>
                  <a:gd name="T8" fmla="*/ 1 w 351"/>
                  <a:gd name="T9" fmla="*/ 2 h 601"/>
                  <a:gd name="T10" fmla="*/ 1 w 351"/>
                  <a:gd name="T11" fmla="*/ 2 h 601"/>
                  <a:gd name="T12" fmla="*/ 1 w 351"/>
                  <a:gd name="T13" fmla="*/ 2 h 601"/>
                  <a:gd name="T14" fmla="*/ 1 w 351"/>
                  <a:gd name="T15" fmla="*/ 2 h 601"/>
                  <a:gd name="T16" fmla="*/ 1 w 351"/>
                  <a:gd name="T17" fmla="*/ 2 h 601"/>
                  <a:gd name="T18" fmla="*/ 1 w 351"/>
                  <a:gd name="T19" fmla="*/ 2 h 601"/>
                  <a:gd name="T20" fmla="*/ 1 w 351"/>
                  <a:gd name="T21" fmla="*/ 2 h 601"/>
                  <a:gd name="T22" fmla="*/ 1 w 351"/>
                  <a:gd name="T23" fmla="*/ 2 h 601"/>
                  <a:gd name="T24" fmla="*/ 1 w 351"/>
                  <a:gd name="T25" fmla="*/ 2 h 601"/>
                  <a:gd name="T26" fmla="*/ 1 w 351"/>
                  <a:gd name="T27" fmla="*/ 2 h 601"/>
                  <a:gd name="T28" fmla="*/ 1 w 351"/>
                  <a:gd name="T29" fmla="*/ 2 h 601"/>
                  <a:gd name="T30" fmla="*/ 1 w 351"/>
                  <a:gd name="T31" fmla="*/ 2 h 601"/>
                  <a:gd name="T32" fmla="*/ 1 w 351"/>
                  <a:gd name="T33" fmla="*/ 2 h 601"/>
                  <a:gd name="T34" fmla="*/ 1 w 351"/>
                  <a:gd name="T35" fmla="*/ 2 h 601"/>
                  <a:gd name="T36" fmla="*/ 1 w 351"/>
                  <a:gd name="T37" fmla="*/ 2 h 601"/>
                  <a:gd name="T38" fmla="*/ 1 w 351"/>
                  <a:gd name="T39" fmla="*/ 2 h 601"/>
                  <a:gd name="T40" fmla="*/ 1 w 351"/>
                  <a:gd name="T41" fmla="*/ 2 h 601"/>
                  <a:gd name="T42" fmla="*/ 1 w 351"/>
                  <a:gd name="T43" fmla="*/ 2 h 601"/>
                  <a:gd name="T44" fmla="*/ 1 w 351"/>
                  <a:gd name="T45" fmla="*/ 1 h 601"/>
                  <a:gd name="T46" fmla="*/ 1 w 351"/>
                  <a:gd name="T47" fmla="*/ 1 h 601"/>
                  <a:gd name="T48" fmla="*/ 1 w 351"/>
                  <a:gd name="T49" fmla="*/ 1 h 601"/>
                  <a:gd name="T50" fmla="*/ 1 w 351"/>
                  <a:gd name="T51" fmla="*/ 1 h 601"/>
                  <a:gd name="T52" fmla="*/ 0 w 351"/>
                  <a:gd name="T53" fmla="*/ 1 h 601"/>
                  <a:gd name="T54" fmla="*/ 0 w 351"/>
                  <a:gd name="T55" fmla="*/ 1 h 601"/>
                  <a:gd name="T56" fmla="*/ 0 w 351"/>
                  <a:gd name="T57" fmla="*/ 0 h 601"/>
                  <a:gd name="T58" fmla="*/ 0 w 351"/>
                  <a:gd name="T59" fmla="*/ 0 h 601"/>
                  <a:gd name="T60" fmla="*/ 0 w 351"/>
                  <a:gd name="T61" fmla="*/ 0 h 601"/>
                  <a:gd name="T62" fmla="*/ 0 w 351"/>
                  <a:gd name="T63" fmla="*/ 0 h 601"/>
                  <a:gd name="T64" fmla="*/ 0 w 351"/>
                  <a:gd name="T65" fmla="*/ 0 h 601"/>
                  <a:gd name="T66" fmla="*/ 0 w 351"/>
                  <a:gd name="T67" fmla="*/ 0 h 601"/>
                  <a:gd name="T68" fmla="*/ 0 w 351"/>
                  <a:gd name="T69" fmla="*/ 0 h 601"/>
                  <a:gd name="T70" fmla="*/ 0 w 351"/>
                  <a:gd name="T71" fmla="*/ 0 h 601"/>
                  <a:gd name="T72" fmla="*/ 0 w 351"/>
                  <a:gd name="T73" fmla="*/ 1 h 601"/>
                  <a:gd name="T74" fmla="*/ 0 w 351"/>
                  <a:gd name="T75" fmla="*/ 1 h 601"/>
                  <a:gd name="T76" fmla="*/ 0 w 351"/>
                  <a:gd name="T77" fmla="*/ 1 h 601"/>
                  <a:gd name="T78" fmla="*/ 0 w 351"/>
                  <a:gd name="T79" fmla="*/ 1 h 601"/>
                  <a:gd name="T80" fmla="*/ 0 w 351"/>
                  <a:gd name="T81" fmla="*/ 1 h 60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29" name="Freeform 78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>
                  <a:gd name="T0" fmla="*/ 1 w 2164"/>
                  <a:gd name="T1" fmla="*/ 0 h 1979"/>
                  <a:gd name="T2" fmla="*/ 1 w 2164"/>
                  <a:gd name="T3" fmla="*/ 0 h 1979"/>
                  <a:gd name="T4" fmla="*/ 1 w 2164"/>
                  <a:gd name="T5" fmla="*/ 0 h 1979"/>
                  <a:gd name="T6" fmla="*/ 1 w 2164"/>
                  <a:gd name="T7" fmla="*/ 0 h 1979"/>
                  <a:gd name="T8" fmla="*/ 1 w 2164"/>
                  <a:gd name="T9" fmla="*/ 0 h 1979"/>
                  <a:gd name="T10" fmla="*/ 1 w 2164"/>
                  <a:gd name="T11" fmla="*/ 0 h 1979"/>
                  <a:gd name="T12" fmla="*/ 1 w 2164"/>
                  <a:gd name="T13" fmla="*/ 0 h 1979"/>
                  <a:gd name="T14" fmla="*/ 1 w 2164"/>
                  <a:gd name="T15" fmla="*/ 0 h 1979"/>
                  <a:gd name="T16" fmla="*/ 1 w 2164"/>
                  <a:gd name="T17" fmla="*/ 0 h 1979"/>
                  <a:gd name="T18" fmla="*/ 2 w 2164"/>
                  <a:gd name="T19" fmla="*/ 0 h 1979"/>
                  <a:gd name="T20" fmla="*/ 2 w 2164"/>
                  <a:gd name="T21" fmla="*/ 0 h 1979"/>
                  <a:gd name="T22" fmla="*/ 2 w 2164"/>
                  <a:gd name="T23" fmla="*/ 0 h 1979"/>
                  <a:gd name="T24" fmla="*/ 2 w 2164"/>
                  <a:gd name="T25" fmla="*/ 0 h 1979"/>
                  <a:gd name="T26" fmla="*/ 2 w 2164"/>
                  <a:gd name="T27" fmla="*/ 0 h 1979"/>
                  <a:gd name="T28" fmla="*/ 2 w 2164"/>
                  <a:gd name="T29" fmla="*/ 0 h 1979"/>
                  <a:gd name="T30" fmla="*/ 2 w 2164"/>
                  <a:gd name="T31" fmla="*/ 0 h 1979"/>
                  <a:gd name="T32" fmla="*/ 2 w 2164"/>
                  <a:gd name="T33" fmla="*/ 1 h 1979"/>
                  <a:gd name="T34" fmla="*/ 2 w 2164"/>
                  <a:gd name="T35" fmla="*/ 1 h 1979"/>
                  <a:gd name="T36" fmla="*/ 2 w 2164"/>
                  <a:gd name="T37" fmla="*/ 1 h 1979"/>
                  <a:gd name="T38" fmla="*/ 2 w 2164"/>
                  <a:gd name="T39" fmla="*/ 1 h 1979"/>
                  <a:gd name="T40" fmla="*/ 2 w 2164"/>
                  <a:gd name="T41" fmla="*/ 2 h 1979"/>
                  <a:gd name="T42" fmla="*/ 2 w 2164"/>
                  <a:gd name="T43" fmla="*/ 2 h 1979"/>
                  <a:gd name="T44" fmla="*/ 2 w 2164"/>
                  <a:gd name="T45" fmla="*/ 2 h 1979"/>
                  <a:gd name="T46" fmla="*/ 2 w 2164"/>
                  <a:gd name="T47" fmla="*/ 2 h 1979"/>
                  <a:gd name="T48" fmla="*/ 2 w 2164"/>
                  <a:gd name="T49" fmla="*/ 2 h 1979"/>
                  <a:gd name="T50" fmla="*/ 2 w 2164"/>
                  <a:gd name="T51" fmla="*/ 2 h 1979"/>
                  <a:gd name="T52" fmla="*/ 1 w 2164"/>
                  <a:gd name="T53" fmla="*/ 2 h 1979"/>
                  <a:gd name="T54" fmla="*/ 1 w 2164"/>
                  <a:gd name="T55" fmla="*/ 2 h 1979"/>
                  <a:gd name="T56" fmla="*/ 1 w 2164"/>
                  <a:gd name="T57" fmla="*/ 2 h 1979"/>
                  <a:gd name="T58" fmla="*/ 1 w 2164"/>
                  <a:gd name="T59" fmla="*/ 2 h 1979"/>
                  <a:gd name="T60" fmla="*/ 1 w 2164"/>
                  <a:gd name="T61" fmla="*/ 2 h 1979"/>
                  <a:gd name="T62" fmla="*/ 1 w 2164"/>
                  <a:gd name="T63" fmla="*/ 2 h 1979"/>
                  <a:gd name="T64" fmla="*/ 1 w 2164"/>
                  <a:gd name="T65" fmla="*/ 2 h 1979"/>
                  <a:gd name="T66" fmla="*/ 1 w 2164"/>
                  <a:gd name="T67" fmla="*/ 2 h 1979"/>
                  <a:gd name="T68" fmla="*/ 1 w 2164"/>
                  <a:gd name="T69" fmla="*/ 2 h 1979"/>
                  <a:gd name="T70" fmla="*/ 0 w 2164"/>
                  <a:gd name="T71" fmla="*/ 2 h 1979"/>
                  <a:gd name="T72" fmla="*/ 0 w 2164"/>
                  <a:gd name="T73" fmla="*/ 2 h 1979"/>
                  <a:gd name="T74" fmla="*/ 0 w 2164"/>
                  <a:gd name="T75" fmla="*/ 2 h 1979"/>
                  <a:gd name="T76" fmla="*/ 0 w 2164"/>
                  <a:gd name="T77" fmla="*/ 2 h 1979"/>
                  <a:gd name="T78" fmla="*/ 0 w 2164"/>
                  <a:gd name="T79" fmla="*/ 2 h 1979"/>
                  <a:gd name="T80" fmla="*/ 0 w 2164"/>
                  <a:gd name="T81" fmla="*/ 2 h 1979"/>
                  <a:gd name="T82" fmla="*/ 0 w 2164"/>
                  <a:gd name="T83" fmla="*/ 2 h 1979"/>
                  <a:gd name="T84" fmla="*/ 1 w 2164"/>
                  <a:gd name="T85" fmla="*/ 1 h 1979"/>
                  <a:gd name="T86" fmla="*/ 1 w 2164"/>
                  <a:gd name="T87" fmla="*/ 1 h 1979"/>
                  <a:gd name="T88" fmla="*/ 1 w 2164"/>
                  <a:gd name="T89" fmla="*/ 1 h 1979"/>
                  <a:gd name="T90" fmla="*/ 1 w 2164"/>
                  <a:gd name="T91" fmla="*/ 1 h 1979"/>
                  <a:gd name="T92" fmla="*/ 1 w 2164"/>
                  <a:gd name="T93" fmla="*/ 1 h 19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30" name="Freeform 79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>
                  <a:gd name="T0" fmla="*/ 0 w 1244"/>
                  <a:gd name="T1" fmla="*/ 0 h 930"/>
                  <a:gd name="T2" fmla="*/ 1 w 1244"/>
                  <a:gd name="T3" fmla="*/ 0 h 930"/>
                  <a:gd name="T4" fmla="*/ 1 w 1244"/>
                  <a:gd name="T5" fmla="*/ 1 h 930"/>
                  <a:gd name="T6" fmla="*/ 0 w 1244"/>
                  <a:gd name="T7" fmla="*/ 1 h 930"/>
                  <a:gd name="T8" fmla="*/ 0 w 1244"/>
                  <a:gd name="T9" fmla="*/ 0 h 9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31" name="Freeform 80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>
                  <a:gd name="T0" fmla="*/ 0 w 952"/>
                  <a:gd name="T1" fmla="*/ 0 h 366"/>
                  <a:gd name="T2" fmla="*/ 1 w 952"/>
                  <a:gd name="T3" fmla="*/ 0 h 366"/>
                  <a:gd name="T4" fmla="*/ 0 w 952"/>
                  <a:gd name="T5" fmla="*/ 0 h 366"/>
                  <a:gd name="T6" fmla="*/ 0 w 952"/>
                  <a:gd name="T7" fmla="*/ 0 h 366"/>
                  <a:gd name="T8" fmla="*/ 0 w 952"/>
                  <a:gd name="T9" fmla="*/ 0 h 3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32" name="Freeform 81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>
                  <a:gd name="T0" fmla="*/ 0 w 1259"/>
                  <a:gd name="T1" fmla="*/ 0 h 337"/>
                  <a:gd name="T2" fmla="*/ 1 w 1259"/>
                  <a:gd name="T3" fmla="*/ 0 h 337"/>
                  <a:gd name="T4" fmla="*/ 1 w 1259"/>
                  <a:gd name="T5" fmla="*/ 0 h 337"/>
                  <a:gd name="T6" fmla="*/ 0 w 1259"/>
                  <a:gd name="T7" fmla="*/ 0 h 337"/>
                  <a:gd name="T8" fmla="*/ 0 w 1259"/>
                  <a:gd name="T9" fmla="*/ 0 h 3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33" name="Freeform 82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>
                  <a:gd name="T0" fmla="*/ 0 w 1265"/>
                  <a:gd name="T1" fmla="*/ 0 h 342"/>
                  <a:gd name="T2" fmla="*/ 1 w 1265"/>
                  <a:gd name="T3" fmla="*/ 0 h 342"/>
                  <a:gd name="T4" fmla="*/ 1 w 1265"/>
                  <a:gd name="T5" fmla="*/ 1 h 342"/>
                  <a:gd name="T6" fmla="*/ 0 w 1265"/>
                  <a:gd name="T7" fmla="*/ 0 h 342"/>
                  <a:gd name="T8" fmla="*/ 0 w 1265"/>
                  <a:gd name="T9" fmla="*/ 0 h 3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34" name="Freeform 83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>
                  <a:gd name="T0" fmla="*/ 0 w 1264"/>
                  <a:gd name="T1" fmla="*/ 0 h 344"/>
                  <a:gd name="T2" fmla="*/ 1 w 1264"/>
                  <a:gd name="T3" fmla="*/ 0 h 344"/>
                  <a:gd name="T4" fmla="*/ 1 w 1264"/>
                  <a:gd name="T5" fmla="*/ 1 h 344"/>
                  <a:gd name="T6" fmla="*/ 0 w 1264"/>
                  <a:gd name="T7" fmla="*/ 0 h 344"/>
                  <a:gd name="T8" fmla="*/ 0 w 1264"/>
                  <a:gd name="T9" fmla="*/ 0 h 3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35" name="Freeform 84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>
                  <a:gd name="T0" fmla="*/ 0 w 190"/>
                  <a:gd name="T1" fmla="*/ 0 h 79"/>
                  <a:gd name="T2" fmla="*/ 0 w 190"/>
                  <a:gd name="T3" fmla="*/ 0 h 79"/>
                  <a:gd name="T4" fmla="*/ 0 w 190"/>
                  <a:gd name="T5" fmla="*/ 0 h 79"/>
                  <a:gd name="T6" fmla="*/ 0 w 190"/>
                  <a:gd name="T7" fmla="*/ 0 h 79"/>
                  <a:gd name="T8" fmla="*/ 0 w 190"/>
                  <a:gd name="T9" fmla="*/ 0 h 79"/>
                  <a:gd name="T10" fmla="*/ 0 w 190"/>
                  <a:gd name="T11" fmla="*/ 0 h 79"/>
                  <a:gd name="T12" fmla="*/ 0 w 190"/>
                  <a:gd name="T13" fmla="*/ 0 h 79"/>
                  <a:gd name="T14" fmla="*/ 0 w 190"/>
                  <a:gd name="T15" fmla="*/ 0 h 79"/>
                  <a:gd name="T16" fmla="*/ 0 w 190"/>
                  <a:gd name="T17" fmla="*/ 0 h 79"/>
                  <a:gd name="T18" fmla="*/ 0 w 190"/>
                  <a:gd name="T19" fmla="*/ 0 h 79"/>
                  <a:gd name="T20" fmla="*/ 0 w 190"/>
                  <a:gd name="T21" fmla="*/ 0 h 79"/>
                  <a:gd name="T22" fmla="*/ 0 w 190"/>
                  <a:gd name="T23" fmla="*/ 0 h 79"/>
                  <a:gd name="T24" fmla="*/ 0 w 190"/>
                  <a:gd name="T25" fmla="*/ 0 h 79"/>
                  <a:gd name="T26" fmla="*/ 0 w 190"/>
                  <a:gd name="T27" fmla="*/ 0 h 79"/>
                  <a:gd name="T28" fmla="*/ 0 w 190"/>
                  <a:gd name="T29" fmla="*/ 0 h 79"/>
                  <a:gd name="T30" fmla="*/ 0 w 190"/>
                  <a:gd name="T31" fmla="*/ 0 h 79"/>
                  <a:gd name="T32" fmla="*/ 0 w 190"/>
                  <a:gd name="T33" fmla="*/ 0 h 79"/>
                  <a:gd name="T34" fmla="*/ 0 w 190"/>
                  <a:gd name="T35" fmla="*/ 0 h 79"/>
                  <a:gd name="T36" fmla="*/ 0 w 190"/>
                  <a:gd name="T37" fmla="*/ 0 h 79"/>
                  <a:gd name="T38" fmla="*/ 0 w 190"/>
                  <a:gd name="T39" fmla="*/ 0 h 79"/>
                  <a:gd name="T40" fmla="*/ 0 w 190"/>
                  <a:gd name="T41" fmla="*/ 0 h 79"/>
                  <a:gd name="T42" fmla="*/ 0 w 190"/>
                  <a:gd name="T43" fmla="*/ 0 h 79"/>
                  <a:gd name="T44" fmla="*/ 0 w 190"/>
                  <a:gd name="T45" fmla="*/ 0 h 79"/>
                  <a:gd name="T46" fmla="*/ 0 w 190"/>
                  <a:gd name="T47" fmla="*/ 0 h 79"/>
                  <a:gd name="T48" fmla="*/ 0 w 190"/>
                  <a:gd name="T49" fmla="*/ 0 h 79"/>
                  <a:gd name="T50" fmla="*/ 0 w 190"/>
                  <a:gd name="T51" fmla="*/ 0 h 79"/>
                  <a:gd name="T52" fmla="*/ 0 w 190"/>
                  <a:gd name="T53" fmla="*/ 0 h 79"/>
                  <a:gd name="T54" fmla="*/ 0 w 190"/>
                  <a:gd name="T55" fmla="*/ 0 h 79"/>
                  <a:gd name="T56" fmla="*/ 0 w 190"/>
                  <a:gd name="T57" fmla="*/ 0 h 79"/>
                  <a:gd name="T58" fmla="*/ 0 w 190"/>
                  <a:gd name="T59" fmla="*/ 0 h 79"/>
                  <a:gd name="T60" fmla="*/ 0 w 190"/>
                  <a:gd name="T61" fmla="*/ 0 h 79"/>
                  <a:gd name="T62" fmla="*/ 0 w 190"/>
                  <a:gd name="T63" fmla="*/ 0 h 79"/>
                  <a:gd name="T64" fmla="*/ 0 w 190"/>
                  <a:gd name="T65" fmla="*/ 0 h 7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36" name="Freeform 85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>
                  <a:gd name="T0" fmla="*/ 0 w 107"/>
                  <a:gd name="T1" fmla="*/ 0 h 63"/>
                  <a:gd name="T2" fmla="*/ 0 w 107"/>
                  <a:gd name="T3" fmla="*/ 0 h 63"/>
                  <a:gd name="T4" fmla="*/ 0 w 107"/>
                  <a:gd name="T5" fmla="*/ 0 h 63"/>
                  <a:gd name="T6" fmla="*/ 0 w 107"/>
                  <a:gd name="T7" fmla="*/ 0 h 63"/>
                  <a:gd name="T8" fmla="*/ 0 w 107"/>
                  <a:gd name="T9" fmla="*/ 0 h 63"/>
                  <a:gd name="T10" fmla="*/ 0 w 107"/>
                  <a:gd name="T11" fmla="*/ 0 h 63"/>
                  <a:gd name="T12" fmla="*/ 0 w 107"/>
                  <a:gd name="T13" fmla="*/ 0 h 63"/>
                  <a:gd name="T14" fmla="*/ 0 w 107"/>
                  <a:gd name="T15" fmla="*/ 0 h 63"/>
                  <a:gd name="T16" fmla="*/ 0 w 107"/>
                  <a:gd name="T17" fmla="*/ 0 h 63"/>
                  <a:gd name="T18" fmla="*/ 0 w 107"/>
                  <a:gd name="T19" fmla="*/ 0 h 63"/>
                  <a:gd name="T20" fmla="*/ 0 w 107"/>
                  <a:gd name="T21" fmla="*/ 0 h 63"/>
                  <a:gd name="T22" fmla="*/ 0 w 107"/>
                  <a:gd name="T23" fmla="*/ 0 h 63"/>
                  <a:gd name="T24" fmla="*/ 0 w 107"/>
                  <a:gd name="T25" fmla="*/ 0 h 63"/>
                  <a:gd name="T26" fmla="*/ 0 w 107"/>
                  <a:gd name="T27" fmla="*/ 0 h 63"/>
                  <a:gd name="T28" fmla="*/ 0 w 107"/>
                  <a:gd name="T29" fmla="*/ 0 h 63"/>
                  <a:gd name="T30" fmla="*/ 0 w 107"/>
                  <a:gd name="T31" fmla="*/ 0 h 63"/>
                  <a:gd name="T32" fmla="*/ 0 w 107"/>
                  <a:gd name="T33" fmla="*/ 0 h 63"/>
                  <a:gd name="T34" fmla="*/ 0 w 107"/>
                  <a:gd name="T35" fmla="*/ 0 h 63"/>
                  <a:gd name="T36" fmla="*/ 0 w 107"/>
                  <a:gd name="T37" fmla="*/ 0 h 63"/>
                  <a:gd name="T38" fmla="*/ 0 w 107"/>
                  <a:gd name="T39" fmla="*/ 0 h 63"/>
                  <a:gd name="T40" fmla="*/ 0 w 107"/>
                  <a:gd name="T41" fmla="*/ 0 h 63"/>
                  <a:gd name="T42" fmla="*/ 0 w 107"/>
                  <a:gd name="T43" fmla="*/ 0 h 63"/>
                  <a:gd name="T44" fmla="*/ 0 w 107"/>
                  <a:gd name="T45" fmla="*/ 0 h 63"/>
                  <a:gd name="T46" fmla="*/ 0 w 107"/>
                  <a:gd name="T47" fmla="*/ 0 h 63"/>
                  <a:gd name="T48" fmla="*/ 0 w 107"/>
                  <a:gd name="T49" fmla="*/ 0 h 63"/>
                  <a:gd name="T50" fmla="*/ 0 w 107"/>
                  <a:gd name="T51" fmla="*/ 0 h 63"/>
                  <a:gd name="T52" fmla="*/ 0 w 107"/>
                  <a:gd name="T53" fmla="*/ 0 h 63"/>
                  <a:gd name="T54" fmla="*/ 0 w 107"/>
                  <a:gd name="T55" fmla="*/ 0 h 63"/>
                  <a:gd name="T56" fmla="*/ 0 w 107"/>
                  <a:gd name="T57" fmla="*/ 0 h 63"/>
                  <a:gd name="T58" fmla="*/ 0 w 107"/>
                  <a:gd name="T59" fmla="*/ 0 h 63"/>
                  <a:gd name="T60" fmla="*/ 0 w 107"/>
                  <a:gd name="T61" fmla="*/ 0 h 63"/>
                  <a:gd name="T62" fmla="*/ 0 w 107"/>
                  <a:gd name="T63" fmla="*/ 0 h 63"/>
                  <a:gd name="T64" fmla="*/ 0 w 107"/>
                  <a:gd name="T65" fmla="*/ 0 h 6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37" name="Freeform 86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>
                  <a:gd name="T0" fmla="*/ 1 w 1469"/>
                  <a:gd name="T1" fmla="*/ 0 h 525"/>
                  <a:gd name="T2" fmla="*/ 1 w 1469"/>
                  <a:gd name="T3" fmla="*/ 0 h 525"/>
                  <a:gd name="T4" fmla="*/ 1 w 1469"/>
                  <a:gd name="T5" fmla="*/ 0 h 525"/>
                  <a:gd name="T6" fmla="*/ 1 w 1469"/>
                  <a:gd name="T7" fmla="*/ 0 h 525"/>
                  <a:gd name="T8" fmla="*/ 1 w 1469"/>
                  <a:gd name="T9" fmla="*/ 0 h 525"/>
                  <a:gd name="T10" fmla="*/ 1 w 1469"/>
                  <a:gd name="T11" fmla="*/ 0 h 525"/>
                  <a:gd name="T12" fmla="*/ 1 w 1469"/>
                  <a:gd name="T13" fmla="*/ 0 h 525"/>
                  <a:gd name="T14" fmla="*/ 1 w 1469"/>
                  <a:gd name="T15" fmla="*/ 0 h 525"/>
                  <a:gd name="T16" fmla="*/ 1 w 1469"/>
                  <a:gd name="T17" fmla="*/ 0 h 525"/>
                  <a:gd name="T18" fmla="*/ 1 w 1469"/>
                  <a:gd name="T19" fmla="*/ 0 h 525"/>
                  <a:gd name="T20" fmla="*/ 0 w 1469"/>
                  <a:gd name="T21" fmla="*/ 0 h 525"/>
                  <a:gd name="T22" fmla="*/ 0 w 1469"/>
                  <a:gd name="T23" fmla="*/ 0 h 525"/>
                  <a:gd name="T24" fmla="*/ 0 w 1469"/>
                  <a:gd name="T25" fmla="*/ 0 h 525"/>
                  <a:gd name="T26" fmla="*/ 0 w 1469"/>
                  <a:gd name="T27" fmla="*/ 0 h 525"/>
                  <a:gd name="T28" fmla="*/ 0 w 1469"/>
                  <a:gd name="T29" fmla="*/ 0 h 525"/>
                  <a:gd name="T30" fmla="*/ 0 w 1469"/>
                  <a:gd name="T31" fmla="*/ 0 h 525"/>
                  <a:gd name="T32" fmla="*/ 0 w 1469"/>
                  <a:gd name="T33" fmla="*/ 0 h 525"/>
                  <a:gd name="T34" fmla="*/ 0 w 1469"/>
                  <a:gd name="T35" fmla="*/ 0 h 525"/>
                  <a:gd name="T36" fmla="*/ 0 w 1469"/>
                  <a:gd name="T37" fmla="*/ 0 h 525"/>
                  <a:gd name="T38" fmla="*/ 0 w 1469"/>
                  <a:gd name="T39" fmla="*/ 0 h 525"/>
                  <a:gd name="T40" fmla="*/ 0 w 1469"/>
                  <a:gd name="T41" fmla="*/ 0 h 525"/>
                  <a:gd name="T42" fmla="*/ 0 w 1469"/>
                  <a:gd name="T43" fmla="*/ 0 h 525"/>
                  <a:gd name="T44" fmla="*/ 0 w 1469"/>
                  <a:gd name="T45" fmla="*/ 0 h 525"/>
                  <a:gd name="T46" fmla="*/ 0 w 1469"/>
                  <a:gd name="T47" fmla="*/ 0 h 525"/>
                  <a:gd name="T48" fmla="*/ 0 w 1469"/>
                  <a:gd name="T49" fmla="*/ 0 h 525"/>
                  <a:gd name="T50" fmla="*/ 0 w 1469"/>
                  <a:gd name="T51" fmla="*/ 0 h 525"/>
                  <a:gd name="T52" fmla="*/ 0 w 1469"/>
                  <a:gd name="T53" fmla="*/ 0 h 525"/>
                  <a:gd name="T54" fmla="*/ 0 w 1469"/>
                  <a:gd name="T55" fmla="*/ 0 h 525"/>
                  <a:gd name="T56" fmla="*/ 0 w 1469"/>
                  <a:gd name="T57" fmla="*/ 0 h 525"/>
                  <a:gd name="T58" fmla="*/ 0 w 1469"/>
                  <a:gd name="T59" fmla="*/ 0 h 525"/>
                  <a:gd name="T60" fmla="*/ 0 w 1469"/>
                  <a:gd name="T61" fmla="*/ 0 h 525"/>
                  <a:gd name="T62" fmla="*/ 1 w 1469"/>
                  <a:gd name="T63" fmla="*/ 0 h 525"/>
                  <a:gd name="T64" fmla="*/ 1 w 1469"/>
                  <a:gd name="T65" fmla="*/ 0 h 525"/>
                  <a:gd name="T66" fmla="*/ 1 w 1469"/>
                  <a:gd name="T67" fmla="*/ 0 h 525"/>
                  <a:gd name="T68" fmla="*/ 1 w 1469"/>
                  <a:gd name="T69" fmla="*/ 0 h 525"/>
                  <a:gd name="T70" fmla="*/ 1 w 1469"/>
                  <a:gd name="T71" fmla="*/ 0 h 525"/>
                  <a:gd name="T72" fmla="*/ 1 w 1469"/>
                  <a:gd name="T73" fmla="*/ 0 h 525"/>
                  <a:gd name="T74" fmla="*/ 1 w 1469"/>
                  <a:gd name="T75" fmla="*/ 0 h 525"/>
                  <a:gd name="T76" fmla="*/ 1 w 1469"/>
                  <a:gd name="T77" fmla="*/ 0 h 525"/>
                  <a:gd name="T78" fmla="*/ 1 w 1469"/>
                  <a:gd name="T79" fmla="*/ 0 h 52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38" name="Freeform 87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>
                  <a:gd name="T0" fmla="*/ 0 w 170"/>
                  <a:gd name="T1" fmla="*/ 0 h 120"/>
                  <a:gd name="T2" fmla="*/ 0 w 170"/>
                  <a:gd name="T3" fmla="*/ 0 h 120"/>
                  <a:gd name="T4" fmla="*/ 0 w 170"/>
                  <a:gd name="T5" fmla="*/ 0 h 120"/>
                  <a:gd name="T6" fmla="*/ 0 w 170"/>
                  <a:gd name="T7" fmla="*/ 0 h 120"/>
                  <a:gd name="T8" fmla="*/ 0 w 170"/>
                  <a:gd name="T9" fmla="*/ 0 h 120"/>
                  <a:gd name="T10" fmla="*/ 0 w 170"/>
                  <a:gd name="T11" fmla="*/ 0 h 120"/>
                  <a:gd name="T12" fmla="*/ 0 w 170"/>
                  <a:gd name="T13" fmla="*/ 0 h 120"/>
                  <a:gd name="T14" fmla="*/ 0 w 170"/>
                  <a:gd name="T15" fmla="*/ 0 h 120"/>
                  <a:gd name="T16" fmla="*/ 0 w 170"/>
                  <a:gd name="T17" fmla="*/ 0 h 120"/>
                  <a:gd name="T18" fmla="*/ 0 w 170"/>
                  <a:gd name="T19" fmla="*/ 0 h 120"/>
                  <a:gd name="T20" fmla="*/ 0 w 170"/>
                  <a:gd name="T21" fmla="*/ 0 h 120"/>
                  <a:gd name="T22" fmla="*/ 0 w 170"/>
                  <a:gd name="T23" fmla="*/ 0 h 120"/>
                  <a:gd name="T24" fmla="*/ 0 w 170"/>
                  <a:gd name="T25" fmla="*/ 0 h 120"/>
                  <a:gd name="T26" fmla="*/ 0 w 170"/>
                  <a:gd name="T27" fmla="*/ 0 h 120"/>
                  <a:gd name="T28" fmla="*/ 0 w 170"/>
                  <a:gd name="T29" fmla="*/ 0 h 120"/>
                  <a:gd name="T30" fmla="*/ 0 w 170"/>
                  <a:gd name="T31" fmla="*/ 0 h 120"/>
                  <a:gd name="T32" fmla="*/ 0 w 170"/>
                  <a:gd name="T33" fmla="*/ 0 h 120"/>
                  <a:gd name="T34" fmla="*/ 0 w 170"/>
                  <a:gd name="T35" fmla="*/ 0 h 120"/>
                  <a:gd name="T36" fmla="*/ 0 w 170"/>
                  <a:gd name="T37" fmla="*/ 0 h 12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39" name="Freeform 88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>
                  <a:gd name="T0" fmla="*/ 0 w 170"/>
                  <a:gd name="T1" fmla="*/ 0 h 119"/>
                  <a:gd name="T2" fmla="*/ 0 w 170"/>
                  <a:gd name="T3" fmla="*/ 0 h 119"/>
                  <a:gd name="T4" fmla="*/ 0 w 170"/>
                  <a:gd name="T5" fmla="*/ 0 h 119"/>
                  <a:gd name="T6" fmla="*/ 0 w 170"/>
                  <a:gd name="T7" fmla="*/ 0 h 119"/>
                  <a:gd name="T8" fmla="*/ 0 w 170"/>
                  <a:gd name="T9" fmla="*/ 0 h 119"/>
                  <a:gd name="T10" fmla="*/ 0 w 170"/>
                  <a:gd name="T11" fmla="*/ 0 h 119"/>
                  <a:gd name="T12" fmla="*/ 0 w 170"/>
                  <a:gd name="T13" fmla="*/ 0 h 119"/>
                  <a:gd name="T14" fmla="*/ 0 w 170"/>
                  <a:gd name="T15" fmla="*/ 0 h 119"/>
                  <a:gd name="T16" fmla="*/ 0 w 170"/>
                  <a:gd name="T17" fmla="*/ 0 h 119"/>
                  <a:gd name="T18" fmla="*/ 0 w 170"/>
                  <a:gd name="T19" fmla="*/ 0 h 119"/>
                  <a:gd name="T20" fmla="*/ 0 w 170"/>
                  <a:gd name="T21" fmla="*/ 0 h 119"/>
                  <a:gd name="T22" fmla="*/ 0 w 170"/>
                  <a:gd name="T23" fmla="*/ 0 h 119"/>
                  <a:gd name="T24" fmla="*/ 0 w 170"/>
                  <a:gd name="T25" fmla="*/ 0 h 119"/>
                  <a:gd name="T26" fmla="*/ 0 w 170"/>
                  <a:gd name="T27" fmla="*/ 0 h 119"/>
                  <a:gd name="T28" fmla="*/ 0 w 170"/>
                  <a:gd name="T29" fmla="*/ 0 h 119"/>
                  <a:gd name="T30" fmla="*/ 0 w 170"/>
                  <a:gd name="T31" fmla="*/ 0 h 119"/>
                  <a:gd name="T32" fmla="*/ 0 w 170"/>
                  <a:gd name="T33" fmla="*/ 0 h 119"/>
                  <a:gd name="T34" fmla="*/ 0 w 170"/>
                  <a:gd name="T35" fmla="*/ 0 h 119"/>
                  <a:gd name="T36" fmla="*/ 0 w 170"/>
                  <a:gd name="T37" fmla="*/ 0 h 11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40" name="Freeform 89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>
                  <a:gd name="T0" fmla="*/ 0 w 730"/>
                  <a:gd name="T1" fmla="*/ 0 h 200"/>
                  <a:gd name="T2" fmla="*/ 1 w 730"/>
                  <a:gd name="T3" fmla="*/ 0 h 200"/>
                  <a:gd name="T4" fmla="*/ 1 w 730"/>
                  <a:gd name="T5" fmla="*/ 0 h 200"/>
                  <a:gd name="T6" fmla="*/ 0 w 730"/>
                  <a:gd name="T7" fmla="*/ 0 h 200"/>
                  <a:gd name="T8" fmla="*/ 0 w 730"/>
                  <a:gd name="T9" fmla="*/ 0 h 2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41" name="Freeform 90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>
                  <a:gd name="T0" fmla="*/ 0 w 703"/>
                  <a:gd name="T1" fmla="*/ 0 h 187"/>
                  <a:gd name="T2" fmla="*/ 1 w 703"/>
                  <a:gd name="T3" fmla="*/ 0 h 187"/>
                  <a:gd name="T4" fmla="*/ 1 w 703"/>
                  <a:gd name="T5" fmla="*/ 0 h 187"/>
                  <a:gd name="T6" fmla="*/ 0 w 703"/>
                  <a:gd name="T7" fmla="*/ 0 h 187"/>
                  <a:gd name="T8" fmla="*/ 0 w 703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42" name="Freeform 91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>
                  <a:gd name="T0" fmla="*/ 0 w 424"/>
                  <a:gd name="T1" fmla="*/ 1 h 508"/>
                  <a:gd name="T2" fmla="*/ 0 w 424"/>
                  <a:gd name="T3" fmla="*/ 1 h 508"/>
                  <a:gd name="T4" fmla="*/ 0 w 424"/>
                  <a:gd name="T5" fmla="*/ 1 h 508"/>
                  <a:gd name="T6" fmla="*/ 1 w 424"/>
                  <a:gd name="T7" fmla="*/ 0 h 508"/>
                  <a:gd name="T8" fmla="*/ 0 w 424"/>
                  <a:gd name="T9" fmla="*/ 0 h 508"/>
                  <a:gd name="T10" fmla="*/ 0 w 424"/>
                  <a:gd name="T11" fmla="*/ 0 h 508"/>
                  <a:gd name="T12" fmla="*/ 0 w 424"/>
                  <a:gd name="T13" fmla="*/ 1 h 508"/>
                  <a:gd name="T14" fmla="*/ 0 w 424"/>
                  <a:gd name="T15" fmla="*/ 1 h 5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43" name="Freeform 92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>
                  <a:gd name="T0" fmla="*/ 0 w 1186"/>
                  <a:gd name="T1" fmla="*/ 0 h 245"/>
                  <a:gd name="T2" fmla="*/ 1 w 1186"/>
                  <a:gd name="T3" fmla="*/ 0 h 245"/>
                  <a:gd name="T4" fmla="*/ 1 w 1186"/>
                  <a:gd name="T5" fmla="*/ 0 h 245"/>
                  <a:gd name="T6" fmla="*/ 1 w 1186"/>
                  <a:gd name="T7" fmla="*/ 0 h 245"/>
                  <a:gd name="T8" fmla="*/ 1 w 1186"/>
                  <a:gd name="T9" fmla="*/ 0 h 245"/>
                  <a:gd name="T10" fmla="*/ 1 w 1186"/>
                  <a:gd name="T11" fmla="*/ 0 h 245"/>
                  <a:gd name="T12" fmla="*/ 1 w 1186"/>
                  <a:gd name="T13" fmla="*/ 0 h 245"/>
                  <a:gd name="T14" fmla="*/ 1 w 1186"/>
                  <a:gd name="T15" fmla="*/ 0 h 245"/>
                  <a:gd name="T16" fmla="*/ 1 w 1186"/>
                  <a:gd name="T17" fmla="*/ 0 h 245"/>
                  <a:gd name="T18" fmla="*/ 1 w 1186"/>
                  <a:gd name="T19" fmla="*/ 0 h 245"/>
                  <a:gd name="T20" fmla="*/ 1 w 1186"/>
                  <a:gd name="T21" fmla="*/ 0 h 245"/>
                  <a:gd name="T22" fmla="*/ 1 w 1186"/>
                  <a:gd name="T23" fmla="*/ 0 h 245"/>
                  <a:gd name="T24" fmla="*/ 1 w 1186"/>
                  <a:gd name="T25" fmla="*/ 0 h 245"/>
                  <a:gd name="T26" fmla="*/ 1 w 1186"/>
                  <a:gd name="T27" fmla="*/ 0 h 245"/>
                  <a:gd name="T28" fmla="*/ 1 w 1186"/>
                  <a:gd name="T29" fmla="*/ 0 h 245"/>
                  <a:gd name="T30" fmla="*/ 1 w 1186"/>
                  <a:gd name="T31" fmla="*/ 0 h 245"/>
                  <a:gd name="T32" fmla="*/ 1 w 1186"/>
                  <a:gd name="T33" fmla="*/ 0 h 245"/>
                  <a:gd name="T34" fmla="*/ 1 w 1186"/>
                  <a:gd name="T35" fmla="*/ 0 h 245"/>
                  <a:gd name="T36" fmla="*/ 1 w 1186"/>
                  <a:gd name="T37" fmla="*/ 0 h 245"/>
                  <a:gd name="T38" fmla="*/ 1 w 1186"/>
                  <a:gd name="T39" fmla="*/ 0 h 245"/>
                  <a:gd name="T40" fmla="*/ 1 w 1186"/>
                  <a:gd name="T41" fmla="*/ 0 h 245"/>
                  <a:gd name="T42" fmla="*/ 0 w 1186"/>
                  <a:gd name="T43" fmla="*/ 0 h 245"/>
                  <a:gd name="T44" fmla="*/ 0 w 1186"/>
                  <a:gd name="T45" fmla="*/ 0 h 245"/>
                  <a:gd name="T46" fmla="*/ 0 w 1186"/>
                  <a:gd name="T47" fmla="*/ 0 h 245"/>
                  <a:gd name="T48" fmla="*/ 0 w 1186"/>
                  <a:gd name="T49" fmla="*/ 0 h 245"/>
                  <a:gd name="T50" fmla="*/ 0 w 1186"/>
                  <a:gd name="T51" fmla="*/ 0 h 245"/>
                  <a:gd name="T52" fmla="*/ 0 w 1186"/>
                  <a:gd name="T53" fmla="*/ 0 h 245"/>
                  <a:gd name="T54" fmla="*/ 0 w 1186"/>
                  <a:gd name="T55" fmla="*/ 0 h 245"/>
                  <a:gd name="T56" fmla="*/ 0 w 1186"/>
                  <a:gd name="T57" fmla="*/ 0 h 245"/>
                  <a:gd name="T58" fmla="*/ 0 w 1186"/>
                  <a:gd name="T59" fmla="*/ 0 h 245"/>
                  <a:gd name="T60" fmla="*/ 0 w 1186"/>
                  <a:gd name="T61" fmla="*/ 0 h 245"/>
                  <a:gd name="T62" fmla="*/ 0 w 1186"/>
                  <a:gd name="T63" fmla="*/ 0 h 245"/>
                  <a:gd name="T64" fmla="*/ 0 w 1186"/>
                  <a:gd name="T65" fmla="*/ 0 h 245"/>
                  <a:gd name="T66" fmla="*/ 0 w 1186"/>
                  <a:gd name="T67" fmla="*/ 0 h 245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144" name="Freeform 93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>
                  <a:gd name="T0" fmla="*/ 0 w 241"/>
                  <a:gd name="T1" fmla="*/ 0 h 738"/>
                  <a:gd name="T2" fmla="*/ 0 w 241"/>
                  <a:gd name="T3" fmla="*/ 1 h 738"/>
                  <a:gd name="T4" fmla="*/ 0 w 241"/>
                  <a:gd name="T5" fmla="*/ 1 h 738"/>
                  <a:gd name="T6" fmla="*/ 0 w 241"/>
                  <a:gd name="T7" fmla="*/ 0 h 738"/>
                  <a:gd name="T8" fmla="*/ 0 w 241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126985" name="Freeform 94"/>
          <p:cNvSpPr>
            <a:spLocks/>
          </p:cNvSpPr>
          <p:nvPr/>
        </p:nvSpPr>
        <p:spPr bwMode="auto">
          <a:xfrm>
            <a:off x="6445250" y="3305175"/>
            <a:ext cx="1600200" cy="1489075"/>
          </a:xfrm>
          <a:custGeom>
            <a:avLst/>
            <a:gdLst>
              <a:gd name="T0" fmla="*/ 2147483647 w 2894"/>
              <a:gd name="T1" fmla="*/ 2147483647 h 2693"/>
              <a:gd name="T2" fmla="*/ 2147483647 w 2894"/>
              <a:gd name="T3" fmla="*/ 2147483647 h 2693"/>
              <a:gd name="T4" fmla="*/ 2147483647 w 2894"/>
              <a:gd name="T5" fmla="*/ 2147483647 h 2693"/>
              <a:gd name="T6" fmla="*/ 2147483647 w 2894"/>
              <a:gd name="T7" fmla="*/ 2147483647 h 2693"/>
              <a:gd name="T8" fmla="*/ 2147483647 w 2894"/>
              <a:gd name="T9" fmla="*/ 2147483647 h 2693"/>
              <a:gd name="T10" fmla="*/ 2147483647 w 2894"/>
              <a:gd name="T11" fmla="*/ 2147483647 h 2693"/>
              <a:gd name="T12" fmla="*/ 2147483647 w 2894"/>
              <a:gd name="T13" fmla="*/ 2147483647 h 2693"/>
              <a:gd name="T14" fmla="*/ 2147483647 w 2894"/>
              <a:gd name="T15" fmla="*/ 2147483647 h 2693"/>
              <a:gd name="T16" fmla="*/ 2147483647 w 2894"/>
              <a:gd name="T17" fmla="*/ 2147483647 h 2693"/>
              <a:gd name="T18" fmla="*/ 2147483647 w 2894"/>
              <a:gd name="T19" fmla="*/ 2147483647 h 2693"/>
              <a:gd name="T20" fmla="*/ 2147483647 w 2894"/>
              <a:gd name="T21" fmla="*/ 2147483647 h 269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26986" name="Group 95"/>
          <p:cNvGrpSpPr>
            <a:grpSpLocks/>
          </p:cNvGrpSpPr>
          <p:nvPr/>
        </p:nvGrpSpPr>
        <p:grpSpPr bwMode="auto">
          <a:xfrm>
            <a:off x="6699250" y="4383088"/>
            <a:ext cx="436563" cy="203200"/>
            <a:chOff x="3600" y="219"/>
            <a:chExt cx="360" cy="175"/>
          </a:xfrm>
        </p:grpSpPr>
        <p:sp>
          <p:nvSpPr>
            <p:cNvPr id="127062" name="Oval 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27063" name="Line 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7064" name="Line 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7065" name="Rectangle 99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27066" name="Oval 1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grpSp>
          <p:nvGrpSpPr>
            <p:cNvPr id="127067" name="Group 10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27072" name="Line 1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7073" name="Line 1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7074" name="Line 1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27068" name="Group 10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27069" name="Line 1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7070" name="Line 1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7071" name="Line 1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126987" name="Line 109"/>
          <p:cNvSpPr>
            <a:spLocks noChangeShapeType="1"/>
          </p:cNvSpPr>
          <p:nvPr/>
        </p:nvSpPr>
        <p:spPr bwMode="auto">
          <a:xfrm>
            <a:off x="6724650" y="4233863"/>
            <a:ext cx="11620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6988" name="Line 110"/>
          <p:cNvSpPr>
            <a:spLocks noChangeShapeType="1"/>
          </p:cNvSpPr>
          <p:nvPr/>
        </p:nvSpPr>
        <p:spPr bwMode="auto">
          <a:xfrm>
            <a:off x="6907213" y="4233863"/>
            <a:ext cx="0" cy="149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6989" name="Line 111"/>
          <p:cNvSpPr>
            <a:spLocks noChangeShapeType="1"/>
          </p:cNvSpPr>
          <p:nvPr/>
        </p:nvSpPr>
        <p:spPr bwMode="auto">
          <a:xfrm>
            <a:off x="7650163" y="4089400"/>
            <a:ext cx="0" cy="149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126990" name="Group 112"/>
          <p:cNvGrpSpPr>
            <a:grpSpLocks/>
          </p:cNvGrpSpPr>
          <p:nvPr/>
        </p:nvGrpSpPr>
        <p:grpSpPr bwMode="auto">
          <a:xfrm>
            <a:off x="7251700" y="3678238"/>
            <a:ext cx="796925" cy="514350"/>
            <a:chOff x="10665" y="3225"/>
            <a:chExt cx="1440" cy="930"/>
          </a:xfrm>
        </p:grpSpPr>
        <p:sp>
          <p:nvSpPr>
            <p:cNvPr id="127058" name="Oval 11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grpSp>
          <p:nvGrpSpPr>
            <p:cNvPr id="127059" name="Group 114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127060" name="Object 115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8019" r:id="rId4" imgW="826829" imgH="840406" progId="">
                      <p:embed/>
                    </p:oleObj>
                  </mc:Choice>
                  <mc:Fallback>
                    <p:oleObj r:id="rId4" imgW="826829" imgH="840406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7061" name="Object 116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8020" r:id="rId6" imgW="1268295" imgH="1199426" progId="">
                      <p:embed/>
                    </p:oleObj>
                  </mc:Choice>
                  <mc:Fallback>
                    <p:oleObj r:id="rId6" imgW="1268295" imgH="1199426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26991" name="Freeform 117"/>
          <p:cNvSpPr>
            <a:spLocks/>
          </p:cNvSpPr>
          <p:nvPr/>
        </p:nvSpPr>
        <p:spPr bwMode="auto">
          <a:xfrm>
            <a:off x="3697288" y="5489575"/>
            <a:ext cx="2565400" cy="793750"/>
          </a:xfrm>
          <a:custGeom>
            <a:avLst/>
            <a:gdLst>
              <a:gd name="T0" fmla="*/ 2147483647 w 4636"/>
              <a:gd name="T1" fmla="*/ 2147483647 h 1435"/>
              <a:gd name="T2" fmla="*/ 2147483647 w 4636"/>
              <a:gd name="T3" fmla="*/ 2147483647 h 1435"/>
              <a:gd name="T4" fmla="*/ 2147483647 w 4636"/>
              <a:gd name="T5" fmla="*/ 2147483647 h 1435"/>
              <a:gd name="T6" fmla="*/ 2147483647 w 4636"/>
              <a:gd name="T7" fmla="*/ 2147483647 h 1435"/>
              <a:gd name="T8" fmla="*/ 2147483647 w 4636"/>
              <a:gd name="T9" fmla="*/ 2147483647 h 1435"/>
              <a:gd name="T10" fmla="*/ 2147483647 w 4636"/>
              <a:gd name="T11" fmla="*/ 2147483647 h 1435"/>
              <a:gd name="T12" fmla="*/ 2147483647 w 4636"/>
              <a:gd name="T13" fmla="*/ 2147483647 h 1435"/>
              <a:gd name="T14" fmla="*/ 2147483647 w 4636"/>
              <a:gd name="T15" fmla="*/ 2147483647 h 1435"/>
              <a:gd name="T16" fmla="*/ 2147483647 w 4636"/>
              <a:gd name="T17" fmla="*/ 2147483647 h 1435"/>
              <a:gd name="T18" fmla="*/ 2147483647 w 4636"/>
              <a:gd name="T19" fmla="*/ 2147483647 h 143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386" name="Line 119"/>
          <p:cNvSpPr>
            <a:spLocks noChangeShapeType="1"/>
          </p:cNvSpPr>
          <p:nvPr/>
        </p:nvSpPr>
        <p:spPr bwMode="auto">
          <a:xfrm flipV="1">
            <a:off x="7059613" y="4052888"/>
            <a:ext cx="428625" cy="2889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26994" name="Freeform 120"/>
          <p:cNvSpPr>
            <a:spLocks/>
          </p:cNvSpPr>
          <p:nvPr/>
        </p:nvSpPr>
        <p:spPr bwMode="auto">
          <a:xfrm>
            <a:off x="3695700" y="4630738"/>
            <a:ext cx="2970213" cy="292100"/>
          </a:xfrm>
          <a:custGeom>
            <a:avLst/>
            <a:gdLst>
              <a:gd name="T0" fmla="*/ 0 w 2196"/>
              <a:gd name="T1" fmla="*/ 0 h 318"/>
              <a:gd name="T2" fmla="*/ 2147483647 w 2196"/>
              <a:gd name="T3" fmla="*/ 2147483647 h 318"/>
              <a:gd name="T4" fmla="*/ 2147483647 w 2196"/>
              <a:gd name="T5" fmla="*/ 2147483647 h 3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96" h="318">
                <a:moveTo>
                  <a:pt x="0" y="0"/>
                </a:moveTo>
                <a:cubicBezTo>
                  <a:pt x="199" y="51"/>
                  <a:pt x="828" y="301"/>
                  <a:pt x="1194" y="306"/>
                </a:cubicBezTo>
                <a:cubicBezTo>
                  <a:pt x="1536" y="318"/>
                  <a:pt x="1987" y="88"/>
                  <a:pt x="2196" y="3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58388" name="Line 121"/>
          <p:cNvSpPr>
            <a:spLocks noChangeShapeType="1"/>
          </p:cNvSpPr>
          <p:nvPr/>
        </p:nvSpPr>
        <p:spPr bwMode="auto">
          <a:xfrm flipH="1" flipV="1">
            <a:off x="3660775" y="4743450"/>
            <a:ext cx="981075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8389" name="Text Box 122"/>
          <p:cNvSpPr txBox="1">
            <a:spLocks noChangeArrowheads="1"/>
          </p:cNvSpPr>
          <p:nvPr/>
        </p:nvSpPr>
        <p:spPr bwMode="auto">
          <a:xfrm>
            <a:off x="254000" y="3963988"/>
            <a:ext cx="21002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dirty="0">
                <a:latin typeface="Arial" charset="0"/>
                <a:cs typeface="Arial" charset="0"/>
              </a:rPr>
              <a:t>Permanent address: 128.119.40.186</a:t>
            </a:r>
          </a:p>
        </p:txBody>
      </p:sp>
      <p:sp>
        <p:nvSpPr>
          <p:cNvPr id="58390" name="Text Box 123"/>
          <p:cNvSpPr txBox="1">
            <a:spLocks noChangeArrowheads="1"/>
          </p:cNvSpPr>
          <p:nvPr/>
        </p:nvSpPr>
        <p:spPr bwMode="auto">
          <a:xfrm>
            <a:off x="6305550" y="4710113"/>
            <a:ext cx="21002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600" dirty="0">
                <a:latin typeface="Arial" charset="0"/>
                <a:cs typeface="Arial" charset="0"/>
              </a:rPr>
              <a:t>Care-of address: 79.129.13.2</a:t>
            </a:r>
          </a:p>
        </p:txBody>
      </p:sp>
      <p:grpSp>
        <p:nvGrpSpPr>
          <p:cNvPr id="446588" name="Group 124"/>
          <p:cNvGrpSpPr>
            <a:grpSpLocks/>
          </p:cNvGrpSpPr>
          <p:nvPr/>
        </p:nvGrpSpPr>
        <p:grpSpPr bwMode="auto">
          <a:xfrm>
            <a:off x="1385888" y="5038725"/>
            <a:ext cx="3021012" cy="1068388"/>
            <a:chOff x="873" y="3174"/>
            <a:chExt cx="1903" cy="673"/>
          </a:xfrm>
        </p:grpSpPr>
        <p:grpSp>
          <p:nvGrpSpPr>
            <p:cNvPr id="127045" name="Group 125"/>
            <p:cNvGrpSpPr>
              <a:grpSpLocks/>
            </p:cNvGrpSpPr>
            <p:nvPr/>
          </p:nvGrpSpPr>
          <p:grpSpPr bwMode="auto">
            <a:xfrm>
              <a:off x="908" y="3174"/>
              <a:ext cx="1868" cy="286"/>
              <a:chOff x="527" y="2649"/>
              <a:chExt cx="1868" cy="286"/>
            </a:xfrm>
          </p:grpSpPr>
          <p:sp>
            <p:nvSpPr>
              <p:cNvPr id="58440" name="Rectangle 126"/>
              <p:cNvSpPr>
                <a:spLocks noChangeArrowheads="1"/>
              </p:cNvSpPr>
              <p:nvPr/>
            </p:nvSpPr>
            <p:spPr bwMode="auto">
              <a:xfrm>
                <a:off x="546" y="2680"/>
                <a:ext cx="1849" cy="23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58441" name="Text Box 127"/>
              <p:cNvSpPr txBox="1">
                <a:spLocks noChangeArrowheads="1"/>
              </p:cNvSpPr>
              <p:nvPr/>
            </p:nvSpPr>
            <p:spPr bwMode="auto">
              <a:xfrm>
                <a:off x="527" y="2698"/>
                <a:ext cx="178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600" dirty="0">
                    <a:latin typeface="Arial" charset="0"/>
                    <a:cs typeface="Arial" charset="0"/>
                  </a:rPr>
                  <a:t>dest: 128.119.40.186</a:t>
                </a:r>
              </a:p>
            </p:txBody>
          </p:sp>
          <p:sp>
            <p:nvSpPr>
              <p:cNvPr id="58442" name="Line 128"/>
              <p:cNvSpPr>
                <a:spLocks noChangeShapeType="1"/>
              </p:cNvSpPr>
              <p:nvPr/>
            </p:nvSpPr>
            <p:spPr bwMode="auto">
              <a:xfrm>
                <a:off x="1847" y="2680"/>
                <a:ext cx="3" cy="2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grpSp>
            <p:nvGrpSpPr>
              <p:cNvPr id="127050" name="Group 129"/>
              <p:cNvGrpSpPr>
                <a:grpSpLocks/>
              </p:cNvGrpSpPr>
              <p:nvPr/>
            </p:nvGrpSpPr>
            <p:grpSpPr bwMode="auto">
              <a:xfrm>
                <a:off x="2148" y="2649"/>
                <a:ext cx="111" cy="109"/>
                <a:chOff x="1941" y="2928"/>
                <a:chExt cx="111" cy="109"/>
              </a:xfrm>
            </p:grpSpPr>
            <p:sp>
              <p:nvSpPr>
                <p:cNvPr id="127055" name="Freeform 130"/>
                <p:cNvSpPr>
                  <a:spLocks/>
                </p:cNvSpPr>
                <p:nvPr/>
              </p:nvSpPr>
              <p:spPr bwMode="auto">
                <a:xfrm>
                  <a:off x="1941" y="2928"/>
                  <a:ext cx="111" cy="108"/>
                </a:xfrm>
                <a:custGeom>
                  <a:avLst/>
                  <a:gdLst>
                    <a:gd name="T0" fmla="*/ 57 w 111"/>
                    <a:gd name="T1" fmla="*/ 0 h 108"/>
                    <a:gd name="T2" fmla="*/ 111 w 111"/>
                    <a:gd name="T3" fmla="*/ 0 h 108"/>
                    <a:gd name="T4" fmla="*/ 48 w 111"/>
                    <a:gd name="T5" fmla="*/ 108 h 108"/>
                    <a:gd name="T6" fmla="*/ 0 w 111"/>
                    <a:gd name="T7" fmla="*/ 105 h 108"/>
                    <a:gd name="T8" fmla="*/ 57 w 111"/>
                    <a:gd name="T9" fmla="*/ 0 h 1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11" h="108">
                      <a:moveTo>
                        <a:pt x="57" y="0"/>
                      </a:moveTo>
                      <a:lnTo>
                        <a:pt x="111" y="0"/>
                      </a:lnTo>
                      <a:lnTo>
                        <a:pt x="48" y="108"/>
                      </a:lnTo>
                      <a:lnTo>
                        <a:pt x="0" y="105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sp>
              <p:nvSpPr>
                <p:cNvPr id="58449" name="Line 131"/>
                <p:cNvSpPr>
                  <a:spLocks noChangeShapeType="1"/>
                </p:cNvSpPr>
                <p:nvPr/>
              </p:nvSpPr>
              <p:spPr bwMode="auto">
                <a:xfrm flipH="1">
                  <a:off x="1943" y="2932"/>
                  <a:ext cx="57" cy="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58450" name="Line 132"/>
                <p:cNvSpPr>
                  <a:spLocks noChangeShapeType="1"/>
                </p:cNvSpPr>
                <p:nvPr/>
              </p:nvSpPr>
              <p:spPr bwMode="auto">
                <a:xfrm flipH="1">
                  <a:off x="1985" y="2938"/>
                  <a:ext cx="57" cy="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</p:grpSp>
          <p:grpSp>
            <p:nvGrpSpPr>
              <p:cNvPr id="127051" name="Group 133"/>
              <p:cNvGrpSpPr>
                <a:grpSpLocks/>
              </p:cNvGrpSpPr>
              <p:nvPr/>
            </p:nvGrpSpPr>
            <p:grpSpPr bwMode="auto">
              <a:xfrm>
                <a:off x="2136" y="2826"/>
                <a:ext cx="111" cy="109"/>
                <a:chOff x="1941" y="2928"/>
                <a:chExt cx="111" cy="109"/>
              </a:xfrm>
            </p:grpSpPr>
            <p:sp>
              <p:nvSpPr>
                <p:cNvPr id="127052" name="Freeform 134"/>
                <p:cNvSpPr>
                  <a:spLocks/>
                </p:cNvSpPr>
                <p:nvPr/>
              </p:nvSpPr>
              <p:spPr bwMode="auto">
                <a:xfrm>
                  <a:off x="1941" y="2928"/>
                  <a:ext cx="111" cy="108"/>
                </a:xfrm>
                <a:custGeom>
                  <a:avLst/>
                  <a:gdLst>
                    <a:gd name="T0" fmla="*/ 57 w 111"/>
                    <a:gd name="T1" fmla="*/ 0 h 108"/>
                    <a:gd name="T2" fmla="*/ 111 w 111"/>
                    <a:gd name="T3" fmla="*/ 0 h 108"/>
                    <a:gd name="T4" fmla="*/ 48 w 111"/>
                    <a:gd name="T5" fmla="*/ 108 h 108"/>
                    <a:gd name="T6" fmla="*/ 0 w 111"/>
                    <a:gd name="T7" fmla="*/ 105 h 108"/>
                    <a:gd name="T8" fmla="*/ 57 w 111"/>
                    <a:gd name="T9" fmla="*/ 0 h 1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11" h="108">
                      <a:moveTo>
                        <a:pt x="57" y="0"/>
                      </a:moveTo>
                      <a:lnTo>
                        <a:pt x="111" y="0"/>
                      </a:lnTo>
                      <a:lnTo>
                        <a:pt x="48" y="108"/>
                      </a:lnTo>
                      <a:lnTo>
                        <a:pt x="0" y="105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sp>
              <p:nvSpPr>
                <p:cNvPr id="58446" name="Line 135"/>
                <p:cNvSpPr>
                  <a:spLocks noChangeShapeType="1"/>
                </p:cNvSpPr>
                <p:nvPr/>
              </p:nvSpPr>
              <p:spPr bwMode="auto">
                <a:xfrm flipH="1">
                  <a:off x="1943" y="2932"/>
                  <a:ext cx="57" cy="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58447" name="Line 136"/>
                <p:cNvSpPr>
                  <a:spLocks noChangeShapeType="1"/>
                </p:cNvSpPr>
                <p:nvPr/>
              </p:nvSpPr>
              <p:spPr bwMode="auto">
                <a:xfrm flipH="1">
                  <a:off x="1985" y="2938"/>
                  <a:ext cx="57" cy="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</p:grpSp>
        </p:grpSp>
        <p:sp>
          <p:nvSpPr>
            <p:cNvPr id="58439" name="Text Box 137"/>
            <p:cNvSpPr txBox="1">
              <a:spLocks noChangeArrowheads="1"/>
            </p:cNvSpPr>
            <p:nvPr/>
          </p:nvSpPr>
          <p:spPr bwMode="auto">
            <a:xfrm>
              <a:off x="873" y="3443"/>
              <a:ext cx="118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>
                  <a:latin typeface="Arial" charset="0"/>
                  <a:cs typeface="Arial" charset="0"/>
                </a:rPr>
                <a:t>packet sent by correspondent</a:t>
              </a:r>
            </a:p>
          </p:txBody>
        </p:sp>
      </p:grpSp>
      <p:grpSp>
        <p:nvGrpSpPr>
          <p:cNvPr id="446602" name="Group 138"/>
          <p:cNvGrpSpPr>
            <a:grpSpLocks/>
          </p:cNvGrpSpPr>
          <p:nvPr/>
        </p:nvGrpSpPr>
        <p:grpSpPr bwMode="auto">
          <a:xfrm>
            <a:off x="879475" y="2039938"/>
            <a:ext cx="5287963" cy="2814637"/>
            <a:chOff x="554" y="1285"/>
            <a:chExt cx="3331" cy="1773"/>
          </a:xfrm>
        </p:grpSpPr>
        <p:sp>
          <p:nvSpPr>
            <p:cNvPr id="58410" name="Rectangle 139"/>
            <p:cNvSpPr>
              <a:spLocks noChangeArrowheads="1"/>
            </p:cNvSpPr>
            <p:nvPr/>
          </p:nvSpPr>
          <p:spPr bwMode="auto">
            <a:xfrm>
              <a:off x="2931" y="2982"/>
              <a:ext cx="356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27018" name="Freeform 140"/>
            <p:cNvSpPr>
              <a:spLocks/>
            </p:cNvSpPr>
            <p:nvPr/>
          </p:nvSpPr>
          <p:spPr bwMode="auto">
            <a:xfrm>
              <a:off x="576" y="2009"/>
              <a:ext cx="3303" cy="990"/>
            </a:xfrm>
            <a:custGeom>
              <a:avLst/>
              <a:gdLst>
                <a:gd name="T0" fmla="*/ 2439 w 3303"/>
                <a:gd name="T1" fmla="*/ 981 h 990"/>
                <a:gd name="T2" fmla="*/ 1490 w 3303"/>
                <a:gd name="T3" fmla="*/ 346 h 990"/>
                <a:gd name="T4" fmla="*/ 0 w 3303"/>
                <a:gd name="T5" fmla="*/ 41 h 990"/>
                <a:gd name="T6" fmla="*/ 3303 w 3303"/>
                <a:gd name="T7" fmla="*/ 49 h 990"/>
                <a:gd name="T8" fmla="*/ 2829 w 3303"/>
                <a:gd name="T9" fmla="*/ 337 h 990"/>
                <a:gd name="T10" fmla="*/ 2558 w 3303"/>
                <a:gd name="T11" fmla="*/ 973 h 990"/>
                <a:gd name="T12" fmla="*/ 2439 w 3303"/>
                <a:gd name="T13" fmla="*/ 981 h 9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03" h="990">
                  <a:moveTo>
                    <a:pt x="2439" y="981"/>
                  </a:moveTo>
                  <a:cubicBezTo>
                    <a:pt x="2439" y="981"/>
                    <a:pt x="1882" y="501"/>
                    <a:pt x="1490" y="346"/>
                  </a:cubicBezTo>
                  <a:cubicBezTo>
                    <a:pt x="1098" y="191"/>
                    <a:pt x="13" y="47"/>
                    <a:pt x="0" y="41"/>
                  </a:cubicBezTo>
                  <a:cubicBezTo>
                    <a:pt x="13" y="59"/>
                    <a:pt x="2832" y="0"/>
                    <a:pt x="3303" y="49"/>
                  </a:cubicBezTo>
                  <a:cubicBezTo>
                    <a:pt x="3301" y="41"/>
                    <a:pt x="2925" y="183"/>
                    <a:pt x="2829" y="337"/>
                  </a:cubicBezTo>
                  <a:cubicBezTo>
                    <a:pt x="2733" y="491"/>
                    <a:pt x="2550" y="990"/>
                    <a:pt x="2558" y="973"/>
                  </a:cubicBezTo>
                  <a:cubicBezTo>
                    <a:pt x="2558" y="990"/>
                    <a:pt x="2439" y="981"/>
                    <a:pt x="2439" y="981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grpSp>
          <p:nvGrpSpPr>
            <p:cNvPr id="127019" name="Group 141"/>
            <p:cNvGrpSpPr>
              <a:grpSpLocks/>
            </p:cNvGrpSpPr>
            <p:nvPr/>
          </p:nvGrpSpPr>
          <p:grpSpPr bwMode="auto">
            <a:xfrm>
              <a:off x="561" y="1649"/>
              <a:ext cx="3324" cy="464"/>
              <a:chOff x="1240" y="1226"/>
              <a:chExt cx="3324" cy="464"/>
            </a:xfrm>
          </p:grpSpPr>
          <p:grpSp>
            <p:nvGrpSpPr>
              <p:cNvPr id="127021" name="Group 142"/>
              <p:cNvGrpSpPr>
                <a:grpSpLocks/>
              </p:cNvGrpSpPr>
              <p:nvPr/>
            </p:nvGrpSpPr>
            <p:grpSpPr bwMode="auto">
              <a:xfrm>
                <a:off x="1240" y="1226"/>
                <a:ext cx="3324" cy="464"/>
                <a:chOff x="1198" y="3598"/>
                <a:chExt cx="3324" cy="464"/>
              </a:xfrm>
            </p:grpSpPr>
            <p:sp>
              <p:nvSpPr>
                <p:cNvPr id="58427" name="Rectangle 143"/>
                <p:cNvSpPr>
                  <a:spLocks noChangeArrowheads="1"/>
                </p:cNvSpPr>
                <p:nvPr/>
              </p:nvSpPr>
              <p:spPr bwMode="auto">
                <a:xfrm>
                  <a:off x="1221" y="3665"/>
                  <a:ext cx="3301" cy="34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8428" name="Text Box 144"/>
                <p:cNvSpPr txBox="1">
                  <a:spLocks noChangeArrowheads="1"/>
                </p:cNvSpPr>
                <p:nvPr/>
              </p:nvSpPr>
              <p:spPr bwMode="auto">
                <a:xfrm>
                  <a:off x="1198" y="3733"/>
                  <a:ext cx="1780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>
                    <a:defRPr/>
                  </a:pPr>
                  <a:r>
                    <a:rPr lang="en-US" sz="1600" dirty="0">
                      <a:latin typeface="Arial" charset="0"/>
                      <a:cs typeface="Arial" charset="0"/>
                    </a:rPr>
                    <a:t>dest: 79.129.13.2</a:t>
                  </a:r>
                </a:p>
              </p:txBody>
            </p:sp>
            <p:sp>
              <p:nvSpPr>
                <p:cNvPr id="58429" name="Line 145"/>
                <p:cNvSpPr>
                  <a:spLocks noChangeShapeType="1"/>
                </p:cNvSpPr>
                <p:nvPr/>
              </p:nvSpPr>
              <p:spPr bwMode="auto">
                <a:xfrm>
                  <a:off x="2311" y="3659"/>
                  <a:ext cx="8" cy="3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grpSp>
              <p:nvGrpSpPr>
                <p:cNvPr id="127037" name="Group 146"/>
                <p:cNvGrpSpPr>
                  <a:grpSpLocks/>
                </p:cNvGrpSpPr>
                <p:nvPr/>
              </p:nvGrpSpPr>
              <p:grpSpPr bwMode="auto">
                <a:xfrm>
                  <a:off x="4374" y="3598"/>
                  <a:ext cx="111" cy="109"/>
                  <a:chOff x="1941" y="2928"/>
                  <a:chExt cx="111" cy="109"/>
                </a:xfrm>
              </p:grpSpPr>
              <p:sp>
                <p:nvSpPr>
                  <p:cNvPr id="127042" name="Freeform 147"/>
                  <p:cNvSpPr>
                    <a:spLocks/>
                  </p:cNvSpPr>
                  <p:nvPr/>
                </p:nvSpPr>
                <p:spPr bwMode="auto">
                  <a:xfrm>
                    <a:off x="1941" y="2928"/>
                    <a:ext cx="111" cy="108"/>
                  </a:xfrm>
                  <a:custGeom>
                    <a:avLst/>
                    <a:gdLst>
                      <a:gd name="T0" fmla="*/ 57 w 111"/>
                      <a:gd name="T1" fmla="*/ 0 h 108"/>
                      <a:gd name="T2" fmla="*/ 111 w 111"/>
                      <a:gd name="T3" fmla="*/ 0 h 108"/>
                      <a:gd name="T4" fmla="*/ 48 w 111"/>
                      <a:gd name="T5" fmla="*/ 108 h 108"/>
                      <a:gd name="T6" fmla="*/ 0 w 111"/>
                      <a:gd name="T7" fmla="*/ 105 h 108"/>
                      <a:gd name="T8" fmla="*/ 57 w 111"/>
                      <a:gd name="T9" fmla="*/ 0 h 1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11" h="108">
                        <a:moveTo>
                          <a:pt x="57" y="0"/>
                        </a:moveTo>
                        <a:lnTo>
                          <a:pt x="111" y="0"/>
                        </a:lnTo>
                        <a:lnTo>
                          <a:pt x="48" y="108"/>
                        </a:lnTo>
                        <a:lnTo>
                          <a:pt x="0" y="105"/>
                        </a:lnTo>
                        <a:lnTo>
                          <a:pt x="57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  <p:sp>
                <p:nvSpPr>
                  <p:cNvPr id="58436" name="Line 14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43" y="2932"/>
                    <a:ext cx="57" cy="9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en-US" dirty="0">
                      <a:cs typeface="+mn-cs"/>
                    </a:endParaRPr>
                  </a:p>
                </p:txBody>
              </p:sp>
              <p:sp>
                <p:nvSpPr>
                  <p:cNvPr id="58437" name="Line 14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85" y="2938"/>
                    <a:ext cx="57" cy="9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en-US" dirty="0">
                      <a:cs typeface="+mn-cs"/>
                    </a:endParaRPr>
                  </a:p>
                </p:txBody>
              </p:sp>
            </p:grpSp>
            <p:grpSp>
              <p:nvGrpSpPr>
                <p:cNvPr id="127038" name="Group 150"/>
                <p:cNvGrpSpPr>
                  <a:grpSpLocks/>
                </p:cNvGrpSpPr>
                <p:nvPr/>
              </p:nvGrpSpPr>
              <p:grpSpPr bwMode="auto">
                <a:xfrm>
                  <a:off x="4355" y="3953"/>
                  <a:ext cx="111" cy="109"/>
                  <a:chOff x="1941" y="2928"/>
                  <a:chExt cx="111" cy="109"/>
                </a:xfrm>
              </p:grpSpPr>
              <p:sp>
                <p:nvSpPr>
                  <p:cNvPr id="127039" name="Freeform 151"/>
                  <p:cNvSpPr>
                    <a:spLocks/>
                  </p:cNvSpPr>
                  <p:nvPr/>
                </p:nvSpPr>
                <p:spPr bwMode="auto">
                  <a:xfrm>
                    <a:off x="1941" y="2928"/>
                    <a:ext cx="111" cy="108"/>
                  </a:xfrm>
                  <a:custGeom>
                    <a:avLst/>
                    <a:gdLst>
                      <a:gd name="T0" fmla="*/ 57 w 111"/>
                      <a:gd name="T1" fmla="*/ 0 h 108"/>
                      <a:gd name="T2" fmla="*/ 111 w 111"/>
                      <a:gd name="T3" fmla="*/ 0 h 108"/>
                      <a:gd name="T4" fmla="*/ 48 w 111"/>
                      <a:gd name="T5" fmla="*/ 108 h 108"/>
                      <a:gd name="T6" fmla="*/ 0 w 111"/>
                      <a:gd name="T7" fmla="*/ 105 h 108"/>
                      <a:gd name="T8" fmla="*/ 57 w 111"/>
                      <a:gd name="T9" fmla="*/ 0 h 1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11" h="108">
                        <a:moveTo>
                          <a:pt x="57" y="0"/>
                        </a:moveTo>
                        <a:lnTo>
                          <a:pt x="111" y="0"/>
                        </a:lnTo>
                        <a:lnTo>
                          <a:pt x="48" y="108"/>
                        </a:lnTo>
                        <a:lnTo>
                          <a:pt x="0" y="105"/>
                        </a:lnTo>
                        <a:lnTo>
                          <a:pt x="57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  <p:sp>
                <p:nvSpPr>
                  <p:cNvPr id="58433" name="Line 15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43" y="2932"/>
                    <a:ext cx="57" cy="9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en-US" dirty="0">
                      <a:cs typeface="+mn-cs"/>
                    </a:endParaRPr>
                  </a:p>
                </p:txBody>
              </p:sp>
              <p:sp>
                <p:nvSpPr>
                  <p:cNvPr id="58434" name="Line 15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85" y="2938"/>
                    <a:ext cx="57" cy="9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en-US" dirty="0">
                      <a:cs typeface="+mn-cs"/>
                    </a:endParaRPr>
                  </a:p>
                </p:txBody>
              </p:sp>
            </p:grpSp>
          </p:grpSp>
          <p:grpSp>
            <p:nvGrpSpPr>
              <p:cNvPr id="127022" name="Group 154"/>
              <p:cNvGrpSpPr>
                <a:grpSpLocks/>
              </p:cNvGrpSpPr>
              <p:nvPr/>
            </p:nvGrpSpPr>
            <p:grpSpPr bwMode="auto">
              <a:xfrm>
                <a:off x="2520" y="1313"/>
                <a:ext cx="1868" cy="286"/>
                <a:chOff x="527" y="2649"/>
                <a:chExt cx="1868" cy="286"/>
              </a:xfrm>
            </p:grpSpPr>
            <p:sp>
              <p:nvSpPr>
                <p:cNvPr id="58416" name="Rectangle 155"/>
                <p:cNvSpPr>
                  <a:spLocks noChangeArrowheads="1"/>
                </p:cNvSpPr>
                <p:nvPr/>
              </p:nvSpPr>
              <p:spPr bwMode="auto">
                <a:xfrm>
                  <a:off x="546" y="2680"/>
                  <a:ext cx="1849" cy="23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8417" name="Text Box 156"/>
                <p:cNvSpPr txBox="1">
                  <a:spLocks noChangeArrowheads="1"/>
                </p:cNvSpPr>
                <p:nvPr/>
              </p:nvSpPr>
              <p:spPr bwMode="auto">
                <a:xfrm>
                  <a:off x="527" y="2698"/>
                  <a:ext cx="1780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>
                    <a:defRPr/>
                  </a:pPr>
                  <a:r>
                    <a:rPr lang="en-US" sz="1600" dirty="0">
                      <a:latin typeface="Arial" charset="0"/>
                      <a:cs typeface="Arial" charset="0"/>
                    </a:rPr>
                    <a:t>dest: 128.119.40.186</a:t>
                  </a:r>
                </a:p>
              </p:txBody>
            </p:sp>
            <p:sp>
              <p:nvSpPr>
                <p:cNvPr id="58418" name="Line 157"/>
                <p:cNvSpPr>
                  <a:spLocks noChangeShapeType="1"/>
                </p:cNvSpPr>
                <p:nvPr/>
              </p:nvSpPr>
              <p:spPr bwMode="auto">
                <a:xfrm>
                  <a:off x="1847" y="2680"/>
                  <a:ext cx="3" cy="23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grpSp>
              <p:nvGrpSpPr>
                <p:cNvPr id="127026" name="Group 158"/>
                <p:cNvGrpSpPr>
                  <a:grpSpLocks/>
                </p:cNvGrpSpPr>
                <p:nvPr/>
              </p:nvGrpSpPr>
              <p:grpSpPr bwMode="auto">
                <a:xfrm>
                  <a:off x="2148" y="2649"/>
                  <a:ext cx="111" cy="109"/>
                  <a:chOff x="1941" y="2928"/>
                  <a:chExt cx="111" cy="109"/>
                </a:xfrm>
              </p:grpSpPr>
              <p:sp>
                <p:nvSpPr>
                  <p:cNvPr id="127031" name="Freeform 159"/>
                  <p:cNvSpPr>
                    <a:spLocks/>
                  </p:cNvSpPr>
                  <p:nvPr/>
                </p:nvSpPr>
                <p:spPr bwMode="auto">
                  <a:xfrm>
                    <a:off x="1941" y="2928"/>
                    <a:ext cx="111" cy="108"/>
                  </a:xfrm>
                  <a:custGeom>
                    <a:avLst/>
                    <a:gdLst>
                      <a:gd name="T0" fmla="*/ 57 w 111"/>
                      <a:gd name="T1" fmla="*/ 0 h 108"/>
                      <a:gd name="T2" fmla="*/ 111 w 111"/>
                      <a:gd name="T3" fmla="*/ 0 h 108"/>
                      <a:gd name="T4" fmla="*/ 48 w 111"/>
                      <a:gd name="T5" fmla="*/ 108 h 108"/>
                      <a:gd name="T6" fmla="*/ 0 w 111"/>
                      <a:gd name="T7" fmla="*/ 105 h 108"/>
                      <a:gd name="T8" fmla="*/ 57 w 111"/>
                      <a:gd name="T9" fmla="*/ 0 h 1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11" h="108">
                        <a:moveTo>
                          <a:pt x="57" y="0"/>
                        </a:moveTo>
                        <a:lnTo>
                          <a:pt x="111" y="0"/>
                        </a:lnTo>
                        <a:lnTo>
                          <a:pt x="48" y="108"/>
                        </a:lnTo>
                        <a:lnTo>
                          <a:pt x="0" y="105"/>
                        </a:lnTo>
                        <a:lnTo>
                          <a:pt x="57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  <p:sp>
                <p:nvSpPr>
                  <p:cNvPr id="58425" name="Line 16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43" y="2932"/>
                    <a:ext cx="57" cy="9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en-US" dirty="0">
                      <a:cs typeface="+mn-cs"/>
                    </a:endParaRPr>
                  </a:p>
                </p:txBody>
              </p:sp>
              <p:sp>
                <p:nvSpPr>
                  <p:cNvPr id="58426" name="Line 16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85" y="2938"/>
                    <a:ext cx="57" cy="9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en-US" dirty="0">
                      <a:cs typeface="+mn-cs"/>
                    </a:endParaRPr>
                  </a:p>
                </p:txBody>
              </p:sp>
            </p:grpSp>
            <p:grpSp>
              <p:nvGrpSpPr>
                <p:cNvPr id="127027" name="Group 162"/>
                <p:cNvGrpSpPr>
                  <a:grpSpLocks/>
                </p:cNvGrpSpPr>
                <p:nvPr/>
              </p:nvGrpSpPr>
              <p:grpSpPr bwMode="auto">
                <a:xfrm>
                  <a:off x="2136" y="2826"/>
                  <a:ext cx="111" cy="109"/>
                  <a:chOff x="1941" y="2928"/>
                  <a:chExt cx="111" cy="109"/>
                </a:xfrm>
              </p:grpSpPr>
              <p:sp>
                <p:nvSpPr>
                  <p:cNvPr id="127028" name="Freeform 163"/>
                  <p:cNvSpPr>
                    <a:spLocks/>
                  </p:cNvSpPr>
                  <p:nvPr/>
                </p:nvSpPr>
                <p:spPr bwMode="auto">
                  <a:xfrm>
                    <a:off x="1941" y="2928"/>
                    <a:ext cx="111" cy="108"/>
                  </a:xfrm>
                  <a:custGeom>
                    <a:avLst/>
                    <a:gdLst>
                      <a:gd name="T0" fmla="*/ 57 w 111"/>
                      <a:gd name="T1" fmla="*/ 0 h 108"/>
                      <a:gd name="T2" fmla="*/ 111 w 111"/>
                      <a:gd name="T3" fmla="*/ 0 h 108"/>
                      <a:gd name="T4" fmla="*/ 48 w 111"/>
                      <a:gd name="T5" fmla="*/ 108 h 108"/>
                      <a:gd name="T6" fmla="*/ 0 w 111"/>
                      <a:gd name="T7" fmla="*/ 105 h 108"/>
                      <a:gd name="T8" fmla="*/ 57 w 111"/>
                      <a:gd name="T9" fmla="*/ 0 h 1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11" h="108">
                        <a:moveTo>
                          <a:pt x="57" y="0"/>
                        </a:moveTo>
                        <a:lnTo>
                          <a:pt x="111" y="0"/>
                        </a:lnTo>
                        <a:lnTo>
                          <a:pt x="48" y="108"/>
                        </a:lnTo>
                        <a:lnTo>
                          <a:pt x="0" y="105"/>
                        </a:lnTo>
                        <a:lnTo>
                          <a:pt x="57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  <p:sp>
                <p:nvSpPr>
                  <p:cNvPr id="58422" name="Line 16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43" y="2932"/>
                    <a:ext cx="57" cy="9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en-US" dirty="0">
                      <a:cs typeface="+mn-cs"/>
                    </a:endParaRPr>
                  </a:p>
                </p:txBody>
              </p:sp>
              <p:sp>
                <p:nvSpPr>
                  <p:cNvPr id="58423" name="Line 16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85" y="2938"/>
                    <a:ext cx="57" cy="9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en-US" dirty="0">
                      <a:cs typeface="+mn-cs"/>
                    </a:endParaRPr>
                  </a:p>
                </p:txBody>
              </p:sp>
            </p:grpSp>
          </p:grpSp>
        </p:grpSp>
        <p:sp>
          <p:nvSpPr>
            <p:cNvPr id="58413" name="Text Box 166"/>
            <p:cNvSpPr txBox="1">
              <a:spLocks noChangeArrowheads="1"/>
            </p:cNvSpPr>
            <p:nvPr/>
          </p:nvSpPr>
          <p:spPr bwMode="auto">
            <a:xfrm>
              <a:off x="554" y="1285"/>
              <a:ext cx="285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>
                  <a:latin typeface="Arial" charset="0"/>
                  <a:cs typeface="Arial" charset="0"/>
                </a:rPr>
                <a:t>packet sent by home agent to foreign agent: a </a:t>
              </a:r>
              <a:r>
                <a:rPr lang="en-US" i="1" dirty="0">
                  <a:latin typeface="Arial" charset="0"/>
                  <a:cs typeface="Arial" charset="0"/>
                </a:rPr>
                <a:t>packet within a packet</a:t>
              </a:r>
            </a:p>
          </p:txBody>
        </p:sp>
      </p:grpSp>
      <p:grpSp>
        <p:nvGrpSpPr>
          <p:cNvPr id="446631" name="Group 167"/>
          <p:cNvGrpSpPr>
            <a:grpSpLocks/>
          </p:cNvGrpSpPr>
          <p:nvPr/>
        </p:nvGrpSpPr>
        <p:grpSpPr bwMode="auto">
          <a:xfrm>
            <a:off x="5426075" y="1611313"/>
            <a:ext cx="3567113" cy="2562225"/>
            <a:chOff x="3418" y="1015"/>
            <a:chExt cx="2247" cy="1614"/>
          </a:xfrm>
        </p:grpSpPr>
        <p:sp>
          <p:nvSpPr>
            <p:cNvPr id="58395" name="Rectangle 168"/>
            <p:cNvSpPr>
              <a:spLocks noChangeArrowheads="1"/>
            </p:cNvSpPr>
            <p:nvPr/>
          </p:nvSpPr>
          <p:spPr bwMode="auto">
            <a:xfrm>
              <a:off x="4382" y="2569"/>
              <a:ext cx="263" cy="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27003" name="Freeform 169"/>
            <p:cNvSpPr>
              <a:spLocks/>
            </p:cNvSpPr>
            <p:nvPr/>
          </p:nvSpPr>
          <p:spPr bwMode="auto">
            <a:xfrm>
              <a:off x="3693" y="1469"/>
              <a:ext cx="1849" cy="1132"/>
            </a:xfrm>
            <a:custGeom>
              <a:avLst/>
              <a:gdLst>
                <a:gd name="T0" fmla="*/ 779 w 1849"/>
                <a:gd name="T1" fmla="*/ 1132 h 1132"/>
                <a:gd name="T2" fmla="*/ 686 w 1849"/>
                <a:gd name="T3" fmla="*/ 344 h 1132"/>
                <a:gd name="T4" fmla="*/ 0 w 1849"/>
                <a:gd name="T5" fmla="*/ 39 h 1132"/>
                <a:gd name="T6" fmla="*/ 1849 w 1849"/>
                <a:gd name="T7" fmla="*/ 49 h 1132"/>
                <a:gd name="T8" fmla="*/ 1375 w 1849"/>
                <a:gd name="T9" fmla="*/ 337 h 1132"/>
                <a:gd name="T10" fmla="*/ 906 w 1849"/>
                <a:gd name="T11" fmla="*/ 996 h 1132"/>
                <a:gd name="T12" fmla="*/ 779 w 1849"/>
                <a:gd name="T13" fmla="*/ 1132 h 11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49" h="1132">
                  <a:moveTo>
                    <a:pt x="779" y="1132"/>
                  </a:moveTo>
                  <a:cubicBezTo>
                    <a:pt x="779" y="1132"/>
                    <a:pt x="1078" y="499"/>
                    <a:pt x="686" y="344"/>
                  </a:cubicBezTo>
                  <a:cubicBezTo>
                    <a:pt x="294" y="189"/>
                    <a:pt x="13" y="45"/>
                    <a:pt x="0" y="39"/>
                  </a:cubicBezTo>
                  <a:cubicBezTo>
                    <a:pt x="13" y="57"/>
                    <a:pt x="1378" y="0"/>
                    <a:pt x="1849" y="49"/>
                  </a:cubicBezTo>
                  <a:cubicBezTo>
                    <a:pt x="1847" y="41"/>
                    <a:pt x="1471" y="183"/>
                    <a:pt x="1375" y="337"/>
                  </a:cubicBezTo>
                  <a:cubicBezTo>
                    <a:pt x="1279" y="491"/>
                    <a:pt x="898" y="1013"/>
                    <a:pt x="906" y="996"/>
                  </a:cubicBezTo>
                  <a:cubicBezTo>
                    <a:pt x="906" y="1013"/>
                    <a:pt x="779" y="1132"/>
                    <a:pt x="779" y="113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grpSp>
          <p:nvGrpSpPr>
            <p:cNvPr id="127004" name="Group 170"/>
            <p:cNvGrpSpPr>
              <a:grpSpLocks/>
            </p:cNvGrpSpPr>
            <p:nvPr/>
          </p:nvGrpSpPr>
          <p:grpSpPr bwMode="auto">
            <a:xfrm>
              <a:off x="3672" y="1254"/>
              <a:ext cx="1868" cy="286"/>
              <a:chOff x="527" y="2649"/>
              <a:chExt cx="1868" cy="286"/>
            </a:xfrm>
          </p:grpSpPr>
          <p:sp>
            <p:nvSpPr>
              <p:cNvPr id="58399" name="Rectangle 171"/>
              <p:cNvSpPr>
                <a:spLocks noChangeArrowheads="1"/>
              </p:cNvSpPr>
              <p:nvPr/>
            </p:nvSpPr>
            <p:spPr bwMode="auto">
              <a:xfrm>
                <a:off x="546" y="2680"/>
                <a:ext cx="1849" cy="23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58400" name="Text Box 172"/>
              <p:cNvSpPr txBox="1">
                <a:spLocks noChangeArrowheads="1"/>
              </p:cNvSpPr>
              <p:nvPr/>
            </p:nvSpPr>
            <p:spPr bwMode="auto">
              <a:xfrm>
                <a:off x="527" y="2698"/>
                <a:ext cx="178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600" dirty="0">
                    <a:latin typeface="Arial" charset="0"/>
                    <a:cs typeface="Arial" charset="0"/>
                  </a:rPr>
                  <a:t>dest: 128.119.40.186</a:t>
                </a:r>
              </a:p>
            </p:txBody>
          </p:sp>
          <p:sp>
            <p:nvSpPr>
              <p:cNvPr id="58401" name="Line 173"/>
              <p:cNvSpPr>
                <a:spLocks noChangeShapeType="1"/>
              </p:cNvSpPr>
              <p:nvPr/>
            </p:nvSpPr>
            <p:spPr bwMode="auto">
              <a:xfrm>
                <a:off x="1847" y="2680"/>
                <a:ext cx="3" cy="2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grpSp>
            <p:nvGrpSpPr>
              <p:cNvPr id="127009" name="Group 174"/>
              <p:cNvGrpSpPr>
                <a:grpSpLocks/>
              </p:cNvGrpSpPr>
              <p:nvPr/>
            </p:nvGrpSpPr>
            <p:grpSpPr bwMode="auto">
              <a:xfrm>
                <a:off x="2148" y="2649"/>
                <a:ext cx="111" cy="109"/>
                <a:chOff x="1941" y="2928"/>
                <a:chExt cx="111" cy="109"/>
              </a:xfrm>
            </p:grpSpPr>
            <p:sp>
              <p:nvSpPr>
                <p:cNvPr id="127014" name="Freeform 175"/>
                <p:cNvSpPr>
                  <a:spLocks/>
                </p:cNvSpPr>
                <p:nvPr/>
              </p:nvSpPr>
              <p:spPr bwMode="auto">
                <a:xfrm>
                  <a:off x="1941" y="2928"/>
                  <a:ext cx="111" cy="108"/>
                </a:xfrm>
                <a:custGeom>
                  <a:avLst/>
                  <a:gdLst>
                    <a:gd name="T0" fmla="*/ 57 w 111"/>
                    <a:gd name="T1" fmla="*/ 0 h 108"/>
                    <a:gd name="T2" fmla="*/ 111 w 111"/>
                    <a:gd name="T3" fmla="*/ 0 h 108"/>
                    <a:gd name="T4" fmla="*/ 48 w 111"/>
                    <a:gd name="T5" fmla="*/ 108 h 108"/>
                    <a:gd name="T6" fmla="*/ 0 w 111"/>
                    <a:gd name="T7" fmla="*/ 105 h 108"/>
                    <a:gd name="T8" fmla="*/ 57 w 111"/>
                    <a:gd name="T9" fmla="*/ 0 h 1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11" h="108">
                      <a:moveTo>
                        <a:pt x="57" y="0"/>
                      </a:moveTo>
                      <a:lnTo>
                        <a:pt x="111" y="0"/>
                      </a:lnTo>
                      <a:lnTo>
                        <a:pt x="48" y="108"/>
                      </a:lnTo>
                      <a:lnTo>
                        <a:pt x="0" y="105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sp>
              <p:nvSpPr>
                <p:cNvPr id="58408" name="Line 176"/>
                <p:cNvSpPr>
                  <a:spLocks noChangeShapeType="1"/>
                </p:cNvSpPr>
                <p:nvPr/>
              </p:nvSpPr>
              <p:spPr bwMode="auto">
                <a:xfrm flipH="1">
                  <a:off x="1943" y="2932"/>
                  <a:ext cx="57" cy="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58409" name="Line 177"/>
                <p:cNvSpPr>
                  <a:spLocks noChangeShapeType="1"/>
                </p:cNvSpPr>
                <p:nvPr/>
              </p:nvSpPr>
              <p:spPr bwMode="auto">
                <a:xfrm flipH="1">
                  <a:off x="1985" y="2938"/>
                  <a:ext cx="57" cy="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</p:grpSp>
          <p:grpSp>
            <p:nvGrpSpPr>
              <p:cNvPr id="127010" name="Group 178"/>
              <p:cNvGrpSpPr>
                <a:grpSpLocks/>
              </p:cNvGrpSpPr>
              <p:nvPr/>
            </p:nvGrpSpPr>
            <p:grpSpPr bwMode="auto">
              <a:xfrm>
                <a:off x="2136" y="2826"/>
                <a:ext cx="111" cy="109"/>
                <a:chOff x="1941" y="2928"/>
                <a:chExt cx="111" cy="109"/>
              </a:xfrm>
            </p:grpSpPr>
            <p:sp>
              <p:nvSpPr>
                <p:cNvPr id="127011" name="Freeform 179"/>
                <p:cNvSpPr>
                  <a:spLocks/>
                </p:cNvSpPr>
                <p:nvPr/>
              </p:nvSpPr>
              <p:spPr bwMode="auto">
                <a:xfrm>
                  <a:off x="1941" y="2928"/>
                  <a:ext cx="111" cy="108"/>
                </a:xfrm>
                <a:custGeom>
                  <a:avLst/>
                  <a:gdLst>
                    <a:gd name="T0" fmla="*/ 57 w 111"/>
                    <a:gd name="T1" fmla="*/ 0 h 108"/>
                    <a:gd name="T2" fmla="*/ 111 w 111"/>
                    <a:gd name="T3" fmla="*/ 0 h 108"/>
                    <a:gd name="T4" fmla="*/ 48 w 111"/>
                    <a:gd name="T5" fmla="*/ 108 h 108"/>
                    <a:gd name="T6" fmla="*/ 0 w 111"/>
                    <a:gd name="T7" fmla="*/ 105 h 108"/>
                    <a:gd name="T8" fmla="*/ 57 w 111"/>
                    <a:gd name="T9" fmla="*/ 0 h 1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11" h="108">
                      <a:moveTo>
                        <a:pt x="57" y="0"/>
                      </a:moveTo>
                      <a:lnTo>
                        <a:pt x="111" y="0"/>
                      </a:lnTo>
                      <a:lnTo>
                        <a:pt x="48" y="108"/>
                      </a:lnTo>
                      <a:lnTo>
                        <a:pt x="0" y="105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sp>
              <p:nvSpPr>
                <p:cNvPr id="58405" name="Line 180"/>
                <p:cNvSpPr>
                  <a:spLocks noChangeShapeType="1"/>
                </p:cNvSpPr>
                <p:nvPr/>
              </p:nvSpPr>
              <p:spPr bwMode="auto">
                <a:xfrm flipH="1">
                  <a:off x="1943" y="2932"/>
                  <a:ext cx="57" cy="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58406" name="Line 181"/>
                <p:cNvSpPr>
                  <a:spLocks noChangeShapeType="1"/>
                </p:cNvSpPr>
                <p:nvPr/>
              </p:nvSpPr>
              <p:spPr bwMode="auto">
                <a:xfrm flipH="1">
                  <a:off x="1985" y="2938"/>
                  <a:ext cx="57" cy="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</p:grpSp>
        </p:grpSp>
        <p:sp>
          <p:nvSpPr>
            <p:cNvPr id="58398" name="Text Box 182"/>
            <p:cNvSpPr txBox="1">
              <a:spLocks noChangeArrowheads="1"/>
            </p:cNvSpPr>
            <p:nvPr/>
          </p:nvSpPr>
          <p:spPr bwMode="auto">
            <a:xfrm>
              <a:off x="3418" y="1015"/>
              <a:ext cx="224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>
                  <a:latin typeface="Arial" charset="0"/>
                  <a:cs typeface="Arial" charset="0"/>
                </a:rPr>
                <a:t>foreign-agent-to-mobile packet</a:t>
              </a:r>
            </a:p>
          </p:txBody>
        </p:sp>
      </p:grpSp>
      <p:pic>
        <p:nvPicPr>
          <p:cNvPr id="127001" name="Picture 18" descr="underline_base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046163"/>
            <a:ext cx="6399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7-</a:t>
            </a:r>
            <a:fld id="{8E8C6E93-DF5B-BC4B-80F9-500DED1EEDCC}" type="slidenum">
              <a:rPr lang="en-US" sz="1200">
                <a:latin typeface="Tahoma" charset="0"/>
              </a:rPr>
              <a:pPr/>
              <a:t>4</a:t>
            </a:fld>
            <a:endParaRPr lang="en-US" sz="1200" dirty="0">
              <a:latin typeface="Tahoma" charset="0"/>
            </a:endParaRPr>
          </a:p>
        </p:txBody>
      </p:sp>
      <p:sp>
        <p:nvSpPr>
          <p:cNvPr id="18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54542" y="6508279"/>
            <a:ext cx="2698427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Wireless and Mobile Networks </a:t>
            </a:r>
          </a:p>
        </p:txBody>
      </p:sp>
      <p:grpSp>
        <p:nvGrpSpPr>
          <p:cNvPr id="188" name="Group 44"/>
          <p:cNvGrpSpPr>
            <a:grpSpLocks/>
          </p:cNvGrpSpPr>
          <p:nvPr/>
        </p:nvGrpSpPr>
        <p:grpSpPr bwMode="auto">
          <a:xfrm>
            <a:off x="4413588" y="5557985"/>
            <a:ext cx="568325" cy="481012"/>
            <a:chOff x="-44" y="1473"/>
            <a:chExt cx="981" cy="1105"/>
          </a:xfrm>
        </p:grpSpPr>
        <p:pic>
          <p:nvPicPr>
            <p:cNvPr id="189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0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3369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1095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Mobile IP: agent discovery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9275" y="1443038"/>
            <a:ext cx="8034338" cy="4648200"/>
          </a:xfrm>
        </p:spPr>
        <p:txBody>
          <a:bodyPr/>
          <a:lstStyle/>
          <a:p>
            <a:pPr>
              <a:defRPr/>
            </a:pPr>
            <a:r>
              <a:rPr lang="en-US" sz="2400" i="1" dirty="0">
                <a:solidFill>
                  <a:srgbClr val="C00000"/>
                </a:solidFill>
                <a:latin typeface="Arial" charset="0"/>
                <a:cs typeface="Arial" charset="0"/>
              </a:rPr>
              <a:t>agent advertisement: </a:t>
            </a:r>
            <a:r>
              <a:rPr lang="en-US" sz="2400" dirty="0">
                <a:latin typeface="Arial" charset="0"/>
                <a:cs typeface="Arial" charset="0"/>
              </a:rPr>
              <a:t>foreign/home agents advertise service by broadcasting ICMP messages</a:t>
            </a:r>
            <a:r>
              <a:rPr lang="en-US" sz="2000" dirty="0">
                <a:latin typeface="Arial" charset="0"/>
                <a:cs typeface="Arial" charset="0"/>
              </a:rPr>
              <a:t> (typefield = 9)</a:t>
            </a:r>
          </a:p>
        </p:txBody>
      </p:sp>
      <p:graphicFrame>
        <p:nvGraphicFramePr>
          <p:cNvPr id="129029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824163" y="2406650"/>
          <a:ext cx="5470525" cy="395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046" name="Picture" r:id="rId4" imgW="4051659" imgH="2919690" progId="Word.Picture.8">
                  <p:embed/>
                </p:oleObj>
              </mc:Choice>
              <mc:Fallback>
                <p:oleObj name="Picture" r:id="rId4" imgW="4051659" imgH="291969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2406650"/>
                        <a:ext cx="5470525" cy="395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9" name="Text Box 5"/>
          <p:cNvSpPr txBox="1">
            <a:spLocks noChangeArrowheads="1"/>
          </p:cNvSpPr>
          <p:nvPr/>
        </p:nvSpPr>
        <p:spPr bwMode="auto">
          <a:xfrm>
            <a:off x="333375" y="4164013"/>
            <a:ext cx="2300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>
                <a:latin typeface="Arial" charset="0"/>
                <a:cs typeface="Arial" charset="0"/>
              </a:rPr>
              <a:t>R bit: registration required</a:t>
            </a:r>
          </a:p>
        </p:txBody>
      </p:sp>
      <p:sp>
        <p:nvSpPr>
          <p:cNvPr id="59400" name="Text Box 6"/>
          <p:cNvSpPr txBox="1">
            <a:spLocks noChangeArrowheads="1"/>
          </p:cNvSpPr>
          <p:nvPr/>
        </p:nvSpPr>
        <p:spPr bwMode="auto">
          <a:xfrm>
            <a:off x="344488" y="3230563"/>
            <a:ext cx="2457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>
                <a:latin typeface="Arial" charset="0"/>
                <a:cs typeface="Arial" charset="0"/>
              </a:rPr>
              <a:t>H,F bits: home and/or foreign agent</a:t>
            </a:r>
          </a:p>
        </p:txBody>
      </p:sp>
      <p:sp>
        <p:nvSpPr>
          <p:cNvPr id="59401" name="Line 7"/>
          <p:cNvSpPr>
            <a:spLocks noChangeShapeType="1"/>
          </p:cNvSpPr>
          <p:nvPr/>
        </p:nvSpPr>
        <p:spPr bwMode="auto">
          <a:xfrm>
            <a:off x="2790825" y="3768725"/>
            <a:ext cx="2538413" cy="110331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9402" name="Line 8"/>
          <p:cNvSpPr>
            <a:spLocks noChangeShapeType="1"/>
          </p:cNvSpPr>
          <p:nvPr/>
        </p:nvSpPr>
        <p:spPr bwMode="auto">
          <a:xfrm>
            <a:off x="2501900" y="4348163"/>
            <a:ext cx="2490788" cy="58261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129034" name="Picture 18" descr="underline_base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949325"/>
            <a:ext cx="6399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7-</a:t>
            </a:r>
            <a:fld id="{8E8C6E93-DF5B-BC4B-80F9-500DED1EEDCC}" type="slidenum">
              <a:rPr lang="en-US" sz="1200">
                <a:latin typeface="Tahoma" charset="0"/>
              </a:rPr>
              <a:pPr/>
              <a:t>5</a:t>
            </a:fld>
            <a:endParaRPr lang="en-US" sz="1200" dirty="0">
              <a:latin typeface="Tahoma" charset="0"/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54542" y="6508279"/>
            <a:ext cx="2698427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Wireless and Mobile Networks </a:t>
            </a:r>
          </a:p>
        </p:txBody>
      </p:sp>
    </p:spTree>
    <p:extLst>
      <p:ext uri="{BB962C8B-B14F-4D97-AF65-F5344CB8AC3E}">
        <p14:creationId xmlns:p14="http://schemas.microsoft.com/office/powerpoint/2010/main" val="3420093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3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809625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69850"/>
            <a:ext cx="7772400" cy="94297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/>
                <a:cs typeface="Gill Sans MT"/>
              </a:rPr>
              <a:t>Mobile</a:t>
            </a:r>
            <a:r>
              <a:rPr lang="en-US" dirty="0">
                <a:latin typeface="Gill Sans MT" charset="0"/>
                <a:cs typeface="+mj-cs"/>
              </a:rPr>
              <a:t> IP: registration example</a:t>
            </a:r>
          </a:p>
        </p:txBody>
      </p:sp>
      <p:sp>
        <p:nvSpPr>
          <p:cNvPr id="131077" name="Text Box 40"/>
          <p:cNvSpPr txBox="1">
            <a:spLocks noChangeArrowheads="1"/>
          </p:cNvSpPr>
          <p:nvPr/>
        </p:nvSpPr>
        <p:spPr bwMode="auto">
          <a:xfrm>
            <a:off x="4594225" y="1011238"/>
            <a:ext cx="2322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400" dirty="0">
                <a:solidFill>
                  <a:srgbClr val="000099"/>
                </a:solidFill>
                <a:latin typeface="Gill Sans MT" charset="0"/>
                <a:ea typeface="ÇlÇr ñæí©" charset="0"/>
              </a:rPr>
              <a:t>visited network: 79.129.13/24</a:t>
            </a:r>
            <a:endParaRPr lang="en-US" sz="1400" dirty="0">
              <a:solidFill>
                <a:srgbClr val="000099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131078" name="Text Box 41"/>
          <p:cNvSpPr txBox="1">
            <a:spLocks noChangeArrowheads="1"/>
          </p:cNvSpPr>
          <p:nvPr/>
        </p:nvSpPr>
        <p:spPr bwMode="auto">
          <a:xfrm>
            <a:off x="1331913" y="1149350"/>
            <a:ext cx="1433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dirty="0">
                <a:solidFill>
                  <a:srgbClr val="000099"/>
                </a:solidFill>
                <a:latin typeface="Gill Sans MT" charset="0"/>
                <a:ea typeface="ÇlÇr ñæí©" charset="0"/>
              </a:rPr>
              <a:t>home agent</a:t>
            </a:r>
          </a:p>
          <a:p>
            <a:pPr algn="ctr"/>
            <a:r>
              <a:rPr lang="en-US" sz="1400" dirty="0">
                <a:solidFill>
                  <a:srgbClr val="000099"/>
                </a:solidFill>
                <a:latin typeface="Gill Sans MT" charset="0"/>
                <a:ea typeface="ÇlÇr ñæí©" charset="0"/>
              </a:rPr>
              <a:t>HA: 128.119.40.7</a:t>
            </a:r>
            <a:endParaRPr lang="en-US" sz="1400" dirty="0">
              <a:solidFill>
                <a:srgbClr val="000099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131079" name="Text Box 42"/>
          <p:cNvSpPr txBox="1">
            <a:spLocks noChangeArrowheads="1"/>
          </p:cNvSpPr>
          <p:nvPr/>
        </p:nvSpPr>
        <p:spPr bwMode="auto">
          <a:xfrm>
            <a:off x="3725863" y="1195388"/>
            <a:ext cx="14795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400" dirty="0">
                <a:solidFill>
                  <a:srgbClr val="000099"/>
                </a:solidFill>
                <a:latin typeface="Gill Sans MT" charset="0"/>
                <a:ea typeface="ÇlÇr ñæí©" charset="0"/>
              </a:rPr>
              <a:t>foreign agent</a:t>
            </a:r>
          </a:p>
          <a:p>
            <a:r>
              <a:rPr lang="en-US" sz="1400" dirty="0">
                <a:solidFill>
                  <a:srgbClr val="000099"/>
                </a:solidFill>
                <a:latin typeface="Gill Sans MT" charset="0"/>
                <a:ea typeface="ÇlÇr ñæí©" charset="0"/>
              </a:rPr>
              <a:t>COA: 79.129.13.2</a:t>
            </a:r>
          </a:p>
          <a:p>
            <a:endParaRPr lang="en-US" sz="1800" dirty="0"/>
          </a:p>
        </p:txBody>
      </p:sp>
      <p:sp>
        <p:nvSpPr>
          <p:cNvPr id="131080" name="Text Box 46"/>
          <p:cNvSpPr txBox="1">
            <a:spLocks noChangeArrowheads="1"/>
          </p:cNvSpPr>
          <p:nvPr/>
        </p:nvSpPr>
        <p:spPr bwMode="auto">
          <a:xfrm>
            <a:off x="6886575" y="1555750"/>
            <a:ext cx="16208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400" dirty="0">
                <a:solidFill>
                  <a:srgbClr val="000099"/>
                </a:solidFill>
                <a:latin typeface="Gill Sans MT" charset="0"/>
                <a:ea typeface="ÇlÇr ñæí©" charset="0"/>
              </a:rPr>
              <a:t>mobile agent</a:t>
            </a:r>
          </a:p>
          <a:p>
            <a:r>
              <a:rPr lang="en-US" sz="1400" dirty="0">
                <a:solidFill>
                  <a:srgbClr val="000099"/>
                </a:solidFill>
                <a:latin typeface="Gill Sans MT" charset="0"/>
                <a:ea typeface="ÇlÇr ñæí©" charset="0"/>
              </a:rPr>
              <a:t>MA: 128.119.40.186</a:t>
            </a:r>
            <a:endParaRPr lang="en-US" sz="1400" dirty="0">
              <a:solidFill>
                <a:srgbClr val="000099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4456113" y="2732088"/>
            <a:ext cx="2390775" cy="1516062"/>
            <a:chOff x="4456543" y="2732527"/>
            <a:chExt cx="2389911" cy="1515110"/>
          </a:xfrm>
        </p:grpSpPr>
        <p:sp>
          <p:nvSpPr>
            <p:cNvPr id="131125" name="Line 47"/>
            <p:cNvSpPr>
              <a:spLocks noChangeShapeType="1"/>
            </p:cNvSpPr>
            <p:nvPr/>
          </p:nvSpPr>
          <p:spPr bwMode="auto">
            <a:xfrm flipH="1">
              <a:off x="4456543" y="2886364"/>
              <a:ext cx="2389911" cy="3579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31126" name="Group 48"/>
            <p:cNvGrpSpPr>
              <a:grpSpLocks/>
            </p:cNvGrpSpPr>
            <p:nvPr/>
          </p:nvGrpSpPr>
          <p:grpSpPr bwMode="auto">
            <a:xfrm>
              <a:off x="4617712" y="2732527"/>
              <a:ext cx="1882140" cy="1515110"/>
              <a:chOff x="13860" y="6885"/>
              <a:chExt cx="2964" cy="2386"/>
            </a:xfrm>
          </p:grpSpPr>
          <p:sp>
            <p:nvSpPr>
              <p:cNvPr id="131127" name="Text Box 49"/>
              <p:cNvSpPr txBox="1">
                <a:spLocks noChangeArrowheads="1"/>
              </p:cNvSpPr>
              <p:nvPr/>
            </p:nvSpPr>
            <p:spPr bwMode="auto">
              <a:xfrm>
                <a:off x="13860" y="6885"/>
                <a:ext cx="2510" cy="4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600" dirty="0">
                    <a:solidFill>
                      <a:srgbClr val="C00000"/>
                    </a:solidFill>
                    <a:latin typeface="Gill Sans MT" charset="0"/>
                    <a:ea typeface="ÇlÇr ñæí©" charset="0"/>
                  </a:rPr>
                  <a:t>registration req. </a:t>
                </a:r>
                <a:endParaRPr lang="en-US" sz="1600" dirty="0">
                  <a:solidFill>
                    <a:srgbClr val="C00000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31128" name="Text Box 50"/>
              <p:cNvSpPr txBox="1">
                <a:spLocks noChangeArrowheads="1"/>
              </p:cNvSpPr>
              <p:nvPr/>
            </p:nvSpPr>
            <p:spPr bwMode="auto">
              <a:xfrm>
                <a:off x="14132" y="7394"/>
                <a:ext cx="2692" cy="187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200" dirty="0">
                    <a:latin typeface="Arial" charset="0"/>
                    <a:ea typeface="ÇlÇr ñæí©" charset="0"/>
                    <a:cs typeface="ÇlÇr ñæí©" charset="0"/>
                  </a:rPr>
                  <a:t>COA: 79.129.13.2</a:t>
                </a:r>
              </a:p>
              <a:p>
                <a:r>
                  <a:rPr lang="en-US" sz="1200" dirty="0">
                    <a:latin typeface="Arial" charset="0"/>
                    <a:ea typeface="ÇlÇr ñæí©" charset="0"/>
                    <a:cs typeface="ÇlÇr ñæí©" charset="0"/>
                  </a:rPr>
                  <a:t>HA: 128.119.40.7</a:t>
                </a:r>
              </a:p>
              <a:p>
                <a:r>
                  <a:rPr lang="en-US" sz="1200" dirty="0">
                    <a:latin typeface="Arial" charset="0"/>
                    <a:ea typeface="ÇlÇr ñæí©" charset="0"/>
                    <a:cs typeface="ÇlÇr ñæí©" charset="0"/>
                  </a:rPr>
                  <a:t>MA: 128.119.40.186</a:t>
                </a:r>
              </a:p>
              <a:p>
                <a:r>
                  <a:rPr lang="en-US" sz="1200" dirty="0">
                    <a:latin typeface="Arial" charset="0"/>
                    <a:ea typeface="ÇlÇr ñæí©" charset="0"/>
                    <a:cs typeface="ÇlÇr ñæí©" charset="0"/>
                  </a:rPr>
                  <a:t>Lifetime: 9999</a:t>
                </a:r>
              </a:p>
              <a:p>
                <a:r>
                  <a:rPr lang="en-US" sz="1200" dirty="0">
                    <a:latin typeface="Arial" charset="0"/>
                    <a:ea typeface="ÇlÇr ñæí©" charset="0"/>
                    <a:cs typeface="ÇlÇr ñæí©" charset="0"/>
                  </a:rPr>
                  <a:t>identification:714</a:t>
                </a:r>
              </a:p>
              <a:p>
                <a:r>
                  <a:rPr lang="en-US" sz="1200" dirty="0">
                    <a:latin typeface="Arial" charset="0"/>
                    <a:ea typeface="ÇlÇr ñæí©" charset="0"/>
                    <a:cs typeface="ÇlÇr ñæí©" charset="0"/>
                  </a:rPr>
                  <a:t>….</a:t>
                </a:r>
              </a:p>
              <a:p>
                <a:endParaRPr lang="en-US" sz="1800" dirty="0"/>
              </a:p>
            </p:txBody>
          </p:sp>
        </p:grpSp>
      </p:grp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2022475" y="4606925"/>
            <a:ext cx="2422525" cy="1489075"/>
            <a:chOff x="2023162" y="4606595"/>
            <a:chExt cx="2421839" cy="1489368"/>
          </a:xfrm>
        </p:grpSpPr>
        <p:sp>
          <p:nvSpPr>
            <p:cNvPr id="131121" name="Line 57"/>
            <p:cNvSpPr>
              <a:spLocks noChangeShapeType="1"/>
            </p:cNvSpPr>
            <p:nvPr/>
          </p:nvSpPr>
          <p:spPr bwMode="auto">
            <a:xfrm>
              <a:off x="2023162" y="4887778"/>
              <a:ext cx="2421839" cy="41157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31122" name="Group 54"/>
            <p:cNvGrpSpPr>
              <a:grpSpLocks/>
            </p:cNvGrpSpPr>
            <p:nvPr/>
          </p:nvGrpSpPr>
          <p:grpSpPr bwMode="auto">
            <a:xfrm>
              <a:off x="2355497" y="4606595"/>
              <a:ext cx="1823720" cy="1489368"/>
              <a:chOff x="6012" y="8219"/>
              <a:chExt cx="2872" cy="1726"/>
            </a:xfrm>
          </p:grpSpPr>
          <p:sp>
            <p:nvSpPr>
              <p:cNvPr id="131123" name="Text Box 55"/>
              <p:cNvSpPr txBox="1">
                <a:spLocks noChangeArrowheads="1"/>
              </p:cNvSpPr>
              <p:nvPr/>
            </p:nvSpPr>
            <p:spPr bwMode="auto">
              <a:xfrm>
                <a:off x="6012" y="8219"/>
                <a:ext cx="2872" cy="4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600" dirty="0">
                    <a:solidFill>
                      <a:srgbClr val="C00000"/>
                    </a:solidFill>
                    <a:latin typeface="Gill Sans MT" charset="0"/>
                    <a:ea typeface="ÇlÇr ñæí©" charset="0"/>
                  </a:rPr>
                  <a:t>registration reply </a:t>
                </a:r>
                <a:endParaRPr lang="en-US" sz="1600" dirty="0">
                  <a:solidFill>
                    <a:srgbClr val="C00000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31124" name="Text Box 56"/>
              <p:cNvSpPr txBox="1">
                <a:spLocks noChangeArrowheads="1"/>
              </p:cNvSpPr>
              <p:nvPr/>
            </p:nvSpPr>
            <p:spPr bwMode="auto">
              <a:xfrm>
                <a:off x="6084" y="8580"/>
                <a:ext cx="2751" cy="136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200" dirty="0">
                    <a:latin typeface="Arial" charset="0"/>
                    <a:ea typeface="ÇlÇr ñæí©" charset="0"/>
                  </a:rPr>
                  <a:t>HA: 128.119.40.7</a:t>
                </a:r>
              </a:p>
              <a:p>
                <a:r>
                  <a:rPr lang="en-US" sz="1200" dirty="0">
                    <a:latin typeface="Arial" charset="0"/>
                    <a:ea typeface="ÇlÇr ñæí©" charset="0"/>
                  </a:rPr>
                  <a:t>MA: 128.119.40.186</a:t>
                </a:r>
              </a:p>
              <a:p>
                <a:r>
                  <a:rPr lang="en-US" sz="1200" dirty="0">
                    <a:latin typeface="Arial" charset="0"/>
                    <a:ea typeface="ÇlÇr ñæí©" charset="0"/>
                  </a:rPr>
                  <a:t>Lifetime: 4999</a:t>
                </a:r>
              </a:p>
              <a:p>
                <a:r>
                  <a:rPr lang="en-US" sz="1200" dirty="0">
                    <a:latin typeface="Arial" charset="0"/>
                    <a:ea typeface="ÇlÇr ñæí©" charset="0"/>
                  </a:rPr>
                  <a:t>Identification: 714</a:t>
                </a:r>
              </a:p>
              <a:p>
                <a:r>
                  <a:rPr lang="en-US" sz="1200" dirty="0">
                    <a:latin typeface="Arial" charset="0"/>
                    <a:ea typeface="ÇlÇr ñæí©" charset="0"/>
                  </a:rPr>
                  <a:t>encapsulation format</a:t>
                </a:r>
              </a:p>
              <a:p>
                <a:r>
                  <a:rPr lang="en-US" sz="1200" dirty="0">
                    <a:latin typeface="Arial" charset="0"/>
                    <a:ea typeface="ÇlÇr ñæí©" charset="0"/>
                  </a:rPr>
                  <a:t>….</a:t>
                </a:r>
              </a:p>
              <a:p>
                <a:endParaRPr lang="en-US" sz="12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8" name="Group 37"/>
          <p:cNvGrpSpPr>
            <a:grpSpLocks/>
          </p:cNvGrpSpPr>
          <p:nvPr/>
        </p:nvGrpSpPr>
        <p:grpSpPr bwMode="auto">
          <a:xfrm>
            <a:off x="4449763" y="4805363"/>
            <a:ext cx="2422525" cy="1520825"/>
            <a:chOff x="4450016" y="4805226"/>
            <a:chExt cx="2421839" cy="1521673"/>
          </a:xfrm>
        </p:grpSpPr>
        <p:sp>
          <p:nvSpPr>
            <p:cNvPr id="131118" name="Line 57"/>
            <p:cNvSpPr>
              <a:spLocks noChangeShapeType="1"/>
            </p:cNvSpPr>
            <p:nvPr/>
          </p:nvSpPr>
          <p:spPr bwMode="auto">
            <a:xfrm>
              <a:off x="4450016" y="5467360"/>
              <a:ext cx="2421839" cy="41157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1119" name="Text Box 58"/>
            <p:cNvSpPr txBox="1">
              <a:spLocks noChangeArrowheads="1"/>
            </p:cNvSpPr>
            <p:nvPr/>
          </p:nvSpPr>
          <p:spPr bwMode="auto">
            <a:xfrm>
              <a:off x="4680345" y="4805226"/>
              <a:ext cx="1750471" cy="2857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solidFill>
                    <a:srgbClr val="C00000"/>
                  </a:solidFill>
                  <a:latin typeface="Gill Sans MT" charset="0"/>
                  <a:ea typeface="ÇlÇr ñæí©" charset="0"/>
                </a:rPr>
                <a:t>registration reply </a:t>
              </a:r>
              <a:endParaRPr lang="en-US" sz="1600" dirty="0">
                <a:solidFill>
                  <a:srgbClr val="C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31120" name="Text Box 59"/>
            <p:cNvSpPr txBox="1">
              <a:spLocks noChangeArrowheads="1"/>
            </p:cNvSpPr>
            <p:nvPr/>
          </p:nvSpPr>
          <p:spPr bwMode="auto">
            <a:xfrm>
              <a:off x="4790602" y="5123591"/>
              <a:ext cx="1697939" cy="12033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dirty="0">
                  <a:latin typeface="Arial" charset="0"/>
                  <a:ea typeface="ÇlÇr ñæí©" charset="0"/>
                  <a:cs typeface="ÇlÇr ñæí©" charset="0"/>
                </a:rPr>
                <a:t>HA: 128.119.40.7</a:t>
              </a:r>
            </a:p>
            <a:p>
              <a:r>
                <a:rPr lang="en-US" sz="1200" dirty="0">
                  <a:latin typeface="Arial" charset="0"/>
                  <a:ea typeface="ÇlÇr ñæí©" charset="0"/>
                  <a:cs typeface="ÇlÇr ñæí©" charset="0"/>
                </a:rPr>
                <a:t>MA: 128.119.40.186</a:t>
              </a:r>
            </a:p>
            <a:p>
              <a:r>
                <a:rPr lang="en-US" sz="1200" dirty="0">
                  <a:latin typeface="Arial" charset="0"/>
                  <a:ea typeface="ÇlÇr ñæí©" charset="0"/>
                  <a:cs typeface="ÇlÇr ñæí©" charset="0"/>
                </a:rPr>
                <a:t>Lifetime: 4999</a:t>
              </a:r>
            </a:p>
            <a:p>
              <a:r>
                <a:rPr lang="en-US" sz="1200" dirty="0">
                  <a:latin typeface="Arial" charset="0"/>
                  <a:ea typeface="ÇlÇr ñæí©" charset="0"/>
                  <a:cs typeface="ÇlÇr ñæí©" charset="0"/>
                </a:rPr>
                <a:t>Identification: 714</a:t>
              </a:r>
            </a:p>
            <a:p>
              <a:r>
                <a:rPr lang="en-US" sz="1200" dirty="0">
                  <a:latin typeface="Arial" charset="0"/>
                  <a:ea typeface="ÇlÇr ñæí©" charset="0"/>
                  <a:cs typeface="ÇlÇr ñæí©" charset="0"/>
                </a:rPr>
                <a:t>….</a:t>
              </a:r>
            </a:p>
            <a:p>
              <a:endParaRPr lang="en-US" sz="1800" dirty="0"/>
            </a:p>
          </p:txBody>
        </p:sp>
      </p:grpSp>
      <p:sp>
        <p:nvSpPr>
          <p:cNvPr id="131084" name="Text Box 61"/>
          <p:cNvSpPr txBox="1">
            <a:spLocks noChangeArrowheads="1"/>
          </p:cNvSpPr>
          <p:nvPr/>
        </p:nvSpPr>
        <p:spPr bwMode="auto">
          <a:xfrm>
            <a:off x="1408113" y="6048375"/>
            <a:ext cx="1004887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Gill Sans MT" charset="0"/>
                <a:ea typeface="ÇlÇr ñæí©" charset="0"/>
              </a:rPr>
              <a:t>time</a:t>
            </a:r>
            <a:endParaRPr lang="en-US" sz="16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grpSp>
        <p:nvGrpSpPr>
          <p:cNvPr id="131085" name="Group 332"/>
          <p:cNvGrpSpPr>
            <a:grpSpLocks/>
          </p:cNvGrpSpPr>
          <p:nvPr/>
        </p:nvGrpSpPr>
        <p:grpSpPr bwMode="auto">
          <a:xfrm>
            <a:off x="1687513" y="1671638"/>
            <a:ext cx="749300" cy="314325"/>
            <a:chOff x="2356" y="1300"/>
            <a:chExt cx="555" cy="194"/>
          </a:xfrm>
        </p:grpSpPr>
        <p:sp>
          <p:nvSpPr>
            <p:cNvPr id="131110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>
                <a:latin typeface="Times New Roman" charset="0"/>
              </a:endParaRPr>
            </a:p>
          </p:txBody>
        </p:sp>
        <p:sp>
          <p:nvSpPr>
            <p:cNvPr id="131111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 dirty="0">
                <a:latin typeface="Times New Roman" charset="0"/>
              </a:endParaRPr>
            </a:p>
          </p:txBody>
        </p:sp>
        <p:sp>
          <p:nvSpPr>
            <p:cNvPr id="131112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>
                <a:latin typeface="Times New Roman" charset="0"/>
              </a:endParaRPr>
            </a:p>
          </p:txBody>
        </p:sp>
        <p:grpSp>
          <p:nvGrpSpPr>
            <p:cNvPr id="131113" name="Group 32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31116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1117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7" name="Line 330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" name="Line 331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131086" name="Group 332"/>
          <p:cNvGrpSpPr>
            <a:grpSpLocks/>
          </p:cNvGrpSpPr>
          <p:nvPr/>
        </p:nvGrpSpPr>
        <p:grpSpPr bwMode="auto">
          <a:xfrm>
            <a:off x="4049713" y="1673225"/>
            <a:ext cx="749300" cy="312738"/>
            <a:chOff x="2356" y="1300"/>
            <a:chExt cx="555" cy="194"/>
          </a:xfrm>
        </p:grpSpPr>
        <p:sp>
          <p:nvSpPr>
            <p:cNvPr id="131102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>
                <a:latin typeface="Times New Roman" charset="0"/>
              </a:endParaRPr>
            </a:p>
          </p:txBody>
        </p:sp>
        <p:sp>
          <p:nvSpPr>
            <p:cNvPr id="131103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 dirty="0">
                <a:latin typeface="Times New Roman" charset="0"/>
              </a:endParaRPr>
            </a:p>
          </p:txBody>
        </p:sp>
        <p:sp>
          <p:nvSpPr>
            <p:cNvPr id="131104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>
                <a:latin typeface="Times New Roman" charset="0"/>
              </a:endParaRPr>
            </a:p>
          </p:txBody>
        </p:sp>
        <p:grpSp>
          <p:nvGrpSpPr>
            <p:cNvPr id="131105" name="Group 32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31108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1109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76" name="Line 330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77" name="Line 331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cxnSp>
        <p:nvCxnSpPr>
          <p:cNvPr id="60447" name="Straight Connector 60446"/>
          <p:cNvCxnSpPr/>
          <p:nvPr/>
        </p:nvCxnSpPr>
        <p:spPr bwMode="auto">
          <a:xfrm>
            <a:off x="2020888" y="2043113"/>
            <a:ext cx="0" cy="42608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/>
          <p:nvPr/>
        </p:nvCxnSpPr>
        <p:spPr bwMode="auto">
          <a:xfrm>
            <a:off x="4424363" y="2138363"/>
            <a:ext cx="0" cy="42608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>
            <a:off x="6884988" y="1931988"/>
            <a:ext cx="0" cy="42608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1090" name="Group 356"/>
          <p:cNvGrpSpPr>
            <a:grpSpLocks/>
          </p:cNvGrpSpPr>
          <p:nvPr/>
        </p:nvGrpSpPr>
        <p:grpSpPr bwMode="auto">
          <a:xfrm>
            <a:off x="6176963" y="1479550"/>
            <a:ext cx="750887" cy="587375"/>
            <a:chOff x="313" y="1497"/>
            <a:chExt cx="1152" cy="1014"/>
          </a:xfrm>
        </p:grpSpPr>
        <p:pic>
          <p:nvPicPr>
            <p:cNvPr id="131100" name="Picture 354" descr="laptop_stylized_small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1101" name="Picture 355" descr="antenna_stylized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4364038" y="1917700"/>
            <a:ext cx="2528887" cy="773113"/>
            <a:chOff x="4364182" y="1918294"/>
            <a:chExt cx="2528454" cy="771797"/>
          </a:xfrm>
        </p:grpSpPr>
        <p:sp>
          <p:nvSpPr>
            <p:cNvPr id="131097" name="Line 43"/>
            <p:cNvSpPr>
              <a:spLocks noChangeShapeType="1"/>
            </p:cNvSpPr>
            <p:nvPr/>
          </p:nvSpPr>
          <p:spPr bwMode="auto">
            <a:xfrm>
              <a:off x="4364182" y="2158999"/>
              <a:ext cx="2528454" cy="40409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1098" name="Text Box 45"/>
            <p:cNvSpPr txBox="1">
              <a:spLocks noChangeArrowheads="1"/>
            </p:cNvSpPr>
            <p:nvPr/>
          </p:nvSpPr>
          <p:spPr bwMode="auto">
            <a:xfrm>
              <a:off x="4708630" y="1918294"/>
              <a:ext cx="1641369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solidFill>
                    <a:srgbClr val="C00000"/>
                  </a:solidFill>
                  <a:latin typeface="Gill Sans MT" charset="0"/>
                  <a:ea typeface="ÇlÇr ñæí©" charset="0"/>
                </a:rPr>
                <a:t>ICMP agent adv.</a:t>
              </a:r>
              <a:endParaRPr lang="en-US" sz="1600" dirty="0">
                <a:solidFill>
                  <a:srgbClr val="C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31099" name="Text Box 44"/>
            <p:cNvSpPr txBox="1">
              <a:spLocks noChangeArrowheads="1"/>
            </p:cNvSpPr>
            <p:nvPr/>
          </p:nvSpPr>
          <p:spPr bwMode="auto">
            <a:xfrm>
              <a:off x="4813694" y="2210105"/>
              <a:ext cx="1397757" cy="47998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dirty="0">
                  <a:latin typeface="Arial" charset="0"/>
                  <a:ea typeface="ÇlÇr ñæí©" charset="0"/>
                  <a:cs typeface="ÇlÇr ñæí©" charset="0"/>
                </a:rPr>
                <a:t>COA: 79.129.13.2</a:t>
              </a:r>
            </a:p>
            <a:p>
              <a:r>
                <a:rPr lang="en-US" sz="1200" dirty="0">
                  <a:latin typeface="Arial" charset="0"/>
                  <a:ea typeface="ÇlÇr ñæí©" charset="0"/>
                  <a:cs typeface="ÇlÇr ñæí©" charset="0"/>
                </a:rPr>
                <a:t>….</a:t>
              </a:r>
            </a:p>
            <a:p>
              <a:endParaRPr lang="en-US" sz="1800" dirty="0"/>
            </a:p>
          </p:txBody>
        </p: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2032000" y="2860675"/>
            <a:ext cx="2414588" cy="1700213"/>
            <a:chOff x="2031999" y="2860165"/>
            <a:chExt cx="2415307" cy="1700283"/>
          </a:xfrm>
        </p:grpSpPr>
        <p:sp>
          <p:nvSpPr>
            <p:cNvPr id="131093" name="Line 47"/>
            <p:cNvSpPr>
              <a:spLocks noChangeShapeType="1"/>
            </p:cNvSpPr>
            <p:nvPr/>
          </p:nvSpPr>
          <p:spPr bwMode="auto">
            <a:xfrm flipH="1">
              <a:off x="2031999" y="3396671"/>
              <a:ext cx="2415307" cy="3440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31094" name="Group 51"/>
            <p:cNvGrpSpPr>
              <a:grpSpLocks/>
            </p:cNvGrpSpPr>
            <p:nvPr/>
          </p:nvGrpSpPr>
          <p:grpSpPr bwMode="auto">
            <a:xfrm>
              <a:off x="2285896" y="2860165"/>
              <a:ext cx="1870307" cy="1700283"/>
              <a:chOff x="7385" y="5757"/>
              <a:chExt cx="2779" cy="2043"/>
            </a:xfrm>
          </p:grpSpPr>
          <p:sp>
            <p:nvSpPr>
              <p:cNvPr id="131095" name="Text Box 52"/>
              <p:cNvSpPr txBox="1">
                <a:spLocks noChangeArrowheads="1"/>
              </p:cNvSpPr>
              <p:nvPr/>
            </p:nvSpPr>
            <p:spPr bwMode="auto">
              <a:xfrm>
                <a:off x="7385" y="5757"/>
                <a:ext cx="2779" cy="4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600" dirty="0">
                    <a:solidFill>
                      <a:srgbClr val="C00000"/>
                    </a:solidFill>
                    <a:latin typeface="Gill Sans MT" charset="0"/>
                    <a:ea typeface="ÇlÇr ñæí©" charset="0"/>
                  </a:rPr>
                  <a:t>registration req. </a:t>
                </a:r>
                <a:endParaRPr lang="en-US" sz="1600" dirty="0">
                  <a:solidFill>
                    <a:srgbClr val="C00000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31096" name="Text Box 53"/>
              <p:cNvSpPr txBox="1">
                <a:spLocks noChangeArrowheads="1"/>
              </p:cNvSpPr>
              <p:nvPr/>
            </p:nvSpPr>
            <p:spPr bwMode="auto">
              <a:xfrm>
                <a:off x="7511" y="6150"/>
                <a:ext cx="2618" cy="16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200" dirty="0">
                    <a:latin typeface="Arial" charset="0"/>
                    <a:ea typeface="ÇlÇr ñæí©" charset="0"/>
                  </a:rPr>
                  <a:t>COA: 79.129.13.2</a:t>
                </a:r>
              </a:p>
              <a:p>
                <a:r>
                  <a:rPr lang="en-US" sz="1200" dirty="0">
                    <a:latin typeface="Arial" charset="0"/>
                    <a:ea typeface="ÇlÇr ñæí©" charset="0"/>
                  </a:rPr>
                  <a:t>HA: 128.119.40.7</a:t>
                </a:r>
              </a:p>
              <a:p>
                <a:r>
                  <a:rPr lang="en-US" sz="1200" dirty="0">
                    <a:latin typeface="Arial" charset="0"/>
                    <a:ea typeface="ÇlÇr ñæí©" charset="0"/>
                  </a:rPr>
                  <a:t>MA: 128.119.40.186</a:t>
                </a:r>
              </a:p>
              <a:p>
                <a:r>
                  <a:rPr lang="en-US" sz="1200" dirty="0">
                    <a:latin typeface="Arial" charset="0"/>
                    <a:ea typeface="ÇlÇr ñæí©" charset="0"/>
                  </a:rPr>
                  <a:t>Lifetime: 9999</a:t>
                </a:r>
              </a:p>
              <a:p>
                <a:r>
                  <a:rPr lang="en-US" sz="1200" dirty="0">
                    <a:latin typeface="Arial" charset="0"/>
                    <a:ea typeface="ÇlÇr ñæí©" charset="0"/>
                  </a:rPr>
                  <a:t>identification: 714</a:t>
                </a:r>
              </a:p>
              <a:p>
                <a:r>
                  <a:rPr lang="en-US" sz="1200" dirty="0">
                    <a:latin typeface="Arial" charset="0"/>
                    <a:ea typeface="ÇlÇr ñæí©" charset="0"/>
                  </a:rPr>
                  <a:t>encapsulation format</a:t>
                </a:r>
              </a:p>
              <a:p>
                <a:r>
                  <a:rPr lang="en-US" sz="1200" dirty="0">
                    <a:latin typeface="Arial" charset="0"/>
                    <a:ea typeface="ÇlÇr ñæí©" charset="0"/>
                  </a:rPr>
                  <a:t>….</a:t>
                </a:r>
              </a:p>
              <a:p>
                <a:endParaRPr lang="en-US" sz="12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sp>
        <p:nvSpPr>
          <p:cNvPr id="5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7-</a:t>
            </a:r>
            <a:fld id="{8E8C6E93-DF5B-BC4B-80F9-500DED1EEDCC}" type="slidenum">
              <a:rPr lang="en-US" sz="1200">
                <a:latin typeface="Tahoma" charset="0"/>
              </a:rPr>
              <a:pPr/>
              <a:t>6</a:t>
            </a:fld>
            <a:endParaRPr lang="en-US" sz="1200" dirty="0">
              <a:latin typeface="Tahoma" charset="0"/>
            </a:endParaRPr>
          </a:p>
        </p:txBody>
      </p:sp>
      <p:sp>
        <p:nvSpPr>
          <p:cNvPr id="5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54542" y="6508279"/>
            <a:ext cx="2698427" cy="254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Wireless and Mobile Networks </a:t>
            </a:r>
          </a:p>
        </p:txBody>
      </p:sp>
    </p:spTree>
    <p:extLst>
      <p:ext uri="{BB962C8B-B14F-4D97-AF65-F5344CB8AC3E}">
        <p14:creationId xmlns:p14="http://schemas.microsoft.com/office/powerpoint/2010/main" val="244135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17548</TotalTime>
  <Words>512</Words>
  <Application>Microsoft Office PowerPoint</Application>
  <PresentationFormat>On-screen Show (4:3)</PresentationFormat>
  <Paragraphs>107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ＭＳ Ｐゴシック</vt:lpstr>
      <vt:lpstr>Arial</vt:lpstr>
      <vt:lpstr>ÇlÇr ñæí©</vt:lpstr>
      <vt:lpstr>Comic Sans MS</vt:lpstr>
      <vt:lpstr>Gill Sans MT</vt:lpstr>
      <vt:lpstr>Tahoma</vt:lpstr>
      <vt:lpstr>Times New Roman</vt:lpstr>
      <vt:lpstr>Wingdings</vt:lpstr>
      <vt:lpstr>Default Design</vt:lpstr>
      <vt:lpstr>Picture</vt:lpstr>
      <vt:lpstr>PowerPoint Presentation</vt:lpstr>
      <vt:lpstr>Chapter 7 outline</vt:lpstr>
      <vt:lpstr>Mobile IP</vt:lpstr>
      <vt:lpstr>Mobile IP: indirect routing</vt:lpstr>
      <vt:lpstr>Mobile IP: agent discovery</vt:lpstr>
      <vt:lpstr>Mobile IP: registration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Edition: Chapter 4</dc:title>
  <dc:creator>Jim Kurose and Keith Ross</dc:creator>
  <cp:lastModifiedBy>Carey</cp:lastModifiedBy>
  <cp:revision>537</cp:revision>
  <dcterms:created xsi:type="dcterms:W3CDTF">1999-10-08T19:08:27Z</dcterms:created>
  <dcterms:modified xsi:type="dcterms:W3CDTF">2018-04-08T16:38:22Z</dcterms:modified>
</cp:coreProperties>
</file>