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93" r:id="rId3"/>
    <p:sldId id="294" r:id="rId4"/>
    <p:sldId id="295" r:id="rId5"/>
    <p:sldId id="296" r:id="rId6"/>
    <p:sldId id="29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C895-5309-416C-8580-CB534505B876}" type="datetime1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28D9-D5AC-4221-9B95-93BD7858F644}" type="datetime1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E5064-057D-44A7-8A04-F39E25B39297}" type="datetime1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2D03-6F07-49BB-B753-674C4A183EC7}" type="datetime1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364B0-10F1-4BD0-9AC5-A0A654B4885F}" type="datetime1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sldNum="0" hd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25858" y="2757502"/>
            <a:ext cx="5652601" cy="983610"/>
          </a:xfrm>
        </p:spPr>
        <p:txBody>
          <a:bodyPr>
            <a:normAutofit/>
          </a:bodyPr>
          <a:lstStyle/>
          <a:p>
            <a:r>
              <a:rPr lang="en-US" dirty="0" smtClean="0"/>
              <a:t>TCP </a:t>
            </a:r>
            <a:r>
              <a:rPr lang="en-US" dirty="0" err="1" smtClean="0"/>
              <a:t>Seq</a:t>
            </a:r>
            <a:r>
              <a:rPr lang="en-US" dirty="0" err="1" smtClean="0"/>
              <a:t>Num</a:t>
            </a:r>
            <a:r>
              <a:rPr lang="en-US" dirty="0" smtClean="0"/>
              <a:t> Plots: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5858" y="3712098"/>
            <a:ext cx="5652601" cy="88733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CPSC 441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C</a:t>
            </a:r>
            <a:r>
              <a:rPr lang="en-US" dirty="0" smtClean="0">
                <a:solidFill>
                  <a:srgbClr val="7F7F7F"/>
                </a:solidFill>
              </a:rPr>
              <a:t>arey Williamson</a:t>
            </a:r>
            <a:endParaRPr lang="en-US" dirty="0">
              <a:solidFill>
                <a:srgbClr val="7F7F7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25858" y="2477354"/>
            <a:ext cx="5054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Department of Computer Science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323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Port 1035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2</a:t>
            </a:fld>
            <a:endParaRPr lang="en-US" sz="1000" dirty="0"/>
          </a:p>
        </p:txBody>
      </p:sp>
      <p:pic>
        <p:nvPicPr>
          <p:cNvPr id="6" name="Picture 5" descr="conn103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73561" y="-611806"/>
            <a:ext cx="5692775" cy="8973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2: Port 1088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3</a:t>
            </a:fld>
            <a:endParaRPr lang="en-US" sz="1000" dirty="0"/>
          </a:p>
        </p:txBody>
      </p:sp>
      <p:pic>
        <p:nvPicPr>
          <p:cNvPr id="5" name="Picture 4" descr="conn1088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746713" y="-675813"/>
            <a:ext cx="5692775" cy="91018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3: Port 1087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4</a:t>
            </a:fld>
            <a:endParaRPr lang="en-US" sz="1000" dirty="0"/>
          </a:p>
        </p:txBody>
      </p:sp>
      <p:pic>
        <p:nvPicPr>
          <p:cNvPr id="5" name="Picture 4" descr="conn108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64417" y="-611806"/>
            <a:ext cx="5692775" cy="8973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4: Port 1064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5</a:t>
            </a:fld>
            <a:endParaRPr lang="en-US" sz="1000" dirty="0"/>
          </a:p>
        </p:txBody>
      </p:sp>
      <p:pic>
        <p:nvPicPr>
          <p:cNvPr id="5" name="Picture 4" descr="conn106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641557" y="-579802"/>
            <a:ext cx="5692775" cy="8909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5: Port 1209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559114" y="6356350"/>
            <a:ext cx="255369" cy="365125"/>
          </a:xfrm>
        </p:spPr>
        <p:txBody>
          <a:bodyPr/>
          <a:lstStyle/>
          <a:p>
            <a:fld id="{89984D4A-8ECB-423B-B56B-919FEB47DF8A}" type="slidenum">
              <a:rPr lang="en-US" sz="1000" smtClean="0"/>
              <a:pPr/>
              <a:t>6</a:t>
            </a:fld>
            <a:endParaRPr lang="en-US" sz="1000" dirty="0"/>
          </a:p>
        </p:txBody>
      </p:sp>
      <p:pic>
        <p:nvPicPr>
          <p:cNvPr id="5" name="Picture 4" descr="conn1209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737569" y="-684957"/>
            <a:ext cx="5692775" cy="9120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9951</TotalTime>
  <Words>43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TCP SeqNum Plots: Examples</vt:lpstr>
      <vt:lpstr>Example 1: Port 1035</vt:lpstr>
      <vt:lpstr>Example 2: Port 1088</vt:lpstr>
      <vt:lpstr>Example 3: Port 1087</vt:lpstr>
      <vt:lpstr>Example 4: Port 1064</vt:lpstr>
      <vt:lpstr>Example 5: Port 1209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Department of Computer Science</cp:lastModifiedBy>
  <cp:revision>155</cp:revision>
  <dcterms:created xsi:type="dcterms:W3CDTF">2013-07-31T17:26:06Z</dcterms:created>
  <dcterms:modified xsi:type="dcterms:W3CDTF">2014-02-26T13:12:32Z</dcterms:modified>
</cp:coreProperties>
</file>