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33" r:id="rId3"/>
    <p:sldId id="338" r:id="rId4"/>
    <p:sldId id="366" r:id="rId5"/>
    <p:sldId id="367" r:id="rId6"/>
    <p:sldId id="368" r:id="rId7"/>
    <p:sldId id="369" r:id="rId8"/>
    <p:sldId id="370" r:id="rId9"/>
    <p:sldId id="371" r:id="rId10"/>
    <p:sldId id="372" r:id="rId11"/>
    <p:sldId id="373" r:id="rId12"/>
    <p:sldId id="342" r:id="rId13"/>
    <p:sldId id="374" r:id="rId14"/>
    <p:sldId id="375" r:id="rId15"/>
    <p:sldId id="376" r:id="rId16"/>
    <p:sldId id="346" r:id="rId17"/>
    <p:sldId id="377" r:id="rId18"/>
    <p:sldId id="378" r:id="rId19"/>
    <p:sldId id="379" r:id="rId20"/>
    <p:sldId id="380" r:id="rId21"/>
    <p:sldId id="350" r:id="rId22"/>
    <p:sldId id="353" r:id="rId23"/>
    <p:sldId id="354" r:id="rId24"/>
    <p:sldId id="355" r:id="rId25"/>
    <p:sldId id="358" r:id="rId26"/>
    <p:sldId id="359" r:id="rId27"/>
    <p:sldId id="360" r:id="rId28"/>
    <p:sldId id="361" r:id="rId29"/>
    <p:sldId id="362" r:id="rId30"/>
    <p:sldId id="363" r:id="rId31"/>
    <p:sldId id="364" r:id="rId32"/>
    <p:sldId id="365" r:id="rId33"/>
    <p:sldId id="30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71" autoAdjust="0"/>
  </p:normalViewPr>
  <p:slideViewPr>
    <p:cSldViewPr>
      <p:cViewPr varScale="1">
        <p:scale>
          <a:sx n="84" d="100"/>
          <a:sy n="84" d="100"/>
        </p:scale>
        <p:origin x="-1402" y="-77"/>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D8EECC-0BBF-4FC2-AD98-7AA42BE6AD43}"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IN"/>
        </a:p>
      </dgm:t>
    </dgm:pt>
    <dgm:pt modelId="{61313C1E-C7B4-428A-AB4C-7BD5C845CFCD}">
      <dgm:prSet phldrT="[Text]" custT="1"/>
      <dgm:spPr/>
      <dgm:t>
        <a:bodyPr/>
        <a:lstStyle/>
        <a:p>
          <a:r>
            <a:rPr lang="en-US" sz="3200" dirty="0" smtClean="0"/>
            <a:t>Transmission Media</a:t>
          </a:r>
          <a:endParaRPr lang="en-IN" sz="3200" dirty="0"/>
        </a:p>
      </dgm:t>
    </dgm:pt>
    <dgm:pt modelId="{95C2C9CF-5C9B-4CEA-8940-60435A6DF03B}" type="parTrans" cxnId="{77F4DCD3-9244-4983-9AE4-CA5E2248B47E}">
      <dgm:prSet/>
      <dgm:spPr/>
      <dgm:t>
        <a:bodyPr/>
        <a:lstStyle/>
        <a:p>
          <a:endParaRPr lang="en-IN"/>
        </a:p>
      </dgm:t>
    </dgm:pt>
    <dgm:pt modelId="{EA20DBB8-39F6-4435-A636-B0FB14A3390C}" type="sibTrans" cxnId="{77F4DCD3-9244-4983-9AE4-CA5E2248B47E}">
      <dgm:prSet/>
      <dgm:spPr/>
      <dgm:t>
        <a:bodyPr/>
        <a:lstStyle/>
        <a:p>
          <a:endParaRPr lang="en-IN"/>
        </a:p>
      </dgm:t>
    </dgm:pt>
    <dgm:pt modelId="{8C0F7437-5647-4B87-994C-D316AD3EADD1}">
      <dgm:prSet phldrT="[Text]" custT="1"/>
      <dgm:spPr/>
      <dgm:t>
        <a:bodyPr/>
        <a:lstStyle/>
        <a:p>
          <a:r>
            <a:rPr lang="en-US" sz="2000" dirty="0" smtClean="0"/>
            <a:t>Guided Media</a:t>
          </a:r>
          <a:endParaRPr lang="en-IN" sz="1600" dirty="0"/>
        </a:p>
      </dgm:t>
    </dgm:pt>
    <dgm:pt modelId="{B8F1B5C4-F947-4F4E-8D69-6F6D71BD22C3}" type="parTrans" cxnId="{1682DDDC-99A1-469B-AEAD-C428AEA8BF4D}">
      <dgm:prSet/>
      <dgm:spPr/>
      <dgm:t>
        <a:bodyPr/>
        <a:lstStyle/>
        <a:p>
          <a:endParaRPr lang="en-IN"/>
        </a:p>
      </dgm:t>
    </dgm:pt>
    <dgm:pt modelId="{6D020C0A-7A4C-4502-AE82-184C44B542ED}" type="sibTrans" cxnId="{1682DDDC-99A1-469B-AEAD-C428AEA8BF4D}">
      <dgm:prSet/>
      <dgm:spPr/>
      <dgm:t>
        <a:bodyPr/>
        <a:lstStyle/>
        <a:p>
          <a:endParaRPr lang="en-IN"/>
        </a:p>
      </dgm:t>
    </dgm:pt>
    <dgm:pt modelId="{D97A9722-E6F3-4506-AFB4-80D5291CF86A}">
      <dgm:prSet phldrT="[Text]" custT="1"/>
      <dgm:spPr/>
      <dgm:t>
        <a:bodyPr/>
        <a:lstStyle/>
        <a:p>
          <a:r>
            <a:rPr lang="en-US" sz="1600" dirty="0" smtClean="0"/>
            <a:t>Twisted Pair Cable</a:t>
          </a:r>
          <a:endParaRPr lang="en-IN" sz="1600" dirty="0"/>
        </a:p>
      </dgm:t>
    </dgm:pt>
    <dgm:pt modelId="{9EE569C2-D02B-44DD-A6E6-F1E6AC59CC38}" type="parTrans" cxnId="{28C3C19E-977C-4C72-89CE-00CB22FA4BC4}">
      <dgm:prSet/>
      <dgm:spPr/>
      <dgm:t>
        <a:bodyPr/>
        <a:lstStyle/>
        <a:p>
          <a:endParaRPr lang="en-IN"/>
        </a:p>
      </dgm:t>
    </dgm:pt>
    <dgm:pt modelId="{9C0C0A93-05E6-488B-886B-A25D82C3EC4C}" type="sibTrans" cxnId="{28C3C19E-977C-4C72-89CE-00CB22FA4BC4}">
      <dgm:prSet/>
      <dgm:spPr/>
      <dgm:t>
        <a:bodyPr/>
        <a:lstStyle/>
        <a:p>
          <a:endParaRPr lang="en-IN"/>
        </a:p>
      </dgm:t>
    </dgm:pt>
    <dgm:pt modelId="{63925F63-68B6-4F91-9234-F1D05CDBA2B0}">
      <dgm:prSet phldrT="[Text]" custT="1"/>
      <dgm:spPr/>
      <dgm:t>
        <a:bodyPr/>
        <a:lstStyle/>
        <a:p>
          <a:r>
            <a:rPr lang="en-US" sz="1600" dirty="0" smtClean="0"/>
            <a:t>Coaxial Cable</a:t>
          </a:r>
          <a:endParaRPr lang="en-IN" sz="1600" dirty="0"/>
        </a:p>
      </dgm:t>
    </dgm:pt>
    <dgm:pt modelId="{7B8B044D-E599-42E2-B521-016BC46C120F}" type="parTrans" cxnId="{190B1622-9AF2-4A2D-9433-A576523DABB9}">
      <dgm:prSet/>
      <dgm:spPr/>
      <dgm:t>
        <a:bodyPr/>
        <a:lstStyle/>
        <a:p>
          <a:endParaRPr lang="en-IN"/>
        </a:p>
      </dgm:t>
    </dgm:pt>
    <dgm:pt modelId="{449D2EA4-6225-490A-9F42-05114CF96B93}" type="sibTrans" cxnId="{190B1622-9AF2-4A2D-9433-A576523DABB9}">
      <dgm:prSet/>
      <dgm:spPr/>
      <dgm:t>
        <a:bodyPr/>
        <a:lstStyle/>
        <a:p>
          <a:endParaRPr lang="en-IN"/>
        </a:p>
      </dgm:t>
    </dgm:pt>
    <dgm:pt modelId="{224EC981-A5BF-4996-A804-769CA7899B01}">
      <dgm:prSet phldrT="[Text]" custT="1"/>
      <dgm:spPr/>
      <dgm:t>
        <a:bodyPr/>
        <a:lstStyle/>
        <a:p>
          <a:r>
            <a:rPr lang="en-US" sz="2000" dirty="0" smtClean="0"/>
            <a:t>Unguided Media</a:t>
          </a:r>
          <a:endParaRPr lang="en-IN" sz="2000" dirty="0"/>
        </a:p>
      </dgm:t>
    </dgm:pt>
    <dgm:pt modelId="{CF458161-2423-4A4F-9555-DC8FF6ED86EC}" type="parTrans" cxnId="{0604298E-E675-49E5-B972-6D966BBADEF4}">
      <dgm:prSet/>
      <dgm:spPr/>
      <dgm:t>
        <a:bodyPr/>
        <a:lstStyle/>
        <a:p>
          <a:endParaRPr lang="en-IN"/>
        </a:p>
      </dgm:t>
    </dgm:pt>
    <dgm:pt modelId="{594DC824-8C35-454A-BC88-FAB6F0C386C9}" type="sibTrans" cxnId="{0604298E-E675-49E5-B972-6D966BBADEF4}">
      <dgm:prSet/>
      <dgm:spPr/>
      <dgm:t>
        <a:bodyPr/>
        <a:lstStyle/>
        <a:p>
          <a:endParaRPr lang="en-IN"/>
        </a:p>
      </dgm:t>
    </dgm:pt>
    <dgm:pt modelId="{A8353238-5C32-4F23-AA37-2DB20E57C539}">
      <dgm:prSet phldrT="[Text]" custT="1"/>
      <dgm:spPr/>
      <dgm:t>
        <a:bodyPr/>
        <a:lstStyle/>
        <a:p>
          <a:r>
            <a:rPr lang="en-US" sz="1600" dirty="0" smtClean="0"/>
            <a:t>Radio</a:t>
          </a:r>
          <a:endParaRPr lang="en-IN" sz="1600" dirty="0"/>
        </a:p>
      </dgm:t>
    </dgm:pt>
    <dgm:pt modelId="{344DC940-71E8-4627-B6D9-74ED284D717D}" type="parTrans" cxnId="{F352AC2E-A1CA-4557-97FD-FFBDF6E8D204}">
      <dgm:prSet/>
      <dgm:spPr/>
      <dgm:t>
        <a:bodyPr/>
        <a:lstStyle/>
        <a:p>
          <a:endParaRPr lang="en-IN"/>
        </a:p>
      </dgm:t>
    </dgm:pt>
    <dgm:pt modelId="{7C2C5D29-9B55-4413-8085-F4AE0EDC9500}" type="sibTrans" cxnId="{F352AC2E-A1CA-4557-97FD-FFBDF6E8D204}">
      <dgm:prSet/>
      <dgm:spPr/>
      <dgm:t>
        <a:bodyPr/>
        <a:lstStyle/>
        <a:p>
          <a:endParaRPr lang="en-IN"/>
        </a:p>
      </dgm:t>
    </dgm:pt>
    <dgm:pt modelId="{DF8B8CC0-8ABC-4695-B2BC-FDB0E7413768}">
      <dgm:prSet phldrT="[Text]" custT="1"/>
      <dgm:spPr/>
      <dgm:t>
        <a:bodyPr/>
        <a:lstStyle/>
        <a:p>
          <a:r>
            <a:rPr lang="en-US" sz="1600" dirty="0" smtClean="0"/>
            <a:t>Fiber-Optic Cable</a:t>
          </a:r>
          <a:endParaRPr lang="en-IN" sz="1600" dirty="0"/>
        </a:p>
      </dgm:t>
    </dgm:pt>
    <dgm:pt modelId="{E30079CC-8C0A-426B-9B92-593AA2C607A3}" type="parTrans" cxnId="{59ABFC7F-5F0A-4063-B110-1F46CC47EAA3}">
      <dgm:prSet/>
      <dgm:spPr/>
      <dgm:t>
        <a:bodyPr/>
        <a:lstStyle/>
        <a:p>
          <a:endParaRPr lang="en-IN"/>
        </a:p>
      </dgm:t>
    </dgm:pt>
    <dgm:pt modelId="{7533F3BB-93AF-4AAE-B605-2A221B3A740C}" type="sibTrans" cxnId="{59ABFC7F-5F0A-4063-B110-1F46CC47EAA3}">
      <dgm:prSet/>
      <dgm:spPr/>
      <dgm:t>
        <a:bodyPr/>
        <a:lstStyle/>
        <a:p>
          <a:endParaRPr lang="en-IN"/>
        </a:p>
      </dgm:t>
    </dgm:pt>
    <dgm:pt modelId="{8C561935-60FC-4572-B160-BB52F2AAF9AD}">
      <dgm:prSet phldrT="[Text]" custT="1"/>
      <dgm:spPr/>
      <dgm:t>
        <a:bodyPr/>
        <a:lstStyle/>
        <a:p>
          <a:r>
            <a:rPr lang="en-US" sz="1600" dirty="0" smtClean="0"/>
            <a:t>Microwave</a:t>
          </a:r>
          <a:endParaRPr lang="en-IN" sz="1600" dirty="0"/>
        </a:p>
      </dgm:t>
    </dgm:pt>
    <dgm:pt modelId="{06158F7F-B146-407B-A30C-6958DAD4F251}" type="parTrans" cxnId="{1CC598B5-0350-4180-A4DE-10B15D617710}">
      <dgm:prSet/>
      <dgm:spPr/>
      <dgm:t>
        <a:bodyPr/>
        <a:lstStyle/>
        <a:p>
          <a:endParaRPr lang="en-IN"/>
        </a:p>
      </dgm:t>
    </dgm:pt>
    <dgm:pt modelId="{C850D156-1F2C-410F-A6A5-C8EC93035705}" type="sibTrans" cxnId="{1CC598B5-0350-4180-A4DE-10B15D617710}">
      <dgm:prSet/>
      <dgm:spPr/>
      <dgm:t>
        <a:bodyPr/>
        <a:lstStyle/>
        <a:p>
          <a:endParaRPr lang="en-IN"/>
        </a:p>
      </dgm:t>
    </dgm:pt>
    <dgm:pt modelId="{266A4691-060B-469A-B881-E1C0CD2AC0F2}">
      <dgm:prSet phldrT="[Text]" custT="1"/>
      <dgm:spPr/>
      <dgm:t>
        <a:bodyPr/>
        <a:lstStyle/>
        <a:p>
          <a:r>
            <a:rPr lang="en-US" sz="1600" dirty="0" smtClean="0"/>
            <a:t>Satellite</a:t>
          </a:r>
          <a:endParaRPr lang="en-IN" sz="1600" dirty="0"/>
        </a:p>
      </dgm:t>
    </dgm:pt>
    <dgm:pt modelId="{79006ED1-AE44-4447-9338-7C75E44D3E02}" type="parTrans" cxnId="{99414B8B-AFE5-49BB-8855-BAFAD66712F8}">
      <dgm:prSet/>
      <dgm:spPr/>
      <dgm:t>
        <a:bodyPr/>
        <a:lstStyle/>
        <a:p>
          <a:endParaRPr lang="en-IN"/>
        </a:p>
      </dgm:t>
    </dgm:pt>
    <dgm:pt modelId="{E4387AF8-2104-428E-A5FC-CCF15B32FC79}" type="sibTrans" cxnId="{99414B8B-AFE5-49BB-8855-BAFAD66712F8}">
      <dgm:prSet/>
      <dgm:spPr/>
      <dgm:t>
        <a:bodyPr/>
        <a:lstStyle/>
        <a:p>
          <a:endParaRPr lang="en-IN"/>
        </a:p>
      </dgm:t>
    </dgm:pt>
    <dgm:pt modelId="{7A768412-92FB-4CB8-B838-D64415AAE397}" type="pres">
      <dgm:prSet presAssocID="{8FD8EECC-0BBF-4FC2-AD98-7AA42BE6AD43}" presName="hierChild1" presStyleCnt="0">
        <dgm:presLayoutVars>
          <dgm:chPref val="1"/>
          <dgm:dir/>
          <dgm:animOne val="branch"/>
          <dgm:animLvl val="lvl"/>
          <dgm:resizeHandles/>
        </dgm:presLayoutVars>
      </dgm:prSet>
      <dgm:spPr/>
      <dgm:t>
        <a:bodyPr/>
        <a:lstStyle/>
        <a:p>
          <a:endParaRPr lang="en-IN"/>
        </a:p>
      </dgm:t>
    </dgm:pt>
    <dgm:pt modelId="{F7F272B1-3288-4320-BAA0-A53F5A4B60EC}" type="pres">
      <dgm:prSet presAssocID="{61313C1E-C7B4-428A-AB4C-7BD5C845CFCD}" presName="hierRoot1" presStyleCnt="0"/>
      <dgm:spPr/>
    </dgm:pt>
    <dgm:pt modelId="{EFAA2701-4C29-4187-B568-745179AE3217}" type="pres">
      <dgm:prSet presAssocID="{61313C1E-C7B4-428A-AB4C-7BD5C845CFCD}" presName="composite" presStyleCnt="0"/>
      <dgm:spPr/>
    </dgm:pt>
    <dgm:pt modelId="{B64E8529-1153-49E0-9635-7A17E6D35930}" type="pres">
      <dgm:prSet presAssocID="{61313C1E-C7B4-428A-AB4C-7BD5C845CFCD}" presName="background" presStyleLbl="node0" presStyleIdx="0" presStyleCnt="1"/>
      <dgm:spPr/>
    </dgm:pt>
    <dgm:pt modelId="{D82A66A5-2F96-4A70-8893-04134501F23E}" type="pres">
      <dgm:prSet presAssocID="{61313C1E-C7B4-428A-AB4C-7BD5C845CFCD}" presName="text" presStyleLbl="fgAcc0" presStyleIdx="0" presStyleCnt="1" custScaleX="369274" custScaleY="164780" custLinFactY="-33839" custLinFactNeighborX="-5040" custLinFactNeighborY="-100000">
        <dgm:presLayoutVars>
          <dgm:chPref val="3"/>
        </dgm:presLayoutVars>
      </dgm:prSet>
      <dgm:spPr/>
      <dgm:t>
        <a:bodyPr/>
        <a:lstStyle/>
        <a:p>
          <a:endParaRPr lang="en-IN"/>
        </a:p>
      </dgm:t>
    </dgm:pt>
    <dgm:pt modelId="{6B437C0E-C19B-4B9B-A6C1-68EC33E7B8F7}" type="pres">
      <dgm:prSet presAssocID="{61313C1E-C7B4-428A-AB4C-7BD5C845CFCD}" presName="hierChild2" presStyleCnt="0"/>
      <dgm:spPr/>
    </dgm:pt>
    <dgm:pt modelId="{976EDB8F-8774-42A1-8A01-6E827244943D}" type="pres">
      <dgm:prSet presAssocID="{B8F1B5C4-F947-4F4E-8D69-6F6D71BD22C3}" presName="Name10" presStyleLbl="parChTrans1D2" presStyleIdx="0" presStyleCnt="2"/>
      <dgm:spPr/>
      <dgm:t>
        <a:bodyPr/>
        <a:lstStyle/>
        <a:p>
          <a:endParaRPr lang="en-IN"/>
        </a:p>
      </dgm:t>
    </dgm:pt>
    <dgm:pt modelId="{5221B202-069E-4268-B2EF-8A173463A136}" type="pres">
      <dgm:prSet presAssocID="{8C0F7437-5647-4B87-994C-D316AD3EADD1}" presName="hierRoot2" presStyleCnt="0"/>
      <dgm:spPr/>
    </dgm:pt>
    <dgm:pt modelId="{4E5EE684-1FE3-4148-9747-E7B591ECA86F}" type="pres">
      <dgm:prSet presAssocID="{8C0F7437-5647-4B87-994C-D316AD3EADD1}" presName="composite2" presStyleCnt="0"/>
      <dgm:spPr/>
    </dgm:pt>
    <dgm:pt modelId="{E0D5FBF2-6769-4718-BEBD-BC164A9D76F3}" type="pres">
      <dgm:prSet presAssocID="{8C0F7437-5647-4B87-994C-D316AD3EADD1}" presName="background2" presStyleLbl="node2" presStyleIdx="0" presStyleCnt="2"/>
      <dgm:spPr/>
    </dgm:pt>
    <dgm:pt modelId="{C352F4B8-9096-4558-B0BC-11033B4933C6}" type="pres">
      <dgm:prSet presAssocID="{8C0F7437-5647-4B87-994C-D316AD3EADD1}" presName="text2" presStyleLbl="fgAcc2" presStyleIdx="0" presStyleCnt="2" custScaleX="172847" custScaleY="134057" custLinFactNeighborX="-18081" custLinFactNeighborY="-98170">
        <dgm:presLayoutVars>
          <dgm:chPref val="3"/>
        </dgm:presLayoutVars>
      </dgm:prSet>
      <dgm:spPr/>
      <dgm:t>
        <a:bodyPr/>
        <a:lstStyle/>
        <a:p>
          <a:endParaRPr lang="en-IN"/>
        </a:p>
      </dgm:t>
    </dgm:pt>
    <dgm:pt modelId="{83298AD7-6AB4-47DE-9E27-DE5FFD1F781E}" type="pres">
      <dgm:prSet presAssocID="{8C0F7437-5647-4B87-994C-D316AD3EADD1}" presName="hierChild3" presStyleCnt="0"/>
      <dgm:spPr/>
    </dgm:pt>
    <dgm:pt modelId="{67E87618-AC70-4DD4-8EAA-ABC25BA56029}" type="pres">
      <dgm:prSet presAssocID="{9EE569C2-D02B-44DD-A6E6-F1E6AC59CC38}" presName="Name17" presStyleLbl="parChTrans1D3" presStyleIdx="0" presStyleCnt="6"/>
      <dgm:spPr/>
      <dgm:t>
        <a:bodyPr/>
        <a:lstStyle/>
        <a:p>
          <a:endParaRPr lang="en-IN"/>
        </a:p>
      </dgm:t>
    </dgm:pt>
    <dgm:pt modelId="{23178C17-EE90-4694-8B6E-2FDF84104DD1}" type="pres">
      <dgm:prSet presAssocID="{D97A9722-E6F3-4506-AFB4-80D5291CF86A}" presName="hierRoot3" presStyleCnt="0"/>
      <dgm:spPr/>
    </dgm:pt>
    <dgm:pt modelId="{C5EBF348-3ADE-4CD2-8109-3FD71228D73A}" type="pres">
      <dgm:prSet presAssocID="{D97A9722-E6F3-4506-AFB4-80D5291CF86A}" presName="composite3" presStyleCnt="0"/>
      <dgm:spPr/>
    </dgm:pt>
    <dgm:pt modelId="{1B19E546-6268-421B-9FE3-E6946DA1DE6F}" type="pres">
      <dgm:prSet presAssocID="{D97A9722-E6F3-4506-AFB4-80D5291CF86A}" presName="background3" presStyleLbl="node3" presStyleIdx="0" presStyleCnt="6"/>
      <dgm:spPr/>
    </dgm:pt>
    <dgm:pt modelId="{794757CD-3410-4415-B342-8CC4D9E9D0B2}" type="pres">
      <dgm:prSet presAssocID="{D97A9722-E6F3-4506-AFB4-80D5291CF86A}" presName="text3" presStyleLbl="fgAcc3" presStyleIdx="0" presStyleCnt="6">
        <dgm:presLayoutVars>
          <dgm:chPref val="3"/>
        </dgm:presLayoutVars>
      </dgm:prSet>
      <dgm:spPr/>
      <dgm:t>
        <a:bodyPr/>
        <a:lstStyle/>
        <a:p>
          <a:endParaRPr lang="en-IN"/>
        </a:p>
      </dgm:t>
    </dgm:pt>
    <dgm:pt modelId="{F33CD0CF-5565-4636-BE2E-B62071F89F40}" type="pres">
      <dgm:prSet presAssocID="{D97A9722-E6F3-4506-AFB4-80D5291CF86A}" presName="hierChild4" presStyleCnt="0"/>
      <dgm:spPr/>
    </dgm:pt>
    <dgm:pt modelId="{48F03C50-C3A6-48A1-A85F-A0E426064ED8}" type="pres">
      <dgm:prSet presAssocID="{7B8B044D-E599-42E2-B521-016BC46C120F}" presName="Name17" presStyleLbl="parChTrans1D3" presStyleIdx="1" presStyleCnt="6"/>
      <dgm:spPr/>
      <dgm:t>
        <a:bodyPr/>
        <a:lstStyle/>
        <a:p>
          <a:endParaRPr lang="en-IN"/>
        </a:p>
      </dgm:t>
    </dgm:pt>
    <dgm:pt modelId="{38D4A5C5-0825-4C99-8AD3-113C95282D13}" type="pres">
      <dgm:prSet presAssocID="{63925F63-68B6-4F91-9234-F1D05CDBA2B0}" presName="hierRoot3" presStyleCnt="0"/>
      <dgm:spPr/>
    </dgm:pt>
    <dgm:pt modelId="{744C205D-B63E-47C4-A739-4354F1C4EF67}" type="pres">
      <dgm:prSet presAssocID="{63925F63-68B6-4F91-9234-F1D05CDBA2B0}" presName="composite3" presStyleCnt="0"/>
      <dgm:spPr/>
    </dgm:pt>
    <dgm:pt modelId="{47AD91FC-CEE0-4CC2-8D61-A3FDB8FD1974}" type="pres">
      <dgm:prSet presAssocID="{63925F63-68B6-4F91-9234-F1D05CDBA2B0}" presName="background3" presStyleLbl="node3" presStyleIdx="1" presStyleCnt="6"/>
      <dgm:spPr/>
    </dgm:pt>
    <dgm:pt modelId="{FDA0C69B-A32D-427A-8714-595B8909B80F}" type="pres">
      <dgm:prSet presAssocID="{63925F63-68B6-4F91-9234-F1D05CDBA2B0}" presName="text3" presStyleLbl="fgAcc3" presStyleIdx="1" presStyleCnt="6">
        <dgm:presLayoutVars>
          <dgm:chPref val="3"/>
        </dgm:presLayoutVars>
      </dgm:prSet>
      <dgm:spPr/>
      <dgm:t>
        <a:bodyPr/>
        <a:lstStyle/>
        <a:p>
          <a:endParaRPr lang="en-IN"/>
        </a:p>
      </dgm:t>
    </dgm:pt>
    <dgm:pt modelId="{522369AC-443E-4096-AF7C-FAF7007998D2}" type="pres">
      <dgm:prSet presAssocID="{63925F63-68B6-4F91-9234-F1D05CDBA2B0}" presName="hierChild4" presStyleCnt="0"/>
      <dgm:spPr/>
    </dgm:pt>
    <dgm:pt modelId="{721D68D5-D1AA-47AD-AD7D-06DFF3C2F003}" type="pres">
      <dgm:prSet presAssocID="{E30079CC-8C0A-426B-9B92-593AA2C607A3}" presName="Name17" presStyleLbl="parChTrans1D3" presStyleIdx="2" presStyleCnt="6"/>
      <dgm:spPr/>
      <dgm:t>
        <a:bodyPr/>
        <a:lstStyle/>
        <a:p>
          <a:endParaRPr lang="en-IN"/>
        </a:p>
      </dgm:t>
    </dgm:pt>
    <dgm:pt modelId="{D4824852-B6C4-41AA-B1D7-625F07BC3C1B}" type="pres">
      <dgm:prSet presAssocID="{DF8B8CC0-8ABC-4695-B2BC-FDB0E7413768}" presName="hierRoot3" presStyleCnt="0"/>
      <dgm:spPr/>
    </dgm:pt>
    <dgm:pt modelId="{3D56AA8C-20CF-448F-A139-95061DB63336}" type="pres">
      <dgm:prSet presAssocID="{DF8B8CC0-8ABC-4695-B2BC-FDB0E7413768}" presName="composite3" presStyleCnt="0"/>
      <dgm:spPr/>
    </dgm:pt>
    <dgm:pt modelId="{28BD4758-FF3F-4CC4-915F-0904BC443859}" type="pres">
      <dgm:prSet presAssocID="{DF8B8CC0-8ABC-4695-B2BC-FDB0E7413768}" presName="background3" presStyleLbl="node3" presStyleIdx="2" presStyleCnt="6"/>
      <dgm:spPr/>
    </dgm:pt>
    <dgm:pt modelId="{F09AF8AB-395E-4F2C-B998-F7D3F0631699}" type="pres">
      <dgm:prSet presAssocID="{DF8B8CC0-8ABC-4695-B2BC-FDB0E7413768}" presName="text3" presStyleLbl="fgAcc3" presStyleIdx="2" presStyleCnt="6" custScaleX="140146">
        <dgm:presLayoutVars>
          <dgm:chPref val="3"/>
        </dgm:presLayoutVars>
      </dgm:prSet>
      <dgm:spPr/>
      <dgm:t>
        <a:bodyPr/>
        <a:lstStyle/>
        <a:p>
          <a:endParaRPr lang="en-IN"/>
        </a:p>
      </dgm:t>
    </dgm:pt>
    <dgm:pt modelId="{A491B323-A273-42F8-8295-6196A5790D4C}" type="pres">
      <dgm:prSet presAssocID="{DF8B8CC0-8ABC-4695-B2BC-FDB0E7413768}" presName="hierChild4" presStyleCnt="0"/>
      <dgm:spPr/>
    </dgm:pt>
    <dgm:pt modelId="{FDDF71FA-52BE-4ADF-B7F6-BFE008DBDB22}" type="pres">
      <dgm:prSet presAssocID="{CF458161-2423-4A4F-9555-DC8FF6ED86EC}" presName="Name10" presStyleLbl="parChTrans1D2" presStyleIdx="1" presStyleCnt="2"/>
      <dgm:spPr/>
      <dgm:t>
        <a:bodyPr/>
        <a:lstStyle/>
        <a:p>
          <a:endParaRPr lang="en-IN"/>
        </a:p>
      </dgm:t>
    </dgm:pt>
    <dgm:pt modelId="{1B2925B5-7B65-4AFB-A153-58B88362E565}" type="pres">
      <dgm:prSet presAssocID="{224EC981-A5BF-4996-A804-769CA7899B01}" presName="hierRoot2" presStyleCnt="0"/>
      <dgm:spPr/>
    </dgm:pt>
    <dgm:pt modelId="{3A16D8EE-71E8-48AD-8E2A-A9D886BDA703}" type="pres">
      <dgm:prSet presAssocID="{224EC981-A5BF-4996-A804-769CA7899B01}" presName="composite2" presStyleCnt="0"/>
      <dgm:spPr/>
    </dgm:pt>
    <dgm:pt modelId="{828808BE-B9C4-418B-8D58-BE3F0B06077E}" type="pres">
      <dgm:prSet presAssocID="{224EC981-A5BF-4996-A804-769CA7899B01}" presName="background2" presStyleLbl="node2" presStyleIdx="1" presStyleCnt="2"/>
      <dgm:spPr/>
    </dgm:pt>
    <dgm:pt modelId="{3B87E410-7A99-4E5A-A9E3-C0ECBEC6817A}" type="pres">
      <dgm:prSet presAssocID="{224EC981-A5BF-4996-A804-769CA7899B01}" presName="text2" presStyleLbl="fgAcc2" presStyleIdx="1" presStyleCnt="2" custScaleX="172847" custScaleY="152741" custLinFactNeighborX="-20513" custLinFactNeighborY="-98170">
        <dgm:presLayoutVars>
          <dgm:chPref val="3"/>
        </dgm:presLayoutVars>
      </dgm:prSet>
      <dgm:spPr/>
      <dgm:t>
        <a:bodyPr/>
        <a:lstStyle/>
        <a:p>
          <a:endParaRPr lang="en-IN"/>
        </a:p>
      </dgm:t>
    </dgm:pt>
    <dgm:pt modelId="{55BCB21B-DD2D-4120-B449-6AAAD19C0C6A}" type="pres">
      <dgm:prSet presAssocID="{224EC981-A5BF-4996-A804-769CA7899B01}" presName="hierChild3" presStyleCnt="0"/>
      <dgm:spPr/>
    </dgm:pt>
    <dgm:pt modelId="{564E2542-6BB9-476C-9D26-1B90251AA39B}" type="pres">
      <dgm:prSet presAssocID="{344DC940-71E8-4627-B6D9-74ED284D717D}" presName="Name17" presStyleLbl="parChTrans1D3" presStyleIdx="3" presStyleCnt="6"/>
      <dgm:spPr/>
      <dgm:t>
        <a:bodyPr/>
        <a:lstStyle/>
        <a:p>
          <a:endParaRPr lang="en-IN"/>
        </a:p>
      </dgm:t>
    </dgm:pt>
    <dgm:pt modelId="{07C72D70-CFA5-4EC4-B4C7-3283EB1E99A3}" type="pres">
      <dgm:prSet presAssocID="{A8353238-5C32-4F23-AA37-2DB20E57C539}" presName="hierRoot3" presStyleCnt="0"/>
      <dgm:spPr/>
    </dgm:pt>
    <dgm:pt modelId="{7264DB7A-C803-4B91-9DF8-D541422A85A0}" type="pres">
      <dgm:prSet presAssocID="{A8353238-5C32-4F23-AA37-2DB20E57C539}" presName="composite3" presStyleCnt="0"/>
      <dgm:spPr/>
    </dgm:pt>
    <dgm:pt modelId="{D69CF3BD-868A-4A51-837A-169D3DC0322B}" type="pres">
      <dgm:prSet presAssocID="{A8353238-5C32-4F23-AA37-2DB20E57C539}" presName="background3" presStyleLbl="node3" presStyleIdx="3" presStyleCnt="6"/>
      <dgm:spPr/>
    </dgm:pt>
    <dgm:pt modelId="{64CAD4BC-AC4E-4455-BF9F-96C1A52A1B69}" type="pres">
      <dgm:prSet presAssocID="{A8353238-5C32-4F23-AA37-2DB20E57C539}" presName="text3" presStyleLbl="fgAcc3" presStyleIdx="3" presStyleCnt="6">
        <dgm:presLayoutVars>
          <dgm:chPref val="3"/>
        </dgm:presLayoutVars>
      </dgm:prSet>
      <dgm:spPr/>
      <dgm:t>
        <a:bodyPr/>
        <a:lstStyle/>
        <a:p>
          <a:endParaRPr lang="en-IN"/>
        </a:p>
      </dgm:t>
    </dgm:pt>
    <dgm:pt modelId="{94F86818-4A09-4366-A6BD-12AEF6C2118B}" type="pres">
      <dgm:prSet presAssocID="{A8353238-5C32-4F23-AA37-2DB20E57C539}" presName="hierChild4" presStyleCnt="0"/>
      <dgm:spPr/>
    </dgm:pt>
    <dgm:pt modelId="{7056DE39-C98C-4D6E-99D8-4330CFA7457E}" type="pres">
      <dgm:prSet presAssocID="{06158F7F-B146-407B-A30C-6958DAD4F251}" presName="Name17" presStyleLbl="parChTrans1D3" presStyleIdx="4" presStyleCnt="6"/>
      <dgm:spPr/>
      <dgm:t>
        <a:bodyPr/>
        <a:lstStyle/>
        <a:p>
          <a:endParaRPr lang="en-IN"/>
        </a:p>
      </dgm:t>
    </dgm:pt>
    <dgm:pt modelId="{FAEFA8A9-4245-4E85-BC7B-6D3F733B9149}" type="pres">
      <dgm:prSet presAssocID="{8C561935-60FC-4572-B160-BB52F2AAF9AD}" presName="hierRoot3" presStyleCnt="0"/>
      <dgm:spPr/>
    </dgm:pt>
    <dgm:pt modelId="{5084E294-0A68-4065-8175-0A3507DECA1B}" type="pres">
      <dgm:prSet presAssocID="{8C561935-60FC-4572-B160-BB52F2AAF9AD}" presName="composite3" presStyleCnt="0"/>
      <dgm:spPr/>
    </dgm:pt>
    <dgm:pt modelId="{B1C3C5F3-8F23-4B64-82E4-65B80780ED1F}" type="pres">
      <dgm:prSet presAssocID="{8C561935-60FC-4572-B160-BB52F2AAF9AD}" presName="background3" presStyleLbl="node3" presStyleIdx="4" presStyleCnt="6"/>
      <dgm:spPr/>
    </dgm:pt>
    <dgm:pt modelId="{8B1EF56D-6AB5-4D29-90B0-7C55B011E006}" type="pres">
      <dgm:prSet presAssocID="{8C561935-60FC-4572-B160-BB52F2AAF9AD}" presName="text3" presStyleLbl="fgAcc3" presStyleIdx="4" presStyleCnt="6" custScaleX="135864">
        <dgm:presLayoutVars>
          <dgm:chPref val="3"/>
        </dgm:presLayoutVars>
      </dgm:prSet>
      <dgm:spPr/>
      <dgm:t>
        <a:bodyPr/>
        <a:lstStyle/>
        <a:p>
          <a:endParaRPr lang="en-IN"/>
        </a:p>
      </dgm:t>
    </dgm:pt>
    <dgm:pt modelId="{900152AD-8E4C-43FA-9B6C-A6E3D6DF12AF}" type="pres">
      <dgm:prSet presAssocID="{8C561935-60FC-4572-B160-BB52F2AAF9AD}" presName="hierChild4" presStyleCnt="0"/>
      <dgm:spPr/>
    </dgm:pt>
    <dgm:pt modelId="{32B4480C-6AD8-4C67-A49E-2F89C3BA9DC2}" type="pres">
      <dgm:prSet presAssocID="{79006ED1-AE44-4447-9338-7C75E44D3E02}" presName="Name17" presStyleLbl="parChTrans1D3" presStyleIdx="5" presStyleCnt="6"/>
      <dgm:spPr/>
      <dgm:t>
        <a:bodyPr/>
        <a:lstStyle/>
        <a:p>
          <a:endParaRPr lang="en-IN"/>
        </a:p>
      </dgm:t>
    </dgm:pt>
    <dgm:pt modelId="{E95AF0B9-B094-45ED-9FCC-B1E1FEBCE9A1}" type="pres">
      <dgm:prSet presAssocID="{266A4691-060B-469A-B881-E1C0CD2AC0F2}" presName="hierRoot3" presStyleCnt="0"/>
      <dgm:spPr/>
    </dgm:pt>
    <dgm:pt modelId="{57CEBC3A-F88E-4615-AF03-011BC4963688}" type="pres">
      <dgm:prSet presAssocID="{266A4691-060B-469A-B881-E1C0CD2AC0F2}" presName="composite3" presStyleCnt="0"/>
      <dgm:spPr/>
    </dgm:pt>
    <dgm:pt modelId="{5029F8DE-A7F2-490D-B4C8-C7DB2C46173F}" type="pres">
      <dgm:prSet presAssocID="{266A4691-060B-469A-B881-E1C0CD2AC0F2}" presName="background3" presStyleLbl="node3" presStyleIdx="5" presStyleCnt="6"/>
      <dgm:spPr/>
    </dgm:pt>
    <dgm:pt modelId="{83831534-756D-4875-A248-5D01957B7FFB}" type="pres">
      <dgm:prSet presAssocID="{266A4691-060B-469A-B881-E1C0CD2AC0F2}" presName="text3" presStyleLbl="fgAcc3" presStyleIdx="5" presStyleCnt="6" custScaleX="115054">
        <dgm:presLayoutVars>
          <dgm:chPref val="3"/>
        </dgm:presLayoutVars>
      </dgm:prSet>
      <dgm:spPr/>
      <dgm:t>
        <a:bodyPr/>
        <a:lstStyle/>
        <a:p>
          <a:endParaRPr lang="en-IN"/>
        </a:p>
      </dgm:t>
    </dgm:pt>
    <dgm:pt modelId="{5389BD39-5982-4EC8-90EA-0790742DC319}" type="pres">
      <dgm:prSet presAssocID="{266A4691-060B-469A-B881-E1C0CD2AC0F2}" presName="hierChild4" presStyleCnt="0"/>
      <dgm:spPr/>
    </dgm:pt>
  </dgm:ptLst>
  <dgm:cxnLst>
    <dgm:cxn modelId="{1CC598B5-0350-4180-A4DE-10B15D617710}" srcId="{224EC981-A5BF-4996-A804-769CA7899B01}" destId="{8C561935-60FC-4572-B160-BB52F2AAF9AD}" srcOrd="1" destOrd="0" parTransId="{06158F7F-B146-407B-A30C-6958DAD4F251}" sibTransId="{C850D156-1F2C-410F-A6A5-C8EC93035705}"/>
    <dgm:cxn modelId="{6351A84F-6E50-4A3E-A335-D73942708B5F}" type="presOf" srcId="{8FD8EECC-0BBF-4FC2-AD98-7AA42BE6AD43}" destId="{7A768412-92FB-4CB8-B838-D64415AAE397}" srcOrd="0" destOrd="0" presId="urn:microsoft.com/office/officeart/2005/8/layout/hierarchy1"/>
    <dgm:cxn modelId="{190B1622-9AF2-4A2D-9433-A576523DABB9}" srcId="{8C0F7437-5647-4B87-994C-D316AD3EADD1}" destId="{63925F63-68B6-4F91-9234-F1D05CDBA2B0}" srcOrd="1" destOrd="0" parTransId="{7B8B044D-E599-42E2-B521-016BC46C120F}" sibTransId="{449D2EA4-6225-490A-9F42-05114CF96B93}"/>
    <dgm:cxn modelId="{D10A33B5-8C36-4DDB-B471-7FBDAFEE5097}" type="presOf" srcId="{61313C1E-C7B4-428A-AB4C-7BD5C845CFCD}" destId="{D82A66A5-2F96-4A70-8893-04134501F23E}" srcOrd="0" destOrd="0" presId="urn:microsoft.com/office/officeart/2005/8/layout/hierarchy1"/>
    <dgm:cxn modelId="{5395B92C-ECD2-4355-8D75-DEE1F3B250E0}" type="presOf" srcId="{7B8B044D-E599-42E2-B521-016BC46C120F}" destId="{48F03C50-C3A6-48A1-A85F-A0E426064ED8}" srcOrd="0" destOrd="0" presId="urn:microsoft.com/office/officeart/2005/8/layout/hierarchy1"/>
    <dgm:cxn modelId="{4B66484A-1D45-49D6-A820-FC033A686F45}" type="presOf" srcId="{79006ED1-AE44-4447-9338-7C75E44D3E02}" destId="{32B4480C-6AD8-4C67-A49E-2F89C3BA9DC2}" srcOrd="0" destOrd="0" presId="urn:microsoft.com/office/officeart/2005/8/layout/hierarchy1"/>
    <dgm:cxn modelId="{1B74718D-83F0-41EF-A813-0792D68CBD1A}" type="presOf" srcId="{8C0F7437-5647-4B87-994C-D316AD3EADD1}" destId="{C352F4B8-9096-4558-B0BC-11033B4933C6}" srcOrd="0" destOrd="0" presId="urn:microsoft.com/office/officeart/2005/8/layout/hierarchy1"/>
    <dgm:cxn modelId="{0604298E-E675-49E5-B972-6D966BBADEF4}" srcId="{61313C1E-C7B4-428A-AB4C-7BD5C845CFCD}" destId="{224EC981-A5BF-4996-A804-769CA7899B01}" srcOrd="1" destOrd="0" parTransId="{CF458161-2423-4A4F-9555-DC8FF6ED86EC}" sibTransId="{594DC824-8C35-454A-BC88-FAB6F0C386C9}"/>
    <dgm:cxn modelId="{6D10D0F0-3E84-423C-B663-10DCF53DEB52}" type="presOf" srcId="{DF8B8CC0-8ABC-4695-B2BC-FDB0E7413768}" destId="{F09AF8AB-395E-4F2C-B998-F7D3F0631699}" srcOrd="0" destOrd="0" presId="urn:microsoft.com/office/officeart/2005/8/layout/hierarchy1"/>
    <dgm:cxn modelId="{A2029C34-F9A1-4490-B2EF-CD9D6E6D32E2}" type="presOf" srcId="{63925F63-68B6-4F91-9234-F1D05CDBA2B0}" destId="{FDA0C69B-A32D-427A-8714-595B8909B80F}" srcOrd="0" destOrd="0" presId="urn:microsoft.com/office/officeart/2005/8/layout/hierarchy1"/>
    <dgm:cxn modelId="{0733F638-CF79-46B3-8388-310E1B2FD5AA}" type="presOf" srcId="{8C561935-60FC-4572-B160-BB52F2AAF9AD}" destId="{8B1EF56D-6AB5-4D29-90B0-7C55B011E006}" srcOrd="0" destOrd="0" presId="urn:microsoft.com/office/officeart/2005/8/layout/hierarchy1"/>
    <dgm:cxn modelId="{EACB1B6F-F8CD-4BA6-849B-4DEF33ED8D4F}" type="presOf" srcId="{E30079CC-8C0A-426B-9B92-593AA2C607A3}" destId="{721D68D5-D1AA-47AD-AD7D-06DFF3C2F003}" srcOrd="0" destOrd="0" presId="urn:microsoft.com/office/officeart/2005/8/layout/hierarchy1"/>
    <dgm:cxn modelId="{D868A390-2DA0-4A1F-B826-94F8D3C95088}" type="presOf" srcId="{B8F1B5C4-F947-4F4E-8D69-6F6D71BD22C3}" destId="{976EDB8F-8774-42A1-8A01-6E827244943D}" srcOrd="0" destOrd="0" presId="urn:microsoft.com/office/officeart/2005/8/layout/hierarchy1"/>
    <dgm:cxn modelId="{59ABFC7F-5F0A-4063-B110-1F46CC47EAA3}" srcId="{8C0F7437-5647-4B87-994C-D316AD3EADD1}" destId="{DF8B8CC0-8ABC-4695-B2BC-FDB0E7413768}" srcOrd="2" destOrd="0" parTransId="{E30079CC-8C0A-426B-9B92-593AA2C607A3}" sibTransId="{7533F3BB-93AF-4AAE-B605-2A221B3A740C}"/>
    <dgm:cxn modelId="{ADDF1ECE-98D1-40E2-B42A-1B73B0CF9298}" type="presOf" srcId="{344DC940-71E8-4627-B6D9-74ED284D717D}" destId="{564E2542-6BB9-476C-9D26-1B90251AA39B}" srcOrd="0" destOrd="0" presId="urn:microsoft.com/office/officeart/2005/8/layout/hierarchy1"/>
    <dgm:cxn modelId="{28C3C19E-977C-4C72-89CE-00CB22FA4BC4}" srcId="{8C0F7437-5647-4B87-994C-D316AD3EADD1}" destId="{D97A9722-E6F3-4506-AFB4-80D5291CF86A}" srcOrd="0" destOrd="0" parTransId="{9EE569C2-D02B-44DD-A6E6-F1E6AC59CC38}" sibTransId="{9C0C0A93-05E6-488B-886B-A25D82C3EC4C}"/>
    <dgm:cxn modelId="{99414B8B-AFE5-49BB-8855-BAFAD66712F8}" srcId="{224EC981-A5BF-4996-A804-769CA7899B01}" destId="{266A4691-060B-469A-B881-E1C0CD2AC0F2}" srcOrd="2" destOrd="0" parTransId="{79006ED1-AE44-4447-9338-7C75E44D3E02}" sibTransId="{E4387AF8-2104-428E-A5FC-CCF15B32FC79}"/>
    <dgm:cxn modelId="{F352AC2E-A1CA-4557-97FD-FFBDF6E8D204}" srcId="{224EC981-A5BF-4996-A804-769CA7899B01}" destId="{A8353238-5C32-4F23-AA37-2DB20E57C539}" srcOrd="0" destOrd="0" parTransId="{344DC940-71E8-4627-B6D9-74ED284D717D}" sibTransId="{7C2C5D29-9B55-4413-8085-F4AE0EDC9500}"/>
    <dgm:cxn modelId="{E92BAFDE-D69C-4496-A193-7A34D89CE9F8}" type="presOf" srcId="{A8353238-5C32-4F23-AA37-2DB20E57C539}" destId="{64CAD4BC-AC4E-4455-BF9F-96C1A52A1B69}" srcOrd="0" destOrd="0" presId="urn:microsoft.com/office/officeart/2005/8/layout/hierarchy1"/>
    <dgm:cxn modelId="{301A0777-8D1C-49AD-8FF9-56ADCC770841}" type="presOf" srcId="{D97A9722-E6F3-4506-AFB4-80D5291CF86A}" destId="{794757CD-3410-4415-B342-8CC4D9E9D0B2}" srcOrd="0" destOrd="0" presId="urn:microsoft.com/office/officeart/2005/8/layout/hierarchy1"/>
    <dgm:cxn modelId="{214EAAF9-EBFC-4EAA-B08D-7A802A62450B}" type="presOf" srcId="{06158F7F-B146-407B-A30C-6958DAD4F251}" destId="{7056DE39-C98C-4D6E-99D8-4330CFA7457E}" srcOrd="0" destOrd="0" presId="urn:microsoft.com/office/officeart/2005/8/layout/hierarchy1"/>
    <dgm:cxn modelId="{DC575C7C-ECDD-497D-A690-5D6798C58970}" type="presOf" srcId="{9EE569C2-D02B-44DD-A6E6-F1E6AC59CC38}" destId="{67E87618-AC70-4DD4-8EAA-ABC25BA56029}" srcOrd="0" destOrd="0" presId="urn:microsoft.com/office/officeart/2005/8/layout/hierarchy1"/>
    <dgm:cxn modelId="{541DB7B0-75D5-466F-AB2E-257F334AA13D}" type="presOf" srcId="{CF458161-2423-4A4F-9555-DC8FF6ED86EC}" destId="{FDDF71FA-52BE-4ADF-B7F6-BFE008DBDB22}" srcOrd="0" destOrd="0" presId="urn:microsoft.com/office/officeart/2005/8/layout/hierarchy1"/>
    <dgm:cxn modelId="{77F4DCD3-9244-4983-9AE4-CA5E2248B47E}" srcId="{8FD8EECC-0BBF-4FC2-AD98-7AA42BE6AD43}" destId="{61313C1E-C7B4-428A-AB4C-7BD5C845CFCD}" srcOrd="0" destOrd="0" parTransId="{95C2C9CF-5C9B-4CEA-8940-60435A6DF03B}" sibTransId="{EA20DBB8-39F6-4435-A636-B0FB14A3390C}"/>
    <dgm:cxn modelId="{543038E3-AB3A-46FD-BB13-14E9B6116C87}" type="presOf" srcId="{224EC981-A5BF-4996-A804-769CA7899B01}" destId="{3B87E410-7A99-4E5A-A9E3-C0ECBEC6817A}" srcOrd="0" destOrd="0" presId="urn:microsoft.com/office/officeart/2005/8/layout/hierarchy1"/>
    <dgm:cxn modelId="{1682DDDC-99A1-469B-AEAD-C428AEA8BF4D}" srcId="{61313C1E-C7B4-428A-AB4C-7BD5C845CFCD}" destId="{8C0F7437-5647-4B87-994C-D316AD3EADD1}" srcOrd="0" destOrd="0" parTransId="{B8F1B5C4-F947-4F4E-8D69-6F6D71BD22C3}" sibTransId="{6D020C0A-7A4C-4502-AE82-184C44B542ED}"/>
    <dgm:cxn modelId="{17075FE6-85CA-4D4F-ACAC-6D02480BDEF3}" type="presOf" srcId="{266A4691-060B-469A-B881-E1C0CD2AC0F2}" destId="{83831534-756D-4875-A248-5D01957B7FFB}" srcOrd="0" destOrd="0" presId="urn:microsoft.com/office/officeart/2005/8/layout/hierarchy1"/>
    <dgm:cxn modelId="{3CD45AAA-0113-48F6-869E-CBA05228B0C6}" type="presParOf" srcId="{7A768412-92FB-4CB8-B838-D64415AAE397}" destId="{F7F272B1-3288-4320-BAA0-A53F5A4B60EC}" srcOrd="0" destOrd="0" presId="urn:microsoft.com/office/officeart/2005/8/layout/hierarchy1"/>
    <dgm:cxn modelId="{4F9DA4E2-368A-4A58-A186-698A4590997F}" type="presParOf" srcId="{F7F272B1-3288-4320-BAA0-A53F5A4B60EC}" destId="{EFAA2701-4C29-4187-B568-745179AE3217}" srcOrd="0" destOrd="0" presId="urn:microsoft.com/office/officeart/2005/8/layout/hierarchy1"/>
    <dgm:cxn modelId="{46A4C9C4-C8C6-4667-B0DB-CDA9C51D2748}" type="presParOf" srcId="{EFAA2701-4C29-4187-B568-745179AE3217}" destId="{B64E8529-1153-49E0-9635-7A17E6D35930}" srcOrd="0" destOrd="0" presId="urn:microsoft.com/office/officeart/2005/8/layout/hierarchy1"/>
    <dgm:cxn modelId="{92A46280-13DB-4FF1-950F-63C7CE123D49}" type="presParOf" srcId="{EFAA2701-4C29-4187-B568-745179AE3217}" destId="{D82A66A5-2F96-4A70-8893-04134501F23E}" srcOrd="1" destOrd="0" presId="urn:microsoft.com/office/officeart/2005/8/layout/hierarchy1"/>
    <dgm:cxn modelId="{13090727-482D-4C23-965F-14F480CC6752}" type="presParOf" srcId="{F7F272B1-3288-4320-BAA0-A53F5A4B60EC}" destId="{6B437C0E-C19B-4B9B-A6C1-68EC33E7B8F7}" srcOrd="1" destOrd="0" presId="urn:microsoft.com/office/officeart/2005/8/layout/hierarchy1"/>
    <dgm:cxn modelId="{39CE86D9-BEF5-4F1F-8301-AA4A1572E263}" type="presParOf" srcId="{6B437C0E-C19B-4B9B-A6C1-68EC33E7B8F7}" destId="{976EDB8F-8774-42A1-8A01-6E827244943D}" srcOrd="0" destOrd="0" presId="urn:microsoft.com/office/officeart/2005/8/layout/hierarchy1"/>
    <dgm:cxn modelId="{A425F97A-F342-49E1-B55C-66EE75FFD1A7}" type="presParOf" srcId="{6B437C0E-C19B-4B9B-A6C1-68EC33E7B8F7}" destId="{5221B202-069E-4268-B2EF-8A173463A136}" srcOrd="1" destOrd="0" presId="urn:microsoft.com/office/officeart/2005/8/layout/hierarchy1"/>
    <dgm:cxn modelId="{AD5E6E04-6F45-4AE5-99AA-20006F6A386B}" type="presParOf" srcId="{5221B202-069E-4268-B2EF-8A173463A136}" destId="{4E5EE684-1FE3-4148-9747-E7B591ECA86F}" srcOrd="0" destOrd="0" presId="urn:microsoft.com/office/officeart/2005/8/layout/hierarchy1"/>
    <dgm:cxn modelId="{EA63DE07-3F4F-476F-84AB-C36CB65BB77C}" type="presParOf" srcId="{4E5EE684-1FE3-4148-9747-E7B591ECA86F}" destId="{E0D5FBF2-6769-4718-BEBD-BC164A9D76F3}" srcOrd="0" destOrd="0" presId="urn:microsoft.com/office/officeart/2005/8/layout/hierarchy1"/>
    <dgm:cxn modelId="{7807A4A3-7BD8-40A3-ADBF-A959C9402FA1}" type="presParOf" srcId="{4E5EE684-1FE3-4148-9747-E7B591ECA86F}" destId="{C352F4B8-9096-4558-B0BC-11033B4933C6}" srcOrd="1" destOrd="0" presId="urn:microsoft.com/office/officeart/2005/8/layout/hierarchy1"/>
    <dgm:cxn modelId="{2615DA5A-1884-4682-83AC-34B3F3E4B4AA}" type="presParOf" srcId="{5221B202-069E-4268-B2EF-8A173463A136}" destId="{83298AD7-6AB4-47DE-9E27-DE5FFD1F781E}" srcOrd="1" destOrd="0" presId="urn:microsoft.com/office/officeart/2005/8/layout/hierarchy1"/>
    <dgm:cxn modelId="{53CAA72A-3F8B-4E03-9711-AAE88F23B8DA}" type="presParOf" srcId="{83298AD7-6AB4-47DE-9E27-DE5FFD1F781E}" destId="{67E87618-AC70-4DD4-8EAA-ABC25BA56029}" srcOrd="0" destOrd="0" presId="urn:microsoft.com/office/officeart/2005/8/layout/hierarchy1"/>
    <dgm:cxn modelId="{E3DE7E6D-B97F-4E04-B697-682FB61A4591}" type="presParOf" srcId="{83298AD7-6AB4-47DE-9E27-DE5FFD1F781E}" destId="{23178C17-EE90-4694-8B6E-2FDF84104DD1}" srcOrd="1" destOrd="0" presId="urn:microsoft.com/office/officeart/2005/8/layout/hierarchy1"/>
    <dgm:cxn modelId="{8CB75B8E-B9FC-4BCA-A883-5E5B8A0128F2}" type="presParOf" srcId="{23178C17-EE90-4694-8B6E-2FDF84104DD1}" destId="{C5EBF348-3ADE-4CD2-8109-3FD71228D73A}" srcOrd="0" destOrd="0" presId="urn:microsoft.com/office/officeart/2005/8/layout/hierarchy1"/>
    <dgm:cxn modelId="{6EDA58DA-4E0B-4553-99B8-DBCBC3D4AAAD}" type="presParOf" srcId="{C5EBF348-3ADE-4CD2-8109-3FD71228D73A}" destId="{1B19E546-6268-421B-9FE3-E6946DA1DE6F}" srcOrd="0" destOrd="0" presId="urn:microsoft.com/office/officeart/2005/8/layout/hierarchy1"/>
    <dgm:cxn modelId="{63769844-0BBB-4E62-A0E9-DD3C73CF5158}" type="presParOf" srcId="{C5EBF348-3ADE-4CD2-8109-3FD71228D73A}" destId="{794757CD-3410-4415-B342-8CC4D9E9D0B2}" srcOrd="1" destOrd="0" presId="urn:microsoft.com/office/officeart/2005/8/layout/hierarchy1"/>
    <dgm:cxn modelId="{1D10B958-6427-45D5-B94E-1BA3F313D42F}" type="presParOf" srcId="{23178C17-EE90-4694-8B6E-2FDF84104DD1}" destId="{F33CD0CF-5565-4636-BE2E-B62071F89F40}" srcOrd="1" destOrd="0" presId="urn:microsoft.com/office/officeart/2005/8/layout/hierarchy1"/>
    <dgm:cxn modelId="{C9750710-8FE9-4BE0-9573-FAFDA12F034B}" type="presParOf" srcId="{83298AD7-6AB4-47DE-9E27-DE5FFD1F781E}" destId="{48F03C50-C3A6-48A1-A85F-A0E426064ED8}" srcOrd="2" destOrd="0" presId="urn:microsoft.com/office/officeart/2005/8/layout/hierarchy1"/>
    <dgm:cxn modelId="{8234BB25-5326-483C-AACF-9B55D04F2B61}" type="presParOf" srcId="{83298AD7-6AB4-47DE-9E27-DE5FFD1F781E}" destId="{38D4A5C5-0825-4C99-8AD3-113C95282D13}" srcOrd="3" destOrd="0" presId="urn:microsoft.com/office/officeart/2005/8/layout/hierarchy1"/>
    <dgm:cxn modelId="{DB81BC22-B692-49A4-A423-B2DA4651B579}" type="presParOf" srcId="{38D4A5C5-0825-4C99-8AD3-113C95282D13}" destId="{744C205D-B63E-47C4-A739-4354F1C4EF67}" srcOrd="0" destOrd="0" presId="urn:microsoft.com/office/officeart/2005/8/layout/hierarchy1"/>
    <dgm:cxn modelId="{78612CCC-5346-4913-B64E-1F876DD0137F}" type="presParOf" srcId="{744C205D-B63E-47C4-A739-4354F1C4EF67}" destId="{47AD91FC-CEE0-4CC2-8D61-A3FDB8FD1974}" srcOrd="0" destOrd="0" presId="urn:microsoft.com/office/officeart/2005/8/layout/hierarchy1"/>
    <dgm:cxn modelId="{A20904EB-96B6-4100-935D-3830D5414C85}" type="presParOf" srcId="{744C205D-B63E-47C4-A739-4354F1C4EF67}" destId="{FDA0C69B-A32D-427A-8714-595B8909B80F}" srcOrd="1" destOrd="0" presId="urn:microsoft.com/office/officeart/2005/8/layout/hierarchy1"/>
    <dgm:cxn modelId="{19771177-BEF4-4946-A7AC-8A6977163962}" type="presParOf" srcId="{38D4A5C5-0825-4C99-8AD3-113C95282D13}" destId="{522369AC-443E-4096-AF7C-FAF7007998D2}" srcOrd="1" destOrd="0" presId="urn:microsoft.com/office/officeart/2005/8/layout/hierarchy1"/>
    <dgm:cxn modelId="{0B33D084-1F48-405E-952A-E40B1E093B8B}" type="presParOf" srcId="{83298AD7-6AB4-47DE-9E27-DE5FFD1F781E}" destId="{721D68D5-D1AA-47AD-AD7D-06DFF3C2F003}" srcOrd="4" destOrd="0" presId="urn:microsoft.com/office/officeart/2005/8/layout/hierarchy1"/>
    <dgm:cxn modelId="{5653FE35-8C82-4581-B8FA-05EB52754D94}" type="presParOf" srcId="{83298AD7-6AB4-47DE-9E27-DE5FFD1F781E}" destId="{D4824852-B6C4-41AA-B1D7-625F07BC3C1B}" srcOrd="5" destOrd="0" presId="urn:microsoft.com/office/officeart/2005/8/layout/hierarchy1"/>
    <dgm:cxn modelId="{7701D9DF-9920-4C77-BD30-984C2076B828}" type="presParOf" srcId="{D4824852-B6C4-41AA-B1D7-625F07BC3C1B}" destId="{3D56AA8C-20CF-448F-A139-95061DB63336}" srcOrd="0" destOrd="0" presId="urn:microsoft.com/office/officeart/2005/8/layout/hierarchy1"/>
    <dgm:cxn modelId="{6BD17104-616F-4A19-926A-2AB6D58BE74F}" type="presParOf" srcId="{3D56AA8C-20CF-448F-A139-95061DB63336}" destId="{28BD4758-FF3F-4CC4-915F-0904BC443859}" srcOrd="0" destOrd="0" presId="urn:microsoft.com/office/officeart/2005/8/layout/hierarchy1"/>
    <dgm:cxn modelId="{4B2B296C-858A-4517-8192-2D0E5E1DBDA0}" type="presParOf" srcId="{3D56AA8C-20CF-448F-A139-95061DB63336}" destId="{F09AF8AB-395E-4F2C-B998-F7D3F0631699}" srcOrd="1" destOrd="0" presId="urn:microsoft.com/office/officeart/2005/8/layout/hierarchy1"/>
    <dgm:cxn modelId="{C7802BC9-F521-461F-8EC0-6E9A5EDE4566}" type="presParOf" srcId="{D4824852-B6C4-41AA-B1D7-625F07BC3C1B}" destId="{A491B323-A273-42F8-8295-6196A5790D4C}" srcOrd="1" destOrd="0" presId="urn:microsoft.com/office/officeart/2005/8/layout/hierarchy1"/>
    <dgm:cxn modelId="{C8F56CCC-156A-4E8E-92D0-7CE421D9ABA2}" type="presParOf" srcId="{6B437C0E-C19B-4B9B-A6C1-68EC33E7B8F7}" destId="{FDDF71FA-52BE-4ADF-B7F6-BFE008DBDB22}" srcOrd="2" destOrd="0" presId="urn:microsoft.com/office/officeart/2005/8/layout/hierarchy1"/>
    <dgm:cxn modelId="{92CA4F24-DA8B-4E83-B2B0-7DAF5FC4044F}" type="presParOf" srcId="{6B437C0E-C19B-4B9B-A6C1-68EC33E7B8F7}" destId="{1B2925B5-7B65-4AFB-A153-58B88362E565}" srcOrd="3" destOrd="0" presId="urn:microsoft.com/office/officeart/2005/8/layout/hierarchy1"/>
    <dgm:cxn modelId="{C186334A-623B-4288-A50C-4684776C70D8}" type="presParOf" srcId="{1B2925B5-7B65-4AFB-A153-58B88362E565}" destId="{3A16D8EE-71E8-48AD-8E2A-A9D886BDA703}" srcOrd="0" destOrd="0" presId="urn:microsoft.com/office/officeart/2005/8/layout/hierarchy1"/>
    <dgm:cxn modelId="{A970351C-B46A-42E5-A698-112C92FEF553}" type="presParOf" srcId="{3A16D8EE-71E8-48AD-8E2A-A9D886BDA703}" destId="{828808BE-B9C4-418B-8D58-BE3F0B06077E}" srcOrd="0" destOrd="0" presId="urn:microsoft.com/office/officeart/2005/8/layout/hierarchy1"/>
    <dgm:cxn modelId="{8FD6ED8B-F4F3-4C07-B6A4-339EBF72AAB6}" type="presParOf" srcId="{3A16D8EE-71E8-48AD-8E2A-A9D886BDA703}" destId="{3B87E410-7A99-4E5A-A9E3-C0ECBEC6817A}" srcOrd="1" destOrd="0" presId="urn:microsoft.com/office/officeart/2005/8/layout/hierarchy1"/>
    <dgm:cxn modelId="{A680EDEA-F656-4498-8766-7FAC28C66C51}" type="presParOf" srcId="{1B2925B5-7B65-4AFB-A153-58B88362E565}" destId="{55BCB21B-DD2D-4120-B449-6AAAD19C0C6A}" srcOrd="1" destOrd="0" presId="urn:microsoft.com/office/officeart/2005/8/layout/hierarchy1"/>
    <dgm:cxn modelId="{B17FD925-7DA4-4950-8F13-F721514B4C5E}" type="presParOf" srcId="{55BCB21B-DD2D-4120-B449-6AAAD19C0C6A}" destId="{564E2542-6BB9-476C-9D26-1B90251AA39B}" srcOrd="0" destOrd="0" presId="urn:microsoft.com/office/officeart/2005/8/layout/hierarchy1"/>
    <dgm:cxn modelId="{B23F40BE-A1DD-44C0-AF86-5304EEB81F38}" type="presParOf" srcId="{55BCB21B-DD2D-4120-B449-6AAAD19C0C6A}" destId="{07C72D70-CFA5-4EC4-B4C7-3283EB1E99A3}" srcOrd="1" destOrd="0" presId="urn:microsoft.com/office/officeart/2005/8/layout/hierarchy1"/>
    <dgm:cxn modelId="{3FD30847-AD74-435B-B2C0-B39DC96C1E6E}" type="presParOf" srcId="{07C72D70-CFA5-4EC4-B4C7-3283EB1E99A3}" destId="{7264DB7A-C803-4B91-9DF8-D541422A85A0}" srcOrd="0" destOrd="0" presId="urn:microsoft.com/office/officeart/2005/8/layout/hierarchy1"/>
    <dgm:cxn modelId="{9B5F1496-C388-4EA8-A1B6-2E227D29DEA8}" type="presParOf" srcId="{7264DB7A-C803-4B91-9DF8-D541422A85A0}" destId="{D69CF3BD-868A-4A51-837A-169D3DC0322B}" srcOrd="0" destOrd="0" presId="urn:microsoft.com/office/officeart/2005/8/layout/hierarchy1"/>
    <dgm:cxn modelId="{98E1940C-7FA0-4983-85F4-F35F114FC025}" type="presParOf" srcId="{7264DB7A-C803-4B91-9DF8-D541422A85A0}" destId="{64CAD4BC-AC4E-4455-BF9F-96C1A52A1B69}" srcOrd="1" destOrd="0" presId="urn:microsoft.com/office/officeart/2005/8/layout/hierarchy1"/>
    <dgm:cxn modelId="{798CD766-B077-414E-B6B8-B4EE75078DF5}" type="presParOf" srcId="{07C72D70-CFA5-4EC4-B4C7-3283EB1E99A3}" destId="{94F86818-4A09-4366-A6BD-12AEF6C2118B}" srcOrd="1" destOrd="0" presId="urn:microsoft.com/office/officeart/2005/8/layout/hierarchy1"/>
    <dgm:cxn modelId="{C1DB80E7-3298-4781-ABA8-558DE70C3F28}" type="presParOf" srcId="{55BCB21B-DD2D-4120-B449-6AAAD19C0C6A}" destId="{7056DE39-C98C-4D6E-99D8-4330CFA7457E}" srcOrd="2" destOrd="0" presId="urn:microsoft.com/office/officeart/2005/8/layout/hierarchy1"/>
    <dgm:cxn modelId="{D021490A-E9DB-467D-94FF-602680E94E20}" type="presParOf" srcId="{55BCB21B-DD2D-4120-B449-6AAAD19C0C6A}" destId="{FAEFA8A9-4245-4E85-BC7B-6D3F733B9149}" srcOrd="3" destOrd="0" presId="urn:microsoft.com/office/officeart/2005/8/layout/hierarchy1"/>
    <dgm:cxn modelId="{219F87D6-56BE-431C-9EE7-D6FFD8E0B19B}" type="presParOf" srcId="{FAEFA8A9-4245-4E85-BC7B-6D3F733B9149}" destId="{5084E294-0A68-4065-8175-0A3507DECA1B}" srcOrd="0" destOrd="0" presId="urn:microsoft.com/office/officeart/2005/8/layout/hierarchy1"/>
    <dgm:cxn modelId="{73751A40-ADFD-48EB-B5CB-422B9C403B52}" type="presParOf" srcId="{5084E294-0A68-4065-8175-0A3507DECA1B}" destId="{B1C3C5F3-8F23-4B64-82E4-65B80780ED1F}" srcOrd="0" destOrd="0" presId="urn:microsoft.com/office/officeart/2005/8/layout/hierarchy1"/>
    <dgm:cxn modelId="{F87ABFC8-4050-4383-9689-FE54A1AA207F}" type="presParOf" srcId="{5084E294-0A68-4065-8175-0A3507DECA1B}" destId="{8B1EF56D-6AB5-4D29-90B0-7C55B011E006}" srcOrd="1" destOrd="0" presId="urn:microsoft.com/office/officeart/2005/8/layout/hierarchy1"/>
    <dgm:cxn modelId="{C568515A-0932-47C0-94D5-CE6E31CD0CBD}" type="presParOf" srcId="{FAEFA8A9-4245-4E85-BC7B-6D3F733B9149}" destId="{900152AD-8E4C-43FA-9B6C-A6E3D6DF12AF}" srcOrd="1" destOrd="0" presId="urn:microsoft.com/office/officeart/2005/8/layout/hierarchy1"/>
    <dgm:cxn modelId="{8EEC012D-9549-47F5-8544-579820E03607}" type="presParOf" srcId="{55BCB21B-DD2D-4120-B449-6AAAD19C0C6A}" destId="{32B4480C-6AD8-4C67-A49E-2F89C3BA9DC2}" srcOrd="4" destOrd="0" presId="urn:microsoft.com/office/officeart/2005/8/layout/hierarchy1"/>
    <dgm:cxn modelId="{00C7E90C-84EB-4CCD-B320-D5D891671C08}" type="presParOf" srcId="{55BCB21B-DD2D-4120-B449-6AAAD19C0C6A}" destId="{E95AF0B9-B094-45ED-9FCC-B1E1FEBCE9A1}" srcOrd="5" destOrd="0" presId="urn:microsoft.com/office/officeart/2005/8/layout/hierarchy1"/>
    <dgm:cxn modelId="{014ED973-1346-46DC-BE10-ECED32C9ED5E}" type="presParOf" srcId="{E95AF0B9-B094-45ED-9FCC-B1E1FEBCE9A1}" destId="{57CEBC3A-F88E-4615-AF03-011BC4963688}" srcOrd="0" destOrd="0" presId="urn:microsoft.com/office/officeart/2005/8/layout/hierarchy1"/>
    <dgm:cxn modelId="{B688B427-5238-42E3-AC39-383CFEAB75EE}" type="presParOf" srcId="{57CEBC3A-F88E-4615-AF03-011BC4963688}" destId="{5029F8DE-A7F2-490D-B4C8-C7DB2C46173F}" srcOrd="0" destOrd="0" presId="urn:microsoft.com/office/officeart/2005/8/layout/hierarchy1"/>
    <dgm:cxn modelId="{D7C014D1-BFC0-4005-B6A3-D6471D2F2637}" type="presParOf" srcId="{57CEBC3A-F88E-4615-AF03-011BC4963688}" destId="{83831534-756D-4875-A248-5D01957B7FFB}" srcOrd="1" destOrd="0" presId="urn:microsoft.com/office/officeart/2005/8/layout/hierarchy1"/>
    <dgm:cxn modelId="{BB5B0AFE-FF31-41BF-BC94-36F75DE79711}" type="presParOf" srcId="{E95AF0B9-B094-45ED-9FCC-B1E1FEBCE9A1}" destId="{5389BD39-5982-4EC8-90EA-0790742DC319}"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B4480C-6AD8-4C67-A49E-2F89C3BA9DC2}">
      <dsp:nvSpPr>
        <dsp:cNvPr id="0" name=""/>
        <dsp:cNvSpPr/>
      </dsp:nvSpPr>
      <dsp:spPr>
        <a:xfrm>
          <a:off x="5557421" y="2700951"/>
          <a:ext cx="1527847" cy="869360"/>
        </a:xfrm>
        <a:custGeom>
          <a:avLst/>
          <a:gdLst/>
          <a:ahLst/>
          <a:cxnLst/>
          <a:rect l="0" t="0" r="0" b="0"/>
          <a:pathLst>
            <a:path>
              <a:moveTo>
                <a:pt x="0" y="0"/>
              </a:moveTo>
              <a:lnTo>
                <a:pt x="0" y="781266"/>
              </a:lnTo>
              <a:lnTo>
                <a:pt x="1527847" y="781266"/>
              </a:lnTo>
              <a:lnTo>
                <a:pt x="1527847" y="8693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56DE39-C98C-4D6E-99D8-4330CFA7457E}">
      <dsp:nvSpPr>
        <dsp:cNvPr id="0" name=""/>
        <dsp:cNvSpPr/>
      </dsp:nvSpPr>
      <dsp:spPr>
        <a:xfrm>
          <a:off x="5557421" y="2700951"/>
          <a:ext cx="123488" cy="869360"/>
        </a:xfrm>
        <a:custGeom>
          <a:avLst/>
          <a:gdLst/>
          <a:ahLst/>
          <a:cxnLst/>
          <a:rect l="0" t="0" r="0" b="0"/>
          <a:pathLst>
            <a:path>
              <a:moveTo>
                <a:pt x="0" y="0"/>
              </a:moveTo>
              <a:lnTo>
                <a:pt x="0" y="781266"/>
              </a:lnTo>
              <a:lnTo>
                <a:pt x="123488" y="781266"/>
              </a:lnTo>
              <a:lnTo>
                <a:pt x="123488" y="8693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4E2542-6BB9-476C-9D26-1B90251AA39B}">
      <dsp:nvSpPr>
        <dsp:cNvPr id="0" name=""/>
        <dsp:cNvSpPr/>
      </dsp:nvSpPr>
      <dsp:spPr>
        <a:xfrm>
          <a:off x="4348129" y="2700951"/>
          <a:ext cx="1209292" cy="869360"/>
        </a:xfrm>
        <a:custGeom>
          <a:avLst/>
          <a:gdLst/>
          <a:ahLst/>
          <a:cxnLst/>
          <a:rect l="0" t="0" r="0" b="0"/>
          <a:pathLst>
            <a:path>
              <a:moveTo>
                <a:pt x="1209292" y="0"/>
              </a:moveTo>
              <a:lnTo>
                <a:pt x="1209292" y="781266"/>
              </a:lnTo>
              <a:lnTo>
                <a:pt x="0" y="781266"/>
              </a:lnTo>
              <a:lnTo>
                <a:pt x="0" y="8693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DF71FA-52BE-4ADF-B7F6-BFE008DBDB22}">
      <dsp:nvSpPr>
        <dsp:cNvPr id="0" name=""/>
        <dsp:cNvSpPr/>
      </dsp:nvSpPr>
      <dsp:spPr>
        <a:xfrm>
          <a:off x="3744680" y="1286679"/>
          <a:ext cx="1812740" cy="491950"/>
        </a:xfrm>
        <a:custGeom>
          <a:avLst/>
          <a:gdLst/>
          <a:ahLst/>
          <a:cxnLst/>
          <a:rect l="0" t="0" r="0" b="0"/>
          <a:pathLst>
            <a:path>
              <a:moveTo>
                <a:pt x="0" y="0"/>
              </a:moveTo>
              <a:lnTo>
                <a:pt x="0" y="403856"/>
              </a:lnTo>
              <a:lnTo>
                <a:pt x="1812740" y="403856"/>
              </a:lnTo>
              <a:lnTo>
                <a:pt x="1812740" y="49195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1D68D5-D1AA-47AD-AD7D-06DFF3C2F003}">
      <dsp:nvSpPr>
        <dsp:cNvPr id="0" name=""/>
        <dsp:cNvSpPr/>
      </dsp:nvSpPr>
      <dsp:spPr>
        <a:xfrm>
          <a:off x="1660789" y="2588129"/>
          <a:ext cx="1334198" cy="869360"/>
        </a:xfrm>
        <a:custGeom>
          <a:avLst/>
          <a:gdLst/>
          <a:ahLst/>
          <a:cxnLst/>
          <a:rect l="0" t="0" r="0" b="0"/>
          <a:pathLst>
            <a:path>
              <a:moveTo>
                <a:pt x="0" y="0"/>
              </a:moveTo>
              <a:lnTo>
                <a:pt x="0" y="781266"/>
              </a:lnTo>
              <a:lnTo>
                <a:pt x="1334198" y="781266"/>
              </a:lnTo>
              <a:lnTo>
                <a:pt x="1334198" y="8693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F03C50-C3A6-48A1-A85F-A0E426064ED8}">
      <dsp:nvSpPr>
        <dsp:cNvPr id="0" name=""/>
        <dsp:cNvSpPr/>
      </dsp:nvSpPr>
      <dsp:spPr>
        <a:xfrm>
          <a:off x="1596126" y="2588129"/>
          <a:ext cx="91440" cy="869360"/>
        </a:xfrm>
        <a:custGeom>
          <a:avLst/>
          <a:gdLst/>
          <a:ahLst/>
          <a:cxnLst/>
          <a:rect l="0" t="0" r="0" b="0"/>
          <a:pathLst>
            <a:path>
              <a:moveTo>
                <a:pt x="64662" y="0"/>
              </a:moveTo>
              <a:lnTo>
                <a:pt x="64662" y="781266"/>
              </a:lnTo>
              <a:lnTo>
                <a:pt x="45720" y="781266"/>
              </a:lnTo>
              <a:lnTo>
                <a:pt x="45720" y="8693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E87618-AC70-4DD4-8EAA-ABC25BA56029}">
      <dsp:nvSpPr>
        <dsp:cNvPr id="0" name=""/>
        <dsp:cNvSpPr/>
      </dsp:nvSpPr>
      <dsp:spPr>
        <a:xfrm>
          <a:off x="479587" y="2588129"/>
          <a:ext cx="1181201" cy="869360"/>
        </a:xfrm>
        <a:custGeom>
          <a:avLst/>
          <a:gdLst/>
          <a:ahLst/>
          <a:cxnLst/>
          <a:rect l="0" t="0" r="0" b="0"/>
          <a:pathLst>
            <a:path>
              <a:moveTo>
                <a:pt x="1181201" y="0"/>
              </a:moveTo>
              <a:lnTo>
                <a:pt x="1181201" y="781266"/>
              </a:lnTo>
              <a:lnTo>
                <a:pt x="0" y="781266"/>
              </a:lnTo>
              <a:lnTo>
                <a:pt x="0" y="8693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6EDB8F-8774-42A1-8A01-6E827244943D}">
      <dsp:nvSpPr>
        <dsp:cNvPr id="0" name=""/>
        <dsp:cNvSpPr/>
      </dsp:nvSpPr>
      <dsp:spPr>
        <a:xfrm>
          <a:off x="1660789" y="1286679"/>
          <a:ext cx="2083891" cy="491950"/>
        </a:xfrm>
        <a:custGeom>
          <a:avLst/>
          <a:gdLst/>
          <a:ahLst/>
          <a:cxnLst/>
          <a:rect l="0" t="0" r="0" b="0"/>
          <a:pathLst>
            <a:path>
              <a:moveTo>
                <a:pt x="2083891" y="0"/>
              </a:moveTo>
              <a:lnTo>
                <a:pt x="2083891" y="403856"/>
              </a:lnTo>
              <a:lnTo>
                <a:pt x="0" y="403856"/>
              </a:lnTo>
              <a:lnTo>
                <a:pt x="0" y="49195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4E8529-1153-49E0-9635-7A17E6D35930}">
      <dsp:nvSpPr>
        <dsp:cNvPr id="0" name=""/>
        <dsp:cNvSpPr/>
      </dsp:nvSpPr>
      <dsp:spPr>
        <a:xfrm>
          <a:off x="1988895" y="291661"/>
          <a:ext cx="3511571" cy="9950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2A66A5-2F96-4A70-8893-04134501F23E}">
      <dsp:nvSpPr>
        <dsp:cNvPr id="0" name=""/>
        <dsp:cNvSpPr/>
      </dsp:nvSpPr>
      <dsp:spPr>
        <a:xfrm>
          <a:off x="2094554" y="392038"/>
          <a:ext cx="3511571" cy="9950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Transmission Media</a:t>
          </a:r>
          <a:endParaRPr lang="en-IN" sz="3200" kern="1200" dirty="0"/>
        </a:p>
      </dsp:txBody>
      <dsp:txXfrm>
        <a:off x="2094554" y="392038"/>
        <a:ext cx="3511571" cy="995018"/>
      </dsp:txXfrm>
    </dsp:sp>
    <dsp:sp modelId="{E0D5FBF2-6769-4718-BEBD-BC164A9D76F3}">
      <dsp:nvSpPr>
        <dsp:cNvPr id="0" name=""/>
        <dsp:cNvSpPr/>
      </dsp:nvSpPr>
      <dsp:spPr>
        <a:xfrm>
          <a:off x="838954" y="1778630"/>
          <a:ext cx="1643670" cy="80949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52F4B8-9096-4558-B0BC-11033B4933C6}">
      <dsp:nvSpPr>
        <dsp:cNvPr id="0" name=""/>
        <dsp:cNvSpPr/>
      </dsp:nvSpPr>
      <dsp:spPr>
        <a:xfrm>
          <a:off x="944614" y="1879007"/>
          <a:ext cx="1643670" cy="809498"/>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Guided Media</a:t>
          </a:r>
          <a:endParaRPr lang="en-IN" sz="1600" kern="1200" dirty="0"/>
        </a:p>
      </dsp:txBody>
      <dsp:txXfrm>
        <a:off x="944614" y="1879007"/>
        <a:ext cx="1643670" cy="809498"/>
      </dsp:txXfrm>
    </dsp:sp>
    <dsp:sp modelId="{1B19E546-6268-421B-9FE3-E6946DA1DE6F}">
      <dsp:nvSpPr>
        <dsp:cNvPr id="0" name=""/>
        <dsp:cNvSpPr/>
      </dsp:nvSpPr>
      <dsp:spPr>
        <a:xfrm>
          <a:off x="4117" y="3457490"/>
          <a:ext cx="950939" cy="60384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4757CD-3410-4415-B342-8CC4D9E9D0B2}">
      <dsp:nvSpPr>
        <dsp:cNvPr id="0" name=""/>
        <dsp:cNvSpPr/>
      </dsp:nvSpPr>
      <dsp:spPr>
        <a:xfrm>
          <a:off x="109777" y="3557867"/>
          <a:ext cx="950939" cy="60384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Twisted Pair Cable</a:t>
          </a:r>
          <a:endParaRPr lang="en-IN" sz="1600" kern="1200" dirty="0"/>
        </a:p>
      </dsp:txBody>
      <dsp:txXfrm>
        <a:off x="109777" y="3557867"/>
        <a:ext cx="950939" cy="603846"/>
      </dsp:txXfrm>
    </dsp:sp>
    <dsp:sp modelId="{47AD91FC-CEE0-4CC2-8D61-A3FDB8FD1974}">
      <dsp:nvSpPr>
        <dsp:cNvPr id="0" name=""/>
        <dsp:cNvSpPr/>
      </dsp:nvSpPr>
      <dsp:spPr>
        <a:xfrm>
          <a:off x="1166376" y="3457490"/>
          <a:ext cx="950939" cy="60384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A0C69B-A32D-427A-8714-595B8909B80F}">
      <dsp:nvSpPr>
        <dsp:cNvPr id="0" name=""/>
        <dsp:cNvSpPr/>
      </dsp:nvSpPr>
      <dsp:spPr>
        <a:xfrm>
          <a:off x="1272036" y="3557867"/>
          <a:ext cx="950939" cy="60384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Coaxial Cable</a:t>
          </a:r>
          <a:endParaRPr lang="en-IN" sz="1600" kern="1200" dirty="0"/>
        </a:p>
      </dsp:txBody>
      <dsp:txXfrm>
        <a:off x="1272036" y="3557867"/>
        <a:ext cx="950939" cy="603846"/>
      </dsp:txXfrm>
    </dsp:sp>
    <dsp:sp modelId="{28BD4758-FF3F-4CC4-915F-0904BC443859}">
      <dsp:nvSpPr>
        <dsp:cNvPr id="0" name=""/>
        <dsp:cNvSpPr/>
      </dsp:nvSpPr>
      <dsp:spPr>
        <a:xfrm>
          <a:off x="2328636" y="3457490"/>
          <a:ext cx="1332703" cy="60384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9AF8AB-395E-4F2C-B998-F7D3F0631699}">
      <dsp:nvSpPr>
        <dsp:cNvPr id="0" name=""/>
        <dsp:cNvSpPr/>
      </dsp:nvSpPr>
      <dsp:spPr>
        <a:xfrm>
          <a:off x="2434296" y="3557867"/>
          <a:ext cx="1332703" cy="60384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Fiber-Optic Cable</a:t>
          </a:r>
          <a:endParaRPr lang="en-IN" sz="1600" kern="1200" dirty="0"/>
        </a:p>
      </dsp:txBody>
      <dsp:txXfrm>
        <a:off x="2434296" y="3557867"/>
        <a:ext cx="1332703" cy="603846"/>
      </dsp:txXfrm>
    </dsp:sp>
    <dsp:sp modelId="{828808BE-B9C4-418B-8D58-BE3F0B06077E}">
      <dsp:nvSpPr>
        <dsp:cNvPr id="0" name=""/>
        <dsp:cNvSpPr/>
      </dsp:nvSpPr>
      <dsp:spPr>
        <a:xfrm>
          <a:off x="4735586" y="1778630"/>
          <a:ext cx="1643670" cy="92232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87E410-7A99-4E5A-A9E3-C0ECBEC6817A}">
      <dsp:nvSpPr>
        <dsp:cNvPr id="0" name=""/>
        <dsp:cNvSpPr/>
      </dsp:nvSpPr>
      <dsp:spPr>
        <a:xfrm>
          <a:off x="4841246" y="1879007"/>
          <a:ext cx="1643670" cy="922321"/>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Unguided Media</a:t>
          </a:r>
          <a:endParaRPr lang="en-IN" sz="2000" kern="1200" dirty="0"/>
        </a:p>
      </dsp:txBody>
      <dsp:txXfrm>
        <a:off x="4841246" y="1879007"/>
        <a:ext cx="1643670" cy="922321"/>
      </dsp:txXfrm>
    </dsp:sp>
    <dsp:sp modelId="{D69CF3BD-868A-4A51-837A-169D3DC0322B}">
      <dsp:nvSpPr>
        <dsp:cNvPr id="0" name=""/>
        <dsp:cNvSpPr/>
      </dsp:nvSpPr>
      <dsp:spPr>
        <a:xfrm>
          <a:off x="3872659" y="3570312"/>
          <a:ext cx="950939" cy="60384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CAD4BC-AC4E-4455-BF9F-96C1A52A1B69}">
      <dsp:nvSpPr>
        <dsp:cNvPr id="0" name=""/>
        <dsp:cNvSpPr/>
      </dsp:nvSpPr>
      <dsp:spPr>
        <a:xfrm>
          <a:off x="3978319" y="3670689"/>
          <a:ext cx="950939" cy="60384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Radio</a:t>
          </a:r>
          <a:endParaRPr lang="en-IN" sz="1600" kern="1200" dirty="0"/>
        </a:p>
      </dsp:txBody>
      <dsp:txXfrm>
        <a:off x="3978319" y="3670689"/>
        <a:ext cx="950939" cy="603846"/>
      </dsp:txXfrm>
    </dsp:sp>
    <dsp:sp modelId="{B1C3C5F3-8F23-4B64-82E4-65B80780ED1F}">
      <dsp:nvSpPr>
        <dsp:cNvPr id="0" name=""/>
        <dsp:cNvSpPr/>
      </dsp:nvSpPr>
      <dsp:spPr>
        <a:xfrm>
          <a:off x="5034918" y="3570312"/>
          <a:ext cx="1291984" cy="60384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1EF56D-6AB5-4D29-90B0-7C55B011E006}">
      <dsp:nvSpPr>
        <dsp:cNvPr id="0" name=""/>
        <dsp:cNvSpPr/>
      </dsp:nvSpPr>
      <dsp:spPr>
        <a:xfrm>
          <a:off x="5140578" y="3670689"/>
          <a:ext cx="1291984" cy="60384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Microwave</a:t>
          </a:r>
          <a:endParaRPr lang="en-IN" sz="1600" kern="1200" dirty="0"/>
        </a:p>
      </dsp:txBody>
      <dsp:txXfrm>
        <a:off x="5140578" y="3670689"/>
        <a:ext cx="1291984" cy="603846"/>
      </dsp:txXfrm>
    </dsp:sp>
    <dsp:sp modelId="{5029F8DE-A7F2-490D-B4C8-C7DB2C46173F}">
      <dsp:nvSpPr>
        <dsp:cNvPr id="0" name=""/>
        <dsp:cNvSpPr/>
      </dsp:nvSpPr>
      <dsp:spPr>
        <a:xfrm>
          <a:off x="6538222" y="3570312"/>
          <a:ext cx="1094093" cy="60384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831534-756D-4875-A248-5D01957B7FFB}">
      <dsp:nvSpPr>
        <dsp:cNvPr id="0" name=""/>
        <dsp:cNvSpPr/>
      </dsp:nvSpPr>
      <dsp:spPr>
        <a:xfrm>
          <a:off x="6643882" y="3670689"/>
          <a:ext cx="1094093" cy="60384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Satellite</a:t>
          </a:r>
          <a:endParaRPr lang="en-IN" sz="1600" kern="1200" dirty="0"/>
        </a:p>
      </dsp:txBody>
      <dsp:txXfrm>
        <a:off x="6643882" y="3670689"/>
        <a:ext cx="1094093" cy="60384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448F54-6485-41CC-AA29-F70D23EC9B7C}" type="datetimeFigureOut">
              <a:rPr lang="en-US" smtClean="0"/>
              <a:pPr/>
              <a:t>4/7/2013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F6359F-A809-463F-89DB-35E4B43367B0}"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2550481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F6359F-A809-463F-89DB-35E4B43367B0}" type="slidenum">
              <a:rPr lang="en-US" smtClean="0"/>
              <a:pPr/>
              <a:t>1</a:t>
            </a:fld>
            <a:endParaRPr lang="en-US"/>
          </a:p>
        </p:txBody>
      </p:sp>
    </p:spTree>
    <p:extLst>
      <p:ext uri="{BB962C8B-B14F-4D97-AF65-F5344CB8AC3E}">
        <p14:creationId xmlns:mc="http://schemas.openxmlformats.org/markup-compatibility/2006" xmlns:mv="urn:schemas-microsoft-com:mac:vml" xmlns:p14="http://schemas.microsoft.com/office/powerpoint/2010/main" xmlns="" val="3492984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F356A78-3AC1-4273-A5C0-9D319F3D08CD}" type="datetime1">
              <a:rPr lang="en-US" smtClean="0"/>
              <a:pPr/>
              <a:t>4/7/2013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3042117-9DD2-4404-A72D-3A8ED6AE4498}"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5230C-C459-4F65-A622-9612228F01B3}" type="datetime1">
              <a:rPr lang="en-US" smtClean="0"/>
              <a:pPr/>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42117-9DD2-4404-A72D-3A8ED6AE44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6FFCD3-1680-4CF0-8057-262A929BEA1F}" type="datetime1">
              <a:rPr lang="en-US" smtClean="0"/>
              <a:pPr/>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42117-9DD2-4404-A72D-3A8ED6AE44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A1174-9CC1-4336-806C-166DAD1D27D9}" type="datetime1">
              <a:rPr lang="en-US" smtClean="0"/>
              <a:pPr/>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42117-9DD2-4404-A72D-3A8ED6AE449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C87BC9B-5FD5-4907-A9EB-D88A5818C308}" type="datetime1">
              <a:rPr lang="en-US" smtClean="0"/>
              <a:pPr/>
              <a:t>4/7/2013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42117-9DD2-4404-A72D-3A8ED6AE4498}"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C9F412-7F97-447A-B2DF-6A428BA84F30}" type="datetime1">
              <a:rPr lang="en-US" smtClean="0"/>
              <a:pPr/>
              <a:t>4/7/2013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42117-9DD2-4404-A72D-3A8ED6AE44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BA7990-3549-40FA-B3CC-8E96A3E6D76F}" type="datetime1">
              <a:rPr lang="en-US" smtClean="0"/>
              <a:pPr/>
              <a:t>4/7/2013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42117-9DD2-4404-A72D-3A8ED6AE449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18E6DA-32AA-46B9-9C78-0B1E221D31AC}" type="datetime1">
              <a:rPr lang="en-US" smtClean="0"/>
              <a:pPr/>
              <a:t>4/7/2013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42117-9DD2-4404-A72D-3A8ED6AE44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904615B-88D5-4ADF-B69C-56E20CC19385}" type="datetime1">
              <a:rPr lang="en-US" smtClean="0"/>
              <a:pPr/>
              <a:t>4/7/2013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42117-9DD2-4404-A72D-3A8ED6AE44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602484-BD97-4E5F-ACDB-0D387B4726FB}" type="datetime1">
              <a:rPr lang="en-US" smtClean="0"/>
              <a:pPr/>
              <a:t>4/7/2013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42117-9DD2-4404-A72D-3A8ED6AE4498}"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E957D112-7951-4E1D-A11B-7E5D5ABB7FF1}" type="datetime1">
              <a:rPr lang="en-US" smtClean="0"/>
              <a:pPr/>
              <a:t>4/7/2013</a:t>
            </a:fld>
            <a:endParaRPr lang="en-US"/>
          </a:p>
        </p:txBody>
      </p:sp>
      <p:sp>
        <p:nvSpPr>
          <p:cNvPr id="7" name="Slide Number Placeholder 6"/>
          <p:cNvSpPr>
            <a:spLocks noGrp="1"/>
          </p:cNvSpPr>
          <p:nvPr>
            <p:ph type="sldNum" sz="quarter" idx="12"/>
          </p:nvPr>
        </p:nvSpPr>
        <p:spPr/>
        <p:txBody>
          <a:bodyPr/>
          <a:lstStyle/>
          <a:p>
            <a:fld id="{23042117-9DD2-4404-A72D-3A8ED6AE4498}"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CC7F2F84-0B13-4368-8E6F-E9AF5DA89E76}" type="datetime1">
              <a:rPr lang="en-US" smtClean="0"/>
              <a:pPr/>
              <a:t>4/7/2013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3042117-9DD2-4404-A72D-3A8ED6AE4498}"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70000" lnSpcReduction="20000"/>
          </a:bodyPr>
          <a:lstStyle/>
          <a:p>
            <a:r>
              <a:rPr lang="en-US" dirty="0"/>
              <a:t>CPSC </a:t>
            </a:r>
            <a:r>
              <a:rPr lang="en-US" dirty="0" smtClean="0"/>
              <a:t>441</a:t>
            </a:r>
            <a:endParaRPr lang="en-US" dirty="0"/>
          </a:p>
          <a:p>
            <a:r>
              <a:rPr lang="en-US" dirty="0"/>
              <a:t>TA:</a:t>
            </a:r>
            <a:r>
              <a:rPr lang="en-US" dirty="0" smtClean="0"/>
              <a:t> Fang WANG</a:t>
            </a:r>
          </a:p>
          <a:p>
            <a:endParaRPr lang="en-US" altLang="he-IL" dirty="0"/>
          </a:p>
          <a:p>
            <a:endParaRPr lang="en-US" dirty="0"/>
          </a:p>
        </p:txBody>
      </p:sp>
      <p:sp>
        <p:nvSpPr>
          <p:cNvPr id="2" name="Title 1"/>
          <p:cNvSpPr>
            <a:spLocks noGrp="1"/>
          </p:cNvSpPr>
          <p:nvPr>
            <p:ph type="ctrTitle"/>
          </p:nvPr>
        </p:nvSpPr>
        <p:spPr/>
        <p:txBody>
          <a:bodyPr/>
          <a:lstStyle/>
          <a:p>
            <a:r>
              <a:rPr lang="en-CA" altLang="zh-CN" dirty="0" smtClean="0"/>
              <a:t>Transmission Media</a:t>
            </a:r>
            <a:endParaRPr lang="en-US" dirty="0"/>
          </a:p>
        </p:txBody>
      </p:sp>
      <p:sp>
        <p:nvSpPr>
          <p:cNvPr id="4" name="TextBox 3"/>
          <p:cNvSpPr txBox="1"/>
          <p:nvPr/>
        </p:nvSpPr>
        <p:spPr>
          <a:xfrm>
            <a:off x="539552" y="6237312"/>
            <a:ext cx="3802644" cy="230832"/>
          </a:xfrm>
          <a:prstGeom prst="rect">
            <a:avLst/>
          </a:prstGeom>
          <a:noFill/>
        </p:spPr>
        <p:txBody>
          <a:bodyPr wrap="none" rtlCol="0">
            <a:spAutoFit/>
          </a:bodyPr>
          <a:lstStyle/>
          <a:p>
            <a:r>
              <a:rPr lang="en-CA" sz="900" dirty="0" smtClean="0"/>
              <a:t>Part of the slides are from </a:t>
            </a:r>
            <a:r>
              <a:rPr lang="en-US" sz="900" dirty="0" err="1" smtClean="0"/>
              <a:t>Sudhanshu</a:t>
            </a:r>
            <a:r>
              <a:rPr lang="en-US" sz="900" dirty="0" smtClean="0"/>
              <a:t> Kumar etc at slideshare.net</a:t>
            </a:r>
            <a:endParaRPr lang="en-CA" sz="900" dirty="0" smtClean="0"/>
          </a:p>
        </p:txBody>
      </p:sp>
    </p:spTree>
    <p:extLst>
      <p:ext uri="{BB962C8B-B14F-4D97-AF65-F5344CB8AC3E}">
        <p14:creationId xmlns:mc="http://schemas.openxmlformats.org/markup-compatibility/2006" xmlns:mv="urn:schemas-microsoft-com:mac:vml" xmlns:p14="http://schemas.microsoft.com/office/powerpoint/2010/main" xmlns="" val="355983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A302053-0938-4E77-B349-4C849AE329A0}" type="slidenum">
              <a:rPr lang="en-GB"/>
              <a:pPr/>
              <a:t>10</a:t>
            </a:fld>
            <a:endParaRPr lang="en-GB"/>
          </a:p>
        </p:txBody>
      </p:sp>
      <p:sp>
        <p:nvSpPr>
          <p:cNvPr id="10242" name="Rectangle 2"/>
          <p:cNvSpPr>
            <a:spLocks noGrp="1" noChangeArrowheads="1"/>
          </p:cNvSpPr>
          <p:nvPr>
            <p:ph type="title"/>
          </p:nvPr>
        </p:nvSpPr>
        <p:spPr/>
        <p:txBody>
          <a:bodyPr/>
          <a:lstStyle/>
          <a:p>
            <a:r>
              <a:rPr lang="en-US"/>
              <a:t>Twisted Pair - Pros and Cons</a:t>
            </a:r>
          </a:p>
        </p:txBody>
      </p:sp>
      <p:sp>
        <p:nvSpPr>
          <p:cNvPr id="10243" name="Rectangle 3"/>
          <p:cNvSpPr>
            <a:spLocks noGrp="1" noChangeArrowheads="1"/>
          </p:cNvSpPr>
          <p:nvPr>
            <p:ph type="body" idx="1"/>
          </p:nvPr>
        </p:nvSpPr>
        <p:spPr/>
        <p:txBody>
          <a:bodyPr/>
          <a:lstStyle/>
          <a:p>
            <a:r>
              <a:rPr lang="en-US"/>
              <a:t>Cheap</a:t>
            </a:r>
          </a:p>
          <a:p>
            <a:r>
              <a:rPr lang="en-US"/>
              <a:t>Easy to work with</a:t>
            </a:r>
          </a:p>
          <a:p>
            <a:r>
              <a:rPr lang="en-US"/>
              <a:t>Low data rate</a:t>
            </a:r>
          </a:p>
          <a:p>
            <a:r>
              <a:rPr lang="en-US"/>
              <a:t>Short range</a:t>
            </a:r>
          </a:p>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96CFF9C-3411-4945-9107-3C1264EAAC1D}" type="slidenum">
              <a:rPr lang="en-GB"/>
              <a:pPr/>
              <a:t>11</a:t>
            </a:fld>
            <a:endParaRPr lang="en-GB"/>
          </a:p>
        </p:txBody>
      </p:sp>
      <p:sp>
        <p:nvSpPr>
          <p:cNvPr id="11266" name="Rectangle 2"/>
          <p:cNvSpPr>
            <a:spLocks noGrp="1" noChangeArrowheads="1"/>
          </p:cNvSpPr>
          <p:nvPr>
            <p:ph type="title"/>
          </p:nvPr>
        </p:nvSpPr>
        <p:spPr/>
        <p:txBody>
          <a:bodyPr>
            <a:normAutofit fontScale="90000"/>
          </a:bodyPr>
          <a:lstStyle/>
          <a:p>
            <a:r>
              <a:rPr lang="en-US"/>
              <a:t>Twisted Pair - Transmission Characteristics</a:t>
            </a:r>
          </a:p>
        </p:txBody>
      </p:sp>
      <p:sp>
        <p:nvSpPr>
          <p:cNvPr id="11267" name="Rectangle 3"/>
          <p:cNvSpPr>
            <a:spLocks noGrp="1" noChangeArrowheads="1"/>
          </p:cNvSpPr>
          <p:nvPr>
            <p:ph type="body" idx="1"/>
          </p:nvPr>
        </p:nvSpPr>
        <p:spPr/>
        <p:txBody>
          <a:bodyPr/>
          <a:lstStyle/>
          <a:p>
            <a:r>
              <a:rPr lang="en-US" dirty="0"/>
              <a:t>Analog </a:t>
            </a:r>
          </a:p>
          <a:p>
            <a:pPr lvl="1"/>
            <a:r>
              <a:rPr lang="en-US" dirty="0"/>
              <a:t>Amplifiers every 5km to 6km</a:t>
            </a:r>
          </a:p>
          <a:p>
            <a:r>
              <a:rPr lang="en-US" dirty="0"/>
              <a:t>Digital</a:t>
            </a:r>
          </a:p>
          <a:p>
            <a:pPr lvl="1"/>
            <a:r>
              <a:rPr lang="en-US" dirty="0"/>
              <a:t>Use either analog or digital signals</a:t>
            </a:r>
          </a:p>
          <a:p>
            <a:pPr lvl="1"/>
            <a:r>
              <a:rPr lang="en-US" dirty="0"/>
              <a:t>repeater every 2km or 3km</a:t>
            </a:r>
          </a:p>
          <a:p>
            <a:r>
              <a:rPr lang="en-US" dirty="0"/>
              <a:t>Limited distance</a:t>
            </a:r>
          </a:p>
          <a:p>
            <a:r>
              <a:rPr lang="en-US" dirty="0"/>
              <a:t>Limited bandwidth (1MHz)</a:t>
            </a:r>
          </a:p>
          <a:p>
            <a:r>
              <a:rPr lang="en-US" dirty="0"/>
              <a:t>Limited data rate (100MHz)</a:t>
            </a:r>
          </a:p>
          <a:p>
            <a:r>
              <a:rPr lang="en-US" dirty="0"/>
              <a:t>Susceptible to interference and noise</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914400"/>
          </a:xfrm>
        </p:spPr>
        <p:txBody>
          <a:bodyPr wrap="square" lIns="91440" tIns="45720" rIns="91440" bIns="45720" numCol="1" anchorCtr="0" compatLnSpc="1">
            <a:prstTxWarp prst="textNoShape">
              <a:avLst/>
            </a:prstTxWarp>
            <a:normAutofit fontScale="90000"/>
          </a:bodyPr>
          <a:lstStyle/>
          <a:p>
            <a:r>
              <a:rPr lang="en-US" smtClean="0"/>
              <a:t>Performance</a:t>
            </a:r>
            <a:br>
              <a:rPr lang="en-US" smtClean="0"/>
            </a:br>
            <a:endParaRPr lang="en-IN" smtClean="0"/>
          </a:p>
        </p:txBody>
      </p:sp>
      <p:sp>
        <p:nvSpPr>
          <p:cNvPr id="23555" name="Slide Number Placeholder 3"/>
          <p:cNvSpPr>
            <a:spLocks noGrp="1"/>
          </p:cNvSpPr>
          <p:nvPr>
            <p:ph type="sldNum" sz="quarter" idx="12"/>
          </p:nvPr>
        </p:nvSpPr>
        <p:spPr bwMode="auto">
          <a:noFill/>
          <a:ln>
            <a:miter lim="800000"/>
            <a:headEnd/>
            <a:tailEnd/>
          </a:ln>
        </p:spPr>
        <p:txBody>
          <a:bodyPr/>
          <a:lstStyle/>
          <a:p>
            <a:fld id="{4D584018-FC48-41F2-81F1-35E8261B4923}" type="slidenum">
              <a:rPr lang="en-IN"/>
              <a:pPr/>
              <a:t>12</a:t>
            </a:fld>
            <a:endParaRPr lang="en-IN"/>
          </a:p>
        </p:txBody>
      </p:sp>
      <p:sp>
        <p:nvSpPr>
          <p:cNvPr id="23556" name="TextBox 5"/>
          <p:cNvSpPr txBox="1">
            <a:spLocks noChangeArrowheads="1"/>
          </p:cNvSpPr>
          <p:nvPr/>
        </p:nvSpPr>
        <p:spPr bwMode="auto">
          <a:xfrm>
            <a:off x="1000125" y="1357313"/>
            <a:ext cx="7500938" cy="2579168"/>
          </a:xfrm>
          <a:prstGeom prst="rect">
            <a:avLst/>
          </a:prstGeom>
          <a:noFill/>
          <a:ln w="9525">
            <a:noFill/>
            <a:miter lim="800000"/>
            <a:headEnd/>
            <a:tailEnd/>
          </a:ln>
        </p:spPr>
        <p:txBody>
          <a:bodyPr>
            <a:spAutoFit/>
          </a:bodyPr>
          <a:lstStyle/>
          <a:p>
            <a:endParaRPr lang="en-US" sz="3200" dirty="0"/>
          </a:p>
          <a:p>
            <a:pPr marL="342900" indent="-228600">
              <a:spcBef>
                <a:spcPct val="20000"/>
              </a:spcBef>
              <a:buClr>
                <a:schemeClr val="accent1"/>
              </a:buClr>
              <a:buFont typeface="Arial" pitchFamily="34" charset="0"/>
              <a:buChar char="•"/>
            </a:pPr>
            <a:r>
              <a:rPr lang="en-US" sz="2400" dirty="0">
                <a:solidFill>
                  <a:schemeClr val="tx2"/>
                </a:solidFill>
              </a:rPr>
              <a:t>One way to measure the performance </a:t>
            </a:r>
            <a:r>
              <a:rPr lang="en-US" sz="2400" dirty="0" smtClean="0">
                <a:solidFill>
                  <a:schemeClr val="tx2"/>
                </a:solidFill>
              </a:rPr>
              <a:t>of </a:t>
            </a:r>
            <a:r>
              <a:rPr lang="en-US" sz="2400" dirty="0">
                <a:solidFill>
                  <a:schemeClr val="tx2"/>
                </a:solidFill>
              </a:rPr>
              <a:t>twisted pair cable is to compare attenuation versus frequency and distance</a:t>
            </a:r>
            <a:r>
              <a:rPr lang="en-US" sz="2400" dirty="0" smtClean="0">
                <a:solidFill>
                  <a:schemeClr val="tx2"/>
                </a:solidFill>
              </a:rPr>
              <a:t>.</a:t>
            </a:r>
          </a:p>
          <a:p>
            <a:pPr marL="342900" indent="-228600">
              <a:spcBef>
                <a:spcPct val="20000"/>
              </a:spcBef>
              <a:buClr>
                <a:schemeClr val="accent1"/>
              </a:buClr>
              <a:buFont typeface="Arial" pitchFamily="34" charset="0"/>
              <a:buChar char="•"/>
            </a:pPr>
            <a:r>
              <a:rPr lang="en-US" sz="2400" dirty="0" smtClean="0">
                <a:solidFill>
                  <a:schemeClr val="tx2"/>
                </a:solidFill>
              </a:rPr>
              <a:t>Gauge </a:t>
            </a:r>
            <a:r>
              <a:rPr lang="en-US" sz="2400" dirty="0">
                <a:solidFill>
                  <a:schemeClr val="tx2"/>
                </a:solidFill>
              </a:rPr>
              <a:t>is a measure of the thickness of the wire.</a:t>
            </a:r>
            <a:endParaRPr lang="en-IN" sz="2400" dirty="0">
              <a:solidFill>
                <a:schemeClr val="tx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6F8C3A7-F53D-45E3-B223-1AE286A59AB9}" type="slidenum">
              <a:rPr lang="en-GB"/>
              <a:pPr/>
              <a:t>13</a:t>
            </a:fld>
            <a:endParaRPr lang="en-GB"/>
          </a:p>
        </p:txBody>
      </p:sp>
      <p:sp>
        <p:nvSpPr>
          <p:cNvPr id="15362" name="Rectangle 2"/>
          <p:cNvSpPr>
            <a:spLocks noGrp="1" noChangeArrowheads="1"/>
          </p:cNvSpPr>
          <p:nvPr>
            <p:ph type="title"/>
          </p:nvPr>
        </p:nvSpPr>
        <p:spPr/>
        <p:txBody>
          <a:bodyPr/>
          <a:lstStyle/>
          <a:p>
            <a:r>
              <a:rPr lang="en-US"/>
              <a:t>Coaxial Cable</a:t>
            </a:r>
          </a:p>
        </p:txBody>
      </p:sp>
      <p:pic>
        <p:nvPicPr>
          <p:cNvPr id="15365" name="Picture 5"/>
          <p:cNvPicPr>
            <a:picLocks noChangeAspect="1" noChangeArrowheads="1"/>
          </p:cNvPicPr>
          <p:nvPr/>
        </p:nvPicPr>
        <p:blipFill>
          <a:blip r:embed="rId2" cstate="print"/>
          <a:srcRect t="20413" b="47003"/>
          <a:stretch>
            <a:fillRect/>
          </a:stretch>
        </p:blipFill>
        <p:spPr bwMode="auto">
          <a:xfrm>
            <a:off x="685800" y="1676400"/>
            <a:ext cx="7772400" cy="3352800"/>
          </a:xfrm>
          <a:prstGeom prst="rect">
            <a:avLst/>
          </a:prstGeom>
          <a:noFill/>
          <a:ln w="9525">
            <a:noFill/>
            <a:miter lim="800000"/>
            <a:headEnd/>
            <a:tailEnd/>
          </a:ln>
          <a:effectLst/>
        </p:spPr>
      </p:pic>
      <p:pic>
        <p:nvPicPr>
          <p:cNvPr id="5" name="Picture 2"/>
          <p:cNvPicPr>
            <a:picLocks noChangeAspect="1" noChangeArrowheads="1"/>
          </p:cNvPicPr>
          <p:nvPr/>
        </p:nvPicPr>
        <p:blipFill>
          <a:blip r:embed="rId3" cstate="print"/>
          <a:srcRect/>
          <a:stretch>
            <a:fillRect/>
          </a:stretch>
        </p:blipFill>
        <p:spPr bwMode="auto">
          <a:xfrm>
            <a:off x="4283968" y="4077072"/>
            <a:ext cx="3686175" cy="2686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2B47ABD-CF16-4BE4-8846-5DA738A6142F}" type="slidenum">
              <a:rPr lang="en-GB"/>
              <a:pPr/>
              <a:t>14</a:t>
            </a:fld>
            <a:endParaRPr lang="en-GB"/>
          </a:p>
        </p:txBody>
      </p:sp>
      <p:sp>
        <p:nvSpPr>
          <p:cNvPr id="16386" name="Rectangle 2"/>
          <p:cNvSpPr>
            <a:spLocks noGrp="1" noChangeArrowheads="1"/>
          </p:cNvSpPr>
          <p:nvPr>
            <p:ph type="title"/>
          </p:nvPr>
        </p:nvSpPr>
        <p:spPr/>
        <p:txBody>
          <a:bodyPr/>
          <a:lstStyle/>
          <a:p>
            <a:r>
              <a:rPr lang="en-US"/>
              <a:t>Coaxial Cable Applications</a:t>
            </a:r>
          </a:p>
        </p:txBody>
      </p:sp>
      <p:sp>
        <p:nvSpPr>
          <p:cNvPr id="16387" name="Rectangle 3"/>
          <p:cNvSpPr>
            <a:spLocks noGrp="1" noChangeArrowheads="1"/>
          </p:cNvSpPr>
          <p:nvPr>
            <p:ph type="body" idx="1"/>
          </p:nvPr>
        </p:nvSpPr>
        <p:spPr/>
        <p:txBody>
          <a:bodyPr/>
          <a:lstStyle/>
          <a:p>
            <a:r>
              <a:rPr lang="en-US" dirty="0"/>
              <a:t>Most versatile medium</a:t>
            </a:r>
          </a:p>
          <a:p>
            <a:r>
              <a:rPr lang="en-US" dirty="0"/>
              <a:t>Television distribution</a:t>
            </a:r>
          </a:p>
          <a:p>
            <a:pPr lvl="1"/>
            <a:r>
              <a:rPr lang="en-US" dirty="0" smtClean="0"/>
              <a:t>Cable </a:t>
            </a:r>
            <a:r>
              <a:rPr lang="en-US" dirty="0"/>
              <a:t>TV</a:t>
            </a:r>
          </a:p>
          <a:p>
            <a:r>
              <a:rPr lang="en-US" dirty="0"/>
              <a:t>Long distance telephone transmission</a:t>
            </a:r>
          </a:p>
          <a:p>
            <a:pPr lvl="1"/>
            <a:r>
              <a:rPr lang="en-US" dirty="0"/>
              <a:t>Can carry 10,000 voice calls simultaneously</a:t>
            </a:r>
          </a:p>
          <a:p>
            <a:pPr lvl="1"/>
            <a:r>
              <a:rPr lang="en-US" dirty="0"/>
              <a:t>Being replaced by fiber optic</a:t>
            </a:r>
          </a:p>
          <a:p>
            <a:r>
              <a:rPr lang="en-US" dirty="0"/>
              <a:t>Short distance computer systems links</a:t>
            </a:r>
          </a:p>
          <a:p>
            <a:r>
              <a:rPr lang="en-US" dirty="0"/>
              <a:t>Local area networks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01CB4D0-67B1-4B95-BB7B-BBCC5C48AC90}" type="slidenum">
              <a:rPr lang="en-GB"/>
              <a:pPr/>
              <a:t>15</a:t>
            </a:fld>
            <a:endParaRPr lang="en-GB"/>
          </a:p>
        </p:txBody>
      </p:sp>
      <p:sp>
        <p:nvSpPr>
          <p:cNvPr id="17410" name="Rectangle 2"/>
          <p:cNvSpPr>
            <a:spLocks noGrp="1" noChangeArrowheads="1"/>
          </p:cNvSpPr>
          <p:nvPr>
            <p:ph type="title"/>
          </p:nvPr>
        </p:nvSpPr>
        <p:spPr/>
        <p:txBody>
          <a:bodyPr>
            <a:normAutofit fontScale="90000"/>
          </a:bodyPr>
          <a:lstStyle/>
          <a:p>
            <a:r>
              <a:rPr lang="en-US"/>
              <a:t>Coaxial Cable - Transmission Characteristics</a:t>
            </a:r>
          </a:p>
        </p:txBody>
      </p:sp>
      <p:sp>
        <p:nvSpPr>
          <p:cNvPr id="17411" name="Rectangle 3"/>
          <p:cNvSpPr>
            <a:spLocks noGrp="1" noChangeArrowheads="1"/>
          </p:cNvSpPr>
          <p:nvPr>
            <p:ph type="body" idx="1"/>
          </p:nvPr>
        </p:nvSpPr>
        <p:spPr/>
        <p:txBody>
          <a:bodyPr/>
          <a:lstStyle/>
          <a:p>
            <a:r>
              <a:rPr lang="en-US" dirty="0"/>
              <a:t>Analog</a:t>
            </a:r>
          </a:p>
          <a:p>
            <a:pPr lvl="1"/>
            <a:r>
              <a:rPr lang="en-US" dirty="0"/>
              <a:t>Amplifiers every few km</a:t>
            </a:r>
          </a:p>
          <a:p>
            <a:pPr lvl="1"/>
            <a:r>
              <a:rPr lang="en-US" dirty="0"/>
              <a:t>Closer if higher frequency</a:t>
            </a:r>
          </a:p>
          <a:p>
            <a:pPr lvl="1"/>
            <a:r>
              <a:rPr lang="en-US" dirty="0"/>
              <a:t>Up to 500MHz</a:t>
            </a:r>
          </a:p>
          <a:p>
            <a:r>
              <a:rPr lang="en-US" dirty="0"/>
              <a:t>Digital</a:t>
            </a:r>
          </a:p>
          <a:p>
            <a:pPr lvl="1"/>
            <a:r>
              <a:rPr lang="en-US" dirty="0"/>
              <a:t>Repeater every 1km</a:t>
            </a:r>
          </a:p>
          <a:p>
            <a:pPr lvl="1"/>
            <a:r>
              <a:rPr lang="en-US" dirty="0"/>
              <a:t>Closer for higher data rates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914400"/>
          </a:xfrm>
        </p:spPr>
        <p:txBody>
          <a:bodyPr wrap="square" lIns="91440" tIns="45720" rIns="91440" bIns="45720" numCol="1" anchorCtr="0" compatLnSpc="1">
            <a:prstTxWarp prst="textNoShape">
              <a:avLst/>
            </a:prstTxWarp>
          </a:bodyPr>
          <a:lstStyle/>
          <a:p>
            <a:r>
              <a:rPr lang="en-US" smtClean="0"/>
              <a:t>Performance</a:t>
            </a:r>
            <a:endParaRPr lang="en-IN" smtClean="0"/>
          </a:p>
        </p:txBody>
      </p:sp>
      <p:sp>
        <p:nvSpPr>
          <p:cNvPr id="27651" name="Slide Number Placeholder 3"/>
          <p:cNvSpPr>
            <a:spLocks noGrp="1"/>
          </p:cNvSpPr>
          <p:nvPr>
            <p:ph type="sldNum" sz="quarter" idx="12"/>
          </p:nvPr>
        </p:nvSpPr>
        <p:spPr bwMode="auto">
          <a:noFill/>
          <a:ln>
            <a:miter lim="800000"/>
            <a:headEnd/>
            <a:tailEnd/>
          </a:ln>
        </p:spPr>
        <p:txBody>
          <a:bodyPr/>
          <a:lstStyle/>
          <a:p>
            <a:fld id="{876CF41F-6181-4270-AE0E-0D26A9B2FDF6}" type="slidenum">
              <a:rPr lang="en-IN"/>
              <a:pPr/>
              <a:t>16</a:t>
            </a:fld>
            <a:endParaRPr lang="en-IN"/>
          </a:p>
        </p:txBody>
      </p:sp>
      <p:sp>
        <p:nvSpPr>
          <p:cNvPr id="27652" name="TextBox 5"/>
          <p:cNvSpPr txBox="1">
            <a:spLocks noChangeArrowheads="1"/>
          </p:cNvSpPr>
          <p:nvPr/>
        </p:nvSpPr>
        <p:spPr bwMode="auto">
          <a:xfrm>
            <a:off x="500063" y="1643063"/>
            <a:ext cx="8429625" cy="1717393"/>
          </a:xfrm>
          <a:prstGeom prst="rect">
            <a:avLst/>
          </a:prstGeom>
          <a:noFill/>
          <a:ln w="9525">
            <a:noFill/>
            <a:miter lim="800000"/>
            <a:headEnd/>
            <a:tailEnd/>
          </a:ln>
        </p:spPr>
        <p:txBody>
          <a:bodyPr>
            <a:spAutoFit/>
          </a:bodyPr>
          <a:lstStyle/>
          <a:p>
            <a:pPr marL="342900" indent="-228600">
              <a:spcBef>
                <a:spcPct val="20000"/>
              </a:spcBef>
              <a:buClr>
                <a:schemeClr val="accent1"/>
              </a:buClr>
              <a:buFont typeface="Arial" pitchFamily="34" charset="0"/>
              <a:buChar char="•"/>
            </a:pPr>
            <a:r>
              <a:rPr lang="en-US" sz="2400" dirty="0">
                <a:solidFill>
                  <a:schemeClr val="tx2"/>
                </a:solidFill>
              </a:rPr>
              <a:t>The performance is </a:t>
            </a:r>
            <a:r>
              <a:rPr lang="en-US" sz="2400" dirty="0" smtClean="0">
                <a:solidFill>
                  <a:schemeClr val="tx2"/>
                </a:solidFill>
              </a:rPr>
              <a:t>similar to</a:t>
            </a:r>
            <a:r>
              <a:rPr lang="en-US" sz="2400" dirty="0" smtClean="0">
                <a:solidFill>
                  <a:schemeClr val="tx2"/>
                </a:solidFill>
              </a:rPr>
              <a:t> </a:t>
            </a:r>
            <a:r>
              <a:rPr lang="en-US" sz="2400" dirty="0">
                <a:solidFill>
                  <a:schemeClr val="tx2"/>
                </a:solidFill>
              </a:rPr>
              <a:t>the twisted pair cable.</a:t>
            </a:r>
          </a:p>
          <a:p>
            <a:pPr marL="342900" indent="-228600">
              <a:spcBef>
                <a:spcPct val="20000"/>
              </a:spcBef>
              <a:buClr>
                <a:schemeClr val="accent1"/>
              </a:buClr>
              <a:buFont typeface="Arial" pitchFamily="34" charset="0"/>
              <a:buChar char="•"/>
            </a:pPr>
            <a:endParaRPr lang="en-US" sz="2400" dirty="0">
              <a:solidFill>
                <a:schemeClr val="tx2"/>
              </a:solidFill>
            </a:endParaRPr>
          </a:p>
          <a:p>
            <a:pPr marL="342900" indent="-228600">
              <a:spcBef>
                <a:spcPct val="20000"/>
              </a:spcBef>
              <a:buClr>
                <a:schemeClr val="accent1"/>
              </a:buClr>
              <a:buFont typeface="Arial" pitchFamily="34" charset="0"/>
              <a:buChar char="•"/>
            </a:pPr>
            <a:r>
              <a:rPr lang="en-US" sz="2400" dirty="0">
                <a:solidFill>
                  <a:schemeClr val="tx2"/>
                </a:solidFill>
              </a:rPr>
              <a:t>The only difference is that the attenuation is much higher in co-axial cable than in twisted pair cable. </a:t>
            </a:r>
            <a:endParaRPr lang="en-IN" sz="2400" dirty="0">
              <a:solidFill>
                <a:schemeClr val="tx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AAF0F94-896D-4AFD-B416-8D66A1D45753}" type="slidenum">
              <a:rPr lang="en-GB"/>
              <a:pPr/>
              <a:t>17</a:t>
            </a:fld>
            <a:endParaRPr lang="en-GB"/>
          </a:p>
        </p:txBody>
      </p:sp>
      <p:sp>
        <p:nvSpPr>
          <p:cNvPr id="18434" name="Rectangle 2"/>
          <p:cNvSpPr>
            <a:spLocks noGrp="1" noChangeArrowheads="1"/>
          </p:cNvSpPr>
          <p:nvPr>
            <p:ph type="title"/>
          </p:nvPr>
        </p:nvSpPr>
        <p:spPr/>
        <p:txBody>
          <a:bodyPr/>
          <a:lstStyle/>
          <a:p>
            <a:r>
              <a:rPr lang="en-US"/>
              <a:t>Optical Fiber</a:t>
            </a:r>
          </a:p>
        </p:txBody>
      </p:sp>
      <p:pic>
        <p:nvPicPr>
          <p:cNvPr id="18436" name="Picture 4"/>
          <p:cNvPicPr>
            <a:picLocks noChangeAspect="1" noChangeArrowheads="1"/>
          </p:cNvPicPr>
          <p:nvPr/>
        </p:nvPicPr>
        <p:blipFill>
          <a:blip r:embed="rId2" cstate="print"/>
          <a:srcRect t="60242" b="10170"/>
          <a:stretch>
            <a:fillRect/>
          </a:stretch>
        </p:blipFill>
        <p:spPr bwMode="auto">
          <a:xfrm>
            <a:off x="539552" y="1700808"/>
            <a:ext cx="8382000" cy="3284537"/>
          </a:xfrm>
          <a:prstGeom prst="rect">
            <a:avLst/>
          </a:prstGeom>
          <a:noFill/>
          <a:ln w="9525">
            <a:noFill/>
            <a:miter lim="800000"/>
            <a:headEnd/>
            <a:tailEnd/>
          </a:ln>
          <a:effectLst/>
        </p:spPr>
      </p:pic>
      <p:pic>
        <p:nvPicPr>
          <p:cNvPr id="5" name="Picture 2"/>
          <p:cNvPicPr>
            <a:picLocks noChangeAspect="1" noChangeArrowheads="1"/>
          </p:cNvPicPr>
          <p:nvPr/>
        </p:nvPicPr>
        <p:blipFill>
          <a:blip r:embed="rId3" cstate="print"/>
          <a:srcRect/>
          <a:stretch>
            <a:fillRect/>
          </a:stretch>
        </p:blipFill>
        <p:spPr bwMode="auto">
          <a:xfrm>
            <a:off x="2627784" y="4941168"/>
            <a:ext cx="3343275" cy="1657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958C2D1-652A-4357-9C18-6252E57B8F74}" type="slidenum">
              <a:rPr lang="en-GB"/>
              <a:pPr/>
              <a:t>18</a:t>
            </a:fld>
            <a:endParaRPr lang="en-GB"/>
          </a:p>
        </p:txBody>
      </p:sp>
      <p:sp>
        <p:nvSpPr>
          <p:cNvPr id="19458" name="Rectangle 2"/>
          <p:cNvSpPr>
            <a:spLocks noGrp="1" noChangeArrowheads="1"/>
          </p:cNvSpPr>
          <p:nvPr>
            <p:ph type="title"/>
          </p:nvPr>
        </p:nvSpPr>
        <p:spPr/>
        <p:txBody>
          <a:bodyPr/>
          <a:lstStyle/>
          <a:p>
            <a:r>
              <a:rPr lang="en-US"/>
              <a:t>Optical Fiber - Benefits</a:t>
            </a:r>
          </a:p>
        </p:txBody>
      </p:sp>
      <p:sp>
        <p:nvSpPr>
          <p:cNvPr id="19459" name="Rectangle 3"/>
          <p:cNvSpPr>
            <a:spLocks noGrp="1" noChangeArrowheads="1"/>
          </p:cNvSpPr>
          <p:nvPr>
            <p:ph type="body" idx="1"/>
          </p:nvPr>
        </p:nvSpPr>
        <p:spPr/>
        <p:txBody>
          <a:bodyPr/>
          <a:lstStyle/>
          <a:p>
            <a:r>
              <a:rPr lang="en-US"/>
              <a:t>Greater capacity</a:t>
            </a:r>
          </a:p>
          <a:p>
            <a:pPr lvl="1"/>
            <a:r>
              <a:rPr lang="en-US"/>
              <a:t>Data rates of hundreds of Gbps</a:t>
            </a:r>
          </a:p>
          <a:p>
            <a:r>
              <a:rPr lang="en-US"/>
              <a:t>Smaller size &amp; weight</a:t>
            </a:r>
          </a:p>
          <a:p>
            <a:r>
              <a:rPr lang="en-US"/>
              <a:t>Lower attenuation</a:t>
            </a:r>
          </a:p>
          <a:p>
            <a:r>
              <a:rPr lang="en-US"/>
              <a:t>Electromagnetic isolation</a:t>
            </a:r>
          </a:p>
          <a:p>
            <a:r>
              <a:rPr lang="en-US"/>
              <a:t>Greater repeater spacing</a:t>
            </a:r>
          </a:p>
          <a:p>
            <a:pPr lvl="1"/>
            <a:r>
              <a:rPr lang="en-US"/>
              <a:t>10s of km at least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F73CDA4-D60D-429D-859C-9EF80A7374F2}" type="slidenum">
              <a:rPr lang="en-GB"/>
              <a:pPr/>
              <a:t>19</a:t>
            </a:fld>
            <a:endParaRPr lang="en-GB"/>
          </a:p>
        </p:txBody>
      </p:sp>
      <p:sp>
        <p:nvSpPr>
          <p:cNvPr id="21506" name="Rectangle 2"/>
          <p:cNvSpPr>
            <a:spLocks noGrp="1" noChangeArrowheads="1"/>
          </p:cNvSpPr>
          <p:nvPr>
            <p:ph type="title"/>
          </p:nvPr>
        </p:nvSpPr>
        <p:spPr/>
        <p:txBody>
          <a:bodyPr/>
          <a:lstStyle/>
          <a:p>
            <a:r>
              <a:rPr lang="en-US"/>
              <a:t>Optical Fiber - Applications</a:t>
            </a:r>
          </a:p>
        </p:txBody>
      </p:sp>
      <p:sp>
        <p:nvSpPr>
          <p:cNvPr id="21507" name="Rectangle 3"/>
          <p:cNvSpPr>
            <a:spLocks noGrp="1" noChangeArrowheads="1"/>
          </p:cNvSpPr>
          <p:nvPr>
            <p:ph type="body" idx="1"/>
          </p:nvPr>
        </p:nvSpPr>
        <p:spPr/>
        <p:txBody>
          <a:bodyPr/>
          <a:lstStyle/>
          <a:p>
            <a:r>
              <a:rPr lang="en-US"/>
              <a:t>Long-haul trunks</a:t>
            </a:r>
          </a:p>
          <a:p>
            <a:r>
              <a:rPr lang="en-US"/>
              <a:t>Metropolitan trunks</a:t>
            </a:r>
          </a:p>
          <a:p>
            <a:r>
              <a:rPr lang="en-US"/>
              <a:t>Rural exchange trunks</a:t>
            </a:r>
          </a:p>
          <a:p>
            <a:r>
              <a:rPr lang="en-US"/>
              <a:t>Subscriber loops</a:t>
            </a:r>
          </a:p>
          <a:p>
            <a:r>
              <a:rPr lang="en-US"/>
              <a:t>LANs</a:t>
            </a:r>
          </a:p>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1219200"/>
          </a:xfrm>
        </p:spPr>
        <p:txBody>
          <a:bodyPr wrap="square" lIns="91440" tIns="45720" rIns="91440" bIns="45720" numCol="1" anchorCtr="0" compatLnSpc="1">
            <a:prstTxWarp prst="textNoShape">
              <a:avLst/>
            </a:prstTxWarp>
            <a:normAutofit/>
          </a:bodyPr>
          <a:lstStyle/>
          <a:p>
            <a:pPr eaLnBrk="1" hangingPunct="1"/>
            <a:r>
              <a:rPr lang="en-US" sz="3600" smtClean="0"/>
              <a:t/>
            </a:r>
            <a:br>
              <a:rPr lang="en-US" sz="3600" smtClean="0"/>
            </a:br>
            <a:r>
              <a:rPr lang="en-US" smtClean="0"/>
              <a:t>Characteristics</a:t>
            </a:r>
            <a:endParaRPr lang="en-IN" smtClean="0"/>
          </a:p>
        </p:txBody>
      </p:sp>
      <p:sp>
        <p:nvSpPr>
          <p:cNvPr id="14339" name="Content Placeholder 2"/>
          <p:cNvSpPr>
            <a:spLocks noGrp="1"/>
          </p:cNvSpPr>
          <p:nvPr>
            <p:ph idx="1"/>
          </p:nvPr>
        </p:nvSpPr>
        <p:spPr>
          <a:xfrm>
            <a:off x="428625" y="1857375"/>
            <a:ext cx="8229600" cy="4572000"/>
          </a:xfrm>
        </p:spPr>
        <p:txBody>
          <a:bodyPr/>
          <a:lstStyle/>
          <a:p>
            <a:pPr eaLnBrk="1" hangingPunct="1"/>
            <a:r>
              <a:rPr lang="en-IN" smtClean="0"/>
              <a:t>A good transmission medium should provide communication with good quality at long distance.</a:t>
            </a:r>
          </a:p>
          <a:p>
            <a:pPr eaLnBrk="1" hangingPunct="1">
              <a:buFont typeface="Wingdings" pitchFamily="2" charset="2"/>
              <a:buNone/>
            </a:pPr>
            <a:endParaRPr lang="en-IN" smtClean="0"/>
          </a:p>
          <a:p>
            <a:pPr eaLnBrk="1" hangingPunct="1"/>
            <a:r>
              <a:rPr lang="en-IN" smtClean="0"/>
              <a:t>For voice communication, quality of communication is determined by the voice quality.</a:t>
            </a:r>
          </a:p>
          <a:p>
            <a:pPr eaLnBrk="1" hangingPunct="1">
              <a:buFont typeface="Wingdings" pitchFamily="2" charset="2"/>
              <a:buNone/>
            </a:pPr>
            <a:endParaRPr lang="en-IN" smtClean="0"/>
          </a:p>
          <a:p>
            <a:pPr eaLnBrk="1" hangingPunct="1"/>
            <a:r>
              <a:rPr lang="en-IN" smtClean="0"/>
              <a:t>For data communication, however, the quality of communication is mainly determined by the effective data rate of communication.</a:t>
            </a:r>
          </a:p>
        </p:txBody>
      </p:sp>
      <p:sp>
        <p:nvSpPr>
          <p:cNvPr id="14340" name="Slide Number Placeholder 6"/>
          <p:cNvSpPr>
            <a:spLocks noGrp="1"/>
          </p:cNvSpPr>
          <p:nvPr>
            <p:ph type="sldNum" sz="quarter" idx="12"/>
          </p:nvPr>
        </p:nvSpPr>
        <p:spPr bwMode="auto">
          <a:noFill/>
          <a:ln>
            <a:miter lim="800000"/>
            <a:headEnd/>
            <a:tailEnd/>
          </a:ln>
        </p:spPr>
        <p:txBody>
          <a:bodyPr/>
          <a:lstStyle/>
          <a:p>
            <a:fld id="{9E2EE64B-0CB2-447C-834D-95969CBC67A9}" type="slidenum">
              <a:rPr lang="en-IN"/>
              <a:pPr/>
              <a:t>2</a:t>
            </a:fld>
            <a:endParaRPr lang="en-IN"/>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26B1CDF-AB12-44FD-84EB-758481862E27}" type="slidenum">
              <a:rPr lang="en-GB"/>
              <a:pPr/>
              <a:t>20</a:t>
            </a:fld>
            <a:endParaRPr lang="en-GB"/>
          </a:p>
        </p:txBody>
      </p:sp>
      <p:sp>
        <p:nvSpPr>
          <p:cNvPr id="22530" name="Rectangle 2"/>
          <p:cNvSpPr>
            <a:spLocks noGrp="1" noChangeArrowheads="1"/>
          </p:cNvSpPr>
          <p:nvPr>
            <p:ph type="title"/>
          </p:nvPr>
        </p:nvSpPr>
        <p:spPr/>
        <p:txBody>
          <a:bodyPr>
            <a:normAutofit fontScale="90000"/>
          </a:bodyPr>
          <a:lstStyle/>
          <a:p>
            <a:r>
              <a:rPr lang="en-US"/>
              <a:t>Optical Fiber - Transmission Characteristics</a:t>
            </a:r>
          </a:p>
        </p:txBody>
      </p:sp>
      <p:sp>
        <p:nvSpPr>
          <p:cNvPr id="22531" name="Rectangle 3"/>
          <p:cNvSpPr>
            <a:spLocks noGrp="1" noChangeArrowheads="1"/>
          </p:cNvSpPr>
          <p:nvPr>
            <p:ph type="body" idx="1"/>
          </p:nvPr>
        </p:nvSpPr>
        <p:spPr/>
        <p:txBody>
          <a:bodyPr/>
          <a:lstStyle/>
          <a:p>
            <a:r>
              <a:rPr lang="en-US"/>
              <a:t>Act as wave guide for 10</a:t>
            </a:r>
            <a:r>
              <a:rPr lang="en-US" baseline="30000"/>
              <a:t>14</a:t>
            </a:r>
            <a:r>
              <a:rPr lang="en-US"/>
              <a:t> to 10</a:t>
            </a:r>
            <a:r>
              <a:rPr lang="en-US" baseline="30000"/>
              <a:t>15</a:t>
            </a:r>
            <a:r>
              <a:rPr lang="en-US"/>
              <a:t> Hz </a:t>
            </a:r>
          </a:p>
          <a:p>
            <a:pPr lvl="1"/>
            <a:r>
              <a:rPr lang="en-US"/>
              <a:t>Portions of infrared and visible spectrum</a:t>
            </a:r>
          </a:p>
          <a:p>
            <a:r>
              <a:rPr lang="en-US"/>
              <a:t>Light Emitting Diode (LED)</a:t>
            </a:r>
          </a:p>
          <a:p>
            <a:pPr lvl="1"/>
            <a:r>
              <a:rPr lang="en-US"/>
              <a:t>Cheaper</a:t>
            </a:r>
          </a:p>
          <a:p>
            <a:pPr lvl="1"/>
            <a:r>
              <a:rPr lang="en-US"/>
              <a:t>Wider operating temp range</a:t>
            </a:r>
          </a:p>
          <a:p>
            <a:pPr lvl="1"/>
            <a:r>
              <a:rPr lang="en-US"/>
              <a:t>Last longer</a:t>
            </a:r>
          </a:p>
          <a:p>
            <a:r>
              <a:rPr lang="en-US"/>
              <a:t>Injection Laser Diode (ILD)</a:t>
            </a:r>
          </a:p>
          <a:p>
            <a:pPr lvl="1"/>
            <a:r>
              <a:rPr lang="en-US"/>
              <a:t>More efficient</a:t>
            </a:r>
          </a:p>
          <a:p>
            <a:pPr lvl="1"/>
            <a:r>
              <a:rPr lang="en-US"/>
              <a:t>Greater data rate</a:t>
            </a:r>
          </a:p>
          <a:p>
            <a:r>
              <a:rPr lang="en-US"/>
              <a:t>Wavelength Division Multiplexing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914400"/>
          </a:xfrm>
        </p:spPr>
        <p:txBody>
          <a:bodyPr wrap="square" lIns="91440" tIns="45720" rIns="91440" bIns="45720" numCol="1" anchorCtr="0" compatLnSpc="1">
            <a:prstTxWarp prst="textNoShape">
              <a:avLst/>
            </a:prstTxWarp>
          </a:bodyPr>
          <a:lstStyle/>
          <a:p>
            <a:r>
              <a:rPr lang="en-US" smtClean="0"/>
              <a:t>Performance</a:t>
            </a:r>
            <a:endParaRPr lang="en-IN" smtClean="0"/>
          </a:p>
        </p:txBody>
      </p:sp>
      <p:sp>
        <p:nvSpPr>
          <p:cNvPr id="31747" name="Slide Number Placeholder 3"/>
          <p:cNvSpPr>
            <a:spLocks noGrp="1"/>
          </p:cNvSpPr>
          <p:nvPr>
            <p:ph type="sldNum" sz="quarter" idx="12"/>
          </p:nvPr>
        </p:nvSpPr>
        <p:spPr bwMode="auto">
          <a:noFill/>
          <a:ln>
            <a:miter lim="800000"/>
            <a:headEnd/>
            <a:tailEnd/>
          </a:ln>
        </p:spPr>
        <p:txBody>
          <a:bodyPr/>
          <a:lstStyle/>
          <a:p>
            <a:fld id="{6D4FA17F-6E1E-4BA8-A7FB-C28100224EEA}" type="slidenum">
              <a:rPr lang="en-IN"/>
              <a:pPr/>
              <a:t>21</a:t>
            </a:fld>
            <a:endParaRPr lang="en-IN"/>
          </a:p>
        </p:txBody>
      </p:sp>
      <p:sp>
        <p:nvSpPr>
          <p:cNvPr id="31748" name="TextBox 4"/>
          <p:cNvSpPr txBox="1">
            <a:spLocks noChangeArrowheads="1"/>
          </p:cNvSpPr>
          <p:nvPr/>
        </p:nvSpPr>
        <p:spPr bwMode="auto">
          <a:xfrm>
            <a:off x="928688" y="1357313"/>
            <a:ext cx="7429500" cy="2997744"/>
          </a:xfrm>
          <a:prstGeom prst="rect">
            <a:avLst/>
          </a:prstGeom>
          <a:noFill/>
          <a:ln w="9525">
            <a:noFill/>
            <a:miter lim="800000"/>
            <a:headEnd/>
            <a:tailEnd/>
          </a:ln>
        </p:spPr>
        <p:txBody>
          <a:bodyPr>
            <a:spAutoFit/>
          </a:bodyPr>
          <a:lstStyle/>
          <a:p>
            <a:endParaRPr lang="en-US" sz="3200" dirty="0"/>
          </a:p>
          <a:p>
            <a:pPr marL="342900" indent="-228600">
              <a:spcBef>
                <a:spcPct val="20000"/>
              </a:spcBef>
              <a:buClr>
                <a:schemeClr val="accent1"/>
              </a:buClr>
              <a:buFont typeface="Arial" pitchFamily="34" charset="0"/>
              <a:buChar char="•"/>
            </a:pPr>
            <a:r>
              <a:rPr lang="en-US" sz="2800" dirty="0" smtClean="0">
                <a:solidFill>
                  <a:schemeClr val="tx2"/>
                </a:solidFill>
              </a:rPr>
              <a:t>The performance can be measured by plot of attenuation versus wavelength.</a:t>
            </a:r>
          </a:p>
          <a:p>
            <a:pPr marL="342900" indent="-228600">
              <a:spcBef>
                <a:spcPct val="20000"/>
              </a:spcBef>
              <a:buClr>
                <a:schemeClr val="accent1"/>
              </a:buClr>
              <a:buFont typeface="Arial" pitchFamily="34" charset="0"/>
              <a:buChar char="•"/>
            </a:pPr>
            <a:endParaRPr lang="en-US" sz="2800" dirty="0" smtClean="0">
              <a:solidFill>
                <a:schemeClr val="tx2"/>
              </a:solidFill>
            </a:endParaRPr>
          </a:p>
          <a:p>
            <a:pPr marL="342900" indent="-228600">
              <a:spcBef>
                <a:spcPct val="20000"/>
              </a:spcBef>
              <a:buClr>
                <a:schemeClr val="accent1"/>
              </a:buClr>
              <a:buFont typeface="Arial" pitchFamily="34" charset="0"/>
              <a:buChar char="•"/>
            </a:pPr>
            <a:r>
              <a:rPr lang="en-US" sz="2800" dirty="0" smtClean="0">
                <a:solidFill>
                  <a:schemeClr val="tx2"/>
                </a:solidFill>
              </a:rPr>
              <a:t>Attenuation is flatter than in case of twisted pair cable and co-axial cable.</a:t>
            </a:r>
            <a:endParaRPr lang="en-IN" sz="2800" dirty="0" smtClean="0">
              <a:solidFill>
                <a:schemeClr val="tx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CA" dirty="0" smtClean="0"/>
              <a:t>SOME BASIC DIFFERENCES</a:t>
            </a:r>
            <a:br>
              <a:rPr lang="en-CA" dirty="0" smtClean="0"/>
            </a:br>
            <a:r>
              <a:rPr lang="en-CA" dirty="0" smtClean="0"/>
              <a:t>--</a:t>
            </a:r>
            <a:r>
              <a:rPr lang="en-US" dirty="0" smtClean="0"/>
              <a:t>Twisted Wire</a:t>
            </a:r>
            <a:endParaRPr lang="en-US" dirty="0"/>
          </a:p>
        </p:txBody>
      </p:sp>
      <p:sp>
        <p:nvSpPr>
          <p:cNvPr id="34819" name="Content Placeholder 2"/>
          <p:cNvSpPr>
            <a:spLocks noGrp="1"/>
          </p:cNvSpPr>
          <p:nvPr>
            <p:ph idx="1"/>
          </p:nvPr>
        </p:nvSpPr>
        <p:spPr/>
        <p:txBody>
          <a:bodyPr>
            <a:normAutofit/>
          </a:bodyPr>
          <a:lstStyle/>
          <a:p>
            <a:pPr eaLnBrk="1" hangingPunct="1"/>
            <a:r>
              <a:rPr lang="en-US" sz="2800" dirty="0" smtClean="0"/>
              <a:t>It is inexpensive and already is in use.</a:t>
            </a:r>
          </a:p>
          <a:p>
            <a:pPr eaLnBrk="1" hangingPunct="1"/>
            <a:endParaRPr lang="en-US" sz="2800" dirty="0" smtClean="0"/>
          </a:p>
          <a:p>
            <a:pPr eaLnBrk="1" hangingPunct="1"/>
            <a:r>
              <a:rPr lang="en-US" sz="2800" dirty="0" smtClean="0"/>
              <a:t>Twisted wires are slow, high-speed transmission causes interference (crosstalk).</a:t>
            </a:r>
          </a:p>
          <a:p>
            <a:pPr eaLnBrk="1" hangingPunct="1"/>
            <a:endParaRPr lang="en-US" sz="2800" dirty="0" smtClean="0"/>
          </a:p>
          <a:p>
            <a:pPr eaLnBrk="1" hangingPunct="1"/>
            <a:r>
              <a:rPr lang="en-US" sz="2800" dirty="0" smtClean="0"/>
              <a:t>Limiting factors: skin effect &amp; radiation effect.</a:t>
            </a:r>
          </a:p>
          <a:p>
            <a:pPr eaLnBrk="1" hangingPunct="1"/>
            <a:endParaRPr lang="en-US" dirty="0" smtClean="0"/>
          </a:p>
        </p:txBody>
      </p:sp>
      <p:sp>
        <p:nvSpPr>
          <p:cNvPr id="34820" name="Slide Number Placeholder 4"/>
          <p:cNvSpPr>
            <a:spLocks noGrp="1"/>
          </p:cNvSpPr>
          <p:nvPr>
            <p:ph type="sldNum" sz="quarter" idx="12"/>
          </p:nvPr>
        </p:nvSpPr>
        <p:spPr bwMode="auto">
          <a:noFill/>
          <a:ln>
            <a:miter lim="800000"/>
            <a:headEnd/>
            <a:tailEnd/>
          </a:ln>
        </p:spPr>
        <p:txBody>
          <a:bodyPr/>
          <a:lstStyle/>
          <a:p>
            <a:fld id="{01A268BE-6545-48F0-BEA1-1901969498A7}" type="slidenum">
              <a:rPr lang="en-IN"/>
              <a:pPr/>
              <a:t>22</a:t>
            </a:fld>
            <a:endParaRPr lang="en-I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CA" dirty="0" smtClean="0"/>
              <a:t>SOME BASIC DIFFERENCES</a:t>
            </a:r>
            <a:br>
              <a:rPr lang="en-CA" dirty="0" smtClean="0"/>
            </a:br>
            <a:r>
              <a:rPr lang="en-CA" dirty="0" smtClean="0"/>
              <a:t>-- </a:t>
            </a:r>
            <a:r>
              <a:rPr lang="en-US" dirty="0" smtClean="0"/>
              <a:t>Coaxial Cable</a:t>
            </a:r>
            <a:endParaRPr lang="en-US" dirty="0"/>
          </a:p>
        </p:txBody>
      </p:sp>
      <p:sp>
        <p:nvSpPr>
          <p:cNvPr id="35843" name="Content Placeholder 2"/>
          <p:cNvSpPr>
            <a:spLocks noGrp="1"/>
          </p:cNvSpPr>
          <p:nvPr>
            <p:ph idx="1"/>
          </p:nvPr>
        </p:nvSpPr>
        <p:spPr/>
        <p:txBody>
          <a:bodyPr>
            <a:normAutofit/>
          </a:bodyPr>
          <a:lstStyle/>
          <a:p>
            <a:pPr eaLnBrk="1" hangingPunct="1"/>
            <a:r>
              <a:rPr lang="en-US" sz="2800" dirty="0" smtClean="0"/>
              <a:t>It is often used in place of twisted wire for important links in a network because it is faster.</a:t>
            </a:r>
          </a:p>
          <a:p>
            <a:pPr eaLnBrk="1" hangingPunct="1"/>
            <a:r>
              <a:rPr lang="en-US" sz="2800" dirty="0" smtClean="0"/>
              <a:t>More interference-free transmission medium (speed: 200 megabits per second).</a:t>
            </a:r>
          </a:p>
          <a:p>
            <a:pPr eaLnBrk="1" hangingPunct="1"/>
            <a:r>
              <a:rPr lang="en-US" sz="2800" dirty="0" smtClean="0"/>
              <a:t>Coaxial cable is thick, is hard to wire in many buildings. It does not support analog conversations.</a:t>
            </a:r>
          </a:p>
          <a:p>
            <a:pPr eaLnBrk="1" hangingPunct="1"/>
            <a:endParaRPr lang="en-US" dirty="0" smtClean="0"/>
          </a:p>
          <a:p>
            <a:pPr eaLnBrk="1" hangingPunct="1"/>
            <a:endParaRPr lang="en-US" dirty="0" smtClean="0"/>
          </a:p>
        </p:txBody>
      </p:sp>
      <p:sp>
        <p:nvSpPr>
          <p:cNvPr id="35844" name="Slide Number Placeholder 4"/>
          <p:cNvSpPr>
            <a:spLocks noGrp="1"/>
          </p:cNvSpPr>
          <p:nvPr>
            <p:ph type="sldNum" sz="quarter" idx="12"/>
          </p:nvPr>
        </p:nvSpPr>
        <p:spPr bwMode="auto">
          <a:noFill/>
          <a:ln>
            <a:miter lim="800000"/>
            <a:headEnd/>
            <a:tailEnd/>
          </a:ln>
        </p:spPr>
        <p:txBody>
          <a:bodyPr/>
          <a:lstStyle/>
          <a:p>
            <a:fld id="{456E55FC-198F-494D-B234-5700F724DCE5}" type="slidenum">
              <a:rPr lang="en-IN"/>
              <a:pPr/>
              <a:t>23</a:t>
            </a:fld>
            <a:endParaRPr lang="en-IN"/>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CA" dirty="0" smtClean="0"/>
              <a:t>SOME BASIC DIFFERENCES</a:t>
            </a:r>
            <a:br>
              <a:rPr lang="en-CA" dirty="0" smtClean="0"/>
            </a:br>
            <a:r>
              <a:rPr lang="en-CA" dirty="0" smtClean="0"/>
              <a:t>-- </a:t>
            </a:r>
            <a:r>
              <a:rPr lang="en-US" dirty="0" smtClean="0"/>
              <a:t>Optical Fiber</a:t>
            </a:r>
            <a:endParaRPr lang="en-US" dirty="0"/>
          </a:p>
        </p:txBody>
      </p:sp>
      <p:sp>
        <p:nvSpPr>
          <p:cNvPr id="36867" name="Content Placeholder 2"/>
          <p:cNvSpPr>
            <a:spLocks noGrp="1"/>
          </p:cNvSpPr>
          <p:nvPr>
            <p:ph idx="1"/>
          </p:nvPr>
        </p:nvSpPr>
        <p:spPr/>
        <p:txBody>
          <a:bodyPr>
            <a:normAutofit/>
          </a:bodyPr>
          <a:lstStyle/>
          <a:p>
            <a:pPr eaLnBrk="1" hangingPunct="1"/>
            <a:r>
              <a:rPr lang="en-US" sz="2800" dirty="0" smtClean="0"/>
              <a:t>Optical fibers are faster, lighter, and suitable for transferring large amount of data.</a:t>
            </a:r>
          </a:p>
          <a:p>
            <a:pPr eaLnBrk="1" hangingPunct="1"/>
            <a:endParaRPr lang="en-US" sz="2800" dirty="0" smtClean="0"/>
          </a:p>
          <a:p>
            <a:pPr eaLnBrk="1" hangingPunct="1"/>
            <a:r>
              <a:rPr lang="en-US" sz="2800" dirty="0" smtClean="0"/>
              <a:t>Fiber-optic cable is more difficult to work with, more expensive.</a:t>
            </a:r>
          </a:p>
          <a:p>
            <a:pPr eaLnBrk="1" hangingPunct="1">
              <a:buFont typeface="Wingdings 2" pitchFamily="18" charset="2"/>
              <a:buNone/>
            </a:pPr>
            <a:endParaRPr lang="en-US" sz="2800" dirty="0" smtClean="0"/>
          </a:p>
          <a:p>
            <a:pPr eaLnBrk="1" hangingPunct="1"/>
            <a:r>
              <a:rPr lang="en-US" sz="2800" dirty="0" smtClean="0"/>
              <a:t> Its difficult to install them.</a:t>
            </a:r>
          </a:p>
        </p:txBody>
      </p:sp>
      <p:sp>
        <p:nvSpPr>
          <p:cNvPr id="36868" name="Slide Number Placeholder 4"/>
          <p:cNvSpPr>
            <a:spLocks noGrp="1"/>
          </p:cNvSpPr>
          <p:nvPr>
            <p:ph type="sldNum" sz="quarter" idx="12"/>
          </p:nvPr>
        </p:nvSpPr>
        <p:spPr bwMode="auto">
          <a:noFill/>
          <a:ln>
            <a:miter lim="800000"/>
            <a:headEnd/>
            <a:tailEnd/>
          </a:ln>
        </p:spPr>
        <p:txBody>
          <a:bodyPr/>
          <a:lstStyle/>
          <a:p>
            <a:fld id="{EABD43AE-FECE-45FF-824F-5F48438AA9D2}" type="slidenum">
              <a:rPr lang="en-IN"/>
              <a:pPr/>
              <a:t>24</a:t>
            </a:fld>
            <a:endParaRPr lang="en-IN"/>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914400"/>
          </a:xfrm>
        </p:spPr>
        <p:txBody>
          <a:bodyPr wrap="square" lIns="91440" tIns="45720" rIns="91440" bIns="45720" numCol="1" anchorCtr="0" compatLnSpc="1">
            <a:prstTxWarp prst="textNoShape">
              <a:avLst/>
            </a:prstTxWarp>
          </a:bodyPr>
          <a:lstStyle/>
          <a:p>
            <a:pPr eaLnBrk="1" hangingPunct="1"/>
            <a:r>
              <a:rPr lang="en-US" smtClean="0"/>
              <a:t>Unguided Media</a:t>
            </a:r>
            <a:endParaRPr lang="en-IN" smtClean="0"/>
          </a:p>
        </p:txBody>
      </p:sp>
      <p:sp>
        <p:nvSpPr>
          <p:cNvPr id="39939" name="Slide Number Placeholder 4"/>
          <p:cNvSpPr>
            <a:spLocks noGrp="1"/>
          </p:cNvSpPr>
          <p:nvPr>
            <p:ph type="sldNum" sz="quarter" idx="12"/>
          </p:nvPr>
        </p:nvSpPr>
        <p:spPr bwMode="auto">
          <a:noFill/>
          <a:ln>
            <a:miter lim="800000"/>
            <a:headEnd/>
            <a:tailEnd/>
          </a:ln>
        </p:spPr>
        <p:txBody>
          <a:bodyPr/>
          <a:lstStyle/>
          <a:p>
            <a:fld id="{15A4DEAD-CDC7-49CB-AE30-B3B4BC1DB21A}" type="slidenum">
              <a:rPr lang="en-IN"/>
              <a:pPr/>
              <a:t>25</a:t>
            </a:fld>
            <a:endParaRPr lang="en-IN"/>
          </a:p>
        </p:txBody>
      </p:sp>
      <p:sp>
        <p:nvSpPr>
          <p:cNvPr id="39940" name="TextBox 2"/>
          <p:cNvSpPr txBox="1">
            <a:spLocks noChangeArrowheads="1"/>
          </p:cNvSpPr>
          <p:nvPr/>
        </p:nvSpPr>
        <p:spPr bwMode="auto">
          <a:xfrm>
            <a:off x="1000125" y="1857375"/>
            <a:ext cx="7643813" cy="3600986"/>
          </a:xfrm>
          <a:prstGeom prst="rect">
            <a:avLst/>
          </a:prstGeom>
          <a:noFill/>
          <a:ln w="9525">
            <a:noFill/>
            <a:miter lim="800000"/>
            <a:headEnd/>
            <a:tailEnd/>
          </a:ln>
        </p:spPr>
        <p:txBody>
          <a:bodyPr>
            <a:spAutoFit/>
          </a:bodyPr>
          <a:lstStyle/>
          <a:p>
            <a:pPr marL="342900" indent="-228600">
              <a:spcBef>
                <a:spcPct val="20000"/>
              </a:spcBef>
              <a:buClr>
                <a:schemeClr val="accent1"/>
              </a:buClr>
              <a:buFont typeface="Arial" pitchFamily="34" charset="0"/>
              <a:buChar char="•"/>
            </a:pPr>
            <a:r>
              <a:rPr lang="en-IN" sz="2800" dirty="0" smtClean="0">
                <a:solidFill>
                  <a:schemeClr val="tx2"/>
                </a:solidFill>
              </a:rPr>
              <a:t>Unguided media is still ‘media’ (stuff that signal travels though). The trick is that the media is usually not directional, like air, space, etc. Because the effect is usually much wider than with guided media, there have been a lot of regulation, licensing, and standardization of transmissions via unguided media.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500063"/>
            <a:ext cx="8115300" cy="927100"/>
          </a:xfrm>
        </p:spPr>
        <p:txBody>
          <a:bodyPr wrap="square" lIns="91440" tIns="45720" rIns="91440" bIns="45720" numCol="1" anchorCtr="0" compatLnSpc="1">
            <a:prstTxWarp prst="textNoShape">
              <a:avLst/>
            </a:prstTxWarp>
          </a:bodyPr>
          <a:lstStyle/>
          <a:p>
            <a:pPr eaLnBrk="1" hangingPunct="1"/>
            <a:r>
              <a:rPr lang="en-US" smtClean="0"/>
              <a:t>Wireless Transmission</a:t>
            </a:r>
            <a:endParaRPr lang="en-IN" smtClean="0"/>
          </a:p>
        </p:txBody>
      </p:sp>
      <p:sp>
        <p:nvSpPr>
          <p:cNvPr id="40963" name="Slide Number Placeholder 4"/>
          <p:cNvSpPr>
            <a:spLocks noGrp="1"/>
          </p:cNvSpPr>
          <p:nvPr>
            <p:ph type="sldNum" sz="quarter" idx="12"/>
          </p:nvPr>
        </p:nvSpPr>
        <p:spPr bwMode="auto">
          <a:noFill/>
          <a:ln>
            <a:miter lim="800000"/>
            <a:headEnd/>
            <a:tailEnd/>
          </a:ln>
        </p:spPr>
        <p:txBody>
          <a:bodyPr/>
          <a:lstStyle/>
          <a:p>
            <a:fld id="{E46461B8-1DDE-4B3C-91DC-A5B6FB139FF1}" type="slidenum">
              <a:rPr lang="en-IN"/>
              <a:pPr/>
              <a:t>26</a:t>
            </a:fld>
            <a:endParaRPr lang="en-IN"/>
          </a:p>
        </p:txBody>
      </p:sp>
      <p:sp>
        <p:nvSpPr>
          <p:cNvPr id="40964" name="TextBox 2"/>
          <p:cNvSpPr txBox="1">
            <a:spLocks noChangeArrowheads="1"/>
          </p:cNvSpPr>
          <p:nvPr/>
        </p:nvSpPr>
        <p:spPr bwMode="auto">
          <a:xfrm>
            <a:off x="642938" y="1785938"/>
            <a:ext cx="7715250" cy="4401205"/>
          </a:xfrm>
          <a:prstGeom prst="rect">
            <a:avLst/>
          </a:prstGeom>
          <a:noFill/>
          <a:ln w="9525">
            <a:noFill/>
            <a:miter lim="800000"/>
            <a:headEnd/>
            <a:tailEnd/>
          </a:ln>
        </p:spPr>
        <p:txBody>
          <a:bodyPr>
            <a:spAutoFit/>
          </a:bodyPr>
          <a:lstStyle/>
          <a:p>
            <a:pPr>
              <a:buFont typeface="Wingdings" pitchFamily="2" charset="2"/>
              <a:buChar char="Ø"/>
            </a:pPr>
            <a:r>
              <a:rPr lang="en-US" sz="2800" dirty="0" smtClean="0">
                <a:solidFill>
                  <a:schemeClr val="tx2"/>
                </a:solidFill>
              </a:rPr>
              <a:t>Wireless transmission that sends signals through air or space without any physical wire.</a:t>
            </a:r>
          </a:p>
          <a:p>
            <a:endParaRPr lang="en-US" sz="2800" dirty="0" smtClean="0">
              <a:solidFill>
                <a:schemeClr val="tx2"/>
              </a:solidFill>
            </a:endParaRPr>
          </a:p>
          <a:p>
            <a:pPr>
              <a:buFont typeface="Wingdings" pitchFamily="2" charset="2"/>
              <a:buChar char="Ø"/>
            </a:pPr>
            <a:r>
              <a:rPr lang="en-US" sz="2800" dirty="0" smtClean="0">
                <a:solidFill>
                  <a:schemeClr val="tx2"/>
                </a:solidFill>
              </a:rPr>
              <a:t>Common uses of wireless data transmission include pagers, cellular telephones, microwave transmissions, communication satellites, mobile data networks, personal digital assistants, television remote controls.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8" y="357188"/>
            <a:ext cx="8043862" cy="1128712"/>
          </a:xfrm>
        </p:spPr>
        <p:txBody>
          <a:bodyPr wrap="square" lIns="91440" tIns="45720" rIns="91440" bIns="45720" numCol="1" anchorCtr="0" compatLnSpc="1">
            <a:prstTxWarp prst="textNoShape">
              <a:avLst/>
            </a:prstTxWarp>
            <a:normAutofit fontScale="90000"/>
          </a:bodyPr>
          <a:lstStyle/>
          <a:p>
            <a:r>
              <a:rPr lang="en-US" smtClean="0"/>
              <a:t>Radio Waves</a:t>
            </a:r>
            <a:br>
              <a:rPr lang="en-US" smtClean="0"/>
            </a:br>
            <a:endParaRPr lang="en-IN" smtClean="0"/>
          </a:p>
        </p:txBody>
      </p:sp>
      <p:sp>
        <p:nvSpPr>
          <p:cNvPr id="41987" name="Slide Number Placeholder 3"/>
          <p:cNvSpPr>
            <a:spLocks noGrp="1"/>
          </p:cNvSpPr>
          <p:nvPr>
            <p:ph type="sldNum" sz="quarter" idx="12"/>
          </p:nvPr>
        </p:nvSpPr>
        <p:spPr bwMode="auto">
          <a:noFill/>
          <a:ln>
            <a:miter lim="800000"/>
            <a:headEnd/>
            <a:tailEnd/>
          </a:ln>
        </p:spPr>
        <p:txBody>
          <a:bodyPr/>
          <a:lstStyle/>
          <a:p>
            <a:fld id="{A0D35BD5-136D-445A-8306-1E9E68B24AD4}" type="slidenum">
              <a:rPr lang="en-IN"/>
              <a:pPr/>
              <a:t>27</a:t>
            </a:fld>
            <a:endParaRPr lang="en-IN"/>
          </a:p>
        </p:txBody>
      </p:sp>
      <p:sp>
        <p:nvSpPr>
          <p:cNvPr id="41988" name="TextBox 7"/>
          <p:cNvSpPr txBox="1">
            <a:spLocks noChangeArrowheads="1"/>
          </p:cNvSpPr>
          <p:nvPr/>
        </p:nvSpPr>
        <p:spPr bwMode="auto">
          <a:xfrm>
            <a:off x="467544" y="1556792"/>
            <a:ext cx="8032377" cy="4893647"/>
          </a:xfrm>
          <a:prstGeom prst="rect">
            <a:avLst/>
          </a:prstGeom>
          <a:noFill/>
          <a:ln w="9525">
            <a:noFill/>
            <a:miter lim="800000"/>
            <a:headEnd/>
            <a:tailEnd/>
          </a:ln>
        </p:spPr>
        <p:txBody>
          <a:bodyPr wrap="square">
            <a:spAutoFit/>
          </a:bodyPr>
          <a:lstStyle/>
          <a:p>
            <a:pPr>
              <a:buFont typeface="Wingdings" pitchFamily="2" charset="2"/>
              <a:buChar char="Ø"/>
            </a:pPr>
            <a:r>
              <a:rPr lang="en-US" sz="2400" dirty="0" smtClean="0">
                <a:solidFill>
                  <a:schemeClr val="tx2"/>
                </a:solidFill>
              </a:rPr>
              <a:t>Although  there is no clear cut demarcation between radio waves and microwaves , electromagnetic waves ranging in frequencies between  3KHz and 1GHz normally called radio waves.</a:t>
            </a: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Radio waves are </a:t>
            </a:r>
            <a:r>
              <a:rPr lang="en-US" sz="2400" dirty="0" err="1" smtClean="0">
                <a:solidFill>
                  <a:schemeClr val="tx2"/>
                </a:solidFill>
              </a:rPr>
              <a:t>omnidirectional</a:t>
            </a:r>
            <a:r>
              <a:rPr lang="en-US" sz="2400" dirty="0" smtClean="0">
                <a:solidFill>
                  <a:schemeClr val="tx2"/>
                </a:solidFill>
              </a:rPr>
              <a:t>.</a:t>
            </a:r>
          </a:p>
          <a:p>
            <a:endParaRPr lang="en-US" sz="2400" dirty="0" smtClean="0">
              <a:solidFill>
                <a:schemeClr val="tx2"/>
              </a:solidFill>
            </a:endParaRPr>
          </a:p>
          <a:p>
            <a:pPr>
              <a:buFont typeface="Wingdings" pitchFamily="2" charset="2"/>
              <a:buChar char="Ø"/>
            </a:pPr>
            <a:r>
              <a:rPr lang="en-US" sz="2400" dirty="0" smtClean="0">
                <a:solidFill>
                  <a:schemeClr val="tx2"/>
                </a:solidFill>
              </a:rPr>
              <a:t>Radio waves particularly those waves that    propagate in the sky mode , can travel long distances .This makes Radio waves a good candidate for long distance broadcasting</a:t>
            </a:r>
            <a:r>
              <a:rPr lang="en-IN" sz="2400" dirty="0" smtClean="0">
                <a:solidFill>
                  <a:schemeClr val="tx2"/>
                </a:solidFill>
              </a:rPr>
              <a:t> such as AM Radio</a:t>
            </a:r>
            <a:endParaRPr lang="en-US" sz="2400" dirty="0" smtClean="0">
              <a:solidFill>
                <a:schemeClr val="tx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813" y="500063"/>
            <a:ext cx="7900987" cy="927100"/>
          </a:xfrm>
        </p:spPr>
        <p:txBody>
          <a:bodyPr wrap="square" lIns="91440" tIns="45720" rIns="91440" bIns="45720" numCol="1" anchorCtr="0" compatLnSpc="1">
            <a:prstTxWarp prst="textNoShape">
              <a:avLst/>
            </a:prstTxWarp>
            <a:normAutofit fontScale="90000"/>
          </a:bodyPr>
          <a:lstStyle/>
          <a:p>
            <a:r>
              <a:rPr lang="en-US" smtClean="0"/>
              <a:t>Applications</a:t>
            </a:r>
            <a:br>
              <a:rPr lang="en-US" smtClean="0"/>
            </a:br>
            <a:endParaRPr lang="en-IN" smtClean="0"/>
          </a:p>
        </p:txBody>
      </p:sp>
      <p:sp>
        <p:nvSpPr>
          <p:cNvPr id="43011" name="Slide Number Placeholder 3"/>
          <p:cNvSpPr>
            <a:spLocks noGrp="1"/>
          </p:cNvSpPr>
          <p:nvPr>
            <p:ph type="sldNum" sz="quarter" idx="12"/>
          </p:nvPr>
        </p:nvSpPr>
        <p:spPr bwMode="auto">
          <a:noFill/>
          <a:ln>
            <a:miter lim="800000"/>
            <a:headEnd/>
            <a:tailEnd/>
          </a:ln>
        </p:spPr>
        <p:txBody>
          <a:bodyPr/>
          <a:lstStyle/>
          <a:p>
            <a:fld id="{023251FC-F84A-4D5F-A3A7-ABA31E1A23E9}" type="slidenum">
              <a:rPr lang="en-IN"/>
              <a:pPr/>
              <a:t>28</a:t>
            </a:fld>
            <a:endParaRPr lang="en-IN"/>
          </a:p>
        </p:txBody>
      </p:sp>
      <p:sp>
        <p:nvSpPr>
          <p:cNvPr id="43012" name="TextBox 6"/>
          <p:cNvSpPr txBox="1">
            <a:spLocks noChangeArrowheads="1"/>
          </p:cNvSpPr>
          <p:nvPr/>
        </p:nvSpPr>
        <p:spPr bwMode="auto">
          <a:xfrm>
            <a:off x="755576" y="1772816"/>
            <a:ext cx="8215312" cy="3477875"/>
          </a:xfrm>
          <a:prstGeom prst="rect">
            <a:avLst/>
          </a:prstGeom>
          <a:noFill/>
          <a:ln w="9525">
            <a:noFill/>
            <a:miter lim="800000"/>
            <a:headEnd/>
            <a:tailEnd/>
          </a:ln>
        </p:spPr>
        <p:txBody>
          <a:bodyPr>
            <a:spAutoFit/>
          </a:bodyPr>
          <a:lstStyle/>
          <a:p>
            <a:pPr>
              <a:buFont typeface="Wingdings" pitchFamily="2" charset="2"/>
              <a:buChar char="Ø"/>
            </a:pPr>
            <a:r>
              <a:rPr lang="en-US" sz="2400" dirty="0" smtClean="0">
                <a:solidFill>
                  <a:schemeClr val="tx2"/>
                </a:solidFill>
              </a:rPr>
              <a:t>The </a:t>
            </a:r>
            <a:r>
              <a:rPr lang="en-US" sz="2400" dirty="0" err="1" smtClean="0">
                <a:solidFill>
                  <a:schemeClr val="tx2"/>
                </a:solidFill>
              </a:rPr>
              <a:t>omnidirectional</a:t>
            </a:r>
            <a:r>
              <a:rPr lang="en-US" sz="2400" dirty="0" smtClean="0">
                <a:solidFill>
                  <a:schemeClr val="tx2"/>
                </a:solidFill>
              </a:rPr>
              <a:t> characteristics of Radio waves make them useful for multicasting, in which there is one sender but many receivers.</a:t>
            </a:r>
          </a:p>
          <a:p>
            <a:pPr>
              <a:buFont typeface="Wingdings" pitchFamily="2" charset="2"/>
              <a:buChar char="Ø"/>
            </a:pPr>
            <a:endParaRPr lang="en-US" sz="2400" dirty="0" smtClean="0">
              <a:solidFill>
                <a:schemeClr val="tx2"/>
              </a:solidFill>
            </a:endParaRP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AM  and  FM  Radio, television ,maritime radio , cordless phone , and paging are examples of multicasting.</a:t>
            </a:r>
          </a:p>
          <a:p>
            <a:pPr>
              <a:buFont typeface="Wingdings" pitchFamily="2" charset="2"/>
              <a:buChar char="Ø"/>
            </a:pPr>
            <a:endParaRPr lang="en-IN" sz="2800" dirty="0" smtClean="0">
              <a:solidFill>
                <a:schemeClr val="tx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5" y="500063"/>
            <a:ext cx="7972425" cy="927100"/>
          </a:xfrm>
        </p:spPr>
        <p:txBody>
          <a:bodyPr wrap="square" lIns="91440" tIns="45720" rIns="91440" bIns="45720" numCol="1" anchorCtr="0" compatLnSpc="1">
            <a:prstTxWarp prst="textNoShape">
              <a:avLst/>
            </a:prstTxWarp>
            <a:normAutofit fontScale="90000"/>
          </a:bodyPr>
          <a:lstStyle/>
          <a:p>
            <a:r>
              <a:rPr lang="en-US" smtClean="0"/>
              <a:t>Microwaves</a:t>
            </a:r>
            <a:br>
              <a:rPr lang="en-US" smtClean="0"/>
            </a:br>
            <a:endParaRPr lang="en-IN" smtClean="0"/>
          </a:p>
        </p:txBody>
      </p:sp>
      <p:sp>
        <p:nvSpPr>
          <p:cNvPr id="44035" name="Slide Number Placeholder 3"/>
          <p:cNvSpPr>
            <a:spLocks noGrp="1"/>
          </p:cNvSpPr>
          <p:nvPr>
            <p:ph type="sldNum" sz="quarter" idx="12"/>
          </p:nvPr>
        </p:nvSpPr>
        <p:spPr bwMode="auto">
          <a:noFill/>
          <a:ln>
            <a:miter lim="800000"/>
            <a:headEnd/>
            <a:tailEnd/>
          </a:ln>
        </p:spPr>
        <p:txBody>
          <a:bodyPr/>
          <a:lstStyle/>
          <a:p>
            <a:fld id="{25344D20-250F-4F29-A812-5FD504F39D3B}" type="slidenum">
              <a:rPr lang="en-IN"/>
              <a:pPr/>
              <a:t>29</a:t>
            </a:fld>
            <a:endParaRPr lang="en-IN"/>
          </a:p>
        </p:txBody>
      </p:sp>
      <p:sp>
        <p:nvSpPr>
          <p:cNvPr id="44036" name="TextBox 4"/>
          <p:cNvSpPr txBox="1">
            <a:spLocks noChangeArrowheads="1"/>
          </p:cNvSpPr>
          <p:nvPr/>
        </p:nvSpPr>
        <p:spPr bwMode="auto">
          <a:xfrm>
            <a:off x="539552" y="1700808"/>
            <a:ext cx="8286750" cy="4524315"/>
          </a:xfrm>
          <a:prstGeom prst="rect">
            <a:avLst/>
          </a:prstGeom>
          <a:noFill/>
          <a:ln w="9525">
            <a:noFill/>
            <a:miter lim="800000"/>
            <a:headEnd/>
            <a:tailEnd/>
          </a:ln>
        </p:spPr>
        <p:txBody>
          <a:bodyPr>
            <a:spAutoFit/>
          </a:bodyPr>
          <a:lstStyle/>
          <a:p>
            <a:pPr>
              <a:buFont typeface="Wingdings" pitchFamily="2" charset="2"/>
              <a:buChar char="Ø"/>
            </a:pPr>
            <a:r>
              <a:rPr lang="en-US" sz="2400" dirty="0" smtClean="0">
                <a:solidFill>
                  <a:schemeClr val="tx2"/>
                </a:solidFill>
              </a:rPr>
              <a:t>Electromagnetic waves having frequency  between 1 and 300 GHz are called as Micro waves.</a:t>
            </a: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Micro waves are unidirectional.</a:t>
            </a: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Microwave propagation is line of sight.</a:t>
            </a: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Very high frequency Micro waves can not penetrate walls.</a:t>
            </a: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The microwave band is relatively wide, almost 299 GHz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755576" y="692696"/>
          <a:ext cx="7742094" cy="5374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459" name="Slide Number Placeholder 4"/>
          <p:cNvSpPr>
            <a:spLocks noGrp="1"/>
          </p:cNvSpPr>
          <p:nvPr>
            <p:ph type="sldNum" sz="quarter" idx="12"/>
          </p:nvPr>
        </p:nvSpPr>
        <p:spPr bwMode="auto">
          <a:noFill/>
          <a:ln>
            <a:miter lim="800000"/>
            <a:headEnd/>
            <a:tailEnd/>
          </a:ln>
        </p:spPr>
        <p:txBody>
          <a:bodyPr/>
          <a:lstStyle/>
          <a:p>
            <a:fld id="{3825AED9-5B72-4420-803C-65C21D27A638}" type="slidenum">
              <a:rPr lang="en-IN"/>
              <a:pPr/>
              <a:t>3</a:t>
            </a:fld>
            <a:endParaRPr lang="en-IN"/>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914400"/>
          </a:xfrm>
        </p:spPr>
        <p:txBody>
          <a:bodyPr wrap="square" lIns="91440" tIns="45720" rIns="91440" bIns="45720" numCol="1" anchorCtr="0" compatLnSpc="1">
            <a:prstTxWarp prst="textNoShape">
              <a:avLst/>
            </a:prstTxWarp>
            <a:normAutofit fontScale="90000"/>
          </a:bodyPr>
          <a:lstStyle/>
          <a:p>
            <a:r>
              <a:rPr lang="en-US" smtClean="0"/>
              <a:t>Applications</a:t>
            </a:r>
            <a:br>
              <a:rPr lang="en-US" smtClean="0"/>
            </a:br>
            <a:endParaRPr lang="en-IN" smtClean="0"/>
          </a:p>
        </p:txBody>
      </p:sp>
      <p:sp>
        <p:nvSpPr>
          <p:cNvPr id="45059" name="Slide Number Placeholder 3"/>
          <p:cNvSpPr>
            <a:spLocks noGrp="1"/>
          </p:cNvSpPr>
          <p:nvPr>
            <p:ph type="sldNum" sz="quarter" idx="12"/>
          </p:nvPr>
        </p:nvSpPr>
        <p:spPr bwMode="auto">
          <a:noFill/>
          <a:ln>
            <a:miter lim="800000"/>
            <a:headEnd/>
            <a:tailEnd/>
          </a:ln>
        </p:spPr>
        <p:txBody>
          <a:bodyPr/>
          <a:lstStyle/>
          <a:p>
            <a:fld id="{C91B21BF-1ED1-41E1-9A5C-D49AFE55D838}" type="slidenum">
              <a:rPr lang="en-IN"/>
              <a:pPr/>
              <a:t>30</a:t>
            </a:fld>
            <a:endParaRPr lang="en-IN"/>
          </a:p>
        </p:txBody>
      </p:sp>
      <p:sp>
        <p:nvSpPr>
          <p:cNvPr id="45060" name="TextBox 4"/>
          <p:cNvSpPr txBox="1">
            <a:spLocks noChangeArrowheads="1"/>
          </p:cNvSpPr>
          <p:nvPr/>
        </p:nvSpPr>
        <p:spPr bwMode="auto">
          <a:xfrm>
            <a:off x="928688" y="1928813"/>
            <a:ext cx="7286625" cy="2677656"/>
          </a:xfrm>
          <a:prstGeom prst="rect">
            <a:avLst/>
          </a:prstGeom>
          <a:noFill/>
          <a:ln w="9525">
            <a:noFill/>
            <a:miter lim="800000"/>
            <a:headEnd/>
            <a:tailEnd/>
          </a:ln>
        </p:spPr>
        <p:txBody>
          <a:bodyPr>
            <a:spAutoFit/>
          </a:bodyPr>
          <a:lstStyle/>
          <a:p>
            <a:pPr>
              <a:buFont typeface="Wingdings" pitchFamily="2" charset="2"/>
              <a:buChar char="Ø"/>
            </a:pPr>
            <a:r>
              <a:rPr lang="en-US" sz="2400" dirty="0" smtClean="0">
                <a:solidFill>
                  <a:schemeClr val="tx2"/>
                </a:solidFill>
              </a:rPr>
              <a:t>Microwaves due to their unidirectional properties  are very useful when </a:t>
            </a:r>
            <a:r>
              <a:rPr lang="en-US" sz="2400" dirty="0" err="1" smtClean="0">
                <a:solidFill>
                  <a:schemeClr val="tx2"/>
                </a:solidFill>
              </a:rPr>
              <a:t>unicast</a:t>
            </a:r>
            <a:r>
              <a:rPr lang="en-US" sz="2400" dirty="0" smtClean="0">
                <a:solidFill>
                  <a:schemeClr val="tx2"/>
                </a:solidFill>
              </a:rPr>
              <a:t> (one to one ) communication is needed between the sender and the receiver.</a:t>
            </a: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They are used in Cellular phones, satellite networks and wireless LANs.</a:t>
            </a:r>
            <a:endParaRPr lang="en-IN" sz="2400" dirty="0" smtClean="0">
              <a:solidFill>
                <a:schemeClr val="tx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914400"/>
          </a:xfrm>
        </p:spPr>
        <p:txBody>
          <a:bodyPr wrap="square" lIns="91440" tIns="45720" rIns="91440" bIns="45720" numCol="1" anchorCtr="0" compatLnSpc="1">
            <a:prstTxWarp prst="textNoShape">
              <a:avLst/>
            </a:prstTxWarp>
          </a:bodyPr>
          <a:lstStyle/>
          <a:p>
            <a:r>
              <a:rPr lang="en-US" smtClean="0"/>
              <a:t>Infrared Waves</a:t>
            </a:r>
            <a:endParaRPr lang="en-IN" smtClean="0"/>
          </a:p>
        </p:txBody>
      </p:sp>
      <p:sp>
        <p:nvSpPr>
          <p:cNvPr id="46083" name="Slide Number Placeholder 3"/>
          <p:cNvSpPr>
            <a:spLocks noGrp="1"/>
          </p:cNvSpPr>
          <p:nvPr>
            <p:ph type="sldNum" sz="quarter" idx="12"/>
          </p:nvPr>
        </p:nvSpPr>
        <p:spPr bwMode="auto">
          <a:noFill/>
          <a:ln>
            <a:miter lim="800000"/>
            <a:headEnd/>
            <a:tailEnd/>
          </a:ln>
        </p:spPr>
        <p:txBody>
          <a:bodyPr/>
          <a:lstStyle/>
          <a:p>
            <a:fld id="{A34FD93C-2E79-4C3A-B482-855A9AA91FD8}" type="slidenum">
              <a:rPr lang="en-IN"/>
              <a:pPr/>
              <a:t>31</a:t>
            </a:fld>
            <a:endParaRPr lang="en-IN"/>
          </a:p>
        </p:txBody>
      </p:sp>
      <p:sp>
        <p:nvSpPr>
          <p:cNvPr id="46084" name="TextBox 4"/>
          <p:cNvSpPr txBox="1">
            <a:spLocks noChangeArrowheads="1"/>
          </p:cNvSpPr>
          <p:nvPr/>
        </p:nvSpPr>
        <p:spPr bwMode="auto">
          <a:xfrm>
            <a:off x="928688" y="1714500"/>
            <a:ext cx="7858125" cy="4524315"/>
          </a:xfrm>
          <a:prstGeom prst="rect">
            <a:avLst/>
          </a:prstGeom>
          <a:noFill/>
          <a:ln w="9525">
            <a:noFill/>
            <a:miter lim="800000"/>
            <a:headEnd/>
            <a:tailEnd/>
          </a:ln>
        </p:spPr>
        <p:txBody>
          <a:bodyPr>
            <a:spAutoFit/>
          </a:bodyPr>
          <a:lstStyle/>
          <a:p>
            <a:pPr>
              <a:buFont typeface="Wingdings" pitchFamily="2" charset="2"/>
              <a:buChar char="Ø"/>
            </a:pPr>
            <a:r>
              <a:rPr lang="en-US" sz="2400" dirty="0" smtClean="0">
                <a:solidFill>
                  <a:schemeClr val="tx2"/>
                </a:solidFill>
              </a:rPr>
              <a:t>Infrared  waves , with frequencies from 300GHz-400THz can be used for short range communication </a:t>
            </a: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Infrared waves having high frequencies can not penetrate walls.</a:t>
            </a: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When we use our Infrared control , we do not interfere with use of the remote by our neighbors.</a:t>
            </a: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We cannot use Infrared waves outside a building because the suns rays Contain Infrared waves that can interfere with communication.</a:t>
            </a:r>
            <a:endParaRPr lang="en-IN" sz="2400" dirty="0" smtClean="0">
              <a:solidFill>
                <a:schemeClr val="tx2"/>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914400"/>
          </a:xfrm>
        </p:spPr>
        <p:txBody>
          <a:bodyPr wrap="square" lIns="91440" tIns="45720" rIns="91440" bIns="45720" numCol="1" anchorCtr="0" compatLnSpc="1">
            <a:prstTxWarp prst="textNoShape">
              <a:avLst/>
            </a:prstTxWarp>
          </a:bodyPr>
          <a:lstStyle/>
          <a:p>
            <a:r>
              <a:rPr lang="en-US" smtClean="0"/>
              <a:t>Applications</a:t>
            </a:r>
            <a:endParaRPr lang="en-IN" smtClean="0"/>
          </a:p>
        </p:txBody>
      </p:sp>
      <p:sp>
        <p:nvSpPr>
          <p:cNvPr id="47107" name="Slide Number Placeholder 3"/>
          <p:cNvSpPr>
            <a:spLocks noGrp="1"/>
          </p:cNvSpPr>
          <p:nvPr>
            <p:ph type="sldNum" sz="quarter" idx="12"/>
          </p:nvPr>
        </p:nvSpPr>
        <p:spPr bwMode="auto">
          <a:noFill/>
          <a:ln>
            <a:miter lim="800000"/>
            <a:headEnd/>
            <a:tailEnd/>
          </a:ln>
        </p:spPr>
        <p:txBody>
          <a:bodyPr/>
          <a:lstStyle/>
          <a:p>
            <a:fld id="{985B1080-0481-4ED2-9265-8C7386C26D55}" type="slidenum">
              <a:rPr lang="en-IN"/>
              <a:pPr/>
              <a:t>32</a:t>
            </a:fld>
            <a:endParaRPr lang="en-IN"/>
          </a:p>
        </p:txBody>
      </p:sp>
      <p:sp>
        <p:nvSpPr>
          <p:cNvPr id="47108" name="TextBox 5"/>
          <p:cNvSpPr txBox="1">
            <a:spLocks noChangeArrowheads="1"/>
          </p:cNvSpPr>
          <p:nvPr/>
        </p:nvSpPr>
        <p:spPr bwMode="auto">
          <a:xfrm>
            <a:off x="755576" y="1844824"/>
            <a:ext cx="7286625" cy="3416320"/>
          </a:xfrm>
          <a:prstGeom prst="rect">
            <a:avLst/>
          </a:prstGeom>
          <a:noFill/>
          <a:ln w="9525">
            <a:noFill/>
            <a:miter lim="800000"/>
            <a:headEnd/>
            <a:tailEnd/>
          </a:ln>
        </p:spPr>
        <p:txBody>
          <a:bodyPr>
            <a:spAutoFit/>
          </a:bodyPr>
          <a:lstStyle/>
          <a:p>
            <a:pPr>
              <a:buFont typeface="Wingdings" pitchFamily="2" charset="2"/>
              <a:buChar char="Ø"/>
            </a:pPr>
            <a:r>
              <a:rPr lang="en-US" sz="2400" dirty="0" smtClean="0">
                <a:solidFill>
                  <a:schemeClr val="tx2"/>
                </a:solidFill>
              </a:rPr>
              <a:t>The infrared band almost 400 THz has an excellent potential for data transmission.</a:t>
            </a: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Such a wide bandwidth can be used to transmit digital data with a very high data rate.</a:t>
            </a:r>
          </a:p>
          <a:p>
            <a:pPr>
              <a:buFont typeface="Wingdings" pitchFamily="2" charset="2"/>
              <a:buChar char="Ø"/>
            </a:pPr>
            <a:endParaRPr lang="en-US" sz="2400" dirty="0" smtClean="0">
              <a:solidFill>
                <a:schemeClr val="tx2"/>
              </a:solidFill>
            </a:endParaRPr>
          </a:p>
          <a:p>
            <a:pPr>
              <a:buFont typeface="Wingdings" pitchFamily="2" charset="2"/>
              <a:buChar char="Ø"/>
            </a:pPr>
            <a:r>
              <a:rPr lang="en-US" sz="2400" dirty="0" smtClean="0">
                <a:solidFill>
                  <a:schemeClr val="tx2"/>
                </a:solidFill>
              </a:rPr>
              <a:t>Infrared waves is used in communication between devices such as Keyboard, PCs and Printers.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CA" altLang="zh-CN" b="1" dirty="0" smtClean="0"/>
              <a:t>Reference</a:t>
            </a:r>
            <a:endParaRPr lang="zh-CN" altLang="en-US" b="1" dirty="0"/>
          </a:p>
        </p:txBody>
      </p:sp>
      <p:sp>
        <p:nvSpPr>
          <p:cNvPr id="3" name="内容占位符 2"/>
          <p:cNvSpPr>
            <a:spLocks noGrp="1"/>
          </p:cNvSpPr>
          <p:nvPr>
            <p:ph idx="1"/>
          </p:nvPr>
        </p:nvSpPr>
        <p:spPr/>
        <p:txBody>
          <a:bodyPr/>
          <a:lstStyle/>
          <a:p>
            <a:r>
              <a:rPr lang="en-US" dirty="0" smtClean="0"/>
              <a:t>Transmission media </a:t>
            </a:r>
            <a:r>
              <a:rPr lang="en-US" dirty="0" err="1" smtClean="0"/>
              <a:t>ppt</a:t>
            </a:r>
            <a:r>
              <a:rPr lang="en-US" dirty="0" smtClean="0"/>
              <a:t>, </a:t>
            </a:r>
            <a:r>
              <a:rPr lang="en-US" dirty="0" err="1" smtClean="0"/>
              <a:t>Sudhanshu</a:t>
            </a:r>
            <a:r>
              <a:rPr lang="en-US" dirty="0" smtClean="0"/>
              <a:t> Kumar etc at slideshare.net</a:t>
            </a:r>
          </a:p>
          <a:p>
            <a:r>
              <a:rPr lang="en-US" dirty="0" smtClean="0"/>
              <a:t>Chapter 4, Transmission Media slides, William Stallings, Data and Computer Communications</a:t>
            </a:r>
            <a:br>
              <a:rPr lang="en-US" dirty="0" smtClean="0"/>
            </a:br>
            <a:r>
              <a:rPr lang="en-US" dirty="0" smtClean="0"/>
              <a:t>7</a:t>
            </a:r>
            <a:r>
              <a:rPr lang="en-US" baseline="30000" dirty="0" smtClean="0"/>
              <a:t>th</a:t>
            </a:r>
            <a:r>
              <a:rPr lang="en-US" dirty="0" smtClean="0"/>
              <a:t> Edition</a:t>
            </a:r>
            <a:endParaRPr lang="zh-CN" altLang="en-US" dirty="0"/>
          </a:p>
        </p:txBody>
      </p:sp>
      <p:sp>
        <p:nvSpPr>
          <p:cNvPr id="4" name="灯片编号占位符 3"/>
          <p:cNvSpPr>
            <a:spLocks noGrp="1"/>
          </p:cNvSpPr>
          <p:nvPr>
            <p:ph type="sldNum" sz="quarter" idx="12"/>
          </p:nvPr>
        </p:nvSpPr>
        <p:spPr/>
        <p:txBody>
          <a:bodyPr/>
          <a:lstStyle/>
          <a:p>
            <a:fld id="{23042117-9DD2-4404-A72D-3A8ED6AE4498}" type="slidenum">
              <a:rPr lang="en-US" smtClean="0"/>
              <a:pPr/>
              <a:t>33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648B519-0920-4DA0-ADC9-5DA51B848A3F}" type="slidenum">
              <a:rPr lang="en-GB"/>
              <a:pPr/>
              <a:t>4</a:t>
            </a:fld>
            <a:endParaRPr lang="en-GB"/>
          </a:p>
        </p:txBody>
      </p:sp>
      <p:sp>
        <p:nvSpPr>
          <p:cNvPr id="5122" name="Rectangle 2"/>
          <p:cNvSpPr>
            <a:spLocks noGrp="1" noChangeArrowheads="1"/>
          </p:cNvSpPr>
          <p:nvPr>
            <p:ph type="title"/>
          </p:nvPr>
        </p:nvSpPr>
        <p:spPr/>
        <p:txBody>
          <a:bodyPr/>
          <a:lstStyle/>
          <a:p>
            <a:r>
              <a:rPr lang="en-US"/>
              <a:t>Overview</a:t>
            </a:r>
          </a:p>
        </p:txBody>
      </p:sp>
      <p:sp>
        <p:nvSpPr>
          <p:cNvPr id="5123" name="Rectangle 3"/>
          <p:cNvSpPr>
            <a:spLocks noGrp="1" noChangeArrowheads="1"/>
          </p:cNvSpPr>
          <p:nvPr>
            <p:ph type="body" idx="1"/>
          </p:nvPr>
        </p:nvSpPr>
        <p:spPr/>
        <p:txBody>
          <a:bodyPr/>
          <a:lstStyle/>
          <a:p>
            <a:pPr>
              <a:lnSpc>
                <a:spcPct val="90000"/>
              </a:lnSpc>
            </a:pPr>
            <a:r>
              <a:rPr lang="en-US"/>
              <a:t>Guided transmission media – wire (twisted pair, cable, fiber)</a:t>
            </a:r>
          </a:p>
          <a:p>
            <a:pPr>
              <a:lnSpc>
                <a:spcPct val="90000"/>
              </a:lnSpc>
            </a:pPr>
            <a:r>
              <a:rPr lang="en-US"/>
              <a:t>Unguided – wireless (radio wave, microwave, satellite)</a:t>
            </a:r>
          </a:p>
          <a:p>
            <a:pPr>
              <a:lnSpc>
                <a:spcPct val="90000"/>
              </a:lnSpc>
            </a:pPr>
            <a:r>
              <a:rPr lang="en-US"/>
              <a:t>Characteristics and quality determined by medium and signal</a:t>
            </a:r>
          </a:p>
          <a:p>
            <a:pPr>
              <a:lnSpc>
                <a:spcPct val="90000"/>
              </a:lnSpc>
            </a:pPr>
            <a:r>
              <a:rPr lang="en-US"/>
              <a:t>For guided, the medium is more important</a:t>
            </a:r>
          </a:p>
          <a:p>
            <a:pPr>
              <a:lnSpc>
                <a:spcPct val="90000"/>
              </a:lnSpc>
            </a:pPr>
            <a:r>
              <a:rPr lang="en-US"/>
              <a:t>For unguided, the bandwidth produced by the antenna is more important</a:t>
            </a:r>
          </a:p>
          <a:p>
            <a:pPr>
              <a:lnSpc>
                <a:spcPct val="90000"/>
              </a:lnSpc>
            </a:pPr>
            <a:r>
              <a:rPr lang="en-US"/>
              <a:t>Key concerns are data rate and distance</a:t>
            </a:r>
          </a:p>
          <a:p>
            <a:pPr>
              <a:lnSpc>
                <a:spcPct val="90000"/>
              </a:lnSpc>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1BBB1F0-51B8-4B8C-8CF7-D99CCEC97660}" type="slidenum">
              <a:rPr lang="en-GB"/>
              <a:pPr/>
              <a:t>5</a:t>
            </a:fld>
            <a:endParaRPr lang="en-GB"/>
          </a:p>
        </p:txBody>
      </p:sp>
      <p:sp>
        <p:nvSpPr>
          <p:cNvPr id="6146" name="Rectangle 2"/>
          <p:cNvSpPr>
            <a:spLocks noGrp="1" noChangeArrowheads="1"/>
          </p:cNvSpPr>
          <p:nvPr>
            <p:ph type="title"/>
          </p:nvPr>
        </p:nvSpPr>
        <p:spPr/>
        <p:txBody>
          <a:bodyPr/>
          <a:lstStyle/>
          <a:p>
            <a:r>
              <a:rPr lang="en-US"/>
              <a:t>Design Factors</a:t>
            </a:r>
          </a:p>
        </p:txBody>
      </p:sp>
      <p:sp>
        <p:nvSpPr>
          <p:cNvPr id="6147" name="Rectangle 3"/>
          <p:cNvSpPr>
            <a:spLocks noGrp="1" noChangeArrowheads="1"/>
          </p:cNvSpPr>
          <p:nvPr>
            <p:ph type="body" idx="1"/>
          </p:nvPr>
        </p:nvSpPr>
        <p:spPr/>
        <p:txBody>
          <a:bodyPr>
            <a:normAutofit/>
          </a:bodyPr>
          <a:lstStyle/>
          <a:p>
            <a:r>
              <a:rPr lang="en-US" dirty="0"/>
              <a:t>Bandwidth</a:t>
            </a:r>
          </a:p>
          <a:p>
            <a:pPr lvl="1"/>
            <a:r>
              <a:rPr lang="en-US" dirty="0"/>
              <a:t>Higher bandwidth gives higher data rate</a:t>
            </a:r>
          </a:p>
          <a:p>
            <a:r>
              <a:rPr lang="en-US" dirty="0"/>
              <a:t>Transmission impairments</a:t>
            </a:r>
          </a:p>
          <a:p>
            <a:pPr lvl="1"/>
            <a:r>
              <a:rPr lang="en-US" dirty="0" smtClean="0"/>
              <a:t>Attenuation</a:t>
            </a:r>
          </a:p>
          <a:p>
            <a:pPr lvl="1"/>
            <a:r>
              <a:rPr lang="en-IN" sz="2100" dirty="0" smtClean="0"/>
              <a:t>Distortion during signal propagation</a:t>
            </a:r>
          </a:p>
          <a:p>
            <a:pPr lvl="1"/>
            <a:r>
              <a:rPr lang="en-IN" sz="2400" dirty="0" smtClean="0"/>
              <a:t>Noises</a:t>
            </a:r>
            <a:endParaRPr lang="en-IN" sz="2100" dirty="0" smtClean="0"/>
          </a:p>
          <a:p>
            <a:r>
              <a:rPr lang="en-US" dirty="0" smtClean="0"/>
              <a:t>Interference</a:t>
            </a:r>
            <a:endParaRPr lang="en-US" dirty="0"/>
          </a:p>
          <a:p>
            <a:r>
              <a:rPr lang="en-US" dirty="0"/>
              <a:t>Number of receivers</a:t>
            </a:r>
          </a:p>
          <a:p>
            <a:pPr lvl="1"/>
            <a:r>
              <a:rPr lang="en-US" dirty="0"/>
              <a:t>In guided media</a:t>
            </a:r>
          </a:p>
          <a:p>
            <a:pPr lvl="1"/>
            <a:r>
              <a:rPr lang="en-US" dirty="0"/>
              <a:t>More receivers (multi-point) introduce more attenuation (need more amplifies or repeaters)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F3E6AD5-93EF-46EC-97DD-8C034E34E51C}" type="slidenum">
              <a:rPr lang="en-GB"/>
              <a:pPr/>
              <a:t>6</a:t>
            </a:fld>
            <a:endParaRPr lang="en-GB"/>
          </a:p>
        </p:txBody>
      </p:sp>
      <p:sp>
        <p:nvSpPr>
          <p:cNvPr id="7170" name="Rectangle 2"/>
          <p:cNvSpPr>
            <a:spLocks noGrp="1" noChangeArrowheads="1"/>
          </p:cNvSpPr>
          <p:nvPr>
            <p:ph type="title"/>
          </p:nvPr>
        </p:nvSpPr>
        <p:spPr>
          <a:xfrm>
            <a:off x="395536" y="188640"/>
            <a:ext cx="8260672" cy="1039427"/>
          </a:xfrm>
        </p:spPr>
        <p:txBody>
          <a:bodyPr/>
          <a:lstStyle/>
          <a:p>
            <a:r>
              <a:rPr lang="en-US" dirty="0"/>
              <a:t>Electromagnetic Spectrum</a:t>
            </a:r>
          </a:p>
        </p:txBody>
      </p:sp>
      <p:pic>
        <p:nvPicPr>
          <p:cNvPr id="7173" name="Picture 5"/>
          <p:cNvPicPr>
            <a:picLocks noChangeAspect="1" noChangeArrowheads="1"/>
          </p:cNvPicPr>
          <p:nvPr/>
        </p:nvPicPr>
        <p:blipFill>
          <a:blip r:embed="rId2" cstate="print"/>
          <a:srcRect l="35696" b="7750"/>
          <a:stretch>
            <a:fillRect/>
          </a:stretch>
        </p:blipFill>
        <p:spPr bwMode="auto">
          <a:xfrm>
            <a:off x="0" y="1124744"/>
            <a:ext cx="9144000" cy="5441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3B9598E-F38D-412E-B6E6-BF24FEFA89D5}" type="slidenum">
              <a:rPr lang="en-GB"/>
              <a:pPr/>
              <a:t>7</a:t>
            </a:fld>
            <a:endParaRPr lang="en-GB"/>
          </a:p>
        </p:txBody>
      </p:sp>
      <p:sp>
        <p:nvSpPr>
          <p:cNvPr id="8194" name="Rectangle 2"/>
          <p:cNvSpPr>
            <a:spLocks noGrp="1" noChangeArrowheads="1"/>
          </p:cNvSpPr>
          <p:nvPr>
            <p:ph type="title"/>
          </p:nvPr>
        </p:nvSpPr>
        <p:spPr/>
        <p:txBody>
          <a:bodyPr/>
          <a:lstStyle/>
          <a:p>
            <a:r>
              <a:rPr lang="en-US" dirty="0"/>
              <a:t>Guided Transmission Media</a:t>
            </a:r>
          </a:p>
        </p:txBody>
      </p:sp>
      <p:sp>
        <p:nvSpPr>
          <p:cNvPr id="8195" name="Rectangle 3"/>
          <p:cNvSpPr>
            <a:spLocks noGrp="1" noChangeArrowheads="1"/>
          </p:cNvSpPr>
          <p:nvPr>
            <p:ph type="body" idx="1"/>
          </p:nvPr>
        </p:nvSpPr>
        <p:spPr/>
        <p:txBody>
          <a:bodyPr/>
          <a:lstStyle/>
          <a:p>
            <a:r>
              <a:rPr lang="en-US"/>
              <a:t>Twisted Pair</a:t>
            </a:r>
          </a:p>
          <a:p>
            <a:r>
              <a:rPr lang="en-US"/>
              <a:t>Coaxial cable</a:t>
            </a:r>
          </a:p>
          <a:p>
            <a:r>
              <a:rPr lang="en-US"/>
              <a:t>Optical fiber</a:t>
            </a:r>
          </a:p>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0A01A15-2123-40A2-8571-ACC80CC466B2}" type="slidenum">
              <a:rPr lang="en-GB"/>
              <a:pPr/>
              <a:t>8</a:t>
            </a:fld>
            <a:endParaRPr lang="en-GB"/>
          </a:p>
        </p:txBody>
      </p:sp>
      <p:pic>
        <p:nvPicPr>
          <p:cNvPr id="9220" name="Picture 4"/>
          <p:cNvPicPr>
            <a:picLocks noChangeAspect="1" noChangeArrowheads="1"/>
          </p:cNvPicPr>
          <p:nvPr/>
        </p:nvPicPr>
        <p:blipFill>
          <a:blip r:embed="rId2" cstate="print"/>
          <a:srcRect l="2350" r="16191" b="81863"/>
          <a:stretch>
            <a:fillRect/>
          </a:stretch>
        </p:blipFill>
        <p:spPr bwMode="auto">
          <a:xfrm>
            <a:off x="381000" y="1752600"/>
            <a:ext cx="8305800" cy="2447925"/>
          </a:xfrm>
          <a:prstGeom prst="rect">
            <a:avLst/>
          </a:prstGeom>
          <a:noFill/>
          <a:ln w="9525">
            <a:noFill/>
            <a:miter lim="800000"/>
            <a:headEnd/>
            <a:tailEnd/>
          </a:ln>
          <a:effectLst/>
        </p:spPr>
      </p:pic>
      <p:sp>
        <p:nvSpPr>
          <p:cNvPr id="9221" name="Rectangle 5"/>
          <p:cNvSpPr>
            <a:spLocks noGrp="1" noChangeArrowheads="1"/>
          </p:cNvSpPr>
          <p:nvPr>
            <p:ph type="title"/>
          </p:nvPr>
        </p:nvSpPr>
        <p:spPr/>
        <p:txBody>
          <a:bodyPr/>
          <a:lstStyle/>
          <a:p>
            <a:r>
              <a:rPr lang="en-US"/>
              <a:t>Twisted Pair</a:t>
            </a:r>
          </a:p>
        </p:txBody>
      </p:sp>
      <p:pic>
        <p:nvPicPr>
          <p:cNvPr id="5" name="Picture 2"/>
          <p:cNvPicPr>
            <a:picLocks noChangeAspect="1" noChangeArrowheads="1"/>
          </p:cNvPicPr>
          <p:nvPr/>
        </p:nvPicPr>
        <p:blipFill>
          <a:blip r:embed="rId3" cstate="print"/>
          <a:srcRect/>
          <a:stretch>
            <a:fillRect/>
          </a:stretch>
        </p:blipFill>
        <p:spPr bwMode="auto">
          <a:xfrm>
            <a:off x="2771800" y="4077072"/>
            <a:ext cx="2867025" cy="2533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5472E8B-7675-4FE4-865A-3AED90988E01}" type="slidenum">
              <a:rPr lang="en-GB"/>
              <a:pPr/>
              <a:t>9</a:t>
            </a:fld>
            <a:endParaRPr lang="en-GB"/>
          </a:p>
        </p:txBody>
      </p:sp>
      <p:sp>
        <p:nvSpPr>
          <p:cNvPr id="20482" name="Rectangle 2"/>
          <p:cNvSpPr>
            <a:spLocks noGrp="1" noChangeArrowheads="1"/>
          </p:cNvSpPr>
          <p:nvPr>
            <p:ph type="title"/>
          </p:nvPr>
        </p:nvSpPr>
        <p:spPr/>
        <p:txBody>
          <a:bodyPr/>
          <a:lstStyle/>
          <a:p>
            <a:r>
              <a:rPr lang="en-US"/>
              <a:t>Twisted Pair - Applications</a:t>
            </a:r>
          </a:p>
        </p:txBody>
      </p:sp>
      <p:sp>
        <p:nvSpPr>
          <p:cNvPr id="20483" name="Rectangle 3"/>
          <p:cNvSpPr>
            <a:spLocks noGrp="1" noChangeArrowheads="1"/>
          </p:cNvSpPr>
          <p:nvPr>
            <p:ph type="body" idx="1"/>
          </p:nvPr>
        </p:nvSpPr>
        <p:spPr/>
        <p:txBody>
          <a:bodyPr/>
          <a:lstStyle/>
          <a:p>
            <a:r>
              <a:rPr lang="en-US" dirty="0"/>
              <a:t>Most common medium</a:t>
            </a:r>
          </a:p>
          <a:p>
            <a:r>
              <a:rPr lang="en-US" dirty="0"/>
              <a:t>Telephone network</a:t>
            </a:r>
          </a:p>
          <a:p>
            <a:pPr lvl="1"/>
            <a:r>
              <a:rPr lang="en-US" dirty="0"/>
              <a:t>Between house and local exchange (subscriber loop)</a:t>
            </a:r>
          </a:p>
          <a:p>
            <a:r>
              <a:rPr lang="en-US" dirty="0"/>
              <a:t>Within buildings</a:t>
            </a:r>
          </a:p>
          <a:p>
            <a:pPr lvl="1"/>
            <a:r>
              <a:rPr lang="en-US" dirty="0"/>
              <a:t>To private branch exchange </a:t>
            </a:r>
          </a:p>
          <a:p>
            <a:r>
              <a:rPr lang="en-US" dirty="0"/>
              <a:t>For local area networks (LAN)</a:t>
            </a:r>
          </a:p>
          <a:p>
            <a:pPr lvl="1"/>
            <a:r>
              <a:rPr lang="en-US" dirty="0"/>
              <a:t>10Mbps or 100Mbps</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909</TotalTime>
  <Words>1133</Words>
  <Application>Microsoft Office PowerPoint</Application>
  <PresentationFormat>On-screen Show (4:3)</PresentationFormat>
  <Paragraphs>220</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Apothecary</vt:lpstr>
      <vt:lpstr>Transmission Media</vt:lpstr>
      <vt:lpstr> Characteristics</vt:lpstr>
      <vt:lpstr>Slide 3</vt:lpstr>
      <vt:lpstr>Overview</vt:lpstr>
      <vt:lpstr>Design Factors</vt:lpstr>
      <vt:lpstr>Electromagnetic Spectrum</vt:lpstr>
      <vt:lpstr>Guided Transmission Media</vt:lpstr>
      <vt:lpstr>Twisted Pair</vt:lpstr>
      <vt:lpstr>Twisted Pair - Applications</vt:lpstr>
      <vt:lpstr>Twisted Pair - Pros and Cons</vt:lpstr>
      <vt:lpstr>Twisted Pair - Transmission Characteristics</vt:lpstr>
      <vt:lpstr>Performance </vt:lpstr>
      <vt:lpstr>Coaxial Cable</vt:lpstr>
      <vt:lpstr>Coaxial Cable Applications</vt:lpstr>
      <vt:lpstr>Coaxial Cable - Transmission Characteristics</vt:lpstr>
      <vt:lpstr>Performance</vt:lpstr>
      <vt:lpstr>Optical Fiber</vt:lpstr>
      <vt:lpstr>Optical Fiber - Benefits</vt:lpstr>
      <vt:lpstr>Optical Fiber - Applications</vt:lpstr>
      <vt:lpstr>Optical Fiber - Transmission Characteristics</vt:lpstr>
      <vt:lpstr>Performance</vt:lpstr>
      <vt:lpstr>SOME BASIC DIFFERENCES --Twisted Wire</vt:lpstr>
      <vt:lpstr>SOME BASIC DIFFERENCES -- Coaxial Cable</vt:lpstr>
      <vt:lpstr>SOME BASIC DIFFERENCES -- Optical Fiber</vt:lpstr>
      <vt:lpstr>Unguided Media</vt:lpstr>
      <vt:lpstr>Wireless Transmission</vt:lpstr>
      <vt:lpstr>Radio Waves </vt:lpstr>
      <vt:lpstr>Applications </vt:lpstr>
      <vt:lpstr>Microwaves </vt:lpstr>
      <vt:lpstr>Applications </vt:lpstr>
      <vt:lpstr>Infrared Waves</vt:lpstr>
      <vt:lpstr>Applications</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Hubs, Switches and Bridges</dc:title>
  <dc:creator>Maryam Elahi</dc:creator>
  <cp:lastModifiedBy>aaa</cp:lastModifiedBy>
  <cp:revision>118</cp:revision>
  <dcterms:created xsi:type="dcterms:W3CDTF">2012-03-09T01:23:00Z</dcterms:created>
  <dcterms:modified xsi:type="dcterms:W3CDTF">2013-04-08T05:57:33Z</dcterms:modified>
</cp:coreProperties>
</file>