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g"/>
  <Override PartName="/ppt/media/image33.jpg" ContentType="image/jpg"/>
  <Override PartName="/ppt/media/image40.jpg" ContentType="image/jpg"/>
  <Override PartName="/ppt/media/image43.jpg" ContentType="image/jpg"/>
  <Override PartName="/ppt/media/image44.jpg" ContentType="image/jpg"/>
  <Override PartName="/ppt/media/image47.jpg" ContentType="image/jpg"/>
  <Override PartName="/ppt/media/image53.jpg" ContentType="image/jpg"/>
  <Override PartName="/ppt/media/image85.jpg" ContentType="image/jpg"/>
  <Override PartName="/ppt/media/image98.jpg" ContentType="image/jpg"/>
  <Override PartName="/ppt/media/image99.jpg" ContentType="image/jpg"/>
  <Override PartName="/ppt/media/image109.jpg" ContentType="image/jpg"/>
  <Override PartName="/ppt/media/image110.jpg" ContentType="image/jpg"/>
  <Override PartName="/ppt/media/image111.jpg" ContentType="image/jpg"/>
  <Override PartName="/ppt/media/image112.jpg" ContentType="image/jpg"/>
  <Override PartName="/ppt/media/image113.jpg" ContentType="image/jpg"/>
  <Override PartName="/ppt/media/image11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95"/>
  </p:notesMasterIdLst>
  <p:sldIdLst>
    <p:sldId id="256" r:id="rId2"/>
    <p:sldId id="257" r:id="rId3"/>
    <p:sldId id="258" r:id="rId4"/>
    <p:sldId id="347" r:id="rId5"/>
    <p:sldId id="260" r:id="rId6"/>
    <p:sldId id="354" r:id="rId7"/>
    <p:sldId id="349" r:id="rId8"/>
    <p:sldId id="261" r:id="rId9"/>
    <p:sldId id="370" r:id="rId10"/>
    <p:sldId id="350" r:id="rId11"/>
    <p:sldId id="371" r:id="rId12"/>
    <p:sldId id="351" r:id="rId13"/>
    <p:sldId id="262" r:id="rId14"/>
    <p:sldId id="342" r:id="rId15"/>
    <p:sldId id="344" r:id="rId16"/>
    <p:sldId id="345" r:id="rId17"/>
    <p:sldId id="346" r:id="rId18"/>
    <p:sldId id="343" r:id="rId19"/>
    <p:sldId id="263" r:id="rId20"/>
    <p:sldId id="264" r:id="rId21"/>
    <p:sldId id="265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98" r:id="rId32"/>
    <p:sldId id="276" r:id="rId33"/>
    <p:sldId id="364" r:id="rId34"/>
    <p:sldId id="387" r:id="rId35"/>
    <p:sldId id="390" r:id="rId36"/>
    <p:sldId id="389" r:id="rId37"/>
    <p:sldId id="391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65" r:id="rId61"/>
    <p:sldId id="366" r:id="rId62"/>
    <p:sldId id="367" r:id="rId63"/>
    <p:sldId id="368" r:id="rId64"/>
    <p:sldId id="369" r:id="rId65"/>
    <p:sldId id="312" r:id="rId66"/>
    <p:sldId id="313" r:id="rId67"/>
    <p:sldId id="314" r:id="rId68"/>
    <p:sldId id="315" r:id="rId69"/>
    <p:sldId id="384" r:id="rId70"/>
    <p:sldId id="386" r:id="rId71"/>
    <p:sldId id="381" r:id="rId72"/>
    <p:sldId id="399" r:id="rId73"/>
    <p:sldId id="383" r:id="rId74"/>
    <p:sldId id="382" r:id="rId75"/>
    <p:sldId id="325" r:id="rId76"/>
    <p:sldId id="326" r:id="rId77"/>
    <p:sldId id="380" r:id="rId78"/>
    <p:sldId id="379" r:id="rId79"/>
    <p:sldId id="330" r:id="rId80"/>
    <p:sldId id="331" r:id="rId81"/>
    <p:sldId id="373" r:id="rId82"/>
    <p:sldId id="378" r:id="rId83"/>
    <p:sldId id="392" r:id="rId84"/>
    <p:sldId id="394" r:id="rId85"/>
    <p:sldId id="395" r:id="rId86"/>
    <p:sldId id="396" r:id="rId87"/>
    <p:sldId id="377" r:id="rId88"/>
    <p:sldId id="376" r:id="rId89"/>
    <p:sldId id="375" r:id="rId90"/>
    <p:sldId id="374" r:id="rId91"/>
    <p:sldId id="341" r:id="rId92"/>
    <p:sldId id="397" r:id="rId93"/>
    <p:sldId id="271" r:id="rId9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74" d="100"/>
          <a:sy n="74" d="100"/>
        </p:scale>
        <p:origin x="15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6B06-9824-4D67-8F11-888F87CD4C66}" type="datetimeFigureOut">
              <a:rPr lang="en-CA" smtClean="0"/>
              <a:t>2022-03-22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BBC25-60EC-4CF4-99E4-C657CE7D4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38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14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A388-7F50-4C4E-8284-AFACBD53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10A6AB-1CC0-4620-8AA6-A976BB6C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1421-7371-401B-B39D-B187E5C5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50489-4192-448C-AB32-D62920B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362B-8DBC-4200-94E7-2DAC1A2D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4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523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77645" y="610338"/>
            <a:ext cx="2236709" cy="772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79" b="0" i="0">
                <a:solidFill>
                  <a:srgbClr val="3B1F4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2249" y="3640427"/>
            <a:ext cx="10467503" cy="3569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77" b="0" i="0">
                <a:solidFill>
                  <a:srgbClr val="5F327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729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  <p:sldLayoutId id="2147483681" r:id="rId20"/>
    <p:sldLayoutId id="2147483682" r:id="rId21"/>
    <p:sldLayoutId id="214748368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yingimages.com/jon-snow-mem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Minard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.me/t/russia?since=1479752073%2C4378615%2C1.00000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jkms.org/DOIx.php?id=10.3346/jkms.2020.35.e415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the-origins-and-invention-of-writing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c-sa/3.0/" TargetMode="Externa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5.png"/><Relationship Id="rId7" Type="http://schemas.openxmlformats.org/officeDocument/2006/relationships/image" Target="../media/image33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png"/><Relationship Id="rId9" Type="http://schemas.openxmlformats.org/officeDocument/2006/relationships/image" Target="../media/image44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lliam_Playfai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lliam_Playfair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?title=William_Playfair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creativecommons.org/licenses/by-sa/3.0/" TargetMode="Externa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11" Type="http://schemas.openxmlformats.org/officeDocument/2006/relationships/image" Target="../media/image82.png"/><Relationship Id="rId5" Type="http://schemas.openxmlformats.org/officeDocument/2006/relationships/image" Target="../media/image77.png"/><Relationship Id="rId10" Type="http://schemas.openxmlformats.org/officeDocument/2006/relationships/image" Target="../media/image81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11" Type="http://schemas.openxmlformats.org/officeDocument/2006/relationships/image" Target="../media/image82.png"/><Relationship Id="rId5" Type="http://schemas.openxmlformats.org/officeDocument/2006/relationships/image" Target="../media/image77.png"/><Relationship Id="rId10" Type="http://schemas.openxmlformats.org/officeDocument/2006/relationships/image" Target="../media/image81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46.png"/><Relationship Id="rId9" Type="http://schemas.openxmlformats.org/officeDocument/2006/relationships/image" Target="../media/image85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2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cisionrifleblog.com/2019/04/28/pocket-rangefinder-field-test/color-blind-test/" TargetMode="Externa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reativecommons.org/licenses/by-nc-nd/3.0/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7" Type="http://schemas.openxmlformats.org/officeDocument/2006/relationships/image" Target="../media/image114.jp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jpg"/><Relationship Id="rId5" Type="http://schemas.openxmlformats.org/officeDocument/2006/relationships/image" Target="../media/image112.jpg"/><Relationship Id="rId4" Type="http://schemas.openxmlformats.org/officeDocument/2006/relationships/image" Target="../media/image1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7" Type="http://schemas.openxmlformats.org/officeDocument/2006/relationships/image" Target="../media/image114.jp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jpg"/><Relationship Id="rId5" Type="http://schemas.openxmlformats.org/officeDocument/2006/relationships/image" Target="../media/image112.jpg"/><Relationship Id="rId4" Type="http://schemas.openxmlformats.org/officeDocument/2006/relationships/image" Target="../media/image111.jp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201: Thinking With Data</a:t>
            </a:r>
          </a:p>
          <a:p>
            <a:r>
              <a:rPr lang="en-US"/>
              <a:t>Winter 2022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March 22,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CB24-C3F5-4D25-A1A3-02831196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Jon Snow </a:t>
            </a:r>
          </a:p>
        </p:txBody>
      </p:sp>
      <p:pic>
        <p:nvPicPr>
          <p:cNvPr id="5" name="Picture 4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693C6603-0EB3-4D36-96C9-C2BA36050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14750" y="1352283"/>
            <a:ext cx="47625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1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9945" y="6251335"/>
            <a:ext cx="4317729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Charles Joseph </a:t>
            </a:r>
            <a:r>
              <a:rPr sz="2486" spc="3" dirty="0">
                <a:solidFill>
                  <a:srgbClr val="5F327C"/>
                </a:solidFill>
                <a:latin typeface="Century Gothic"/>
                <a:cs typeface="Century Gothic"/>
              </a:rPr>
              <a:t>Minard</a:t>
            </a:r>
            <a:r>
              <a:rPr sz="2486" spc="-39" dirty="0">
                <a:solidFill>
                  <a:srgbClr val="5F327C"/>
                </a:solidFill>
                <a:latin typeface="Century Gothic"/>
                <a:cs typeface="Century Gothic"/>
              </a:rPr>
              <a:t> </a:t>
            </a: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1869</a:t>
            </a:r>
            <a:endParaRPr sz="2486" dirty="0">
              <a:latin typeface="Century Gothic"/>
              <a:cs typeface="Century Gothic"/>
            </a:endParaRP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9D48C951-E51E-428B-B5E2-01B1C10B9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58129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4C9BE8-CF13-48DB-869D-3D76B9ADEA40}"/>
              </a:ext>
            </a:extLst>
          </p:cNvPr>
          <p:cNvSpPr txBox="1"/>
          <p:nvPr/>
        </p:nvSpPr>
        <p:spPr>
          <a:xfrm>
            <a:off x="0" y="581296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3" tooltip="https://en.wikipedia.org/wiki/File:Minard.png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sa/3.0/"/>
              </a:rPr>
              <a:t>CC BY-SA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269261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CB24-C3F5-4D25-A1A3-02831196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Charles Minard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EEEAD-A023-4321-9399-BBAFDA071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Napoleon’s losses during Russian campaign in 1812</a:t>
            </a:r>
          </a:p>
          <a:p>
            <a:r>
              <a:rPr lang="en-CA" dirty="0"/>
              <a:t>Six types of data</a:t>
            </a:r>
          </a:p>
          <a:p>
            <a:r>
              <a:rPr lang="en-CA" dirty="0"/>
              <a:t>Troop count, distance traveled, temperature, latitude, longitude, direction of travel, location relative to dates of events</a:t>
            </a:r>
          </a:p>
          <a:p>
            <a:r>
              <a:rPr lang="en-CA" dirty="0"/>
              <a:t>Later this type of diagram -&gt; Sankey diagram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7408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9945" y="6251335"/>
            <a:ext cx="4317729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Charles Joseph </a:t>
            </a:r>
            <a:r>
              <a:rPr sz="2486" spc="3" dirty="0">
                <a:solidFill>
                  <a:srgbClr val="5F327C"/>
                </a:solidFill>
                <a:latin typeface="Century Gothic"/>
                <a:cs typeface="Century Gothic"/>
              </a:rPr>
              <a:t>Minard</a:t>
            </a:r>
            <a:r>
              <a:rPr sz="2486" spc="-39" dirty="0">
                <a:solidFill>
                  <a:srgbClr val="5F327C"/>
                </a:solidFill>
                <a:latin typeface="Century Gothic"/>
                <a:cs typeface="Century Gothic"/>
              </a:rPr>
              <a:t> </a:t>
            </a: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1869</a:t>
            </a:r>
            <a:endParaRPr sz="2486" dirty="0">
              <a:latin typeface="Century Gothic"/>
              <a:cs typeface="Century Gothic"/>
            </a:endParaRPr>
          </a:p>
        </p:txBody>
      </p:sp>
      <p:pic>
        <p:nvPicPr>
          <p:cNvPr id="14" name="Picture 1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A2806D40-2F52-40CA-8BBF-37CFED194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70744" y="467190"/>
            <a:ext cx="6205730" cy="56472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1DCF-3E97-4234-9F0A-EA415938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25828-4698-463B-B1D5-92E468CF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6358587"/>
            <a:ext cx="10342389" cy="500115"/>
          </a:xfrm>
        </p:spPr>
        <p:txBody>
          <a:bodyPr/>
          <a:lstStyle/>
          <a:p>
            <a:r>
              <a:rPr lang="en-CA" dirty="0"/>
              <a:t>CDC https://wwwnc.cdc.gov/eid/article/26/7/20-0764_article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3110C-2C0E-496F-8501-02B912B13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611" y="109284"/>
            <a:ext cx="9516889" cy="621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2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1DCF-3E97-4234-9F0A-EA415938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25828-4698-463B-B1D5-92E468CF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6358587"/>
            <a:ext cx="10342389" cy="500115"/>
          </a:xfrm>
        </p:spPr>
        <p:txBody>
          <a:bodyPr/>
          <a:lstStyle/>
          <a:p>
            <a:r>
              <a:rPr lang="en-CA" dirty="0"/>
              <a:t>CDC https://wwwnc.cdc.gov/eid/article/26/7/20-0764_article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3110C-2C0E-496F-8501-02B912B13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611" y="109284"/>
            <a:ext cx="9787387" cy="6386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9A8EFE-4821-43B5-9362-A4DF22A2D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73" y="646468"/>
            <a:ext cx="4340705" cy="288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78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1DCF-3E97-4234-9F0A-EA415938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25828-4698-463B-B1D5-92E468CF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6358587"/>
            <a:ext cx="10342389" cy="500115"/>
          </a:xfrm>
        </p:spPr>
        <p:txBody>
          <a:bodyPr/>
          <a:lstStyle/>
          <a:p>
            <a:r>
              <a:rPr lang="en-CA" dirty="0"/>
              <a:t>April 19</a:t>
            </a:r>
            <a:r>
              <a:rPr lang="en-CA" baseline="30000" dirty="0"/>
              <a:t>th</a:t>
            </a:r>
            <a:r>
              <a:rPr lang="en-CA" dirty="0"/>
              <a:t>,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A8EFE-4821-43B5-9362-A4DF22A2D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797" y="679518"/>
            <a:ext cx="7681391" cy="510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84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1DCF-3E97-4234-9F0A-EA415938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6 Feet Not Enough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25828-4698-463B-B1D5-92E468CF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6358587"/>
            <a:ext cx="10342389" cy="500115"/>
          </a:xfrm>
        </p:spPr>
        <p:txBody>
          <a:bodyPr/>
          <a:lstStyle/>
          <a:p>
            <a:r>
              <a:rPr lang="en-CA" dirty="0"/>
              <a:t>JKMS </a:t>
            </a:r>
            <a:r>
              <a:rPr lang="en-CA" dirty="0">
                <a:hlinkClick r:id="rId2"/>
              </a:rPr>
              <a:t>https://jkms.org/DOIx.php?id=10.3346/jkms.2020.35.e415</a:t>
            </a:r>
            <a:r>
              <a:rPr lang="en-GB" b="0" i="0" dirty="0">
                <a:solidFill>
                  <a:srgbClr val="FFFFFF"/>
                </a:solidFill>
                <a:effectLst/>
                <a:latin typeface="-apple-system"/>
              </a:rPr>
              <a:t> may not be enough. </a:t>
            </a:r>
            <a:r>
              <a:rPr lang="en-GB" b="1" i="0" dirty="0">
                <a:solidFill>
                  <a:srgbClr val="FFFFFF"/>
                </a:solidFill>
                <a:effectLst/>
                <a:latin typeface="-apple-system"/>
              </a:rPr>
              <a:t>COVID</a:t>
            </a:r>
            <a:r>
              <a:rPr lang="en-GB" b="0" i="0" dirty="0">
                <a:solidFill>
                  <a:srgbClr val="FFFFFF"/>
                </a:solidFill>
                <a:effectLst/>
                <a:latin typeface="-apple-system"/>
              </a:rPr>
              <a:t> droplet </a:t>
            </a:r>
            <a:r>
              <a:rPr lang="en-GB" b="1" i="0" dirty="0">
                <a:solidFill>
                  <a:srgbClr val="FFFFFF"/>
                </a:solidFill>
                <a:effectLst/>
                <a:latin typeface="-apple-system"/>
              </a:rPr>
              <a:t>transmission</a:t>
            </a:r>
            <a:r>
              <a:rPr lang="en-GB" b="0" i="0" dirty="0">
                <a:solidFill>
                  <a:srgbClr val="FFFFFF"/>
                </a:solidFill>
                <a:effectLst/>
                <a:latin typeface="-apple-system"/>
              </a:rPr>
              <a:t> occurs at a distance up to 21 ft if there is direct </a:t>
            </a:r>
            <a:r>
              <a:rPr lang="en-GB" b="1" i="0" dirty="0">
                <a:solidFill>
                  <a:srgbClr val="FFFFFF"/>
                </a:solidFill>
                <a:effectLst/>
                <a:latin typeface="-apple-system"/>
              </a:rPr>
              <a:t>air</a:t>
            </a:r>
            <a:r>
              <a:rPr lang="en-GB" b="0" i="0" dirty="0">
                <a:solidFill>
                  <a:srgbClr val="FFFFFF"/>
                </a:solidFill>
                <a:effectLst/>
                <a:latin typeface="-apple-system"/>
              </a:rPr>
              <a:t> </a:t>
            </a:r>
            <a:r>
              <a:rPr lang="en-GB" b="1" i="0" dirty="0">
                <a:solidFill>
                  <a:srgbClr val="FFFFFF"/>
                </a:solidFill>
                <a:effectLst/>
                <a:latin typeface="-apple-system"/>
              </a:rPr>
              <a:t>flow</a:t>
            </a:r>
            <a:r>
              <a:rPr lang="en-GB" b="0" i="0" dirty="0">
                <a:solidFill>
                  <a:srgbClr val="FFFFFF"/>
                </a:solidFill>
                <a:effectLst/>
                <a:latin typeface="-apple-system"/>
              </a:rPr>
              <a:t> (</a:t>
            </a:r>
            <a:r>
              <a:rPr lang="en-GB" b="0" i="0" dirty="0" err="1">
                <a:solidFill>
                  <a:srgbClr val="FFFFFF"/>
                </a:solidFill>
                <a:effectLst/>
                <a:latin typeface="-apple-system"/>
              </a:rPr>
              <a:t>eg</a:t>
            </a:r>
            <a:r>
              <a:rPr lang="en-GB" b="0" i="0" dirty="0">
                <a:solidFill>
                  <a:srgbClr val="FFFFFF"/>
                </a:solidFill>
                <a:effectLst/>
                <a:latin typeface="-apple-system"/>
              </a:rPr>
              <a:t> through AC) from an infected person indoors.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32568-1CE3-496C-919F-776522956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282" y="220337"/>
            <a:ext cx="6530762" cy="59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94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1DCF-3E97-4234-9F0A-EA415938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25828-4698-463B-B1D5-92E468CFC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https://informationisbeautiful.net/visualizations/covid-19-coronavirus-infographic-datapack/</a:t>
            </a:r>
          </a:p>
        </p:txBody>
      </p:sp>
    </p:spTree>
    <p:extLst>
      <p:ext uri="{BB962C8B-B14F-4D97-AF65-F5344CB8AC3E}">
        <p14:creationId xmlns:p14="http://schemas.microsoft.com/office/powerpoint/2010/main" val="979112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4D22E-93DB-4025-B855-A619B2E42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spc="12" dirty="0"/>
              <a:t>Visual</a:t>
            </a:r>
            <a:r>
              <a:rPr lang="en-CA" spc="-55" dirty="0"/>
              <a:t> </a:t>
            </a:r>
            <a:r>
              <a:rPr lang="en-CA" spc="12" dirty="0"/>
              <a:t>Language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1B630-F648-4F9A-B4B7-58E15B684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What is visualization?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CD20F-7AE1-4FBC-B4BB-A271707E9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200" y="2190290"/>
            <a:ext cx="10414000" cy="2477420"/>
          </a:xfrm>
        </p:spPr>
        <p:txBody>
          <a:bodyPr/>
          <a:lstStyle/>
          <a:p>
            <a:pPr marL="920816" indent="0" algn="l">
              <a:lnSpc>
                <a:spcPct val="100000"/>
              </a:lnSpc>
              <a:spcBef>
                <a:spcPts val="312"/>
              </a:spcBef>
              <a:buNone/>
              <a:tabLst>
                <a:tab pos="5323895" algn="l"/>
              </a:tabLst>
            </a:pPr>
            <a:r>
              <a:rPr lang="en-CA" sz="3200" spc="12" dirty="0"/>
              <a:t>       </a:t>
            </a:r>
            <a:r>
              <a:rPr lang="en-CA" sz="2400" spc="12" dirty="0"/>
              <a:t>Encode</a:t>
            </a:r>
            <a:r>
              <a:rPr lang="en-CA" sz="3200" spc="12" dirty="0"/>
              <a:t>                      </a:t>
            </a:r>
            <a:r>
              <a:rPr lang="en-CA" sz="2400" spc="12" dirty="0"/>
              <a:t>Communicates</a:t>
            </a:r>
            <a:r>
              <a:rPr lang="en-CA" sz="3200" spc="12" dirty="0"/>
              <a:t>	</a:t>
            </a:r>
            <a:endParaRPr lang="en-CA" sz="3200" dirty="0"/>
          </a:p>
          <a:p>
            <a:pPr marL="7701">
              <a:lnSpc>
                <a:spcPct val="100000"/>
              </a:lnSpc>
              <a:spcBef>
                <a:spcPts val="258"/>
              </a:spcBef>
            </a:pPr>
            <a:r>
              <a:rPr lang="en-CA" sz="3200" spc="12" dirty="0"/>
              <a:t>Data ====&gt; Images</a:t>
            </a:r>
            <a:r>
              <a:rPr lang="en-CA" sz="3200" spc="9" dirty="0"/>
              <a:t>/Signs </a:t>
            </a:r>
            <a:r>
              <a:rPr lang="en-CA" sz="3200" spc="12" dirty="0"/>
              <a:t>====&gt;</a:t>
            </a:r>
            <a:r>
              <a:rPr lang="en-CA" sz="3200" spc="-9" dirty="0"/>
              <a:t> </a:t>
            </a:r>
            <a:r>
              <a:rPr lang="en-CA" sz="3200" spc="15" dirty="0"/>
              <a:t>Information</a:t>
            </a:r>
            <a:endParaRPr lang="en-CA" sz="7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922320-BBD9-4D31-8FF3-3E75028B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425331" cy="4351338"/>
          </a:xfrm>
        </p:spPr>
        <p:txBody>
          <a:bodyPr/>
          <a:lstStyle/>
          <a:p>
            <a:r>
              <a:rPr lang="en-CA" dirty="0"/>
              <a:t>Nominal </a:t>
            </a:r>
          </a:p>
          <a:p>
            <a:endParaRPr lang="en-CA" dirty="0"/>
          </a:p>
          <a:p>
            <a:r>
              <a:rPr lang="en-CA" dirty="0"/>
              <a:t>Ordinal </a:t>
            </a:r>
          </a:p>
          <a:p>
            <a:endParaRPr lang="en-CA" dirty="0"/>
          </a:p>
          <a:p>
            <a:r>
              <a:rPr lang="en-CA" dirty="0"/>
              <a:t>Interval </a:t>
            </a:r>
          </a:p>
          <a:p>
            <a:endParaRPr lang="en-CA" dirty="0"/>
          </a:p>
          <a:p>
            <a:r>
              <a:rPr lang="en-CA" dirty="0"/>
              <a:t>Ratio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Levels of</a:t>
            </a:r>
            <a:r>
              <a:rPr spc="-52" dirty="0"/>
              <a:t> </a:t>
            </a:r>
            <a:r>
              <a:rPr spc="9" dirty="0"/>
              <a:t>Measurement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922320-BBD9-4D31-8FF3-3E75028B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425331" cy="4351338"/>
          </a:xfrm>
        </p:spPr>
        <p:txBody>
          <a:bodyPr/>
          <a:lstStyle/>
          <a:p>
            <a:r>
              <a:rPr lang="en-CA" dirty="0"/>
              <a:t>Nominal — categories, labels. </a:t>
            </a:r>
          </a:p>
          <a:p>
            <a:endParaRPr lang="en-CA" dirty="0"/>
          </a:p>
          <a:p>
            <a:r>
              <a:rPr lang="en-CA" dirty="0"/>
              <a:t>Ordinal </a:t>
            </a:r>
          </a:p>
          <a:p>
            <a:endParaRPr lang="en-CA" dirty="0"/>
          </a:p>
          <a:p>
            <a:r>
              <a:rPr lang="en-CA" dirty="0"/>
              <a:t>Interval </a:t>
            </a:r>
          </a:p>
          <a:p>
            <a:endParaRPr lang="en-CA" dirty="0"/>
          </a:p>
          <a:p>
            <a:r>
              <a:rPr lang="en-CA" dirty="0"/>
              <a:t>Ratio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Levels of</a:t>
            </a:r>
            <a:r>
              <a:rPr spc="-52" dirty="0"/>
              <a:t> </a:t>
            </a:r>
            <a:r>
              <a:rPr spc="9" dirty="0"/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380533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922320-BBD9-4D31-8FF3-3E75028B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425331" cy="4351338"/>
          </a:xfrm>
        </p:spPr>
        <p:txBody>
          <a:bodyPr/>
          <a:lstStyle/>
          <a:p>
            <a:r>
              <a:rPr lang="en-CA" dirty="0"/>
              <a:t>Nominal — categories, labels. </a:t>
            </a:r>
          </a:p>
          <a:p>
            <a:pPr lvl="1"/>
            <a:r>
              <a:rPr lang="en-CA" sz="2400" dirty="0"/>
              <a:t>E.g., fruits: apples, oranges,  bananas, etc.</a:t>
            </a:r>
          </a:p>
          <a:p>
            <a:r>
              <a:rPr lang="en-CA" dirty="0"/>
              <a:t>Ordinal </a:t>
            </a:r>
          </a:p>
          <a:p>
            <a:endParaRPr lang="en-CA" dirty="0"/>
          </a:p>
          <a:p>
            <a:r>
              <a:rPr lang="en-CA" dirty="0"/>
              <a:t>Interval </a:t>
            </a:r>
          </a:p>
          <a:p>
            <a:endParaRPr lang="en-CA" dirty="0"/>
          </a:p>
          <a:p>
            <a:r>
              <a:rPr lang="en-CA" dirty="0"/>
              <a:t>Ratio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Levels of</a:t>
            </a:r>
            <a:r>
              <a:rPr spc="-52" dirty="0"/>
              <a:t> </a:t>
            </a:r>
            <a:r>
              <a:rPr spc="9" dirty="0"/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1859812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922320-BBD9-4D31-8FF3-3E75028B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425331" cy="4351338"/>
          </a:xfrm>
        </p:spPr>
        <p:txBody>
          <a:bodyPr/>
          <a:lstStyle/>
          <a:p>
            <a:r>
              <a:rPr lang="en-CA" dirty="0"/>
              <a:t>Nominal — categories, labels. </a:t>
            </a:r>
          </a:p>
          <a:p>
            <a:pPr lvl="1"/>
            <a:r>
              <a:rPr lang="en-CA" sz="2400" dirty="0"/>
              <a:t>E.g., fruits: apples, oranges,  bananas, etc.</a:t>
            </a:r>
          </a:p>
          <a:p>
            <a:r>
              <a:rPr lang="en-CA" dirty="0"/>
              <a:t>Ordinal — meaningful order. </a:t>
            </a:r>
          </a:p>
          <a:p>
            <a:endParaRPr lang="en-CA" dirty="0"/>
          </a:p>
          <a:p>
            <a:r>
              <a:rPr lang="en-CA" dirty="0"/>
              <a:t>Interval </a:t>
            </a:r>
          </a:p>
          <a:p>
            <a:endParaRPr lang="en-CA" dirty="0"/>
          </a:p>
          <a:p>
            <a:r>
              <a:rPr lang="en-CA" dirty="0"/>
              <a:t>Ratio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Levels of</a:t>
            </a:r>
            <a:r>
              <a:rPr spc="-52" dirty="0"/>
              <a:t> </a:t>
            </a:r>
            <a:r>
              <a:rPr spc="9" dirty="0"/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2664641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922320-BBD9-4D31-8FF3-3E75028B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425331" cy="4351338"/>
          </a:xfrm>
        </p:spPr>
        <p:txBody>
          <a:bodyPr/>
          <a:lstStyle/>
          <a:p>
            <a:r>
              <a:rPr lang="en-CA" dirty="0"/>
              <a:t>Nominal — categories, labels. </a:t>
            </a:r>
          </a:p>
          <a:p>
            <a:pPr lvl="1"/>
            <a:r>
              <a:rPr lang="en-CA" sz="2400" dirty="0"/>
              <a:t>E.g., fruits: apples, oranges,  bananas, etc.</a:t>
            </a:r>
          </a:p>
          <a:p>
            <a:r>
              <a:rPr lang="en-CA" dirty="0"/>
              <a:t>Ordinal — meaningful order. </a:t>
            </a:r>
          </a:p>
          <a:p>
            <a:pPr lvl="1"/>
            <a:r>
              <a:rPr lang="en-CA" sz="2400" dirty="0"/>
              <a:t>E.g., medals: gold, silver, bronze</a:t>
            </a:r>
          </a:p>
          <a:p>
            <a:r>
              <a:rPr lang="en-CA" dirty="0"/>
              <a:t>Interval </a:t>
            </a:r>
          </a:p>
          <a:p>
            <a:endParaRPr lang="en-CA" dirty="0"/>
          </a:p>
          <a:p>
            <a:r>
              <a:rPr lang="en-CA" dirty="0"/>
              <a:t>Ratio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Levels of</a:t>
            </a:r>
            <a:r>
              <a:rPr spc="-52" dirty="0"/>
              <a:t> </a:t>
            </a:r>
            <a:r>
              <a:rPr spc="9" dirty="0"/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3977402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922320-BBD9-4D31-8FF3-3E75028B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425331" cy="4351338"/>
          </a:xfrm>
        </p:spPr>
        <p:txBody>
          <a:bodyPr/>
          <a:lstStyle/>
          <a:p>
            <a:r>
              <a:rPr lang="en-CA" dirty="0"/>
              <a:t>Nominal — categories, labels. </a:t>
            </a:r>
          </a:p>
          <a:p>
            <a:pPr lvl="1"/>
            <a:r>
              <a:rPr lang="en-CA" sz="2400" dirty="0"/>
              <a:t>E.g., fruits: apples, oranges,  bananas, etc.</a:t>
            </a:r>
          </a:p>
          <a:p>
            <a:r>
              <a:rPr lang="en-CA" dirty="0"/>
              <a:t>Ordinal — meaningful order. </a:t>
            </a:r>
          </a:p>
          <a:p>
            <a:pPr lvl="1"/>
            <a:r>
              <a:rPr lang="en-CA" sz="2400" dirty="0"/>
              <a:t>E.g., medals: gold, silver, bronze</a:t>
            </a:r>
          </a:p>
          <a:p>
            <a:r>
              <a:rPr lang="en-CA" dirty="0"/>
              <a:t>Interval — degree of difference, arbitrary origin or arbitrary 0. </a:t>
            </a:r>
          </a:p>
          <a:p>
            <a:endParaRPr lang="en-CA" dirty="0"/>
          </a:p>
          <a:p>
            <a:r>
              <a:rPr lang="en-CA" dirty="0"/>
              <a:t>Ratio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Levels of</a:t>
            </a:r>
            <a:r>
              <a:rPr spc="-52" dirty="0"/>
              <a:t> </a:t>
            </a:r>
            <a:r>
              <a:rPr spc="9" dirty="0"/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1627454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922320-BBD9-4D31-8FF3-3E75028B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425331" cy="4351338"/>
          </a:xfrm>
        </p:spPr>
        <p:txBody>
          <a:bodyPr/>
          <a:lstStyle/>
          <a:p>
            <a:r>
              <a:rPr lang="en-CA" dirty="0"/>
              <a:t>Nominal — categories, labels. </a:t>
            </a:r>
          </a:p>
          <a:p>
            <a:pPr lvl="1"/>
            <a:r>
              <a:rPr lang="en-CA" sz="2400" dirty="0"/>
              <a:t>E.g., fruits: apples, oranges,  bananas, etc.</a:t>
            </a:r>
          </a:p>
          <a:p>
            <a:r>
              <a:rPr lang="en-CA" dirty="0"/>
              <a:t>Ordinal — meaningful order. </a:t>
            </a:r>
          </a:p>
          <a:p>
            <a:pPr lvl="1"/>
            <a:r>
              <a:rPr lang="en-CA" sz="2400" dirty="0"/>
              <a:t>E.g., medals: gold, silver, bronze</a:t>
            </a:r>
          </a:p>
          <a:p>
            <a:r>
              <a:rPr lang="en-CA" dirty="0"/>
              <a:t>Interval — degree of difference, arbitrary origin or arbitrary  0. </a:t>
            </a:r>
          </a:p>
          <a:p>
            <a:pPr lvl="1"/>
            <a:r>
              <a:rPr lang="en-CA" sz="2400" dirty="0"/>
              <a:t>E.g.,  temperature in C° or F°</a:t>
            </a:r>
          </a:p>
          <a:p>
            <a:r>
              <a:rPr lang="en-CA" dirty="0"/>
              <a:t>Ratio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Levels of</a:t>
            </a:r>
            <a:r>
              <a:rPr spc="-52" dirty="0"/>
              <a:t> </a:t>
            </a:r>
            <a:r>
              <a:rPr spc="9" dirty="0"/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1920681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922320-BBD9-4D31-8FF3-3E75028B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425331" cy="4351338"/>
          </a:xfrm>
        </p:spPr>
        <p:txBody>
          <a:bodyPr/>
          <a:lstStyle/>
          <a:p>
            <a:r>
              <a:rPr lang="en-CA" dirty="0"/>
              <a:t>Nominal — categories, labels. </a:t>
            </a:r>
          </a:p>
          <a:p>
            <a:pPr lvl="1"/>
            <a:r>
              <a:rPr lang="en-CA" sz="2400" dirty="0"/>
              <a:t>E.g., fruits: apples, oranges,  bananas, etc.</a:t>
            </a:r>
          </a:p>
          <a:p>
            <a:r>
              <a:rPr lang="en-CA" dirty="0"/>
              <a:t>Ordinal — meaningful order. </a:t>
            </a:r>
          </a:p>
          <a:p>
            <a:pPr lvl="1"/>
            <a:r>
              <a:rPr lang="en-CA" sz="2400" dirty="0"/>
              <a:t>E.g., medals: gold, silver, bronze</a:t>
            </a:r>
          </a:p>
          <a:p>
            <a:r>
              <a:rPr lang="en-CA" dirty="0"/>
              <a:t>Interval — degree of difference, arbitrary origin or arbitrary 0. </a:t>
            </a:r>
          </a:p>
          <a:p>
            <a:pPr lvl="1"/>
            <a:r>
              <a:rPr lang="en-CA" sz="2400" dirty="0"/>
              <a:t>E.g.,  temperature in C° or F°</a:t>
            </a:r>
          </a:p>
          <a:p>
            <a:r>
              <a:rPr lang="en-CA" dirty="0"/>
              <a:t>Ratio — unique (non-arbitrary) 0 value. Zero indicates the  absence of the quantity. </a:t>
            </a:r>
          </a:p>
          <a:p>
            <a:endParaRPr lang="en-CA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Levels of</a:t>
            </a:r>
            <a:r>
              <a:rPr spc="-52" dirty="0"/>
              <a:t> </a:t>
            </a:r>
            <a:r>
              <a:rPr spc="9" dirty="0"/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1057541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922320-BBD9-4D31-8FF3-3E75028B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425331" cy="4351338"/>
          </a:xfrm>
        </p:spPr>
        <p:txBody>
          <a:bodyPr/>
          <a:lstStyle/>
          <a:p>
            <a:r>
              <a:rPr lang="en-CA" dirty="0"/>
              <a:t>Nominal — categories, labels. </a:t>
            </a:r>
          </a:p>
          <a:p>
            <a:pPr lvl="1"/>
            <a:r>
              <a:rPr lang="en-CA" sz="2400" dirty="0"/>
              <a:t>E.g., fruits: apples, oranges,  bananas, etc.</a:t>
            </a:r>
          </a:p>
          <a:p>
            <a:r>
              <a:rPr lang="en-CA" dirty="0"/>
              <a:t>Ordinal — meaningful order. </a:t>
            </a:r>
          </a:p>
          <a:p>
            <a:pPr lvl="1"/>
            <a:r>
              <a:rPr lang="en-CA" sz="2400" dirty="0"/>
              <a:t>E.g., medals: gold, silver, bronze</a:t>
            </a:r>
          </a:p>
          <a:p>
            <a:r>
              <a:rPr lang="en-CA" dirty="0"/>
              <a:t>Interval — degree of difference, arbitrary origin or arbitrary 0. </a:t>
            </a:r>
          </a:p>
          <a:p>
            <a:pPr lvl="1"/>
            <a:r>
              <a:rPr lang="en-CA" sz="2400" dirty="0"/>
              <a:t>E.g.,  temperature in C° or F°</a:t>
            </a:r>
          </a:p>
          <a:p>
            <a:r>
              <a:rPr lang="en-CA" dirty="0"/>
              <a:t>Ratio — unique (non-arbitrary) 0 value. Zero indicates the  absence of the quantity. </a:t>
            </a:r>
          </a:p>
          <a:p>
            <a:pPr lvl="1"/>
            <a:r>
              <a:rPr lang="en-CA" sz="2400" dirty="0"/>
              <a:t>E.g., length</a:t>
            </a:r>
          </a:p>
          <a:p>
            <a:endParaRPr lang="en-CA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Levels of</a:t>
            </a:r>
            <a:r>
              <a:rPr spc="-52" dirty="0"/>
              <a:t> </a:t>
            </a:r>
            <a:r>
              <a:rPr spc="9" dirty="0"/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10691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B92DE-F412-47D0-A2F1-8FC82F9A3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1327234"/>
            <a:ext cx="9468246" cy="4203533"/>
          </a:xfrm>
        </p:spPr>
        <p:txBody>
          <a:bodyPr/>
          <a:lstStyle/>
          <a:p>
            <a:r>
              <a:rPr lang="en-CA" dirty="0"/>
              <a:t>Scientific Visualization</a:t>
            </a:r>
          </a:p>
          <a:p>
            <a:r>
              <a:rPr lang="en-CA" dirty="0"/>
              <a:t>Information Visualization  </a:t>
            </a:r>
          </a:p>
          <a:p>
            <a:r>
              <a:rPr lang="en-CA" dirty="0"/>
              <a:t>Data Visualization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922320-BBD9-4D31-8FF3-3E75028B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425331" cy="4351338"/>
          </a:xfrm>
        </p:spPr>
        <p:txBody>
          <a:bodyPr/>
          <a:lstStyle/>
          <a:p>
            <a:r>
              <a:rPr lang="en-CA" dirty="0"/>
              <a:t>Nominal — categories, labels. </a:t>
            </a:r>
          </a:p>
          <a:p>
            <a:pPr lvl="1"/>
            <a:r>
              <a:rPr lang="en-CA" sz="2400" dirty="0"/>
              <a:t>E.g., fruits: apples, oranges,  bananas, etc.</a:t>
            </a:r>
          </a:p>
          <a:p>
            <a:r>
              <a:rPr lang="en-CA" dirty="0"/>
              <a:t>Ordinal — meaningful order. </a:t>
            </a:r>
          </a:p>
          <a:p>
            <a:pPr lvl="1"/>
            <a:r>
              <a:rPr lang="en-CA" sz="2400" dirty="0"/>
              <a:t>E.g., medals: gold, silver, bronze</a:t>
            </a:r>
          </a:p>
          <a:p>
            <a:r>
              <a:rPr lang="en-CA" b="1" dirty="0"/>
              <a:t>Quantitative </a:t>
            </a:r>
            <a:r>
              <a:rPr lang="en-CA" dirty="0"/>
              <a:t>Interval — degree of difference, arbitrary origin or arbitrary 0. </a:t>
            </a:r>
          </a:p>
          <a:p>
            <a:pPr lvl="1"/>
            <a:r>
              <a:rPr lang="en-CA" sz="2400" dirty="0"/>
              <a:t>E.g.,  temperature in C° or F°</a:t>
            </a:r>
          </a:p>
          <a:p>
            <a:r>
              <a:rPr lang="en-CA" b="1" dirty="0"/>
              <a:t>Quantitative </a:t>
            </a:r>
            <a:r>
              <a:rPr lang="en-CA" dirty="0"/>
              <a:t>Ratio — unique (non-arbitrary) 0 value. Zero indicates the  absence of the quantity. </a:t>
            </a:r>
          </a:p>
          <a:p>
            <a:pPr lvl="1"/>
            <a:r>
              <a:rPr lang="en-CA" sz="2400" dirty="0"/>
              <a:t>E.g., length</a:t>
            </a:r>
          </a:p>
          <a:p>
            <a:endParaRPr lang="en-CA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Levels of</a:t>
            </a:r>
            <a:r>
              <a:rPr spc="-52" dirty="0"/>
              <a:t> </a:t>
            </a:r>
            <a:r>
              <a:rPr spc="9" dirty="0"/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3276502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922320-BBD9-4D31-8FF3-3E75028B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425331" cy="4351338"/>
          </a:xfrm>
        </p:spPr>
        <p:txBody>
          <a:bodyPr/>
          <a:lstStyle/>
          <a:p>
            <a:r>
              <a:rPr lang="en-CA" dirty="0"/>
              <a:t>Nominal — categories, labels. </a:t>
            </a:r>
          </a:p>
          <a:p>
            <a:pPr lvl="1"/>
            <a:r>
              <a:rPr lang="en-CA" sz="2400" dirty="0"/>
              <a:t>Team Sky, sprinter/climber/etc.</a:t>
            </a:r>
          </a:p>
          <a:p>
            <a:r>
              <a:rPr lang="en-CA" dirty="0"/>
              <a:t>Ordinal — meaningful order. </a:t>
            </a:r>
          </a:p>
          <a:p>
            <a:pPr lvl="1"/>
            <a:r>
              <a:rPr lang="en-CA" sz="2400" dirty="0"/>
              <a:t>Podium finish (maybe quantitative but height often arbitrary on podium)</a:t>
            </a:r>
          </a:p>
          <a:p>
            <a:r>
              <a:rPr lang="en-CA" b="1" dirty="0"/>
              <a:t>Quantitative </a:t>
            </a:r>
            <a:r>
              <a:rPr lang="en-CA" dirty="0"/>
              <a:t>Interval — degree of difference, arbitrary origin or arbitrary 0. </a:t>
            </a:r>
          </a:p>
          <a:p>
            <a:pPr lvl="1"/>
            <a:r>
              <a:rPr lang="en-CA" sz="2400" dirty="0"/>
              <a:t>Rank ordering. 1</a:t>
            </a:r>
            <a:r>
              <a:rPr lang="en-CA" sz="2400" baseline="30000" dirty="0"/>
              <a:t>st</a:t>
            </a:r>
            <a:r>
              <a:rPr lang="en-CA" sz="2400" dirty="0"/>
              <a:t> to cross finish line, 2</a:t>
            </a:r>
            <a:r>
              <a:rPr lang="en-CA" sz="2400" baseline="30000" dirty="0"/>
              <a:t>nd</a:t>
            </a:r>
            <a:r>
              <a:rPr lang="en-CA" sz="2400" dirty="0"/>
              <a:t> to cross finish line (not a quantity where 0</a:t>
            </a:r>
            <a:r>
              <a:rPr lang="en-CA" sz="2400" baseline="30000" dirty="0"/>
              <a:t>th</a:t>
            </a:r>
            <a:r>
              <a:rPr lang="en-CA" sz="2400" dirty="0"/>
              <a:t> means anything)</a:t>
            </a:r>
          </a:p>
          <a:p>
            <a:r>
              <a:rPr lang="en-CA" b="1" dirty="0"/>
              <a:t>Quantitative </a:t>
            </a:r>
            <a:r>
              <a:rPr lang="en-CA" dirty="0"/>
              <a:t>Ratio — unique (non-arbitrary) 0 value. Zero indicates the  absence of the quantity. </a:t>
            </a:r>
          </a:p>
          <a:p>
            <a:pPr lvl="1"/>
            <a:r>
              <a:rPr lang="en-CA" sz="2400" dirty="0"/>
              <a:t>Time back of leader (leader at 0, second place 33s back, third place 1:33 back)</a:t>
            </a:r>
          </a:p>
          <a:p>
            <a:endParaRPr lang="en-CA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546" y="577670"/>
            <a:ext cx="10276269" cy="564496"/>
          </a:xfrm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Levels of</a:t>
            </a:r>
            <a:r>
              <a:rPr spc="-52" dirty="0"/>
              <a:t> </a:t>
            </a:r>
            <a:r>
              <a:rPr spc="9" dirty="0"/>
              <a:t>Measurement</a:t>
            </a:r>
            <a:r>
              <a:rPr lang="en-CA" spc="9" dirty="0"/>
              <a:t> – Tour de France</a:t>
            </a:r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49609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331952" y="6123785"/>
            <a:ext cx="6950030" cy="393817"/>
          </a:xfrm>
          <a:prstGeom prst="rect">
            <a:avLst/>
          </a:prstGeom>
        </p:spPr>
        <p:txBody>
          <a:bodyPr vert="horz" wrap="square" lIns="0" tIns="11167" rIns="0" bIns="0" rtlCol="0">
            <a:spAutoFit/>
          </a:bodyPr>
          <a:lstStyle/>
          <a:p>
            <a:pPr marL="7701">
              <a:spcBef>
                <a:spcPts val="88"/>
              </a:spcBef>
            </a:pPr>
            <a:r>
              <a:rPr sz="2486" spc="6" dirty="0">
                <a:latin typeface="Century Gothic"/>
                <a:cs typeface="Century Gothic"/>
              </a:rPr>
              <a:t>Blood </a:t>
            </a:r>
            <a:r>
              <a:rPr sz="2486" spc="3" dirty="0">
                <a:latin typeface="Century Gothic"/>
                <a:cs typeface="Century Gothic"/>
              </a:rPr>
              <a:t>pressure </a:t>
            </a:r>
            <a:r>
              <a:rPr sz="2486" spc="6" dirty="0">
                <a:latin typeface="Century Gothic"/>
                <a:cs typeface="Century Gothic"/>
              </a:rPr>
              <a:t>study </a:t>
            </a:r>
            <a:r>
              <a:rPr sz="2486" spc="3" dirty="0">
                <a:latin typeface="Century Gothic"/>
                <a:cs typeface="Century Gothic"/>
              </a:rPr>
              <a:t>(4 treatments, </a:t>
            </a:r>
            <a:r>
              <a:rPr sz="2486" spc="6" dirty="0">
                <a:latin typeface="Century Gothic"/>
                <a:cs typeface="Century Gothic"/>
              </a:rPr>
              <a:t>6</a:t>
            </a:r>
            <a:r>
              <a:rPr sz="2486" spc="-15" dirty="0">
                <a:latin typeface="Century Gothic"/>
                <a:cs typeface="Century Gothic"/>
              </a:rPr>
              <a:t> </a:t>
            </a:r>
            <a:r>
              <a:rPr sz="2486" spc="6" dirty="0">
                <a:latin typeface="Century Gothic"/>
                <a:cs typeface="Century Gothic"/>
              </a:rPr>
              <a:t>months)</a:t>
            </a:r>
            <a:endParaRPr sz="2486" dirty="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Relational Data</a:t>
            </a:r>
            <a:r>
              <a:rPr spc="-42" dirty="0"/>
              <a:t> </a:t>
            </a:r>
            <a:r>
              <a:rPr spc="9" dirty="0"/>
              <a:t>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C906C-1C6A-4E1E-833F-38378E3C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5380131" cy="4351338"/>
          </a:xfrm>
        </p:spPr>
        <p:txBody>
          <a:bodyPr/>
          <a:lstStyle/>
          <a:p>
            <a:r>
              <a:rPr lang="en-GB" dirty="0"/>
              <a:t>Relation (Table)</a:t>
            </a:r>
          </a:p>
          <a:p>
            <a:r>
              <a:rPr lang="en-GB" dirty="0"/>
              <a:t>Tuple (Row)  Attribute (Column)</a:t>
            </a:r>
          </a:p>
          <a:p>
            <a:r>
              <a:rPr lang="en-GB" dirty="0"/>
              <a:t>Schema (Blueprint / table structure)  Database (A collection of relation)</a:t>
            </a:r>
          </a:p>
          <a:p>
            <a:endParaRPr lang="en-CA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300582"/>
              </p:ext>
            </p:extLst>
          </p:nvPr>
        </p:nvGraphicFramePr>
        <p:xfrm>
          <a:off x="6190405" y="1498590"/>
          <a:ext cx="4287309" cy="4286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6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b="1" spc="-330" dirty="0">
                          <a:latin typeface="Arial"/>
                          <a:cs typeface="Arial"/>
                        </a:rPr>
                        <a:t>Month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b="1" spc="-280" dirty="0">
                          <a:latin typeface="Arial"/>
                          <a:cs typeface="Arial"/>
                        </a:rPr>
                        <a:t>Treatment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b="1" spc="-315" dirty="0">
                          <a:latin typeface="Arial"/>
                          <a:cs typeface="Arial"/>
                        </a:rPr>
                        <a:t>Pressure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114" dirty="0">
                          <a:latin typeface="Arial Narrow"/>
                          <a:cs typeface="Arial Narrow"/>
                        </a:rPr>
                        <a:t>March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55" dirty="0">
                          <a:latin typeface="Arial Narrow"/>
                          <a:cs typeface="Arial Narrow"/>
                        </a:rPr>
                        <a:t>Control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40" dirty="0">
                          <a:latin typeface="Arial Narrow"/>
                          <a:cs typeface="Arial Narrow"/>
                        </a:rPr>
                        <a:t>165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114" dirty="0">
                          <a:latin typeface="Arial Narrow"/>
                          <a:cs typeface="Arial Narrow"/>
                        </a:rPr>
                        <a:t>March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145" dirty="0">
                          <a:latin typeface="Arial Narrow"/>
                          <a:cs typeface="Arial Narrow"/>
                        </a:rPr>
                        <a:t>Placebo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35" dirty="0">
                          <a:latin typeface="Arial Narrow"/>
                          <a:cs typeface="Arial Narrow"/>
                        </a:rPr>
                        <a:t>163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114" dirty="0">
                          <a:latin typeface="Arial Narrow"/>
                          <a:cs typeface="Arial Narrow"/>
                        </a:rPr>
                        <a:t>March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105" dirty="0">
                          <a:latin typeface="Arial Narrow"/>
                          <a:cs typeface="Arial Narrow"/>
                        </a:rPr>
                        <a:t>300</a:t>
                      </a:r>
                      <a:r>
                        <a:rPr sz="22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spc="-150" dirty="0">
                          <a:latin typeface="Arial Narrow"/>
                          <a:cs typeface="Arial Narrow"/>
                        </a:rPr>
                        <a:t>mg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50" dirty="0">
                          <a:latin typeface="Arial Narrow"/>
                          <a:cs typeface="Arial Narrow"/>
                        </a:rPr>
                        <a:t>166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114" dirty="0">
                          <a:latin typeface="Arial Narrow"/>
                          <a:cs typeface="Arial Narrow"/>
                        </a:rPr>
                        <a:t>March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155" dirty="0">
                          <a:latin typeface="Arial Narrow"/>
                          <a:cs typeface="Arial Narrow"/>
                        </a:rPr>
                        <a:t>450</a:t>
                      </a:r>
                      <a:r>
                        <a:rPr sz="2200" spc="-20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spc="-155" dirty="0">
                          <a:latin typeface="Arial Narrow"/>
                          <a:cs typeface="Arial Narrow"/>
                        </a:rPr>
                        <a:t>mg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40" dirty="0">
                          <a:latin typeface="Arial Narrow"/>
                          <a:cs typeface="Arial Narrow"/>
                        </a:rPr>
                        <a:t>168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50" dirty="0">
                          <a:latin typeface="Arial Narrow"/>
                          <a:cs typeface="Arial Narrow"/>
                        </a:rPr>
                        <a:t>April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55" dirty="0">
                          <a:latin typeface="Arial Narrow"/>
                          <a:cs typeface="Arial Narrow"/>
                        </a:rPr>
                        <a:t>Control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40" dirty="0">
                          <a:latin typeface="Arial Narrow"/>
                          <a:cs typeface="Arial Narrow"/>
                        </a:rPr>
                        <a:t>162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50" dirty="0">
                          <a:latin typeface="Arial Narrow"/>
                          <a:cs typeface="Arial Narrow"/>
                        </a:rPr>
                        <a:t>April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145" dirty="0">
                          <a:latin typeface="Arial Narrow"/>
                          <a:cs typeface="Arial Narrow"/>
                        </a:rPr>
                        <a:t>Placebo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50" dirty="0">
                          <a:latin typeface="Arial Narrow"/>
                          <a:cs typeface="Arial Narrow"/>
                        </a:rPr>
                        <a:t>159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50" dirty="0">
                          <a:latin typeface="Arial Narrow"/>
                          <a:cs typeface="Arial Narrow"/>
                        </a:rPr>
                        <a:t>April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105" dirty="0">
                          <a:latin typeface="Arial Narrow"/>
                          <a:cs typeface="Arial Narrow"/>
                        </a:rPr>
                        <a:t>300</a:t>
                      </a:r>
                      <a:r>
                        <a:rPr sz="22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spc="-150" dirty="0">
                          <a:latin typeface="Arial Narrow"/>
                          <a:cs typeface="Arial Narrow"/>
                        </a:rPr>
                        <a:t>mg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30" dirty="0">
                          <a:latin typeface="Arial Narrow"/>
                          <a:cs typeface="Arial Narrow"/>
                        </a:rPr>
                        <a:t>161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50" dirty="0">
                          <a:latin typeface="Arial Narrow"/>
                          <a:cs typeface="Arial Narrow"/>
                        </a:rPr>
                        <a:t>April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155" dirty="0">
                          <a:latin typeface="Arial Narrow"/>
                          <a:cs typeface="Arial Narrow"/>
                        </a:rPr>
                        <a:t>450</a:t>
                      </a:r>
                      <a:r>
                        <a:rPr sz="2200" spc="-20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spc="-155" dirty="0">
                          <a:latin typeface="Arial Narrow"/>
                          <a:cs typeface="Arial Narrow"/>
                        </a:rPr>
                        <a:t>mg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35" dirty="0">
                          <a:latin typeface="Arial Narrow"/>
                          <a:cs typeface="Arial Narrow"/>
                        </a:rPr>
                        <a:t>163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155" dirty="0">
                          <a:latin typeface="Arial Narrow"/>
                          <a:cs typeface="Arial Narrow"/>
                        </a:rPr>
                        <a:t>May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55" dirty="0">
                          <a:latin typeface="Arial Narrow"/>
                          <a:cs typeface="Arial Narrow"/>
                        </a:rPr>
                        <a:t>Control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50" dirty="0">
                          <a:latin typeface="Arial Narrow"/>
                          <a:cs typeface="Arial Narrow"/>
                        </a:rPr>
                        <a:t>164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331952" y="6123785"/>
            <a:ext cx="6950030" cy="393817"/>
          </a:xfrm>
          <a:prstGeom prst="rect">
            <a:avLst/>
          </a:prstGeom>
        </p:spPr>
        <p:txBody>
          <a:bodyPr vert="horz" wrap="square" lIns="0" tIns="11167" rIns="0" bIns="0" rtlCol="0">
            <a:spAutoFit/>
          </a:bodyPr>
          <a:lstStyle/>
          <a:p>
            <a:pPr marL="7701">
              <a:spcBef>
                <a:spcPts val="88"/>
              </a:spcBef>
            </a:pPr>
            <a:r>
              <a:rPr sz="2486" spc="6" dirty="0">
                <a:latin typeface="Century Gothic"/>
                <a:cs typeface="Century Gothic"/>
              </a:rPr>
              <a:t>Blood </a:t>
            </a:r>
            <a:r>
              <a:rPr sz="2486" spc="3" dirty="0">
                <a:latin typeface="Century Gothic"/>
                <a:cs typeface="Century Gothic"/>
              </a:rPr>
              <a:t>pressure </a:t>
            </a:r>
            <a:r>
              <a:rPr sz="2486" spc="6" dirty="0">
                <a:latin typeface="Century Gothic"/>
                <a:cs typeface="Century Gothic"/>
              </a:rPr>
              <a:t>study </a:t>
            </a:r>
            <a:r>
              <a:rPr sz="2486" spc="3" dirty="0">
                <a:latin typeface="Century Gothic"/>
                <a:cs typeface="Century Gothic"/>
              </a:rPr>
              <a:t>(4 treatments, </a:t>
            </a:r>
            <a:r>
              <a:rPr sz="2486" spc="6" dirty="0">
                <a:latin typeface="Century Gothic"/>
                <a:cs typeface="Century Gothic"/>
              </a:rPr>
              <a:t>6</a:t>
            </a:r>
            <a:r>
              <a:rPr sz="2486" spc="-15" dirty="0">
                <a:latin typeface="Century Gothic"/>
                <a:cs typeface="Century Gothic"/>
              </a:rPr>
              <a:t> </a:t>
            </a:r>
            <a:r>
              <a:rPr sz="2486" spc="6" dirty="0">
                <a:latin typeface="Century Gothic"/>
                <a:cs typeface="Century Gothic"/>
              </a:rPr>
              <a:t>months)</a:t>
            </a:r>
            <a:endParaRPr sz="2486" dirty="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Relational Data</a:t>
            </a:r>
            <a:r>
              <a:rPr spc="-42" dirty="0"/>
              <a:t> </a:t>
            </a:r>
            <a:r>
              <a:rPr spc="9" dirty="0"/>
              <a:t>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C906C-1C6A-4E1E-833F-38378E3C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5380131" cy="4351338"/>
          </a:xfrm>
        </p:spPr>
        <p:txBody>
          <a:bodyPr/>
          <a:lstStyle/>
          <a:p>
            <a:r>
              <a:rPr lang="en-GB" dirty="0"/>
              <a:t>Dimensions</a:t>
            </a:r>
          </a:p>
          <a:p>
            <a:pPr lvl="1"/>
            <a:r>
              <a:rPr lang="en-GB" sz="2400" dirty="0"/>
              <a:t>discrete variables</a:t>
            </a:r>
          </a:p>
          <a:p>
            <a:pPr lvl="1"/>
            <a:r>
              <a:rPr lang="en-GB" sz="2400" dirty="0"/>
              <a:t>e.g., categories, names</a:t>
            </a:r>
          </a:p>
          <a:p>
            <a:endParaRPr lang="en-GB" dirty="0"/>
          </a:p>
          <a:p>
            <a:r>
              <a:rPr lang="en-GB" dirty="0"/>
              <a:t>Measures</a:t>
            </a:r>
          </a:p>
          <a:p>
            <a:pPr lvl="1"/>
            <a:r>
              <a:rPr lang="en-GB" sz="2400" dirty="0"/>
              <a:t>can be aggregated  usually continuous  </a:t>
            </a:r>
          </a:p>
          <a:p>
            <a:pPr lvl="1"/>
            <a:r>
              <a:rPr lang="en-GB" sz="2400" dirty="0"/>
              <a:t>e.g., weight, height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90405" y="1498590"/>
          <a:ext cx="4287309" cy="4286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6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b="1" spc="-330" dirty="0">
                          <a:latin typeface="Arial"/>
                          <a:cs typeface="Arial"/>
                        </a:rPr>
                        <a:t>Month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b="1" spc="-280" dirty="0">
                          <a:latin typeface="Arial"/>
                          <a:cs typeface="Arial"/>
                        </a:rPr>
                        <a:t>Treatment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b="1" spc="-315" dirty="0">
                          <a:latin typeface="Arial"/>
                          <a:cs typeface="Arial"/>
                        </a:rPr>
                        <a:t>Pressure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114" dirty="0">
                          <a:latin typeface="Arial Narrow"/>
                          <a:cs typeface="Arial Narrow"/>
                        </a:rPr>
                        <a:t>March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55" dirty="0">
                          <a:latin typeface="Arial Narrow"/>
                          <a:cs typeface="Arial Narrow"/>
                        </a:rPr>
                        <a:t>Control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40" dirty="0">
                          <a:latin typeface="Arial Narrow"/>
                          <a:cs typeface="Arial Narrow"/>
                        </a:rPr>
                        <a:t>165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114" dirty="0">
                          <a:latin typeface="Arial Narrow"/>
                          <a:cs typeface="Arial Narrow"/>
                        </a:rPr>
                        <a:t>March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145" dirty="0">
                          <a:latin typeface="Arial Narrow"/>
                          <a:cs typeface="Arial Narrow"/>
                        </a:rPr>
                        <a:t>Placebo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35" dirty="0">
                          <a:latin typeface="Arial Narrow"/>
                          <a:cs typeface="Arial Narrow"/>
                        </a:rPr>
                        <a:t>163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114" dirty="0">
                          <a:latin typeface="Arial Narrow"/>
                          <a:cs typeface="Arial Narrow"/>
                        </a:rPr>
                        <a:t>March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105" dirty="0">
                          <a:latin typeface="Arial Narrow"/>
                          <a:cs typeface="Arial Narrow"/>
                        </a:rPr>
                        <a:t>300</a:t>
                      </a:r>
                      <a:r>
                        <a:rPr sz="22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spc="-150" dirty="0">
                          <a:latin typeface="Arial Narrow"/>
                          <a:cs typeface="Arial Narrow"/>
                        </a:rPr>
                        <a:t>mg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50" dirty="0">
                          <a:latin typeface="Arial Narrow"/>
                          <a:cs typeface="Arial Narrow"/>
                        </a:rPr>
                        <a:t>166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114" dirty="0">
                          <a:latin typeface="Arial Narrow"/>
                          <a:cs typeface="Arial Narrow"/>
                        </a:rPr>
                        <a:t>March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155" dirty="0">
                          <a:latin typeface="Arial Narrow"/>
                          <a:cs typeface="Arial Narrow"/>
                        </a:rPr>
                        <a:t>450</a:t>
                      </a:r>
                      <a:r>
                        <a:rPr sz="2200" spc="-20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spc="-155" dirty="0">
                          <a:latin typeface="Arial Narrow"/>
                          <a:cs typeface="Arial Narrow"/>
                        </a:rPr>
                        <a:t>mg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40" dirty="0">
                          <a:latin typeface="Arial Narrow"/>
                          <a:cs typeface="Arial Narrow"/>
                        </a:rPr>
                        <a:t>168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50" dirty="0">
                          <a:latin typeface="Arial Narrow"/>
                          <a:cs typeface="Arial Narrow"/>
                        </a:rPr>
                        <a:t>April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55" dirty="0">
                          <a:latin typeface="Arial Narrow"/>
                          <a:cs typeface="Arial Narrow"/>
                        </a:rPr>
                        <a:t>Control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40" dirty="0">
                          <a:latin typeface="Arial Narrow"/>
                          <a:cs typeface="Arial Narrow"/>
                        </a:rPr>
                        <a:t>162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50" dirty="0">
                          <a:latin typeface="Arial Narrow"/>
                          <a:cs typeface="Arial Narrow"/>
                        </a:rPr>
                        <a:t>April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145" dirty="0">
                          <a:latin typeface="Arial Narrow"/>
                          <a:cs typeface="Arial Narrow"/>
                        </a:rPr>
                        <a:t>Placebo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50" dirty="0">
                          <a:latin typeface="Arial Narrow"/>
                          <a:cs typeface="Arial Narrow"/>
                        </a:rPr>
                        <a:t>159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50" dirty="0">
                          <a:latin typeface="Arial Narrow"/>
                          <a:cs typeface="Arial Narrow"/>
                        </a:rPr>
                        <a:t>April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105" dirty="0">
                          <a:latin typeface="Arial Narrow"/>
                          <a:cs typeface="Arial Narrow"/>
                        </a:rPr>
                        <a:t>300</a:t>
                      </a:r>
                      <a:r>
                        <a:rPr sz="22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spc="-150" dirty="0">
                          <a:latin typeface="Arial Narrow"/>
                          <a:cs typeface="Arial Narrow"/>
                        </a:rPr>
                        <a:t>mg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30" dirty="0">
                          <a:latin typeface="Arial Narrow"/>
                          <a:cs typeface="Arial Narrow"/>
                        </a:rPr>
                        <a:t>161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50" dirty="0">
                          <a:latin typeface="Arial Narrow"/>
                          <a:cs typeface="Arial Narrow"/>
                        </a:rPr>
                        <a:t>April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155" dirty="0">
                          <a:latin typeface="Arial Narrow"/>
                          <a:cs typeface="Arial Narrow"/>
                        </a:rPr>
                        <a:t>450</a:t>
                      </a:r>
                      <a:r>
                        <a:rPr sz="2200" spc="-20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200" spc="-155" dirty="0">
                          <a:latin typeface="Arial Narrow"/>
                          <a:cs typeface="Arial Narrow"/>
                        </a:rPr>
                        <a:t>mg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35" dirty="0">
                          <a:latin typeface="Arial Narrow"/>
                          <a:cs typeface="Arial Narrow"/>
                        </a:rPr>
                        <a:t>163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155" dirty="0">
                          <a:latin typeface="Arial Narrow"/>
                          <a:cs typeface="Arial Narrow"/>
                        </a:rPr>
                        <a:t>May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-55" dirty="0">
                          <a:latin typeface="Arial Narrow"/>
                          <a:cs typeface="Arial Narrow"/>
                        </a:rPr>
                        <a:t>Control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200" spc="50" dirty="0">
                          <a:latin typeface="Arial Narrow"/>
                          <a:cs typeface="Arial Narrow"/>
                        </a:rPr>
                        <a:t>164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639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546" y="577670"/>
            <a:ext cx="10276269" cy="564496"/>
          </a:xfrm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en-CA" spc="9" dirty="0"/>
              <a:t>Keys</a:t>
            </a:r>
            <a:endParaRPr spc="9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C906C-1C6A-4E1E-833F-38378E3C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5380131" cy="4351338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Primary key </a:t>
            </a:r>
          </a:p>
          <a:p>
            <a:pPr lvl="1"/>
            <a:r>
              <a:rPr lang="en-GB" dirty="0"/>
              <a:t>A column</a:t>
            </a:r>
          </a:p>
          <a:p>
            <a:pPr lvl="1"/>
            <a:r>
              <a:rPr lang="en-GB" dirty="0"/>
              <a:t>Each row value unique in this table of data</a:t>
            </a:r>
          </a:p>
          <a:p>
            <a:pPr lvl="1"/>
            <a:r>
              <a:rPr lang="en-GB" dirty="0"/>
              <a:t>Each record uniquely connected to this</a:t>
            </a:r>
          </a:p>
          <a:p>
            <a:pPr lvl="1"/>
            <a:r>
              <a:rPr lang="en-GB" dirty="0"/>
              <a:t>Used by program to identify row</a:t>
            </a:r>
          </a:p>
          <a:p>
            <a:pPr lvl="1"/>
            <a:r>
              <a:rPr lang="en-GB" dirty="0"/>
              <a:t>Only one</a:t>
            </a:r>
          </a:p>
          <a:p>
            <a:r>
              <a:rPr lang="en-GB" sz="2400" dirty="0">
                <a:solidFill>
                  <a:srgbClr val="0070C0"/>
                </a:solidFill>
              </a:rPr>
              <a:t>Secondary key</a:t>
            </a:r>
          </a:p>
          <a:p>
            <a:pPr lvl="1"/>
            <a:r>
              <a:rPr lang="en-GB" dirty="0"/>
              <a:t>A column</a:t>
            </a:r>
          </a:p>
          <a:p>
            <a:pPr lvl="1"/>
            <a:r>
              <a:rPr lang="en-GB" dirty="0"/>
              <a:t>Each row value unique in this table of data</a:t>
            </a:r>
          </a:p>
          <a:p>
            <a:pPr lvl="1"/>
            <a:r>
              <a:rPr lang="en-GB" dirty="0"/>
              <a:t>Each record uniquely connected to this</a:t>
            </a:r>
          </a:p>
          <a:p>
            <a:pPr lvl="1"/>
            <a:r>
              <a:rPr lang="en-GB" dirty="0"/>
              <a:t>Not used by program to identify row</a:t>
            </a:r>
          </a:p>
          <a:p>
            <a:pPr lvl="1"/>
            <a:r>
              <a:rPr lang="en-GB" dirty="0"/>
              <a:t>Can me zero, one, or more</a:t>
            </a:r>
          </a:p>
          <a:p>
            <a:pPr lvl="1"/>
            <a:endParaRPr lang="en-GB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208843"/>
              </p:ext>
            </p:extLst>
          </p:nvPr>
        </p:nvGraphicFramePr>
        <p:xfrm>
          <a:off x="6190405" y="1498590"/>
          <a:ext cx="4621410" cy="4286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3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spc="-3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22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ID</a:t>
                      </a:r>
                      <a:endParaRPr sz="2200" b="1" dirty="0">
                        <a:solidFill>
                          <a:srgbClr val="0070C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dirty="0">
                          <a:latin typeface="Arial"/>
                          <a:cs typeface="Arial"/>
                        </a:rPr>
                        <a:t>Name</a:t>
                      </a:r>
                      <a:endParaRPr sz="2200" b="1" dirty="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1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3012143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40" dirty="0">
                          <a:latin typeface="Arial Narrow"/>
                          <a:cs typeface="Arial Narrow"/>
                        </a:rPr>
                        <a:t>Jon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2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3002243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35" dirty="0">
                          <a:latin typeface="Arial Narrow"/>
                          <a:cs typeface="Arial Narrow"/>
                        </a:rPr>
                        <a:t>Jon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3102143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50" dirty="0">
                          <a:latin typeface="Arial Narrow"/>
                          <a:cs typeface="Arial Narrow"/>
                        </a:rPr>
                        <a:t>Jonathan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4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3002144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40" dirty="0">
                          <a:latin typeface="Arial Narrow"/>
                          <a:cs typeface="Arial Narrow"/>
                        </a:rPr>
                        <a:t>John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5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3002121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40" dirty="0">
                          <a:latin typeface="Arial Narrow"/>
                          <a:cs typeface="Arial Narrow"/>
                        </a:rPr>
                        <a:t>Dr. J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6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3006143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50" dirty="0">
                          <a:latin typeface="Arial Narrow"/>
                          <a:cs typeface="Arial Narrow"/>
                        </a:rPr>
                        <a:t>John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7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3802142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30" dirty="0">
                          <a:latin typeface="Arial Narrow"/>
                          <a:cs typeface="Arial Narrow"/>
                        </a:rPr>
                        <a:t>Jonathan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8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3402143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35" dirty="0">
                          <a:latin typeface="Arial Narrow"/>
                          <a:cs typeface="Arial Narrow"/>
                        </a:rPr>
                        <a:t>Jon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9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3003243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50" dirty="0">
                          <a:latin typeface="Arial Narrow"/>
                          <a:cs typeface="Arial Narrow"/>
                        </a:rPr>
                        <a:t>Johnathan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036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546" y="577670"/>
            <a:ext cx="10276269" cy="564496"/>
          </a:xfrm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en-CA" spc="9" dirty="0"/>
              <a:t>Keys</a:t>
            </a:r>
            <a:endParaRPr spc="9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C906C-1C6A-4E1E-833F-38378E3C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5380131" cy="4351338"/>
          </a:xfrm>
        </p:spPr>
        <p:txBody>
          <a:bodyPr/>
          <a:lstStyle/>
          <a:p>
            <a:r>
              <a:rPr lang="en-GB" dirty="0"/>
              <a:t>Foreign Key</a:t>
            </a:r>
          </a:p>
          <a:p>
            <a:pPr lvl="1"/>
            <a:r>
              <a:rPr lang="en-GB" dirty="0"/>
              <a:t>A primary key in another table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90405" y="1498590"/>
          <a:ext cx="4621410" cy="1714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3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spc="-330" dirty="0">
                          <a:latin typeface="Arial"/>
                          <a:cs typeface="Arial"/>
                        </a:rPr>
                        <a:t>No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dirty="0">
                          <a:latin typeface="Arial"/>
                          <a:cs typeface="Arial"/>
                        </a:rPr>
                        <a:t>ID</a:t>
                      </a:r>
                      <a:endParaRPr sz="2200" b="1" dirty="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dirty="0">
                          <a:latin typeface="Arial"/>
                          <a:cs typeface="Arial"/>
                        </a:rPr>
                        <a:t>Name</a:t>
                      </a:r>
                      <a:endParaRPr sz="2200" b="1" dirty="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1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3012143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40" dirty="0">
                          <a:latin typeface="Arial Narrow"/>
                          <a:cs typeface="Arial Narrow"/>
                        </a:rPr>
                        <a:t>Jon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2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3002243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35" dirty="0">
                          <a:latin typeface="Arial Narrow"/>
                          <a:cs typeface="Arial Narrow"/>
                        </a:rPr>
                        <a:t>Jon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3102143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50" dirty="0">
                          <a:latin typeface="Arial Narrow"/>
                          <a:cs typeface="Arial Narrow"/>
                        </a:rPr>
                        <a:t>Jonathan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33543F-BA67-4B27-8B09-87BEBA2055F4}"/>
              </a:ext>
            </a:extLst>
          </p:cNvPr>
          <p:cNvGraphicFramePr>
            <a:graphicFrameLocks noGrp="1"/>
          </p:cNvGraphicFramePr>
          <p:nvPr/>
        </p:nvGraphicFramePr>
        <p:xfrm>
          <a:off x="1568994" y="3724585"/>
          <a:ext cx="7702007" cy="2456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918">
                  <a:extLst>
                    <a:ext uri="{9D8B030D-6E8A-4147-A177-3AD203B41FA5}">
                      <a16:colId xmlns:a16="http://schemas.microsoft.com/office/drawing/2014/main" val="1904798977"/>
                    </a:ext>
                  </a:extLst>
                </a:gridCol>
              </a:tblGrid>
              <a:tr h="76250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spc="-330" dirty="0">
                          <a:latin typeface="Arial"/>
                          <a:cs typeface="Arial"/>
                        </a:rPr>
                        <a:t>No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dirty="0">
                          <a:latin typeface="Arial"/>
                          <a:cs typeface="Arial"/>
                        </a:rPr>
                        <a:t>ID</a:t>
                      </a:r>
                      <a:endParaRPr sz="2200" b="1" dirty="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dirty="0">
                          <a:latin typeface="Arial"/>
                          <a:cs typeface="Arial"/>
                        </a:rPr>
                        <a:t>Course</a:t>
                      </a:r>
                      <a:endParaRPr sz="2200" b="1" dirty="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dirty="0">
                          <a:latin typeface="Arial"/>
                          <a:cs typeface="Arial"/>
                        </a:rPr>
                        <a:t>Grade</a:t>
                      </a:r>
                      <a:endParaRPr sz="2200" b="1" dirty="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539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1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3012143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40" dirty="0">
                          <a:latin typeface="Arial Narrow"/>
                          <a:cs typeface="Arial Narrow"/>
                        </a:rPr>
                        <a:t>DATA 201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A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539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2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3012143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35" dirty="0">
                          <a:latin typeface="Arial Narrow"/>
                          <a:cs typeface="Arial Narrow"/>
                        </a:rPr>
                        <a:t>DATA 211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A-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50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3012143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 algn="l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50" dirty="0">
                          <a:latin typeface="Arial Narrow"/>
                          <a:cs typeface="Arial Narrow"/>
                        </a:rPr>
                        <a:t>DATA 311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B+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007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546" y="577670"/>
            <a:ext cx="10276269" cy="564496"/>
          </a:xfrm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en-CA" spc="9" dirty="0"/>
              <a:t>Keys</a:t>
            </a:r>
            <a:endParaRPr spc="9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C906C-1C6A-4E1E-833F-38378E3C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5380131" cy="4351338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Foreign Key</a:t>
            </a:r>
          </a:p>
          <a:p>
            <a:pPr lvl="1"/>
            <a:r>
              <a:rPr lang="en-GB" dirty="0"/>
              <a:t>A primary key in another table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90405" y="1498590"/>
          <a:ext cx="4621410" cy="1714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3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spc="-330" dirty="0">
                          <a:latin typeface="Arial"/>
                          <a:cs typeface="Arial"/>
                        </a:rPr>
                        <a:t>No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dirty="0">
                          <a:latin typeface="Arial"/>
                          <a:cs typeface="Arial"/>
                        </a:rPr>
                        <a:t>ID</a:t>
                      </a:r>
                      <a:endParaRPr sz="2200" b="1" dirty="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dirty="0">
                          <a:latin typeface="Arial"/>
                          <a:cs typeface="Arial"/>
                        </a:rPr>
                        <a:t>Name</a:t>
                      </a:r>
                      <a:endParaRPr sz="2200" b="1" dirty="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1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3012143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40" dirty="0">
                          <a:latin typeface="Arial Narrow"/>
                          <a:cs typeface="Arial Narrow"/>
                        </a:rPr>
                        <a:t>Jon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2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3002243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35" dirty="0">
                          <a:latin typeface="Arial Narrow"/>
                          <a:cs typeface="Arial Narrow"/>
                        </a:rPr>
                        <a:t>Jon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8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3102143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50" dirty="0">
                          <a:latin typeface="Arial Narrow"/>
                          <a:cs typeface="Arial Narrow"/>
                        </a:rPr>
                        <a:t>Jonathan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33543F-BA67-4B27-8B09-87BEBA205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58845"/>
              </p:ext>
            </p:extLst>
          </p:nvPr>
        </p:nvGraphicFramePr>
        <p:xfrm>
          <a:off x="1568994" y="3724585"/>
          <a:ext cx="7702007" cy="2456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918">
                  <a:extLst>
                    <a:ext uri="{9D8B030D-6E8A-4147-A177-3AD203B41FA5}">
                      <a16:colId xmlns:a16="http://schemas.microsoft.com/office/drawing/2014/main" val="1904798977"/>
                    </a:ext>
                  </a:extLst>
                </a:gridCol>
              </a:tblGrid>
              <a:tr h="76250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spc="-330" dirty="0">
                          <a:latin typeface="Arial"/>
                          <a:cs typeface="Arial"/>
                        </a:rPr>
                        <a:t>No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ID</a:t>
                      </a:r>
                      <a:endParaRPr sz="2200" b="1" dirty="0">
                        <a:solidFill>
                          <a:srgbClr val="0070C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dirty="0">
                          <a:latin typeface="Arial"/>
                          <a:cs typeface="Arial"/>
                        </a:rPr>
                        <a:t>Course</a:t>
                      </a:r>
                      <a:endParaRPr sz="2200" b="1" dirty="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dirty="0">
                          <a:latin typeface="Arial"/>
                          <a:cs typeface="Arial"/>
                        </a:rPr>
                        <a:t>Grade</a:t>
                      </a:r>
                      <a:endParaRPr sz="2200" b="1" dirty="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539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1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3012143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40" dirty="0">
                          <a:latin typeface="Arial Narrow"/>
                          <a:cs typeface="Arial Narrow"/>
                        </a:rPr>
                        <a:t>DATA 201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A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539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2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3012143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35" dirty="0">
                          <a:latin typeface="Arial Narrow"/>
                          <a:cs typeface="Arial Narrow"/>
                        </a:rPr>
                        <a:t>DATA 211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A-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50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3012143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 algn="l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50" dirty="0">
                          <a:latin typeface="Arial Narrow"/>
                          <a:cs typeface="Arial Narrow"/>
                        </a:rPr>
                        <a:t>DATA 311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B+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8AFD63-CD0A-406C-8AD1-D8A6AC177193}"/>
              </a:ext>
            </a:extLst>
          </p:cNvPr>
          <p:cNvCxnSpPr>
            <a:cxnSpLocks/>
          </p:cNvCxnSpPr>
          <p:nvPr/>
        </p:nvCxnSpPr>
        <p:spPr>
          <a:xfrm flipV="1">
            <a:off x="3318933" y="1744133"/>
            <a:ext cx="4072467" cy="19804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863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546" y="577670"/>
            <a:ext cx="10276269" cy="564496"/>
          </a:xfrm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en-CA" spc="9" dirty="0"/>
              <a:t>Keys</a:t>
            </a:r>
            <a:endParaRPr spc="9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C906C-1C6A-4E1E-833F-38378E3C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5380131" cy="4351338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Foreign Key</a:t>
            </a:r>
          </a:p>
          <a:p>
            <a:pPr lvl="1"/>
            <a:r>
              <a:rPr lang="en-GB" dirty="0"/>
              <a:t>A primary key in another table</a:t>
            </a:r>
          </a:p>
          <a:p>
            <a:pPr lvl="1"/>
            <a:r>
              <a:rPr lang="en-GB" dirty="0"/>
              <a:t>Used to join tables together</a:t>
            </a:r>
          </a:p>
          <a:p>
            <a:pPr lvl="1"/>
            <a:r>
              <a:rPr lang="en-GB" dirty="0"/>
              <a:t>(Note that we didn’t have to store ‘Jon’ as a name for every single grade)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33543F-BA67-4B27-8B09-87BEBA205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308175"/>
              </p:ext>
            </p:extLst>
          </p:nvPr>
        </p:nvGraphicFramePr>
        <p:xfrm>
          <a:off x="1568994" y="3724585"/>
          <a:ext cx="7702006" cy="2456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3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961">
                  <a:extLst>
                    <a:ext uri="{9D8B030D-6E8A-4147-A177-3AD203B41FA5}">
                      <a16:colId xmlns:a16="http://schemas.microsoft.com/office/drawing/2014/main" val="1904798977"/>
                    </a:ext>
                  </a:extLst>
                </a:gridCol>
                <a:gridCol w="1670961">
                  <a:extLst>
                    <a:ext uri="{9D8B030D-6E8A-4147-A177-3AD203B41FA5}">
                      <a16:colId xmlns:a16="http://schemas.microsoft.com/office/drawing/2014/main" val="1534662060"/>
                    </a:ext>
                  </a:extLst>
                </a:gridCol>
              </a:tblGrid>
              <a:tr h="76250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spc="-330" dirty="0">
                          <a:latin typeface="Arial"/>
                          <a:cs typeface="Arial"/>
                        </a:rPr>
                        <a:t>No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ID</a:t>
                      </a:r>
                      <a:endParaRPr sz="2200" b="1" dirty="0">
                        <a:solidFill>
                          <a:srgbClr val="0070C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dirty="0">
                          <a:latin typeface="Arial"/>
                          <a:cs typeface="Arial"/>
                        </a:rPr>
                        <a:t>Course</a:t>
                      </a:r>
                      <a:endParaRPr sz="2200" b="1" dirty="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dirty="0">
                          <a:latin typeface="Arial"/>
                          <a:cs typeface="Arial"/>
                        </a:rPr>
                        <a:t>Grade</a:t>
                      </a:r>
                      <a:endParaRPr sz="2200" b="1" dirty="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b="1" dirty="0">
                          <a:latin typeface="Arial"/>
                          <a:cs typeface="Arial"/>
                        </a:rPr>
                        <a:t>Name</a:t>
                      </a:r>
                      <a:endParaRPr sz="2200" b="1" dirty="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539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1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3012143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40" dirty="0">
                          <a:latin typeface="Arial Narrow"/>
                          <a:cs typeface="Arial Narrow"/>
                        </a:rPr>
                        <a:t>DATA 201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A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Jon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539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2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3012143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35" dirty="0">
                          <a:latin typeface="Arial Narrow"/>
                          <a:cs typeface="Arial Narrow"/>
                        </a:rPr>
                        <a:t>DATA 211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A-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Jon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502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-55" dirty="0">
                          <a:latin typeface="Arial Narrow"/>
                          <a:cs typeface="Arial Narrow"/>
                        </a:rPr>
                        <a:t>3012143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 algn="l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spc="50" dirty="0">
                          <a:latin typeface="Arial Narrow"/>
                          <a:cs typeface="Arial Narrow"/>
                        </a:rPr>
                        <a:t>DATA 311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B+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CA" sz="2200" dirty="0">
                          <a:latin typeface="Arial Narrow"/>
                          <a:cs typeface="Arial Narrow"/>
                        </a:rPr>
                        <a:t>Jon</a:t>
                      </a:r>
                      <a:endParaRPr sz="2200" dirty="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023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Example</a:t>
            </a:r>
            <a:r>
              <a:rPr spc="-33" dirty="0"/>
              <a:t> </a:t>
            </a:r>
            <a:r>
              <a:rPr spc="9" dirty="0"/>
              <a:t>(Census)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6078F-93F9-422B-BB34-BA44FDA31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Levels of Measurement (nominal, ordinal, interval, or ratio)  </a:t>
            </a:r>
          </a:p>
          <a:p>
            <a:r>
              <a:rPr lang="en-GB" dirty="0"/>
              <a:t>Types of Attribute (dimension or measure)</a:t>
            </a:r>
          </a:p>
          <a:p>
            <a:endParaRPr lang="en-GB" dirty="0"/>
          </a:p>
          <a:p>
            <a:r>
              <a:rPr lang="en-GB" dirty="0"/>
              <a:t>Year: 1901 – 2016 (every 5 years)</a:t>
            </a:r>
          </a:p>
          <a:p>
            <a:r>
              <a:rPr lang="en-GB" dirty="0"/>
              <a:t>Age: 0 – 90+</a:t>
            </a:r>
          </a:p>
          <a:p>
            <a:r>
              <a:rPr lang="en-GB" dirty="0"/>
              <a:t>Marital Status: Single, Married, Divorced,…  </a:t>
            </a:r>
          </a:p>
          <a:p>
            <a:r>
              <a:rPr lang="en-GB" dirty="0"/>
              <a:t>People: # of people in group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sz="quarter" idx="10"/>
          </p:nvPr>
        </p:nvSpPr>
        <p:spPr>
          <a:xfrm>
            <a:off x="1682354" y="2024206"/>
            <a:ext cx="8827293" cy="2809589"/>
          </a:xfrm>
          <a:prstGeom prst="rect">
            <a:avLst/>
          </a:prstGeom>
        </p:spPr>
        <p:txBody>
          <a:bodyPr vert="horz" wrap="square" lIns="0" tIns="3466" rIns="0" bIns="0" rtlCol="0">
            <a:spAutoFit/>
          </a:bodyPr>
          <a:lstStyle/>
          <a:p>
            <a:pPr marL="7701" marR="3081">
              <a:lnSpc>
                <a:spcPct val="101800"/>
              </a:lnSpc>
              <a:spcBef>
                <a:spcPts val="27"/>
              </a:spcBef>
            </a:pPr>
            <a:r>
              <a:rPr sz="3600" spc="9" dirty="0"/>
              <a:t>Dimensions </a:t>
            </a:r>
            <a:r>
              <a:rPr sz="3600" spc="12" dirty="0"/>
              <a:t>and </a:t>
            </a:r>
            <a:r>
              <a:rPr sz="3600" spc="9" dirty="0"/>
              <a:t>Measures </a:t>
            </a:r>
            <a:r>
              <a:rPr sz="3600" spc="6" dirty="0"/>
              <a:t>are </a:t>
            </a:r>
            <a:r>
              <a:rPr sz="3600" spc="9" dirty="0"/>
              <a:t>important concepts in </a:t>
            </a:r>
            <a:r>
              <a:rPr sz="3600" spc="15" dirty="0"/>
              <a:t>many </a:t>
            </a:r>
            <a:r>
              <a:rPr sz="3600" spc="6" dirty="0"/>
              <a:t>analysis</a:t>
            </a:r>
            <a:r>
              <a:rPr sz="3600" spc="3" dirty="0"/>
              <a:t> </a:t>
            </a:r>
            <a:r>
              <a:rPr sz="3600" spc="9" dirty="0"/>
              <a:t>tools.</a:t>
            </a:r>
            <a:endParaRPr lang="en-CA" sz="3600" spc="9" dirty="0"/>
          </a:p>
          <a:p>
            <a:pPr marL="7701" marR="3081">
              <a:lnSpc>
                <a:spcPct val="101800"/>
              </a:lnSpc>
              <a:spcBef>
                <a:spcPts val="27"/>
              </a:spcBef>
            </a:pPr>
            <a:endParaRPr lang="en-CA" sz="3600" spc="9" dirty="0"/>
          </a:p>
          <a:p>
            <a:pPr marL="7701" marR="3081">
              <a:lnSpc>
                <a:spcPct val="101800"/>
              </a:lnSpc>
              <a:spcBef>
                <a:spcPts val="27"/>
              </a:spcBef>
            </a:pPr>
            <a:r>
              <a:rPr lang="en-GB" sz="3600" spc="12" dirty="0">
                <a:cs typeface="Century Gothic"/>
              </a:rPr>
              <a:t>Data </a:t>
            </a:r>
            <a:r>
              <a:rPr lang="en-GB" sz="3600" spc="9" dirty="0">
                <a:cs typeface="Century Gothic"/>
              </a:rPr>
              <a:t>with different levels of </a:t>
            </a:r>
            <a:r>
              <a:rPr lang="en-GB" sz="3600" spc="12" dirty="0">
                <a:cs typeface="Century Gothic"/>
              </a:rPr>
              <a:t>measurement </a:t>
            </a:r>
            <a:r>
              <a:rPr lang="en-GB" sz="3600" spc="6" dirty="0">
                <a:cs typeface="Century Gothic"/>
              </a:rPr>
              <a:t>are </a:t>
            </a:r>
            <a:r>
              <a:rPr lang="en-GB" sz="3600" spc="9" dirty="0">
                <a:cs typeface="Century Gothic"/>
              </a:rPr>
              <a:t>best to </a:t>
            </a:r>
            <a:r>
              <a:rPr lang="en-GB" sz="3600" spc="12" dirty="0">
                <a:cs typeface="Century Gothic"/>
              </a:rPr>
              <a:t>encode</a:t>
            </a:r>
            <a:r>
              <a:rPr lang="en-GB" sz="3600" spc="-33" dirty="0">
                <a:cs typeface="Century Gothic"/>
              </a:rPr>
              <a:t> </a:t>
            </a:r>
            <a:r>
              <a:rPr lang="en-GB" sz="3600" spc="9" dirty="0">
                <a:cs typeface="Century Gothic"/>
              </a:rPr>
              <a:t>in different</a:t>
            </a:r>
            <a:r>
              <a:rPr lang="en-GB" sz="3600" spc="3" dirty="0">
                <a:cs typeface="Century Gothic"/>
              </a:rPr>
              <a:t> </a:t>
            </a:r>
            <a:r>
              <a:rPr lang="en-GB" sz="3600" spc="9" dirty="0">
                <a:cs typeface="Century Gothic"/>
              </a:rPr>
              <a:t>ways.</a:t>
            </a:r>
            <a:endParaRPr sz="3600" spc="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5941" y="1"/>
            <a:ext cx="10020117" cy="6857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085941" y="1"/>
            <a:ext cx="10277475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3"/>
              </a:spcBef>
            </a:pPr>
            <a:r>
              <a:rPr lang="en-GB" sz="2486" spc="6" dirty="0">
                <a:solidFill>
                  <a:srgbClr val="FFFFFF"/>
                </a:solidFill>
              </a:rPr>
              <a:t>Mesopotamian Clay </a:t>
            </a:r>
            <a:r>
              <a:rPr lang="en-GB" sz="2486" spc="-15" dirty="0">
                <a:solidFill>
                  <a:srgbClr val="FFFFFF"/>
                </a:solidFill>
              </a:rPr>
              <a:t>Tokens </a:t>
            </a:r>
            <a:r>
              <a:rPr lang="en-GB" sz="2486" spc="6" dirty="0">
                <a:solidFill>
                  <a:srgbClr val="FFFFFF"/>
                </a:solidFill>
              </a:rPr>
              <a:t>5500</a:t>
            </a:r>
            <a:r>
              <a:rPr lang="en-GB" sz="2486" dirty="0">
                <a:solidFill>
                  <a:srgbClr val="FFFFFF"/>
                </a:solidFill>
              </a:rPr>
              <a:t> </a:t>
            </a:r>
            <a:r>
              <a:rPr lang="en-GB" sz="2486" spc="6" dirty="0">
                <a:solidFill>
                  <a:srgbClr val="FFFFFF"/>
                </a:solidFill>
              </a:rPr>
              <a:t>BCE</a:t>
            </a:r>
            <a:endParaRPr sz="2486" dirty="0"/>
          </a:p>
        </p:txBody>
      </p:sp>
    </p:spTree>
    <p:extLst>
      <p:ext uri="{BB962C8B-B14F-4D97-AF65-F5344CB8AC3E}">
        <p14:creationId xmlns:p14="http://schemas.microsoft.com/office/powerpoint/2010/main" val="3984262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B4CE0-784B-449B-A8F4-1887A83790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Encoding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B3758-DDFC-4133-8A38-35EF1D6B7F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Marks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12" dirty="0"/>
              <a:t>Ma</a:t>
            </a:r>
            <a:r>
              <a:rPr spc="6" dirty="0"/>
              <a:t>rks</a:t>
            </a:r>
          </a:p>
        </p:txBody>
      </p:sp>
      <p:sp>
        <p:nvSpPr>
          <p:cNvPr id="3" name="object 3"/>
          <p:cNvSpPr/>
          <p:nvPr/>
        </p:nvSpPr>
        <p:spPr>
          <a:xfrm>
            <a:off x="1200069" y="2605553"/>
            <a:ext cx="336937" cy="336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1219118" y="2611903"/>
            <a:ext cx="299195" cy="299195"/>
          </a:xfrm>
          <a:custGeom>
            <a:avLst/>
            <a:gdLst/>
            <a:ahLst/>
            <a:cxnLst/>
            <a:rect l="l" t="t" r="r" b="b"/>
            <a:pathLst>
              <a:path w="493394" h="493395">
                <a:moveTo>
                  <a:pt x="246404" y="0"/>
                </a:moveTo>
                <a:lnTo>
                  <a:pt x="199342" y="4510"/>
                </a:lnTo>
                <a:lnTo>
                  <a:pt x="153682" y="18042"/>
                </a:lnTo>
                <a:lnTo>
                  <a:pt x="110824" y="40595"/>
                </a:lnTo>
                <a:lnTo>
                  <a:pt x="72170" y="72169"/>
                </a:lnTo>
                <a:lnTo>
                  <a:pt x="40595" y="110824"/>
                </a:lnTo>
                <a:lnTo>
                  <a:pt x="18042" y="153682"/>
                </a:lnTo>
                <a:lnTo>
                  <a:pt x="4510" y="199342"/>
                </a:lnTo>
                <a:lnTo>
                  <a:pt x="0" y="246404"/>
                </a:lnTo>
                <a:lnTo>
                  <a:pt x="4510" y="293466"/>
                </a:lnTo>
                <a:lnTo>
                  <a:pt x="18042" y="339126"/>
                </a:lnTo>
                <a:lnTo>
                  <a:pt x="40595" y="381984"/>
                </a:lnTo>
                <a:lnTo>
                  <a:pt x="72170" y="420638"/>
                </a:lnTo>
                <a:lnTo>
                  <a:pt x="110824" y="452213"/>
                </a:lnTo>
                <a:lnTo>
                  <a:pt x="153682" y="474766"/>
                </a:lnTo>
                <a:lnTo>
                  <a:pt x="199342" y="488298"/>
                </a:lnTo>
                <a:lnTo>
                  <a:pt x="246404" y="492809"/>
                </a:lnTo>
                <a:lnTo>
                  <a:pt x="293466" y="488298"/>
                </a:lnTo>
                <a:lnTo>
                  <a:pt x="339126" y="474766"/>
                </a:lnTo>
                <a:lnTo>
                  <a:pt x="381984" y="452213"/>
                </a:lnTo>
                <a:lnTo>
                  <a:pt x="420638" y="420638"/>
                </a:lnTo>
                <a:lnTo>
                  <a:pt x="452213" y="381984"/>
                </a:lnTo>
                <a:lnTo>
                  <a:pt x="474766" y="339126"/>
                </a:lnTo>
                <a:lnTo>
                  <a:pt x="488298" y="293466"/>
                </a:lnTo>
                <a:lnTo>
                  <a:pt x="492809" y="246404"/>
                </a:lnTo>
                <a:lnTo>
                  <a:pt x="488298" y="199342"/>
                </a:lnTo>
                <a:lnTo>
                  <a:pt x="474766" y="153682"/>
                </a:lnTo>
                <a:lnTo>
                  <a:pt x="452213" y="110824"/>
                </a:lnTo>
                <a:lnTo>
                  <a:pt x="420638" y="72169"/>
                </a:lnTo>
                <a:lnTo>
                  <a:pt x="381984" y="40595"/>
                </a:lnTo>
                <a:lnTo>
                  <a:pt x="339126" y="18042"/>
                </a:lnTo>
                <a:lnTo>
                  <a:pt x="293466" y="4510"/>
                </a:lnTo>
                <a:lnTo>
                  <a:pt x="246404" y="0"/>
                </a:lnTo>
                <a:close/>
              </a:path>
            </a:pathLst>
          </a:custGeom>
          <a:solidFill>
            <a:srgbClr val="53585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5874843" y="4266240"/>
            <a:ext cx="2299732" cy="2365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5893969" y="4274368"/>
            <a:ext cx="2261484" cy="2325790"/>
          </a:xfrm>
          <a:custGeom>
            <a:avLst/>
            <a:gdLst/>
            <a:ahLst/>
            <a:cxnLst/>
            <a:rect l="l" t="t" r="r" b="b"/>
            <a:pathLst>
              <a:path w="3729355" h="3835400">
                <a:moveTo>
                  <a:pt x="2087948" y="3822700"/>
                </a:moveTo>
                <a:lnTo>
                  <a:pt x="1641394" y="3822700"/>
                </a:lnTo>
                <a:lnTo>
                  <a:pt x="1685925" y="3835400"/>
                </a:lnTo>
                <a:lnTo>
                  <a:pt x="2043417" y="3835400"/>
                </a:lnTo>
                <a:lnTo>
                  <a:pt x="2087948" y="3822700"/>
                </a:lnTo>
                <a:close/>
              </a:path>
              <a:path w="3729355" h="3835400">
                <a:moveTo>
                  <a:pt x="2176679" y="3810000"/>
                </a:moveTo>
                <a:lnTo>
                  <a:pt x="1552664" y="3810000"/>
                </a:lnTo>
                <a:lnTo>
                  <a:pt x="1596967" y="3822700"/>
                </a:lnTo>
                <a:lnTo>
                  <a:pt x="2132376" y="3822700"/>
                </a:lnTo>
                <a:lnTo>
                  <a:pt x="2176679" y="3810000"/>
                </a:lnTo>
                <a:close/>
              </a:path>
              <a:path w="3729355" h="3835400">
                <a:moveTo>
                  <a:pt x="2352235" y="63500"/>
                </a:moveTo>
                <a:lnTo>
                  <a:pt x="1377108" y="63500"/>
                </a:lnTo>
                <a:lnTo>
                  <a:pt x="1333736" y="76200"/>
                </a:lnTo>
                <a:lnTo>
                  <a:pt x="1290614" y="101600"/>
                </a:lnTo>
                <a:lnTo>
                  <a:pt x="1162944" y="139700"/>
                </a:lnTo>
                <a:lnTo>
                  <a:pt x="1121023" y="165100"/>
                </a:lnTo>
                <a:lnTo>
                  <a:pt x="1079454" y="177800"/>
                </a:lnTo>
                <a:lnTo>
                  <a:pt x="997455" y="228600"/>
                </a:lnTo>
                <a:lnTo>
                  <a:pt x="957066" y="241300"/>
                </a:lnTo>
                <a:lnTo>
                  <a:pt x="917113" y="266700"/>
                </a:lnTo>
                <a:lnTo>
                  <a:pt x="838594" y="317500"/>
                </a:lnTo>
                <a:lnTo>
                  <a:pt x="762063" y="368300"/>
                </a:lnTo>
                <a:lnTo>
                  <a:pt x="724595" y="406400"/>
                </a:lnTo>
                <a:lnTo>
                  <a:pt x="687686" y="431800"/>
                </a:lnTo>
                <a:lnTo>
                  <a:pt x="651357" y="469900"/>
                </a:lnTo>
                <a:lnTo>
                  <a:pt x="615629" y="495300"/>
                </a:lnTo>
                <a:lnTo>
                  <a:pt x="580522" y="533400"/>
                </a:lnTo>
                <a:lnTo>
                  <a:pt x="546058" y="571500"/>
                </a:lnTo>
                <a:lnTo>
                  <a:pt x="512963" y="596900"/>
                </a:lnTo>
                <a:lnTo>
                  <a:pt x="480903" y="635000"/>
                </a:lnTo>
                <a:lnTo>
                  <a:pt x="449877" y="673100"/>
                </a:lnTo>
                <a:lnTo>
                  <a:pt x="419885" y="711200"/>
                </a:lnTo>
                <a:lnTo>
                  <a:pt x="390928" y="749300"/>
                </a:lnTo>
                <a:lnTo>
                  <a:pt x="363004" y="787400"/>
                </a:lnTo>
                <a:lnTo>
                  <a:pt x="336115" y="825500"/>
                </a:lnTo>
                <a:lnTo>
                  <a:pt x="310260" y="863600"/>
                </a:lnTo>
                <a:lnTo>
                  <a:pt x="285439" y="901700"/>
                </a:lnTo>
                <a:lnTo>
                  <a:pt x="261652" y="939800"/>
                </a:lnTo>
                <a:lnTo>
                  <a:pt x="238900" y="977900"/>
                </a:lnTo>
                <a:lnTo>
                  <a:pt x="217182" y="1028700"/>
                </a:lnTo>
                <a:lnTo>
                  <a:pt x="196498" y="1066800"/>
                </a:lnTo>
                <a:lnTo>
                  <a:pt x="176848" y="1104900"/>
                </a:lnTo>
                <a:lnTo>
                  <a:pt x="158232" y="1143000"/>
                </a:lnTo>
                <a:lnTo>
                  <a:pt x="140651" y="1193800"/>
                </a:lnTo>
                <a:lnTo>
                  <a:pt x="124104" y="1231900"/>
                </a:lnTo>
                <a:lnTo>
                  <a:pt x="108591" y="1270000"/>
                </a:lnTo>
                <a:lnTo>
                  <a:pt x="94112" y="1320800"/>
                </a:lnTo>
                <a:lnTo>
                  <a:pt x="80667" y="1358900"/>
                </a:lnTo>
                <a:lnTo>
                  <a:pt x="68257" y="1409700"/>
                </a:lnTo>
                <a:lnTo>
                  <a:pt x="56881" y="1447800"/>
                </a:lnTo>
                <a:lnTo>
                  <a:pt x="46539" y="1498600"/>
                </a:lnTo>
                <a:lnTo>
                  <a:pt x="37231" y="1536700"/>
                </a:lnTo>
                <a:lnTo>
                  <a:pt x="28957" y="1587500"/>
                </a:lnTo>
                <a:lnTo>
                  <a:pt x="21718" y="1625600"/>
                </a:lnTo>
                <a:lnTo>
                  <a:pt x="15513" y="1676400"/>
                </a:lnTo>
                <a:lnTo>
                  <a:pt x="10342" y="1714500"/>
                </a:lnTo>
                <a:lnTo>
                  <a:pt x="3102" y="1803400"/>
                </a:lnTo>
                <a:lnTo>
                  <a:pt x="1034" y="1854200"/>
                </a:lnTo>
                <a:lnTo>
                  <a:pt x="0" y="1905000"/>
                </a:lnTo>
                <a:lnTo>
                  <a:pt x="0" y="1943100"/>
                </a:lnTo>
                <a:lnTo>
                  <a:pt x="1034" y="1993900"/>
                </a:lnTo>
                <a:lnTo>
                  <a:pt x="3102" y="2032000"/>
                </a:lnTo>
                <a:lnTo>
                  <a:pt x="6205" y="2082800"/>
                </a:lnTo>
                <a:lnTo>
                  <a:pt x="10342" y="2120900"/>
                </a:lnTo>
                <a:lnTo>
                  <a:pt x="15513" y="2171700"/>
                </a:lnTo>
                <a:lnTo>
                  <a:pt x="21718" y="2222500"/>
                </a:lnTo>
                <a:lnTo>
                  <a:pt x="28957" y="2260600"/>
                </a:lnTo>
                <a:lnTo>
                  <a:pt x="37231" y="2311400"/>
                </a:lnTo>
                <a:lnTo>
                  <a:pt x="46539" y="2349500"/>
                </a:lnTo>
                <a:lnTo>
                  <a:pt x="56881" y="2400300"/>
                </a:lnTo>
                <a:lnTo>
                  <a:pt x="68257" y="2438400"/>
                </a:lnTo>
                <a:lnTo>
                  <a:pt x="80667" y="2476500"/>
                </a:lnTo>
                <a:lnTo>
                  <a:pt x="94112" y="2527300"/>
                </a:lnTo>
                <a:lnTo>
                  <a:pt x="108591" y="2565400"/>
                </a:lnTo>
                <a:lnTo>
                  <a:pt x="124104" y="2616200"/>
                </a:lnTo>
                <a:lnTo>
                  <a:pt x="140651" y="2654300"/>
                </a:lnTo>
                <a:lnTo>
                  <a:pt x="158232" y="2692400"/>
                </a:lnTo>
                <a:lnTo>
                  <a:pt x="176848" y="2743200"/>
                </a:lnTo>
                <a:lnTo>
                  <a:pt x="196498" y="2781300"/>
                </a:lnTo>
                <a:lnTo>
                  <a:pt x="217182" y="2819400"/>
                </a:lnTo>
                <a:lnTo>
                  <a:pt x="238900" y="2857500"/>
                </a:lnTo>
                <a:lnTo>
                  <a:pt x="261652" y="2908300"/>
                </a:lnTo>
                <a:lnTo>
                  <a:pt x="285439" y="2946400"/>
                </a:lnTo>
                <a:lnTo>
                  <a:pt x="310260" y="2984500"/>
                </a:lnTo>
                <a:lnTo>
                  <a:pt x="336115" y="3022600"/>
                </a:lnTo>
                <a:lnTo>
                  <a:pt x="363004" y="3060700"/>
                </a:lnTo>
                <a:lnTo>
                  <a:pt x="390928" y="3098800"/>
                </a:lnTo>
                <a:lnTo>
                  <a:pt x="419885" y="3136900"/>
                </a:lnTo>
                <a:lnTo>
                  <a:pt x="449877" y="3175000"/>
                </a:lnTo>
                <a:lnTo>
                  <a:pt x="480903" y="3213100"/>
                </a:lnTo>
                <a:lnTo>
                  <a:pt x="512963" y="3238500"/>
                </a:lnTo>
                <a:lnTo>
                  <a:pt x="546058" y="3276600"/>
                </a:lnTo>
                <a:lnTo>
                  <a:pt x="580522" y="3314700"/>
                </a:lnTo>
                <a:lnTo>
                  <a:pt x="615629" y="3352800"/>
                </a:lnTo>
                <a:lnTo>
                  <a:pt x="651357" y="3378200"/>
                </a:lnTo>
                <a:lnTo>
                  <a:pt x="687686" y="3416300"/>
                </a:lnTo>
                <a:lnTo>
                  <a:pt x="724595" y="3441700"/>
                </a:lnTo>
                <a:lnTo>
                  <a:pt x="800069" y="3492500"/>
                </a:lnTo>
                <a:lnTo>
                  <a:pt x="838594" y="3530600"/>
                </a:lnTo>
                <a:lnTo>
                  <a:pt x="917113" y="3581400"/>
                </a:lnTo>
                <a:lnTo>
                  <a:pt x="957066" y="3594100"/>
                </a:lnTo>
                <a:lnTo>
                  <a:pt x="1038258" y="3644900"/>
                </a:lnTo>
                <a:lnTo>
                  <a:pt x="1079454" y="3657600"/>
                </a:lnTo>
                <a:lnTo>
                  <a:pt x="1121023" y="3683000"/>
                </a:lnTo>
                <a:lnTo>
                  <a:pt x="1162944" y="3695700"/>
                </a:lnTo>
                <a:lnTo>
                  <a:pt x="1205197" y="3721100"/>
                </a:lnTo>
                <a:lnTo>
                  <a:pt x="1508505" y="3810000"/>
                </a:lnTo>
                <a:lnTo>
                  <a:pt x="2220837" y="3810000"/>
                </a:lnTo>
                <a:lnTo>
                  <a:pt x="2524145" y="3721100"/>
                </a:lnTo>
                <a:lnTo>
                  <a:pt x="2566398" y="3695700"/>
                </a:lnTo>
                <a:lnTo>
                  <a:pt x="2608319" y="3683000"/>
                </a:lnTo>
                <a:lnTo>
                  <a:pt x="2649889" y="3657600"/>
                </a:lnTo>
                <a:lnTo>
                  <a:pt x="2691085" y="3644900"/>
                </a:lnTo>
                <a:lnTo>
                  <a:pt x="2772276" y="3594100"/>
                </a:lnTo>
                <a:lnTo>
                  <a:pt x="2812230" y="3581400"/>
                </a:lnTo>
                <a:lnTo>
                  <a:pt x="2890749" y="3530600"/>
                </a:lnTo>
                <a:lnTo>
                  <a:pt x="2929274" y="3492500"/>
                </a:lnTo>
                <a:lnTo>
                  <a:pt x="3004748" y="3441700"/>
                </a:lnTo>
                <a:lnTo>
                  <a:pt x="3041657" y="3416300"/>
                </a:lnTo>
                <a:lnTo>
                  <a:pt x="3077986" y="3378200"/>
                </a:lnTo>
                <a:lnTo>
                  <a:pt x="3113714" y="3352800"/>
                </a:lnTo>
                <a:lnTo>
                  <a:pt x="3148821" y="3314700"/>
                </a:lnTo>
                <a:lnTo>
                  <a:pt x="3183285" y="3276600"/>
                </a:lnTo>
                <a:lnTo>
                  <a:pt x="3216380" y="3238500"/>
                </a:lnTo>
                <a:lnTo>
                  <a:pt x="3248440" y="3213100"/>
                </a:lnTo>
                <a:lnTo>
                  <a:pt x="3279466" y="3175000"/>
                </a:lnTo>
                <a:lnTo>
                  <a:pt x="3309458" y="3136900"/>
                </a:lnTo>
                <a:lnTo>
                  <a:pt x="3338416" y="3098800"/>
                </a:lnTo>
                <a:lnTo>
                  <a:pt x="3366339" y="3060700"/>
                </a:lnTo>
                <a:lnTo>
                  <a:pt x="3393228" y="3022600"/>
                </a:lnTo>
                <a:lnTo>
                  <a:pt x="3419083" y="2984500"/>
                </a:lnTo>
                <a:lnTo>
                  <a:pt x="3443904" y="2946400"/>
                </a:lnTo>
                <a:lnTo>
                  <a:pt x="3467691" y="2908300"/>
                </a:lnTo>
                <a:lnTo>
                  <a:pt x="3490443" y="2857500"/>
                </a:lnTo>
                <a:lnTo>
                  <a:pt x="3512161" y="2819400"/>
                </a:lnTo>
                <a:lnTo>
                  <a:pt x="3532845" y="2781300"/>
                </a:lnTo>
                <a:lnTo>
                  <a:pt x="3552495" y="2743200"/>
                </a:lnTo>
                <a:lnTo>
                  <a:pt x="3571111" y="2692400"/>
                </a:lnTo>
                <a:lnTo>
                  <a:pt x="3588692" y="2654300"/>
                </a:lnTo>
                <a:lnTo>
                  <a:pt x="3605239" y="2616200"/>
                </a:lnTo>
                <a:lnTo>
                  <a:pt x="3620752" y="2565400"/>
                </a:lnTo>
                <a:lnTo>
                  <a:pt x="3635231" y="2527300"/>
                </a:lnTo>
                <a:lnTo>
                  <a:pt x="3648676" y="2476500"/>
                </a:lnTo>
                <a:lnTo>
                  <a:pt x="3661086" y="2438400"/>
                </a:lnTo>
                <a:lnTo>
                  <a:pt x="3672463" y="2400300"/>
                </a:lnTo>
                <a:lnTo>
                  <a:pt x="3682805" y="2349500"/>
                </a:lnTo>
                <a:lnTo>
                  <a:pt x="3692112" y="2311400"/>
                </a:lnTo>
                <a:lnTo>
                  <a:pt x="3700386" y="2260600"/>
                </a:lnTo>
                <a:lnTo>
                  <a:pt x="3707625" y="2222500"/>
                </a:lnTo>
                <a:lnTo>
                  <a:pt x="3713831" y="2171700"/>
                </a:lnTo>
                <a:lnTo>
                  <a:pt x="3719002" y="2120900"/>
                </a:lnTo>
                <a:lnTo>
                  <a:pt x="3723138" y="2082800"/>
                </a:lnTo>
                <a:lnTo>
                  <a:pt x="3726241" y="2032000"/>
                </a:lnTo>
                <a:lnTo>
                  <a:pt x="3728309" y="1993900"/>
                </a:lnTo>
                <a:lnTo>
                  <a:pt x="3729344" y="1943100"/>
                </a:lnTo>
                <a:lnTo>
                  <a:pt x="3729344" y="1905000"/>
                </a:lnTo>
                <a:lnTo>
                  <a:pt x="3728309" y="1854200"/>
                </a:lnTo>
                <a:lnTo>
                  <a:pt x="3726241" y="1803400"/>
                </a:lnTo>
                <a:lnTo>
                  <a:pt x="3719002" y="1714500"/>
                </a:lnTo>
                <a:lnTo>
                  <a:pt x="3713831" y="1676400"/>
                </a:lnTo>
                <a:lnTo>
                  <a:pt x="3707625" y="1625600"/>
                </a:lnTo>
                <a:lnTo>
                  <a:pt x="3700386" y="1587500"/>
                </a:lnTo>
                <a:lnTo>
                  <a:pt x="3692112" y="1536700"/>
                </a:lnTo>
                <a:lnTo>
                  <a:pt x="3682805" y="1498600"/>
                </a:lnTo>
                <a:lnTo>
                  <a:pt x="3672463" y="1447800"/>
                </a:lnTo>
                <a:lnTo>
                  <a:pt x="3661086" y="1409700"/>
                </a:lnTo>
                <a:lnTo>
                  <a:pt x="3648676" y="1358900"/>
                </a:lnTo>
                <a:lnTo>
                  <a:pt x="3635231" y="1320800"/>
                </a:lnTo>
                <a:lnTo>
                  <a:pt x="3620752" y="1270000"/>
                </a:lnTo>
                <a:lnTo>
                  <a:pt x="3605239" y="1231900"/>
                </a:lnTo>
                <a:lnTo>
                  <a:pt x="3588692" y="1193800"/>
                </a:lnTo>
                <a:lnTo>
                  <a:pt x="3571111" y="1143000"/>
                </a:lnTo>
                <a:lnTo>
                  <a:pt x="3552495" y="1104900"/>
                </a:lnTo>
                <a:lnTo>
                  <a:pt x="3532845" y="1066800"/>
                </a:lnTo>
                <a:lnTo>
                  <a:pt x="3512161" y="1028700"/>
                </a:lnTo>
                <a:lnTo>
                  <a:pt x="3490443" y="977900"/>
                </a:lnTo>
                <a:lnTo>
                  <a:pt x="3467691" y="939800"/>
                </a:lnTo>
                <a:lnTo>
                  <a:pt x="3443904" y="901700"/>
                </a:lnTo>
                <a:lnTo>
                  <a:pt x="3419083" y="863600"/>
                </a:lnTo>
                <a:lnTo>
                  <a:pt x="3393228" y="825500"/>
                </a:lnTo>
                <a:lnTo>
                  <a:pt x="3366339" y="787400"/>
                </a:lnTo>
                <a:lnTo>
                  <a:pt x="3338416" y="749300"/>
                </a:lnTo>
                <a:lnTo>
                  <a:pt x="3309458" y="711200"/>
                </a:lnTo>
                <a:lnTo>
                  <a:pt x="3279466" y="673100"/>
                </a:lnTo>
                <a:lnTo>
                  <a:pt x="3248440" y="635000"/>
                </a:lnTo>
                <a:lnTo>
                  <a:pt x="3216380" y="596900"/>
                </a:lnTo>
                <a:lnTo>
                  <a:pt x="3183285" y="571500"/>
                </a:lnTo>
                <a:lnTo>
                  <a:pt x="3148821" y="533400"/>
                </a:lnTo>
                <a:lnTo>
                  <a:pt x="3113714" y="495300"/>
                </a:lnTo>
                <a:lnTo>
                  <a:pt x="3077986" y="469900"/>
                </a:lnTo>
                <a:lnTo>
                  <a:pt x="3041657" y="431800"/>
                </a:lnTo>
                <a:lnTo>
                  <a:pt x="3004748" y="406400"/>
                </a:lnTo>
                <a:lnTo>
                  <a:pt x="2967280" y="368300"/>
                </a:lnTo>
                <a:lnTo>
                  <a:pt x="2890749" y="317500"/>
                </a:lnTo>
                <a:lnTo>
                  <a:pt x="2812230" y="266700"/>
                </a:lnTo>
                <a:lnTo>
                  <a:pt x="2772276" y="241300"/>
                </a:lnTo>
                <a:lnTo>
                  <a:pt x="2731888" y="228600"/>
                </a:lnTo>
                <a:lnTo>
                  <a:pt x="2649889" y="177800"/>
                </a:lnTo>
                <a:lnTo>
                  <a:pt x="2608319" y="165100"/>
                </a:lnTo>
                <a:lnTo>
                  <a:pt x="2566398" y="139700"/>
                </a:lnTo>
                <a:lnTo>
                  <a:pt x="2438729" y="101600"/>
                </a:lnTo>
                <a:lnTo>
                  <a:pt x="2395606" y="76200"/>
                </a:lnTo>
                <a:lnTo>
                  <a:pt x="2352235" y="63500"/>
                </a:lnTo>
                <a:close/>
              </a:path>
              <a:path w="3729355" h="3835400">
                <a:moveTo>
                  <a:pt x="2176679" y="25400"/>
                </a:moveTo>
                <a:lnTo>
                  <a:pt x="1552664" y="25400"/>
                </a:lnTo>
                <a:lnTo>
                  <a:pt x="1420707" y="63500"/>
                </a:lnTo>
                <a:lnTo>
                  <a:pt x="2308636" y="63500"/>
                </a:lnTo>
                <a:lnTo>
                  <a:pt x="2176679" y="25400"/>
                </a:lnTo>
                <a:close/>
              </a:path>
              <a:path w="3729355" h="3835400">
                <a:moveTo>
                  <a:pt x="2087948" y="12700"/>
                </a:moveTo>
                <a:lnTo>
                  <a:pt x="1641394" y="12700"/>
                </a:lnTo>
                <a:lnTo>
                  <a:pt x="1596967" y="25400"/>
                </a:lnTo>
                <a:lnTo>
                  <a:pt x="2132376" y="25400"/>
                </a:lnTo>
                <a:lnTo>
                  <a:pt x="2087948" y="12700"/>
                </a:lnTo>
                <a:close/>
              </a:path>
              <a:path w="3729355" h="3835400">
                <a:moveTo>
                  <a:pt x="1954127" y="0"/>
                </a:moveTo>
                <a:lnTo>
                  <a:pt x="1775215" y="0"/>
                </a:lnTo>
                <a:lnTo>
                  <a:pt x="1730539" y="12700"/>
                </a:lnTo>
                <a:lnTo>
                  <a:pt x="1998803" y="12700"/>
                </a:lnTo>
                <a:lnTo>
                  <a:pt x="1954127" y="0"/>
                </a:lnTo>
                <a:close/>
              </a:path>
            </a:pathLst>
          </a:custGeom>
          <a:solidFill>
            <a:srgbClr val="53585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4915154" y="3587339"/>
            <a:ext cx="1447725" cy="1447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4934202" y="3593689"/>
            <a:ext cx="1409721" cy="1409721"/>
          </a:xfrm>
          <a:custGeom>
            <a:avLst/>
            <a:gdLst/>
            <a:ahLst/>
            <a:cxnLst/>
            <a:rect l="l" t="t" r="r" b="b"/>
            <a:pathLst>
              <a:path w="2324734" h="2324734">
                <a:moveTo>
                  <a:pt x="0" y="2324580"/>
                </a:moveTo>
                <a:lnTo>
                  <a:pt x="2324580" y="2324580"/>
                </a:lnTo>
                <a:lnTo>
                  <a:pt x="2324580" y="0"/>
                </a:lnTo>
                <a:lnTo>
                  <a:pt x="0" y="0"/>
                </a:lnTo>
                <a:lnTo>
                  <a:pt x="0" y="2324580"/>
                </a:lnTo>
                <a:close/>
              </a:path>
            </a:pathLst>
          </a:custGeom>
          <a:solidFill>
            <a:srgbClr val="53585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3244624" y="4219252"/>
            <a:ext cx="2459642" cy="24596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3263673" y="4225602"/>
            <a:ext cx="2421671" cy="2421671"/>
          </a:xfrm>
          <a:custGeom>
            <a:avLst/>
            <a:gdLst/>
            <a:ahLst/>
            <a:cxnLst/>
            <a:rect l="l" t="t" r="r" b="b"/>
            <a:pathLst>
              <a:path w="3993515" h="3993515">
                <a:moveTo>
                  <a:pt x="1996653" y="0"/>
                </a:moveTo>
                <a:lnTo>
                  <a:pt x="0" y="1996653"/>
                </a:lnTo>
                <a:lnTo>
                  <a:pt x="1996653" y="3993306"/>
                </a:lnTo>
                <a:lnTo>
                  <a:pt x="3993306" y="1996653"/>
                </a:lnTo>
                <a:lnTo>
                  <a:pt x="1996653" y="0"/>
                </a:lnTo>
                <a:close/>
              </a:path>
            </a:pathLst>
          </a:custGeom>
          <a:solidFill>
            <a:srgbClr val="53585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8825584" y="1873123"/>
            <a:ext cx="1557971" cy="1557971"/>
          </a:xfrm>
          <a:custGeom>
            <a:avLst/>
            <a:gdLst/>
            <a:ahLst/>
            <a:cxnLst/>
            <a:rect l="l" t="t" r="r" b="b"/>
            <a:pathLst>
              <a:path w="2569209" h="2569210">
                <a:moveTo>
                  <a:pt x="0" y="2568833"/>
                </a:moveTo>
                <a:lnTo>
                  <a:pt x="2568833" y="0"/>
                </a:lnTo>
              </a:path>
            </a:pathLst>
          </a:custGeom>
          <a:ln w="62825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 txBox="1"/>
          <p:nvPr/>
        </p:nvSpPr>
        <p:spPr>
          <a:xfrm>
            <a:off x="2504805" y="2260534"/>
            <a:ext cx="899511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Points</a:t>
            </a:r>
            <a:endParaRPr sz="2486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76059" y="3610604"/>
            <a:ext cx="891039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dirty="0">
                <a:solidFill>
                  <a:srgbClr val="5F327C"/>
                </a:solidFill>
                <a:latin typeface="Century Gothic"/>
                <a:cs typeface="Century Gothic"/>
              </a:rPr>
              <a:t>Areas</a:t>
            </a:r>
            <a:endParaRPr sz="2486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01365" y="2351903"/>
            <a:ext cx="748951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spc="3" dirty="0">
                <a:solidFill>
                  <a:srgbClr val="5F327C"/>
                </a:solidFill>
                <a:latin typeface="Century Gothic"/>
                <a:cs typeface="Century Gothic"/>
              </a:rPr>
              <a:t>Lines</a:t>
            </a:r>
            <a:endParaRPr sz="2486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01010" y="2855141"/>
            <a:ext cx="192532" cy="192532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0" y="317403"/>
                </a:moveTo>
                <a:lnTo>
                  <a:pt x="317403" y="0"/>
                </a:lnTo>
              </a:path>
            </a:pathLst>
          </a:custGeom>
          <a:ln w="62825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2201010" y="2855141"/>
            <a:ext cx="192532" cy="192532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317403" y="317403"/>
                </a:moveTo>
                <a:lnTo>
                  <a:pt x="0" y="0"/>
                </a:lnTo>
              </a:path>
            </a:pathLst>
          </a:custGeom>
          <a:ln w="62825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1843183" y="2246250"/>
            <a:ext cx="250446" cy="2504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1862231" y="2252600"/>
            <a:ext cx="212556" cy="212556"/>
          </a:xfrm>
          <a:custGeom>
            <a:avLst/>
            <a:gdLst/>
            <a:ahLst/>
            <a:cxnLst/>
            <a:rect l="l" t="t" r="r" b="b"/>
            <a:pathLst>
              <a:path w="350520" h="350520">
                <a:moveTo>
                  <a:pt x="0" y="350179"/>
                </a:moveTo>
                <a:lnTo>
                  <a:pt x="350179" y="350179"/>
                </a:lnTo>
                <a:lnTo>
                  <a:pt x="350179" y="0"/>
                </a:lnTo>
                <a:lnTo>
                  <a:pt x="0" y="0"/>
                </a:lnTo>
                <a:lnTo>
                  <a:pt x="0" y="350179"/>
                </a:lnTo>
                <a:close/>
              </a:path>
            </a:pathLst>
          </a:custGeom>
          <a:solidFill>
            <a:srgbClr val="53585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9319104" y="3004118"/>
            <a:ext cx="1230281" cy="1219499"/>
          </a:xfrm>
          <a:custGeom>
            <a:avLst/>
            <a:gdLst/>
            <a:ahLst/>
            <a:cxnLst/>
            <a:rect l="l" t="t" r="r" b="b"/>
            <a:pathLst>
              <a:path w="2028825" h="2011045">
                <a:moveTo>
                  <a:pt x="0" y="2010834"/>
                </a:moveTo>
                <a:lnTo>
                  <a:pt x="12662" y="1959201"/>
                </a:lnTo>
                <a:lnTo>
                  <a:pt x="25954" y="1908204"/>
                </a:lnTo>
                <a:lnTo>
                  <a:pt x="39877" y="1857843"/>
                </a:lnTo>
                <a:lnTo>
                  <a:pt x="54431" y="1808117"/>
                </a:lnTo>
                <a:lnTo>
                  <a:pt x="69614" y="1759028"/>
                </a:lnTo>
                <a:lnTo>
                  <a:pt x="85428" y="1710575"/>
                </a:lnTo>
                <a:lnTo>
                  <a:pt x="101873" y="1662758"/>
                </a:lnTo>
                <a:lnTo>
                  <a:pt x="118948" y="1615577"/>
                </a:lnTo>
                <a:lnTo>
                  <a:pt x="136653" y="1569032"/>
                </a:lnTo>
                <a:lnTo>
                  <a:pt x="154988" y="1523122"/>
                </a:lnTo>
                <a:lnTo>
                  <a:pt x="173954" y="1477849"/>
                </a:lnTo>
                <a:lnTo>
                  <a:pt x="193550" y="1433212"/>
                </a:lnTo>
                <a:lnTo>
                  <a:pt x="213776" y="1389210"/>
                </a:lnTo>
                <a:lnTo>
                  <a:pt x="234633" y="1345845"/>
                </a:lnTo>
                <a:lnTo>
                  <a:pt x="256120" y="1303116"/>
                </a:lnTo>
                <a:lnTo>
                  <a:pt x="278237" y="1261022"/>
                </a:lnTo>
                <a:lnTo>
                  <a:pt x="300985" y="1219565"/>
                </a:lnTo>
                <a:lnTo>
                  <a:pt x="324363" y="1178743"/>
                </a:lnTo>
                <a:lnTo>
                  <a:pt x="348372" y="1138557"/>
                </a:lnTo>
                <a:lnTo>
                  <a:pt x="373011" y="1099008"/>
                </a:lnTo>
                <a:lnTo>
                  <a:pt x="398280" y="1060094"/>
                </a:lnTo>
                <a:lnTo>
                  <a:pt x="424179" y="1021817"/>
                </a:lnTo>
                <a:lnTo>
                  <a:pt x="450709" y="984175"/>
                </a:lnTo>
                <a:lnTo>
                  <a:pt x="477869" y="947169"/>
                </a:lnTo>
                <a:lnTo>
                  <a:pt x="505660" y="910799"/>
                </a:lnTo>
                <a:lnTo>
                  <a:pt x="534080" y="875066"/>
                </a:lnTo>
                <a:lnTo>
                  <a:pt x="563132" y="839968"/>
                </a:lnTo>
                <a:lnTo>
                  <a:pt x="592813" y="805506"/>
                </a:lnTo>
                <a:lnTo>
                  <a:pt x="623125" y="771680"/>
                </a:lnTo>
                <a:lnTo>
                  <a:pt x="654067" y="738490"/>
                </a:lnTo>
                <a:lnTo>
                  <a:pt x="685640" y="705936"/>
                </a:lnTo>
                <a:lnTo>
                  <a:pt x="717843" y="674018"/>
                </a:lnTo>
                <a:lnTo>
                  <a:pt x="750676" y="642736"/>
                </a:lnTo>
                <a:lnTo>
                  <a:pt x="784139" y="612090"/>
                </a:lnTo>
                <a:lnTo>
                  <a:pt x="818233" y="582080"/>
                </a:lnTo>
                <a:lnTo>
                  <a:pt x="852958" y="552706"/>
                </a:lnTo>
                <a:lnTo>
                  <a:pt x="888312" y="523968"/>
                </a:lnTo>
                <a:lnTo>
                  <a:pt x="924297" y="495865"/>
                </a:lnTo>
                <a:lnTo>
                  <a:pt x="960912" y="468399"/>
                </a:lnTo>
                <a:lnTo>
                  <a:pt x="998158" y="441569"/>
                </a:lnTo>
                <a:lnTo>
                  <a:pt x="1036034" y="415375"/>
                </a:lnTo>
                <a:lnTo>
                  <a:pt x="1074540" y="389816"/>
                </a:lnTo>
                <a:lnTo>
                  <a:pt x="1113677" y="364894"/>
                </a:lnTo>
                <a:lnTo>
                  <a:pt x="1153444" y="340607"/>
                </a:lnTo>
                <a:lnTo>
                  <a:pt x="1193841" y="316957"/>
                </a:lnTo>
                <a:lnTo>
                  <a:pt x="1234869" y="293943"/>
                </a:lnTo>
                <a:lnTo>
                  <a:pt x="1276527" y="271564"/>
                </a:lnTo>
                <a:lnTo>
                  <a:pt x="1318815" y="249821"/>
                </a:lnTo>
                <a:lnTo>
                  <a:pt x="1361734" y="228715"/>
                </a:lnTo>
                <a:lnTo>
                  <a:pt x="1405283" y="208244"/>
                </a:lnTo>
                <a:lnTo>
                  <a:pt x="1449462" y="188410"/>
                </a:lnTo>
                <a:lnTo>
                  <a:pt x="1494272" y="169211"/>
                </a:lnTo>
                <a:lnTo>
                  <a:pt x="1539712" y="150648"/>
                </a:lnTo>
                <a:lnTo>
                  <a:pt x="1585782" y="132722"/>
                </a:lnTo>
                <a:lnTo>
                  <a:pt x="1632483" y="115431"/>
                </a:lnTo>
                <a:lnTo>
                  <a:pt x="1679814" y="98776"/>
                </a:lnTo>
                <a:lnTo>
                  <a:pt x="1727775" y="82757"/>
                </a:lnTo>
                <a:lnTo>
                  <a:pt x="1776367" y="67374"/>
                </a:lnTo>
                <a:lnTo>
                  <a:pt x="1825589" y="52627"/>
                </a:lnTo>
                <a:lnTo>
                  <a:pt x="1875441" y="38516"/>
                </a:lnTo>
                <a:lnTo>
                  <a:pt x="1925924" y="25042"/>
                </a:lnTo>
                <a:lnTo>
                  <a:pt x="1977037" y="12203"/>
                </a:lnTo>
                <a:lnTo>
                  <a:pt x="2028781" y="0"/>
                </a:lnTo>
              </a:path>
            </a:pathLst>
          </a:custGeom>
          <a:ln w="62825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10228487" y="2166319"/>
            <a:ext cx="1648461" cy="1823281"/>
          </a:xfrm>
          <a:custGeom>
            <a:avLst/>
            <a:gdLst/>
            <a:ahLst/>
            <a:cxnLst/>
            <a:rect l="l" t="t" r="r" b="b"/>
            <a:pathLst>
              <a:path w="2718434" h="3006725">
                <a:moveTo>
                  <a:pt x="0" y="2478313"/>
                </a:moveTo>
                <a:lnTo>
                  <a:pt x="21615" y="2521838"/>
                </a:lnTo>
                <a:lnTo>
                  <a:pt x="45259" y="2563755"/>
                </a:lnTo>
                <a:lnTo>
                  <a:pt x="70846" y="2604024"/>
                </a:lnTo>
                <a:lnTo>
                  <a:pt x="98292" y="2642610"/>
                </a:lnTo>
                <a:lnTo>
                  <a:pt x="127513" y="2679475"/>
                </a:lnTo>
                <a:lnTo>
                  <a:pt x="158425" y="2714581"/>
                </a:lnTo>
                <a:lnTo>
                  <a:pt x="190943" y="2747891"/>
                </a:lnTo>
                <a:lnTo>
                  <a:pt x="224984" y="2779366"/>
                </a:lnTo>
                <a:lnTo>
                  <a:pt x="260463" y="2808971"/>
                </a:lnTo>
                <a:lnTo>
                  <a:pt x="297296" y="2836667"/>
                </a:lnTo>
                <a:lnTo>
                  <a:pt x="335399" y="2862416"/>
                </a:lnTo>
                <a:lnTo>
                  <a:pt x="374687" y="2886182"/>
                </a:lnTo>
                <a:lnTo>
                  <a:pt x="415077" y="2907927"/>
                </a:lnTo>
                <a:lnTo>
                  <a:pt x="456484" y="2927613"/>
                </a:lnTo>
                <a:lnTo>
                  <a:pt x="498824" y="2945203"/>
                </a:lnTo>
                <a:lnTo>
                  <a:pt x="542012" y="2960659"/>
                </a:lnTo>
                <a:lnTo>
                  <a:pt x="585966" y="2973944"/>
                </a:lnTo>
                <a:lnTo>
                  <a:pt x="630599" y="2985021"/>
                </a:lnTo>
                <a:lnTo>
                  <a:pt x="675829" y="2993852"/>
                </a:lnTo>
                <a:lnTo>
                  <a:pt x="721571" y="3000399"/>
                </a:lnTo>
                <a:lnTo>
                  <a:pt x="767741" y="3004625"/>
                </a:lnTo>
                <a:lnTo>
                  <a:pt x="814254" y="3006493"/>
                </a:lnTo>
                <a:lnTo>
                  <a:pt x="861027" y="3005965"/>
                </a:lnTo>
                <a:lnTo>
                  <a:pt x="907975" y="3003003"/>
                </a:lnTo>
                <a:lnTo>
                  <a:pt x="955013" y="2997571"/>
                </a:lnTo>
                <a:lnTo>
                  <a:pt x="1002059" y="2989630"/>
                </a:lnTo>
                <a:lnTo>
                  <a:pt x="1049027" y="2979143"/>
                </a:lnTo>
                <a:lnTo>
                  <a:pt x="1095834" y="2966073"/>
                </a:lnTo>
                <a:lnTo>
                  <a:pt x="1141207" y="2950797"/>
                </a:lnTo>
                <a:lnTo>
                  <a:pt x="1185312" y="2933331"/>
                </a:lnTo>
                <a:lnTo>
                  <a:pt x="1228098" y="2913752"/>
                </a:lnTo>
                <a:lnTo>
                  <a:pt x="1269517" y="2892134"/>
                </a:lnTo>
                <a:lnTo>
                  <a:pt x="1309518" y="2868553"/>
                </a:lnTo>
                <a:lnTo>
                  <a:pt x="1348052" y="2843083"/>
                </a:lnTo>
                <a:lnTo>
                  <a:pt x="1385068" y="2815801"/>
                </a:lnTo>
                <a:lnTo>
                  <a:pt x="1420518" y="2786781"/>
                </a:lnTo>
                <a:lnTo>
                  <a:pt x="1454352" y="2756099"/>
                </a:lnTo>
                <a:lnTo>
                  <a:pt x="1486519" y="2723830"/>
                </a:lnTo>
                <a:lnTo>
                  <a:pt x="1516971" y="2690049"/>
                </a:lnTo>
                <a:lnTo>
                  <a:pt x="1545657" y="2654833"/>
                </a:lnTo>
                <a:lnTo>
                  <a:pt x="1572527" y="2618255"/>
                </a:lnTo>
                <a:lnTo>
                  <a:pt x="1597533" y="2580391"/>
                </a:lnTo>
                <a:lnTo>
                  <a:pt x="1620623" y="2541316"/>
                </a:lnTo>
                <a:lnTo>
                  <a:pt x="1641750" y="2501107"/>
                </a:lnTo>
                <a:lnTo>
                  <a:pt x="1660862" y="2459838"/>
                </a:lnTo>
                <a:lnTo>
                  <a:pt x="1677910" y="2417584"/>
                </a:lnTo>
                <a:lnTo>
                  <a:pt x="1692844" y="2374421"/>
                </a:lnTo>
                <a:lnTo>
                  <a:pt x="1705615" y="2330423"/>
                </a:lnTo>
                <a:lnTo>
                  <a:pt x="1716173" y="2285667"/>
                </a:lnTo>
                <a:lnTo>
                  <a:pt x="1724468" y="2240228"/>
                </a:lnTo>
                <a:lnTo>
                  <a:pt x="1730450" y="2194180"/>
                </a:lnTo>
                <a:lnTo>
                  <a:pt x="1734070" y="2147600"/>
                </a:lnTo>
                <a:lnTo>
                  <a:pt x="1735278" y="2100562"/>
                </a:lnTo>
                <a:lnTo>
                  <a:pt x="1734025" y="2053142"/>
                </a:lnTo>
                <a:lnTo>
                  <a:pt x="1730260" y="2005414"/>
                </a:lnTo>
                <a:lnTo>
                  <a:pt x="1714245" y="1958955"/>
                </a:lnTo>
                <a:lnTo>
                  <a:pt x="1698162" y="1912519"/>
                </a:lnTo>
                <a:lnTo>
                  <a:pt x="1682012" y="1866107"/>
                </a:lnTo>
                <a:lnTo>
                  <a:pt x="1665795" y="1819718"/>
                </a:lnTo>
                <a:lnTo>
                  <a:pt x="1649511" y="1773353"/>
                </a:lnTo>
                <a:lnTo>
                  <a:pt x="1633159" y="1727012"/>
                </a:lnTo>
                <a:lnTo>
                  <a:pt x="1616740" y="1680694"/>
                </a:lnTo>
                <a:lnTo>
                  <a:pt x="1599885" y="1633370"/>
                </a:lnTo>
                <a:lnTo>
                  <a:pt x="1582960" y="1586071"/>
                </a:lnTo>
                <a:lnTo>
                  <a:pt x="1565965" y="1538797"/>
                </a:lnTo>
                <a:lnTo>
                  <a:pt x="1548900" y="1491549"/>
                </a:lnTo>
                <a:lnTo>
                  <a:pt x="1531765" y="1444326"/>
                </a:lnTo>
                <a:lnTo>
                  <a:pt x="1514560" y="1397129"/>
                </a:lnTo>
                <a:lnTo>
                  <a:pt x="1497285" y="1349957"/>
                </a:lnTo>
                <a:lnTo>
                  <a:pt x="1479939" y="1302812"/>
                </a:lnTo>
                <a:lnTo>
                  <a:pt x="1462524" y="1255692"/>
                </a:lnTo>
                <a:lnTo>
                  <a:pt x="1445039" y="1208598"/>
                </a:lnTo>
                <a:lnTo>
                  <a:pt x="1427483" y="1161530"/>
                </a:lnTo>
                <a:lnTo>
                  <a:pt x="1409858" y="1114488"/>
                </a:lnTo>
                <a:lnTo>
                  <a:pt x="1392163" y="1067472"/>
                </a:lnTo>
                <a:lnTo>
                  <a:pt x="1374398" y="1020483"/>
                </a:lnTo>
                <a:lnTo>
                  <a:pt x="1356563" y="973520"/>
                </a:lnTo>
                <a:lnTo>
                  <a:pt x="1338659" y="926583"/>
                </a:lnTo>
                <a:lnTo>
                  <a:pt x="1320685" y="879673"/>
                </a:lnTo>
                <a:lnTo>
                  <a:pt x="1302641" y="832789"/>
                </a:lnTo>
                <a:lnTo>
                  <a:pt x="1284527" y="785932"/>
                </a:lnTo>
                <a:lnTo>
                  <a:pt x="1280885" y="737239"/>
                </a:lnTo>
                <a:lnTo>
                  <a:pt x="1280552" y="689081"/>
                </a:lnTo>
                <a:lnTo>
                  <a:pt x="1283435" y="641578"/>
                </a:lnTo>
                <a:lnTo>
                  <a:pt x="1289438" y="594847"/>
                </a:lnTo>
                <a:lnTo>
                  <a:pt x="1298464" y="549004"/>
                </a:lnTo>
                <a:lnTo>
                  <a:pt x="1310420" y="504169"/>
                </a:lnTo>
                <a:lnTo>
                  <a:pt x="1325210" y="460458"/>
                </a:lnTo>
                <a:lnTo>
                  <a:pt x="1342738" y="417990"/>
                </a:lnTo>
                <a:lnTo>
                  <a:pt x="1362909" y="376882"/>
                </a:lnTo>
                <a:lnTo>
                  <a:pt x="1385628" y="337252"/>
                </a:lnTo>
                <a:lnTo>
                  <a:pt x="1410800" y="299218"/>
                </a:lnTo>
                <a:lnTo>
                  <a:pt x="1438328" y="262897"/>
                </a:lnTo>
                <a:lnTo>
                  <a:pt x="1468119" y="228407"/>
                </a:lnTo>
                <a:lnTo>
                  <a:pt x="1500077" y="195866"/>
                </a:lnTo>
                <a:lnTo>
                  <a:pt x="1534106" y="165391"/>
                </a:lnTo>
                <a:lnTo>
                  <a:pt x="1570112" y="137100"/>
                </a:lnTo>
                <a:lnTo>
                  <a:pt x="1607998" y="111112"/>
                </a:lnTo>
                <a:lnTo>
                  <a:pt x="1647669" y="87543"/>
                </a:lnTo>
                <a:lnTo>
                  <a:pt x="1689031" y="66511"/>
                </a:lnTo>
                <a:lnTo>
                  <a:pt x="1731988" y="48135"/>
                </a:lnTo>
                <a:lnTo>
                  <a:pt x="1776445" y="32531"/>
                </a:lnTo>
                <a:lnTo>
                  <a:pt x="1822306" y="19818"/>
                </a:lnTo>
                <a:lnTo>
                  <a:pt x="1869476" y="10112"/>
                </a:lnTo>
                <a:lnTo>
                  <a:pt x="1917860" y="3533"/>
                </a:lnTo>
                <a:lnTo>
                  <a:pt x="1965718" y="219"/>
                </a:lnTo>
                <a:lnTo>
                  <a:pt x="2012964" y="0"/>
                </a:lnTo>
                <a:lnTo>
                  <a:pt x="2059503" y="2783"/>
                </a:lnTo>
                <a:lnTo>
                  <a:pt x="2105240" y="8478"/>
                </a:lnTo>
                <a:lnTo>
                  <a:pt x="2150081" y="16992"/>
                </a:lnTo>
                <a:lnTo>
                  <a:pt x="2193932" y="28233"/>
                </a:lnTo>
                <a:lnTo>
                  <a:pt x="2236696" y="42109"/>
                </a:lnTo>
                <a:lnTo>
                  <a:pt x="2278279" y="58527"/>
                </a:lnTo>
                <a:lnTo>
                  <a:pt x="2318587" y="77396"/>
                </a:lnTo>
                <a:lnTo>
                  <a:pt x="2357525" y="98624"/>
                </a:lnTo>
                <a:lnTo>
                  <a:pt x="2394998" y="122118"/>
                </a:lnTo>
                <a:lnTo>
                  <a:pt x="2430911" y="147786"/>
                </a:lnTo>
                <a:lnTo>
                  <a:pt x="2465170" y="175537"/>
                </a:lnTo>
                <a:lnTo>
                  <a:pt x="2497679" y="205278"/>
                </a:lnTo>
                <a:lnTo>
                  <a:pt x="2528344" y="236916"/>
                </a:lnTo>
                <a:lnTo>
                  <a:pt x="2557070" y="270361"/>
                </a:lnTo>
                <a:lnTo>
                  <a:pt x="2583762" y="305520"/>
                </a:lnTo>
                <a:lnTo>
                  <a:pt x="2608326" y="342300"/>
                </a:lnTo>
                <a:lnTo>
                  <a:pt x="2630666" y="380610"/>
                </a:lnTo>
                <a:lnTo>
                  <a:pt x="2650689" y="420358"/>
                </a:lnTo>
                <a:lnTo>
                  <a:pt x="2668298" y="461451"/>
                </a:lnTo>
                <a:lnTo>
                  <a:pt x="2683400" y="503798"/>
                </a:lnTo>
                <a:lnTo>
                  <a:pt x="2695900" y="547306"/>
                </a:lnTo>
                <a:lnTo>
                  <a:pt x="2705702" y="591883"/>
                </a:lnTo>
                <a:lnTo>
                  <a:pt x="2712712" y="637438"/>
                </a:lnTo>
                <a:lnTo>
                  <a:pt x="2716836" y="683877"/>
                </a:lnTo>
                <a:lnTo>
                  <a:pt x="2717978" y="731110"/>
                </a:lnTo>
                <a:lnTo>
                  <a:pt x="2716044" y="779043"/>
                </a:lnTo>
              </a:path>
            </a:pathLst>
          </a:custGeom>
          <a:ln w="62825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 txBox="1"/>
          <p:nvPr/>
        </p:nvSpPr>
        <p:spPr>
          <a:xfrm>
            <a:off x="10222315" y="6091692"/>
            <a:ext cx="1655778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spc="3" dirty="0">
                <a:solidFill>
                  <a:srgbClr val="5F327C"/>
                </a:solidFill>
                <a:latin typeface="Century Gothic"/>
                <a:cs typeface="Century Gothic"/>
              </a:rPr>
              <a:t>Bertin</a:t>
            </a:r>
            <a:r>
              <a:rPr sz="2486" spc="-45" dirty="0">
                <a:solidFill>
                  <a:srgbClr val="5F327C"/>
                </a:solidFill>
                <a:latin typeface="Century Gothic"/>
                <a:cs typeface="Century Gothic"/>
              </a:rPr>
              <a:t> </a:t>
            </a: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1974</a:t>
            </a:r>
            <a:endParaRPr sz="2486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15A23-03FF-407C-86F4-AC12324163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Visual Variables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12" dirty="0"/>
              <a:t>Visual</a:t>
            </a:r>
            <a:r>
              <a:rPr spc="-45" dirty="0"/>
              <a:t> </a:t>
            </a:r>
            <a:r>
              <a:rPr spc="-58" dirty="0"/>
              <a:t>Variables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5CED5-43FC-49E6-B3FC-F4DA5574D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Position</a:t>
            </a:r>
          </a:p>
          <a:p>
            <a:r>
              <a:rPr lang="en-CA" dirty="0"/>
              <a:t>Size  </a:t>
            </a:r>
          </a:p>
          <a:p>
            <a:r>
              <a:rPr lang="en-CA" dirty="0"/>
              <a:t>Value</a:t>
            </a:r>
          </a:p>
          <a:p>
            <a:r>
              <a:rPr lang="en-CA" dirty="0"/>
              <a:t>Texture  </a:t>
            </a:r>
          </a:p>
          <a:p>
            <a:r>
              <a:rPr lang="en-CA" dirty="0"/>
              <a:t>Colour  </a:t>
            </a:r>
          </a:p>
          <a:p>
            <a:r>
              <a:rPr lang="en-CA" dirty="0"/>
              <a:t>Orientation</a:t>
            </a:r>
          </a:p>
          <a:p>
            <a:r>
              <a:rPr lang="en-CA" dirty="0"/>
              <a:t>Shape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546" y="577670"/>
            <a:ext cx="10276269" cy="564496"/>
          </a:xfrm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en-CA" spc="12" dirty="0" err="1"/>
              <a:t>Bertin</a:t>
            </a:r>
            <a:r>
              <a:rPr lang="en-CA" spc="12" dirty="0"/>
              <a:t> 1974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F95818-FBC5-4632-A22A-13C051F36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483" y="487433"/>
            <a:ext cx="7606650" cy="625435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9365" y="888937"/>
            <a:ext cx="2603422" cy="634201"/>
          </a:xfrm>
          <a:custGeom>
            <a:avLst/>
            <a:gdLst/>
            <a:ahLst/>
            <a:cxnLst/>
            <a:rect l="l" t="t" r="r" b="b"/>
            <a:pathLst>
              <a:path w="4293235" h="1045844">
                <a:moveTo>
                  <a:pt x="0" y="0"/>
                </a:moveTo>
                <a:lnTo>
                  <a:pt x="4293063" y="0"/>
                </a:lnTo>
                <a:lnTo>
                  <a:pt x="4293063" y="1045779"/>
                </a:lnTo>
                <a:lnTo>
                  <a:pt x="0" y="1045779"/>
                </a:lnTo>
                <a:lnTo>
                  <a:pt x="0" y="0"/>
                </a:lnTo>
                <a:close/>
              </a:path>
            </a:pathLst>
          </a:custGeom>
          <a:solidFill>
            <a:srgbClr val="5F327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3492682" y="888937"/>
            <a:ext cx="2603422" cy="634201"/>
          </a:xfrm>
          <a:custGeom>
            <a:avLst/>
            <a:gdLst/>
            <a:ahLst/>
            <a:cxnLst/>
            <a:rect l="l" t="t" r="r" b="b"/>
            <a:pathLst>
              <a:path w="4293234" h="1045844">
                <a:moveTo>
                  <a:pt x="0" y="0"/>
                </a:moveTo>
                <a:lnTo>
                  <a:pt x="4293063" y="0"/>
                </a:lnTo>
                <a:lnTo>
                  <a:pt x="4293063" y="1045779"/>
                </a:lnTo>
                <a:lnTo>
                  <a:pt x="0" y="1045779"/>
                </a:lnTo>
                <a:lnTo>
                  <a:pt x="0" y="0"/>
                </a:lnTo>
                <a:close/>
              </a:path>
            </a:pathLst>
          </a:custGeom>
          <a:solidFill>
            <a:srgbClr val="5F327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6096000" y="888937"/>
            <a:ext cx="2603422" cy="634201"/>
          </a:xfrm>
          <a:custGeom>
            <a:avLst/>
            <a:gdLst/>
            <a:ahLst/>
            <a:cxnLst/>
            <a:rect l="l" t="t" r="r" b="b"/>
            <a:pathLst>
              <a:path w="4293234" h="1045844">
                <a:moveTo>
                  <a:pt x="0" y="0"/>
                </a:moveTo>
                <a:lnTo>
                  <a:pt x="4293063" y="0"/>
                </a:lnTo>
                <a:lnTo>
                  <a:pt x="4293063" y="1045779"/>
                </a:lnTo>
                <a:lnTo>
                  <a:pt x="0" y="1045779"/>
                </a:lnTo>
                <a:lnTo>
                  <a:pt x="0" y="0"/>
                </a:lnTo>
                <a:close/>
              </a:path>
            </a:pathLst>
          </a:custGeom>
          <a:solidFill>
            <a:srgbClr val="5F327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8699317" y="888937"/>
            <a:ext cx="2603422" cy="634201"/>
          </a:xfrm>
          <a:custGeom>
            <a:avLst/>
            <a:gdLst/>
            <a:ahLst/>
            <a:cxnLst/>
            <a:rect l="l" t="t" r="r" b="b"/>
            <a:pathLst>
              <a:path w="4293234" h="1045844">
                <a:moveTo>
                  <a:pt x="0" y="0"/>
                </a:moveTo>
                <a:lnTo>
                  <a:pt x="4293063" y="0"/>
                </a:lnTo>
                <a:lnTo>
                  <a:pt x="4293063" y="1045779"/>
                </a:lnTo>
                <a:lnTo>
                  <a:pt x="0" y="1045779"/>
                </a:lnTo>
                <a:lnTo>
                  <a:pt x="0" y="0"/>
                </a:lnTo>
                <a:close/>
              </a:path>
            </a:pathLst>
          </a:custGeom>
          <a:solidFill>
            <a:srgbClr val="5F327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889365" y="1523099"/>
            <a:ext cx="2603422" cy="634201"/>
          </a:xfrm>
          <a:custGeom>
            <a:avLst/>
            <a:gdLst/>
            <a:ahLst/>
            <a:cxnLst/>
            <a:rect l="l" t="t" r="r" b="b"/>
            <a:pathLst>
              <a:path w="4293235" h="1045845">
                <a:moveTo>
                  <a:pt x="0" y="0"/>
                </a:moveTo>
                <a:lnTo>
                  <a:pt x="4293063" y="0"/>
                </a:lnTo>
                <a:lnTo>
                  <a:pt x="4293063" y="1045779"/>
                </a:lnTo>
                <a:lnTo>
                  <a:pt x="0" y="1045779"/>
                </a:lnTo>
                <a:lnTo>
                  <a:pt x="0" y="0"/>
                </a:lnTo>
                <a:close/>
              </a:path>
            </a:pathLst>
          </a:custGeom>
          <a:solidFill>
            <a:srgbClr val="773F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889365" y="2157261"/>
            <a:ext cx="2603422" cy="634201"/>
          </a:xfrm>
          <a:custGeom>
            <a:avLst/>
            <a:gdLst/>
            <a:ahLst/>
            <a:cxnLst/>
            <a:rect l="l" t="t" r="r" b="b"/>
            <a:pathLst>
              <a:path w="4293235" h="1045845">
                <a:moveTo>
                  <a:pt x="0" y="0"/>
                </a:moveTo>
                <a:lnTo>
                  <a:pt x="4293063" y="0"/>
                </a:lnTo>
                <a:lnTo>
                  <a:pt x="4293063" y="1045779"/>
                </a:lnTo>
                <a:lnTo>
                  <a:pt x="0" y="1045779"/>
                </a:lnTo>
                <a:lnTo>
                  <a:pt x="0" y="0"/>
                </a:lnTo>
                <a:close/>
              </a:path>
            </a:pathLst>
          </a:custGeom>
          <a:solidFill>
            <a:srgbClr val="773F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3492682" y="2157261"/>
            <a:ext cx="2603422" cy="634201"/>
          </a:xfrm>
          <a:custGeom>
            <a:avLst/>
            <a:gdLst/>
            <a:ahLst/>
            <a:cxnLst/>
            <a:rect l="l" t="t" r="r" b="b"/>
            <a:pathLst>
              <a:path w="4293234" h="1045845">
                <a:moveTo>
                  <a:pt x="0" y="0"/>
                </a:moveTo>
                <a:lnTo>
                  <a:pt x="4293063" y="0"/>
                </a:lnTo>
                <a:lnTo>
                  <a:pt x="4293063" y="1045779"/>
                </a:lnTo>
                <a:lnTo>
                  <a:pt x="0" y="1045779"/>
                </a:lnTo>
                <a:lnTo>
                  <a:pt x="0" y="0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6096000" y="2157261"/>
            <a:ext cx="2603422" cy="634201"/>
          </a:xfrm>
          <a:custGeom>
            <a:avLst/>
            <a:gdLst/>
            <a:ahLst/>
            <a:cxnLst/>
            <a:rect l="l" t="t" r="r" b="b"/>
            <a:pathLst>
              <a:path w="4293234" h="1045845">
                <a:moveTo>
                  <a:pt x="0" y="0"/>
                </a:moveTo>
                <a:lnTo>
                  <a:pt x="4293063" y="0"/>
                </a:lnTo>
                <a:lnTo>
                  <a:pt x="4293063" y="1045779"/>
                </a:lnTo>
                <a:lnTo>
                  <a:pt x="0" y="1045779"/>
                </a:lnTo>
                <a:lnTo>
                  <a:pt x="0" y="0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8699317" y="2157261"/>
            <a:ext cx="2603422" cy="634201"/>
          </a:xfrm>
          <a:custGeom>
            <a:avLst/>
            <a:gdLst/>
            <a:ahLst/>
            <a:cxnLst/>
            <a:rect l="l" t="t" r="r" b="b"/>
            <a:pathLst>
              <a:path w="4293234" h="1045845">
                <a:moveTo>
                  <a:pt x="0" y="0"/>
                </a:moveTo>
                <a:lnTo>
                  <a:pt x="4293063" y="0"/>
                </a:lnTo>
                <a:lnTo>
                  <a:pt x="4293063" y="1045779"/>
                </a:lnTo>
                <a:lnTo>
                  <a:pt x="0" y="1045779"/>
                </a:lnTo>
                <a:lnTo>
                  <a:pt x="0" y="0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889365" y="2791423"/>
            <a:ext cx="2603422" cy="634201"/>
          </a:xfrm>
          <a:custGeom>
            <a:avLst/>
            <a:gdLst/>
            <a:ahLst/>
            <a:cxnLst/>
            <a:rect l="l" t="t" r="r" b="b"/>
            <a:pathLst>
              <a:path w="4293235" h="1045845">
                <a:moveTo>
                  <a:pt x="0" y="0"/>
                </a:moveTo>
                <a:lnTo>
                  <a:pt x="4293063" y="0"/>
                </a:lnTo>
                <a:lnTo>
                  <a:pt x="4293063" y="1045779"/>
                </a:lnTo>
                <a:lnTo>
                  <a:pt x="0" y="1045779"/>
                </a:lnTo>
                <a:lnTo>
                  <a:pt x="0" y="0"/>
                </a:lnTo>
                <a:close/>
              </a:path>
            </a:pathLst>
          </a:custGeom>
          <a:solidFill>
            <a:srgbClr val="773F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889365" y="3425584"/>
            <a:ext cx="2603422" cy="634201"/>
          </a:xfrm>
          <a:custGeom>
            <a:avLst/>
            <a:gdLst/>
            <a:ahLst/>
            <a:cxnLst/>
            <a:rect l="l" t="t" r="r" b="b"/>
            <a:pathLst>
              <a:path w="4293235" h="1045845">
                <a:moveTo>
                  <a:pt x="0" y="0"/>
                </a:moveTo>
                <a:lnTo>
                  <a:pt x="4293063" y="0"/>
                </a:lnTo>
                <a:lnTo>
                  <a:pt x="4293063" y="1045779"/>
                </a:lnTo>
                <a:lnTo>
                  <a:pt x="0" y="1045779"/>
                </a:lnTo>
                <a:lnTo>
                  <a:pt x="0" y="0"/>
                </a:lnTo>
                <a:close/>
              </a:path>
            </a:pathLst>
          </a:custGeom>
          <a:solidFill>
            <a:srgbClr val="773F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3492682" y="3425584"/>
            <a:ext cx="2603422" cy="634201"/>
          </a:xfrm>
          <a:custGeom>
            <a:avLst/>
            <a:gdLst/>
            <a:ahLst/>
            <a:cxnLst/>
            <a:rect l="l" t="t" r="r" b="b"/>
            <a:pathLst>
              <a:path w="4293234" h="1045845">
                <a:moveTo>
                  <a:pt x="0" y="0"/>
                </a:moveTo>
                <a:lnTo>
                  <a:pt x="4293063" y="0"/>
                </a:lnTo>
                <a:lnTo>
                  <a:pt x="4293063" y="1045779"/>
                </a:lnTo>
                <a:lnTo>
                  <a:pt x="0" y="1045779"/>
                </a:lnTo>
                <a:lnTo>
                  <a:pt x="0" y="0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6096000" y="3425584"/>
            <a:ext cx="2603422" cy="634201"/>
          </a:xfrm>
          <a:custGeom>
            <a:avLst/>
            <a:gdLst/>
            <a:ahLst/>
            <a:cxnLst/>
            <a:rect l="l" t="t" r="r" b="b"/>
            <a:pathLst>
              <a:path w="4293234" h="1045845">
                <a:moveTo>
                  <a:pt x="0" y="0"/>
                </a:moveTo>
                <a:lnTo>
                  <a:pt x="4293063" y="0"/>
                </a:lnTo>
                <a:lnTo>
                  <a:pt x="4293063" y="1045779"/>
                </a:lnTo>
                <a:lnTo>
                  <a:pt x="0" y="1045779"/>
                </a:lnTo>
                <a:lnTo>
                  <a:pt x="0" y="0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8699317" y="3425584"/>
            <a:ext cx="2603422" cy="634201"/>
          </a:xfrm>
          <a:custGeom>
            <a:avLst/>
            <a:gdLst/>
            <a:ahLst/>
            <a:cxnLst/>
            <a:rect l="l" t="t" r="r" b="b"/>
            <a:pathLst>
              <a:path w="4293234" h="1045845">
                <a:moveTo>
                  <a:pt x="0" y="0"/>
                </a:moveTo>
                <a:lnTo>
                  <a:pt x="4293063" y="0"/>
                </a:lnTo>
                <a:lnTo>
                  <a:pt x="4293063" y="1045779"/>
                </a:lnTo>
                <a:lnTo>
                  <a:pt x="0" y="1045779"/>
                </a:lnTo>
                <a:lnTo>
                  <a:pt x="0" y="0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889365" y="4059746"/>
            <a:ext cx="2603422" cy="634201"/>
          </a:xfrm>
          <a:custGeom>
            <a:avLst/>
            <a:gdLst/>
            <a:ahLst/>
            <a:cxnLst/>
            <a:rect l="l" t="t" r="r" b="b"/>
            <a:pathLst>
              <a:path w="4293235" h="1045845">
                <a:moveTo>
                  <a:pt x="0" y="0"/>
                </a:moveTo>
                <a:lnTo>
                  <a:pt x="4293063" y="0"/>
                </a:lnTo>
                <a:lnTo>
                  <a:pt x="4293063" y="1045779"/>
                </a:lnTo>
                <a:lnTo>
                  <a:pt x="0" y="1045779"/>
                </a:lnTo>
                <a:lnTo>
                  <a:pt x="0" y="0"/>
                </a:lnTo>
                <a:close/>
              </a:path>
            </a:pathLst>
          </a:custGeom>
          <a:solidFill>
            <a:srgbClr val="773F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889365" y="4693907"/>
            <a:ext cx="2603422" cy="634201"/>
          </a:xfrm>
          <a:custGeom>
            <a:avLst/>
            <a:gdLst/>
            <a:ahLst/>
            <a:cxnLst/>
            <a:rect l="l" t="t" r="r" b="b"/>
            <a:pathLst>
              <a:path w="4293235" h="1045845">
                <a:moveTo>
                  <a:pt x="0" y="0"/>
                </a:moveTo>
                <a:lnTo>
                  <a:pt x="4293063" y="0"/>
                </a:lnTo>
                <a:lnTo>
                  <a:pt x="4293063" y="1045779"/>
                </a:lnTo>
                <a:lnTo>
                  <a:pt x="0" y="1045779"/>
                </a:lnTo>
                <a:lnTo>
                  <a:pt x="0" y="0"/>
                </a:lnTo>
                <a:close/>
              </a:path>
            </a:pathLst>
          </a:custGeom>
          <a:solidFill>
            <a:srgbClr val="773F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3492682" y="4693907"/>
            <a:ext cx="2603422" cy="634201"/>
          </a:xfrm>
          <a:custGeom>
            <a:avLst/>
            <a:gdLst/>
            <a:ahLst/>
            <a:cxnLst/>
            <a:rect l="l" t="t" r="r" b="b"/>
            <a:pathLst>
              <a:path w="4293234" h="1045845">
                <a:moveTo>
                  <a:pt x="0" y="0"/>
                </a:moveTo>
                <a:lnTo>
                  <a:pt x="4293063" y="0"/>
                </a:lnTo>
                <a:lnTo>
                  <a:pt x="4293063" y="1045779"/>
                </a:lnTo>
                <a:lnTo>
                  <a:pt x="0" y="1045779"/>
                </a:lnTo>
                <a:lnTo>
                  <a:pt x="0" y="0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6096000" y="4693907"/>
            <a:ext cx="2603422" cy="634201"/>
          </a:xfrm>
          <a:custGeom>
            <a:avLst/>
            <a:gdLst/>
            <a:ahLst/>
            <a:cxnLst/>
            <a:rect l="l" t="t" r="r" b="b"/>
            <a:pathLst>
              <a:path w="4293234" h="1045845">
                <a:moveTo>
                  <a:pt x="0" y="0"/>
                </a:moveTo>
                <a:lnTo>
                  <a:pt x="4293063" y="0"/>
                </a:lnTo>
                <a:lnTo>
                  <a:pt x="4293063" y="1045779"/>
                </a:lnTo>
                <a:lnTo>
                  <a:pt x="0" y="1045779"/>
                </a:lnTo>
                <a:lnTo>
                  <a:pt x="0" y="0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8699317" y="4693907"/>
            <a:ext cx="2603422" cy="634201"/>
          </a:xfrm>
          <a:custGeom>
            <a:avLst/>
            <a:gdLst/>
            <a:ahLst/>
            <a:cxnLst/>
            <a:rect l="l" t="t" r="r" b="b"/>
            <a:pathLst>
              <a:path w="4293234" h="1045845">
                <a:moveTo>
                  <a:pt x="0" y="0"/>
                </a:moveTo>
                <a:lnTo>
                  <a:pt x="4293063" y="0"/>
                </a:lnTo>
                <a:lnTo>
                  <a:pt x="4293063" y="1045779"/>
                </a:lnTo>
                <a:lnTo>
                  <a:pt x="0" y="1045779"/>
                </a:lnTo>
                <a:lnTo>
                  <a:pt x="0" y="0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889365" y="5328069"/>
            <a:ext cx="2603422" cy="634201"/>
          </a:xfrm>
          <a:custGeom>
            <a:avLst/>
            <a:gdLst/>
            <a:ahLst/>
            <a:cxnLst/>
            <a:rect l="l" t="t" r="r" b="b"/>
            <a:pathLst>
              <a:path w="4293235" h="1045845">
                <a:moveTo>
                  <a:pt x="0" y="0"/>
                </a:moveTo>
                <a:lnTo>
                  <a:pt x="4293063" y="0"/>
                </a:lnTo>
                <a:lnTo>
                  <a:pt x="4293063" y="1045779"/>
                </a:lnTo>
                <a:lnTo>
                  <a:pt x="0" y="1045779"/>
                </a:lnTo>
                <a:lnTo>
                  <a:pt x="0" y="0"/>
                </a:lnTo>
                <a:close/>
              </a:path>
            </a:pathLst>
          </a:custGeom>
          <a:solidFill>
            <a:srgbClr val="773F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 txBox="1"/>
          <p:nvPr/>
        </p:nvSpPr>
        <p:spPr>
          <a:xfrm>
            <a:off x="4142228" y="1001810"/>
            <a:ext cx="1304599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b="1" spc="3" dirty="0">
                <a:solidFill>
                  <a:srgbClr val="FFFFFF"/>
                </a:solidFill>
                <a:latin typeface="Century Gothic"/>
                <a:cs typeface="Century Gothic"/>
              </a:rPr>
              <a:t>Nominal</a:t>
            </a:r>
            <a:endParaRPr sz="2486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24917" y="1001810"/>
            <a:ext cx="1145567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b="1" spc="3" dirty="0">
                <a:solidFill>
                  <a:srgbClr val="FFFFFF"/>
                </a:solidFill>
                <a:latin typeface="Century Gothic"/>
                <a:cs typeface="Century Gothic"/>
              </a:rPr>
              <a:t>Ordinal</a:t>
            </a:r>
            <a:endParaRPr sz="2486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27816" y="1639146"/>
            <a:ext cx="1723164" cy="358620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algn="ctr">
              <a:spcBef>
                <a:spcPts val="73"/>
              </a:spcBef>
            </a:pPr>
            <a:r>
              <a:rPr sz="2486" b="1" spc="6" dirty="0">
                <a:solidFill>
                  <a:srgbClr val="FFFFFF"/>
                </a:solidFill>
                <a:latin typeface="Century Gothic"/>
                <a:cs typeface="Century Gothic"/>
              </a:rPr>
              <a:t>Position</a:t>
            </a:r>
            <a:endParaRPr sz="2486">
              <a:latin typeface="Century Gothic"/>
              <a:cs typeface="Century Gothic"/>
            </a:endParaRPr>
          </a:p>
          <a:p>
            <a:pPr marL="309206" marR="304201" indent="-385" algn="ctr">
              <a:lnSpc>
                <a:spcPct val="167400"/>
              </a:lnSpc>
              <a:spcBef>
                <a:spcPts val="24"/>
              </a:spcBef>
            </a:pPr>
            <a:r>
              <a:rPr sz="2486" b="1" spc="3" dirty="0">
                <a:solidFill>
                  <a:srgbClr val="FFFFFF"/>
                </a:solidFill>
                <a:latin typeface="Century Gothic"/>
                <a:cs typeface="Century Gothic"/>
              </a:rPr>
              <a:t>Size  </a:t>
            </a:r>
            <a:r>
              <a:rPr sz="2486" b="1" spc="6" dirty="0">
                <a:solidFill>
                  <a:srgbClr val="FFFFFF"/>
                </a:solidFill>
                <a:latin typeface="Century Gothic"/>
                <a:cs typeface="Century Gothic"/>
              </a:rPr>
              <a:t>Value  </a:t>
            </a:r>
            <a:r>
              <a:rPr sz="2486" b="1" spc="3" dirty="0">
                <a:solidFill>
                  <a:srgbClr val="FFFFFF"/>
                </a:solidFill>
                <a:latin typeface="Century Gothic"/>
                <a:cs typeface="Century Gothic"/>
              </a:rPr>
              <a:t>Texture  </a:t>
            </a:r>
            <a:r>
              <a:rPr sz="2486" b="1" spc="6" dirty="0">
                <a:solidFill>
                  <a:srgbClr val="FFFFFF"/>
                </a:solidFill>
                <a:latin typeface="Century Gothic"/>
                <a:cs typeface="Century Gothic"/>
              </a:rPr>
              <a:t>Colour</a:t>
            </a:r>
            <a:endParaRPr sz="2486">
              <a:latin typeface="Century Gothic"/>
              <a:cs typeface="Century Gothic"/>
            </a:endParaRPr>
          </a:p>
          <a:p>
            <a:pPr algn="ctr">
              <a:spcBef>
                <a:spcPts val="2010"/>
              </a:spcBef>
            </a:pPr>
            <a:r>
              <a:rPr sz="2486" b="1" spc="3" dirty="0">
                <a:solidFill>
                  <a:srgbClr val="FFFFFF"/>
                </a:solidFill>
                <a:latin typeface="Century Gothic"/>
                <a:cs typeface="Century Gothic"/>
              </a:rPr>
              <a:t>Orientation</a:t>
            </a:r>
            <a:endParaRPr sz="2486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03524" y="1450294"/>
            <a:ext cx="760982" cy="725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4451881" y="1487462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5">
                <a:moveTo>
                  <a:pt x="547713" y="0"/>
                </a:moveTo>
                <a:lnTo>
                  <a:pt x="418404" y="397919"/>
                </a:lnTo>
                <a:lnTo>
                  <a:pt x="0" y="397936"/>
                </a:lnTo>
                <a:lnTo>
                  <a:pt x="338487" y="643879"/>
                </a:lnTo>
                <a:lnTo>
                  <a:pt x="209208" y="1041810"/>
                </a:lnTo>
                <a:lnTo>
                  <a:pt x="547713" y="795891"/>
                </a:lnTo>
                <a:lnTo>
                  <a:pt x="806324" y="795891"/>
                </a:lnTo>
                <a:lnTo>
                  <a:pt x="756939" y="643879"/>
                </a:lnTo>
                <a:lnTo>
                  <a:pt x="1095425" y="397936"/>
                </a:lnTo>
                <a:lnTo>
                  <a:pt x="677021" y="397919"/>
                </a:lnTo>
                <a:lnTo>
                  <a:pt x="547713" y="0"/>
                </a:lnTo>
                <a:close/>
              </a:path>
              <a:path w="1096009" h="1042035">
                <a:moveTo>
                  <a:pt x="806324" y="795891"/>
                </a:moveTo>
                <a:lnTo>
                  <a:pt x="547713" y="795891"/>
                </a:lnTo>
                <a:lnTo>
                  <a:pt x="886216" y="1041810"/>
                </a:lnTo>
                <a:lnTo>
                  <a:pt x="806324" y="795891"/>
                </a:lnTo>
                <a:close/>
              </a:path>
            </a:pathLst>
          </a:custGeom>
          <a:solidFill>
            <a:srgbClr val="B36AE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4451882" y="1487462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5">
                <a:moveTo>
                  <a:pt x="547712" y="0"/>
                </a:moveTo>
                <a:lnTo>
                  <a:pt x="677021" y="397920"/>
                </a:lnTo>
                <a:lnTo>
                  <a:pt x="1095424" y="397936"/>
                </a:lnTo>
                <a:lnTo>
                  <a:pt x="756938" y="643880"/>
                </a:lnTo>
                <a:lnTo>
                  <a:pt x="886216" y="1041810"/>
                </a:lnTo>
                <a:lnTo>
                  <a:pt x="547712" y="795891"/>
                </a:lnTo>
                <a:lnTo>
                  <a:pt x="209207" y="1041810"/>
                </a:lnTo>
                <a:lnTo>
                  <a:pt x="338486" y="643880"/>
                </a:lnTo>
                <a:lnTo>
                  <a:pt x="0" y="397936"/>
                </a:lnTo>
                <a:lnTo>
                  <a:pt x="418403" y="397920"/>
                </a:lnTo>
                <a:lnTo>
                  <a:pt x="547712" y="0"/>
                </a:lnTo>
                <a:close/>
              </a:path>
            </a:pathLst>
          </a:custGeom>
          <a:ln w="31412">
            <a:solidFill>
              <a:srgbClr val="5F327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7101204" y="1450294"/>
            <a:ext cx="760982" cy="725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7149562" y="1487462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5">
                <a:moveTo>
                  <a:pt x="547711" y="0"/>
                </a:moveTo>
                <a:lnTo>
                  <a:pt x="418395" y="397919"/>
                </a:lnTo>
                <a:lnTo>
                  <a:pt x="0" y="397936"/>
                </a:lnTo>
                <a:lnTo>
                  <a:pt x="338481" y="643879"/>
                </a:lnTo>
                <a:lnTo>
                  <a:pt x="209197" y="1041810"/>
                </a:lnTo>
                <a:lnTo>
                  <a:pt x="547711" y="795891"/>
                </a:lnTo>
                <a:lnTo>
                  <a:pt x="806317" y="795891"/>
                </a:lnTo>
                <a:lnTo>
                  <a:pt x="756929" y="643879"/>
                </a:lnTo>
                <a:lnTo>
                  <a:pt x="1095422" y="397936"/>
                </a:lnTo>
                <a:lnTo>
                  <a:pt x="677016" y="397919"/>
                </a:lnTo>
                <a:lnTo>
                  <a:pt x="547711" y="0"/>
                </a:lnTo>
                <a:close/>
              </a:path>
              <a:path w="1096009" h="1042035">
                <a:moveTo>
                  <a:pt x="806317" y="795891"/>
                </a:moveTo>
                <a:lnTo>
                  <a:pt x="547711" y="795891"/>
                </a:lnTo>
                <a:lnTo>
                  <a:pt x="886213" y="1041810"/>
                </a:lnTo>
                <a:lnTo>
                  <a:pt x="806317" y="795891"/>
                </a:lnTo>
                <a:close/>
              </a:path>
            </a:pathLst>
          </a:custGeom>
          <a:solidFill>
            <a:srgbClr val="B36AE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7149562" y="1487462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5">
                <a:moveTo>
                  <a:pt x="547712" y="0"/>
                </a:moveTo>
                <a:lnTo>
                  <a:pt x="677021" y="397920"/>
                </a:lnTo>
                <a:lnTo>
                  <a:pt x="1095424" y="397936"/>
                </a:lnTo>
                <a:lnTo>
                  <a:pt x="756938" y="643880"/>
                </a:lnTo>
                <a:lnTo>
                  <a:pt x="886216" y="1041810"/>
                </a:lnTo>
                <a:lnTo>
                  <a:pt x="547712" y="795891"/>
                </a:lnTo>
                <a:lnTo>
                  <a:pt x="209207" y="1041810"/>
                </a:lnTo>
                <a:lnTo>
                  <a:pt x="338486" y="643880"/>
                </a:lnTo>
                <a:lnTo>
                  <a:pt x="0" y="397936"/>
                </a:lnTo>
                <a:lnTo>
                  <a:pt x="418403" y="397920"/>
                </a:lnTo>
                <a:lnTo>
                  <a:pt x="547712" y="0"/>
                </a:lnTo>
                <a:close/>
              </a:path>
            </a:pathLst>
          </a:custGeom>
          <a:ln w="31412">
            <a:solidFill>
              <a:srgbClr val="5F327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9798876" y="1450294"/>
            <a:ext cx="760982" cy="725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9847234" y="1487462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5">
                <a:moveTo>
                  <a:pt x="547721" y="0"/>
                </a:moveTo>
                <a:lnTo>
                  <a:pt x="418406" y="397919"/>
                </a:lnTo>
                <a:lnTo>
                  <a:pt x="0" y="397936"/>
                </a:lnTo>
                <a:lnTo>
                  <a:pt x="338492" y="643879"/>
                </a:lnTo>
                <a:lnTo>
                  <a:pt x="209208" y="1041810"/>
                </a:lnTo>
                <a:lnTo>
                  <a:pt x="547721" y="795891"/>
                </a:lnTo>
                <a:lnTo>
                  <a:pt x="806327" y="795891"/>
                </a:lnTo>
                <a:lnTo>
                  <a:pt x="756940" y="643879"/>
                </a:lnTo>
                <a:lnTo>
                  <a:pt x="1095432" y="397936"/>
                </a:lnTo>
                <a:lnTo>
                  <a:pt x="677026" y="397919"/>
                </a:lnTo>
                <a:lnTo>
                  <a:pt x="547721" y="0"/>
                </a:lnTo>
                <a:close/>
              </a:path>
              <a:path w="1096009" h="1042035">
                <a:moveTo>
                  <a:pt x="806327" y="795891"/>
                </a:moveTo>
                <a:lnTo>
                  <a:pt x="547721" y="795891"/>
                </a:lnTo>
                <a:lnTo>
                  <a:pt x="886224" y="1041810"/>
                </a:lnTo>
                <a:lnTo>
                  <a:pt x="806327" y="795891"/>
                </a:lnTo>
                <a:close/>
              </a:path>
            </a:pathLst>
          </a:custGeom>
          <a:solidFill>
            <a:srgbClr val="B36AE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9847240" y="1487462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5">
                <a:moveTo>
                  <a:pt x="547712" y="0"/>
                </a:moveTo>
                <a:lnTo>
                  <a:pt x="677021" y="397920"/>
                </a:lnTo>
                <a:lnTo>
                  <a:pt x="1095424" y="397936"/>
                </a:lnTo>
                <a:lnTo>
                  <a:pt x="756938" y="643880"/>
                </a:lnTo>
                <a:lnTo>
                  <a:pt x="886216" y="1041810"/>
                </a:lnTo>
                <a:lnTo>
                  <a:pt x="547712" y="795891"/>
                </a:lnTo>
                <a:lnTo>
                  <a:pt x="209207" y="1041810"/>
                </a:lnTo>
                <a:lnTo>
                  <a:pt x="338486" y="643880"/>
                </a:lnTo>
                <a:lnTo>
                  <a:pt x="0" y="397936"/>
                </a:lnTo>
                <a:lnTo>
                  <a:pt x="418403" y="397920"/>
                </a:lnTo>
                <a:lnTo>
                  <a:pt x="547712" y="0"/>
                </a:lnTo>
                <a:close/>
              </a:path>
            </a:pathLst>
          </a:custGeom>
          <a:ln w="31412">
            <a:solidFill>
              <a:srgbClr val="5F327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4403523" y="2118188"/>
            <a:ext cx="760982" cy="725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/>
          <p:nvPr/>
        </p:nvSpPr>
        <p:spPr>
          <a:xfrm>
            <a:off x="4451881" y="2155355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5">
                <a:moveTo>
                  <a:pt x="547712" y="0"/>
                </a:moveTo>
                <a:lnTo>
                  <a:pt x="418402" y="397920"/>
                </a:lnTo>
                <a:lnTo>
                  <a:pt x="0" y="397936"/>
                </a:lnTo>
                <a:lnTo>
                  <a:pt x="338486" y="643880"/>
                </a:lnTo>
                <a:lnTo>
                  <a:pt x="209207" y="1041811"/>
                </a:lnTo>
                <a:lnTo>
                  <a:pt x="547712" y="795891"/>
                </a:lnTo>
                <a:lnTo>
                  <a:pt x="806323" y="795891"/>
                </a:lnTo>
                <a:lnTo>
                  <a:pt x="756938" y="643880"/>
                </a:lnTo>
                <a:lnTo>
                  <a:pt x="1095424" y="397936"/>
                </a:lnTo>
                <a:lnTo>
                  <a:pt x="677021" y="397920"/>
                </a:lnTo>
                <a:lnTo>
                  <a:pt x="547712" y="0"/>
                </a:lnTo>
                <a:close/>
              </a:path>
              <a:path w="1096009" h="1042035">
                <a:moveTo>
                  <a:pt x="806323" y="795891"/>
                </a:moveTo>
                <a:lnTo>
                  <a:pt x="547712" y="795891"/>
                </a:lnTo>
                <a:lnTo>
                  <a:pt x="886216" y="1041811"/>
                </a:lnTo>
                <a:lnTo>
                  <a:pt x="806323" y="795891"/>
                </a:lnTo>
                <a:close/>
              </a:path>
            </a:pathLst>
          </a:custGeom>
          <a:solidFill>
            <a:srgbClr val="B36AE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37"/>
          <p:cNvSpPr/>
          <p:nvPr/>
        </p:nvSpPr>
        <p:spPr>
          <a:xfrm>
            <a:off x="4451881" y="2155355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5">
                <a:moveTo>
                  <a:pt x="547712" y="0"/>
                </a:moveTo>
                <a:lnTo>
                  <a:pt x="677021" y="397920"/>
                </a:lnTo>
                <a:lnTo>
                  <a:pt x="1095424" y="397936"/>
                </a:lnTo>
                <a:lnTo>
                  <a:pt x="756938" y="643880"/>
                </a:lnTo>
                <a:lnTo>
                  <a:pt x="886216" y="1041810"/>
                </a:lnTo>
                <a:lnTo>
                  <a:pt x="547712" y="795891"/>
                </a:lnTo>
                <a:lnTo>
                  <a:pt x="209207" y="1041810"/>
                </a:lnTo>
                <a:lnTo>
                  <a:pt x="338486" y="643880"/>
                </a:lnTo>
                <a:lnTo>
                  <a:pt x="0" y="397936"/>
                </a:lnTo>
                <a:lnTo>
                  <a:pt x="418403" y="397920"/>
                </a:lnTo>
                <a:lnTo>
                  <a:pt x="547712" y="0"/>
                </a:lnTo>
                <a:close/>
              </a:path>
            </a:pathLst>
          </a:custGeom>
          <a:ln w="31412">
            <a:solidFill>
              <a:srgbClr val="5F327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38"/>
          <p:cNvSpPr/>
          <p:nvPr/>
        </p:nvSpPr>
        <p:spPr>
          <a:xfrm>
            <a:off x="7101204" y="2118188"/>
            <a:ext cx="760982" cy="725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7149562" y="2155355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5">
                <a:moveTo>
                  <a:pt x="547711" y="0"/>
                </a:moveTo>
                <a:lnTo>
                  <a:pt x="418395" y="397920"/>
                </a:lnTo>
                <a:lnTo>
                  <a:pt x="0" y="397936"/>
                </a:lnTo>
                <a:lnTo>
                  <a:pt x="338481" y="643880"/>
                </a:lnTo>
                <a:lnTo>
                  <a:pt x="209197" y="1041811"/>
                </a:lnTo>
                <a:lnTo>
                  <a:pt x="547711" y="795891"/>
                </a:lnTo>
                <a:lnTo>
                  <a:pt x="806316" y="795891"/>
                </a:lnTo>
                <a:lnTo>
                  <a:pt x="756929" y="643880"/>
                </a:lnTo>
                <a:lnTo>
                  <a:pt x="1095422" y="397936"/>
                </a:lnTo>
                <a:lnTo>
                  <a:pt x="677016" y="397920"/>
                </a:lnTo>
                <a:lnTo>
                  <a:pt x="547711" y="0"/>
                </a:lnTo>
                <a:close/>
              </a:path>
              <a:path w="1096009" h="1042035">
                <a:moveTo>
                  <a:pt x="806316" y="795891"/>
                </a:moveTo>
                <a:lnTo>
                  <a:pt x="547711" y="795891"/>
                </a:lnTo>
                <a:lnTo>
                  <a:pt x="886213" y="1041811"/>
                </a:lnTo>
                <a:lnTo>
                  <a:pt x="806316" y="795891"/>
                </a:lnTo>
                <a:close/>
              </a:path>
            </a:pathLst>
          </a:custGeom>
          <a:solidFill>
            <a:srgbClr val="B36AE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/>
          <p:nvPr/>
        </p:nvSpPr>
        <p:spPr>
          <a:xfrm>
            <a:off x="7149562" y="2155355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5">
                <a:moveTo>
                  <a:pt x="547712" y="0"/>
                </a:moveTo>
                <a:lnTo>
                  <a:pt x="677021" y="397920"/>
                </a:lnTo>
                <a:lnTo>
                  <a:pt x="1095424" y="397936"/>
                </a:lnTo>
                <a:lnTo>
                  <a:pt x="756938" y="643880"/>
                </a:lnTo>
                <a:lnTo>
                  <a:pt x="886216" y="1041810"/>
                </a:lnTo>
                <a:lnTo>
                  <a:pt x="547712" y="795891"/>
                </a:lnTo>
                <a:lnTo>
                  <a:pt x="209207" y="1041810"/>
                </a:lnTo>
                <a:lnTo>
                  <a:pt x="338486" y="643880"/>
                </a:lnTo>
                <a:lnTo>
                  <a:pt x="0" y="397936"/>
                </a:lnTo>
                <a:lnTo>
                  <a:pt x="418403" y="397920"/>
                </a:lnTo>
                <a:lnTo>
                  <a:pt x="547712" y="0"/>
                </a:lnTo>
                <a:close/>
              </a:path>
            </a:pathLst>
          </a:custGeom>
          <a:ln w="31412">
            <a:solidFill>
              <a:srgbClr val="5F327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/>
          <p:nvPr/>
        </p:nvSpPr>
        <p:spPr>
          <a:xfrm>
            <a:off x="4403523" y="2786081"/>
            <a:ext cx="760982" cy="725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object 42"/>
          <p:cNvSpPr/>
          <p:nvPr/>
        </p:nvSpPr>
        <p:spPr>
          <a:xfrm>
            <a:off x="4451881" y="2823248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5">
                <a:moveTo>
                  <a:pt x="547712" y="0"/>
                </a:moveTo>
                <a:lnTo>
                  <a:pt x="418402" y="397920"/>
                </a:lnTo>
                <a:lnTo>
                  <a:pt x="0" y="397936"/>
                </a:lnTo>
                <a:lnTo>
                  <a:pt x="338486" y="643880"/>
                </a:lnTo>
                <a:lnTo>
                  <a:pt x="209207" y="1041811"/>
                </a:lnTo>
                <a:lnTo>
                  <a:pt x="547712" y="795891"/>
                </a:lnTo>
                <a:lnTo>
                  <a:pt x="806323" y="795891"/>
                </a:lnTo>
                <a:lnTo>
                  <a:pt x="756938" y="643880"/>
                </a:lnTo>
                <a:lnTo>
                  <a:pt x="1095424" y="397936"/>
                </a:lnTo>
                <a:lnTo>
                  <a:pt x="677021" y="397920"/>
                </a:lnTo>
                <a:lnTo>
                  <a:pt x="547712" y="0"/>
                </a:lnTo>
                <a:close/>
              </a:path>
              <a:path w="1096009" h="1042035">
                <a:moveTo>
                  <a:pt x="806323" y="795891"/>
                </a:moveTo>
                <a:lnTo>
                  <a:pt x="547712" y="795891"/>
                </a:lnTo>
                <a:lnTo>
                  <a:pt x="886216" y="1041811"/>
                </a:lnTo>
                <a:lnTo>
                  <a:pt x="806323" y="795891"/>
                </a:lnTo>
                <a:close/>
              </a:path>
            </a:pathLst>
          </a:custGeom>
          <a:solidFill>
            <a:srgbClr val="B36AE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object 43"/>
          <p:cNvSpPr/>
          <p:nvPr/>
        </p:nvSpPr>
        <p:spPr>
          <a:xfrm>
            <a:off x="4451881" y="2823248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5">
                <a:moveTo>
                  <a:pt x="547712" y="0"/>
                </a:moveTo>
                <a:lnTo>
                  <a:pt x="677021" y="397920"/>
                </a:lnTo>
                <a:lnTo>
                  <a:pt x="1095424" y="397936"/>
                </a:lnTo>
                <a:lnTo>
                  <a:pt x="756938" y="643880"/>
                </a:lnTo>
                <a:lnTo>
                  <a:pt x="886216" y="1041810"/>
                </a:lnTo>
                <a:lnTo>
                  <a:pt x="547712" y="795891"/>
                </a:lnTo>
                <a:lnTo>
                  <a:pt x="209207" y="1041810"/>
                </a:lnTo>
                <a:lnTo>
                  <a:pt x="338486" y="643880"/>
                </a:lnTo>
                <a:lnTo>
                  <a:pt x="0" y="397936"/>
                </a:lnTo>
                <a:lnTo>
                  <a:pt x="418403" y="397920"/>
                </a:lnTo>
                <a:lnTo>
                  <a:pt x="547712" y="0"/>
                </a:lnTo>
                <a:close/>
              </a:path>
            </a:pathLst>
          </a:custGeom>
          <a:ln w="31412">
            <a:solidFill>
              <a:srgbClr val="5F327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object 44"/>
          <p:cNvSpPr/>
          <p:nvPr/>
        </p:nvSpPr>
        <p:spPr>
          <a:xfrm>
            <a:off x="7101204" y="2786081"/>
            <a:ext cx="760982" cy="725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" name="object 45"/>
          <p:cNvSpPr/>
          <p:nvPr/>
        </p:nvSpPr>
        <p:spPr>
          <a:xfrm>
            <a:off x="7149562" y="2823248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5">
                <a:moveTo>
                  <a:pt x="547711" y="0"/>
                </a:moveTo>
                <a:lnTo>
                  <a:pt x="418395" y="397920"/>
                </a:lnTo>
                <a:lnTo>
                  <a:pt x="0" y="397936"/>
                </a:lnTo>
                <a:lnTo>
                  <a:pt x="338481" y="643880"/>
                </a:lnTo>
                <a:lnTo>
                  <a:pt x="209197" y="1041811"/>
                </a:lnTo>
                <a:lnTo>
                  <a:pt x="547711" y="795891"/>
                </a:lnTo>
                <a:lnTo>
                  <a:pt x="806316" y="795891"/>
                </a:lnTo>
                <a:lnTo>
                  <a:pt x="756929" y="643880"/>
                </a:lnTo>
                <a:lnTo>
                  <a:pt x="1095422" y="397936"/>
                </a:lnTo>
                <a:lnTo>
                  <a:pt x="677016" y="397920"/>
                </a:lnTo>
                <a:lnTo>
                  <a:pt x="547711" y="0"/>
                </a:lnTo>
                <a:close/>
              </a:path>
              <a:path w="1096009" h="1042035">
                <a:moveTo>
                  <a:pt x="806316" y="795891"/>
                </a:moveTo>
                <a:lnTo>
                  <a:pt x="547711" y="795891"/>
                </a:lnTo>
                <a:lnTo>
                  <a:pt x="886213" y="1041811"/>
                </a:lnTo>
                <a:lnTo>
                  <a:pt x="806316" y="795891"/>
                </a:lnTo>
                <a:close/>
              </a:path>
            </a:pathLst>
          </a:custGeom>
          <a:solidFill>
            <a:srgbClr val="B36AE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" name="object 46"/>
          <p:cNvSpPr/>
          <p:nvPr/>
        </p:nvSpPr>
        <p:spPr>
          <a:xfrm>
            <a:off x="7149562" y="2823248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5">
                <a:moveTo>
                  <a:pt x="547712" y="0"/>
                </a:moveTo>
                <a:lnTo>
                  <a:pt x="677021" y="397920"/>
                </a:lnTo>
                <a:lnTo>
                  <a:pt x="1095424" y="397936"/>
                </a:lnTo>
                <a:lnTo>
                  <a:pt x="756938" y="643880"/>
                </a:lnTo>
                <a:lnTo>
                  <a:pt x="886216" y="1041810"/>
                </a:lnTo>
                <a:lnTo>
                  <a:pt x="547712" y="795891"/>
                </a:lnTo>
                <a:lnTo>
                  <a:pt x="209207" y="1041810"/>
                </a:lnTo>
                <a:lnTo>
                  <a:pt x="338486" y="643880"/>
                </a:lnTo>
                <a:lnTo>
                  <a:pt x="0" y="397936"/>
                </a:lnTo>
                <a:lnTo>
                  <a:pt x="418403" y="397920"/>
                </a:lnTo>
                <a:lnTo>
                  <a:pt x="547712" y="0"/>
                </a:lnTo>
                <a:close/>
              </a:path>
            </a:pathLst>
          </a:custGeom>
          <a:ln w="31412">
            <a:solidFill>
              <a:srgbClr val="5F327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" name="object 47"/>
          <p:cNvSpPr/>
          <p:nvPr/>
        </p:nvSpPr>
        <p:spPr>
          <a:xfrm>
            <a:off x="4403522" y="3361571"/>
            <a:ext cx="760982" cy="725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" name="object 48"/>
          <p:cNvSpPr/>
          <p:nvPr/>
        </p:nvSpPr>
        <p:spPr>
          <a:xfrm>
            <a:off x="4451881" y="3398740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4">
                <a:moveTo>
                  <a:pt x="547712" y="0"/>
                </a:moveTo>
                <a:lnTo>
                  <a:pt x="418404" y="397919"/>
                </a:lnTo>
                <a:lnTo>
                  <a:pt x="0" y="397936"/>
                </a:lnTo>
                <a:lnTo>
                  <a:pt x="338486" y="643879"/>
                </a:lnTo>
                <a:lnTo>
                  <a:pt x="209207" y="1041810"/>
                </a:lnTo>
                <a:lnTo>
                  <a:pt x="547712" y="795891"/>
                </a:lnTo>
                <a:lnTo>
                  <a:pt x="806323" y="795891"/>
                </a:lnTo>
                <a:lnTo>
                  <a:pt x="756938" y="643879"/>
                </a:lnTo>
                <a:lnTo>
                  <a:pt x="1095424" y="397936"/>
                </a:lnTo>
                <a:lnTo>
                  <a:pt x="677021" y="397919"/>
                </a:lnTo>
                <a:lnTo>
                  <a:pt x="547712" y="0"/>
                </a:lnTo>
                <a:close/>
              </a:path>
              <a:path w="1096009" h="1042034">
                <a:moveTo>
                  <a:pt x="806323" y="795891"/>
                </a:moveTo>
                <a:lnTo>
                  <a:pt x="547712" y="795891"/>
                </a:lnTo>
                <a:lnTo>
                  <a:pt x="886216" y="1041810"/>
                </a:lnTo>
                <a:lnTo>
                  <a:pt x="806323" y="795891"/>
                </a:lnTo>
                <a:close/>
              </a:path>
            </a:pathLst>
          </a:custGeom>
          <a:solidFill>
            <a:srgbClr val="B36AE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" name="object 49"/>
          <p:cNvSpPr/>
          <p:nvPr/>
        </p:nvSpPr>
        <p:spPr>
          <a:xfrm>
            <a:off x="4451881" y="3398740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4">
                <a:moveTo>
                  <a:pt x="547712" y="0"/>
                </a:moveTo>
                <a:lnTo>
                  <a:pt x="677021" y="397920"/>
                </a:lnTo>
                <a:lnTo>
                  <a:pt x="1095424" y="397936"/>
                </a:lnTo>
                <a:lnTo>
                  <a:pt x="756938" y="643880"/>
                </a:lnTo>
                <a:lnTo>
                  <a:pt x="886216" y="1041810"/>
                </a:lnTo>
                <a:lnTo>
                  <a:pt x="547712" y="795891"/>
                </a:lnTo>
                <a:lnTo>
                  <a:pt x="209207" y="1041810"/>
                </a:lnTo>
                <a:lnTo>
                  <a:pt x="338486" y="643880"/>
                </a:lnTo>
                <a:lnTo>
                  <a:pt x="0" y="397936"/>
                </a:lnTo>
                <a:lnTo>
                  <a:pt x="418403" y="397920"/>
                </a:lnTo>
                <a:lnTo>
                  <a:pt x="547712" y="0"/>
                </a:lnTo>
                <a:close/>
              </a:path>
            </a:pathLst>
          </a:custGeom>
          <a:ln w="31412">
            <a:solidFill>
              <a:srgbClr val="5F327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" name="object 50"/>
          <p:cNvSpPr/>
          <p:nvPr/>
        </p:nvSpPr>
        <p:spPr>
          <a:xfrm>
            <a:off x="7267543" y="3536472"/>
            <a:ext cx="428301" cy="409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" name="object 51"/>
          <p:cNvSpPr/>
          <p:nvPr/>
        </p:nvSpPr>
        <p:spPr>
          <a:xfrm>
            <a:off x="7315900" y="3573640"/>
            <a:ext cx="331926" cy="315368"/>
          </a:xfrm>
          <a:custGeom>
            <a:avLst/>
            <a:gdLst/>
            <a:ahLst/>
            <a:cxnLst/>
            <a:rect l="l" t="t" r="r" b="b"/>
            <a:pathLst>
              <a:path w="547370" h="520064">
                <a:moveTo>
                  <a:pt x="273403" y="0"/>
                </a:moveTo>
                <a:lnTo>
                  <a:pt x="337951" y="198631"/>
                </a:lnTo>
                <a:lnTo>
                  <a:pt x="546808" y="198639"/>
                </a:lnTo>
                <a:lnTo>
                  <a:pt x="377844" y="321408"/>
                </a:lnTo>
                <a:lnTo>
                  <a:pt x="442376" y="520045"/>
                </a:lnTo>
                <a:lnTo>
                  <a:pt x="273403" y="397289"/>
                </a:lnTo>
                <a:lnTo>
                  <a:pt x="104431" y="520045"/>
                </a:lnTo>
                <a:lnTo>
                  <a:pt x="168963" y="321408"/>
                </a:lnTo>
                <a:lnTo>
                  <a:pt x="0" y="198639"/>
                </a:lnTo>
                <a:lnTo>
                  <a:pt x="208856" y="198631"/>
                </a:lnTo>
                <a:lnTo>
                  <a:pt x="273403" y="0"/>
                </a:lnTo>
                <a:close/>
              </a:path>
            </a:pathLst>
          </a:custGeom>
          <a:ln w="31412">
            <a:solidFill>
              <a:srgbClr val="5F327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2" name="object 52"/>
          <p:cNvSpPr/>
          <p:nvPr/>
        </p:nvSpPr>
        <p:spPr>
          <a:xfrm>
            <a:off x="4403522" y="4029464"/>
            <a:ext cx="760982" cy="725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" name="object 53"/>
          <p:cNvSpPr/>
          <p:nvPr/>
        </p:nvSpPr>
        <p:spPr>
          <a:xfrm>
            <a:off x="4451881" y="4066633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4">
                <a:moveTo>
                  <a:pt x="547712" y="0"/>
                </a:moveTo>
                <a:lnTo>
                  <a:pt x="418404" y="397919"/>
                </a:lnTo>
                <a:lnTo>
                  <a:pt x="0" y="397935"/>
                </a:lnTo>
                <a:lnTo>
                  <a:pt x="338486" y="643879"/>
                </a:lnTo>
                <a:lnTo>
                  <a:pt x="209207" y="1041810"/>
                </a:lnTo>
                <a:lnTo>
                  <a:pt x="547712" y="795891"/>
                </a:lnTo>
                <a:lnTo>
                  <a:pt x="806323" y="795891"/>
                </a:lnTo>
                <a:lnTo>
                  <a:pt x="756938" y="643879"/>
                </a:lnTo>
                <a:lnTo>
                  <a:pt x="1095424" y="397935"/>
                </a:lnTo>
                <a:lnTo>
                  <a:pt x="677021" y="397919"/>
                </a:lnTo>
                <a:lnTo>
                  <a:pt x="547712" y="0"/>
                </a:lnTo>
                <a:close/>
              </a:path>
              <a:path w="1096009" h="1042034">
                <a:moveTo>
                  <a:pt x="806323" y="795891"/>
                </a:moveTo>
                <a:lnTo>
                  <a:pt x="547712" y="795891"/>
                </a:lnTo>
                <a:lnTo>
                  <a:pt x="886216" y="1041810"/>
                </a:lnTo>
                <a:lnTo>
                  <a:pt x="806323" y="795891"/>
                </a:lnTo>
                <a:close/>
              </a:path>
            </a:pathLst>
          </a:custGeom>
          <a:solidFill>
            <a:srgbClr val="B36AE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bject 54"/>
          <p:cNvSpPr/>
          <p:nvPr/>
        </p:nvSpPr>
        <p:spPr>
          <a:xfrm>
            <a:off x="4451881" y="4066633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4">
                <a:moveTo>
                  <a:pt x="547712" y="0"/>
                </a:moveTo>
                <a:lnTo>
                  <a:pt x="677021" y="397920"/>
                </a:lnTo>
                <a:lnTo>
                  <a:pt x="1095424" y="397936"/>
                </a:lnTo>
                <a:lnTo>
                  <a:pt x="756938" y="643880"/>
                </a:lnTo>
                <a:lnTo>
                  <a:pt x="886216" y="1041810"/>
                </a:lnTo>
                <a:lnTo>
                  <a:pt x="547712" y="795891"/>
                </a:lnTo>
                <a:lnTo>
                  <a:pt x="209207" y="1041810"/>
                </a:lnTo>
                <a:lnTo>
                  <a:pt x="338486" y="643880"/>
                </a:lnTo>
                <a:lnTo>
                  <a:pt x="0" y="397936"/>
                </a:lnTo>
                <a:lnTo>
                  <a:pt x="418403" y="397920"/>
                </a:lnTo>
                <a:lnTo>
                  <a:pt x="547712" y="0"/>
                </a:lnTo>
                <a:close/>
              </a:path>
            </a:pathLst>
          </a:custGeom>
          <a:ln w="31412">
            <a:solidFill>
              <a:srgbClr val="5F327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5" name="object 55"/>
          <p:cNvSpPr/>
          <p:nvPr/>
        </p:nvSpPr>
        <p:spPr>
          <a:xfrm>
            <a:off x="4403524" y="4604955"/>
            <a:ext cx="760982" cy="725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6" name="object 56"/>
          <p:cNvSpPr/>
          <p:nvPr/>
        </p:nvSpPr>
        <p:spPr>
          <a:xfrm>
            <a:off x="4451881" y="4642123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4">
                <a:moveTo>
                  <a:pt x="547713" y="0"/>
                </a:moveTo>
                <a:lnTo>
                  <a:pt x="418404" y="397920"/>
                </a:lnTo>
                <a:lnTo>
                  <a:pt x="0" y="397936"/>
                </a:lnTo>
                <a:lnTo>
                  <a:pt x="338487" y="643879"/>
                </a:lnTo>
                <a:lnTo>
                  <a:pt x="209208" y="1041810"/>
                </a:lnTo>
                <a:lnTo>
                  <a:pt x="547713" y="795891"/>
                </a:lnTo>
                <a:lnTo>
                  <a:pt x="806324" y="795891"/>
                </a:lnTo>
                <a:lnTo>
                  <a:pt x="756939" y="643879"/>
                </a:lnTo>
                <a:lnTo>
                  <a:pt x="1095425" y="397936"/>
                </a:lnTo>
                <a:lnTo>
                  <a:pt x="677021" y="397920"/>
                </a:lnTo>
                <a:lnTo>
                  <a:pt x="547713" y="0"/>
                </a:lnTo>
                <a:close/>
              </a:path>
              <a:path w="1096009" h="1042034">
                <a:moveTo>
                  <a:pt x="806324" y="795891"/>
                </a:moveTo>
                <a:lnTo>
                  <a:pt x="547713" y="795891"/>
                </a:lnTo>
                <a:lnTo>
                  <a:pt x="886216" y="1041810"/>
                </a:lnTo>
                <a:lnTo>
                  <a:pt x="806324" y="795891"/>
                </a:lnTo>
                <a:close/>
              </a:path>
            </a:pathLst>
          </a:custGeom>
          <a:solidFill>
            <a:srgbClr val="B36AE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" name="object 57"/>
          <p:cNvSpPr/>
          <p:nvPr/>
        </p:nvSpPr>
        <p:spPr>
          <a:xfrm>
            <a:off x="4451882" y="4642123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4">
                <a:moveTo>
                  <a:pt x="547712" y="0"/>
                </a:moveTo>
                <a:lnTo>
                  <a:pt x="677021" y="397920"/>
                </a:lnTo>
                <a:lnTo>
                  <a:pt x="1095424" y="397936"/>
                </a:lnTo>
                <a:lnTo>
                  <a:pt x="756938" y="643880"/>
                </a:lnTo>
                <a:lnTo>
                  <a:pt x="886216" y="1041810"/>
                </a:lnTo>
                <a:lnTo>
                  <a:pt x="547712" y="795891"/>
                </a:lnTo>
                <a:lnTo>
                  <a:pt x="209207" y="1041810"/>
                </a:lnTo>
                <a:lnTo>
                  <a:pt x="338486" y="643880"/>
                </a:lnTo>
                <a:lnTo>
                  <a:pt x="0" y="397936"/>
                </a:lnTo>
                <a:lnTo>
                  <a:pt x="418403" y="397920"/>
                </a:lnTo>
                <a:lnTo>
                  <a:pt x="547712" y="0"/>
                </a:lnTo>
                <a:close/>
              </a:path>
            </a:pathLst>
          </a:custGeom>
          <a:ln w="31412">
            <a:solidFill>
              <a:srgbClr val="5F327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" name="object 58"/>
          <p:cNvSpPr/>
          <p:nvPr/>
        </p:nvSpPr>
        <p:spPr>
          <a:xfrm>
            <a:off x="4403524" y="5272849"/>
            <a:ext cx="760982" cy="725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" name="object 59"/>
          <p:cNvSpPr/>
          <p:nvPr/>
        </p:nvSpPr>
        <p:spPr>
          <a:xfrm>
            <a:off x="4451881" y="5310016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4">
                <a:moveTo>
                  <a:pt x="547713" y="0"/>
                </a:moveTo>
                <a:lnTo>
                  <a:pt x="418404" y="397920"/>
                </a:lnTo>
                <a:lnTo>
                  <a:pt x="0" y="397936"/>
                </a:lnTo>
                <a:lnTo>
                  <a:pt x="338487" y="643880"/>
                </a:lnTo>
                <a:lnTo>
                  <a:pt x="209208" y="1041811"/>
                </a:lnTo>
                <a:lnTo>
                  <a:pt x="547713" y="795891"/>
                </a:lnTo>
                <a:lnTo>
                  <a:pt x="806323" y="795891"/>
                </a:lnTo>
                <a:lnTo>
                  <a:pt x="756939" y="643880"/>
                </a:lnTo>
                <a:lnTo>
                  <a:pt x="1095425" y="397936"/>
                </a:lnTo>
                <a:lnTo>
                  <a:pt x="677021" y="397920"/>
                </a:lnTo>
                <a:lnTo>
                  <a:pt x="547713" y="0"/>
                </a:lnTo>
                <a:close/>
              </a:path>
              <a:path w="1096009" h="1042034">
                <a:moveTo>
                  <a:pt x="806323" y="795891"/>
                </a:moveTo>
                <a:lnTo>
                  <a:pt x="547713" y="795891"/>
                </a:lnTo>
                <a:lnTo>
                  <a:pt x="886216" y="1041811"/>
                </a:lnTo>
                <a:lnTo>
                  <a:pt x="806323" y="795891"/>
                </a:lnTo>
                <a:close/>
              </a:path>
            </a:pathLst>
          </a:custGeom>
          <a:solidFill>
            <a:srgbClr val="B36AE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0" name="object 60"/>
          <p:cNvSpPr/>
          <p:nvPr/>
        </p:nvSpPr>
        <p:spPr>
          <a:xfrm>
            <a:off x="4451882" y="5310016"/>
            <a:ext cx="664621" cy="631891"/>
          </a:xfrm>
          <a:custGeom>
            <a:avLst/>
            <a:gdLst/>
            <a:ahLst/>
            <a:cxnLst/>
            <a:rect l="l" t="t" r="r" b="b"/>
            <a:pathLst>
              <a:path w="1096009" h="1042034">
                <a:moveTo>
                  <a:pt x="547712" y="0"/>
                </a:moveTo>
                <a:lnTo>
                  <a:pt x="677021" y="397920"/>
                </a:lnTo>
                <a:lnTo>
                  <a:pt x="1095424" y="397936"/>
                </a:lnTo>
                <a:lnTo>
                  <a:pt x="756938" y="643880"/>
                </a:lnTo>
                <a:lnTo>
                  <a:pt x="886216" y="1041810"/>
                </a:lnTo>
                <a:lnTo>
                  <a:pt x="547712" y="795891"/>
                </a:lnTo>
                <a:lnTo>
                  <a:pt x="209207" y="1041810"/>
                </a:lnTo>
                <a:lnTo>
                  <a:pt x="338486" y="643880"/>
                </a:lnTo>
                <a:lnTo>
                  <a:pt x="0" y="397936"/>
                </a:lnTo>
                <a:lnTo>
                  <a:pt x="418403" y="397920"/>
                </a:lnTo>
                <a:lnTo>
                  <a:pt x="547712" y="0"/>
                </a:lnTo>
                <a:close/>
              </a:path>
            </a:pathLst>
          </a:custGeom>
          <a:ln w="31412">
            <a:solidFill>
              <a:srgbClr val="5F327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" name="object 61"/>
          <p:cNvSpPr/>
          <p:nvPr/>
        </p:nvSpPr>
        <p:spPr>
          <a:xfrm>
            <a:off x="9965221" y="2944280"/>
            <a:ext cx="428301" cy="409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2" name="object 62"/>
          <p:cNvSpPr/>
          <p:nvPr/>
        </p:nvSpPr>
        <p:spPr>
          <a:xfrm>
            <a:off x="10013578" y="2981448"/>
            <a:ext cx="331926" cy="315368"/>
          </a:xfrm>
          <a:custGeom>
            <a:avLst/>
            <a:gdLst/>
            <a:ahLst/>
            <a:cxnLst/>
            <a:rect l="l" t="t" r="r" b="b"/>
            <a:pathLst>
              <a:path w="547369" h="520064">
                <a:moveTo>
                  <a:pt x="273403" y="0"/>
                </a:moveTo>
                <a:lnTo>
                  <a:pt x="337951" y="198631"/>
                </a:lnTo>
                <a:lnTo>
                  <a:pt x="546808" y="198639"/>
                </a:lnTo>
                <a:lnTo>
                  <a:pt x="377844" y="321408"/>
                </a:lnTo>
                <a:lnTo>
                  <a:pt x="442376" y="520045"/>
                </a:lnTo>
                <a:lnTo>
                  <a:pt x="273403" y="397289"/>
                </a:lnTo>
                <a:lnTo>
                  <a:pt x="104431" y="520045"/>
                </a:lnTo>
                <a:lnTo>
                  <a:pt x="168963" y="321408"/>
                </a:lnTo>
                <a:lnTo>
                  <a:pt x="0" y="198639"/>
                </a:lnTo>
                <a:lnTo>
                  <a:pt x="208856" y="198631"/>
                </a:lnTo>
                <a:lnTo>
                  <a:pt x="273403" y="0"/>
                </a:lnTo>
                <a:close/>
              </a:path>
            </a:pathLst>
          </a:custGeom>
          <a:ln w="31412">
            <a:solidFill>
              <a:srgbClr val="5F327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" name="object 63"/>
          <p:cNvSpPr/>
          <p:nvPr/>
        </p:nvSpPr>
        <p:spPr>
          <a:xfrm>
            <a:off x="9965221" y="2276387"/>
            <a:ext cx="428301" cy="409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4" name="object 64"/>
          <p:cNvSpPr/>
          <p:nvPr/>
        </p:nvSpPr>
        <p:spPr>
          <a:xfrm>
            <a:off x="10013578" y="2313554"/>
            <a:ext cx="331926" cy="315368"/>
          </a:xfrm>
          <a:custGeom>
            <a:avLst/>
            <a:gdLst/>
            <a:ahLst/>
            <a:cxnLst/>
            <a:rect l="l" t="t" r="r" b="b"/>
            <a:pathLst>
              <a:path w="547369" h="520064">
                <a:moveTo>
                  <a:pt x="273403" y="0"/>
                </a:moveTo>
                <a:lnTo>
                  <a:pt x="337951" y="198631"/>
                </a:lnTo>
                <a:lnTo>
                  <a:pt x="546808" y="198639"/>
                </a:lnTo>
                <a:lnTo>
                  <a:pt x="377844" y="321408"/>
                </a:lnTo>
                <a:lnTo>
                  <a:pt x="442376" y="520045"/>
                </a:lnTo>
                <a:lnTo>
                  <a:pt x="273403" y="397289"/>
                </a:lnTo>
                <a:lnTo>
                  <a:pt x="104431" y="520045"/>
                </a:lnTo>
                <a:lnTo>
                  <a:pt x="168963" y="321408"/>
                </a:lnTo>
                <a:lnTo>
                  <a:pt x="0" y="198639"/>
                </a:lnTo>
                <a:lnTo>
                  <a:pt x="208856" y="198631"/>
                </a:lnTo>
                <a:lnTo>
                  <a:pt x="273403" y="0"/>
                </a:lnTo>
                <a:close/>
              </a:path>
            </a:pathLst>
          </a:custGeom>
          <a:ln w="31412">
            <a:solidFill>
              <a:srgbClr val="5F327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" name="object 65"/>
          <p:cNvSpPr txBox="1"/>
          <p:nvPr/>
        </p:nvSpPr>
        <p:spPr>
          <a:xfrm>
            <a:off x="1692729" y="5445432"/>
            <a:ext cx="993467" cy="393817"/>
          </a:xfrm>
          <a:prstGeom prst="rect">
            <a:avLst/>
          </a:prstGeom>
        </p:spPr>
        <p:txBody>
          <a:bodyPr vert="horz" wrap="square" lIns="0" tIns="11167" rIns="0" bIns="0" rtlCol="0">
            <a:spAutoFit/>
          </a:bodyPr>
          <a:lstStyle/>
          <a:p>
            <a:pPr marL="7701">
              <a:spcBef>
                <a:spcPts val="88"/>
              </a:spcBef>
            </a:pPr>
            <a:r>
              <a:rPr sz="2486" b="1" spc="3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86" b="1" spc="6" dirty="0">
                <a:solidFill>
                  <a:srgbClr val="FFFFFF"/>
                </a:solidFill>
                <a:latin typeface="Century Gothic"/>
                <a:cs typeface="Century Gothic"/>
              </a:rPr>
              <a:t>hape</a:t>
            </a:r>
            <a:endParaRPr sz="2486">
              <a:latin typeface="Century Gothic"/>
              <a:cs typeface="Century Gothic"/>
            </a:endParaRPr>
          </a:p>
        </p:txBody>
      </p:sp>
      <p:sp>
        <p:nvSpPr>
          <p:cNvPr id="69" name="object 24">
            <a:extLst>
              <a:ext uri="{FF2B5EF4-FFF2-40B4-BE49-F238E27FC236}">
                <a16:creationId xmlns:a16="http://schemas.microsoft.com/office/drawing/2014/main" id="{DF98299D-58BF-4149-9293-DB431CFCDF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13879" y="692504"/>
            <a:ext cx="10276269" cy="984730"/>
          </a:xfrm>
          <a:prstGeom prst="rect">
            <a:avLst/>
          </a:prstGeom>
        </p:spPr>
        <p:txBody>
          <a:bodyPr vert="horz" wrap="square" lIns="0" tIns="9242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73"/>
              </a:spcBef>
            </a:pPr>
            <a:r>
              <a:rPr sz="2486" spc="3" dirty="0">
                <a:solidFill>
                  <a:srgbClr val="FFFFFF"/>
                </a:solidFill>
                <a:latin typeface="Century Gothic"/>
                <a:cs typeface="Century Gothic"/>
              </a:rPr>
              <a:t>Quantitative</a:t>
            </a:r>
            <a:endParaRPr sz="2486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209" y="385481"/>
            <a:ext cx="2180665" cy="529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/>
          <p:nvPr/>
        </p:nvSpPr>
        <p:spPr>
          <a:xfrm>
            <a:off x="665756" y="5788267"/>
            <a:ext cx="11116429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Jacques </a:t>
            </a:r>
            <a:r>
              <a:rPr sz="2486" spc="3" dirty="0">
                <a:solidFill>
                  <a:srgbClr val="5F327C"/>
                </a:solidFill>
                <a:latin typeface="Century Gothic"/>
                <a:cs typeface="Century Gothic"/>
              </a:rPr>
              <a:t>Bertin refined </a:t>
            </a: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by Cleveland </a:t>
            </a:r>
            <a:r>
              <a:rPr sz="2486" spc="9" dirty="0">
                <a:solidFill>
                  <a:srgbClr val="5F327C"/>
                </a:solidFill>
                <a:latin typeface="Century Gothic"/>
                <a:cs typeface="Century Gothic"/>
              </a:rPr>
              <a:t>&amp; </a:t>
            </a: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McGill then by </a:t>
            </a:r>
            <a:r>
              <a:rPr sz="2486" spc="3" dirty="0">
                <a:solidFill>
                  <a:srgbClr val="5F327C"/>
                </a:solidFill>
                <a:latin typeface="Century Gothic"/>
                <a:cs typeface="Century Gothic"/>
              </a:rPr>
              <a:t>Card </a:t>
            </a:r>
            <a:r>
              <a:rPr sz="2486" spc="9" dirty="0">
                <a:solidFill>
                  <a:srgbClr val="5F327C"/>
                </a:solidFill>
                <a:latin typeface="Century Gothic"/>
                <a:cs typeface="Century Gothic"/>
              </a:rPr>
              <a:t>&amp;</a:t>
            </a:r>
            <a:r>
              <a:rPr sz="2486" spc="-3" dirty="0">
                <a:solidFill>
                  <a:srgbClr val="5F327C"/>
                </a:solidFill>
                <a:latin typeface="Century Gothic"/>
                <a:cs typeface="Century Gothic"/>
              </a:rPr>
              <a:t> </a:t>
            </a: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Mackinlay</a:t>
            </a:r>
            <a:endParaRPr sz="2486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17509" y="385481"/>
            <a:ext cx="2731569" cy="5290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3180390" y="385481"/>
            <a:ext cx="2728574" cy="5290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8563945" y="385481"/>
            <a:ext cx="2681585" cy="5290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8414" y="329176"/>
          <a:ext cx="3971171" cy="3971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b="1" spc="-290" dirty="0">
                          <a:latin typeface="Arial"/>
                          <a:cs typeface="Arial"/>
                        </a:rPr>
                        <a:t>Month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b="1" spc="-250" dirty="0">
                          <a:latin typeface="Arial"/>
                          <a:cs typeface="Arial"/>
                        </a:rPr>
                        <a:t>Treatment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b="1" spc="-280" dirty="0">
                          <a:latin typeface="Arial"/>
                          <a:cs typeface="Arial"/>
                        </a:rPr>
                        <a:t>Pressure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40" dirty="0">
                          <a:latin typeface="Arial Narrow"/>
                          <a:cs typeface="Arial Narrow"/>
                        </a:rPr>
                        <a:t>Control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0" dirty="0">
                          <a:latin typeface="Arial Narrow"/>
                          <a:cs typeface="Arial Narrow"/>
                        </a:rPr>
                        <a:t>165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25" dirty="0">
                          <a:latin typeface="Arial Narrow"/>
                          <a:cs typeface="Arial Narrow"/>
                        </a:rPr>
                        <a:t>Placebo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40" dirty="0">
                          <a:latin typeface="Arial Narrow"/>
                          <a:cs typeface="Arial Narrow"/>
                        </a:rPr>
                        <a:t>163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05" dirty="0">
                          <a:latin typeface="Arial Narrow"/>
                          <a:cs typeface="Arial Narrow"/>
                        </a:rPr>
                        <a:t>300</a:t>
                      </a:r>
                      <a:r>
                        <a:rPr sz="21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5" dirty="0">
                          <a:latin typeface="Arial Narrow"/>
                          <a:cs typeface="Arial Narrow"/>
                        </a:rPr>
                        <a:t>166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55" dirty="0">
                          <a:latin typeface="Arial Narrow"/>
                          <a:cs typeface="Arial Narrow"/>
                        </a:rPr>
                        <a:t>450</a:t>
                      </a:r>
                      <a:r>
                        <a:rPr sz="2100" spc="-1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0" dirty="0">
                          <a:latin typeface="Arial Narrow"/>
                          <a:cs typeface="Arial Narrow"/>
                        </a:rPr>
                        <a:t>168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40" dirty="0">
                          <a:latin typeface="Arial Narrow"/>
                          <a:cs typeface="Arial Narrow"/>
                        </a:rPr>
                        <a:t>Control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0" dirty="0">
                          <a:latin typeface="Arial Narrow"/>
                          <a:cs typeface="Arial Narrow"/>
                        </a:rPr>
                        <a:t>162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25" dirty="0">
                          <a:latin typeface="Arial Narrow"/>
                          <a:cs typeface="Arial Narrow"/>
                        </a:rPr>
                        <a:t>Placebo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5" dirty="0">
                          <a:latin typeface="Arial Narrow"/>
                          <a:cs typeface="Arial Narrow"/>
                        </a:rPr>
                        <a:t>159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05" dirty="0">
                          <a:latin typeface="Arial Narrow"/>
                          <a:cs typeface="Arial Narrow"/>
                        </a:rPr>
                        <a:t>300</a:t>
                      </a:r>
                      <a:r>
                        <a:rPr sz="21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5" dirty="0">
                          <a:latin typeface="Arial Narrow"/>
                          <a:cs typeface="Arial Narrow"/>
                        </a:rPr>
                        <a:t>161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55" dirty="0">
                          <a:latin typeface="Arial Narrow"/>
                          <a:cs typeface="Arial Narrow"/>
                        </a:rPr>
                        <a:t>450</a:t>
                      </a:r>
                      <a:r>
                        <a:rPr sz="2100" spc="-1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40" dirty="0">
                          <a:latin typeface="Arial Narrow"/>
                          <a:cs typeface="Arial Narrow"/>
                        </a:rPr>
                        <a:t>163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30" dirty="0">
                          <a:latin typeface="Arial Narrow"/>
                          <a:cs typeface="Arial Narrow"/>
                        </a:rPr>
                        <a:t>May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40" dirty="0">
                          <a:latin typeface="Arial Narrow"/>
                          <a:cs typeface="Arial Narrow"/>
                        </a:rPr>
                        <a:t>Control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60" dirty="0">
                          <a:latin typeface="Arial Narrow"/>
                          <a:cs typeface="Arial Narrow"/>
                        </a:rPr>
                        <a:t>164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627723" y="17406"/>
            <a:ext cx="1921136" cy="4854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2648407" y="38800"/>
            <a:ext cx="1879400" cy="4797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8414" y="329176"/>
          <a:ext cx="3971171" cy="3971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b="1" spc="-290" dirty="0">
                          <a:latin typeface="Arial"/>
                          <a:cs typeface="Arial"/>
                        </a:rPr>
                        <a:t>Month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b="1" spc="-250" dirty="0">
                          <a:latin typeface="Arial"/>
                          <a:cs typeface="Arial"/>
                        </a:rPr>
                        <a:t>Treatment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b="1" spc="-280" dirty="0">
                          <a:latin typeface="Arial"/>
                          <a:cs typeface="Arial"/>
                        </a:rPr>
                        <a:t>Pressure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40" dirty="0">
                          <a:latin typeface="Arial Narrow"/>
                          <a:cs typeface="Arial Narrow"/>
                        </a:rPr>
                        <a:t>Control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0" dirty="0">
                          <a:latin typeface="Arial Narrow"/>
                          <a:cs typeface="Arial Narrow"/>
                        </a:rPr>
                        <a:t>165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25" dirty="0">
                          <a:latin typeface="Arial Narrow"/>
                          <a:cs typeface="Arial Narrow"/>
                        </a:rPr>
                        <a:t>Placebo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40" dirty="0">
                          <a:latin typeface="Arial Narrow"/>
                          <a:cs typeface="Arial Narrow"/>
                        </a:rPr>
                        <a:t>163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05" dirty="0">
                          <a:latin typeface="Arial Narrow"/>
                          <a:cs typeface="Arial Narrow"/>
                        </a:rPr>
                        <a:t>300</a:t>
                      </a:r>
                      <a:r>
                        <a:rPr sz="21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5" dirty="0">
                          <a:latin typeface="Arial Narrow"/>
                          <a:cs typeface="Arial Narrow"/>
                        </a:rPr>
                        <a:t>166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55" dirty="0">
                          <a:latin typeface="Arial Narrow"/>
                          <a:cs typeface="Arial Narrow"/>
                        </a:rPr>
                        <a:t>450</a:t>
                      </a:r>
                      <a:r>
                        <a:rPr sz="2100" spc="-1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0" dirty="0">
                          <a:latin typeface="Arial Narrow"/>
                          <a:cs typeface="Arial Narrow"/>
                        </a:rPr>
                        <a:t>168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40" dirty="0">
                          <a:latin typeface="Arial Narrow"/>
                          <a:cs typeface="Arial Narrow"/>
                        </a:rPr>
                        <a:t>Control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0" dirty="0">
                          <a:latin typeface="Arial Narrow"/>
                          <a:cs typeface="Arial Narrow"/>
                        </a:rPr>
                        <a:t>162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25" dirty="0">
                          <a:latin typeface="Arial Narrow"/>
                          <a:cs typeface="Arial Narrow"/>
                        </a:rPr>
                        <a:t>Placebo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5" dirty="0">
                          <a:latin typeface="Arial Narrow"/>
                          <a:cs typeface="Arial Narrow"/>
                        </a:rPr>
                        <a:t>159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05" dirty="0">
                          <a:latin typeface="Arial Narrow"/>
                          <a:cs typeface="Arial Narrow"/>
                        </a:rPr>
                        <a:t>300</a:t>
                      </a:r>
                      <a:r>
                        <a:rPr sz="21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5" dirty="0">
                          <a:latin typeface="Arial Narrow"/>
                          <a:cs typeface="Arial Narrow"/>
                        </a:rPr>
                        <a:t>161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55" dirty="0">
                          <a:latin typeface="Arial Narrow"/>
                          <a:cs typeface="Arial Narrow"/>
                        </a:rPr>
                        <a:t>450</a:t>
                      </a:r>
                      <a:r>
                        <a:rPr sz="2100" spc="-1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40" dirty="0">
                          <a:latin typeface="Arial Narrow"/>
                          <a:cs typeface="Arial Narrow"/>
                        </a:rPr>
                        <a:t>163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30" dirty="0">
                          <a:latin typeface="Arial Narrow"/>
                          <a:cs typeface="Arial Narrow"/>
                        </a:rPr>
                        <a:t>May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40" dirty="0">
                          <a:latin typeface="Arial Narrow"/>
                          <a:cs typeface="Arial Narrow"/>
                        </a:rPr>
                        <a:t>Control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60" dirty="0">
                          <a:latin typeface="Arial Narrow"/>
                          <a:cs typeface="Arial Narrow"/>
                        </a:rPr>
                        <a:t>164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579048" y="417635"/>
            <a:ext cx="2151439" cy="3899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4579048" y="417635"/>
            <a:ext cx="2041423" cy="3789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2627723" y="17406"/>
            <a:ext cx="1921136" cy="4854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2648407" y="38800"/>
            <a:ext cx="1879400" cy="47979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546" y="472711"/>
            <a:ext cx="10276269" cy="77441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3"/>
              </a:spcBef>
            </a:pPr>
            <a:r>
              <a:rPr lang="en-CA" sz="2486" dirty="0"/>
              <a:t>Size -&gt; Quantity</a:t>
            </a:r>
            <a:br>
              <a:rPr lang="en-CA" sz="2486" dirty="0"/>
            </a:br>
            <a:r>
              <a:rPr lang="en-CA" sz="2486" dirty="0"/>
              <a:t>Shape -&gt; Type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F7D1D64C-E43B-4D42-8399-AE2225834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05560" y="1145753"/>
            <a:ext cx="6947544" cy="53171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222A75-5D3F-416C-831A-1EE9F7EB129D}"/>
              </a:ext>
            </a:extLst>
          </p:cNvPr>
          <p:cNvSpPr txBox="1"/>
          <p:nvPr/>
        </p:nvSpPr>
        <p:spPr>
          <a:xfrm>
            <a:off x="2804712" y="6642474"/>
            <a:ext cx="67028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3" tooltip="http://brewminate.com/the-origins-and-invention-of-writing/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nc-sa/3.0/"/>
              </a:rPr>
              <a:t>CC BY-SA-NC</a:t>
            </a:r>
            <a:endParaRPr lang="en-CA" sz="9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8414" y="329176"/>
          <a:ext cx="3971171" cy="3971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b="1" spc="-290" dirty="0">
                          <a:latin typeface="Arial"/>
                          <a:cs typeface="Arial"/>
                        </a:rPr>
                        <a:t>Month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b="1" spc="-250" dirty="0">
                          <a:latin typeface="Arial"/>
                          <a:cs typeface="Arial"/>
                        </a:rPr>
                        <a:t>Treatment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b="1" spc="-280" dirty="0">
                          <a:latin typeface="Arial"/>
                          <a:cs typeface="Arial"/>
                        </a:rPr>
                        <a:t>Pressure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40" dirty="0">
                          <a:latin typeface="Arial Narrow"/>
                          <a:cs typeface="Arial Narrow"/>
                        </a:rPr>
                        <a:t>Control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0" dirty="0">
                          <a:latin typeface="Arial Narrow"/>
                          <a:cs typeface="Arial Narrow"/>
                        </a:rPr>
                        <a:t>165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25" dirty="0">
                          <a:latin typeface="Arial Narrow"/>
                          <a:cs typeface="Arial Narrow"/>
                        </a:rPr>
                        <a:t>Placebo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40" dirty="0">
                          <a:latin typeface="Arial Narrow"/>
                          <a:cs typeface="Arial Narrow"/>
                        </a:rPr>
                        <a:t>163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05" dirty="0">
                          <a:latin typeface="Arial Narrow"/>
                          <a:cs typeface="Arial Narrow"/>
                        </a:rPr>
                        <a:t>300</a:t>
                      </a:r>
                      <a:r>
                        <a:rPr sz="21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5" dirty="0">
                          <a:latin typeface="Arial Narrow"/>
                          <a:cs typeface="Arial Narrow"/>
                        </a:rPr>
                        <a:t>166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55" dirty="0">
                          <a:latin typeface="Arial Narrow"/>
                          <a:cs typeface="Arial Narrow"/>
                        </a:rPr>
                        <a:t>450</a:t>
                      </a:r>
                      <a:r>
                        <a:rPr sz="2100" spc="-1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0" dirty="0">
                          <a:latin typeface="Arial Narrow"/>
                          <a:cs typeface="Arial Narrow"/>
                        </a:rPr>
                        <a:t>168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40" dirty="0">
                          <a:latin typeface="Arial Narrow"/>
                          <a:cs typeface="Arial Narrow"/>
                        </a:rPr>
                        <a:t>Control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0" dirty="0">
                          <a:latin typeface="Arial Narrow"/>
                          <a:cs typeface="Arial Narrow"/>
                        </a:rPr>
                        <a:t>162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25" dirty="0">
                          <a:latin typeface="Arial Narrow"/>
                          <a:cs typeface="Arial Narrow"/>
                        </a:rPr>
                        <a:t>Placebo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5" dirty="0">
                          <a:latin typeface="Arial Narrow"/>
                          <a:cs typeface="Arial Narrow"/>
                        </a:rPr>
                        <a:t>159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05" dirty="0">
                          <a:latin typeface="Arial Narrow"/>
                          <a:cs typeface="Arial Narrow"/>
                        </a:rPr>
                        <a:t>300</a:t>
                      </a:r>
                      <a:r>
                        <a:rPr sz="21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5" dirty="0">
                          <a:latin typeface="Arial Narrow"/>
                          <a:cs typeface="Arial Narrow"/>
                        </a:rPr>
                        <a:t>161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55" dirty="0">
                          <a:latin typeface="Arial Narrow"/>
                          <a:cs typeface="Arial Narrow"/>
                        </a:rPr>
                        <a:t>450</a:t>
                      </a:r>
                      <a:r>
                        <a:rPr sz="2100" spc="-1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40" dirty="0">
                          <a:latin typeface="Arial Narrow"/>
                          <a:cs typeface="Arial Narrow"/>
                        </a:rPr>
                        <a:t>163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30" dirty="0">
                          <a:latin typeface="Arial Narrow"/>
                          <a:cs typeface="Arial Narrow"/>
                        </a:rPr>
                        <a:t>May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40" dirty="0">
                          <a:latin typeface="Arial Narrow"/>
                          <a:cs typeface="Arial Narrow"/>
                        </a:rPr>
                        <a:t>Control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60" dirty="0">
                          <a:latin typeface="Arial Narrow"/>
                          <a:cs typeface="Arial Narrow"/>
                        </a:rPr>
                        <a:t>164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6794524" y="360995"/>
            <a:ext cx="4050172" cy="3561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7367094" y="4025436"/>
            <a:ext cx="3477603" cy="1157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7379147" y="5363440"/>
            <a:ext cx="3477602" cy="1157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11326955" y="4676357"/>
            <a:ext cx="495794" cy="1850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4579048" y="417635"/>
            <a:ext cx="2151439" cy="38994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4579048" y="417635"/>
            <a:ext cx="2041423" cy="3789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2627723" y="17406"/>
            <a:ext cx="1921136" cy="48548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2648407" y="38800"/>
            <a:ext cx="1879400" cy="47979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8414" y="329176"/>
          <a:ext cx="3971171" cy="3971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b="1" spc="-290" dirty="0">
                          <a:latin typeface="Arial"/>
                          <a:cs typeface="Arial"/>
                        </a:rPr>
                        <a:t>Month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b="1" spc="-250" dirty="0">
                          <a:latin typeface="Arial"/>
                          <a:cs typeface="Arial"/>
                        </a:rPr>
                        <a:t>Treatment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b="1" spc="-280" dirty="0">
                          <a:latin typeface="Arial"/>
                          <a:cs typeface="Arial"/>
                        </a:rPr>
                        <a:t>Pressure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40" dirty="0">
                          <a:latin typeface="Arial Narrow"/>
                          <a:cs typeface="Arial Narrow"/>
                        </a:rPr>
                        <a:t>Control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0" dirty="0">
                          <a:latin typeface="Arial Narrow"/>
                          <a:cs typeface="Arial Narrow"/>
                        </a:rPr>
                        <a:t>165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25" dirty="0">
                          <a:latin typeface="Arial Narrow"/>
                          <a:cs typeface="Arial Narrow"/>
                        </a:rPr>
                        <a:t>Placebo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40" dirty="0">
                          <a:latin typeface="Arial Narrow"/>
                          <a:cs typeface="Arial Narrow"/>
                        </a:rPr>
                        <a:t>163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05" dirty="0">
                          <a:latin typeface="Arial Narrow"/>
                          <a:cs typeface="Arial Narrow"/>
                        </a:rPr>
                        <a:t>300</a:t>
                      </a:r>
                      <a:r>
                        <a:rPr sz="21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5" dirty="0">
                          <a:latin typeface="Arial Narrow"/>
                          <a:cs typeface="Arial Narrow"/>
                        </a:rPr>
                        <a:t>166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55" dirty="0">
                          <a:latin typeface="Arial Narrow"/>
                          <a:cs typeface="Arial Narrow"/>
                        </a:rPr>
                        <a:t>450</a:t>
                      </a:r>
                      <a:r>
                        <a:rPr sz="2100" spc="-1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0" dirty="0">
                          <a:latin typeface="Arial Narrow"/>
                          <a:cs typeface="Arial Narrow"/>
                        </a:rPr>
                        <a:t>168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40" dirty="0">
                          <a:latin typeface="Arial Narrow"/>
                          <a:cs typeface="Arial Narrow"/>
                        </a:rPr>
                        <a:t>Control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0" dirty="0">
                          <a:latin typeface="Arial Narrow"/>
                          <a:cs typeface="Arial Narrow"/>
                        </a:rPr>
                        <a:t>162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25" dirty="0">
                          <a:latin typeface="Arial Narrow"/>
                          <a:cs typeface="Arial Narrow"/>
                        </a:rPr>
                        <a:t>Placebo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5" dirty="0">
                          <a:latin typeface="Arial Narrow"/>
                          <a:cs typeface="Arial Narrow"/>
                        </a:rPr>
                        <a:t>159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05" dirty="0">
                          <a:latin typeface="Arial Narrow"/>
                          <a:cs typeface="Arial Narrow"/>
                        </a:rPr>
                        <a:t>300</a:t>
                      </a:r>
                      <a:r>
                        <a:rPr sz="21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5" dirty="0">
                          <a:latin typeface="Arial Narrow"/>
                          <a:cs typeface="Arial Narrow"/>
                        </a:rPr>
                        <a:t>161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55" dirty="0">
                          <a:latin typeface="Arial Narrow"/>
                          <a:cs typeface="Arial Narrow"/>
                        </a:rPr>
                        <a:t>450</a:t>
                      </a:r>
                      <a:r>
                        <a:rPr sz="2100" spc="-1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40" dirty="0">
                          <a:latin typeface="Arial Narrow"/>
                          <a:cs typeface="Arial Narrow"/>
                        </a:rPr>
                        <a:t>163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30" dirty="0">
                          <a:latin typeface="Arial Narrow"/>
                          <a:cs typeface="Arial Narrow"/>
                        </a:rPr>
                        <a:t>May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40" dirty="0">
                          <a:latin typeface="Arial Narrow"/>
                          <a:cs typeface="Arial Narrow"/>
                        </a:rPr>
                        <a:t>Control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60" dirty="0">
                          <a:latin typeface="Arial Narrow"/>
                          <a:cs typeface="Arial Narrow"/>
                        </a:rPr>
                        <a:t>164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065134" y="46889"/>
            <a:ext cx="1921136" cy="4854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1085818" y="68284"/>
            <a:ext cx="1879399" cy="4797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8414" y="329176"/>
          <a:ext cx="3971171" cy="3971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b="1" spc="-290" dirty="0">
                          <a:latin typeface="Arial"/>
                          <a:cs typeface="Arial"/>
                        </a:rPr>
                        <a:t>Month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b="1" spc="-250" dirty="0">
                          <a:latin typeface="Arial"/>
                          <a:cs typeface="Arial"/>
                        </a:rPr>
                        <a:t>Treatment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b="1" spc="-280" dirty="0">
                          <a:latin typeface="Arial"/>
                          <a:cs typeface="Arial"/>
                        </a:rPr>
                        <a:t>Pressure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40" dirty="0">
                          <a:latin typeface="Arial Narrow"/>
                          <a:cs typeface="Arial Narrow"/>
                        </a:rPr>
                        <a:t>Control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0" dirty="0">
                          <a:latin typeface="Arial Narrow"/>
                          <a:cs typeface="Arial Narrow"/>
                        </a:rPr>
                        <a:t>165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25" dirty="0">
                          <a:latin typeface="Arial Narrow"/>
                          <a:cs typeface="Arial Narrow"/>
                        </a:rPr>
                        <a:t>Placebo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40" dirty="0">
                          <a:latin typeface="Arial Narrow"/>
                          <a:cs typeface="Arial Narrow"/>
                        </a:rPr>
                        <a:t>163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05" dirty="0">
                          <a:latin typeface="Arial Narrow"/>
                          <a:cs typeface="Arial Narrow"/>
                        </a:rPr>
                        <a:t>300</a:t>
                      </a:r>
                      <a:r>
                        <a:rPr sz="21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5" dirty="0">
                          <a:latin typeface="Arial Narrow"/>
                          <a:cs typeface="Arial Narrow"/>
                        </a:rPr>
                        <a:t>166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55" dirty="0">
                          <a:latin typeface="Arial Narrow"/>
                          <a:cs typeface="Arial Narrow"/>
                        </a:rPr>
                        <a:t>450</a:t>
                      </a:r>
                      <a:r>
                        <a:rPr sz="2100" spc="-1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0" dirty="0">
                          <a:latin typeface="Arial Narrow"/>
                          <a:cs typeface="Arial Narrow"/>
                        </a:rPr>
                        <a:t>168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40" dirty="0">
                          <a:latin typeface="Arial Narrow"/>
                          <a:cs typeface="Arial Narrow"/>
                        </a:rPr>
                        <a:t>Control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0" dirty="0">
                          <a:latin typeface="Arial Narrow"/>
                          <a:cs typeface="Arial Narrow"/>
                        </a:rPr>
                        <a:t>162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25" dirty="0">
                          <a:latin typeface="Arial Narrow"/>
                          <a:cs typeface="Arial Narrow"/>
                        </a:rPr>
                        <a:t>Placebo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5" dirty="0">
                          <a:latin typeface="Arial Narrow"/>
                          <a:cs typeface="Arial Narrow"/>
                        </a:rPr>
                        <a:t>159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05" dirty="0">
                          <a:latin typeface="Arial Narrow"/>
                          <a:cs typeface="Arial Narrow"/>
                        </a:rPr>
                        <a:t>300</a:t>
                      </a:r>
                      <a:r>
                        <a:rPr sz="21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5" dirty="0">
                          <a:latin typeface="Arial Narrow"/>
                          <a:cs typeface="Arial Narrow"/>
                        </a:rPr>
                        <a:t>161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55" dirty="0">
                          <a:latin typeface="Arial Narrow"/>
                          <a:cs typeface="Arial Narrow"/>
                        </a:rPr>
                        <a:t>450</a:t>
                      </a:r>
                      <a:r>
                        <a:rPr sz="2100" spc="-1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40" dirty="0">
                          <a:latin typeface="Arial Narrow"/>
                          <a:cs typeface="Arial Narrow"/>
                        </a:rPr>
                        <a:t>163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30" dirty="0">
                          <a:latin typeface="Arial Narrow"/>
                          <a:cs typeface="Arial Narrow"/>
                        </a:rPr>
                        <a:t>May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40" dirty="0">
                          <a:latin typeface="Arial Narrow"/>
                          <a:cs typeface="Arial Narrow"/>
                        </a:rPr>
                        <a:t>Control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60" dirty="0">
                          <a:latin typeface="Arial Narrow"/>
                          <a:cs typeface="Arial Narrow"/>
                        </a:rPr>
                        <a:t>164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065134" y="46889"/>
            <a:ext cx="1921136" cy="4854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1085818" y="68284"/>
            <a:ext cx="1879399" cy="4797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4568613" y="417635"/>
            <a:ext cx="2117931" cy="3899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4568613" y="417636"/>
            <a:ext cx="2005805" cy="3787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8414" y="329176"/>
          <a:ext cx="3971171" cy="3971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b="1" spc="-290" dirty="0">
                          <a:latin typeface="Arial"/>
                          <a:cs typeface="Arial"/>
                        </a:rPr>
                        <a:t>Month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b="1" spc="-250" dirty="0">
                          <a:latin typeface="Arial"/>
                          <a:cs typeface="Arial"/>
                        </a:rPr>
                        <a:t>Treatment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b="1" spc="-280" dirty="0">
                          <a:latin typeface="Arial"/>
                          <a:cs typeface="Arial"/>
                        </a:rPr>
                        <a:t>Pressure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31575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40" dirty="0">
                          <a:latin typeface="Arial Narrow"/>
                          <a:cs typeface="Arial Narrow"/>
                        </a:rPr>
                        <a:t>Control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0" dirty="0">
                          <a:latin typeface="Arial Narrow"/>
                          <a:cs typeface="Arial Narrow"/>
                        </a:rPr>
                        <a:t>165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25" dirty="0">
                          <a:latin typeface="Arial Narrow"/>
                          <a:cs typeface="Arial Narrow"/>
                        </a:rPr>
                        <a:t>Placebo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40" dirty="0">
                          <a:latin typeface="Arial Narrow"/>
                          <a:cs typeface="Arial Narrow"/>
                        </a:rPr>
                        <a:t>163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05" dirty="0">
                          <a:latin typeface="Arial Narrow"/>
                          <a:cs typeface="Arial Narrow"/>
                        </a:rPr>
                        <a:t>300</a:t>
                      </a:r>
                      <a:r>
                        <a:rPr sz="21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5" dirty="0">
                          <a:latin typeface="Arial Narrow"/>
                          <a:cs typeface="Arial Narrow"/>
                        </a:rPr>
                        <a:t>166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95" dirty="0">
                          <a:latin typeface="Arial Narrow"/>
                          <a:cs typeface="Arial Narrow"/>
                        </a:rPr>
                        <a:t>March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55" dirty="0">
                          <a:latin typeface="Arial Narrow"/>
                          <a:cs typeface="Arial Narrow"/>
                        </a:rPr>
                        <a:t>450</a:t>
                      </a:r>
                      <a:r>
                        <a:rPr sz="2100" spc="-1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0" dirty="0">
                          <a:latin typeface="Arial Narrow"/>
                          <a:cs typeface="Arial Narrow"/>
                        </a:rPr>
                        <a:t>168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40" dirty="0">
                          <a:latin typeface="Arial Narrow"/>
                          <a:cs typeface="Arial Narrow"/>
                        </a:rPr>
                        <a:t>Control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0" dirty="0">
                          <a:latin typeface="Arial Narrow"/>
                          <a:cs typeface="Arial Narrow"/>
                        </a:rPr>
                        <a:t>162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25" dirty="0">
                          <a:latin typeface="Arial Narrow"/>
                          <a:cs typeface="Arial Narrow"/>
                        </a:rPr>
                        <a:t>Placebo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55" dirty="0">
                          <a:latin typeface="Arial Narrow"/>
                          <a:cs typeface="Arial Narrow"/>
                        </a:rPr>
                        <a:t>159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05" dirty="0">
                          <a:latin typeface="Arial Narrow"/>
                          <a:cs typeface="Arial Narrow"/>
                        </a:rPr>
                        <a:t>300</a:t>
                      </a:r>
                      <a:r>
                        <a:rPr sz="21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5" dirty="0">
                          <a:latin typeface="Arial Narrow"/>
                          <a:cs typeface="Arial Narrow"/>
                        </a:rPr>
                        <a:t>161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35" dirty="0">
                          <a:latin typeface="Arial Narrow"/>
                          <a:cs typeface="Arial Narrow"/>
                        </a:rPr>
                        <a:t>April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155" dirty="0">
                          <a:latin typeface="Arial Narrow"/>
                          <a:cs typeface="Arial Narrow"/>
                        </a:rPr>
                        <a:t>450</a:t>
                      </a:r>
                      <a:r>
                        <a:rPr sz="2100" spc="-1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100" spc="-125" dirty="0">
                          <a:latin typeface="Arial Narrow"/>
                          <a:cs typeface="Arial Narrow"/>
                        </a:rPr>
                        <a:t>mg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40" dirty="0">
                          <a:latin typeface="Arial Narrow"/>
                          <a:cs typeface="Arial Narrow"/>
                        </a:rPr>
                        <a:t>163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1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130" dirty="0">
                          <a:latin typeface="Arial Narrow"/>
                          <a:cs typeface="Arial Narrow"/>
                        </a:rPr>
                        <a:t>May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-40" dirty="0">
                          <a:latin typeface="Arial Narrow"/>
                          <a:cs typeface="Arial Narrow"/>
                        </a:rPr>
                        <a:t>Control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100" spc="60" dirty="0">
                          <a:latin typeface="Arial Narrow"/>
                          <a:cs typeface="Arial Narrow"/>
                        </a:rPr>
                        <a:t>164</a:t>
                      </a:r>
                      <a:endParaRPr sz="2100">
                        <a:latin typeface="Arial Narrow"/>
                        <a:cs typeface="Arial Narrow"/>
                      </a:endParaRPr>
                    </a:p>
                  </a:txBody>
                  <a:tcPr marL="0" marR="0" marT="315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065134" y="46889"/>
            <a:ext cx="1921136" cy="4854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1085818" y="68284"/>
            <a:ext cx="1879399" cy="4797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4568613" y="417635"/>
            <a:ext cx="2117931" cy="3899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4568613" y="417636"/>
            <a:ext cx="2005805" cy="3787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6840004" y="391400"/>
            <a:ext cx="3922247" cy="3449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0873144" y="443930"/>
            <a:ext cx="1062275" cy="9572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6840005" y="4161894"/>
            <a:ext cx="2661524" cy="2031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9612427" y="4278627"/>
            <a:ext cx="933868" cy="8579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2615" y="2726092"/>
            <a:ext cx="1130935" cy="40708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spc="12" dirty="0">
                <a:latin typeface="Century Gothic"/>
                <a:cs typeface="Century Gothic"/>
              </a:rPr>
              <a:t>Motion</a:t>
            </a:r>
            <a:endParaRPr sz="2577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61969" y="2647315"/>
            <a:ext cx="673052" cy="673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3081018" y="2653664"/>
            <a:ext cx="634954" cy="63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3799976" y="3005914"/>
            <a:ext cx="918379" cy="0"/>
          </a:xfrm>
          <a:custGeom>
            <a:avLst/>
            <a:gdLst/>
            <a:ahLst/>
            <a:cxnLst/>
            <a:rect l="l" t="t" r="r" b="b"/>
            <a:pathLst>
              <a:path w="1514475">
                <a:moveTo>
                  <a:pt x="0" y="0"/>
                </a:moveTo>
                <a:lnTo>
                  <a:pt x="1451195" y="0"/>
                </a:lnTo>
                <a:lnTo>
                  <a:pt x="1514020" y="0"/>
                </a:lnTo>
              </a:path>
            </a:pathLst>
          </a:custGeom>
          <a:ln w="125650">
            <a:solidFill>
              <a:srgbClr val="773F9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4679982" y="2861144"/>
            <a:ext cx="289569" cy="289569"/>
          </a:xfrm>
          <a:custGeom>
            <a:avLst/>
            <a:gdLst/>
            <a:ahLst/>
            <a:cxnLst/>
            <a:rect l="l" t="t" r="r" b="b"/>
            <a:pathLst>
              <a:path w="477520" h="477520">
                <a:moveTo>
                  <a:pt x="0" y="0"/>
                </a:moveTo>
                <a:lnTo>
                  <a:pt x="0" y="477472"/>
                </a:lnTo>
                <a:lnTo>
                  <a:pt x="477472" y="238736"/>
                </a:lnTo>
                <a:lnTo>
                  <a:pt x="0" y="0"/>
                </a:lnTo>
                <a:close/>
              </a:path>
            </a:pathLst>
          </a:custGeom>
          <a:solidFill>
            <a:srgbClr val="773F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1123197-A95A-4AC4-B3C5-EC3FDCAB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Variables with Computers</a:t>
            </a:r>
            <a:br>
              <a:rPr lang="en-CA" dirty="0"/>
            </a:br>
            <a:endParaRPr lang="en-CA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86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5427" spc="-6" dirty="0"/>
              <a:t>More </a:t>
            </a:r>
            <a:r>
              <a:rPr sz="5427" spc="-64" dirty="0"/>
              <a:t>Variables </a:t>
            </a:r>
            <a:r>
              <a:rPr sz="5427" dirty="0"/>
              <a:t>with</a:t>
            </a:r>
            <a:r>
              <a:rPr sz="5427" spc="67" dirty="0"/>
              <a:t> </a:t>
            </a:r>
            <a:r>
              <a:rPr sz="5427" dirty="0"/>
              <a:t>Computers</a:t>
            </a:r>
            <a:endParaRPr sz="5427"/>
          </a:p>
        </p:txBody>
      </p:sp>
      <p:sp>
        <p:nvSpPr>
          <p:cNvPr id="3" name="object 3"/>
          <p:cNvSpPr txBox="1"/>
          <p:nvPr/>
        </p:nvSpPr>
        <p:spPr>
          <a:xfrm>
            <a:off x="862615" y="2726092"/>
            <a:ext cx="3480984" cy="2390766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spc="12" dirty="0">
                <a:latin typeface="Century Gothic"/>
                <a:cs typeface="Century Gothic"/>
              </a:rPr>
              <a:t>Motion</a:t>
            </a:r>
            <a:endParaRPr sz="2577" dirty="0">
              <a:latin typeface="Century Gothic"/>
              <a:cs typeface="Century Gothic"/>
            </a:endParaRPr>
          </a:p>
          <a:p>
            <a:pPr>
              <a:spcBef>
                <a:spcPts val="9"/>
              </a:spcBef>
            </a:pPr>
            <a:endParaRPr sz="2608" dirty="0">
              <a:latin typeface="Times New Roman"/>
              <a:cs typeface="Times New Roman"/>
            </a:endParaRPr>
          </a:p>
          <a:p>
            <a:pPr marL="7701"/>
            <a:r>
              <a:rPr sz="2577" spc="9" dirty="0">
                <a:latin typeface="Century Gothic"/>
                <a:cs typeface="Century Gothic"/>
              </a:rPr>
              <a:t>Colour</a:t>
            </a:r>
            <a:endParaRPr sz="2577" dirty="0">
              <a:latin typeface="Century Gothic"/>
              <a:cs typeface="Century Gothic"/>
            </a:endParaRPr>
          </a:p>
          <a:p>
            <a:pPr marL="236044" marR="3081">
              <a:lnSpc>
                <a:spcPct val="101800"/>
              </a:lnSpc>
            </a:pPr>
            <a:r>
              <a:rPr sz="2577" spc="12" dirty="0">
                <a:latin typeface="Century Gothic"/>
                <a:cs typeface="Century Gothic"/>
              </a:rPr>
              <a:t>Hue </a:t>
            </a:r>
            <a:r>
              <a:rPr sz="2577" spc="9" dirty="0">
                <a:latin typeface="Century Gothic"/>
                <a:cs typeface="Century Gothic"/>
              </a:rPr>
              <a:t>(actual colour)  </a:t>
            </a:r>
            <a:r>
              <a:rPr sz="2577" spc="-45" dirty="0">
                <a:latin typeface="Century Gothic"/>
                <a:cs typeface="Century Gothic"/>
              </a:rPr>
              <a:t>Value </a:t>
            </a:r>
            <a:r>
              <a:rPr sz="2577" spc="9" dirty="0">
                <a:latin typeface="Century Gothic"/>
                <a:cs typeface="Century Gothic"/>
              </a:rPr>
              <a:t>(brightness)  Saturation</a:t>
            </a:r>
            <a:r>
              <a:rPr sz="2577" spc="-6" dirty="0">
                <a:latin typeface="Century Gothic"/>
                <a:cs typeface="Century Gothic"/>
              </a:rPr>
              <a:t> </a:t>
            </a:r>
            <a:r>
              <a:rPr sz="2577" spc="6" dirty="0">
                <a:latin typeface="Century Gothic"/>
                <a:cs typeface="Century Gothic"/>
              </a:rPr>
              <a:t>(intensity)</a:t>
            </a:r>
            <a:endParaRPr sz="2577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61969" y="2647315"/>
            <a:ext cx="673052" cy="673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3081018" y="2653664"/>
            <a:ext cx="634954" cy="63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6344107" y="2162657"/>
            <a:ext cx="4198052" cy="42097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3799976" y="3005914"/>
            <a:ext cx="918379" cy="0"/>
          </a:xfrm>
          <a:custGeom>
            <a:avLst/>
            <a:gdLst/>
            <a:ahLst/>
            <a:cxnLst/>
            <a:rect l="l" t="t" r="r" b="b"/>
            <a:pathLst>
              <a:path w="1514475">
                <a:moveTo>
                  <a:pt x="0" y="0"/>
                </a:moveTo>
                <a:lnTo>
                  <a:pt x="1451195" y="0"/>
                </a:lnTo>
                <a:lnTo>
                  <a:pt x="1514020" y="0"/>
                </a:lnTo>
              </a:path>
            </a:pathLst>
          </a:custGeom>
          <a:ln w="125650">
            <a:solidFill>
              <a:srgbClr val="773F9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4679982" y="2861144"/>
            <a:ext cx="289569" cy="289569"/>
          </a:xfrm>
          <a:custGeom>
            <a:avLst/>
            <a:gdLst/>
            <a:ahLst/>
            <a:cxnLst/>
            <a:rect l="l" t="t" r="r" b="b"/>
            <a:pathLst>
              <a:path w="477520" h="477520">
                <a:moveTo>
                  <a:pt x="0" y="0"/>
                </a:moveTo>
                <a:lnTo>
                  <a:pt x="0" y="477472"/>
                </a:lnTo>
                <a:lnTo>
                  <a:pt x="477472" y="238736"/>
                </a:lnTo>
                <a:lnTo>
                  <a:pt x="0" y="0"/>
                </a:lnTo>
                <a:close/>
              </a:path>
            </a:pathLst>
          </a:custGeom>
          <a:solidFill>
            <a:srgbClr val="773F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86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5427" spc="-6" dirty="0"/>
              <a:t>More </a:t>
            </a:r>
            <a:r>
              <a:rPr sz="5427" spc="-64" dirty="0"/>
              <a:t>Variables </a:t>
            </a:r>
            <a:r>
              <a:rPr sz="5427" dirty="0"/>
              <a:t>with</a:t>
            </a:r>
            <a:r>
              <a:rPr sz="5427" spc="67" dirty="0"/>
              <a:t> </a:t>
            </a:r>
            <a:r>
              <a:rPr sz="5427" dirty="0"/>
              <a:t>Computers</a:t>
            </a:r>
            <a:endParaRPr sz="5427"/>
          </a:p>
        </p:txBody>
      </p:sp>
      <p:sp>
        <p:nvSpPr>
          <p:cNvPr id="3" name="object 3"/>
          <p:cNvSpPr txBox="1"/>
          <p:nvPr/>
        </p:nvSpPr>
        <p:spPr>
          <a:xfrm>
            <a:off x="862615" y="2738790"/>
            <a:ext cx="3242629" cy="81648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spc="9" dirty="0">
                <a:latin typeface="Century Gothic"/>
                <a:cs typeface="Century Gothic"/>
              </a:rPr>
              <a:t>Flicker</a:t>
            </a:r>
            <a:endParaRPr sz="2577" dirty="0">
              <a:latin typeface="Century Gothic"/>
              <a:cs typeface="Century Gothic"/>
            </a:endParaRPr>
          </a:p>
          <a:p>
            <a:pPr marL="236044">
              <a:spcBef>
                <a:spcPts val="58"/>
              </a:spcBef>
            </a:pPr>
            <a:r>
              <a:rPr sz="2577" spc="9" dirty="0">
                <a:latin typeface="Century Gothic"/>
                <a:cs typeface="Century Gothic"/>
              </a:rPr>
              <a:t>Frequency,</a:t>
            </a:r>
            <a:r>
              <a:rPr sz="2577" spc="-18" dirty="0">
                <a:latin typeface="Century Gothic"/>
                <a:cs typeface="Century Gothic"/>
              </a:rPr>
              <a:t> </a:t>
            </a:r>
            <a:r>
              <a:rPr sz="2577" spc="21" dirty="0">
                <a:latin typeface="Century Gothic"/>
                <a:cs typeface="Century Gothic"/>
              </a:rPr>
              <a:t>rhythm</a:t>
            </a:r>
            <a:endParaRPr sz="2577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23008" y="2588350"/>
            <a:ext cx="673052" cy="673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6442060" y="2594699"/>
            <a:ext cx="634955" cy="63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86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5427" spc="-6" dirty="0"/>
              <a:t>More </a:t>
            </a:r>
            <a:r>
              <a:rPr sz="5427" spc="-64" dirty="0"/>
              <a:t>Variables </a:t>
            </a:r>
            <a:r>
              <a:rPr sz="5427" dirty="0"/>
              <a:t>with</a:t>
            </a:r>
            <a:r>
              <a:rPr sz="5427" spc="67" dirty="0"/>
              <a:t> </a:t>
            </a:r>
            <a:r>
              <a:rPr sz="5427" dirty="0"/>
              <a:t>Computers</a:t>
            </a:r>
            <a:endParaRPr sz="5427"/>
          </a:p>
        </p:txBody>
      </p:sp>
      <p:sp>
        <p:nvSpPr>
          <p:cNvPr id="3" name="object 3"/>
          <p:cNvSpPr txBox="1"/>
          <p:nvPr/>
        </p:nvSpPr>
        <p:spPr>
          <a:xfrm>
            <a:off x="862615" y="2738791"/>
            <a:ext cx="3242629" cy="1614399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spc="9" dirty="0">
                <a:latin typeface="Century Gothic"/>
                <a:cs typeface="Century Gothic"/>
              </a:rPr>
              <a:t>Flicker</a:t>
            </a:r>
            <a:endParaRPr sz="2577" dirty="0">
              <a:latin typeface="Century Gothic"/>
              <a:cs typeface="Century Gothic"/>
            </a:endParaRPr>
          </a:p>
          <a:p>
            <a:pPr marL="236044">
              <a:spcBef>
                <a:spcPts val="58"/>
              </a:spcBef>
            </a:pPr>
            <a:r>
              <a:rPr sz="2577" spc="9" dirty="0">
                <a:latin typeface="Century Gothic"/>
                <a:cs typeface="Century Gothic"/>
              </a:rPr>
              <a:t>Frequency,</a:t>
            </a:r>
            <a:r>
              <a:rPr sz="2577" spc="-18" dirty="0">
                <a:latin typeface="Century Gothic"/>
                <a:cs typeface="Century Gothic"/>
              </a:rPr>
              <a:t> </a:t>
            </a:r>
            <a:r>
              <a:rPr sz="2577" spc="21" dirty="0">
                <a:latin typeface="Century Gothic"/>
                <a:cs typeface="Century Gothic"/>
              </a:rPr>
              <a:t>rhythm</a:t>
            </a:r>
            <a:endParaRPr sz="2577" dirty="0">
              <a:latin typeface="Century Gothic"/>
              <a:cs typeface="Century Gothic"/>
            </a:endParaRPr>
          </a:p>
          <a:p>
            <a:pPr>
              <a:spcBef>
                <a:spcPts val="9"/>
              </a:spcBef>
            </a:pPr>
            <a:endParaRPr sz="2608" dirty="0">
              <a:latin typeface="Times New Roman"/>
              <a:cs typeface="Times New Roman"/>
            </a:endParaRPr>
          </a:p>
          <a:p>
            <a:pPr marL="7701"/>
            <a:r>
              <a:rPr sz="2577" spc="9" dirty="0">
                <a:latin typeface="Century Gothic"/>
                <a:cs typeface="Century Gothic"/>
              </a:rPr>
              <a:t>Depth</a:t>
            </a:r>
            <a:endParaRPr sz="2577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23008" y="2588350"/>
            <a:ext cx="673052" cy="673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6442060" y="2594699"/>
            <a:ext cx="634955" cy="63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6305301" y="3687068"/>
            <a:ext cx="711150" cy="711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6343398" y="3712466"/>
            <a:ext cx="634956" cy="63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6343399" y="3712467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893745" y="153342"/>
                </a:moveTo>
                <a:lnTo>
                  <a:pt x="925929" y="188551"/>
                </a:lnTo>
                <a:lnTo>
                  <a:pt x="954325" y="225851"/>
                </a:lnTo>
                <a:lnTo>
                  <a:pt x="978936" y="264980"/>
                </a:lnTo>
                <a:lnTo>
                  <a:pt x="999760" y="305678"/>
                </a:lnTo>
                <a:lnTo>
                  <a:pt x="1016798" y="347683"/>
                </a:lnTo>
                <a:lnTo>
                  <a:pt x="1030050" y="390733"/>
                </a:lnTo>
                <a:lnTo>
                  <a:pt x="1039516" y="434568"/>
                </a:lnTo>
                <a:lnTo>
                  <a:pt x="1045195" y="478925"/>
                </a:lnTo>
                <a:lnTo>
                  <a:pt x="1047088" y="523544"/>
                </a:lnTo>
                <a:lnTo>
                  <a:pt x="1045195" y="568162"/>
                </a:lnTo>
                <a:lnTo>
                  <a:pt x="1039516" y="612520"/>
                </a:lnTo>
                <a:lnTo>
                  <a:pt x="1030050" y="656354"/>
                </a:lnTo>
                <a:lnTo>
                  <a:pt x="1016798" y="699405"/>
                </a:lnTo>
                <a:lnTo>
                  <a:pt x="999760" y="741409"/>
                </a:lnTo>
                <a:lnTo>
                  <a:pt x="978936" y="782107"/>
                </a:lnTo>
                <a:lnTo>
                  <a:pt x="954325" y="821237"/>
                </a:lnTo>
                <a:lnTo>
                  <a:pt x="925929" y="858537"/>
                </a:lnTo>
                <a:lnTo>
                  <a:pt x="893745" y="893745"/>
                </a:lnTo>
                <a:lnTo>
                  <a:pt x="858537" y="925929"/>
                </a:lnTo>
                <a:lnTo>
                  <a:pt x="821237" y="954325"/>
                </a:lnTo>
                <a:lnTo>
                  <a:pt x="782107" y="978936"/>
                </a:lnTo>
                <a:lnTo>
                  <a:pt x="741409" y="999760"/>
                </a:lnTo>
                <a:lnTo>
                  <a:pt x="699405" y="1016798"/>
                </a:lnTo>
                <a:lnTo>
                  <a:pt x="656354" y="1030050"/>
                </a:lnTo>
                <a:lnTo>
                  <a:pt x="612520" y="1039516"/>
                </a:lnTo>
                <a:lnTo>
                  <a:pt x="568162" y="1045195"/>
                </a:lnTo>
                <a:lnTo>
                  <a:pt x="523544" y="1047088"/>
                </a:lnTo>
                <a:lnTo>
                  <a:pt x="478925" y="1045195"/>
                </a:lnTo>
                <a:lnTo>
                  <a:pt x="434568" y="1039516"/>
                </a:lnTo>
                <a:lnTo>
                  <a:pt x="390733" y="1030050"/>
                </a:lnTo>
                <a:lnTo>
                  <a:pt x="347683" y="1016798"/>
                </a:lnTo>
                <a:lnTo>
                  <a:pt x="305678" y="999760"/>
                </a:lnTo>
                <a:lnTo>
                  <a:pt x="264980" y="978936"/>
                </a:lnTo>
                <a:lnTo>
                  <a:pt x="225851" y="954325"/>
                </a:lnTo>
                <a:lnTo>
                  <a:pt x="188551" y="925929"/>
                </a:lnTo>
                <a:lnTo>
                  <a:pt x="153342" y="893745"/>
                </a:lnTo>
                <a:lnTo>
                  <a:pt x="121159" y="858537"/>
                </a:lnTo>
                <a:lnTo>
                  <a:pt x="92762" y="821237"/>
                </a:lnTo>
                <a:lnTo>
                  <a:pt x="68152" y="782107"/>
                </a:lnTo>
                <a:lnTo>
                  <a:pt x="47327" y="741409"/>
                </a:lnTo>
                <a:lnTo>
                  <a:pt x="30289" y="699405"/>
                </a:lnTo>
                <a:lnTo>
                  <a:pt x="17038" y="656354"/>
                </a:lnTo>
                <a:lnTo>
                  <a:pt x="7572" y="612520"/>
                </a:lnTo>
                <a:lnTo>
                  <a:pt x="1893" y="568162"/>
                </a:lnTo>
                <a:lnTo>
                  <a:pt x="0" y="523544"/>
                </a:lnTo>
                <a:lnTo>
                  <a:pt x="1893" y="478925"/>
                </a:lnTo>
                <a:lnTo>
                  <a:pt x="7572" y="434568"/>
                </a:lnTo>
                <a:lnTo>
                  <a:pt x="17038" y="390733"/>
                </a:lnTo>
                <a:lnTo>
                  <a:pt x="30289" y="347683"/>
                </a:lnTo>
                <a:lnTo>
                  <a:pt x="47327" y="305678"/>
                </a:lnTo>
                <a:lnTo>
                  <a:pt x="68152" y="264980"/>
                </a:lnTo>
                <a:lnTo>
                  <a:pt x="92762" y="225851"/>
                </a:lnTo>
                <a:lnTo>
                  <a:pt x="121159" y="188551"/>
                </a:lnTo>
                <a:lnTo>
                  <a:pt x="153342" y="153342"/>
                </a:lnTo>
                <a:lnTo>
                  <a:pt x="188551" y="121159"/>
                </a:lnTo>
                <a:lnTo>
                  <a:pt x="225851" y="92762"/>
                </a:lnTo>
                <a:lnTo>
                  <a:pt x="264980" y="68152"/>
                </a:lnTo>
                <a:lnTo>
                  <a:pt x="305678" y="47327"/>
                </a:lnTo>
                <a:lnTo>
                  <a:pt x="347683" y="30289"/>
                </a:lnTo>
                <a:lnTo>
                  <a:pt x="390733" y="17038"/>
                </a:lnTo>
                <a:lnTo>
                  <a:pt x="434568" y="7572"/>
                </a:lnTo>
                <a:lnTo>
                  <a:pt x="478925" y="1893"/>
                </a:lnTo>
                <a:lnTo>
                  <a:pt x="523544" y="0"/>
                </a:lnTo>
                <a:lnTo>
                  <a:pt x="568162" y="1893"/>
                </a:lnTo>
                <a:lnTo>
                  <a:pt x="612520" y="7572"/>
                </a:lnTo>
                <a:lnTo>
                  <a:pt x="656354" y="17038"/>
                </a:lnTo>
                <a:lnTo>
                  <a:pt x="699405" y="30289"/>
                </a:lnTo>
                <a:lnTo>
                  <a:pt x="741409" y="47327"/>
                </a:lnTo>
                <a:lnTo>
                  <a:pt x="782107" y="68152"/>
                </a:lnTo>
                <a:lnTo>
                  <a:pt x="821237" y="92762"/>
                </a:lnTo>
                <a:lnTo>
                  <a:pt x="858537" y="121159"/>
                </a:lnTo>
                <a:lnTo>
                  <a:pt x="893745" y="153342"/>
                </a:lnTo>
                <a:close/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6698789" y="3687068"/>
            <a:ext cx="711150" cy="711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6736889" y="3712466"/>
            <a:ext cx="634953" cy="63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6736886" y="3712467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893745" y="153342"/>
                </a:moveTo>
                <a:lnTo>
                  <a:pt x="925929" y="188551"/>
                </a:lnTo>
                <a:lnTo>
                  <a:pt x="954325" y="225851"/>
                </a:lnTo>
                <a:lnTo>
                  <a:pt x="978936" y="264980"/>
                </a:lnTo>
                <a:lnTo>
                  <a:pt x="999760" y="305678"/>
                </a:lnTo>
                <a:lnTo>
                  <a:pt x="1016798" y="347683"/>
                </a:lnTo>
                <a:lnTo>
                  <a:pt x="1030050" y="390733"/>
                </a:lnTo>
                <a:lnTo>
                  <a:pt x="1039516" y="434568"/>
                </a:lnTo>
                <a:lnTo>
                  <a:pt x="1045195" y="478925"/>
                </a:lnTo>
                <a:lnTo>
                  <a:pt x="1047088" y="523544"/>
                </a:lnTo>
                <a:lnTo>
                  <a:pt x="1045195" y="568162"/>
                </a:lnTo>
                <a:lnTo>
                  <a:pt x="1039516" y="612520"/>
                </a:lnTo>
                <a:lnTo>
                  <a:pt x="1030050" y="656354"/>
                </a:lnTo>
                <a:lnTo>
                  <a:pt x="1016798" y="699405"/>
                </a:lnTo>
                <a:lnTo>
                  <a:pt x="999760" y="741409"/>
                </a:lnTo>
                <a:lnTo>
                  <a:pt x="978936" y="782107"/>
                </a:lnTo>
                <a:lnTo>
                  <a:pt x="954325" y="821237"/>
                </a:lnTo>
                <a:lnTo>
                  <a:pt x="925929" y="858537"/>
                </a:lnTo>
                <a:lnTo>
                  <a:pt x="893745" y="893745"/>
                </a:lnTo>
                <a:lnTo>
                  <a:pt x="858537" y="925929"/>
                </a:lnTo>
                <a:lnTo>
                  <a:pt x="821237" y="954325"/>
                </a:lnTo>
                <a:lnTo>
                  <a:pt x="782107" y="978936"/>
                </a:lnTo>
                <a:lnTo>
                  <a:pt x="741409" y="999760"/>
                </a:lnTo>
                <a:lnTo>
                  <a:pt x="699405" y="1016798"/>
                </a:lnTo>
                <a:lnTo>
                  <a:pt x="656354" y="1030050"/>
                </a:lnTo>
                <a:lnTo>
                  <a:pt x="612520" y="1039516"/>
                </a:lnTo>
                <a:lnTo>
                  <a:pt x="568162" y="1045195"/>
                </a:lnTo>
                <a:lnTo>
                  <a:pt x="523544" y="1047088"/>
                </a:lnTo>
                <a:lnTo>
                  <a:pt x="478925" y="1045195"/>
                </a:lnTo>
                <a:lnTo>
                  <a:pt x="434568" y="1039516"/>
                </a:lnTo>
                <a:lnTo>
                  <a:pt x="390733" y="1030050"/>
                </a:lnTo>
                <a:lnTo>
                  <a:pt x="347683" y="1016798"/>
                </a:lnTo>
                <a:lnTo>
                  <a:pt x="305678" y="999760"/>
                </a:lnTo>
                <a:lnTo>
                  <a:pt x="264980" y="978936"/>
                </a:lnTo>
                <a:lnTo>
                  <a:pt x="225851" y="954325"/>
                </a:lnTo>
                <a:lnTo>
                  <a:pt x="188551" y="925929"/>
                </a:lnTo>
                <a:lnTo>
                  <a:pt x="153342" y="893745"/>
                </a:lnTo>
                <a:lnTo>
                  <a:pt x="121159" y="858537"/>
                </a:lnTo>
                <a:lnTo>
                  <a:pt x="92762" y="821237"/>
                </a:lnTo>
                <a:lnTo>
                  <a:pt x="68152" y="782107"/>
                </a:lnTo>
                <a:lnTo>
                  <a:pt x="47327" y="741409"/>
                </a:lnTo>
                <a:lnTo>
                  <a:pt x="30289" y="699405"/>
                </a:lnTo>
                <a:lnTo>
                  <a:pt x="17038" y="656354"/>
                </a:lnTo>
                <a:lnTo>
                  <a:pt x="7572" y="612520"/>
                </a:lnTo>
                <a:lnTo>
                  <a:pt x="1893" y="568162"/>
                </a:lnTo>
                <a:lnTo>
                  <a:pt x="0" y="523544"/>
                </a:lnTo>
                <a:lnTo>
                  <a:pt x="1893" y="478925"/>
                </a:lnTo>
                <a:lnTo>
                  <a:pt x="7572" y="434568"/>
                </a:lnTo>
                <a:lnTo>
                  <a:pt x="17038" y="390733"/>
                </a:lnTo>
                <a:lnTo>
                  <a:pt x="30289" y="347683"/>
                </a:lnTo>
                <a:lnTo>
                  <a:pt x="47327" y="305678"/>
                </a:lnTo>
                <a:lnTo>
                  <a:pt x="68152" y="264980"/>
                </a:lnTo>
                <a:lnTo>
                  <a:pt x="92762" y="225851"/>
                </a:lnTo>
                <a:lnTo>
                  <a:pt x="121159" y="188551"/>
                </a:lnTo>
                <a:lnTo>
                  <a:pt x="153342" y="153342"/>
                </a:lnTo>
                <a:lnTo>
                  <a:pt x="188551" y="121159"/>
                </a:lnTo>
                <a:lnTo>
                  <a:pt x="225851" y="92762"/>
                </a:lnTo>
                <a:lnTo>
                  <a:pt x="264980" y="68152"/>
                </a:lnTo>
                <a:lnTo>
                  <a:pt x="305678" y="47327"/>
                </a:lnTo>
                <a:lnTo>
                  <a:pt x="347683" y="30289"/>
                </a:lnTo>
                <a:lnTo>
                  <a:pt x="390733" y="17038"/>
                </a:lnTo>
                <a:lnTo>
                  <a:pt x="434568" y="7572"/>
                </a:lnTo>
                <a:lnTo>
                  <a:pt x="478925" y="1893"/>
                </a:lnTo>
                <a:lnTo>
                  <a:pt x="523544" y="0"/>
                </a:lnTo>
                <a:lnTo>
                  <a:pt x="568162" y="1893"/>
                </a:lnTo>
                <a:lnTo>
                  <a:pt x="612520" y="7572"/>
                </a:lnTo>
                <a:lnTo>
                  <a:pt x="656354" y="17038"/>
                </a:lnTo>
                <a:lnTo>
                  <a:pt x="699405" y="30289"/>
                </a:lnTo>
                <a:lnTo>
                  <a:pt x="741409" y="47327"/>
                </a:lnTo>
                <a:lnTo>
                  <a:pt x="782107" y="68152"/>
                </a:lnTo>
                <a:lnTo>
                  <a:pt x="821237" y="92762"/>
                </a:lnTo>
                <a:lnTo>
                  <a:pt x="858537" y="121159"/>
                </a:lnTo>
                <a:lnTo>
                  <a:pt x="893745" y="153342"/>
                </a:lnTo>
                <a:close/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86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5427" spc="-6" dirty="0"/>
              <a:t>More </a:t>
            </a:r>
            <a:r>
              <a:rPr sz="5427" spc="-64" dirty="0"/>
              <a:t>Variables </a:t>
            </a:r>
            <a:r>
              <a:rPr sz="5427" dirty="0"/>
              <a:t>with</a:t>
            </a:r>
            <a:r>
              <a:rPr sz="5427" spc="67" dirty="0"/>
              <a:t> </a:t>
            </a:r>
            <a:r>
              <a:rPr sz="5427" dirty="0"/>
              <a:t>Computers</a:t>
            </a:r>
            <a:endParaRPr sz="5427"/>
          </a:p>
        </p:txBody>
      </p:sp>
      <p:sp>
        <p:nvSpPr>
          <p:cNvPr id="3" name="object 3"/>
          <p:cNvSpPr txBox="1"/>
          <p:nvPr/>
        </p:nvSpPr>
        <p:spPr>
          <a:xfrm>
            <a:off x="862615" y="2738790"/>
            <a:ext cx="3242629" cy="225694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spc="9" dirty="0">
                <a:latin typeface="Century Gothic"/>
                <a:cs typeface="Century Gothic"/>
              </a:rPr>
              <a:t>Flicker</a:t>
            </a:r>
            <a:endParaRPr sz="2577" dirty="0">
              <a:latin typeface="Century Gothic"/>
              <a:cs typeface="Century Gothic"/>
            </a:endParaRPr>
          </a:p>
          <a:p>
            <a:pPr marL="236044">
              <a:spcBef>
                <a:spcPts val="58"/>
              </a:spcBef>
            </a:pPr>
            <a:r>
              <a:rPr sz="2577" spc="9" dirty="0">
                <a:latin typeface="Century Gothic"/>
                <a:cs typeface="Century Gothic"/>
              </a:rPr>
              <a:t>Frequency,</a:t>
            </a:r>
            <a:r>
              <a:rPr sz="2577" spc="-18" dirty="0">
                <a:latin typeface="Century Gothic"/>
                <a:cs typeface="Century Gothic"/>
              </a:rPr>
              <a:t> </a:t>
            </a:r>
            <a:r>
              <a:rPr sz="2577" spc="21" dirty="0">
                <a:latin typeface="Century Gothic"/>
                <a:cs typeface="Century Gothic"/>
              </a:rPr>
              <a:t>rhythm</a:t>
            </a:r>
            <a:endParaRPr sz="2577" dirty="0">
              <a:latin typeface="Century Gothic"/>
              <a:cs typeface="Century Gothic"/>
            </a:endParaRPr>
          </a:p>
          <a:p>
            <a:pPr marL="7701" marR="1089345">
              <a:lnSpc>
                <a:spcPct val="197200"/>
              </a:lnSpc>
            </a:pPr>
            <a:r>
              <a:rPr sz="2577" spc="9" dirty="0">
                <a:latin typeface="Century Gothic"/>
                <a:cs typeface="Century Gothic"/>
              </a:rPr>
              <a:t>Depth  </a:t>
            </a:r>
            <a:r>
              <a:rPr sz="2577" spc="-69" dirty="0">
                <a:latin typeface="Century Gothic"/>
                <a:cs typeface="Century Gothic"/>
              </a:rPr>
              <a:t>T</a:t>
            </a:r>
            <a:r>
              <a:rPr sz="2577" spc="9" dirty="0">
                <a:latin typeface="Century Gothic"/>
                <a:cs typeface="Century Gothic"/>
              </a:rPr>
              <a:t>rans</a:t>
            </a:r>
            <a:r>
              <a:rPr sz="2577" spc="12" dirty="0">
                <a:latin typeface="Century Gothic"/>
                <a:cs typeface="Century Gothic"/>
              </a:rPr>
              <a:t>p</a:t>
            </a:r>
            <a:r>
              <a:rPr sz="2577" spc="15" dirty="0">
                <a:latin typeface="Century Gothic"/>
                <a:cs typeface="Century Gothic"/>
              </a:rPr>
              <a:t>a</a:t>
            </a:r>
            <a:r>
              <a:rPr sz="2577" spc="-6" dirty="0">
                <a:latin typeface="Century Gothic"/>
                <a:cs typeface="Century Gothic"/>
              </a:rPr>
              <a:t>r</a:t>
            </a:r>
            <a:r>
              <a:rPr sz="2577" spc="12" dirty="0">
                <a:latin typeface="Century Gothic"/>
                <a:cs typeface="Century Gothic"/>
              </a:rPr>
              <a:t>ency</a:t>
            </a:r>
            <a:endParaRPr sz="2577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23008" y="2588350"/>
            <a:ext cx="673052" cy="673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6442060" y="2594699"/>
            <a:ext cx="634955" cy="63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6305301" y="3687068"/>
            <a:ext cx="711150" cy="711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6343398" y="3712466"/>
            <a:ext cx="634956" cy="63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6343399" y="3712467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893745" y="153342"/>
                </a:moveTo>
                <a:lnTo>
                  <a:pt x="925929" y="188551"/>
                </a:lnTo>
                <a:lnTo>
                  <a:pt x="954325" y="225851"/>
                </a:lnTo>
                <a:lnTo>
                  <a:pt x="978936" y="264980"/>
                </a:lnTo>
                <a:lnTo>
                  <a:pt x="999760" y="305678"/>
                </a:lnTo>
                <a:lnTo>
                  <a:pt x="1016798" y="347683"/>
                </a:lnTo>
                <a:lnTo>
                  <a:pt x="1030050" y="390733"/>
                </a:lnTo>
                <a:lnTo>
                  <a:pt x="1039516" y="434568"/>
                </a:lnTo>
                <a:lnTo>
                  <a:pt x="1045195" y="478925"/>
                </a:lnTo>
                <a:lnTo>
                  <a:pt x="1047088" y="523544"/>
                </a:lnTo>
                <a:lnTo>
                  <a:pt x="1045195" y="568162"/>
                </a:lnTo>
                <a:lnTo>
                  <a:pt x="1039516" y="612520"/>
                </a:lnTo>
                <a:lnTo>
                  <a:pt x="1030050" y="656354"/>
                </a:lnTo>
                <a:lnTo>
                  <a:pt x="1016798" y="699405"/>
                </a:lnTo>
                <a:lnTo>
                  <a:pt x="999760" y="741409"/>
                </a:lnTo>
                <a:lnTo>
                  <a:pt x="978936" y="782107"/>
                </a:lnTo>
                <a:lnTo>
                  <a:pt x="954325" y="821237"/>
                </a:lnTo>
                <a:lnTo>
                  <a:pt x="925929" y="858537"/>
                </a:lnTo>
                <a:lnTo>
                  <a:pt x="893745" y="893745"/>
                </a:lnTo>
                <a:lnTo>
                  <a:pt x="858537" y="925929"/>
                </a:lnTo>
                <a:lnTo>
                  <a:pt x="821237" y="954325"/>
                </a:lnTo>
                <a:lnTo>
                  <a:pt x="782107" y="978936"/>
                </a:lnTo>
                <a:lnTo>
                  <a:pt x="741409" y="999760"/>
                </a:lnTo>
                <a:lnTo>
                  <a:pt x="699405" y="1016798"/>
                </a:lnTo>
                <a:lnTo>
                  <a:pt x="656354" y="1030050"/>
                </a:lnTo>
                <a:lnTo>
                  <a:pt x="612520" y="1039516"/>
                </a:lnTo>
                <a:lnTo>
                  <a:pt x="568162" y="1045195"/>
                </a:lnTo>
                <a:lnTo>
                  <a:pt x="523544" y="1047088"/>
                </a:lnTo>
                <a:lnTo>
                  <a:pt x="478925" y="1045195"/>
                </a:lnTo>
                <a:lnTo>
                  <a:pt x="434568" y="1039516"/>
                </a:lnTo>
                <a:lnTo>
                  <a:pt x="390733" y="1030050"/>
                </a:lnTo>
                <a:lnTo>
                  <a:pt x="347683" y="1016798"/>
                </a:lnTo>
                <a:lnTo>
                  <a:pt x="305678" y="999760"/>
                </a:lnTo>
                <a:lnTo>
                  <a:pt x="264980" y="978936"/>
                </a:lnTo>
                <a:lnTo>
                  <a:pt x="225851" y="954325"/>
                </a:lnTo>
                <a:lnTo>
                  <a:pt x="188551" y="925929"/>
                </a:lnTo>
                <a:lnTo>
                  <a:pt x="153342" y="893745"/>
                </a:lnTo>
                <a:lnTo>
                  <a:pt x="121159" y="858537"/>
                </a:lnTo>
                <a:lnTo>
                  <a:pt x="92762" y="821237"/>
                </a:lnTo>
                <a:lnTo>
                  <a:pt x="68152" y="782107"/>
                </a:lnTo>
                <a:lnTo>
                  <a:pt x="47327" y="741409"/>
                </a:lnTo>
                <a:lnTo>
                  <a:pt x="30289" y="699405"/>
                </a:lnTo>
                <a:lnTo>
                  <a:pt x="17038" y="656354"/>
                </a:lnTo>
                <a:lnTo>
                  <a:pt x="7572" y="612520"/>
                </a:lnTo>
                <a:lnTo>
                  <a:pt x="1893" y="568162"/>
                </a:lnTo>
                <a:lnTo>
                  <a:pt x="0" y="523544"/>
                </a:lnTo>
                <a:lnTo>
                  <a:pt x="1893" y="478925"/>
                </a:lnTo>
                <a:lnTo>
                  <a:pt x="7572" y="434568"/>
                </a:lnTo>
                <a:lnTo>
                  <a:pt x="17038" y="390733"/>
                </a:lnTo>
                <a:lnTo>
                  <a:pt x="30289" y="347683"/>
                </a:lnTo>
                <a:lnTo>
                  <a:pt x="47327" y="305678"/>
                </a:lnTo>
                <a:lnTo>
                  <a:pt x="68152" y="264980"/>
                </a:lnTo>
                <a:lnTo>
                  <a:pt x="92762" y="225851"/>
                </a:lnTo>
                <a:lnTo>
                  <a:pt x="121159" y="188551"/>
                </a:lnTo>
                <a:lnTo>
                  <a:pt x="153342" y="153342"/>
                </a:lnTo>
                <a:lnTo>
                  <a:pt x="188551" y="121159"/>
                </a:lnTo>
                <a:lnTo>
                  <a:pt x="225851" y="92762"/>
                </a:lnTo>
                <a:lnTo>
                  <a:pt x="264980" y="68152"/>
                </a:lnTo>
                <a:lnTo>
                  <a:pt x="305678" y="47327"/>
                </a:lnTo>
                <a:lnTo>
                  <a:pt x="347683" y="30289"/>
                </a:lnTo>
                <a:lnTo>
                  <a:pt x="390733" y="17038"/>
                </a:lnTo>
                <a:lnTo>
                  <a:pt x="434568" y="7572"/>
                </a:lnTo>
                <a:lnTo>
                  <a:pt x="478925" y="1893"/>
                </a:lnTo>
                <a:lnTo>
                  <a:pt x="523544" y="0"/>
                </a:lnTo>
                <a:lnTo>
                  <a:pt x="568162" y="1893"/>
                </a:lnTo>
                <a:lnTo>
                  <a:pt x="612520" y="7572"/>
                </a:lnTo>
                <a:lnTo>
                  <a:pt x="656354" y="17038"/>
                </a:lnTo>
                <a:lnTo>
                  <a:pt x="699405" y="30289"/>
                </a:lnTo>
                <a:lnTo>
                  <a:pt x="741409" y="47327"/>
                </a:lnTo>
                <a:lnTo>
                  <a:pt x="782107" y="68152"/>
                </a:lnTo>
                <a:lnTo>
                  <a:pt x="821237" y="92762"/>
                </a:lnTo>
                <a:lnTo>
                  <a:pt x="858537" y="121159"/>
                </a:lnTo>
                <a:lnTo>
                  <a:pt x="893745" y="153342"/>
                </a:lnTo>
                <a:close/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6698789" y="3687068"/>
            <a:ext cx="711150" cy="711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6736889" y="3712466"/>
            <a:ext cx="634953" cy="63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6736886" y="3712467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893745" y="153342"/>
                </a:moveTo>
                <a:lnTo>
                  <a:pt x="925929" y="188551"/>
                </a:lnTo>
                <a:lnTo>
                  <a:pt x="954325" y="225851"/>
                </a:lnTo>
                <a:lnTo>
                  <a:pt x="978936" y="264980"/>
                </a:lnTo>
                <a:lnTo>
                  <a:pt x="999760" y="305678"/>
                </a:lnTo>
                <a:lnTo>
                  <a:pt x="1016798" y="347683"/>
                </a:lnTo>
                <a:lnTo>
                  <a:pt x="1030050" y="390733"/>
                </a:lnTo>
                <a:lnTo>
                  <a:pt x="1039516" y="434568"/>
                </a:lnTo>
                <a:lnTo>
                  <a:pt x="1045195" y="478925"/>
                </a:lnTo>
                <a:lnTo>
                  <a:pt x="1047088" y="523544"/>
                </a:lnTo>
                <a:lnTo>
                  <a:pt x="1045195" y="568162"/>
                </a:lnTo>
                <a:lnTo>
                  <a:pt x="1039516" y="612520"/>
                </a:lnTo>
                <a:lnTo>
                  <a:pt x="1030050" y="656354"/>
                </a:lnTo>
                <a:lnTo>
                  <a:pt x="1016798" y="699405"/>
                </a:lnTo>
                <a:lnTo>
                  <a:pt x="999760" y="741409"/>
                </a:lnTo>
                <a:lnTo>
                  <a:pt x="978936" y="782107"/>
                </a:lnTo>
                <a:lnTo>
                  <a:pt x="954325" y="821237"/>
                </a:lnTo>
                <a:lnTo>
                  <a:pt x="925929" y="858537"/>
                </a:lnTo>
                <a:lnTo>
                  <a:pt x="893745" y="893745"/>
                </a:lnTo>
                <a:lnTo>
                  <a:pt x="858537" y="925929"/>
                </a:lnTo>
                <a:lnTo>
                  <a:pt x="821237" y="954325"/>
                </a:lnTo>
                <a:lnTo>
                  <a:pt x="782107" y="978936"/>
                </a:lnTo>
                <a:lnTo>
                  <a:pt x="741409" y="999760"/>
                </a:lnTo>
                <a:lnTo>
                  <a:pt x="699405" y="1016798"/>
                </a:lnTo>
                <a:lnTo>
                  <a:pt x="656354" y="1030050"/>
                </a:lnTo>
                <a:lnTo>
                  <a:pt x="612520" y="1039516"/>
                </a:lnTo>
                <a:lnTo>
                  <a:pt x="568162" y="1045195"/>
                </a:lnTo>
                <a:lnTo>
                  <a:pt x="523544" y="1047088"/>
                </a:lnTo>
                <a:lnTo>
                  <a:pt x="478925" y="1045195"/>
                </a:lnTo>
                <a:lnTo>
                  <a:pt x="434568" y="1039516"/>
                </a:lnTo>
                <a:lnTo>
                  <a:pt x="390733" y="1030050"/>
                </a:lnTo>
                <a:lnTo>
                  <a:pt x="347683" y="1016798"/>
                </a:lnTo>
                <a:lnTo>
                  <a:pt x="305678" y="999760"/>
                </a:lnTo>
                <a:lnTo>
                  <a:pt x="264980" y="978936"/>
                </a:lnTo>
                <a:lnTo>
                  <a:pt x="225851" y="954325"/>
                </a:lnTo>
                <a:lnTo>
                  <a:pt x="188551" y="925929"/>
                </a:lnTo>
                <a:lnTo>
                  <a:pt x="153342" y="893745"/>
                </a:lnTo>
                <a:lnTo>
                  <a:pt x="121159" y="858537"/>
                </a:lnTo>
                <a:lnTo>
                  <a:pt x="92762" y="821237"/>
                </a:lnTo>
                <a:lnTo>
                  <a:pt x="68152" y="782107"/>
                </a:lnTo>
                <a:lnTo>
                  <a:pt x="47327" y="741409"/>
                </a:lnTo>
                <a:lnTo>
                  <a:pt x="30289" y="699405"/>
                </a:lnTo>
                <a:lnTo>
                  <a:pt x="17038" y="656354"/>
                </a:lnTo>
                <a:lnTo>
                  <a:pt x="7572" y="612520"/>
                </a:lnTo>
                <a:lnTo>
                  <a:pt x="1893" y="568162"/>
                </a:lnTo>
                <a:lnTo>
                  <a:pt x="0" y="523544"/>
                </a:lnTo>
                <a:lnTo>
                  <a:pt x="1893" y="478925"/>
                </a:lnTo>
                <a:lnTo>
                  <a:pt x="7572" y="434568"/>
                </a:lnTo>
                <a:lnTo>
                  <a:pt x="17038" y="390733"/>
                </a:lnTo>
                <a:lnTo>
                  <a:pt x="30289" y="347683"/>
                </a:lnTo>
                <a:lnTo>
                  <a:pt x="47327" y="305678"/>
                </a:lnTo>
                <a:lnTo>
                  <a:pt x="68152" y="264980"/>
                </a:lnTo>
                <a:lnTo>
                  <a:pt x="92762" y="225851"/>
                </a:lnTo>
                <a:lnTo>
                  <a:pt x="121159" y="188551"/>
                </a:lnTo>
                <a:lnTo>
                  <a:pt x="153342" y="153342"/>
                </a:lnTo>
                <a:lnTo>
                  <a:pt x="188551" y="121159"/>
                </a:lnTo>
                <a:lnTo>
                  <a:pt x="225851" y="92762"/>
                </a:lnTo>
                <a:lnTo>
                  <a:pt x="264980" y="68152"/>
                </a:lnTo>
                <a:lnTo>
                  <a:pt x="305678" y="47327"/>
                </a:lnTo>
                <a:lnTo>
                  <a:pt x="347683" y="30289"/>
                </a:lnTo>
                <a:lnTo>
                  <a:pt x="390733" y="17038"/>
                </a:lnTo>
                <a:lnTo>
                  <a:pt x="434568" y="7572"/>
                </a:lnTo>
                <a:lnTo>
                  <a:pt x="478925" y="1893"/>
                </a:lnTo>
                <a:lnTo>
                  <a:pt x="523544" y="0"/>
                </a:lnTo>
                <a:lnTo>
                  <a:pt x="568162" y="1893"/>
                </a:lnTo>
                <a:lnTo>
                  <a:pt x="612520" y="7572"/>
                </a:lnTo>
                <a:lnTo>
                  <a:pt x="656354" y="17038"/>
                </a:lnTo>
                <a:lnTo>
                  <a:pt x="699405" y="30289"/>
                </a:lnTo>
                <a:lnTo>
                  <a:pt x="741409" y="47327"/>
                </a:lnTo>
                <a:lnTo>
                  <a:pt x="782107" y="68152"/>
                </a:lnTo>
                <a:lnTo>
                  <a:pt x="821237" y="92762"/>
                </a:lnTo>
                <a:lnTo>
                  <a:pt x="858537" y="121159"/>
                </a:lnTo>
                <a:lnTo>
                  <a:pt x="893745" y="153342"/>
                </a:lnTo>
                <a:close/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6324350" y="4563698"/>
            <a:ext cx="673052" cy="673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6343398" y="4570047"/>
            <a:ext cx="634956" cy="63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6830085" y="4563698"/>
            <a:ext cx="673052" cy="673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6849136" y="4570047"/>
            <a:ext cx="634955" cy="634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7350564" y="4563698"/>
            <a:ext cx="673052" cy="673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7369615" y="4570047"/>
            <a:ext cx="634955" cy="634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F618AA-7D0D-4945-9B0A-E8021C85E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Selective</a:t>
            </a:r>
          </a:p>
          <a:p>
            <a:r>
              <a:rPr lang="en-GB" dirty="0"/>
              <a:t>Associative </a:t>
            </a:r>
          </a:p>
          <a:p>
            <a:r>
              <a:rPr lang="en-GB" dirty="0"/>
              <a:t>Quantitative</a:t>
            </a:r>
          </a:p>
          <a:p>
            <a:r>
              <a:rPr lang="en-GB" dirty="0"/>
              <a:t>Order</a:t>
            </a:r>
          </a:p>
          <a:p>
            <a:r>
              <a:rPr lang="en-GB" dirty="0"/>
              <a:t>Variations / Length / Resolution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71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67"/>
              </a:spcBef>
            </a:pPr>
            <a:r>
              <a:rPr sz="5033" dirty="0"/>
              <a:t>Characteristics </a:t>
            </a:r>
            <a:r>
              <a:rPr sz="5033" spc="3" dirty="0"/>
              <a:t>of </a:t>
            </a:r>
            <a:r>
              <a:rPr sz="5033" spc="6" dirty="0"/>
              <a:t>Visual</a:t>
            </a:r>
            <a:r>
              <a:rPr sz="5033" spc="3" dirty="0"/>
              <a:t> </a:t>
            </a:r>
            <a:r>
              <a:rPr sz="5033" spc="-58" dirty="0"/>
              <a:t>Variables</a:t>
            </a:r>
            <a:endParaRPr sz="5033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546" y="663981"/>
            <a:ext cx="10276269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3"/>
              </a:spcBef>
            </a:pPr>
            <a:r>
              <a:rPr lang="en-CA" sz="2486" dirty="0"/>
              <a:t>William Playfair 1786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99B38204-4E2A-4806-B0EB-9F4BA43A2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83954" y="1108866"/>
            <a:ext cx="7402444" cy="5471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6EA3DF-FB71-416F-91CD-91E51E4EB34D}"/>
              </a:ext>
            </a:extLst>
          </p:cNvPr>
          <p:cNvSpPr txBox="1"/>
          <p:nvPr/>
        </p:nvSpPr>
        <p:spPr>
          <a:xfrm>
            <a:off x="2483954" y="6627168"/>
            <a:ext cx="67615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3" tooltip="https://en.wikipedia.org/wiki/William_Playfair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sa/3.0/"/>
              </a:rPr>
              <a:t>CC BY-SA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1715474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F618AA-7D0D-4945-9B0A-E8021C85E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Selective — differentiate items from groups</a:t>
            </a:r>
          </a:p>
          <a:p>
            <a:r>
              <a:rPr lang="en-GB" dirty="0"/>
              <a:t>Associative </a:t>
            </a:r>
          </a:p>
          <a:p>
            <a:r>
              <a:rPr lang="en-GB" dirty="0"/>
              <a:t>Quantitative</a:t>
            </a:r>
          </a:p>
          <a:p>
            <a:r>
              <a:rPr lang="en-GB" dirty="0"/>
              <a:t>Order</a:t>
            </a:r>
          </a:p>
          <a:p>
            <a:r>
              <a:rPr lang="en-GB" dirty="0"/>
              <a:t>Variations / Length / Resolution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71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67"/>
              </a:spcBef>
            </a:pPr>
            <a:r>
              <a:rPr sz="5033" dirty="0"/>
              <a:t>Characteristics </a:t>
            </a:r>
            <a:r>
              <a:rPr sz="5033" spc="3" dirty="0"/>
              <a:t>of </a:t>
            </a:r>
            <a:r>
              <a:rPr sz="5033" spc="6" dirty="0"/>
              <a:t>Visual</a:t>
            </a:r>
            <a:r>
              <a:rPr sz="5033" spc="3" dirty="0"/>
              <a:t> </a:t>
            </a:r>
            <a:r>
              <a:rPr sz="5033" spc="-58" dirty="0"/>
              <a:t>Variables</a:t>
            </a:r>
            <a:endParaRPr sz="5033"/>
          </a:p>
        </p:txBody>
      </p:sp>
    </p:spTree>
    <p:extLst>
      <p:ext uri="{BB962C8B-B14F-4D97-AF65-F5344CB8AC3E}">
        <p14:creationId xmlns:p14="http://schemas.microsoft.com/office/powerpoint/2010/main" val="31841843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F618AA-7D0D-4945-9B0A-E8021C85E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Selective — differentiate items from groups</a:t>
            </a:r>
          </a:p>
          <a:p>
            <a:r>
              <a:rPr lang="en-GB" dirty="0"/>
              <a:t>Associative — group items in a group</a:t>
            </a:r>
          </a:p>
          <a:p>
            <a:r>
              <a:rPr lang="en-GB" dirty="0"/>
              <a:t>Quantitative</a:t>
            </a:r>
          </a:p>
          <a:p>
            <a:r>
              <a:rPr lang="en-GB" dirty="0"/>
              <a:t>Order</a:t>
            </a:r>
          </a:p>
          <a:p>
            <a:r>
              <a:rPr lang="en-GB" dirty="0"/>
              <a:t>Variations / Length / Resolution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71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67"/>
              </a:spcBef>
            </a:pPr>
            <a:r>
              <a:rPr sz="5033" dirty="0"/>
              <a:t>Characteristics </a:t>
            </a:r>
            <a:r>
              <a:rPr sz="5033" spc="3" dirty="0"/>
              <a:t>of </a:t>
            </a:r>
            <a:r>
              <a:rPr sz="5033" spc="6" dirty="0"/>
              <a:t>Visual</a:t>
            </a:r>
            <a:r>
              <a:rPr sz="5033" spc="3" dirty="0"/>
              <a:t> </a:t>
            </a:r>
            <a:r>
              <a:rPr sz="5033" spc="-58" dirty="0"/>
              <a:t>Variables</a:t>
            </a:r>
            <a:endParaRPr sz="5033"/>
          </a:p>
        </p:txBody>
      </p:sp>
    </p:spTree>
    <p:extLst>
      <p:ext uri="{BB962C8B-B14F-4D97-AF65-F5344CB8AC3E}">
        <p14:creationId xmlns:p14="http://schemas.microsoft.com/office/powerpoint/2010/main" val="4904244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F618AA-7D0D-4945-9B0A-E8021C85E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Selective — differentiate items from groups</a:t>
            </a:r>
          </a:p>
          <a:p>
            <a:r>
              <a:rPr lang="en-GB" dirty="0"/>
              <a:t>Associative — group items in a group</a:t>
            </a:r>
          </a:p>
          <a:p>
            <a:r>
              <a:rPr lang="en-GB" dirty="0"/>
              <a:t>Quantitative — changes in terms of numerical reading  </a:t>
            </a:r>
          </a:p>
          <a:p>
            <a:r>
              <a:rPr lang="en-GB" dirty="0"/>
              <a:t>Order</a:t>
            </a:r>
          </a:p>
          <a:p>
            <a:r>
              <a:rPr lang="en-GB" dirty="0"/>
              <a:t>Variations / Length / Resolution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71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67"/>
              </a:spcBef>
            </a:pPr>
            <a:r>
              <a:rPr sz="5033" dirty="0"/>
              <a:t>Characteristics </a:t>
            </a:r>
            <a:r>
              <a:rPr sz="5033" spc="3" dirty="0"/>
              <a:t>of </a:t>
            </a:r>
            <a:r>
              <a:rPr sz="5033" spc="6" dirty="0"/>
              <a:t>Visual</a:t>
            </a:r>
            <a:r>
              <a:rPr sz="5033" spc="3" dirty="0"/>
              <a:t> </a:t>
            </a:r>
            <a:r>
              <a:rPr sz="5033" spc="-58" dirty="0"/>
              <a:t>Variables</a:t>
            </a:r>
            <a:endParaRPr sz="5033"/>
          </a:p>
        </p:txBody>
      </p:sp>
    </p:spTree>
    <p:extLst>
      <p:ext uri="{BB962C8B-B14F-4D97-AF65-F5344CB8AC3E}">
        <p14:creationId xmlns:p14="http://schemas.microsoft.com/office/powerpoint/2010/main" val="23571029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F618AA-7D0D-4945-9B0A-E8021C85E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Selective — differentiate items from groups</a:t>
            </a:r>
          </a:p>
          <a:p>
            <a:r>
              <a:rPr lang="en-GB" dirty="0"/>
              <a:t>Associative — group items in a group</a:t>
            </a:r>
          </a:p>
          <a:p>
            <a:r>
              <a:rPr lang="en-GB" dirty="0"/>
              <a:t>Quantitative — changes in terms of numerical reading  </a:t>
            </a:r>
          </a:p>
          <a:p>
            <a:r>
              <a:rPr lang="en-GB" dirty="0"/>
              <a:t>Order — perceive an order</a:t>
            </a:r>
          </a:p>
          <a:p>
            <a:r>
              <a:rPr lang="en-GB" dirty="0"/>
              <a:t>Variations / Length / Resolution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71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67"/>
              </a:spcBef>
            </a:pPr>
            <a:r>
              <a:rPr sz="5033" dirty="0"/>
              <a:t>Characteristics </a:t>
            </a:r>
            <a:r>
              <a:rPr sz="5033" spc="3" dirty="0"/>
              <a:t>of </a:t>
            </a:r>
            <a:r>
              <a:rPr sz="5033" spc="6" dirty="0"/>
              <a:t>Visual</a:t>
            </a:r>
            <a:r>
              <a:rPr sz="5033" spc="3" dirty="0"/>
              <a:t> </a:t>
            </a:r>
            <a:r>
              <a:rPr sz="5033" spc="-58" dirty="0"/>
              <a:t>Variables</a:t>
            </a:r>
            <a:endParaRPr sz="5033"/>
          </a:p>
        </p:txBody>
      </p:sp>
    </p:spTree>
    <p:extLst>
      <p:ext uri="{BB962C8B-B14F-4D97-AF65-F5344CB8AC3E}">
        <p14:creationId xmlns:p14="http://schemas.microsoft.com/office/powerpoint/2010/main" val="20070416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F618AA-7D0D-4945-9B0A-E8021C85E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Selective — differentiate items from groups</a:t>
            </a:r>
          </a:p>
          <a:p>
            <a:r>
              <a:rPr lang="en-GB" dirty="0"/>
              <a:t>Associative — group items in a group</a:t>
            </a:r>
          </a:p>
          <a:p>
            <a:r>
              <a:rPr lang="en-GB" dirty="0"/>
              <a:t>Quantitative — changes in terms of numerical reading  </a:t>
            </a:r>
          </a:p>
          <a:p>
            <a:r>
              <a:rPr lang="en-GB" dirty="0"/>
              <a:t>Order — perceive an order</a:t>
            </a:r>
          </a:p>
          <a:p>
            <a:r>
              <a:rPr lang="en-GB" dirty="0"/>
              <a:t>Variations / Length / Resolution — distinguishable variations  (How many variations in the visual variable are distinctions  recognizable?)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71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67"/>
              </a:spcBef>
            </a:pPr>
            <a:r>
              <a:rPr sz="5033" dirty="0"/>
              <a:t>Characteristics </a:t>
            </a:r>
            <a:r>
              <a:rPr sz="5033" spc="3" dirty="0"/>
              <a:t>of </a:t>
            </a:r>
            <a:r>
              <a:rPr sz="5033" spc="6" dirty="0"/>
              <a:t>Visual</a:t>
            </a:r>
            <a:r>
              <a:rPr sz="5033" spc="3" dirty="0"/>
              <a:t> </a:t>
            </a:r>
            <a:r>
              <a:rPr sz="5033" spc="-58" dirty="0"/>
              <a:t>Variables</a:t>
            </a:r>
            <a:endParaRPr sz="5033"/>
          </a:p>
        </p:txBody>
      </p:sp>
    </p:spTree>
    <p:extLst>
      <p:ext uri="{BB962C8B-B14F-4D97-AF65-F5344CB8AC3E}">
        <p14:creationId xmlns:p14="http://schemas.microsoft.com/office/powerpoint/2010/main" val="7114836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9083" y="3219707"/>
            <a:ext cx="8568180" cy="89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2727051" y="2506883"/>
            <a:ext cx="6835666" cy="2754752"/>
          </a:xfrm>
          <a:custGeom>
            <a:avLst/>
            <a:gdLst/>
            <a:ahLst/>
            <a:cxnLst/>
            <a:rect l="l" t="t" r="r" b="b"/>
            <a:pathLst>
              <a:path w="11272519" h="4542790">
                <a:moveTo>
                  <a:pt x="0" y="4542269"/>
                </a:moveTo>
                <a:lnTo>
                  <a:pt x="11271960" y="4542269"/>
                </a:lnTo>
                <a:lnTo>
                  <a:pt x="11271960" y="0"/>
                </a:lnTo>
                <a:lnTo>
                  <a:pt x="0" y="0"/>
                </a:lnTo>
                <a:lnTo>
                  <a:pt x="0" y="4542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9083" y="3219707"/>
            <a:ext cx="8568180" cy="89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2727051" y="2506883"/>
            <a:ext cx="2958836" cy="2754752"/>
          </a:xfrm>
          <a:custGeom>
            <a:avLst/>
            <a:gdLst/>
            <a:ahLst/>
            <a:cxnLst/>
            <a:rect l="l" t="t" r="r" b="b"/>
            <a:pathLst>
              <a:path w="4879340" h="4542790">
                <a:moveTo>
                  <a:pt x="0" y="4542269"/>
                </a:moveTo>
                <a:lnTo>
                  <a:pt x="4879186" y="4542269"/>
                </a:lnTo>
                <a:lnTo>
                  <a:pt x="4879186" y="0"/>
                </a:lnTo>
                <a:lnTo>
                  <a:pt x="0" y="0"/>
                </a:lnTo>
                <a:lnTo>
                  <a:pt x="0" y="4542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6638055" y="2408224"/>
            <a:ext cx="2958836" cy="2754752"/>
          </a:xfrm>
          <a:custGeom>
            <a:avLst/>
            <a:gdLst/>
            <a:ahLst/>
            <a:cxnLst/>
            <a:rect l="l" t="t" r="r" b="b"/>
            <a:pathLst>
              <a:path w="4879340" h="4542790">
                <a:moveTo>
                  <a:pt x="0" y="4542269"/>
                </a:moveTo>
                <a:lnTo>
                  <a:pt x="4879186" y="4542269"/>
                </a:lnTo>
                <a:lnTo>
                  <a:pt x="4879186" y="0"/>
                </a:lnTo>
                <a:lnTo>
                  <a:pt x="0" y="0"/>
                </a:lnTo>
                <a:lnTo>
                  <a:pt x="0" y="4542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9083" y="3219707"/>
            <a:ext cx="8568180" cy="89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2727051" y="2506883"/>
            <a:ext cx="1046220" cy="2754752"/>
          </a:xfrm>
          <a:custGeom>
            <a:avLst/>
            <a:gdLst/>
            <a:ahLst/>
            <a:cxnLst/>
            <a:rect l="l" t="t" r="r" b="b"/>
            <a:pathLst>
              <a:path w="1725295" h="4542790">
                <a:moveTo>
                  <a:pt x="0" y="4542269"/>
                </a:moveTo>
                <a:lnTo>
                  <a:pt x="1724910" y="4542269"/>
                </a:lnTo>
                <a:lnTo>
                  <a:pt x="1724910" y="0"/>
                </a:lnTo>
                <a:lnTo>
                  <a:pt x="0" y="0"/>
                </a:lnTo>
                <a:lnTo>
                  <a:pt x="0" y="4542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6638054" y="2408224"/>
            <a:ext cx="881028" cy="2754752"/>
          </a:xfrm>
          <a:custGeom>
            <a:avLst/>
            <a:gdLst/>
            <a:ahLst/>
            <a:cxnLst/>
            <a:rect l="l" t="t" r="r" b="b"/>
            <a:pathLst>
              <a:path w="1452879" h="4542790">
                <a:moveTo>
                  <a:pt x="0" y="4542269"/>
                </a:moveTo>
                <a:lnTo>
                  <a:pt x="1452567" y="4542269"/>
                </a:lnTo>
                <a:lnTo>
                  <a:pt x="1452567" y="0"/>
                </a:lnTo>
                <a:lnTo>
                  <a:pt x="0" y="0"/>
                </a:lnTo>
                <a:lnTo>
                  <a:pt x="0" y="4542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4692188" y="2526155"/>
            <a:ext cx="1046220" cy="2754752"/>
          </a:xfrm>
          <a:custGeom>
            <a:avLst/>
            <a:gdLst/>
            <a:ahLst/>
            <a:cxnLst/>
            <a:rect l="l" t="t" r="r" b="b"/>
            <a:pathLst>
              <a:path w="1725295" h="4542790">
                <a:moveTo>
                  <a:pt x="0" y="4542269"/>
                </a:moveTo>
                <a:lnTo>
                  <a:pt x="1724910" y="4542269"/>
                </a:lnTo>
                <a:lnTo>
                  <a:pt x="1724910" y="0"/>
                </a:lnTo>
                <a:lnTo>
                  <a:pt x="0" y="0"/>
                </a:lnTo>
                <a:lnTo>
                  <a:pt x="0" y="4542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8573710" y="2408224"/>
            <a:ext cx="881028" cy="2754752"/>
          </a:xfrm>
          <a:custGeom>
            <a:avLst/>
            <a:gdLst/>
            <a:ahLst/>
            <a:cxnLst/>
            <a:rect l="l" t="t" r="r" b="b"/>
            <a:pathLst>
              <a:path w="1452880" h="4542790">
                <a:moveTo>
                  <a:pt x="0" y="4542269"/>
                </a:moveTo>
                <a:lnTo>
                  <a:pt x="1452567" y="4542269"/>
                </a:lnTo>
                <a:lnTo>
                  <a:pt x="1452567" y="0"/>
                </a:lnTo>
                <a:lnTo>
                  <a:pt x="0" y="0"/>
                </a:lnTo>
                <a:lnTo>
                  <a:pt x="0" y="4542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9083" y="3219707"/>
            <a:ext cx="8568180" cy="89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5C7DC-5DBA-4BA8-89B2-AE35F624F8CE}"/>
              </a:ext>
            </a:extLst>
          </p:cNvPr>
          <p:cNvSpPr txBox="1"/>
          <p:nvPr/>
        </p:nvSpPr>
        <p:spPr>
          <a:xfrm>
            <a:off x="3628506" y="4326123"/>
            <a:ext cx="703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That’s too many slices!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68EB-AF5B-449A-B0E3-6FD19392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5FB2-944F-4A7D-86A6-EF054D7F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200" dirty="0"/>
              <a:t>Selective</a:t>
            </a:r>
          </a:p>
          <a:p>
            <a:pPr marL="0" indent="0">
              <a:buNone/>
            </a:pPr>
            <a:r>
              <a:rPr lang="en-CA" sz="3200" dirty="0"/>
              <a:t>Associative  </a:t>
            </a:r>
          </a:p>
          <a:p>
            <a:pPr marL="0" indent="0">
              <a:buNone/>
            </a:pPr>
            <a:r>
              <a:rPr lang="en-CA" sz="3200" dirty="0"/>
              <a:t>Quantitative  </a:t>
            </a:r>
          </a:p>
          <a:p>
            <a:pPr marL="0" indent="0">
              <a:buNone/>
            </a:pPr>
            <a:r>
              <a:rPr lang="en-CA" sz="3200" dirty="0"/>
              <a:t>Order</a:t>
            </a:r>
          </a:p>
          <a:p>
            <a:pPr marL="0" indent="0">
              <a:buNone/>
            </a:pPr>
            <a:r>
              <a:rPr lang="en-CA" sz="3200" dirty="0"/>
              <a:t>Variations / Length / Resolution</a:t>
            </a:r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61D0B084-11B9-48D6-89F3-07AEF70DD1E5}"/>
              </a:ext>
            </a:extLst>
          </p:cNvPr>
          <p:cNvSpPr/>
          <p:nvPr/>
        </p:nvSpPr>
        <p:spPr>
          <a:xfrm>
            <a:off x="6324969" y="1997024"/>
            <a:ext cx="1005404" cy="633046"/>
          </a:xfrm>
          <a:custGeom>
            <a:avLst/>
            <a:gdLst/>
            <a:ahLst/>
            <a:cxnLst/>
            <a:rect l="l" t="t" r="r" b="b"/>
            <a:pathLst>
              <a:path w="1657984" h="1043939">
                <a:moveTo>
                  <a:pt x="0" y="1043864"/>
                </a:moveTo>
                <a:lnTo>
                  <a:pt x="1657903" y="1043864"/>
                </a:lnTo>
                <a:lnTo>
                  <a:pt x="1657903" y="0"/>
                </a:lnTo>
                <a:lnTo>
                  <a:pt x="0" y="0"/>
                </a:lnTo>
                <a:lnTo>
                  <a:pt x="0" y="104386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" name="object 4">
            <a:extLst>
              <a:ext uri="{FF2B5EF4-FFF2-40B4-BE49-F238E27FC236}">
                <a16:creationId xmlns:a16="http://schemas.microsoft.com/office/drawing/2014/main" id="{C3739A59-7BBC-4F87-98FE-AEDEEB1CEC85}"/>
              </a:ext>
            </a:extLst>
          </p:cNvPr>
          <p:cNvSpPr/>
          <p:nvPr/>
        </p:nvSpPr>
        <p:spPr>
          <a:xfrm>
            <a:off x="9316208" y="1997024"/>
            <a:ext cx="1005404" cy="633046"/>
          </a:xfrm>
          <a:custGeom>
            <a:avLst/>
            <a:gdLst/>
            <a:ahLst/>
            <a:cxnLst/>
            <a:rect l="l" t="t" r="r" b="b"/>
            <a:pathLst>
              <a:path w="1657984" h="1043939">
                <a:moveTo>
                  <a:pt x="0" y="1043864"/>
                </a:moveTo>
                <a:lnTo>
                  <a:pt x="1657903" y="1043864"/>
                </a:lnTo>
                <a:lnTo>
                  <a:pt x="1657903" y="0"/>
                </a:lnTo>
                <a:lnTo>
                  <a:pt x="0" y="0"/>
                </a:lnTo>
                <a:lnTo>
                  <a:pt x="0" y="104386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" name="object 5">
            <a:extLst>
              <a:ext uri="{FF2B5EF4-FFF2-40B4-BE49-F238E27FC236}">
                <a16:creationId xmlns:a16="http://schemas.microsoft.com/office/drawing/2014/main" id="{FEAEA9A1-7691-4C63-9294-AA59B4CDA72E}"/>
              </a:ext>
            </a:extLst>
          </p:cNvPr>
          <p:cNvSpPr/>
          <p:nvPr/>
        </p:nvSpPr>
        <p:spPr>
          <a:xfrm>
            <a:off x="7826793" y="1997024"/>
            <a:ext cx="993081" cy="633046"/>
          </a:xfrm>
          <a:custGeom>
            <a:avLst/>
            <a:gdLst/>
            <a:ahLst/>
            <a:cxnLst/>
            <a:rect l="l" t="t" r="r" b="b"/>
            <a:pathLst>
              <a:path w="1637665" h="1043939">
                <a:moveTo>
                  <a:pt x="0" y="1043864"/>
                </a:moveTo>
                <a:lnTo>
                  <a:pt x="1637434" y="1043864"/>
                </a:lnTo>
                <a:lnTo>
                  <a:pt x="1637434" y="0"/>
                </a:lnTo>
                <a:lnTo>
                  <a:pt x="0" y="0"/>
                </a:lnTo>
                <a:lnTo>
                  <a:pt x="0" y="104386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7" name="object 6">
            <a:extLst>
              <a:ext uri="{FF2B5EF4-FFF2-40B4-BE49-F238E27FC236}">
                <a16:creationId xmlns:a16="http://schemas.microsoft.com/office/drawing/2014/main" id="{44004FEE-E96A-4B25-B202-9BFA373D3CFB}"/>
              </a:ext>
            </a:extLst>
          </p:cNvPr>
          <p:cNvSpPr/>
          <p:nvPr/>
        </p:nvSpPr>
        <p:spPr>
          <a:xfrm>
            <a:off x="6498737" y="2145965"/>
            <a:ext cx="124118" cy="124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8" name="object 7">
            <a:extLst>
              <a:ext uri="{FF2B5EF4-FFF2-40B4-BE49-F238E27FC236}">
                <a16:creationId xmlns:a16="http://schemas.microsoft.com/office/drawing/2014/main" id="{1EE23E34-4D93-40CB-9481-CA0AD88FCADD}"/>
              </a:ext>
            </a:extLst>
          </p:cNvPr>
          <p:cNvSpPr/>
          <p:nvPr/>
        </p:nvSpPr>
        <p:spPr>
          <a:xfrm>
            <a:off x="6982795" y="2282495"/>
            <a:ext cx="124118" cy="124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" name="object 8">
            <a:extLst>
              <a:ext uri="{FF2B5EF4-FFF2-40B4-BE49-F238E27FC236}">
                <a16:creationId xmlns:a16="http://schemas.microsoft.com/office/drawing/2014/main" id="{AFED4594-8B5E-406F-AD19-E6565A052A1D}"/>
              </a:ext>
            </a:extLst>
          </p:cNvPr>
          <p:cNvSpPr/>
          <p:nvPr/>
        </p:nvSpPr>
        <p:spPr>
          <a:xfrm>
            <a:off x="7932297" y="2152171"/>
            <a:ext cx="211015" cy="223723"/>
          </a:xfrm>
          <a:custGeom>
            <a:avLst/>
            <a:gdLst/>
            <a:ahLst/>
            <a:cxnLst/>
            <a:rect l="l" t="t" r="r" b="b"/>
            <a:pathLst>
              <a:path w="347980" h="368935">
                <a:moveTo>
                  <a:pt x="0" y="0"/>
                </a:moveTo>
                <a:lnTo>
                  <a:pt x="347955" y="368423"/>
                </a:lnTo>
              </a:path>
            </a:pathLst>
          </a:custGeom>
          <a:ln w="10233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0" name="object 9">
            <a:extLst>
              <a:ext uri="{FF2B5EF4-FFF2-40B4-BE49-F238E27FC236}">
                <a16:creationId xmlns:a16="http://schemas.microsoft.com/office/drawing/2014/main" id="{1463B8AE-8594-462F-BEC5-7FC83F99A227}"/>
              </a:ext>
            </a:extLst>
          </p:cNvPr>
          <p:cNvSpPr/>
          <p:nvPr/>
        </p:nvSpPr>
        <p:spPr>
          <a:xfrm>
            <a:off x="8341882" y="2251465"/>
            <a:ext cx="223723" cy="236045"/>
          </a:xfrm>
          <a:custGeom>
            <a:avLst/>
            <a:gdLst/>
            <a:ahLst/>
            <a:cxnLst/>
            <a:rect l="l" t="t" r="r" b="b"/>
            <a:pathLst>
              <a:path w="368934" h="389254">
                <a:moveTo>
                  <a:pt x="0" y="0"/>
                </a:moveTo>
                <a:lnTo>
                  <a:pt x="368423" y="388890"/>
                </a:lnTo>
              </a:path>
            </a:pathLst>
          </a:custGeom>
          <a:ln w="10233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1" name="object 10">
            <a:extLst>
              <a:ext uri="{FF2B5EF4-FFF2-40B4-BE49-F238E27FC236}">
                <a16:creationId xmlns:a16="http://schemas.microsoft.com/office/drawing/2014/main" id="{494BF0C4-422E-45A8-82CA-32AEC7B8FB4C}"/>
              </a:ext>
            </a:extLst>
          </p:cNvPr>
          <p:cNvSpPr/>
          <p:nvPr/>
        </p:nvSpPr>
        <p:spPr>
          <a:xfrm>
            <a:off x="9483766" y="2152171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0"/>
                </a:moveTo>
                <a:lnTo>
                  <a:pt x="0" y="245615"/>
                </a:lnTo>
                <a:lnTo>
                  <a:pt x="245615" y="245615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2" name="object 11">
            <a:extLst>
              <a:ext uri="{FF2B5EF4-FFF2-40B4-BE49-F238E27FC236}">
                <a16:creationId xmlns:a16="http://schemas.microsoft.com/office/drawing/2014/main" id="{C3940DB1-325B-49FD-8489-789FE2932D36}"/>
              </a:ext>
            </a:extLst>
          </p:cNvPr>
          <p:cNvSpPr/>
          <p:nvPr/>
        </p:nvSpPr>
        <p:spPr>
          <a:xfrm>
            <a:off x="9483766" y="2152171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245615"/>
                </a:moveTo>
                <a:lnTo>
                  <a:pt x="0" y="0"/>
                </a:lnTo>
                <a:lnTo>
                  <a:pt x="245615" y="245615"/>
                </a:lnTo>
                <a:lnTo>
                  <a:pt x="0" y="24561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3" name="object 12">
            <a:extLst>
              <a:ext uri="{FF2B5EF4-FFF2-40B4-BE49-F238E27FC236}">
                <a16:creationId xmlns:a16="http://schemas.microsoft.com/office/drawing/2014/main" id="{55BBF908-AB9A-47B1-8F88-65710D519E7B}"/>
              </a:ext>
            </a:extLst>
          </p:cNvPr>
          <p:cNvSpPr/>
          <p:nvPr/>
        </p:nvSpPr>
        <p:spPr>
          <a:xfrm>
            <a:off x="9893357" y="2251465"/>
            <a:ext cx="149020" cy="161727"/>
          </a:xfrm>
          <a:custGeom>
            <a:avLst/>
            <a:gdLst/>
            <a:ahLst/>
            <a:cxnLst/>
            <a:rect l="l" t="t" r="r" b="b"/>
            <a:pathLst>
              <a:path w="245744" h="266700">
                <a:moveTo>
                  <a:pt x="0" y="0"/>
                </a:moveTo>
                <a:lnTo>
                  <a:pt x="0" y="266082"/>
                </a:lnTo>
                <a:lnTo>
                  <a:pt x="245615" y="266082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" name="object 13">
            <a:extLst>
              <a:ext uri="{FF2B5EF4-FFF2-40B4-BE49-F238E27FC236}">
                <a16:creationId xmlns:a16="http://schemas.microsoft.com/office/drawing/2014/main" id="{D2D209D7-53E4-418C-BB88-FFC4F0D1D731}"/>
              </a:ext>
            </a:extLst>
          </p:cNvPr>
          <p:cNvSpPr/>
          <p:nvPr/>
        </p:nvSpPr>
        <p:spPr>
          <a:xfrm>
            <a:off x="9893357" y="2251465"/>
            <a:ext cx="149020" cy="161727"/>
          </a:xfrm>
          <a:custGeom>
            <a:avLst/>
            <a:gdLst/>
            <a:ahLst/>
            <a:cxnLst/>
            <a:rect l="l" t="t" r="r" b="b"/>
            <a:pathLst>
              <a:path w="245744" h="266700">
                <a:moveTo>
                  <a:pt x="0" y="266083"/>
                </a:moveTo>
                <a:lnTo>
                  <a:pt x="0" y="0"/>
                </a:lnTo>
                <a:lnTo>
                  <a:pt x="245615" y="266083"/>
                </a:lnTo>
                <a:lnTo>
                  <a:pt x="0" y="266083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" name="object 14">
            <a:extLst>
              <a:ext uri="{FF2B5EF4-FFF2-40B4-BE49-F238E27FC236}">
                <a16:creationId xmlns:a16="http://schemas.microsoft.com/office/drawing/2014/main" id="{0CE0FDE3-2576-4FBF-86CF-D0DCDBF68AF3}"/>
              </a:ext>
            </a:extLst>
          </p:cNvPr>
          <p:cNvSpPr/>
          <p:nvPr/>
        </p:nvSpPr>
        <p:spPr>
          <a:xfrm>
            <a:off x="10017472" y="2052878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0"/>
                </a:moveTo>
                <a:lnTo>
                  <a:pt x="0" y="245614"/>
                </a:lnTo>
                <a:lnTo>
                  <a:pt x="245615" y="245614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6" name="object 15">
            <a:extLst>
              <a:ext uri="{FF2B5EF4-FFF2-40B4-BE49-F238E27FC236}">
                <a16:creationId xmlns:a16="http://schemas.microsoft.com/office/drawing/2014/main" id="{FFB19726-8543-4489-A6F7-FCE358942E67}"/>
              </a:ext>
            </a:extLst>
          </p:cNvPr>
          <p:cNvSpPr/>
          <p:nvPr/>
        </p:nvSpPr>
        <p:spPr>
          <a:xfrm>
            <a:off x="10017472" y="2052878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245615"/>
                </a:moveTo>
                <a:lnTo>
                  <a:pt x="0" y="0"/>
                </a:lnTo>
                <a:lnTo>
                  <a:pt x="245615" y="245615"/>
                </a:lnTo>
                <a:lnTo>
                  <a:pt x="0" y="24561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E2470DD5-1D07-454C-8C9F-ED61183B1323}"/>
              </a:ext>
            </a:extLst>
          </p:cNvPr>
          <p:cNvSpPr/>
          <p:nvPr/>
        </p:nvSpPr>
        <p:spPr>
          <a:xfrm>
            <a:off x="6337381" y="2828613"/>
            <a:ext cx="993081" cy="633046"/>
          </a:xfrm>
          <a:custGeom>
            <a:avLst/>
            <a:gdLst/>
            <a:ahLst/>
            <a:cxnLst/>
            <a:rect l="l" t="t" r="r" b="b"/>
            <a:pathLst>
              <a:path w="1637665" h="1043939">
                <a:moveTo>
                  <a:pt x="0" y="1043864"/>
                </a:moveTo>
                <a:lnTo>
                  <a:pt x="1637434" y="1043864"/>
                </a:lnTo>
                <a:lnTo>
                  <a:pt x="1637434" y="0"/>
                </a:lnTo>
                <a:lnTo>
                  <a:pt x="0" y="0"/>
                </a:lnTo>
                <a:lnTo>
                  <a:pt x="0" y="104386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" name="object 17">
            <a:extLst>
              <a:ext uri="{FF2B5EF4-FFF2-40B4-BE49-F238E27FC236}">
                <a16:creationId xmlns:a16="http://schemas.microsoft.com/office/drawing/2014/main" id="{0271F115-7CEA-46A6-B243-CC569E8A812F}"/>
              </a:ext>
            </a:extLst>
          </p:cNvPr>
          <p:cNvSpPr/>
          <p:nvPr/>
        </p:nvSpPr>
        <p:spPr>
          <a:xfrm>
            <a:off x="9328621" y="2828613"/>
            <a:ext cx="993081" cy="633046"/>
          </a:xfrm>
          <a:custGeom>
            <a:avLst/>
            <a:gdLst/>
            <a:ahLst/>
            <a:cxnLst/>
            <a:rect l="l" t="t" r="r" b="b"/>
            <a:pathLst>
              <a:path w="1637665" h="1043939">
                <a:moveTo>
                  <a:pt x="0" y="1043864"/>
                </a:moveTo>
                <a:lnTo>
                  <a:pt x="1637434" y="1043864"/>
                </a:lnTo>
                <a:lnTo>
                  <a:pt x="1637434" y="0"/>
                </a:lnTo>
                <a:lnTo>
                  <a:pt x="0" y="0"/>
                </a:lnTo>
                <a:lnTo>
                  <a:pt x="0" y="104386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9" name="object 18">
            <a:extLst>
              <a:ext uri="{FF2B5EF4-FFF2-40B4-BE49-F238E27FC236}">
                <a16:creationId xmlns:a16="http://schemas.microsoft.com/office/drawing/2014/main" id="{81BDBA86-4D81-4BBC-A4C1-1FBAF068C146}"/>
              </a:ext>
            </a:extLst>
          </p:cNvPr>
          <p:cNvSpPr/>
          <p:nvPr/>
        </p:nvSpPr>
        <p:spPr>
          <a:xfrm>
            <a:off x="7826793" y="2828613"/>
            <a:ext cx="1005404" cy="633046"/>
          </a:xfrm>
          <a:custGeom>
            <a:avLst/>
            <a:gdLst/>
            <a:ahLst/>
            <a:cxnLst/>
            <a:rect l="l" t="t" r="r" b="b"/>
            <a:pathLst>
              <a:path w="1657984" h="1043939">
                <a:moveTo>
                  <a:pt x="0" y="1043864"/>
                </a:moveTo>
                <a:lnTo>
                  <a:pt x="1657903" y="1043864"/>
                </a:lnTo>
                <a:lnTo>
                  <a:pt x="1657903" y="0"/>
                </a:lnTo>
                <a:lnTo>
                  <a:pt x="0" y="0"/>
                </a:lnTo>
                <a:lnTo>
                  <a:pt x="0" y="104386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" name="object 19">
            <a:extLst>
              <a:ext uri="{FF2B5EF4-FFF2-40B4-BE49-F238E27FC236}">
                <a16:creationId xmlns:a16="http://schemas.microsoft.com/office/drawing/2014/main" id="{6BE824AD-9C19-44DC-B3AD-B94B56309026}"/>
              </a:ext>
            </a:extLst>
          </p:cNvPr>
          <p:cNvSpPr/>
          <p:nvPr/>
        </p:nvSpPr>
        <p:spPr>
          <a:xfrm>
            <a:off x="6455296" y="2909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101" y="0"/>
                </a:moveTo>
                <a:lnTo>
                  <a:pt x="56251" y="7238"/>
                </a:lnTo>
                <a:lnTo>
                  <a:pt x="26975" y="26976"/>
                </a:lnTo>
                <a:lnTo>
                  <a:pt x="7237" y="56253"/>
                </a:lnTo>
                <a:lnTo>
                  <a:pt x="0" y="92105"/>
                </a:lnTo>
                <a:lnTo>
                  <a:pt x="7237" y="127957"/>
                </a:lnTo>
                <a:lnTo>
                  <a:pt x="26975" y="157234"/>
                </a:lnTo>
                <a:lnTo>
                  <a:pt x="56251" y="176973"/>
                </a:lnTo>
                <a:lnTo>
                  <a:pt x="92101" y="184211"/>
                </a:lnTo>
                <a:lnTo>
                  <a:pt x="127952" y="176973"/>
                </a:lnTo>
                <a:lnTo>
                  <a:pt x="157228" y="157234"/>
                </a:lnTo>
                <a:lnTo>
                  <a:pt x="176966" y="127957"/>
                </a:lnTo>
                <a:lnTo>
                  <a:pt x="184203" y="92105"/>
                </a:lnTo>
                <a:lnTo>
                  <a:pt x="176966" y="56253"/>
                </a:lnTo>
                <a:lnTo>
                  <a:pt x="157228" y="26976"/>
                </a:lnTo>
                <a:lnTo>
                  <a:pt x="127952" y="7238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54C67F0A-0298-49B4-8ED6-D44B2E6969F8}"/>
              </a:ext>
            </a:extLst>
          </p:cNvPr>
          <p:cNvSpPr/>
          <p:nvPr/>
        </p:nvSpPr>
        <p:spPr>
          <a:xfrm>
            <a:off x="6455296" y="2909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0" y="92105"/>
                </a:moveTo>
                <a:lnTo>
                  <a:pt x="7238" y="56254"/>
                </a:lnTo>
                <a:lnTo>
                  <a:pt x="26977" y="26977"/>
                </a:lnTo>
                <a:lnTo>
                  <a:pt x="56254" y="7238"/>
                </a:lnTo>
                <a:lnTo>
                  <a:pt x="92105" y="0"/>
                </a:lnTo>
                <a:lnTo>
                  <a:pt x="127957" y="7238"/>
                </a:lnTo>
                <a:lnTo>
                  <a:pt x="157234" y="26977"/>
                </a:lnTo>
                <a:lnTo>
                  <a:pt x="176973" y="56254"/>
                </a:lnTo>
                <a:lnTo>
                  <a:pt x="184211" y="92105"/>
                </a:lnTo>
                <a:lnTo>
                  <a:pt x="176973" y="127957"/>
                </a:lnTo>
                <a:lnTo>
                  <a:pt x="157234" y="157234"/>
                </a:lnTo>
                <a:lnTo>
                  <a:pt x="127957" y="176973"/>
                </a:lnTo>
                <a:lnTo>
                  <a:pt x="92105" y="184211"/>
                </a:lnTo>
                <a:lnTo>
                  <a:pt x="56254" y="176973"/>
                </a:lnTo>
                <a:lnTo>
                  <a:pt x="26977" y="157234"/>
                </a:lnTo>
                <a:lnTo>
                  <a:pt x="7238" y="127957"/>
                </a:lnTo>
                <a:lnTo>
                  <a:pt x="0" y="9210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2" name="object 21">
            <a:extLst>
              <a:ext uri="{FF2B5EF4-FFF2-40B4-BE49-F238E27FC236}">
                <a16:creationId xmlns:a16="http://schemas.microsoft.com/office/drawing/2014/main" id="{3CBA97D5-E92E-46CA-B605-33A8920511D0}"/>
              </a:ext>
            </a:extLst>
          </p:cNvPr>
          <p:cNvSpPr/>
          <p:nvPr/>
        </p:nvSpPr>
        <p:spPr>
          <a:xfrm>
            <a:off x="6579411" y="3008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92101" y="0"/>
                </a:moveTo>
                <a:lnTo>
                  <a:pt x="56251" y="8042"/>
                </a:lnTo>
                <a:lnTo>
                  <a:pt x="26975" y="29974"/>
                </a:lnTo>
                <a:lnTo>
                  <a:pt x="7237" y="62504"/>
                </a:lnTo>
                <a:lnTo>
                  <a:pt x="0" y="102340"/>
                </a:lnTo>
                <a:lnTo>
                  <a:pt x="7237" y="142175"/>
                </a:lnTo>
                <a:lnTo>
                  <a:pt x="26975" y="174704"/>
                </a:lnTo>
                <a:lnTo>
                  <a:pt x="56251" y="196637"/>
                </a:lnTo>
                <a:lnTo>
                  <a:pt x="92101" y="204679"/>
                </a:lnTo>
                <a:lnTo>
                  <a:pt x="127958" y="196637"/>
                </a:lnTo>
                <a:lnTo>
                  <a:pt x="157237" y="174704"/>
                </a:lnTo>
                <a:lnTo>
                  <a:pt x="176976" y="142175"/>
                </a:lnTo>
                <a:lnTo>
                  <a:pt x="184214" y="102340"/>
                </a:lnTo>
                <a:lnTo>
                  <a:pt x="176976" y="62504"/>
                </a:lnTo>
                <a:lnTo>
                  <a:pt x="157237" y="29974"/>
                </a:lnTo>
                <a:lnTo>
                  <a:pt x="127958" y="8042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3" name="object 22">
            <a:extLst>
              <a:ext uri="{FF2B5EF4-FFF2-40B4-BE49-F238E27FC236}">
                <a16:creationId xmlns:a16="http://schemas.microsoft.com/office/drawing/2014/main" id="{74729C23-A665-4D01-A07E-41C6C8F44B90}"/>
              </a:ext>
            </a:extLst>
          </p:cNvPr>
          <p:cNvSpPr/>
          <p:nvPr/>
        </p:nvSpPr>
        <p:spPr>
          <a:xfrm>
            <a:off x="6579411" y="3008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0" y="102339"/>
                </a:moveTo>
                <a:lnTo>
                  <a:pt x="7238" y="62504"/>
                </a:lnTo>
                <a:lnTo>
                  <a:pt x="26977" y="29974"/>
                </a:lnTo>
                <a:lnTo>
                  <a:pt x="56254" y="8042"/>
                </a:lnTo>
                <a:lnTo>
                  <a:pt x="92105" y="0"/>
                </a:lnTo>
                <a:lnTo>
                  <a:pt x="127957" y="8042"/>
                </a:lnTo>
                <a:lnTo>
                  <a:pt x="157234" y="29974"/>
                </a:lnTo>
                <a:lnTo>
                  <a:pt x="176973" y="62504"/>
                </a:lnTo>
                <a:lnTo>
                  <a:pt x="184211" y="102339"/>
                </a:lnTo>
                <a:lnTo>
                  <a:pt x="176973" y="142174"/>
                </a:lnTo>
                <a:lnTo>
                  <a:pt x="157234" y="174704"/>
                </a:lnTo>
                <a:lnTo>
                  <a:pt x="127957" y="196637"/>
                </a:lnTo>
                <a:lnTo>
                  <a:pt x="92105" y="204679"/>
                </a:lnTo>
                <a:lnTo>
                  <a:pt x="56254" y="196637"/>
                </a:lnTo>
                <a:lnTo>
                  <a:pt x="26977" y="174704"/>
                </a:lnTo>
                <a:lnTo>
                  <a:pt x="7238" y="142174"/>
                </a:lnTo>
                <a:lnTo>
                  <a:pt x="0" y="102339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4" name="object 23">
            <a:extLst>
              <a:ext uri="{FF2B5EF4-FFF2-40B4-BE49-F238E27FC236}">
                <a16:creationId xmlns:a16="http://schemas.microsoft.com/office/drawing/2014/main" id="{F19DE003-6FF8-46AA-A759-A1CA49FAA3FD}"/>
              </a:ext>
            </a:extLst>
          </p:cNvPr>
          <p:cNvSpPr/>
          <p:nvPr/>
        </p:nvSpPr>
        <p:spPr>
          <a:xfrm>
            <a:off x="6691118" y="3120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101" y="0"/>
                </a:moveTo>
                <a:lnTo>
                  <a:pt x="56251" y="7238"/>
                </a:lnTo>
                <a:lnTo>
                  <a:pt x="26975" y="26976"/>
                </a:lnTo>
                <a:lnTo>
                  <a:pt x="7237" y="56253"/>
                </a:lnTo>
                <a:lnTo>
                  <a:pt x="0" y="92105"/>
                </a:lnTo>
                <a:lnTo>
                  <a:pt x="7237" y="127957"/>
                </a:lnTo>
                <a:lnTo>
                  <a:pt x="26975" y="157234"/>
                </a:lnTo>
                <a:lnTo>
                  <a:pt x="56251" y="176973"/>
                </a:lnTo>
                <a:lnTo>
                  <a:pt x="92101" y="184211"/>
                </a:lnTo>
                <a:lnTo>
                  <a:pt x="127954" y="176973"/>
                </a:lnTo>
                <a:lnTo>
                  <a:pt x="157233" y="157234"/>
                </a:lnTo>
                <a:lnTo>
                  <a:pt x="176974" y="127957"/>
                </a:lnTo>
                <a:lnTo>
                  <a:pt x="184214" y="92105"/>
                </a:lnTo>
                <a:lnTo>
                  <a:pt x="176974" y="56253"/>
                </a:lnTo>
                <a:lnTo>
                  <a:pt x="157233" y="26976"/>
                </a:lnTo>
                <a:lnTo>
                  <a:pt x="127954" y="7238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5" name="object 24">
            <a:extLst>
              <a:ext uri="{FF2B5EF4-FFF2-40B4-BE49-F238E27FC236}">
                <a16:creationId xmlns:a16="http://schemas.microsoft.com/office/drawing/2014/main" id="{85663A79-7A86-4751-8D9A-00452D14BB78}"/>
              </a:ext>
            </a:extLst>
          </p:cNvPr>
          <p:cNvSpPr/>
          <p:nvPr/>
        </p:nvSpPr>
        <p:spPr>
          <a:xfrm>
            <a:off x="6691118" y="3120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0" y="92105"/>
                </a:moveTo>
                <a:lnTo>
                  <a:pt x="7238" y="56254"/>
                </a:lnTo>
                <a:lnTo>
                  <a:pt x="26977" y="26977"/>
                </a:lnTo>
                <a:lnTo>
                  <a:pt x="56254" y="7238"/>
                </a:lnTo>
                <a:lnTo>
                  <a:pt x="92105" y="0"/>
                </a:lnTo>
                <a:lnTo>
                  <a:pt x="127957" y="7238"/>
                </a:lnTo>
                <a:lnTo>
                  <a:pt x="157234" y="26977"/>
                </a:lnTo>
                <a:lnTo>
                  <a:pt x="176973" y="56254"/>
                </a:lnTo>
                <a:lnTo>
                  <a:pt x="184211" y="92105"/>
                </a:lnTo>
                <a:lnTo>
                  <a:pt x="176973" y="127957"/>
                </a:lnTo>
                <a:lnTo>
                  <a:pt x="157234" y="157234"/>
                </a:lnTo>
                <a:lnTo>
                  <a:pt x="127957" y="176973"/>
                </a:lnTo>
                <a:lnTo>
                  <a:pt x="92105" y="184211"/>
                </a:lnTo>
                <a:lnTo>
                  <a:pt x="56254" y="176973"/>
                </a:lnTo>
                <a:lnTo>
                  <a:pt x="26977" y="157234"/>
                </a:lnTo>
                <a:lnTo>
                  <a:pt x="7238" y="127957"/>
                </a:lnTo>
                <a:lnTo>
                  <a:pt x="0" y="9210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6" name="object 25">
            <a:extLst>
              <a:ext uri="{FF2B5EF4-FFF2-40B4-BE49-F238E27FC236}">
                <a16:creationId xmlns:a16="http://schemas.microsoft.com/office/drawing/2014/main" id="{FB23F5E0-DF9C-42BC-AC1D-4074E38E76EB}"/>
              </a:ext>
            </a:extLst>
          </p:cNvPr>
          <p:cNvSpPr/>
          <p:nvPr/>
        </p:nvSpPr>
        <p:spPr>
          <a:xfrm>
            <a:off x="6802826" y="3219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92101" y="0"/>
                </a:moveTo>
                <a:lnTo>
                  <a:pt x="56251" y="8042"/>
                </a:lnTo>
                <a:lnTo>
                  <a:pt x="26975" y="29974"/>
                </a:lnTo>
                <a:lnTo>
                  <a:pt x="7237" y="62504"/>
                </a:lnTo>
                <a:lnTo>
                  <a:pt x="0" y="102339"/>
                </a:lnTo>
                <a:lnTo>
                  <a:pt x="7237" y="142174"/>
                </a:lnTo>
                <a:lnTo>
                  <a:pt x="26975" y="174703"/>
                </a:lnTo>
                <a:lnTo>
                  <a:pt x="56251" y="196636"/>
                </a:lnTo>
                <a:lnTo>
                  <a:pt x="92101" y="204678"/>
                </a:lnTo>
                <a:lnTo>
                  <a:pt x="127952" y="196636"/>
                </a:lnTo>
                <a:lnTo>
                  <a:pt x="157228" y="174703"/>
                </a:lnTo>
                <a:lnTo>
                  <a:pt x="176966" y="142174"/>
                </a:lnTo>
                <a:lnTo>
                  <a:pt x="184203" y="102339"/>
                </a:lnTo>
                <a:lnTo>
                  <a:pt x="176966" y="62504"/>
                </a:lnTo>
                <a:lnTo>
                  <a:pt x="157228" y="29974"/>
                </a:lnTo>
                <a:lnTo>
                  <a:pt x="127952" y="8042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7" name="object 26">
            <a:extLst>
              <a:ext uri="{FF2B5EF4-FFF2-40B4-BE49-F238E27FC236}">
                <a16:creationId xmlns:a16="http://schemas.microsoft.com/office/drawing/2014/main" id="{4EDC5B06-AE5F-4E4F-BBA1-BF9A6D1A4113}"/>
              </a:ext>
            </a:extLst>
          </p:cNvPr>
          <p:cNvSpPr/>
          <p:nvPr/>
        </p:nvSpPr>
        <p:spPr>
          <a:xfrm>
            <a:off x="6802826" y="3219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0" y="102339"/>
                </a:moveTo>
                <a:lnTo>
                  <a:pt x="7238" y="62504"/>
                </a:lnTo>
                <a:lnTo>
                  <a:pt x="26977" y="29974"/>
                </a:lnTo>
                <a:lnTo>
                  <a:pt x="56254" y="8042"/>
                </a:lnTo>
                <a:lnTo>
                  <a:pt x="92105" y="0"/>
                </a:lnTo>
                <a:lnTo>
                  <a:pt x="127957" y="8042"/>
                </a:lnTo>
                <a:lnTo>
                  <a:pt x="157234" y="29974"/>
                </a:lnTo>
                <a:lnTo>
                  <a:pt x="176973" y="62504"/>
                </a:lnTo>
                <a:lnTo>
                  <a:pt x="184211" y="102339"/>
                </a:lnTo>
                <a:lnTo>
                  <a:pt x="176973" y="142174"/>
                </a:lnTo>
                <a:lnTo>
                  <a:pt x="157234" y="174704"/>
                </a:lnTo>
                <a:lnTo>
                  <a:pt x="127957" y="196637"/>
                </a:lnTo>
                <a:lnTo>
                  <a:pt x="92105" y="204679"/>
                </a:lnTo>
                <a:lnTo>
                  <a:pt x="56254" y="196637"/>
                </a:lnTo>
                <a:lnTo>
                  <a:pt x="26977" y="174704"/>
                </a:lnTo>
                <a:lnTo>
                  <a:pt x="7238" y="142174"/>
                </a:lnTo>
                <a:lnTo>
                  <a:pt x="0" y="102339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8" name="object 27">
            <a:extLst>
              <a:ext uri="{FF2B5EF4-FFF2-40B4-BE49-F238E27FC236}">
                <a16:creationId xmlns:a16="http://schemas.microsoft.com/office/drawing/2014/main" id="{30A6378D-FC0E-41C3-8858-668E2DDF9A57}"/>
              </a:ext>
            </a:extLst>
          </p:cNvPr>
          <p:cNvSpPr/>
          <p:nvPr/>
        </p:nvSpPr>
        <p:spPr>
          <a:xfrm>
            <a:off x="6914527" y="3331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112" y="0"/>
                </a:moveTo>
                <a:lnTo>
                  <a:pt x="56260" y="7238"/>
                </a:lnTo>
                <a:lnTo>
                  <a:pt x="26980" y="26976"/>
                </a:lnTo>
                <a:lnTo>
                  <a:pt x="7239" y="56253"/>
                </a:lnTo>
                <a:lnTo>
                  <a:pt x="0" y="92105"/>
                </a:lnTo>
                <a:lnTo>
                  <a:pt x="7239" y="127957"/>
                </a:lnTo>
                <a:lnTo>
                  <a:pt x="26980" y="157234"/>
                </a:lnTo>
                <a:lnTo>
                  <a:pt x="56260" y="176973"/>
                </a:lnTo>
                <a:lnTo>
                  <a:pt x="92112" y="184211"/>
                </a:lnTo>
                <a:lnTo>
                  <a:pt x="127963" y="176973"/>
                </a:lnTo>
                <a:lnTo>
                  <a:pt x="157238" y="157234"/>
                </a:lnTo>
                <a:lnTo>
                  <a:pt x="176976" y="127957"/>
                </a:lnTo>
                <a:lnTo>
                  <a:pt x="184214" y="92105"/>
                </a:lnTo>
                <a:lnTo>
                  <a:pt x="176976" y="56253"/>
                </a:lnTo>
                <a:lnTo>
                  <a:pt x="157238" y="26976"/>
                </a:lnTo>
                <a:lnTo>
                  <a:pt x="127963" y="7238"/>
                </a:lnTo>
                <a:lnTo>
                  <a:pt x="92112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9" name="object 28">
            <a:extLst>
              <a:ext uri="{FF2B5EF4-FFF2-40B4-BE49-F238E27FC236}">
                <a16:creationId xmlns:a16="http://schemas.microsoft.com/office/drawing/2014/main" id="{02A99757-D0DB-43FE-A6CB-DE1531F9B32D}"/>
              </a:ext>
            </a:extLst>
          </p:cNvPr>
          <p:cNvSpPr/>
          <p:nvPr/>
        </p:nvSpPr>
        <p:spPr>
          <a:xfrm>
            <a:off x="6914527" y="3331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0" y="92105"/>
                </a:moveTo>
                <a:lnTo>
                  <a:pt x="7238" y="56254"/>
                </a:lnTo>
                <a:lnTo>
                  <a:pt x="26977" y="26977"/>
                </a:lnTo>
                <a:lnTo>
                  <a:pt x="56254" y="7238"/>
                </a:lnTo>
                <a:lnTo>
                  <a:pt x="92105" y="0"/>
                </a:lnTo>
                <a:lnTo>
                  <a:pt x="127957" y="7238"/>
                </a:lnTo>
                <a:lnTo>
                  <a:pt x="157234" y="26977"/>
                </a:lnTo>
                <a:lnTo>
                  <a:pt x="176973" y="56254"/>
                </a:lnTo>
                <a:lnTo>
                  <a:pt x="184211" y="92105"/>
                </a:lnTo>
                <a:lnTo>
                  <a:pt x="176973" y="127957"/>
                </a:lnTo>
                <a:lnTo>
                  <a:pt x="157234" y="157234"/>
                </a:lnTo>
                <a:lnTo>
                  <a:pt x="127957" y="176973"/>
                </a:lnTo>
                <a:lnTo>
                  <a:pt x="92105" y="184211"/>
                </a:lnTo>
                <a:lnTo>
                  <a:pt x="56254" y="176973"/>
                </a:lnTo>
                <a:lnTo>
                  <a:pt x="26977" y="157234"/>
                </a:lnTo>
                <a:lnTo>
                  <a:pt x="7238" y="127957"/>
                </a:lnTo>
                <a:lnTo>
                  <a:pt x="0" y="9210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0" name="object 29">
            <a:extLst>
              <a:ext uri="{FF2B5EF4-FFF2-40B4-BE49-F238E27FC236}">
                <a16:creationId xmlns:a16="http://schemas.microsoft.com/office/drawing/2014/main" id="{1AE943CB-11E8-4066-8B51-BEB172B344A4}"/>
              </a:ext>
            </a:extLst>
          </p:cNvPr>
          <p:cNvSpPr/>
          <p:nvPr/>
        </p:nvSpPr>
        <p:spPr>
          <a:xfrm>
            <a:off x="7919884" y="3269232"/>
            <a:ext cx="248367" cy="136698"/>
          </a:xfrm>
          <a:custGeom>
            <a:avLst/>
            <a:gdLst/>
            <a:ahLst/>
            <a:cxnLst/>
            <a:rect l="l" t="t" r="r" b="b"/>
            <a:pathLst>
              <a:path w="409575" h="225425">
                <a:moveTo>
                  <a:pt x="0" y="225147"/>
                </a:moveTo>
                <a:lnTo>
                  <a:pt x="409358" y="0"/>
                </a:lnTo>
              </a:path>
            </a:pathLst>
          </a:custGeom>
          <a:ln w="6140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1" name="object 30">
            <a:extLst>
              <a:ext uri="{FF2B5EF4-FFF2-40B4-BE49-F238E27FC236}">
                <a16:creationId xmlns:a16="http://schemas.microsoft.com/office/drawing/2014/main" id="{F2DC7D5A-B6E8-49D5-8EC3-627E7A11EEB5}"/>
              </a:ext>
            </a:extLst>
          </p:cNvPr>
          <p:cNvSpPr/>
          <p:nvPr/>
        </p:nvSpPr>
        <p:spPr>
          <a:xfrm>
            <a:off x="8267414" y="3157525"/>
            <a:ext cx="112054" cy="62380"/>
          </a:xfrm>
          <a:custGeom>
            <a:avLst/>
            <a:gdLst/>
            <a:ahLst/>
            <a:cxnLst/>
            <a:rect l="l" t="t" r="r" b="b"/>
            <a:pathLst>
              <a:path w="184784" h="102870">
                <a:moveTo>
                  <a:pt x="0" y="102339"/>
                </a:moveTo>
                <a:lnTo>
                  <a:pt x="184211" y="0"/>
                </a:lnTo>
              </a:path>
            </a:pathLst>
          </a:custGeom>
          <a:ln w="6140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2" name="object 31">
            <a:extLst>
              <a:ext uri="{FF2B5EF4-FFF2-40B4-BE49-F238E27FC236}">
                <a16:creationId xmlns:a16="http://schemas.microsoft.com/office/drawing/2014/main" id="{5A289F5B-92F9-40CC-8E38-905D3AAE142A}"/>
              </a:ext>
            </a:extLst>
          </p:cNvPr>
          <p:cNvSpPr/>
          <p:nvPr/>
        </p:nvSpPr>
        <p:spPr>
          <a:xfrm>
            <a:off x="8528057" y="2958937"/>
            <a:ext cx="236045" cy="136698"/>
          </a:xfrm>
          <a:custGeom>
            <a:avLst/>
            <a:gdLst/>
            <a:ahLst/>
            <a:cxnLst/>
            <a:rect l="l" t="t" r="r" b="b"/>
            <a:pathLst>
              <a:path w="389255" h="225425">
                <a:moveTo>
                  <a:pt x="0" y="225147"/>
                </a:moveTo>
                <a:lnTo>
                  <a:pt x="388890" y="0"/>
                </a:lnTo>
              </a:path>
            </a:pathLst>
          </a:custGeom>
          <a:ln w="6140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3" name="object 32">
            <a:extLst>
              <a:ext uri="{FF2B5EF4-FFF2-40B4-BE49-F238E27FC236}">
                <a16:creationId xmlns:a16="http://schemas.microsoft.com/office/drawing/2014/main" id="{8035FFD0-8823-49DD-B469-AD6A722E0F73}"/>
              </a:ext>
            </a:extLst>
          </p:cNvPr>
          <p:cNvSpPr/>
          <p:nvPr/>
        </p:nvSpPr>
        <p:spPr>
          <a:xfrm>
            <a:off x="9489974" y="2952731"/>
            <a:ext cx="99294" cy="62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4" name="object 33">
            <a:extLst>
              <a:ext uri="{FF2B5EF4-FFF2-40B4-BE49-F238E27FC236}">
                <a16:creationId xmlns:a16="http://schemas.microsoft.com/office/drawing/2014/main" id="{F48BDD04-D797-42F4-8691-A9155BB03893}"/>
              </a:ext>
            </a:extLst>
          </p:cNvPr>
          <p:cNvSpPr/>
          <p:nvPr/>
        </p:nvSpPr>
        <p:spPr>
          <a:xfrm>
            <a:off x="9446532" y="3045820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0"/>
                </a:moveTo>
                <a:lnTo>
                  <a:pt x="0" y="81871"/>
                </a:lnTo>
                <a:lnTo>
                  <a:pt x="143273" y="81871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5" name="object 34">
            <a:extLst>
              <a:ext uri="{FF2B5EF4-FFF2-40B4-BE49-F238E27FC236}">
                <a16:creationId xmlns:a16="http://schemas.microsoft.com/office/drawing/2014/main" id="{02CF36DF-21B1-4EB4-A43D-2445BDC75788}"/>
              </a:ext>
            </a:extLst>
          </p:cNvPr>
          <p:cNvSpPr/>
          <p:nvPr/>
        </p:nvSpPr>
        <p:spPr>
          <a:xfrm>
            <a:off x="9446532" y="3045820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81871"/>
                </a:moveTo>
                <a:lnTo>
                  <a:pt x="0" y="0"/>
                </a:lnTo>
                <a:lnTo>
                  <a:pt x="143275" y="81871"/>
                </a:lnTo>
                <a:lnTo>
                  <a:pt x="0" y="81871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6" name="object 35">
            <a:extLst>
              <a:ext uri="{FF2B5EF4-FFF2-40B4-BE49-F238E27FC236}">
                <a16:creationId xmlns:a16="http://schemas.microsoft.com/office/drawing/2014/main" id="{418B39F3-901B-4576-97A5-7DA2A59ED605}"/>
              </a:ext>
            </a:extLst>
          </p:cNvPr>
          <p:cNvSpPr/>
          <p:nvPr/>
        </p:nvSpPr>
        <p:spPr>
          <a:xfrm>
            <a:off x="9626503" y="2890672"/>
            <a:ext cx="99294" cy="62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7" name="object 36">
            <a:extLst>
              <a:ext uri="{FF2B5EF4-FFF2-40B4-BE49-F238E27FC236}">
                <a16:creationId xmlns:a16="http://schemas.microsoft.com/office/drawing/2014/main" id="{AB508752-E459-40E8-A596-956C378E6C1B}"/>
              </a:ext>
            </a:extLst>
          </p:cNvPr>
          <p:cNvSpPr/>
          <p:nvPr/>
        </p:nvSpPr>
        <p:spPr>
          <a:xfrm>
            <a:off x="9508593" y="3107878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0"/>
                </a:moveTo>
                <a:lnTo>
                  <a:pt x="0" y="81871"/>
                </a:lnTo>
                <a:lnTo>
                  <a:pt x="143273" y="81871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8" name="object 37">
            <a:extLst>
              <a:ext uri="{FF2B5EF4-FFF2-40B4-BE49-F238E27FC236}">
                <a16:creationId xmlns:a16="http://schemas.microsoft.com/office/drawing/2014/main" id="{29188BA3-FD5B-430A-A75E-F8F7B60DEE29}"/>
              </a:ext>
            </a:extLst>
          </p:cNvPr>
          <p:cNvSpPr/>
          <p:nvPr/>
        </p:nvSpPr>
        <p:spPr>
          <a:xfrm>
            <a:off x="9508593" y="3107878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81871"/>
                </a:moveTo>
                <a:lnTo>
                  <a:pt x="0" y="0"/>
                </a:lnTo>
                <a:lnTo>
                  <a:pt x="143275" y="81871"/>
                </a:lnTo>
                <a:lnTo>
                  <a:pt x="0" y="81871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9" name="object 38">
            <a:extLst>
              <a:ext uri="{FF2B5EF4-FFF2-40B4-BE49-F238E27FC236}">
                <a16:creationId xmlns:a16="http://schemas.microsoft.com/office/drawing/2014/main" id="{C236F5E2-3188-4E36-BAC7-D730FDE023F7}"/>
              </a:ext>
            </a:extLst>
          </p:cNvPr>
          <p:cNvSpPr/>
          <p:nvPr/>
        </p:nvSpPr>
        <p:spPr>
          <a:xfrm>
            <a:off x="10011266" y="3238202"/>
            <a:ext cx="260649" cy="1861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0" name="object 39">
            <a:extLst>
              <a:ext uri="{FF2B5EF4-FFF2-40B4-BE49-F238E27FC236}">
                <a16:creationId xmlns:a16="http://schemas.microsoft.com/office/drawing/2014/main" id="{3A12110D-E56A-45A5-9307-388A0D4567E3}"/>
              </a:ext>
            </a:extLst>
          </p:cNvPr>
          <p:cNvSpPr/>
          <p:nvPr/>
        </p:nvSpPr>
        <p:spPr>
          <a:xfrm>
            <a:off x="6337381" y="3573320"/>
            <a:ext cx="2470189" cy="2159827"/>
          </a:xfrm>
          <a:custGeom>
            <a:avLst/>
            <a:gdLst/>
            <a:ahLst/>
            <a:cxnLst/>
            <a:rect l="l" t="t" r="r" b="b"/>
            <a:pathLst>
              <a:path w="4073525" h="3561715">
                <a:moveTo>
                  <a:pt x="0" y="3561421"/>
                </a:moveTo>
                <a:lnTo>
                  <a:pt x="4073119" y="3561421"/>
                </a:lnTo>
                <a:lnTo>
                  <a:pt x="4073119" y="0"/>
                </a:lnTo>
                <a:lnTo>
                  <a:pt x="0" y="0"/>
                </a:lnTo>
                <a:lnTo>
                  <a:pt x="0" y="356142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1" name="object 40">
            <a:extLst>
              <a:ext uri="{FF2B5EF4-FFF2-40B4-BE49-F238E27FC236}">
                <a16:creationId xmlns:a16="http://schemas.microsoft.com/office/drawing/2014/main" id="{E6E4D848-7E00-4150-8DB5-E259769748DA}"/>
              </a:ext>
            </a:extLst>
          </p:cNvPr>
          <p:cNvSpPr/>
          <p:nvPr/>
        </p:nvSpPr>
        <p:spPr>
          <a:xfrm>
            <a:off x="6852466" y="3691232"/>
            <a:ext cx="0" cy="1961134"/>
          </a:xfrm>
          <a:custGeom>
            <a:avLst/>
            <a:gdLst/>
            <a:ahLst/>
            <a:cxnLst/>
            <a:rect l="l" t="t" r="r" b="b"/>
            <a:pathLst>
              <a:path h="3234054">
                <a:moveTo>
                  <a:pt x="0" y="0"/>
                </a:moveTo>
                <a:lnTo>
                  <a:pt x="1" y="3233935"/>
                </a:lnTo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2" name="object 41">
            <a:extLst>
              <a:ext uri="{FF2B5EF4-FFF2-40B4-BE49-F238E27FC236}">
                <a16:creationId xmlns:a16="http://schemas.microsoft.com/office/drawing/2014/main" id="{C32E3124-C656-4E1A-8FFD-CF4AF5E040C8}"/>
              </a:ext>
            </a:extLst>
          </p:cNvPr>
          <p:cNvSpPr/>
          <p:nvPr/>
        </p:nvSpPr>
        <p:spPr>
          <a:xfrm>
            <a:off x="6393235" y="5317174"/>
            <a:ext cx="2321169" cy="0"/>
          </a:xfrm>
          <a:custGeom>
            <a:avLst/>
            <a:gdLst/>
            <a:ahLst/>
            <a:cxnLst/>
            <a:rect l="l" t="t" r="r" b="b"/>
            <a:pathLst>
              <a:path w="3827780">
                <a:moveTo>
                  <a:pt x="0" y="0"/>
                </a:moveTo>
                <a:lnTo>
                  <a:pt x="3827505" y="1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3" name="object 42">
            <a:extLst>
              <a:ext uri="{FF2B5EF4-FFF2-40B4-BE49-F238E27FC236}">
                <a16:creationId xmlns:a16="http://schemas.microsoft.com/office/drawing/2014/main" id="{4A4CD118-35C1-41B5-A0CA-909B36486897}"/>
              </a:ext>
            </a:extLst>
          </p:cNvPr>
          <p:cNvSpPr/>
          <p:nvPr/>
        </p:nvSpPr>
        <p:spPr>
          <a:xfrm>
            <a:off x="7789557" y="4454556"/>
            <a:ext cx="86882" cy="111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4" name="object 43">
            <a:extLst>
              <a:ext uri="{FF2B5EF4-FFF2-40B4-BE49-F238E27FC236}">
                <a16:creationId xmlns:a16="http://schemas.microsoft.com/office/drawing/2014/main" id="{9AC119D6-6FF8-4B4B-B25E-D0A39934316D}"/>
              </a:ext>
            </a:extLst>
          </p:cNvPr>
          <p:cNvSpPr/>
          <p:nvPr/>
        </p:nvSpPr>
        <p:spPr>
          <a:xfrm>
            <a:off x="7305499" y="5075145"/>
            <a:ext cx="86882" cy="1117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5" name="object 44">
            <a:extLst>
              <a:ext uri="{FF2B5EF4-FFF2-40B4-BE49-F238E27FC236}">
                <a16:creationId xmlns:a16="http://schemas.microsoft.com/office/drawing/2014/main" id="{3E3A0D97-684D-4512-84BB-6FC2EDD8902B}"/>
              </a:ext>
            </a:extLst>
          </p:cNvPr>
          <p:cNvSpPr/>
          <p:nvPr/>
        </p:nvSpPr>
        <p:spPr>
          <a:xfrm>
            <a:off x="8571498" y="3722261"/>
            <a:ext cx="99294" cy="992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6" name="object 45">
            <a:extLst>
              <a:ext uri="{FF2B5EF4-FFF2-40B4-BE49-F238E27FC236}">
                <a16:creationId xmlns:a16="http://schemas.microsoft.com/office/drawing/2014/main" id="{A28EB119-0074-4D16-B383-3D56EEC08569}"/>
              </a:ext>
            </a:extLst>
          </p:cNvPr>
          <p:cNvSpPr/>
          <p:nvPr/>
        </p:nvSpPr>
        <p:spPr>
          <a:xfrm>
            <a:off x="8472204" y="3871203"/>
            <a:ext cx="86882" cy="992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7" name="object 46">
            <a:extLst>
              <a:ext uri="{FF2B5EF4-FFF2-40B4-BE49-F238E27FC236}">
                <a16:creationId xmlns:a16="http://schemas.microsoft.com/office/drawing/2014/main" id="{AB172C42-AA05-4526-8C02-BCD9F729F4E6}"/>
              </a:ext>
            </a:extLst>
          </p:cNvPr>
          <p:cNvSpPr/>
          <p:nvPr/>
        </p:nvSpPr>
        <p:spPr>
          <a:xfrm>
            <a:off x="8137087" y="4392497"/>
            <a:ext cx="99294" cy="992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8" name="object 47">
            <a:extLst>
              <a:ext uri="{FF2B5EF4-FFF2-40B4-BE49-F238E27FC236}">
                <a16:creationId xmlns:a16="http://schemas.microsoft.com/office/drawing/2014/main" id="{F63B1EE2-E278-4D60-9060-A846D8A22753}"/>
              </a:ext>
            </a:extLst>
          </p:cNvPr>
          <p:cNvSpPr/>
          <p:nvPr/>
        </p:nvSpPr>
        <p:spPr>
          <a:xfrm>
            <a:off x="7603381" y="4975851"/>
            <a:ext cx="86882" cy="111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9" name="object 48">
            <a:extLst>
              <a:ext uri="{FF2B5EF4-FFF2-40B4-BE49-F238E27FC236}">
                <a16:creationId xmlns:a16="http://schemas.microsoft.com/office/drawing/2014/main" id="{D2251616-40B4-483F-8F14-60F1F4A0C19D}"/>
              </a:ext>
            </a:extLst>
          </p:cNvPr>
          <p:cNvSpPr/>
          <p:nvPr/>
        </p:nvSpPr>
        <p:spPr>
          <a:xfrm>
            <a:off x="7032443" y="5174439"/>
            <a:ext cx="86882" cy="992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0" name="object 49">
            <a:extLst>
              <a:ext uri="{FF2B5EF4-FFF2-40B4-BE49-F238E27FC236}">
                <a16:creationId xmlns:a16="http://schemas.microsoft.com/office/drawing/2014/main" id="{8A63333D-F709-48D8-AAE9-82DFB8FC2C4E}"/>
              </a:ext>
            </a:extLst>
          </p:cNvPr>
          <p:cNvSpPr/>
          <p:nvPr/>
        </p:nvSpPr>
        <p:spPr>
          <a:xfrm>
            <a:off x="8223974" y="4119438"/>
            <a:ext cx="86882" cy="992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1" name="object 50">
            <a:extLst>
              <a:ext uri="{FF2B5EF4-FFF2-40B4-BE49-F238E27FC236}">
                <a16:creationId xmlns:a16="http://schemas.microsoft.com/office/drawing/2014/main" id="{FE067758-D5CE-492E-B9DF-4E38A691DD41}"/>
              </a:ext>
            </a:extLst>
          </p:cNvPr>
          <p:cNvSpPr/>
          <p:nvPr/>
        </p:nvSpPr>
        <p:spPr>
          <a:xfrm>
            <a:off x="6976587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2" name="object 51">
            <a:extLst>
              <a:ext uri="{FF2B5EF4-FFF2-40B4-BE49-F238E27FC236}">
                <a16:creationId xmlns:a16="http://schemas.microsoft.com/office/drawing/2014/main" id="{26C6C115-65D0-4BFD-8D2F-DF3913C8DF62}"/>
              </a:ext>
            </a:extLst>
          </p:cNvPr>
          <p:cNvSpPr/>
          <p:nvPr/>
        </p:nvSpPr>
        <p:spPr>
          <a:xfrm>
            <a:off x="7162763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3" name="object 52">
            <a:extLst>
              <a:ext uri="{FF2B5EF4-FFF2-40B4-BE49-F238E27FC236}">
                <a16:creationId xmlns:a16="http://schemas.microsoft.com/office/drawing/2014/main" id="{CADF7282-5101-456F-8D39-A794783B10DE}"/>
              </a:ext>
            </a:extLst>
          </p:cNvPr>
          <p:cNvSpPr/>
          <p:nvPr/>
        </p:nvSpPr>
        <p:spPr>
          <a:xfrm>
            <a:off x="7336531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4" name="object 53">
            <a:extLst>
              <a:ext uri="{FF2B5EF4-FFF2-40B4-BE49-F238E27FC236}">
                <a16:creationId xmlns:a16="http://schemas.microsoft.com/office/drawing/2014/main" id="{3BD1B5C5-8DF9-46C6-8D8C-35CEF571E469}"/>
              </a:ext>
            </a:extLst>
          </p:cNvPr>
          <p:cNvSpPr/>
          <p:nvPr/>
        </p:nvSpPr>
        <p:spPr>
          <a:xfrm>
            <a:off x="7510293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5" name="object 54">
            <a:extLst>
              <a:ext uri="{FF2B5EF4-FFF2-40B4-BE49-F238E27FC236}">
                <a16:creationId xmlns:a16="http://schemas.microsoft.com/office/drawing/2014/main" id="{2541BF3B-FAA1-4182-BED3-97E176F15217}"/>
              </a:ext>
            </a:extLst>
          </p:cNvPr>
          <p:cNvSpPr/>
          <p:nvPr/>
        </p:nvSpPr>
        <p:spPr>
          <a:xfrm>
            <a:off x="7696468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6" name="object 55">
            <a:extLst>
              <a:ext uri="{FF2B5EF4-FFF2-40B4-BE49-F238E27FC236}">
                <a16:creationId xmlns:a16="http://schemas.microsoft.com/office/drawing/2014/main" id="{323BA5A9-078E-4133-8643-22E57808F620}"/>
              </a:ext>
            </a:extLst>
          </p:cNvPr>
          <p:cNvSpPr/>
          <p:nvPr/>
        </p:nvSpPr>
        <p:spPr>
          <a:xfrm>
            <a:off x="7870236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7" name="object 56">
            <a:extLst>
              <a:ext uri="{FF2B5EF4-FFF2-40B4-BE49-F238E27FC236}">
                <a16:creationId xmlns:a16="http://schemas.microsoft.com/office/drawing/2014/main" id="{E33B8124-F2E5-415F-8F51-FC6420308D8F}"/>
              </a:ext>
            </a:extLst>
          </p:cNvPr>
          <p:cNvSpPr/>
          <p:nvPr/>
        </p:nvSpPr>
        <p:spPr>
          <a:xfrm>
            <a:off x="8043999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8" name="object 57">
            <a:extLst>
              <a:ext uri="{FF2B5EF4-FFF2-40B4-BE49-F238E27FC236}">
                <a16:creationId xmlns:a16="http://schemas.microsoft.com/office/drawing/2014/main" id="{98AD99BC-BD9C-4732-8A42-B7E4C5D467DA}"/>
              </a:ext>
            </a:extLst>
          </p:cNvPr>
          <p:cNvSpPr/>
          <p:nvPr/>
        </p:nvSpPr>
        <p:spPr>
          <a:xfrm>
            <a:off x="8230181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9" name="object 58">
            <a:extLst>
              <a:ext uri="{FF2B5EF4-FFF2-40B4-BE49-F238E27FC236}">
                <a16:creationId xmlns:a16="http://schemas.microsoft.com/office/drawing/2014/main" id="{94D1221D-922D-4B22-BB92-DE9468B190FE}"/>
              </a:ext>
            </a:extLst>
          </p:cNvPr>
          <p:cNvSpPr/>
          <p:nvPr/>
        </p:nvSpPr>
        <p:spPr>
          <a:xfrm>
            <a:off x="8403942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0" name="object 59">
            <a:extLst>
              <a:ext uri="{FF2B5EF4-FFF2-40B4-BE49-F238E27FC236}">
                <a16:creationId xmlns:a16="http://schemas.microsoft.com/office/drawing/2014/main" id="{B74AD0C9-68C2-45B9-B258-255DB9F778D0}"/>
              </a:ext>
            </a:extLst>
          </p:cNvPr>
          <p:cNvSpPr/>
          <p:nvPr/>
        </p:nvSpPr>
        <p:spPr>
          <a:xfrm>
            <a:off x="8577704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1" name="object 60">
            <a:extLst>
              <a:ext uri="{FF2B5EF4-FFF2-40B4-BE49-F238E27FC236}">
                <a16:creationId xmlns:a16="http://schemas.microsoft.com/office/drawing/2014/main" id="{A905F7C1-71CB-47B6-BA76-AE89CF8359A8}"/>
              </a:ext>
            </a:extLst>
          </p:cNvPr>
          <p:cNvSpPr/>
          <p:nvPr/>
        </p:nvSpPr>
        <p:spPr>
          <a:xfrm>
            <a:off x="6498737" y="2145965"/>
            <a:ext cx="124118" cy="124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2" name="object 61">
            <a:extLst>
              <a:ext uri="{FF2B5EF4-FFF2-40B4-BE49-F238E27FC236}">
                <a16:creationId xmlns:a16="http://schemas.microsoft.com/office/drawing/2014/main" id="{6A210657-B801-44B6-8C7F-3C5E646CED34}"/>
              </a:ext>
            </a:extLst>
          </p:cNvPr>
          <p:cNvSpPr/>
          <p:nvPr/>
        </p:nvSpPr>
        <p:spPr>
          <a:xfrm>
            <a:off x="6982795" y="2282495"/>
            <a:ext cx="124118" cy="124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3" name="object 62">
            <a:extLst>
              <a:ext uri="{FF2B5EF4-FFF2-40B4-BE49-F238E27FC236}">
                <a16:creationId xmlns:a16="http://schemas.microsoft.com/office/drawing/2014/main" id="{FC7FC34D-443A-4E34-BDB4-B01766F0F50C}"/>
              </a:ext>
            </a:extLst>
          </p:cNvPr>
          <p:cNvSpPr/>
          <p:nvPr/>
        </p:nvSpPr>
        <p:spPr>
          <a:xfrm>
            <a:off x="7932297" y="2152171"/>
            <a:ext cx="211015" cy="223723"/>
          </a:xfrm>
          <a:custGeom>
            <a:avLst/>
            <a:gdLst/>
            <a:ahLst/>
            <a:cxnLst/>
            <a:rect l="l" t="t" r="r" b="b"/>
            <a:pathLst>
              <a:path w="347980" h="368935">
                <a:moveTo>
                  <a:pt x="0" y="0"/>
                </a:moveTo>
                <a:lnTo>
                  <a:pt x="347955" y="368423"/>
                </a:lnTo>
              </a:path>
            </a:pathLst>
          </a:custGeom>
          <a:ln w="10233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4" name="object 63">
            <a:extLst>
              <a:ext uri="{FF2B5EF4-FFF2-40B4-BE49-F238E27FC236}">
                <a16:creationId xmlns:a16="http://schemas.microsoft.com/office/drawing/2014/main" id="{2ED4007A-0DBC-444B-8808-7EAB2B59939F}"/>
              </a:ext>
            </a:extLst>
          </p:cNvPr>
          <p:cNvSpPr/>
          <p:nvPr/>
        </p:nvSpPr>
        <p:spPr>
          <a:xfrm>
            <a:off x="8341882" y="2251465"/>
            <a:ext cx="223723" cy="236045"/>
          </a:xfrm>
          <a:custGeom>
            <a:avLst/>
            <a:gdLst/>
            <a:ahLst/>
            <a:cxnLst/>
            <a:rect l="l" t="t" r="r" b="b"/>
            <a:pathLst>
              <a:path w="368934" h="389254">
                <a:moveTo>
                  <a:pt x="0" y="0"/>
                </a:moveTo>
                <a:lnTo>
                  <a:pt x="368423" y="388890"/>
                </a:lnTo>
              </a:path>
            </a:pathLst>
          </a:custGeom>
          <a:ln w="10233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5" name="object 64">
            <a:extLst>
              <a:ext uri="{FF2B5EF4-FFF2-40B4-BE49-F238E27FC236}">
                <a16:creationId xmlns:a16="http://schemas.microsoft.com/office/drawing/2014/main" id="{103FA401-A0AD-4651-8935-B6C6C5794F4F}"/>
              </a:ext>
            </a:extLst>
          </p:cNvPr>
          <p:cNvSpPr/>
          <p:nvPr/>
        </p:nvSpPr>
        <p:spPr>
          <a:xfrm>
            <a:off x="9483766" y="2152171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0"/>
                </a:moveTo>
                <a:lnTo>
                  <a:pt x="0" y="245615"/>
                </a:lnTo>
                <a:lnTo>
                  <a:pt x="245615" y="245615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6" name="object 65">
            <a:extLst>
              <a:ext uri="{FF2B5EF4-FFF2-40B4-BE49-F238E27FC236}">
                <a16:creationId xmlns:a16="http://schemas.microsoft.com/office/drawing/2014/main" id="{F8049E8C-48AA-441F-9900-1B376FB091F6}"/>
              </a:ext>
            </a:extLst>
          </p:cNvPr>
          <p:cNvSpPr/>
          <p:nvPr/>
        </p:nvSpPr>
        <p:spPr>
          <a:xfrm>
            <a:off x="9483766" y="2152171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245615"/>
                </a:moveTo>
                <a:lnTo>
                  <a:pt x="0" y="0"/>
                </a:lnTo>
                <a:lnTo>
                  <a:pt x="245615" y="245615"/>
                </a:lnTo>
                <a:lnTo>
                  <a:pt x="0" y="24561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7" name="object 66">
            <a:extLst>
              <a:ext uri="{FF2B5EF4-FFF2-40B4-BE49-F238E27FC236}">
                <a16:creationId xmlns:a16="http://schemas.microsoft.com/office/drawing/2014/main" id="{8E758B93-3F26-40D2-8462-6D4DE0E4B6D1}"/>
              </a:ext>
            </a:extLst>
          </p:cNvPr>
          <p:cNvSpPr/>
          <p:nvPr/>
        </p:nvSpPr>
        <p:spPr>
          <a:xfrm>
            <a:off x="9893357" y="2251465"/>
            <a:ext cx="149020" cy="161727"/>
          </a:xfrm>
          <a:custGeom>
            <a:avLst/>
            <a:gdLst/>
            <a:ahLst/>
            <a:cxnLst/>
            <a:rect l="l" t="t" r="r" b="b"/>
            <a:pathLst>
              <a:path w="245744" h="266700">
                <a:moveTo>
                  <a:pt x="0" y="0"/>
                </a:moveTo>
                <a:lnTo>
                  <a:pt x="0" y="266082"/>
                </a:lnTo>
                <a:lnTo>
                  <a:pt x="245615" y="266082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8" name="object 67">
            <a:extLst>
              <a:ext uri="{FF2B5EF4-FFF2-40B4-BE49-F238E27FC236}">
                <a16:creationId xmlns:a16="http://schemas.microsoft.com/office/drawing/2014/main" id="{EEE63328-F015-458A-8D6A-843145482B9E}"/>
              </a:ext>
            </a:extLst>
          </p:cNvPr>
          <p:cNvSpPr/>
          <p:nvPr/>
        </p:nvSpPr>
        <p:spPr>
          <a:xfrm>
            <a:off x="9893357" y="2251465"/>
            <a:ext cx="149020" cy="161727"/>
          </a:xfrm>
          <a:custGeom>
            <a:avLst/>
            <a:gdLst/>
            <a:ahLst/>
            <a:cxnLst/>
            <a:rect l="l" t="t" r="r" b="b"/>
            <a:pathLst>
              <a:path w="245744" h="266700">
                <a:moveTo>
                  <a:pt x="0" y="266083"/>
                </a:moveTo>
                <a:lnTo>
                  <a:pt x="0" y="0"/>
                </a:lnTo>
                <a:lnTo>
                  <a:pt x="245615" y="266083"/>
                </a:lnTo>
                <a:lnTo>
                  <a:pt x="0" y="266083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9" name="object 68">
            <a:extLst>
              <a:ext uri="{FF2B5EF4-FFF2-40B4-BE49-F238E27FC236}">
                <a16:creationId xmlns:a16="http://schemas.microsoft.com/office/drawing/2014/main" id="{9B7432E6-6CAF-4451-90B7-B03918B5863F}"/>
              </a:ext>
            </a:extLst>
          </p:cNvPr>
          <p:cNvSpPr/>
          <p:nvPr/>
        </p:nvSpPr>
        <p:spPr>
          <a:xfrm>
            <a:off x="10017472" y="2052878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0"/>
                </a:moveTo>
                <a:lnTo>
                  <a:pt x="0" y="245614"/>
                </a:lnTo>
                <a:lnTo>
                  <a:pt x="245615" y="245614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0" name="object 69">
            <a:extLst>
              <a:ext uri="{FF2B5EF4-FFF2-40B4-BE49-F238E27FC236}">
                <a16:creationId xmlns:a16="http://schemas.microsoft.com/office/drawing/2014/main" id="{1BE23A50-CF80-463B-9124-977DF6A16370}"/>
              </a:ext>
            </a:extLst>
          </p:cNvPr>
          <p:cNvSpPr/>
          <p:nvPr/>
        </p:nvSpPr>
        <p:spPr>
          <a:xfrm>
            <a:off x="10017472" y="2052878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245615"/>
                </a:moveTo>
                <a:lnTo>
                  <a:pt x="0" y="0"/>
                </a:lnTo>
                <a:lnTo>
                  <a:pt x="245615" y="245615"/>
                </a:lnTo>
                <a:lnTo>
                  <a:pt x="0" y="24561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1" name="object 70">
            <a:extLst>
              <a:ext uri="{FF2B5EF4-FFF2-40B4-BE49-F238E27FC236}">
                <a16:creationId xmlns:a16="http://schemas.microsoft.com/office/drawing/2014/main" id="{D25C0D05-031E-4F2F-AB07-160820DA0068}"/>
              </a:ext>
            </a:extLst>
          </p:cNvPr>
          <p:cNvSpPr/>
          <p:nvPr/>
        </p:nvSpPr>
        <p:spPr>
          <a:xfrm>
            <a:off x="6455296" y="2909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101" y="0"/>
                </a:moveTo>
                <a:lnTo>
                  <a:pt x="56251" y="7238"/>
                </a:lnTo>
                <a:lnTo>
                  <a:pt x="26975" y="26976"/>
                </a:lnTo>
                <a:lnTo>
                  <a:pt x="7237" y="56253"/>
                </a:lnTo>
                <a:lnTo>
                  <a:pt x="0" y="92105"/>
                </a:lnTo>
                <a:lnTo>
                  <a:pt x="7237" y="127957"/>
                </a:lnTo>
                <a:lnTo>
                  <a:pt x="26975" y="157234"/>
                </a:lnTo>
                <a:lnTo>
                  <a:pt x="56251" y="176973"/>
                </a:lnTo>
                <a:lnTo>
                  <a:pt x="92101" y="184211"/>
                </a:lnTo>
                <a:lnTo>
                  <a:pt x="127952" y="176973"/>
                </a:lnTo>
                <a:lnTo>
                  <a:pt x="157228" y="157234"/>
                </a:lnTo>
                <a:lnTo>
                  <a:pt x="176966" y="127957"/>
                </a:lnTo>
                <a:lnTo>
                  <a:pt x="184203" y="92105"/>
                </a:lnTo>
                <a:lnTo>
                  <a:pt x="176966" y="56253"/>
                </a:lnTo>
                <a:lnTo>
                  <a:pt x="157228" y="26976"/>
                </a:lnTo>
                <a:lnTo>
                  <a:pt x="127952" y="7238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2" name="object 71">
            <a:extLst>
              <a:ext uri="{FF2B5EF4-FFF2-40B4-BE49-F238E27FC236}">
                <a16:creationId xmlns:a16="http://schemas.microsoft.com/office/drawing/2014/main" id="{28AF7C25-3C6A-437E-BB52-E34D4908B6D0}"/>
              </a:ext>
            </a:extLst>
          </p:cNvPr>
          <p:cNvSpPr/>
          <p:nvPr/>
        </p:nvSpPr>
        <p:spPr>
          <a:xfrm>
            <a:off x="6455296" y="2909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0" y="92105"/>
                </a:moveTo>
                <a:lnTo>
                  <a:pt x="7238" y="56254"/>
                </a:lnTo>
                <a:lnTo>
                  <a:pt x="26977" y="26977"/>
                </a:lnTo>
                <a:lnTo>
                  <a:pt x="56254" y="7238"/>
                </a:lnTo>
                <a:lnTo>
                  <a:pt x="92105" y="0"/>
                </a:lnTo>
                <a:lnTo>
                  <a:pt x="127957" y="7238"/>
                </a:lnTo>
                <a:lnTo>
                  <a:pt x="157234" y="26977"/>
                </a:lnTo>
                <a:lnTo>
                  <a:pt x="176973" y="56254"/>
                </a:lnTo>
                <a:lnTo>
                  <a:pt x="184211" y="92105"/>
                </a:lnTo>
                <a:lnTo>
                  <a:pt x="176973" y="127957"/>
                </a:lnTo>
                <a:lnTo>
                  <a:pt x="157234" y="157234"/>
                </a:lnTo>
                <a:lnTo>
                  <a:pt x="127957" y="176973"/>
                </a:lnTo>
                <a:lnTo>
                  <a:pt x="92105" y="184211"/>
                </a:lnTo>
                <a:lnTo>
                  <a:pt x="56254" y="176973"/>
                </a:lnTo>
                <a:lnTo>
                  <a:pt x="26977" y="157234"/>
                </a:lnTo>
                <a:lnTo>
                  <a:pt x="7238" y="127957"/>
                </a:lnTo>
                <a:lnTo>
                  <a:pt x="0" y="9210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3" name="object 72">
            <a:extLst>
              <a:ext uri="{FF2B5EF4-FFF2-40B4-BE49-F238E27FC236}">
                <a16:creationId xmlns:a16="http://schemas.microsoft.com/office/drawing/2014/main" id="{9385499F-D653-47DD-953B-74D6C10C648E}"/>
              </a:ext>
            </a:extLst>
          </p:cNvPr>
          <p:cNvSpPr/>
          <p:nvPr/>
        </p:nvSpPr>
        <p:spPr>
          <a:xfrm>
            <a:off x="6579411" y="3008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92101" y="0"/>
                </a:moveTo>
                <a:lnTo>
                  <a:pt x="56251" y="8042"/>
                </a:lnTo>
                <a:lnTo>
                  <a:pt x="26975" y="29974"/>
                </a:lnTo>
                <a:lnTo>
                  <a:pt x="7237" y="62504"/>
                </a:lnTo>
                <a:lnTo>
                  <a:pt x="0" y="102340"/>
                </a:lnTo>
                <a:lnTo>
                  <a:pt x="7237" y="142175"/>
                </a:lnTo>
                <a:lnTo>
                  <a:pt x="26975" y="174704"/>
                </a:lnTo>
                <a:lnTo>
                  <a:pt x="56251" y="196637"/>
                </a:lnTo>
                <a:lnTo>
                  <a:pt x="92101" y="204679"/>
                </a:lnTo>
                <a:lnTo>
                  <a:pt x="127958" y="196637"/>
                </a:lnTo>
                <a:lnTo>
                  <a:pt x="157237" y="174704"/>
                </a:lnTo>
                <a:lnTo>
                  <a:pt x="176976" y="142175"/>
                </a:lnTo>
                <a:lnTo>
                  <a:pt x="184214" y="102340"/>
                </a:lnTo>
                <a:lnTo>
                  <a:pt x="176976" y="62504"/>
                </a:lnTo>
                <a:lnTo>
                  <a:pt x="157237" y="29974"/>
                </a:lnTo>
                <a:lnTo>
                  <a:pt x="127958" y="8042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4" name="object 73">
            <a:extLst>
              <a:ext uri="{FF2B5EF4-FFF2-40B4-BE49-F238E27FC236}">
                <a16:creationId xmlns:a16="http://schemas.microsoft.com/office/drawing/2014/main" id="{41C4A552-A7FF-46E1-8B01-39F08A937DEE}"/>
              </a:ext>
            </a:extLst>
          </p:cNvPr>
          <p:cNvSpPr/>
          <p:nvPr/>
        </p:nvSpPr>
        <p:spPr>
          <a:xfrm>
            <a:off x="6579411" y="3008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0" y="102339"/>
                </a:moveTo>
                <a:lnTo>
                  <a:pt x="7238" y="62504"/>
                </a:lnTo>
                <a:lnTo>
                  <a:pt x="26977" y="29974"/>
                </a:lnTo>
                <a:lnTo>
                  <a:pt x="56254" y="8042"/>
                </a:lnTo>
                <a:lnTo>
                  <a:pt x="92105" y="0"/>
                </a:lnTo>
                <a:lnTo>
                  <a:pt x="127957" y="8042"/>
                </a:lnTo>
                <a:lnTo>
                  <a:pt x="157234" y="29974"/>
                </a:lnTo>
                <a:lnTo>
                  <a:pt x="176973" y="62504"/>
                </a:lnTo>
                <a:lnTo>
                  <a:pt x="184211" y="102339"/>
                </a:lnTo>
                <a:lnTo>
                  <a:pt x="176973" y="142174"/>
                </a:lnTo>
                <a:lnTo>
                  <a:pt x="157234" y="174704"/>
                </a:lnTo>
                <a:lnTo>
                  <a:pt x="127957" y="196637"/>
                </a:lnTo>
                <a:lnTo>
                  <a:pt x="92105" y="204679"/>
                </a:lnTo>
                <a:lnTo>
                  <a:pt x="56254" y="196637"/>
                </a:lnTo>
                <a:lnTo>
                  <a:pt x="26977" y="174704"/>
                </a:lnTo>
                <a:lnTo>
                  <a:pt x="7238" y="142174"/>
                </a:lnTo>
                <a:lnTo>
                  <a:pt x="0" y="102339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5" name="object 74">
            <a:extLst>
              <a:ext uri="{FF2B5EF4-FFF2-40B4-BE49-F238E27FC236}">
                <a16:creationId xmlns:a16="http://schemas.microsoft.com/office/drawing/2014/main" id="{36492ED6-112F-4232-B913-2A3EBBC7FA70}"/>
              </a:ext>
            </a:extLst>
          </p:cNvPr>
          <p:cNvSpPr/>
          <p:nvPr/>
        </p:nvSpPr>
        <p:spPr>
          <a:xfrm>
            <a:off x="6691118" y="3120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101" y="0"/>
                </a:moveTo>
                <a:lnTo>
                  <a:pt x="56251" y="7238"/>
                </a:lnTo>
                <a:lnTo>
                  <a:pt x="26975" y="26976"/>
                </a:lnTo>
                <a:lnTo>
                  <a:pt x="7237" y="56253"/>
                </a:lnTo>
                <a:lnTo>
                  <a:pt x="0" y="92105"/>
                </a:lnTo>
                <a:lnTo>
                  <a:pt x="7237" y="127957"/>
                </a:lnTo>
                <a:lnTo>
                  <a:pt x="26975" y="157234"/>
                </a:lnTo>
                <a:lnTo>
                  <a:pt x="56251" y="176973"/>
                </a:lnTo>
                <a:lnTo>
                  <a:pt x="92101" y="184211"/>
                </a:lnTo>
                <a:lnTo>
                  <a:pt x="127954" y="176973"/>
                </a:lnTo>
                <a:lnTo>
                  <a:pt x="157233" y="157234"/>
                </a:lnTo>
                <a:lnTo>
                  <a:pt x="176974" y="127957"/>
                </a:lnTo>
                <a:lnTo>
                  <a:pt x="184214" y="92105"/>
                </a:lnTo>
                <a:lnTo>
                  <a:pt x="176974" y="56253"/>
                </a:lnTo>
                <a:lnTo>
                  <a:pt x="157233" y="26976"/>
                </a:lnTo>
                <a:lnTo>
                  <a:pt x="127954" y="7238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6" name="object 75">
            <a:extLst>
              <a:ext uri="{FF2B5EF4-FFF2-40B4-BE49-F238E27FC236}">
                <a16:creationId xmlns:a16="http://schemas.microsoft.com/office/drawing/2014/main" id="{F3251644-C073-4748-8D5A-F9F4C0E86B3E}"/>
              </a:ext>
            </a:extLst>
          </p:cNvPr>
          <p:cNvSpPr/>
          <p:nvPr/>
        </p:nvSpPr>
        <p:spPr>
          <a:xfrm>
            <a:off x="6691118" y="3120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0" y="92105"/>
                </a:moveTo>
                <a:lnTo>
                  <a:pt x="7238" y="56254"/>
                </a:lnTo>
                <a:lnTo>
                  <a:pt x="26977" y="26977"/>
                </a:lnTo>
                <a:lnTo>
                  <a:pt x="56254" y="7238"/>
                </a:lnTo>
                <a:lnTo>
                  <a:pt x="92105" y="0"/>
                </a:lnTo>
                <a:lnTo>
                  <a:pt x="127957" y="7238"/>
                </a:lnTo>
                <a:lnTo>
                  <a:pt x="157234" y="26977"/>
                </a:lnTo>
                <a:lnTo>
                  <a:pt x="176973" y="56254"/>
                </a:lnTo>
                <a:lnTo>
                  <a:pt x="184211" y="92105"/>
                </a:lnTo>
                <a:lnTo>
                  <a:pt x="176973" y="127957"/>
                </a:lnTo>
                <a:lnTo>
                  <a:pt x="157234" y="157234"/>
                </a:lnTo>
                <a:lnTo>
                  <a:pt x="127957" y="176973"/>
                </a:lnTo>
                <a:lnTo>
                  <a:pt x="92105" y="184211"/>
                </a:lnTo>
                <a:lnTo>
                  <a:pt x="56254" y="176973"/>
                </a:lnTo>
                <a:lnTo>
                  <a:pt x="26977" y="157234"/>
                </a:lnTo>
                <a:lnTo>
                  <a:pt x="7238" y="127957"/>
                </a:lnTo>
                <a:lnTo>
                  <a:pt x="0" y="9210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7" name="object 76">
            <a:extLst>
              <a:ext uri="{FF2B5EF4-FFF2-40B4-BE49-F238E27FC236}">
                <a16:creationId xmlns:a16="http://schemas.microsoft.com/office/drawing/2014/main" id="{7CD468B8-D42B-45B4-939C-2438FA21DD84}"/>
              </a:ext>
            </a:extLst>
          </p:cNvPr>
          <p:cNvSpPr/>
          <p:nvPr/>
        </p:nvSpPr>
        <p:spPr>
          <a:xfrm>
            <a:off x="6802826" y="3219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92101" y="0"/>
                </a:moveTo>
                <a:lnTo>
                  <a:pt x="56251" y="8042"/>
                </a:lnTo>
                <a:lnTo>
                  <a:pt x="26975" y="29974"/>
                </a:lnTo>
                <a:lnTo>
                  <a:pt x="7237" y="62504"/>
                </a:lnTo>
                <a:lnTo>
                  <a:pt x="0" y="102339"/>
                </a:lnTo>
                <a:lnTo>
                  <a:pt x="7237" y="142174"/>
                </a:lnTo>
                <a:lnTo>
                  <a:pt x="26975" y="174703"/>
                </a:lnTo>
                <a:lnTo>
                  <a:pt x="56251" y="196636"/>
                </a:lnTo>
                <a:lnTo>
                  <a:pt x="92101" y="204678"/>
                </a:lnTo>
                <a:lnTo>
                  <a:pt x="127952" y="196636"/>
                </a:lnTo>
                <a:lnTo>
                  <a:pt x="157228" y="174703"/>
                </a:lnTo>
                <a:lnTo>
                  <a:pt x="176966" y="142174"/>
                </a:lnTo>
                <a:lnTo>
                  <a:pt x="184203" y="102339"/>
                </a:lnTo>
                <a:lnTo>
                  <a:pt x="176966" y="62504"/>
                </a:lnTo>
                <a:lnTo>
                  <a:pt x="157228" y="29974"/>
                </a:lnTo>
                <a:lnTo>
                  <a:pt x="127952" y="8042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8" name="object 77">
            <a:extLst>
              <a:ext uri="{FF2B5EF4-FFF2-40B4-BE49-F238E27FC236}">
                <a16:creationId xmlns:a16="http://schemas.microsoft.com/office/drawing/2014/main" id="{B000FF4E-B45F-4193-BE37-745FE65F623F}"/>
              </a:ext>
            </a:extLst>
          </p:cNvPr>
          <p:cNvSpPr/>
          <p:nvPr/>
        </p:nvSpPr>
        <p:spPr>
          <a:xfrm>
            <a:off x="6802826" y="3219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0" y="102339"/>
                </a:moveTo>
                <a:lnTo>
                  <a:pt x="7238" y="62504"/>
                </a:lnTo>
                <a:lnTo>
                  <a:pt x="26977" y="29974"/>
                </a:lnTo>
                <a:lnTo>
                  <a:pt x="56254" y="8042"/>
                </a:lnTo>
                <a:lnTo>
                  <a:pt x="92105" y="0"/>
                </a:lnTo>
                <a:lnTo>
                  <a:pt x="127957" y="8042"/>
                </a:lnTo>
                <a:lnTo>
                  <a:pt x="157234" y="29974"/>
                </a:lnTo>
                <a:lnTo>
                  <a:pt x="176973" y="62504"/>
                </a:lnTo>
                <a:lnTo>
                  <a:pt x="184211" y="102339"/>
                </a:lnTo>
                <a:lnTo>
                  <a:pt x="176973" y="142174"/>
                </a:lnTo>
                <a:lnTo>
                  <a:pt x="157234" y="174704"/>
                </a:lnTo>
                <a:lnTo>
                  <a:pt x="127957" y="196637"/>
                </a:lnTo>
                <a:lnTo>
                  <a:pt x="92105" y="204679"/>
                </a:lnTo>
                <a:lnTo>
                  <a:pt x="56254" y="196637"/>
                </a:lnTo>
                <a:lnTo>
                  <a:pt x="26977" y="174704"/>
                </a:lnTo>
                <a:lnTo>
                  <a:pt x="7238" y="142174"/>
                </a:lnTo>
                <a:lnTo>
                  <a:pt x="0" y="102339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9" name="object 78">
            <a:extLst>
              <a:ext uri="{FF2B5EF4-FFF2-40B4-BE49-F238E27FC236}">
                <a16:creationId xmlns:a16="http://schemas.microsoft.com/office/drawing/2014/main" id="{8F8A6929-C3C4-4C8C-ACC3-3D24FEB49EC1}"/>
              </a:ext>
            </a:extLst>
          </p:cNvPr>
          <p:cNvSpPr/>
          <p:nvPr/>
        </p:nvSpPr>
        <p:spPr>
          <a:xfrm>
            <a:off x="6914527" y="3331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112" y="0"/>
                </a:moveTo>
                <a:lnTo>
                  <a:pt x="56260" y="7238"/>
                </a:lnTo>
                <a:lnTo>
                  <a:pt x="26980" y="26976"/>
                </a:lnTo>
                <a:lnTo>
                  <a:pt x="7239" y="56253"/>
                </a:lnTo>
                <a:lnTo>
                  <a:pt x="0" y="92105"/>
                </a:lnTo>
                <a:lnTo>
                  <a:pt x="7239" y="127957"/>
                </a:lnTo>
                <a:lnTo>
                  <a:pt x="26980" y="157234"/>
                </a:lnTo>
                <a:lnTo>
                  <a:pt x="56260" y="176973"/>
                </a:lnTo>
                <a:lnTo>
                  <a:pt x="92112" y="184211"/>
                </a:lnTo>
                <a:lnTo>
                  <a:pt x="127963" y="176973"/>
                </a:lnTo>
                <a:lnTo>
                  <a:pt x="157238" y="157234"/>
                </a:lnTo>
                <a:lnTo>
                  <a:pt x="176976" y="127957"/>
                </a:lnTo>
                <a:lnTo>
                  <a:pt x="184214" y="92105"/>
                </a:lnTo>
                <a:lnTo>
                  <a:pt x="176976" y="56253"/>
                </a:lnTo>
                <a:lnTo>
                  <a:pt x="157238" y="26976"/>
                </a:lnTo>
                <a:lnTo>
                  <a:pt x="127963" y="7238"/>
                </a:lnTo>
                <a:lnTo>
                  <a:pt x="92112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0" name="object 79">
            <a:extLst>
              <a:ext uri="{FF2B5EF4-FFF2-40B4-BE49-F238E27FC236}">
                <a16:creationId xmlns:a16="http://schemas.microsoft.com/office/drawing/2014/main" id="{513BA245-8BF2-4C67-A2BA-7B4F9374A740}"/>
              </a:ext>
            </a:extLst>
          </p:cNvPr>
          <p:cNvSpPr/>
          <p:nvPr/>
        </p:nvSpPr>
        <p:spPr>
          <a:xfrm>
            <a:off x="6914527" y="3331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0" y="92105"/>
                </a:moveTo>
                <a:lnTo>
                  <a:pt x="7238" y="56254"/>
                </a:lnTo>
                <a:lnTo>
                  <a:pt x="26977" y="26977"/>
                </a:lnTo>
                <a:lnTo>
                  <a:pt x="56254" y="7238"/>
                </a:lnTo>
                <a:lnTo>
                  <a:pt x="92105" y="0"/>
                </a:lnTo>
                <a:lnTo>
                  <a:pt x="127957" y="7238"/>
                </a:lnTo>
                <a:lnTo>
                  <a:pt x="157234" y="26977"/>
                </a:lnTo>
                <a:lnTo>
                  <a:pt x="176973" y="56254"/>
                </a:lnTo>
                <a:lnTo>
                  <a:pt x="184211" y="92105"/>
                </a:lnTo>
                <a:lnTo>
                  <a:pt x="176973" y="127957"/>
                </a:lnTo>
                <a:lnTo>
                  <a:pt x="157234" y="157234"/>
                </a:lnTo>
                <a:lnTo>
                  <a:pt x="127957" y="176973"/>
                </a:lnTo>
                <a:lnTo>
                  <a:pt x="92105" y="184211"/>
                </a:lnTo>
                <a:lnTo>
                  <a:pt x="56254" y="176973"/>
                </a:lnTo>
                <a:lnTo>
                  <a:pt x="26977" y="157234"/>
                </a:lnTo>
                <a:lnTo>
                  <a:pt x="7238" y="127957"/>
                </a:lnTo>
                <a:lnTo>
                  <a:pt x="0" y="9210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1" name="object 80">
            <a:extLst>
              <a:ext uri="{FF2B5EF4-FFF2-40B4-BE49-F238E27FC236}">
                <a16:creationId xmlns:a16="http://schemas.microsoft.com/office/drawing/2014/main" id="{502490BF-DE0D-4A60-98B7-90A99451642E}"/>
              </a:ext>
            </a:extLst>
          </p:cNvPr>
          <p:cNvSpPr/>
          <p:nvPr/>
        </p:nvSpPr>
        <p:spPr>
          <a:xfrm>
            <a:off x="7919884" y="3269232"/>
            <a:ext cx="248367" cy="136698"/>
          </a:xfrm>
          <a:custGeom>
            <a:avLst/>
            <a:gdLst/>
            <a:ahLst/>
            <a:cxnLst/>
            <a:rect l="l" t="t" r="r" b="b"/>
            <a:pathLst>
              <a:path w="409575" h="225425">
                <a:moveTo>
                  <a:pt x="0" y="225147"/>
                </a:moveTo>
                <a:lnTo>
                  <a:pt x="409358" y="0"/>
                </a:lnTo>
              </a:path>
            </a:pathLst>
          </a:custGeom>
          <a:ln w="6140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2" name="object 81">
            <a:extLst>
              <a:ext uri="{FF2B5EF4-FFF2-40B4-BE49-F238E27FC236}">
                <a16:creationId xmlns:a16="http://schemas.microsoft.com/office/drawing/2014/main" id="{A1A6538F-3FE2-472E-AE52-DE0550D13EA8}"/>
              </a:ext>
            </a:extLst>
          </p:cNvPr>
          <p:cNvSpPr/>
          <p:nvPr/>
        </p:nvSpPr>
        <p:spPr>
          <a:xfrm>
            <a:off x="8267414" y="3157525"/>
            <a:ext cx="112054" cy="62380"/>
          </a:xfrm>
          <a:custGeom>
            <a:avLst/>
            <a:gdLst/>
            <a:ahLst/>
            <a:cxnLst/>
            <a:rect l="l" t="t" r="r" b="b"/>
            <a:pathLst>
              <a:path w="184784" h="102870">
                <a:moveTo>
                  <a:pt x="0" y="102339"/>
                </a:moveTo>
                <a:lnTo>
                  <a:pt x="184211" y="0"/>
                </a:lnTo>
              </a:path>
            </a:pathLst>
          </a:custGeom>
          <a:ln w="6140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3" name="object 82">
            <a:extLst>
              <a:ext uri="{FF2B5EF4-FFF2-40B4-BE49-F238E27FC236}">
                <a16:creationId xmlns:a16="http://schemas.microsoft.com/office/drawing/2014/main" id="{22491786-00B9-4D0A-BE79-0E12F2BC8427}"/>
              </a:ext>
            </a:extLst>
          </p:cNvPr>
          <p:cNvSpPr/>
          <p:nvPr/>
        </p:nvSpPr>
        <p:spPr>
          <a:xfrm>
            <a:off x="8528057" y="2958937"/>
            <a:ext cx="236045" cy="136698"/>
          </a:xfrm>
          <a:custGeom>
            <a:avLst/>
            <a:gdLst/>
            <a:ahLst/>
            <a:cxnLst/>
            <a:rect l="l" t="t" r="r" b="b"/>
            <a:pathLst>
              <a:path w="389255" h="225425">
                <a:moveTo>
                  <a:pt x="0" y="225147"/>
                </a:moveTo>
                <a:lnTo>
                  <a:pt x="388890" y="0"/>
                </a:lnTo>
              </a:path>
            </a:pathLst>
          </a:custGeom>
          <a:ln w="6140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4" name="object 83">
            <a:extLst>
              <a:ext uri="{FF2B5EF4-FFF2-40B4-BE49-F238E27FC236}">
                <a16:creationId xmlns:a16="http://schemas.microsoft.com/office/drawing/2014/main" id="{CDF67529-EA3C-455F-9F02-D4A021CD1E40}"/>
              </a:ext>
            </a:extLst>
          </p:cNvPr>
          <p:cNvSpPr/>
          <p:nvPr/>
        </p:nvSpPr>
        <p:spPr>
          <a:xfrm>
            <a:off x="9489974" y="2952731"/>
            <a:ext cx="99294" cy="62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5" name="object 84">
            <a:extLst>
              <a:ext uri="{FF2B5EF4-FFF2-40B4-BE49-F238E27FC236}">
                <a16:creationId xmlns:a16="http://schemas.microsoft.com/office/drawing/2014/main" id="{C902FD00-32D8-4C42-A374-2073E592E703}"/>
              </a:ext>
            </a:extLst>
          </p:cNvPr>
          <p:cNvSpPr/>
          <p:nvPr/>
        </p:nvSpPr>
        <p:spPr>
          <a:xfrm>
            <a:off x="9446532" y="3045820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0"/>
                </a:moveTo>
                <a:lnTo>
                  <a:pt x="0" y="81871"/>
                </a:lnTo>
                <a:lnTo>
                  <a:pt x="143273" y="81871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6" name="object 85">
            <a:extLst>
              <a:ext uri="{FF2B5EF4-FFF2-40B4-BE49-F238E27FC236}">
                <a16:creationId xmlns:a16="http://schemas.microsoft.com/office/drawing/2014/main" id="{5083DBB0-60F2-4AD2-8576-68FB07082621}"/>
              </a:ext>
            </a:extLst>
          </p:cNvPr>
          <p:cNvSpPr/>
          <p:nvPr/>
        </p:nvSpPr>
        <p:spPr>
          <a:xfrm>
            <a:off x="9446532" y="3045820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81871"/>
                </a:moveTo>
                <a:lnTo>
                  <a:pt x="0" y="0"/>
                </a:lnTo>
                <a:lnTo>
                  <a:pt x="143275" y="81871"/>
                </a:lnTo>
                <a:lnTo>
                  <a:pt x="0" y="81871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7" name="object 86">
            <a:extLst>
              <a:ext uri="{FF2B5EF4-FFF2-40B4-BE49-F238E27FC236}">
                <a16:creationId xmlns:a16="http://schemas.microsoft.com/office/drawing/2014/main" id="{FF8D0C16-E66C-450E-BB9D-D8E040ADC3ED}"/>
              </a:ext>
            </a:extLst>
          </p:cNvPr>
          <p:cNvSpPr/>
          <p:nvPr/>
        </p:nvSpPr>
        <p:spPr>
          <a:xfrm>
            <a:off x="9626503" y="2890672"/>
            <a:ext cx="99294" cy="62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8" name="object 87">
            <a:extLst>
              <a:ext uri="{FF2B5EF4-FFF2-40B4-BE49-F238E27FC236}">
                <a16:creationId xmlns:a16="http://schemas.microsoft.com/office/drawing/2014/main" id="{9DA042FF-F7A4-4020-BA7D-658B9F4DE46F}"/>
              </a:ext>
            </a:extLst>
          </p:cNvPr>
          <p:cNvSpPr/>
          <p:nvPr/>
        </p:nvSpPr>
        <p:spPr>
          <a:xfrm>
            <a:off x="9508593" y="3107878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0"/>
                </a:moveTo>
                <a:lnTo>
                  <a:pt x="0" y="81871"/>
                </a:lnTo>
                <a:lnTo>
                  <a:pt x="143273" y="81871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9" name="object 88">
            <a:extLst>
              <a:ext uri="{FF2B5EF4-FFF2-40B4-BE49-F238E27FC236}">
                <a16:creationId xmlns:a16="http://schemas.microsoft.com/office/drawing/2014/main" id="{278C8739-D117-4AD8-BE97-5AD4103EC245}"/>
              </a:ext>
            </a:extLst>
          </p:cNvPr>
          <p:cNvSpPr/>
          <p:nvPr/>
        </p:nvSpPr>
        <p:spPr>
          <a:xfrm>
            <a:off x="9508593" y="3107878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81871"/>
                </a:moveTo>
                <a:lnTo>
                  <a:pt x="0" y="0"/>
                </a:lnTo>
                <a:lnTo>
                  <a:pt x="143275" y="81871"/>
                </a:lnTo>
                <a:lnTo>
                  <a:pt x="0" y="81871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0" name="object 89">
            <a:extLst>
              <a:ext uri="{FF2B5EF4-FFF2-40B4-BE49-F238E27FC236}">
                <a16:creationId xmlns:a16="http://schemas.microsoft.com/office/drawing/2014/main" id="{9C5B0423-768A-4352-9BB5-E65ACE2509FF}"/>
              </a:ext>
            </a:extLst>
          </p:cNvPr>
          <p:cNvSpPr/>
          <p:nvPr/>
        </p:nvSpPr>
        <p:spPr>
          <a:xfrm>
            <a:off x="10011266" y="3238202"/>
            <a:ext cx="260649" cy="1861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1" name="object 90">
            <a:extLst>
              <a:ext uri="{FF2B5EF4-FFF2-40B4-BE49-F238E27FC236}">
                <a16:creationId xmlns:a16="http://schemas.microsoft.com/office/drawing/2014/main" id="{8EB761BE-ED9D-4E80-BC1B-C3701BE68DC3}"/>
              </a:ext>
            </a:extLst>
          </p:cNvPr>
          <p:cNvSpPr/>
          <p:nvPr/>
        </p:nvSpPr>
        <p:spPr>
          <a:xfrm>
            <a:off x="6852466" y="3691232"/>
            <a:ext cx="0" cy="1961134"/>
          </a:xfrm>
          <a:custGeom>
            <a:avLst/>
            <a:gdLst/>
            <a:ahLst/>
            <a:cxnLst/>
            <a:rect l="l" t="t" r="r" b="b"/>
            <a:pathLst>
              <a:path h="3234054">
                <a:moveTo>
                  <a:pt x="0" y="0"/>
                </a:moveTo>
                <a:lnTo>
                  <a:pt x="1" y="3233935"/>
                </a:lnTo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2" name="object 91">
            <a:extLst>
              <a:ext uri="{FF2B5EF4-FFF2-40B4-BE49-F238E27FC236}">
                <a16:creationId xmlns:a16="http://schemas.microsoft.com/office/drawing/2014/main" id="{E60C84A3-1AFD-4726-A8B5-FCE28547C659}"/>
              </a:ext>
            </a:extLst>
          </p:cNvPr>
          <p:cNvSpPr/>
          <p:nvPr/>
        </p:nvSpPr>
        <p:spPr>
          <a:xfrm>
            <a:off x="6393235" y="5317174"/>
            <a:ext cx="2321169" cy="0"/>
          </a:xfrm>
          <a:custGeom>
            <a:avLst/>
            <a:gdLst/>
            <a:ahLst/>
            <a:cxnLst/>
            <a:rect l="l" t="t" r="r" b="b"/>
            <a:pathLst>
              <a:path w="3827780">
                <a:moveTo>
                  <a:pt x="0" y="0"/>
                </a:moveTo>
                <a:lnTo>
                  <a:pt x="3827505" y="1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3" name="object 92">
            <a:extLst>
              <a:ext uri="{FF2B5EF4-FFF2-40B4-BE49-F238E27FC236}">
                <a16:creationId xmlns:a16="http://schemas.microsoft.com/office/drawing/2014/main" id="{EAAE21EA-6BA4-4B31-8D3A-0EFA874FD79E}"/>
              </a:ext>
            </a:extLst>
          </p:cNvPr>
          <p:cNvSpPr txBox="1"/>
          <p:nvPr/>
        </p:nvSpPr>
        <p:spPr>
          <a:xfrm>
            <a:off x="6337381" y="3656233"/>
            <a:ext cx="2470189" cy="368272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134772">
              <a:spcBef>
                <a:spcPts val="69"/>
              </a:spcBef>
            </a:pPr>
            <a:r>
              <a:rPr sz="2335" spc="24" dirty="0">
                <a:latin typeface="Corbel"/>
                <a:cs typeface="Corbel"/>
              </a:rPr>
              <a:t>10</a:t>
            </a:r>
            <a:endParaRPr sz="2335">
              <a:latin typeface="Corbel"/>
              <a:cs typeface="Corbel"/>
            </a:endParaRPr>
          </a:p>
        </p:txBody>
      </p:sp>
      <p:sp>
        <p:nvSpPr>
          <p:cNvPr id="154" name="object 93">
            <a:extLst>
              <a:ext uri="{FF2B5EF4-FFF2-40B4-BE49-F238E27FC236}">
                <a16:creationId xmlns:a16="http://schemas.microsoft.com/office/drawing/2014/main" id="{5D3D3938-ECE2-487E-A26B-BDBEEF51E300}"/>
              </a:ext>
            </a:extLst>
          </p:cNvPr>
          <p:cNvSpPr/>
          <p:nvPr/>
        </p:nvSpPr>
        <p:spPr>
          <a:xfrm>
            <a:off x="7789557" y="4454556"/>
            <a:ext cx="86882" cy="111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5" name="object 94">
            <a:extLst>
              <a:ext uri="{FF2B5EF4-FFF2-40B4-BE49-F238E27FC236}">
                <a16:creationId xmlns:a16="http://schemas.microsoft.com/office/drawing/2014/main" id="{5B3DA4E1-2DDB-4E8D-8AAA-A7EC5BE48FDC}"/>
              </a:ext>
            </a:extLst>
          </p:cNvPr>
          <p:cNvSpPr/>
          <p:nvPr/>
        </p:nvSpPr>
        <p:spPr>
          <a:xfrm>
            <a:off x="7305499" y="5075145"/>
            <a:ext cx="86882" cy="1117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6" name="object 95">
            <a:extLst>
              <a:ext uri="{FF2B5EF4-FFF2-40B4-BE49-F238E27FC236}">
                <a16:creationId xmlns:a16="http://schemas.microsoft.com/office/drawing/2014/main" id="{FE47E1C8-6E9F-41D1-8F14-1ADA5FD1CCD9}"/>
              </a:ext>
            </a:extLst>
          </p:cNvPr>
          <p:cNvSpPr/>
          <p:nvPr/>
        </p:nvSpPr>
        <p:spPr>
          <a:xfrm>
            <a:off x="8571498" y="3722261"/>
            <a:ext cx="99294" cy="992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7" name="object 96">
            <a:extLst>
              <a:ext uri="{FF2B5EF4-FFF2-40B4-BE49-F238E27FC236}">
                <a16:creationId xmlns:a16="http://schemas.microsoft.com/office/drawing/2014/main" id="{F22493F7-BD9B-4732-BE8A-7507B7D2996E}"/>
              </a:ext>
            </a:extLst>
          </p:cNvPr>
          <p:cNvSpPr/>
          <p:nvPr/>
        </p:nvSpPr>
        <p:spPr>
          <a:xfrm>
            <a:off x="8472204" y="3871203"/>
            <a:ext cx="86882" cy="992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8" name="object 97">
            <a:extLst>
              <a:ext uri="{FF2B5EF4-FFF2-40B4-BE49-F238E27FC236}">
                <a16:creationId xmlns:a16="http://schemas.microsoft.com/office/drawing/2014/main" id="{68ACA1D4-4891-4D85-AF53-419862E1F048}"/>
              </a:ext>
            </a:extLst>
          </p:cNvPr>
          <p:cNvSpPr/>
          <p:nvPr/>
        </p:nvSpPr>
        <p:spPr>
          <a:xfrm>
            <a:off x="8137087" y="4392497"/>
            <a:ext cx="99294" cy="992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9" name="object 98">
            <a:extLst>
              <a:ext uri="{FF2B5EF4-FFF2-40B4-BE49-F238E27FC236}">
                <a16:creationId xmlns:a16="http://schemas.microsoft.com/office/drawing/2014/main" id="{E2AD2C01-7510-4248-8883-0214F6D66EDD}"/>
              </a:ext>
            </a:extLst>
          </p:cNvPr>
          <p:cNvSpPr/>
          <p:nvPr/>
        </p:nvSpPr>
        <p:spPr>
          <a:xfrm>
            <a:off x="7603381" y="4975851"/>
            <a:ext cx="86882" cy="111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0" name="object 99">
            <a:extLst>
              <a:ext uri="{FF2B5EF4-FFF2-40B4-BE49-F238E27FC236}">
                <a16:creationId xmlns:a16="http://schemas.microsoft.com/office/drawing/2014/main" id="{5B22584C-C201-4DD1-B293-369CB4FB8755}"/>
              </a:ext>
            </a:extLst>
          </p:cNvPr>
          <p:cNvSpPr/>
          <p:nvPr/>
        </p:nvSpPr>
        <p:spPr>
          <a:xfrm>
            <a:off x="7032443" y="5174439"/>
            <a:ext cx="86882" cy="992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1" name="object 100">
            <a:extLst>
              <a:ext uri="{FF2B5EF4-FFF2-40B4-BE49-F238E27FC236}">
                <a16:creationId xmlns:a16="http://schemas.microsoft.com/office/drawing/2014/main" id="{556CA25C-6BFB-444B-95A5-903451BA2E5B}"/>
              </a:ext>
            </a:extLst>
          </p:cNvPr>
          <p:cNvSpPr/>
          <p:nvPr/>
        </p:nvSpPr>
        <p:spPr>
          <a:xfrm>
            <a:off x="8223974" y="4119438"/>
            <a:ext cx="86882" cy="992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2" name="object 101">
            <a:extLst>
              <a:ext uri="{FF2B5EF4-FFF2-40B4-BE49-F238E27FC236}">
                <a16:creationId xmlns:a16="http://schemas.microsoft.com/office/drawing/2014/main" id="{0CCEF37F-89EB-49E3-9461-9B4F06C9998B}"/>
              </a:ext>
            </a:extLst>
          </p:cNvPr>
          <p:cNvSpPr/>
          <p:nvPr/>
        </p:nvSpPr>
        <p:spPr>
          <a:xfrm>
            <a:off x="6976587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3" name="object 102">
            <a:extLst>
              <a:ext uri="{FF2B5EF4-FFF2-40B4-BE49-F238E27FC236}">
                <a16:creationId xmlns:a16="http://schemas.microsoft.com/office/drawing/2014/main" id="{1AFC851C-4A5C-41F9-AD60-71F9525728B7}"/>
              </a:ext>
            </a:extLst>
          </p:cNvPr>
          <p:cNvSpPr/>
          <p:nvPr/>
        </p:nvSpPr>
        <p:spPr>
          <a:xfrm>
            <a:off x="7162763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4" name="object 103">
            <a:extLst>
              <a:ext uri="{FF2B5EF4-FFF2-40B4-BE49-F238E27FC236}">
                <a16:creationId xmlns:a16="http://schemas.microsoft.com/office/drawing/2014/main" id="{36734059-66D3-4083-BB02-A3025B96C3BF}"/>
              </a:ext>
            </a:extLst>
          </p:cNvPr>
          <p:cNvSpPr/>
          <p:nvPr/>
        </p:nvSpPr>
        <p:spPr>
          <a:xfrm>
            <a:off x="7336531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5" name="object 104">
            <a:extLst>
              <a:ext uri="{FF2B5EF4-FFF2-40B4-BE49-F238E27FC236}">
                <a16:creationId xmlns:a16="http://schemas.microsoft.com/office/drawing/2014/main" id="{23C6D3F9-5F62-4401-8E49-C96D1154F838}"/>
              </a:ext>
            </a:extLst>
          </p:cNvPr>
          <p:cNvSpPr/>
          <p:nvPr/>
        </p:nvSpPr>
        <p:spPr>
          <a:xfrm>
            <a:off x="7510293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6" name="object 105">
            <a:extLst>
              <a:ext uri="{FF2B5EF4-FFF2-40B4-BE49-F238E27FC236}">
                <a16:creationId xmlns:a16="http://schemas.microsoft.com/office/drawing/2014/main" id="{A4630348-3865-416E-91E5-332EE694AFB8}"/>
              </a:ext>
            </a:extLst>
          </p:cNvPr>
          <p:cNvSpPr/>
          <p:nvPr/>
        </p:nvSpPr>
        <p:spPr>
          <a:xfrm>
            <a:off x="7696468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7" name="object 106">
            <a:extLst>
              <a:ext uri="{FF2B5EF4-FFF2-40B4-BE49-F238E27FC236}">
                <a16:creationId xmlns:a16="http://schemas.microsoft.com/office/drawing/2014/main" id="{F3766D5A-ED7A-416A-85DF-FE85CF63CEFF}"/>
              </a:ext>
            </a:extLst>
          </p:cNvPr>
          <p:cNvSpPr/>
          <p:nvPr/>
        </p:nvSpPr>
        <p:spPr>
          <a:xfrm>
            <a:off x="7870236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8" name="object 107">
            <a:extLst>
              <a:ext uri="{FF2B5EF4-FFF2-40B4-BE49-F238E27FC236}">
                <a16:creationId xmlns:a16="http://schemas.microsoft.com/office/drawing/2014/main" id="{76154FC8-C182-413E-BE6D-2DC256F4ED68}"/>
              </a:ext>
            </a:extLst>
          </p:cNvPr>
          <p:cNvSpPr/>
          <p:nvPr/>
        </p:nvSpPr>
        <p:spPr>
          <a:xfrm>
            <a:off x="8043999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9" name="object 108">
            <a:extLst>
              <a:ext uri="{FF2B5EF4-FFF2-40B4-BE49-F238E27FC236}">
                <a16:creationId xmlns:a16="http://schemas.microsoft.com/office/drawing/2014/main" id="{EF92C094-3B9F-4E1F-BB54-C023250F1415}"/>
              </a:ext>
            </a:extLst>
          </p:cNvPr>
          <p:cNvSpPr/>
          <p:nvPr/>
        </p:nvSpPr>
        <p:spPr>
          <a:xfrm>
            <a:off x="8230181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0" name="object 109">
            <a:extLst>
              <a:ext uri="{FF2B5EF4-FFF2-40B4-BE49-F238E27FC236}">
                <a16:creationId xmlns:a16="http://schemas.microsoft.com/office/drawing/2014/main" id="{0D9F24EE-669D-4EC1-8BFE-A0E8542C6DF2}"/>
              </a:ext>
            </a:extLst>
          </p:cNvPr>
          <p:cNvSpPr/>
          <p:nvPr/>
        </p:nvSpPr>
        <p:spPr>
          <a:xfrm>
            <a:off x="8403942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1" name="object 110">
            <a:extLst>
              <a:ext uri="{FF2B5EF4-FFF2-40B4-BE49-F238E27FC236}">
                <a16:creationId xmlns:a16="http://schemas.microsoft.com/office/drawing/2014/main" id="{60C2B4EA-34DF-4269-8BAD-DB86E3F90A18}"/>
              </a:ext>
            </a:extLst>
          </p:cNvPr>
          <p:cNvSpPr/>
          <p:nvPr/>
        </p:nvSpPr>
        <p:spPr>
          <a:xfrm>
            <a:off x="8577704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2" name="object 111">
            <a:extLst>
              <a:ext uri="{FF2B5EF4-FFF2-40B4-BE49-F238E27FC236}">
                <a16:creationId xmlns:a16="http://schemas.microsoft.com/office/drawing/2014/main" id="{AAEF7D3E-6CB7-45AA-BBAF-C9D115BEC64A}"/>
              </a:ext>
            </a:extLst>
          </p:cNvPr>
          <p:cNvSpPr/>
          <p:nvPr/>
        </p:nvSpPr>
        <p:spPr>
          <a:xfrm>
            <a:off x="6498737" y="2145965"/>
            <a:ext cx="124118" cy="124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3" name="object 112">
            <a:extLst>
              <a:ext uri="{FF2B5EF4-FFF2-40B4-BE49-F238E27FC236}">
                <a16:creationId xmlns:a16="http://schemas.microsoft.com/office/drawing/2014/main" id="{E1DD9793-7836-4D6A-8036-1AD03320B26E}"/>
              </a:ext>
            </a:extLst>
          </p:cNvPr>
          <p:cNvSpPr/>
          <p:nvPr/>
        </p:nvSpPr>
        <p:spPr>
          <a:xfrm>
            <a:off x="6982795" y="2282495"/>
            <a:ext cx="124118" cy="124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4" name="object 113">
            <a:extLst>
              <a:ext uri="{FF2B5EF4-FFF2-40B4-BE49-F238E27FC236}">
                <a16:creationId xmlns:a16="http://schemas.microsoft.com/office/drawing/2014/main" id="{4762909E-8901-45B9-9A63-A4A2807D9AE0}"/>
              </a:ext>
            </a:extLst>
          </p:cNvPr>
          <p:cNvSpPr/>
          <p:nvPr/>
        </p:nvSpPr>
        <p:spPr>
          <a:xfrm>
            <a:off x="7932297" y="2152171"/>
            <a:ext cx="211015" cy="223723"/>
          </a:xfrm>
          <a:custGeom>
            <a:avLst/>
            <a:gdLst/>
            <a:ahLst/>
            <a:cxnLst/>
            <a:rect l="l" t="t" r="r" b="b"/>
            <a:pathLst>
              <a:path w="347980" h="368935">
                <a:moveTo>
                  <a:pt x="0" y="0"/>
                </a:moveTo>
                <a:lnTo>
                  <a:pt x="347955" y="368423"/>
                </a:lnTo>
              </a:path>
            </a:pathLst>
          </a:custGeom>
          <a:ln w="10233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5" name="object 114">
            <a:extLst>
              <a:ext uri="{FF2B5EF4-FFF2-40B4-BE49-F238E27FC236}">
                <a16:creationId xmlns:a16="http://schemas.microsoft.com/office/drawing/2014/main" id="{7517C1AB-F376-498F-9506-D40CB859592C}"/>
              </a:ext>
            </a:extLst>
          </p:cNvPr>
          <p:cNvSpPr/>
          <p:nvPr/>
        </p:nvSpPr>
        <p:spPr>
          <a:xfrm>
            <a:off x="8341882" y="2251465"/>
            <a:ext cx="223723" cy="236045"/>
          </a:xfrm>
          <a:custGeom>
            <a:avLst/>
            <a:gdLst/>
            <a:ahLst/>
            <a:cxnLst/>
            <a:rect l="l" t="t" r="r" b="b"/>
            <a:pathLst>
              <a:path w="368934" h="389254">
                <a:moveTo>
                  <a:pt x="0" y="0"/>
                </a:moveTo>
                <a:lnTo>
                  <a:pt x="368423" y="388890"/>
                </a:lnTo>
              </a:path>
            </a:pathLst>
          </a:custGeom>
          <a:ln w="10233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6" name="object 115">
            <a:extLst>
              <a:ext uri="{FF2B5EF4-FFF2-40B4-BE49-F238E27FC236}">
                <a16:creationId xmlns:a16="http://schemas.microsoft.com/office/drawing/2014/main" id="{85577440-AED4-43DD-8725-1E11E1C597B6}"/>
              </a:ext>
            </a:extLst>
          </p:cNvPr>
          <p:cNvSpPr/>
          <p:nvPr/>
        </p:nvSpPr>
        <p:spPr>
          <a:xfrm>
            <a:off x="9483766" y="2152171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0"/>
                </a:moveTo>
                <a:lnTo>
                  <a:pt x="0" y="245615"/>
                </a:lnTo>
                <a:lnTo>
                  <a:pt x="245615" y="245615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7" name="object 116">
            <a:extLst>
              <a:ext uri="{FF2B5EF4-FFF2-40B4-BE49-F238E27FC236}">
                <a16:creationId xmlns:a16="http://schemas.microsoft.com/office/drawing/2014/main" id="{60756AE0-0A24-4B15-BD66-B79C515A96B1}"/>
              </a:ext>
            </a:extLst>
          </p:cNvPr>
          <p:cNvSpPr/>
          <p:nvPr/>
        </p:nvSpPr>
        <p:spPr>
          <a:xfrm>
            <a:off x="9483766" y="2152171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245615"/>
                </a:moveTo>
                <a:lnTo>
                  <a:pt x="0" y="0"/>
                </a:lnTo>
                <a:lnTo>
                  <a:pt x="245615" y="245615"/>
                </a:lnTo>
                <a:lnTo>
                  <a:pt x="0" y="24561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8" name="object 117">
            <a:extLst>
              <a:ext uri="{FF2B5EF4-FFF2-40B4-BE49-F238E27FC236}">
                <a16:creationId xmlns:a16="http://schemas.microsoft.com/office/drawing/2014/main" id="{2DAA1EC6-B4B8-4A2E-8979-A6C157B4A7B6}"/>
              </a:ext>
            </a:extLst>
          </p:cNvPr>
          <p:cNvSpPr/>
          <p:nvPr/>
        </p:nvSpPr>
        <p:spPr>
          <a:xfrm>
            <a:off x="9893357" y="2251465"/>
            <a:ext cx="149020" cy="161727"/>
          </a:xfrm>
          <a:custGeom>
            <a:avLst/>
            <a:gdLst/>
            <a:ahLst/>
            <a:cxnLst/>
            <a:rect l="l" t="t" r="r" b="b"/>
            <a:pathLst>
              <a:path w="245744" h="266700">
                <a:moveTo>
                  <a:pt x="0" y="0"/>
                </a:moveTo>
                <a:lnTo>
                  <a:pt x="0" y="266082"/>
                </a:lnTo>
                <a:lnTo>
                  <a:pt x="245615" y="266082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9" name="object 118">
            <a:extLst>
              <a:ext uri="{FF2B5EF4-FFF2-40B4-BE49-F238E27FC236}">
                <a16:creationId xmlns:a16="http://schemas.microsoft.com/office/drawing/2014/main" id="{79F1AF3E-5CAA-42A3-B79D-2F8CA79C9FB7}"/>
              </a:ext>
            </a:extLst>
          </p:cNvPr>
          <p:cNvSpPr/>
          <p:nvPr/>
        </p:nvSpPr>
        <p:spPr>
          <a:xfrm>
            <a:off x="9893357" y="2251465"/>
            <a:ext cx="149020" cy="161727"/>
          </a:xfrm>
          <a:custGeom>
            <a:avLst/>
            <a:gdLst/>
            <a:ahLst/>
            <a:cxnLst/>
            <a:rect l="l" t="t" r="r" b="b"/>
            <a:pathLst>
              <a:path w="245744" h="266700">
                <a:moveTo>
                  <a:pt x="0" y="266083"/>
                </a:moveTo>
                <a:lnTo>
                  <a:pt x="0" y="0"/>
                </a:lnTo>
                <a:lnTo>
                  <a:pt x="245615" y="266083"/>
                </a:lnTo>
                <a:lnTo>
                  <a:pt x="0" y="266083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0" name="object 119">
            <a:extLst>
              <a:ext uri="{FF2B5EF4-FFF2-40B4-BE49-F238E27FC236}">
                <a16:creationId xmlns:a16="http://schemas.microsoft.com/office/drawing/2014/main" id="{8C903E18-5B94-4DD4-BDD1-AEC0E6CE253C}"/>
              </a:ext>
            </a:extLst>
          </p:cNvPr>
          <p:cNvSpPr/>
          <p:nvPr/>
        </p:nvSpPr>
        <p:spPr>
          <a:xfrm>
            <a:off x="10017472" y="2052878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0"/>
                </a:moveTo>
                <a:lnTo>
                  <a:pt x="0" y="245614"/>
                </a:lnTo>
                <a:lnTo>
                  <a:pt x="245615" y="245614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1" name="object 120">
            <a:extLst>
              <a:ext uri="{FF2B5EF4-FFF2-40B4-BE49-F238E27FC236}">
                <a16:creationId xmlns:a16="http://schemas.microsoft.com/office/drawing/2014/main" id="{697911C7-7AF1-4C9C-BE6B-62E36DD725FD}"/>
              </a:ext>
            </a:extLst>
          </p:cNvPr>
          <p:cNvSpPr/>
          <p:nvPr/>
        </p:nvSpPr>
        <p:spPr>
          <a:xfrm>
            <a:off x="10017472" y="2052878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245615"/>
                </a:moveTo>
                <a:lnTo>
                  <a:pt x="0" y="0"/>
                </a:lnTo>
                <a:lnTo>
                  <a:pt x="245615" y="245615"/>
                </a:lnTo>
                <a:lnTo>
                  <a:pt x="0" y="24561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2" name="object 121">
            <a:extLst>
              <a:ext uri="{FF2B5EF4-FFF2-40B4-BE49-F238E27FC236}">
                <a16:creationId xmlns:a16="http://schemas.microsoft.com/office/drawing/2014/main" id="{F228BC7D-BABB-4E78-9701-0B328B17C246}"/>
              </a:ext>
            </a:extLst>
          </p:cNvPr>
          <p:cNvSpPr/>
          <p:nvPr/>
        </p:nvSpPr>
        <p:spPr>
          <a:xfrm>
            <a:off x="6455296" y="2909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101" y="0"/>
                </a:moveTo>
                <a:lnTo>
                  <a:pt x="56251" y="7238"/>
                </a:lnTo>
                <a:lnTo>
                  <a:pt x="26975" y="26976"/>
                </a:lnTo>
                <a:lnTo>
                  <a:pt x="7237" y="56253"/>
                </a:lnTo>
                <a:lnTo>
                  <a:pt x="0" y="92105"/>
                </a:lnTo>
                <a:lnTo>
                  <a:pt x="7237" y="127957"/>
                </a:lnTo>
                <a:lnTo>
                  <a:pt x="26975" y="157234"/>
                </a:lnTo>
                <a:lnTo>
                  <a:pt x="56251" y="176973"/>
                </a:lnTo>
                <a:lnTo>
                  <a:pt x="92101" y="184211"/>
                </a:lnTo>
                <a:lnTo>
                  <a:pt x="127952" y="176973"/>
                </a:lnTo>
                <a:lnTo>
                  <a:pt x="157228" y="157234"/>
                </a:lnTo>
                <a:lnTo>
                  <a:pt x="176966" y="127957"/>
                </a:lnTo>
                <a:lnTo>
                  <a:pt x="184203" y="92105"/>
                </a:lnTo>
                <a:lnTo>
                  <a:pt x="176966" y="56253"/>
                </a:lnTo>
                <a:lnTo>
                  <a:pt x="157228" y="26976"/>
                </a:lnTo>
                <a:lnTo>
                  <a:pt x="127952" y="7238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3" name="object 122">
            <a:extLst>
              <a:ext uri="{FF2B5EF4-FFF2-40B4-BE49-F238E27FC236}">
                <a16:creationId xmlns:a16="http://schemas.microsoft.com/office/drawing/2014/main" id="{C233D369-90C5-47CB-A740-72AAE72245D1}"/>
              </a:ext>
            </a:extLst>
          </p:cNvPr>
          <p:cNvSpPr/>
          <p:nvPr/>
        </p:nvSpPr>
        <p:spPr>
          <a:xfrm>
            <a:off x="6455296" y="2909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0" y="92105"/>
                </a:moveTo>
                <a:lnTo>
                  <a:pt x="7238" y="56254"/>
                </a:lnTo>
                <a:lnTo>
                  <a:pt x="26977" y="26977"/>
                </a:lnTo>
                <a:lnTo>
                  <a:pt x="56254" y="7238"/>
                </a:lnTo>
                <a:lnTo>
                  <a:pt x="92105" y="0"/>
                </a:lnTo>
                <a:lnTo>
                  <a:pt x="127957" y="7238"/>
                </a:lnTo>
                <a:lnTo>
                  <a:pt x="157234" y="26977"/>
                </a:lnTo>
                <a:lnTo>
                  <a:pt x="176973" y="56254"/>
                </a:lnTo>
                <a:lnTo>
                  <a:pt x="184211" y="92105"/>
                </a:lnTo>
                <a:lnTo>
                  <a:pt x="176973" y="127957"/>
                </a:lnTo>
                <a:lnTo>
                  <a:pt x="157234" y="157234"/>
                </a:lnTo>
                <a:lnTo>
                  <a:pt x="127957" y="176973"/>
                </a:lnTo>
                <a:lnTo>
                  <a:pt x="92105" y="184211"/>
                </a:lnTo>
                <a:lnTo>
                  <a:pt x="56254" y="176973"/>
                </a:lnTo>
                <a:lnTo>
                  <a:pt x="26977" y="157234"/>
                </a:lnTo>
                <a:lnTo>
                  <a:pt x="7238" y="127957"/>
                </a:lnTo>
                <a:lnTo>
                  <a:pt x="0" y="9210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4" name="object 123">
            <a:extLst>
              <a:ext uri="{FF2B5EF4-FFF2-40B4-BE49-F238E27FC236}">
                <a16:creationId xmlns:a16="http://schemas.microsoft.com/office/drawing/2014/main" id="{4DDC2AE0-930F-4500-9BD2-AC939FFE2EE2}"/>
              </a:ext>
            </a:extLst>
          </p:cNvPr>
          <p:cNvSpPr/>
          <p:nvPr/>
        </p:nvSpPr>
        <p:spPr>
          <a:xfrm>
            <a:off x="6579411" y="3008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92101" y="0"/>
                </a:moveTo>
                <a:lnTo>
                  <a:pt x="56251" y="8042"/>
                </a:lnTo>
                <a:lnTo>
                  <a:pt x="26975" y="29974"/>
                </a:lnTo>
                <a:lnTo>
                  <a:pt x="7237" y="62504"/>
                </a:lnTo>
                <a:lnTo>
                  <a:pt x="0" y="102340"/>
                </a:lnTo>
                <a:lnTo>
                  <a:pt x="7237" y="142175"/>
                </a:lnTo>
                <a:lnTo>
                  <a:pt x="26975" y="174704"/>
                </a:lnTo>
                <a:lnTo>
                  <a:pt x="56251" y="196637"/>
                </a:lnTo>
                <a:lnTo>
                  <a:pt x="92101" y="204679"/>
                </a:lnTo>
                <a:lnTo>
                  <a:pt x="127958" y="196637"/>
                </a:lnTo>
                <a:lnTo>
                  <a:pt x="157237" y="174704"/>
                </a:lnTo>
                <a:lnTo>
                  <a:pt x="176976" y="142175"/>
                </a:lnTo>
                <a:lnTo>
                  <a:pt x="184214" y="102340"/>
                </a:lnTo>
                <a:lnTo>
                  <a:pt x="176976" y="62504"/>
                </a:lnTo>
                <a:lnTo>
                  <a:pt x="157237" y="29974"/>
                </a:lnTo>
                <a:lnTo>
                  <a:pt x="127958" y="8042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5" name="object 124">
            <a:extLst>
              <a:ext uri="{FF2B5EF4-FFF2-40B4-BE49-F238E27FC236}">
                <a16:creationId xmlns:a16="http://schemas.microsoft.com/office/drawing/2014/main" id="{1A48EA90-7B27-4A9F-9825-F7AFF95DF7B5}"/>
              </a:ext>
            </a:extLst>
          </p:cNvPr>
          <p:cNvSpPr/>
          <p:nvPr/>
        </p:nvSpPr>
        <p:spPr>
          <a:xfrm>
            <a:off x="6579411" y="3008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0" y="102339"/>
                </a:moveTo>
                <a:lnTo>
                  <a:pt x="7238" y="62504"/>
                </a:lnTo>
                <a:lnTo>
                  <a:pt x="26977" y="29974"/>
                </a:lnTo>
                <a:lnTo>
                  <a:pt x="56254" y="8042"/>
                </a:lnTo>
                <a:lnTo>
                  <a:pt x="92105" y="0"/>
                </a:lnTo>
                <a:lnTo>
                  <a:pt x="127957" y="8042"/>
                </a:lnTo>
                <a:lnTo>
                  <a:pt x="157234" y="29974"/>
                </a:lnTo>
                <a:lnTo>
                  <a:pt x="176973" y="62504"/>
                </a:lnTo>
                <a:lnTo>
                  <a:pt x="184211" y="102339"/>
                </a:lnTo>
                <a:lnTo>
                  <a:pt x="176973" y="142174"/>
                </a:lnTo>
                <a:lnTo>
                  <a:pt x="157234" y="174704"/>
                </a:lnTo>
                <a:lnTo>
                  <a:pt x="127957" y="196637"/>
                </a:lnTo>
                <a:lnTo>
                  <a:pt x="92105" y="204679"/>
                </a:lnTo>
                <a:lnTo>
                  <a:pt x="56254" y="196637"/>
                </a:lnTo>
                <a:lnTo>
                  <a:pt x="26977" y="174704"/>
                </a:lnTo>
                <a:lnTo>
                  <a:pt x="7238" y="142174"/>
                </a:lnTo>
                <a:lnTo>
                  <a:pt x="0" y="102339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6" name="object 125">
            <a:extLst>
              <a:ext uri="{FF2B5EF4-FFF2-40B4-BE49-F238E27FC236}">
                <a16:creationId xmlns:a16="http://schemas.microsoft.com/office/drawing/2014/main" id="{E7A2E32E-427A-493F-8BCF-198A69C43DF5}"/>
              </a:ext>
            </a:extLst>
          </p:cNvPr>
          <p:cNvSpPr/>
          <p:nvPr/>
        </p:nvSpPr>
        <p:spPr>
          <a:xfrm>
            <a:off x="6691118" y="3120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101" y="0"/>
                </a:moveTo>
                <a:lnTo>
                  <a:pt x="56251" y="7238"/>
                </a:lnTo>
                <a:lnTo>
                  <a:pt x="26975" y="26976"/>
                </a:lnTo>
                <a:lnTo>
                  <a:pt x="7237" y="56253"/>
                </a:lnTo>
                <a:lnTo>
                  <a:pt x="0" y="92105"/>
                </a:lnTo>
                <a:lnTo>
                  <a:pt x="7237" y="127957"/>
                </a:lnTo>
                <a:lnTo>
                  <a:pt x="26975" y="157234"/>
                </a:lnTo>
                <a:lnTo>
                  <a:pt x="56251" y="176973"/>
                </a:lnTo>
                <a:lnTo>
                  <a:pt x="92101" y="184211"/>
                </a:lnTo>
                <a:lnTo>
                  <a:pt x="127954" y="176973"/>
                </a:lnTo>
                <a:lnTo>
                  <a:pt x="157233" y="157234"/>
                </a:lnTo>
                <a:lnTo>
                  <a:pt x="176974" y="127957"/>
                </a:lnTo>
                <a:lnTo>
                  <a:pt x="184214" y="92105"/>
                </a:lnTo>
                <a:lnTo>
                  <a:pt x="176974" y="56253"/>
                </a:lnTo>
                <a:lnTo>
                  <a:pt x="157233" y="26976"/>
                </a:lnTo>
                <a:lnTo>
                  <a:pt x="127954" y="7238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7" name="object 126">
            <a:extLst>
              <a:ext uri="{FF2B5EF4-FFF2-40B4-BE49-F238E27FC236}">
                <a16:creationId xmlns:a16="http://schemas.microsoft.com/office/drawing/2014/main" id="{9CB783CA-A292-49E3-A477-C4A20B154FA5}"/>
              </a:ext>
            </a:extLst>
          </p:cNvPr>
          <p:cNvSpPr/>
          <p:nvPr/>
        </p:nvSpPr>
        <p:spPr>
          <a:xfrm>
            <a:off x="6691118" y="3120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0" y="92105"/>
                </a:moveTo>
                <a:lnTo>
                  <a:pt x="7238" y="56254"/>
                </a:lnTo>
                <a:lnTo>
                  <a:pt x="26977" y="26977"/>
                </a:lnTo>
                <a:lnTo>
                  <a:pt x="56254" y="7238"/>
                </a:lnTo>
                <a:lnTo>
                  <a:pt x="92105" y="0"/>
                </a:lnTo>
                <a:lnTo>
                  <a:pt x="127957" y="7238"/>
                </a:lnTo>
                <a:lnTo>
                  <a:pt x="157234" y="26977"/>
                </a:lnTo>
                <a:lnTo>
                  <a:pt x="176973" y="56254"/>
                </a:lnTo>
                <a:lnTo>
                  <a:pt x="184211" y="92105"/>
                </a:lnTo>
                <a:lnTo>
                  <a:pt x="176973" y="127957"/>
                </a:lnTo>
                <a:lnTo>
                  <a:pt x="157234" y="157234"/>
                </a:lnTo>
                <a:lnTo>
                  <a:pt x="127957" y="176973"/>
                </a:lnTo>
                <a:lnTo>
                  <a:pt x="92105" y="184211"/>
                </a:lnTo>
                <a:lnTo>
                  <a:pt x="56254" y="176973"/>
                </a:lnTo>
                <a:lnTo>
                  <a:pt x="26977" y="157234"/>
                </a:lnTo>
                <a:lnTo>
                  <a:pt x="7238" y="127957"/>
                </a:lnTo>
                <a:lnTo>
                  <a:pt x="0" y="9210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8" name="object 127">
            <a:extLst>
              <a:ext uri="{FF2B5EF4-FFF2-40B4-BE49-F238E27FC236}">
                <a16:creationId xmlns:a16="http://schemas.microsoft.com/office/drawing/2014/main" id="{26DDA383-B807-4C65-AA41-4637E5AD1C1F}"/>
              </a:ext>
            </a:extLst>
          </p:cNvPr>
          <p:cNvSpPr/>
          <p:nvPr/>
        </p:nvSpPr>
        <p:spPr>
          <a:xfrm>
            <a:off x="6802826" y="3219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92101" y="0"/>
                </a:moveTo>
                <a:lnTo>
                  <a:pt x="56251" y="8042"/>
                </a:lnTo>
                <a:lnTo>
                  <a:pt x="26975" y="29974"/>
                </a:lnTo>
                <a:lnTo>
                  <a:pt x="7237" y="62504"/>
                </a:lnTo>
                <a:lnTo>
                  <a:pt x="0" y="102339"/>
                </a:lnTo>
                <a:lnTo>
                  <a:pt x="7237" y="142174"/>
                </a:lnTo>
                <a:lnTo>
                  <a:pt x="26975" y="174703"/>
                </a:lnTo>
                <a:lnTo>
                  <a:pt x="56251" y="196636"/>
                </a:lnTo>
                <a:lnTo>
                  <a:pt x="92101" y="204678"/>
                </a:lnTo>
                <a:lnTo>
                  <a:pt x="127952" y="196636"/>
                </a:lnTo>
                <a:lnTo>
                  <a:pt x="157228" y="174703"/>
                </a:lnTo>
                <a:lnTo>
                  <a:pt x="176966" y="142174"/>
                </a:lnTo>
                <a:lnTo>
                  <a:pt x="184203" y="102339"/>
                </a:lnTo>
                <a:lnTo>
                  <a:pt x="176966" y="62504"/>
                </a:lnTo>
                <a:lnTo>
                  <a:pt x="157228" y="29974"/>
                </a:lnTo>
                <a:lnTo>
                  <a:pt x="127952" y="8042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9" name="object 128">
            <a:extLst>
              <a:ext uri="{FF2B5EF4-FFF2-40B4-BE49-F238E27FC236}">
                <a16:creationId xmlns:a16="http://schemas.microsoft.com/office/drawing/2014/main" id="{D741E2C5-5B34-4E84-812E-78E435B3C704}"/>
              </a:ext>
            </a:extLst>
          </p:cNvPr>
          <p:cNvSpPr/>
          <p:nvPr/>
        </p:nvSpPr>
        <p:spPr>
          <a:xfrm>
            <a:off x="6802826" y="3219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0" y="102339"/>
                </a:moveTo>
                <a:lnTo>
                  <a:pt x="7238" y="62504"/>
                </a:lnTo>
                <a:lnTo>
                  <a:pt x="26977" y="29974"/>
                </a:lnTo>
                <a:lnTo>
                  <a:pt x="56254" y="8042"/>
                </a:lnTo>
                <a:lnTo>
                  <a:pt x="92105" y="0"/>
                </a:lnTo>
                <a:lnTo>
                  <a:pt x="127957" y="8042"/>
                </a:lnTo>
                <a:lnTo>
                  <a:pt x="157234" y="29974"/>
                </a:lnTo>
                <a:lnTo>
                  <a:pt x="176973" y="62504"/>
                </a:lnTo>
                <a:lnTo>
                  <a:pt x="184211" y="102339"/>
                </a:lnTo>
                <a:lnTo>
                  <a:pt x="176973" y="142174"/>
                </a:lnTo>
                <a:lnTo>
                  <a:pt x="157234" y="174704"/>
                </a:lnTo>
                <a:lnTo>
                  <a:pt x="127957" y="196637"/>
                </a:lnTo>
                <a:lnTo>
                  <a:pt x="92105" y="204679"/>
                </a:lnTo>
                <a:lnTo>
                  <a:pt x="56254" y="196637"/>
                </a:lnTo>
                <a:lnTo>
                  <a:pt x="26977" y="174704"/>
                </a:lnTo>
                <a:lnTo>
                  <a:pt x="7238" y="142174"/>
                </a:lnTo>
                <a:lnTo>
                  <a:pt x="0" y="102339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0" name="object 129">
            <a:extLst>
              <a:ext uri="{FF2B5EF4-FFF2-40B4-BE49-F238E27FC236}">
                <a16:creationId xmlns:a16="http://schemas.microsoft.com/office/drawing/2014/main" id="{7847700A-2673-457F-B154-8E60E23C9523}"/>
              </a:ext>
            </a:extLst>
          </p:cNvPr>
          <p:cNvSpPr/>
          <p:nvPr/>
        </p:nvSpPr>
        <p:spPr>
          <a:xfrm>
            <a:off x="6914527" y="3331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112" y="0"/>
                </a:moveTo>
                <a:lnTo>
                  <a:pt x="56260" y="7238"/>
                </a:lnTo>
                <a:lnTo>
                  <a:pt x="26980" y="26976"/>
                </a:lnTo>
                <a:lnTo>
                  <a:pt x="7239" y="56253"/>
                </a:lnTo>
                <a:lnTo>
                  <a:pt x="0" y="92105"/>
                </a:lnTo>
                <a:lnTo>
                  <a:pt x="7239" y="127957"/>
                </a:lnTo>
                <a:lnTo>
                  <a:pt x="26980" y="157234"/>
                </a:lnTo>
                <a:lnTo>
                  <a:pt x="56260" y="176973"/>
                </a:lnTo>
                <a:lnTo>
                  <a:pt x="92112" y="184211"/>
                </a:lnTo>
                <a:lnTo>
                  <a:pt x="127963" y="176973"/>
                </a:lnTo>
                <a:lnTo>
                  <a:pt x="157238" y="157234"/>
                </a:lnTo>
                <a:lnTo>
                  <a:pt x="176976" y="127957"/>
                </a:lnTo>
                <a:lnTo>
                  <a:pt x="184214" y="92105"/>
                </a:lnTo>
                <a:lnTo>
                  <a:pt x="176976" y="56253"/>
                </a:lnTo>
                <a:lnTo>
                  <a:pt x="157238" y="26976"/>
                </a:lnTo>
                <a:lnTo>
                  <a:pt x="127963" y="7238"/>
                </a:lnTo>
                <a:lnTo>
                  <a:pt x="92112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1" name="object 130">
            <a:extLst>
              <a:ext uri="{FF2B5EF4-FFF2-40B4-BE49-F238E27FC236}">
                <a16:creationId xmlns:a16="http://schemas.microsoft.com/office/drawing/2014/main" id="{5CC39FD1-02A2-48BD-AFAA-3DCAB0094A4B}"/>
              </a:ext>
            </a:extLst>
          </p:cNvPr>
          <p:cNvSpPr/>
          <p:nvPr/>
        </p:nvSpPr>
        <p:spPr>
          <a:xfrm>
            <a:off x="6914527" y="3331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0" y="92105"/>
                </a:moveTo>
                <a:lnTo>
                  <a:pt x="7238" y="56254"/>
                </a:lnTo>
                <a:lnTo>
                  <a:pt x="26977" y="26977"/>
                </a:lnTo>
                <a:lnTo>
                  <a:pt x="56254" y="7238"/>
                </a:lnTo>
                <a:lnTo>
                  <a:pt x="92105" y="0"/>
                </a:lnTo>
                <a:lnTo>
                  <a:pt x="127957" y="7238"/>
                </a:lnTo>
                <a:lnTo>
                  <a:pt x="157234" y="26977"/>
                </a:lnTo>
                <a:lnTo>
                  <a:pt x="176973" y="56254"/>
                </a:lnTo>
                <a:lnTo>
                  <a:pt x="184211" y="92105"/>
                </a:lnTo>
                <a:lnTo>
                  <a:pt x="176973" y="127957"/>
                </a:lnTo>
                <a:lnTo>
                  <a:pt x="157234" y="157234"/>
                </a:lnTo>
                <a:lnTo>
                  <a:pt x="127957" y="176973"/>
                </a:lnTo>
                <a:lnTo>
                  <a:pt x="92105" y="184211"/>
                </a:lnTo>
                <a:lnTo>
                  <a:pt x="56254" y="176973"/>
                </a:lnTo>
                <a:lnTo>
                  <a:pt x="26977" y="157234"/>
                </a:lnTo>
                <a:lnTo>
                  <a:pt x="7238" y="127957"/>
                </a:lnTo>
                <a:lnTo>
                  <a:pt x="0" y="9210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2" name="object 131">
            <a:extLst>
              <a:ext uri="{FF2B5EF4-FFF2-40B4-BE49-F238E27FC236}">
                <a16:creationId xmlns:a16="http://schemas.microsoft.com/office/drawing/2014/main" id="{80D85E1E-8652-49B4-A289-C93ADC9B0D9E}"/>
              </a:ext>
            </a:extLst>
          </p:cNvPr>
          <p:cNvSpPr/>
          <p:nvPr/>
        </p:nvSpPr>
        <p:spPr>
          <a:xfrm>
            <a:off x="7919884" y="3269232"/>
            <a:ext cx="248367" cy="136698"/>
          </a:xfrm>
          <a:custGeom>
            <a:avLst/>
            <a:gdLst/>
            <a:ahLst/>
            <a:cxnLst/>
            <a:rect l="l" t="t" r="r" b="b"/>
            <a:pathLst>
              <a:path w="409575" h="225425">
                <a:moveTo>
                  <a:pt x="0" y="225147"/>
                </a:moveTo>
                <a:lnTo>
                  <a:pt x="409358" y="0"/>
                </a:lnTo>
              </a:path>
            </a:pathLst>
          </a:custGeom>
          <a:ln w="6140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3" name="object 132">
            <a:extLst>
              <a:ext uri="{FF2B5EF4-FFF2-40B4-BE49-F238E27FC236}">
                <a16:creationId xmlns:a16="http://schemas.microsoft.com/office/drawing/2014/main" id="{086D7FA8-9BD1-4260-96A8-7579E035347C}"/>
              </a:ext>
            </a:extLst>
          </p:cNvPr>
          <p:cNvSpPr/>
          <p:nvPr/>
        </p:nvSpPr>
        <p:spPr>
          <a:xfrm>
            <a:off x="8267414" y="3157525"/>
            <a:ext cx="112054" cy="62380"/>
          </a:xfrm>
          <a:custGeom>
            <a:avLst/>
            <a:gdLst/>
            <a:ahLst/>
            <a:cxnLst/>
            <a:rect l="l" t="t" r="r" b="b"/>
            <a:pathLst>
              <a:path w="184784" h="102870">
                <a:moveTo>
                  <a:pt x="0" y="102339"/>
                </a:moveTo>
                <a:lnTo>
                  <a:pt x="184211" y="0"/>
                </a:lnTo>
              </a:path>
            </a:pathLst>
          </a:custGeom>
          <a:ln w="6140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4" name="object 133">
            <a:extLst>
              <a:ext uri="{FF2B5EF4-FFF2-40B4-BE49-F238E27FC236}">
                <a16:creationId xmlns:a16="http://schemas.microsoft.com/office/drawing/2014/main" id="{E3A6684A-3E18-457C-81B5-FC12C782F0AA}"/>
              </a:ext>
            </a:extLst>
          </p:cNvPr>
          <p:cNvSpPr/>
          <p:nvPr/>
        </p:nvSpPr>
        <p:spPr>
          <a:xfrm>
            <a:off x="8528057" y="2958937"/>
            <a:ext cx="236045" cy="136698"/>
          </a:xfrm>
          <a:custGeom>
            <a:avLst/>
            <a:gdLst/>
            <a:ahLst/>
            <a:cxnLst/>
            <a:rect l="l" t="t" r="r" b="b"/>
            <a:pathLst>
              <a:path w="389255" h="225425">
                <a:moveTo>
                  <a:pt x="0" y="225147"/>
                </a:moveTo>
                <a:lnTo>
                  <a:pt x="388890" y="0"/>
                </a:lnTo>
              </a:path>
            </a:pathLst>
          </a:custGeom>
          <a:ln w="6140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5" name="object 134">
            <a:extLst>
              <a:ext uri="{FF2B5EF4-FFF2-40B4-BE49-F238E27FC236}">
                <a16:creationId xmlns:a16="http://schemas.microsoft.com/office/drawing/2014/main" id="{4B69C807-85C3-48FF-9167-FD7BCCF262CF}"/>
              </a:ext>
            </a:extLst>
          </p:cNvPr>
          <p:cNvSpPr/>
          <p:nvPr/>
        </p:nvSpPr>
        <p:spPr>
          <a:xfrm>
            <a:off x="9489974" y="2952731"/>
            <a:ext cx="99294" cy="62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6" name="object 135">
            <a:extLst>
              <a:ext uri="{FF2B5EF4-FFF2-40B4-BE49-F238E27FC236}">
                <a16:creationId xmlns:a16="http://schemas.microsoft.com/office/drawing/2014/main" id="{80F0DD39-403D-435F-8C32-B1A486D74FCE}"/>
              </a:ext>
            </a:extLst>
          </p:cNvPr>
          <p:cNvSpPr/>
          <p:nvPr/>
        </p:nvSpPr>
        <p:spPr>
          <a:xfrm>
            <a:off x="9446532" y="3045820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0"/>
                </a:moveTo>
                <a:lnTo>
                  <a:pt x="0" y="81871"/>
                </a:lnTo>
                <a:lnTo>
                  <a:pt x="143273" y="81871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7" name="object 136">
            <a:extLst>
              <a:ext uri="{FF2B5EF4-FFF2-40B4-BE49-F238E27FC236}">
                <a16:creationId xmlns:a16="http://schemas.microsoft.com/office/drawing/2014/main" id="{8B022A71-95CD-4256-8FC5-DD42D2120D30}"/>
              </a:ext>
            </a:extLst>
          </p:cNvPr>
          <p:cNvSpPr/>
          <p:nvPr/>
        </p:nvSpPr>
        <p:spPr>
          <a:xfrm>
            <a:off x="9446532" y="3045820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81871"/>
                </a:moveTo>
                <a:lnTo>
                  <a:pt x="0" y="0"/>
                </a:lnTo>
                <a:lnTo>
                  <a:pt x="143275" y="81871"/>
                </a:lnTo>
                <a:lnTo>
                  <a:pt x="0" y="81871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8" name="object 137">
            <a:extLst>
              <a:ext uri="{FF2B5EF4-FFF2-40B4-BE49-F238E27FC236}">
                <a16:creationId xmlns:a16="http://schemas.microsoft.com/office/drawing/2014/main" id="{A2F96A8E-41F4-4878-9A2C-714808992D91}"/>
              </a:ext>
            </a:extLst>
          </p:cNvPr>
          <p:cNvSpPr/>
          <p:nvPr/>
        </p:nvSpPr>
        <p:spPr>
          <a:xfrm>
            <a:off x="9626503" y="2890672"/>
            <a:ext cx="99294" cy="62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9" name="object 138">
            <a:extLst>
              <a:ext uri="{FF2B5EF4-FFF2-40B4-BE49-F238E27FC236}">
                <a16:creationId xmlns:a16="http://schemas.microsoft.com/office/drawing/2014/main" id="{2B8F94F5-51E9-4C93-A9EE-DD6FF10C0E70}"/>
              </a:ext>
            </a:extLst>
          </p:cNvPr>
          <p:cNvSpPr/>
          <p:nvPr/>
        </p:nvSpPr>
        <p:spPr>
          <a:xfrm>
            <a:off x="9508593" y="3107878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0"/>
                </a:moveTo>
                <a:lnTo>
                  <a:pt x="0" y="81871"/>
                </a:lnTo>
                <a:lnTo>
                  <a:pt x="143273" y="81871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0" name="object 139">
            <a:extLst>
              <a:ext uri="{FF2B5EF4-FFF2-40B4-BE49-F238E27FC236}">
                <a16:creationId xmlns:a16="http://schemas.microsoft.com/office/drawing/2014/main" id="{6D826B5E-9FA2-45E3-86B5-542DFFDFE34A}"/>
              </a:ext>
            </a:extLst>
          </p:cNvPr>
          <p:cNvSpPr/>
          <p:nvPr/>
        </p:nvSpPr>
        <p:spPr>
          <a:xfrm>
            <a:off x="9508593" y="3107878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81871"/>
                </a:moveTo>
                <a:lnTo>
                  <a:pt x="0" y="0"/>
                </a:lnTo>
                <a:lnTo>
                  <a:pt x="143275" y="81871"/>
                </a:lnTo>
                <a:lnTo>
                  <a:pt x="0" y="81871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1" name="object 140">
            <a:extLst>
              <a:ext uri="{FF2B5EF4-FFF2-40B4-BE49-F238E27FC236}">
                <a16:creationId xmlns:a16="http://schemas.microsoft.com/office/drawing/2014/main" id="{B2FBA14E-443F-46D2-A561-55E871B5DAF9}"/>
              </a:ext>
            </a:extLst>
          </p:cNvPr>
          <p:cNvSpPr/>
          <p:nvPr/>
        </p:nvSpPr>
        <p:spPr>
          <a:xfrm>
            <a:off x="10011266" y="3238202"/>
            <a:ext cx="260649" cy="1861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2" name="object 141">
            <a:extLst>
              <a:ext uri="{FF2B5EF4-FFF2-40B4-BE49-F238E27FC236}">
                <a16:creationId xmlns:a16="http://schemas.microsoft.com/office/drawing/2014/main" id="{E1AA0930-DBFC-4995-BC19-5D4E798A1A02}"/>
              </a:ext>
            </a:extLst>
          </p:cNvPr>
          <p:cNvSpPr/>
          <p:nvPr/>
        </p:nvSpPr>
        <p:spPr>
          <a:xfrm>
            <a:off x="6852466" y="3691232"/>
            <a:ext cx="0" cy="1961134"/>
          </a:xfrm>
          <a:custGeom>
            <a:avLst/>
            <a:gdLst/>
            <a:ahLst/>
            <a:cxnLst/>
            <a:rect l="l" t="t" r="r" b="b"/>
            <a:pathLst>
              <a:path h="3234054">
                <a:moveTo>
                  <a:pt x="0" y="0"/>
                </a:moveTo>
                <a:lnTo>
                  <a:pt x="1" y="3233935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3" name="object 142">
            <a:extLst>
              <a:ext uri="{FF2B5EF4-FFF2-40B4-BE49-F238E27FC236}">
                <a16:creationId xmlns:a16="http://schemas.microsoft.com/office/drawing/2014/main" id="{99BFCC8D-3D72-4B61-9B5D-723E72A87C71}"/>
              </a:ext>
            </a:extLst>
          </p:cNvPr>
          <p:cNvSpPr/>
          <p:nvPr/>
        </p:nvSpPr>
        <p:spPr>
          <a:xfrm>
            <a:off x="6393235" y="5317174"/>
            <a:ext cx="2321169" cy="0"/>
          </a:xfrm>
          <a:custGeom>
            <a:avLst/>
            <a:gdLst/>
            <a:ahLst/>
            <a:cxnLst/>
            <a:rect l="l" t="t" r="r" b="b"/>
            <a:pathLst>
              <a:path w="3827780">
                <a:moveTo>
                  <a:pt x="0" y="0"/>
                </a:moveTo>
                <a:lnTo>
                  <a:pt x="3827505" y="1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4" name="object 143">
            <a:extLst>
              <a:ext uri="{FF2B5EF4-FFF2-40B4-BE49-F238E27FC236}">
                <a16:creationId xmlns:a16="http://schemas.microsoft.com/office/drawing/2014/main" id="{E495534D-5D5A-4457-B3D6-F8A6D83F2983}"/>
              </a:ext>
            </a:extLst>
          </p:cNvPr>
          <p:cNvSpPr/>
          <p:nvPr/>
        </p:nvSpPr>
        <p:spPr>
          <a:xfrm>
            <a:off x="7789557" y="4454556"/>
            <a:ext cx="86882" cy="111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5" name="object 144">
            <a:extLst>
              <a:ext uri="{FF2B5EF4-FFF2-40B4-BE49-F238E27FC236}">
                <a16:creationId xmlns:a16="http://schemas.microsoft.com/office/drawing/2014/main" id="{F89FD2FA-6DCC-4F3A-9100-AAE603C43F03}"/>
              </a:ext>
            </a:extLst>
          </p:cNvPr>
          <p:cNvSpPr/>
          <p:nvPr/>
        </p:nvSpPr>
        <p:spPr>
          <a:xfrm>
            <a:off x="7305499" y="5075145"/>
            <a:ext cx="86882" cy="1117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6" name="object 145">
            <a:extLst>
              <a:ext uri="{FF2B5EF4-FFF2-40B4-BE49-F238E27FC236}">
                <a16:creationId xmlns:a16="http://schemas.microsoft.com/office/drawing/2014/main" id="{7119BA14-2810-47CB-A911-D677F8DA95BF}"/>
              </a:ext>
            </a:extLst>
          </p:cNvPr>
          <p:cNvSpPr/>
          <p:nvPr/>
        </p:nvSpPr>
        <p:spPr>
          <a:xfrm>
            <a:off x="8571498" y="3722261"/>
            <a:ext cx="99294" cy="992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7" name="object 146">
            <a:extLst>
              <a:ext uri="{FF2B5EF4-FFF2-40B4-BE49-F238E27FC236}">
                <a16:creationId xmlns:a16="http://schemas.microsoft.com/office/drawing/2014/main" id="{4516BFD2-80FC-4ADC-AB34-ECF444F1D065}"/>
              </a:ext>
            </a:extLst>
          </p:cNvPr>
          <p:cNvSpPr/>
          <p:nvPr/>
        </p:nvSpPr>
        <p:spPr>
          <a:xfrm>
            <a:off x="8472204" y="3871203"/>
            <a:ext cx="86882" cy="992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8" name="object 147">
            <a:extLst>
              <a:ext uri="{FF2B5EF4-FFF2-40B4-BE49-F238E27FC236}">
                <a16:creationId xmlns:a16="http://schemas.microsoft.com/office/drawing/2014/main" id="{AD9B03F2-4E90-4F29-9B8F-9AC872F84C42}"/>
              </a:ext>
            </a:extLst>
          </p:cNvPr>
          <p:cNvSpPr/>
          <p:nvPr/>
        </p:nvSpPr>
        <p:spPr>
          <a:xfrm>
            <a:off x="8137087" y="4392497"/>
            <a:ext cx="99294" cy="992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9" name="object 148">
            <a:extLst>
              <a:ext uri="{FF2B5EF4-FFF2-40B4-BE49-F238E27FC236}">
                <a16:creationId xmlns:a16="http://schemas.microsoft.com/office/drawing/2014/main" id="{9894EC68-478C-4760-8E82-6ECEB027BE1F}"/>
              </a:ext>
            </a:extLst>
          </p:cNvPr>
          <p:cNvSpPr/>
          <p:nvPr/>
        </p:nvSpPr>
        <p:spPr>
          <a:xfrm>
            <a:off x="7603381" y="4975851"/>
            <a:ext cx="86882" cy="111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0" name="object 149">
            <a:extLst>
              <a:ext uri="{FF2B5EF4-FFF2-40B4-BE49-F238E27FC236}">
                <a16:creationId xmlns:a16="http://schemas.microsoft.com/office/drawing/2014/main" id="{1704A4D0-8475-4E9D-B08B-81CE20BC42F7}"/>
              </a:ext>
            </a:extLst>
          </p:cNvPr>
          <p:cNvSpPr/>
          <p:nvPr/>
        </p:nvSpPr>
        <p:spPr>
          <a:xfrm>
            <a:off x="7032443" y="5174439"/>
            <a:ext cx="86882" cy="992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1" name="object 150">
            <a:extLst>
              <a:ext uri="{FF2B5EF4-FFF2-40B4-BE49-F238E27FC236}">
                <a16:creationId xmlns:a16="http://schemas.microsoft.com/office/drawing/2014/main" id="{616577AD-6234-47F6-A40E-4265FF773471}"/>
              </a:ext>
            </a:extLst>
          </p:cNvPr>
          <p:cNvSpPr/>
          <p:nvPr/>
        </p:nvSpPr>
        <p:spPr>
          <a:xfrm>
            <a:off x="8223974" y="4119438"/>
            <a:ext cx="86882" cy="992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2" name="object 151">
            <a:extLst>
              <a:ext uri="{FF2B5EF4-FFF2-40B4-BE49-F238E27FC236}">
                <a16:creationId xmlns:a16="http://schemas.microsoft.com/office/drawing/2014/main" id="{D36A26D3-799E-4CD3-B003-2444731800FD}"/>
              </a:ext>
            </a:extLst>
          </p:cNvPr>
          <p:cNvSpPr/>
          <p:nvPr/>
        </p:nvSpPr>
        <p:spPr>
          <a:xfrm>
            <a:off x="6976587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3" name="object 152">
            <a:extLst>
              <a:ext uri="{FF2B5EF4-FFF2-40B4-BE49-F238E27FC236}">
                <a16:creationId xmlns:a16="http://schemas.microsoft.com/office/drawing/2014/main" id="{1C75425E-DB3C-4D93-A3C2-9CEDF27B523D}"/>
              </a:ext>
            </a:extLst>
          </p:cNvPr>
          <p:cNvSpPr/>
          <p:nvPr/>
        </p:nvSpPr>
        <p:spPr>
          <a:xfrm>
            <a:off x="7162763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4" name="object 153">
            <a:extLst>
              <a:ext uri="{FF2B5EF4-FFF2-40B4-BE49-F238E27FC236}">
                <a16:creationId xmlns:a16="http://schemas.microsoft.com/office/drawing/2014/main" id="{491AC7D9-9358-4DBE-B6AB-BB4F6CB51DD6}"/>
              </a:ext>
            </a:extLst>
          </p:cNvPr>
          <p:cNvSpPr/>
          <p:nvPr/>
        </p:nvSpPr>
        <p:spPr>
          <a:xfrm>
            <a:off x="7336531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5" name="object 154">
            <a:extLst>
              <a:ext uri="{FF2B5EF4-FFF2-40B4-BE49-F238E27FC236}">
                <a16:creationId xmlns:a16="http://schemas.microsoft.com/office/drawing/2014/main" id="{97F3BBEF-6229-4588-8741-A4791F542E98}"/>
              </a:ext>
            </a:extLst>
          </p:cNvPr>
          <p:cNvSpPr/>
          <p:nvPr/>
        </p:nvSpPr>
        <p:spPr>
          <a:xfrm>
            <a:off x="7510293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6" name="object 155">
            <a:extLst>
              <a:ext uri="{FF2B5EF4-FFF2-40B4-BE49-F238E27FC236}">
                <a16:creationId xmlns:a16="http://schemas.microsoft.com/office/drawing/2014/main" id="{7A22B487-19AA-4369-9B58-E113314FAE7B}"/>
              </a:ext>
            </a:extLst>
          </p:cNvPr>
          <p:cNvSpPr/>
          <p:nvPr/>
        </p:nvSpPr>
        <p:spPr>
          <a:xfrm>
            <a:off x="7696468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7" name="object 156">
            <a:extLst>
              <a:ext uri="{FF2B5EF4-FFF2-40B4-BE49-F238E27FC236}">
                <a16:creationId xmlns:a16="http://schemas.microsoft.com/office/drawing/2014/main" id="{FF41FF1A-383A-4431-BFE7-D51F47F0355F}"/>
              </a:ext>
            </a:extLst>
          </p:cNvPr>
          <p:cNvSpPr/>
          <p:nvPr/>
        </p:nvSpPr>
        <p:spPr>
          <a:xfrm>
            <a:off x="7870236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8" name="object 157">
            <a:extLst>
              <a:ext uri="{FF2B5EF4-FFF2-40B4-BE49-F238E27FC236}">
                <a16:creationId xmlns:a16="http://schemas.microsoft.com/office/drawing/2014/main" id="{0210DD20-1898-4639-A6D8-C9E7B83B915A}"/>
              </a:ext>
            </a:extLst>
          </p:cNvPr>
          <p:cNvSpPr/>
          <p:nvPr/>
        </p:nvSpPr>
        <p:spPr>
          <a:xfrm>
            <a:off x="8043999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9" name="object 158">
            <a:extLst>
              <a:ext uri="{FF2B5EF4-FFF2-40B4-BE49-F238E27FC236}">
                <a16:creationId xmlns:a16="http://schemas.microsoft.com/office/drawing/2014/main" id="{1B80F609-2051-408E-9A88-279DAEFB5A69}"/>
              </a:ext>
            </a:extLst>
          </p:cNvPr>
          <p:cNvSpPr/>
          <p:nvPr/>
        </p:nvSpPr>
        <p:spPr>
          <a:xfrm>
            <a:off x="8230181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0" name="object 159">
            <a:extLst>
              <a:ext uri="{FF2B5EF4-FFF2-40B4-BE49-F238E27FC236}">
                <a16:creationId xmlns:a16="http://schemas.microsoft.com/office/drawing/2014/main" id="{6DA09DCB-0A76-4B2B-B997-B843674E4C41}"/>
              </a:ext>
            </a:extLst>
          </p:cNvPr>
          <p:cNvSpPr/>
          <p:nvPr/>
        </p:nvSpPr>
        <p:spPr>
          <a:xfrm>
            <a:off x="8403942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1" name="object 160">
            <a:extLst>
              <a:ext uri="{FF2B5EF4-FFF2-40B4-BE49-F238E27FC236}">
                <a16:creationId xmlns:a16="http://schemas.microsoft.com/office/drawing/2014/main" id="{F356180E-A512-44B2-BD2A-54B8B5C22581}"/>
              </a:ext>
            </a:extLst>
          </p:cNvPr>
          <p:cNvSpPr/>
          <p:nvPr/>
        </p:nvSpPr>
        <p:spPr>
          <a:xfrm>
            <a:off x="8577704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2" name="object 174">
            <a:extLst>
              <a:ext uri="{FF2B5EF4-FFF2-40B4-BE49-F238E27FC236}">
                <a16:creationId xmlns:a16="http://schemas.microsoft.com/office/drawing/2014/main" id="{C8D56A08-ADB9-4F24-A6F9-16386EFC3F62}"/>
              </a:ext>
            </a:extLst>
          </p:cNvPr>
          <p:cNvSpPr txBox="1"/>
          <p:nvPr/>
        </p:nvSpPr>
        <p:spPr>
          <a:xfrm>
            <a:off x="6672108" y="4992234"/>
            <a:ext cx="37582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140"/>
              </a:lnSpc>
            </a:pPr>
            <a:r>
              <a:rPr sz="2335" spc="3" dirty="0">
                <a:latin typeface="Corbel"/>
                <a:cs typeface="Corbel"/>
              </a:rPr>
              <a:t>0</a:t>
            </a:r>
            <a:endParaRPr sz="2335">
              <a:latin typeface="Corbel"/>
              <a:cs typeface="Corbel"/>
            </a:endParaRPr>
          </a:p>
          <a:p>
            <a:pPr marL="214866">
              <a:lnSpc>
                <a:spcPts val="2671"/>
              </a:lnSpc>
            </a:pPr>
            <a:r>
              <a:rPr sz="2335" spc="3" dirty="0">
                <a:latin typeface="Corbel"/>
                <a:cs typeface="Corbel"/>
              </a:rPr>
              <a:t>0</a:t>
            </a:r>
            <a:endParaRPr sz="2335">
              <a:latin typeface="Corbel"/>
              <a:cs typeface="Corbel"/>
            </a:endParaRPr>
          </a:p>
        </p:txBody>
      </p:sp>
      <p:sp>
        <p:nvSpPr>
          <p:cNvPr id="223" name="object 176">
            <a:extLst>
              <a:ext uri="{FF2B5EF4-FFF2-40B4-BE49-F238E27FC236}">
                <a16:creationId xmlns:a16="http://schemas.microsoft.com/office/drawing/2014/main" id="{739EA273-3BAE-493D-B44A-D8C66F32029C}"/>
              </a:ext>
            </a:extLst>
          </p:cNvPr>
          <p:cNvSpPr txBox="1"/>
          <p:nvPr/>
        </p:nvSpPr>
        <p:spPr>
          <a:xfrm>
            <a:off x="8550763" y="5348188"/>
            <a:ext cx="308052" cy="3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271"/>
              </a:lnSpc>
            </a:pPr>
            <a:r>
              <a:rPr sz="2335" spc="24" dirty="0">
                <a:latin typeface="Corbel"/>
                <a:cs typeface="Corbel"/>
              </a:rPr>
              <a:t>10</a:t>
            </a:r>
            <a:endParaRPr sz="2335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7637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546" y="472711"/>
            <a:ext cx="10276269" cy="77441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3"/>
              </a:spcBef>
            </a:pPr>
            <a:r>
              <a:rPr lang="en-CA" sz="2486" dirty="0"/>
              <a:t>William Playfair - </a:t>
            </a:r>
            <a:r>
              <a:rPr lang="en-GB" sz="2486" dirty="0"/>
              <a:t>Founder of graphical methods of statistics, invented numerous common diagram types</a:t>
            </a:r>
            <a:endParaRPr lang="en-CA" sz="2486" dirty="0"/>
          </a:p>
        </p:txBody>
      </p:sp>
      <p:pic>
        <p:nvPicPr>
          <p:cNvPr id="5" name="Picture 4" descr="Chart, bar chart&#10;&#10;Description automatically generated with medium confidence">
            <a:extLst>
              <a:ext uri="{FF2B5EF4-FFF2-40B4-BE49-F238E27FC236}">
                <a16:creationId xmlns:a16="http://schemas.microsoft.com/office/drawing/2014/main" id="{7DB7F3AB-5F3F-4CD5-A0F8-735111A97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466" y="1566333"/>
            <a:ext cx="6860117" cy="4609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09CB0F-8987-48BC-9AFC-C00225FDDE82}"/>
              </a:ext>
            </a:extLst>
          </p:cNvPr>
          <p:cNvSpPr txBox="1"/>
          <p:nvPr/>
        </p:nvSpPr>
        <p:spPr>
          <a:xfrm>
            <a:off x="787399" y="6269873"/>
            <a:ext cx="6860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en.wikipedia.org/wiki/William_Playfair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6563F27-7167-47D9-82D4-702689552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89458" y="1566333"/>
            <a:ext cx="2959605" cy="34158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AA3109-C91F-4FB7-9AF3-AE60ACFD3846}"/>
              </a:ext>
            </a:extLst>
          </p:cNvPr>
          <p:cNvSpPr txBox="1"/>
          <p:nvPr/>
        </p:nvSpPr>
        <p:spPr>
          <a:xfrm>
            <a:off x="8151913" y="5524063"/>
            <a:ext cx="491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6" tooltip="https://en.wikipedia.org/?title=William_Playfair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sa/3.0/"/>
              </a:rPr>
              <a:t>CC BY-SA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6108171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68EB-AF5B-449A-B0E3-6FD19392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5FB2-944F-4A7D-86A6-EF054D7F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Selective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Associative  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Quantitative  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Order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Variations / Length / Resolution</a:t>
            </a:r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61D0B084-11B9-48D6-89F3-07AEF70DD1E5}"/>
              </a:ext>
            </a:extLst>
          </p:cNvPr>
          <p:cNvSpPr/>
          <p:nvPr/>
        </p:nvSpPr>
        <p:spPr>
          <a:xfrm>
            <a:off x="6324969" y="1997024"/>
            <a:ext cx="1005404" cy="633046"/>
          </a:xfrm>
          <a:custGeom>
            <a:avLst/>
            <a:gdLst/>
            <a:ahLst/>
            <a:cxnLst/>
            <a:rect l="l" t="t" r="r" b="b"/>
            <a:pathLst>
              <a:path w="1657984" h="1043939">
                <a:moveTo>
                  <a:pt x="0" y="1043864"/>
                </a:moveTo>
                <a:lnTo>
                  <a:pt x="1657903" y="1043864"/>
                </a:lnTo>
                <a:lnTo>
                  <a:pt x="1657903" y="0"/>
                </a:lnTo>
                <a:lnTo>
                  <a:pt x="0" y="0"/>
                </a:lnTo>
                <a:lnTo>
                  <a:pt x="0" y="104386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" name="object 4">
            <a:extLst>
              <a:ext uri="{FF2B5EF4-FFF2-40B4-BE49-F238E27FC236}">
                <a16:creationId xmlns:a16="http://schemas.microsoft.com/office/drawing/2014/main" id="{C3739A59-7BBC-4F87-98FE-AEDEEB1CEC85}"/>
              </a:ext>
            </a:extLst>
          </p:cNvPr>
          <p:cNvSpPr/>
          <p:nvPr/>
        </p:nvSpPr>
        <p:spPr>
          <a:xfrm>
            <a:off x="9316208" y="1997024"/>
            <a:ext cx="1005404" cy="633046"/>
          </a:xfrm>
          <a:custGeom>
            <a:avLst/>
            <a:gdLst/>
            <a:ahLst/>
            <a:cxnLst/>
            <a:rect l="l" t="t" r="r" b="b"/>
            <a:pathLst>
              <a:path w="1657984" h="1043939">
                <a:moveTo>
                  <a:pt x="0" y="1043864"/>
                </a:moveTo>
                <a:lnTo>
                  <a:pt x="1657903" y="1043864"/>
                </a:lnTo>
                <a:lnTo>
                  <a:pt x="1657903" y="0"/>
                </a:lnTo>
                <a:lnTo>
                  <a:pt x="0" y="0"/>
                </a:lnTo>
                <a:lnTo>
                  <a:pt x="0" y="104386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" name="object 5">
            <a:extLst>
              <a:ext uri="{FF2B5EF4-FFF2-40B4-BE49-F238E27FC236}">
                <a16:creationId xmlns:a16="http://schemas.microsoft.com/office/drawing/2014/main" id="{FEAEA9A1-7691-4C63-9294-AA59B4CDA72E}"/>
              </a:ext>
            </a:extLst>
          </p:cNvPr>
          <p:cNvSpPr/>
          <p:nvPr/>
        </p:nvSpPr>
        <p:spPr>
          <a:xfrm>
            <a:off x="7826793" y="1997024"/>
            <a:ext cx="993081" cy="633046"/>
          </a:xfrm>
          <a:custGeom>
            <a:avLst/>
            <a:gdLst/>
            <a:ahLst/>
            <a:cxnLst/>
            <a:rect l="l" t="t" r="r" b="b"/>
            <a:pathLst>
              <a:path w="1637665" h="1043939">
                <a:moveTo>
                  <a:pt x="0" y="1043864"/>
                </a:moveTo>
                <a:lnTo>
                  <a:pt x="1637434" y="1043864"/>
                </a:lnTo>
                <a:lnTo>
                  <a:pt x="1637434" y="0"/>
                </a:lnTo>
                <a:lnTo>
                  <a:pt x="0" y="0"/>
                </a:lnTo>
                <a:lnTo>
                  <a:pt x="0" y="104386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7" name="object 6">
            <a:extLst>
              <a:ext uri="{FF2B5EF4-FFF2-40B4-BE49-F238E27FC236}">
                <a16:creationId xmlns:a16="http://schemas.microsoft.com/office/drawing/2014/main" id="{44004FEE-E96A-4B25-B202-9BFA373D3CFB}"/>
              </a:ext>
            </a:extLst>
          </p:cNvPr>
          <p:cNvSpPr/>
          <p:nvPr/>
        </p:nvSpPr>
        <p:spPr>
          <a:xfrm>
            <a:off x="6498737" y="2145965"/>
            <a:ext cx="124118" cy="124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8" name="object 7">
            <a:extLst>
              <a:ext uri="{FF2B5EF4-FFF2-40B4-BE49-F238E27FC236}">
                <a16:creationId xmlns:a16="http://schemas.microsoft.com/office/drawing/2014/main" id="{1EE23E34-4D93-40CB-9481-CA0AD88FCADD}"/>
              </a:ext>
            </a:extLst>
          </p:cNvPr>
          <p:cNvSpPr/>
          <p:nvPr/>
        </p:nvSpPr>
        <p:spPr>
          <a:xfrm>
            <a:off x="6982795" y="2282495"/>
            <a:ext cx="124118" cy="124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" name="object 8">
            <a:extLst>
              <a:ext uri="{FF2B5EF4-FFF2-40B4-BE49-F238E27FC236}">
                <a16:creationId xmlns:a16="http://schemas.microsoft.com/office/drawing/2014/main" id="{AFED4594-8B5E-406F-AD19-E6565A052A1D}"/>
              </a:ext>
            </a:extLst>
          </p:cNvPr>
          <p:cNvSpPr/>
          <p:nvPr/>
        </p:nvSpPr>
        <p:spPr>
          <a:xfrm>
            <a:off x="7932297" y="2152171"/>
            <a:ext cx="211015" cy="223723"/>
          </a:xfrm>
          <a:custGeom>
            <a:avLst/>
            <a:gdLst/>
            <a:ahLst/>
            <a:cxnLst/>
            <a:rect l="l" t="t" r="r" b="b"/>
            <a:pathLst>
              <a:path w="347980" h="368935">
                <a:moveTo>
                  <a:pt x="0" y="0"/>
                </a:moveTo>
                <a:lnTo>
                  <a:pt x="347955" y="368423"/>
                </a:lnTo>
              </a:path>
            </a:pathLst>
          </a:custGeom>
          <a:ln w="10233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0" name="object 9">
            <a:extLst>
              <a:ext uri="{FF2B5EF4-FFF2-40B4-BE49-F238E27FC236}">
                <a16:creationId xmlns:a16="http://schemas.microsoft.com/office/drawing/2014/main" id="{1463B8AE-8594-462F-BEC5-7FC83F99A227}"/>
              </a:ext>
            </a:extLst>
          </p:cNvPr>
          <p:cNvSpPr/>
          <p:nvPr/>
        </p:nvSpPr>
        <p:spPr>
          <a:xfrm>
            <a:off x="8341882" y="2251465"/>
            <a:ext cx="223723" cy="236045"/>
          </a:xfrm>
          <a:custGeom>
            <a:avLst/>
            <a:gdLst/>
            <a:ahLst/>
            <a:cxnLst/>
            <a:rect l="l" t="t" r="r" b="b"/>
            <a:pathLst>
              <a:path w="368934" h="389254">
                <a:moveTo>
                  <a:pt x="0" y="0"/>
                </a:moveTo>
                <a:lnTo>
                  <a:pt x="368423" y="388890"/>
                </a:lnTo>
              </a:path>
            </a:pathLst>
          </a:custGeom>
          <a:ln w="10233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1" name="object 10">
            <a:extLst>
              <a:ext uri="{FF2B5EF4-FFF2-40B4-BE49-F238E27FC236}">
                <a16:creationId xmlns:a16="http://schemas.microsoft.com/office/drawing/2014/main" id="{494BF0C4-422E-45A8-82CA-32AEC7B8FB4C}"/>
              </a:ext>
            </a:extLst>
          </p:cNvPr>
          <p:cNvSpPr/>
          <p:nvPr/>
        </p:nvSpPr>
        <p:spPr>
          <a:xfrm>
            <a:off x="9483766" y="2152171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0"/>
                </a:moveTo>
                <a:lnTo>
                  <a:pt x="0" y="245615"/>
                </a:lnTo>
                <a:lnTo>
                  <a:pt x="245615" y="245615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2" name="object 11">
            <a:extLst>
              <a:ext uri="{FF2B5EF4-FFF2-40B4-BE49-F238E27FC236}">
                <a16:creationId xmlns:a16="http://schemas.microsoft.com/office/drawing/2014/main" id="{C3940DB1-325B-49FD-8489-789FE2932D36}"/>
              </a:ext>
            </a:extLst>
          </p:cNvPr>
          <p:cNvSpPr/>
          <p:nvPr/>
        </p:nvSpPr>
        <p:spPr>
          <a:xfrm>
            <a:off x="9483766" y="2152171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245615"/>
                </a:moveTo>
                <a:lnTo>
                  <a:pt x="0" y="0"/>
                </a:lnTo>
                <a:lnTo>
                  <a:pt x="245615" y="245615"/>
                </a:lnTo>
                <a:lnTo>
                  <a:pt x="0" y="24561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3" name="object 12">
            <a:extLst>
              <a:ext uri="{FF2B5EF4-FFF2-40B4-BE49-F238E27FC236}">
                <a16:creationId xmlns:a16="http://schemas.microsoft.com/office/drawing/2014/main" id="{55BBF908-AB9A-47B1-8F88-65710D519E7B}"/>
              </a:ext>
            </a:extLst>
          </p:cNvPr>
          <p:cNvSpPr/>
          <p:nvPr/>
        </p:nvSpPr>
        <p:spPr>
          <a:xfrm>
            <a:off x="9893357" y="2251465"/>
            <a:ext cx="149020" cy="161727"/>
          </a:xfrm>
          <a:custGeom>
            <a:avLst/>
            <a:gdLst/>
            <a:ahLst/>
            <a:cxnLst/>
            <a:rect l="l" t="t" r="r" b="b"/>
            <a:pathLst>
              <a:path w="245744" h="266700">
                <a:moveTo>
                  <a:pt x="0" y="0"/>
                </a:moveTo>
                <a:lnTo>
                  <a:pt x="0" y="266082"/>
                </a:lnTo>
                <a:lnTo>
                  <a:pt x="245615" y="266082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" name="object 13">
            <a:extLst>
              <a:ext uri="{FF2B5EF4-FFF2-40B4-BE49-F238E27FC236}">
                <a16:creationId xmlns:a16="http://schemas.microsoft.com/office/drawing/2014/main" id="{D2D209D7-53E4-418C-BB88-FFC4F0D1D731}"/>
              </a:ext>
            </a:extLst>
          </p:cNvPr>
          <p:cNvSpPr/>
          <p:nvPr/>
        </p:nvSpPr>
        <p:spPr>
          <a:xfrm>
            <a:off x="9893357" y="2251465"/>
            <a:ext cx="149020" cy="161727"/>
          </a:xfrm>
          <a:custGeom>
            <a:avLst/>
            <a:gdLst/>
            <a:ahLst/>
            <a:cxnLst/>
            <a:rect l="l" t="t" r="r" b="b"/>
            <a:pathLst>
              <a:path w="245744" h="266700">
                <a:moveTo>
                  <a:pt x="0" y="266083"/>
                </a:moveTo>
                <a:lnTo>
                  <a:pt x="0" y="0"/>
                </a:lnTo>
                <a:lnTo>
                  <a:pt x="245615" y="266083"/>
                </a:lnTo>
                <a:lnTo>
                  <a:pt x="0" y="266083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" name="object 14">
            <a:extLst>
              <a:ext uri="{FF2B5EF4-FFF2-40B4-BE49-F238E27FC236}">
                <a16:creationId xmlns:a16="http://schemas.microsoft.com/office/drawing/2014/main" id="{0CE0FDE3-2576-4FBF-86CF-D0DCDBF68AF3}"/>
              </a:ext>
            </a:extLst>
          </p:cNvPr>
          <p:cNvSpPr/>
          <p:nvPr/>
        </p:nvSpPr>
        <p:spPr>
          <a:xfrm>
            <a:off x="10017472" y="2052878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0"/>
                </a:moveTo>
                <a:lnTo>
                  <a:pt x="0" y="245614"/>
                </a:lnTo>
                <a:lnTo>
                  <a:pt x="245615" y="245614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6" name="object 15">
            <a:extLst>
              <a:ext uri="{FF2B5EF4-FFF2-40B4-BE49-F238E27FC236}">
                <a16:creationId xmlns:a16="http://schemas.microsoft.com/office/drawing/2014/main" id="{FFB19726-8543-4489-A6F7-FCE358942E67}"/>
              </a:ext>
            </a:extLst>
          </p:cNvPr>
          <p:cNvSpPr/>
          <p:nvPr/>
        </p:nvSpPr>
        <p:spPr>
          <a:xfrm>
            <a:off x="10017472" y="2052878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245615"/>
                </a:moveTo>
                <a:lnTo>
                  <a:pt x="0" y="0"/>
                </a:lnTo>
                <a:lnTo>
                  <a:pt x="245615" y="245615"/>
                </a:lnTo>
                <a:lnTo>
                  <a:pt x="0" y="24561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E2470DD5-1D07-454C-8C9F-ED61183B1323}"/>
              </a:ext>
            </a:extLst>
          </p:cNvPr>
          <p:cNvSpPr/>
          <p:nvPr/>
        </p:nvSpPr>
        <p:spPr>
          <a:xfrm>
            <a:off x="6337381" y="2828613"/>
            <a:ext cx="993081" cy="633046"/>
          </a:xfrm>
          <a:custGeom>
            <a:avLst/>
            <a:gdLst/>
            <a:ahLst/>
            <a:cxnLst/>
            <a:rect l="l" t="t" r="r" b="b"/>
            <a:pathLst>
              <a:path w="1637665" h="1043939">
                <a:moveTo>
                  <a:pt x="0" y="1043864"/>
                </a:moveTo>
                <a:lnTo>
                  <a:pt x="1637434" y="1043864"/>
                </a:lnTo>
                <a:lnTo>
                  <a:pt x="1637434" y="0"/>
                </a:lnTo>
                <a:lnTo>
                  <a:pt x="0" y="0"/>
                </a:lnTo>
                <a:lnTo>
                  <a:pt x="0" y="104386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" name="object 17">
            <a:extLst>
              <a:ext uri="{FF2B5EF4-FFF2-40B4-BE49-F238E27FC236}">
                <a16:creationId xmlns:a16="http://schemas.microsoft.com/office/drawing/2014/main" id="{0271F115-7CEA-46A6-B243-CC569E8A812F}"/>
              </a:ext>
            </a:extLst>
          </p:cNvPr>
          <p:cNvSpPr/>
          <p:nvPr/>
        </p:nvSpPr>
        <p:spPr>
          <a:xfrm>
            <a:off x="9328621" y="2828613"/>
            <a:ext cx="993081" cy="633046"/>
          </a:xfrm>
          <a:custGeom>
            <a:avLst/>
            <a:gdLst/>
            <a:ahLst/>
            <a:cxnLst/>
            <a:rect l="l" t="t" r="r" b="b"/>
            <a:pathLst>
              <a:path w="1637665" h="1043939">
                <a:moveTo>
                  <a:pt x="0" y="1043864"/>
                </a:moveTo>
                <a:lnTo>
                  <a:pt x="1637434" y="1043864"/>
                </a:lnTo>
                <a:lnTo>
                  <a:pt x="1637434" y="0"/>
                </a:lnTo>
                <a:lnTo>
                  <a:pt x="0" y="0"/>
                </a:lnTo>
                <a:lnTo>
                  <a:pt x="0" y="104386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9" name="object 18">
            <a:extLst>
              <a:ext uri="{FF2B5EF4-FFF2-40B4-BE49-F238E27FC236}">
                <a16:creationId xmlns:a16="http://schemas.microsoft.com/office/drawing/2014/main" id="{81BDBA86-4D81-4BBC-A4C1-1FBAF068C146}"/>
              </a:ext>
            </a:extLst>
          </p:cNvPr>
          <p:cNvSpPr/>
          <p:nvPr/>
        </p:nvSpPr>
        <p:spPr>
          <a:xfrm>
            <a:off x="7826793" y="2828613"/>
            <a:ext cx="1005404" cy="633046"/>
          </a:xfrm>
          <a:custGeom>
            <a:avLst/>
            <a:gdLst/>
            <a:ahLst/>
            <a:cxnLst/>
            <a:rect l="l" t="t" r="r" b="b"/>
            <a:pathLst>
              <a:path w="1657984" h="1043939">
                <a:moveTo>
                  <a:pt x="0" y="1043864"/>
                </a:moveTo>
                <a:lnTo>
                  <a:pt x="1657903" y="1043864"/>
                </a:lnTo>
                <a:lnTo>
                  <a:pt x="1657903" y="0"/>
                </a:lnTo>
                <a:lnTo>
                  <a:pt x="0" y="0"/>
                </a:lnTo>
                <a:lnTo>
                  <a:pt x="0" y="104386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" name="object 19">
            <a:extLst>
              <a:ext uri="{FF2B5EF4-FFF2-40B4-BE49-F238E27FC236}">
                <a16:creationId xmlns:a16="http://schemas.microsoft.com/office/drawing/2014/main" id="{6BE824AD-9C19-44DC-B3AD-B94B56309026}"/>
              </a:ext>
            </a:extLst>
          </p:cNvPr>
          <p:cNvSpPr/>
          <p:nvPr/>
        </p:nvSpPr>
        <p:spPr>
          <a:xfrm>
            <a:off x="6455296" y="2909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101" y="0"/>
                </a:moveTo>
                <a:lnTo>
                  <a:pt x="56251" y="7238"/>
                </a:lnTo>
                <a:lnTo>
                  <a:pt x="26975" y="26976"/>
                </a:lnTo>
                <a:lnTo>
                  <a:pt x="7237" y="56253"/>
                </a:lnTo>
                <a:lnTo>
                  <a:pt x="0" y="92105"/>
                </a:lnTo>
                <a:lnTo>
                  <a:pt x="7237" y="127957"/>
                </a:lnTo>
                <a:lnTo>
                  <a:pt x="26975" y="157234"/>
                </a:lnTo>
                <a:lnTo>
                  <a:pt x="56251" y="176973"/>
                </a:lnTo>
                <a:lnTo>
                  <a:pt x="92101" y="184211"/>
                </a:lnTo>
                <a:lnTo>
                  <a:pt x="127952" y="176973"/>
                </a:lnTo>
                <a:lnTo>
                  <a:pt x="157228" y="157234"/>
                </a:lnTo>
                <a:lnTo>
                  <a:pt x="176966" y="127957"/>
                </a:lnTo>
                <a:lnTo>
                  <a:pt x="184203" y="92105"/>
                </a:lnTo>
                <a:lnTo>
                  <a:pt x="176966" y="56253"/>
                </a:lnTo>
                <a:lnTo>
                  <a:pt x="157228" y="26976"/>
                </a:lnTo>
                <a:lnTo>
                  <a:pt x="127952" y="7238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54C67F0A-0298-49B4-8ED6-D44B2E6969F8}"/>
              </a:ext>
            </a:extLst>
          </p:cNvPr>
          <p:cNvSpPr/>
          <p:nvPr/>
        </p:nvSpPr>
        <p:spPr>
          <a:xfrm>
            <a:off x="6455296" y="2909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0" y="92105"/>
                </a:moveTo>
                <a:lnTo>
                  <a:pt x="7238" y="56254"/>
                </a:lnTo>
                <a:lnTo>
                  <a:pt x="26977" y="26977"/>
                </a:lnTo>
                <a:lnTo>
                  <a:pt x="56254" y="7238"/>
                </a:lnTo>
                <a:lnTo>
                  <a:pt x="92105" y="0"/>
                </a:lnTo>
                <a:lnTo>
                  <a:pt x="127957" y="7238"/>
                </a:lnTo>
                <a:lnTo>
                  <a:pt x="157234" y="26977"/>
                </a:lnTo>
                <a:lnTo>
                  <a:pt x="176973" y="56254"/>
                </a:lnTo>
                <a:lnTo>
                  <a:pt x="184211" y="92105"/>
                </a:lnTo>
                <a:lnTo>
                  <a:pt x="176973" y="127957"/>
                </a:lnTo>
                <a:lnTo>
                  <a:pt x="157234" y="157234"/>
                </a:lnTo>
                <a:lnTo>
                  <a:pt x="127957" y="176973"/>
                </a:lnTo>
                <a:lnTo>
                  <a:pt x="92105" y="184211"/>
                </a:lnTo>
                <a:lnTo>
                  <a:pt x="56254" y="176973"/>
                </a:lnTo>
                <a:lnTo>
                  <a:pt x="26977" y="157234"/>
                </a:lnTo>
                <a:lnTo>
                  <a:pt x="7238" y="127957"/>
                </a:lnTo>
                <a:lnTo>
                  <a:pt x="0" y="9210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2" name="object 21">
            <a:extLst>
              <a:ext uri="{FF2B5EF4-FFF2-40B4-BE49-F238E27FC236}">
                <a16:creationId xmlns:a16="http://schemas.microsoft.com/office/drawing/2014/main" id="{3CBA97D5-E92E-46CA-B605-33A8920511D0}"/>
              </a:ext>
            </a:extLst>
          </p:cNvPr>
          <p:cNvSpPr/>
          <p:nvPr/>
        </p:nvSpPr>
        <p:spPr>
          <a:xfrm>
            <a:off x="6579411" y="3008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92101" y="0"/>
                </a:moveTo>
                <a:lnTo>
                  <a:pt x="56251" y="8042"/>
                </a:lnTo>
                <a:lnTo>
                  <a:pt x="26975" y="29974"/>
                </a:lnTo>
                <a:lnTo>
                  <a:pt x="7237" y="62504"/>
                </a:lnTo>
                <a:lnTo>
                  <a:pt x="0" y="102340"/>
                </a:lnTo>
                <a:lnTo>
                  <a:pt x="7237" y="142175"/>
                </a:lnTo>
                <a:lnTo>
                  <a:pt x="26975" y="174704"/>
                </a:lnTo>
                <a:lnTo>
                  <a:pt x="56251" y="196637"/>
                </a:lnTo>
                <a:lnTo>
                  <a:pt x="92101" y="204679"/>
                </a:lnTo>
                <a:lnTo>
                  <a:pt x="127958" y="196637"/>
                </a:lnTo>
                <a:lnTo>
                  <a:pt x="157237" y="174704"/>
                </a:lnTo>
                <a:lnTo>
                  <a:pt x="176976" y="142175"/>
                </a:lnTo>
                <a:lnTo>
                  <a:pt x="184214" y="102340"/>
                </a:lnTo>
                <a:lnTo>
                  <a:pt x="176976" y="62504"/>
                </a:lnTo>
                <a:lnTo>
                  <a:pt x="157237" y="29974"/>
                </a:lnTo>
                <a:lnTo>
                  <a:pt x="127958" y="8042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3" name="object 22">
            <a:extLst>
              <a:ext uri="{FF2B5EF4-FFF2-40B4-BE49-F238E27FC236}">
                <a16:creationId xmlns:a16="http://schemas.microsoft.com/office/drawing/2014/main" id="{74729C23-A665-4D01-A07E-41C6C8F44B90}"/>
              </a:ext>
            </a:extLst>
          </p:cNvPr>
          <p:cNvSpPr/>
          <p:nvPr/>
        </p:nvSpPr>
        <p:spPr>
          <a:xfrm>
            <a:off x="6579411" y="3008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0" y="102339"/>
                </a:moveTo>
                <a:lnTo>
                  <a:pt x="7238" y="62504"/>
                </a:lnTo>
                <a:lnTo>
                  <a:pt x="26977" y="29974"/>
                </a:lnTo>
                <a:lnTo>
                  <a:pt x="56254" y="8042"/>
                </a:lnTo>
                <a:lnTo>
                  <a:pt x="92105" y="0"/>
                </a:lnTo>
                <a:lnTo>
                  <a:pt x="127957" y="8042"/>
                </a:lnTo>
                <a:lnTo>
                  <a:pt x="157234" y="29974"/>
                </a:lnTo>
                <a:lnTo>
                  <a:pt x="176973" y="62504"/>
                </a:lnTo>
                <a:lnTo>
                  <a:pt x="184211" y="102339"/>
                </a:lnTo>
                <a:lnTo>
                  <a:pt x="176973" y="142174"/>
                </a:lnTo>
                <a:lnTo>
                  <a:pt x="157234" y="174704"/>
                </a:lnTo>
                <a:lnTo>
                  <a:pt x="127957" y="196637"/>
                </a:lnTo>
                <a:lnTo>
                  <a:pt x="92105" y="204679"/>
                </a:lnTo>
                <a:lnTo>
                  <a:pt x="56254" y="196637"/>
                </a:lnTo>
                <a:lnTo>
                  <a:pt x="26977" y="174704"/>
                </a:lnTo>
                <a:lnTo>
                  <a:pt x="7238" y="142174"/>
                </a:lnTo>
                <a:lnTo>
                  <a:pt x="0" y="102339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4" name="object 23">
            <a:extLst>
              <a:ext uri="{FF2B5EF4-FFF2-40B4-BE49-F238E27FC236}">
                <a16:creationId xmlns:a16="http://schemas.microsoft.com/office/drawing/2014/main" id="{F19DE003-6FF8-46AA-A759-A1CA49FAA3FD}"/>
              </a:ext>
            </a:extLst>
          </p:cNvPr>
          <p:cNvSpPr/>
          <p:nvPr/>
        </p:nvSpPr>
        <p:spPr>
          <a:xfrm>
            <a:off x="6691118" y="3120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101" y="0"/>
                </a:moveTo>
                <a:lnTo>
                  <a:pt x="56251" y="7238"/>
                </a:lnTo>
                <a:lnTo>
                  <a:pt x="26975" y="26976"/>
                </a:lnTo>
                <a:lnTo>
                  <a:pt x="7237" y="56253"/>
                </a:lnTo>
                <a:lnTo>
                  <a:pt x="0" y="92105"/>
                </a:lnTo>
                <a:lnTo>
                  <a:pt x="7237" y="127957"/>
                </a:lnTo>
                <a:lnTo>
                  <a:pt x="26975" y="157234"/>
                </a:lnTo>
                <a:lnTo>
                  <a:pt x="56251" y="176973"/>
                </a:lnTo>
                <a:lnTo>
                  <a:pt x="92101" y="184211"/>
                </a:lnTo>
                <a:lnTo>
                  <a:pt x="127954" y="176973"/>
                </a:lnTo>
                <a:lnTo>
                  <a:pt x="157233" y="157234"/>
                </a:lnTo>
                <a:lnTo>
                  <a:pt x="176974" y="127957"/>
                </a:lnTo>
                <a:lnTo>
                  <a:pt x="184214" y="92105"/>
                </a:lnTo>
                <a:lnTo>
                  <a:pt x="176974" y="56253"/>
                </a:lnTo>
                <a:lnTo>
                  <a:pt x="157233" y="26976"/>
                </a:lnTo>
                <a:lnTo>
                  <a:pt x="127954" y="7238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5" name="object 24">
            <a:extLst>
              <a:ext uri="{FF2B5EF4-FFF2-40B4-BE49-F238E27FC236}">
                <a16:creationId xmlns:a16="http://schemas.microsoft.com/office/drawing/2014/main" id="{85663A79-7A86-4751-8D9A-00452D14BB78}"/>
              </a:ext>
            </a:extLst>
          </p:cNvPr>
          <p:cNvSpPr/>
          <p:nvPr/>
        </p:nvSpPr>
        <p:spPr>
          <a:xfrm>
            <a:off x="6691118" y="3120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0" y="92105"/>
                </a:moveTo>
                <a:lnTo>
                  <a:pt x="7238" y="56254"/>
                </a:lnTo>
                <a:lnTo>
                  <a:pt x="26977" y="26977"/>
                </a:lnTo>
                <a:lnTo>
                  <a:pt x="56254" y="7238"/>
                </a:lnTo>
                <a:lnTo>
                  <a:pt x="92105" y="0"/>
                </a:lnTo>
                <a:lnTo>
                  <a:pt x="127957" y="7238"/>
                </a:lnTo>
                <a:lnTo>
                  <a:pt x="157234" y="26977"/>
                </a:lnTo>
                <a:lnTo>
                  <a:pt x="176973" y="56254"/>
                </a:lnTo>
                <a:lnTo>
                  <a:pt x="184211" y="92105"/>
                </a:lnTo>
                <a:lnTo>
                  <a:pt x="176973" y="127957"/>
                </a:lnTo>
                <a:lnTo>
                  <a:pt x="157234" y="157234"/>
                </a:lnTo>
                <a:lnTo>
                  <a:pt x="127957" y="176973"/>
                </a:lnTo>
                <a:lnTo>
                  <a:pt x="92105" y="184211"/>
                </a:lnTo>
                <a:lnTo>
                  <a:pt x="56254" y="176973"/>
                </a:lnTo>
                <a:lnTo>
                  <a:pt x="26977" y="157234"/>
                </a:lnTo>
                <a:lnTo>
                  <a:pt x="7238" y="127957"/>
                </a:lnTo>
                <a:lnTo>
                  <a:pt x="0" y="9210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6" name="object 25">
            <a:extLst>
              <a:ext uri="{FF2B5EF4-FFF2-40B4-BE49-F238E27FC236}">
                <a16:creationId xmlns:a16="http://schemas.microsoft.com/office/drawing/2014/main" id="{FB23F5E0-DF9C-42BC-AC1D-4074E38E76EB}"/>
              </a:ext>
            </a:extLst>
          </p:cNvPr>
          <p:cNvSpPr/>
          <p:nvPr/>
        </p:nvSpPr>
        <p:spPr>
          <a:xfrm>
            <a:off x="6802826" y="3219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92101" y="0"/>
                </a:moveTo>
                <a:lnTo>
                  <a:pt x="56251" y="8042"/>
                </a:lnTo>
                <a:lnTo>
                  <a:pt x="26975" y="29974"/>
                </a:lnTo>
                <a:lnTo>
                  <a:pt x="7237" y="62504"/>
                </a:lnTo>
                <a:lnTo>
                  <a:pt x="0" y="102339"/>
                </a:lnTo>
                <a:lnTo>
                  <a:pt x="7237" y="142174"/>
                </a:lnTo>
                <a:lnTo>
                  <a:pt x="26975" y="174703"/>
                </a:lnTo>
                <a:lnTo>
                  <a:pt x="56251" y="196636"/>
                </a:lnTo>
                <a:lnTo>
                  <a:pt x="92101" y="204678"/>
                </a:lnTo>
                <a:lnTo>
                  <a:pt x="127952" y="196636"/>
                </a:lnTo>
                <a:lnTo>
                  <a:pt x="157228" y="174703"/>
                </a:lnTo>
                <a:lnTo>
                  <a:pt x="176966" y="142174"/>
                </a:lnTo>
                <a:lnTo>
                  <a:pt x="184203" y="102339"/>
                </a:lnTo>
                <a:lnTo>
                  <a:pt x="176966" y="62504"/>
                </a:lnTo>
                <a:lnTo>
                  <a:pt x="157228" y="29974"/>
                </a:lnTo>
                <a:lnTo>
                  <a:pt x="127952" y="8042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7" name="object 26">
            <a:extLst>
              <a:ext uri="{FF2B5EF4-FFF2-40B4-BE49-F238E27FC236}">
                <a16:creationId xmlns:a16="http://schemas.microsoft.com/office/drawing/2014/main" id="{4EDC5B06-AE5F-4E4F-BBA1-BF9A6D1A4113}"/>
              </a:ext>
            </a:extLst>
          </p:cNvPr>
          <p:cNvSpPr/>
          <p:nvPr/>
        </p:nvSpPr>
        <p:spPr>
          <a:xfrm>
            <a:off x="6802826" y="3219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0" y="102339"/>
                </a:moveTo>
                <a:lnTo>
                  <a:pt x="7238" y="62504"/>
                </a:lnTo>
                <a:lnTo>
                  <a:pt x="26977" y="29974"/>
                </a:lnTo>
                <a:lnTo>
                  <a:pt x="56254" y="8042"/>
                </a:lnTo>
                <a:lnTo>
                  <a:pt x="92105" y="0"/>
                </a:lnTo>
                <a:lnTo>
                  <a:pt x="127957" y="8042"/>
                </a:lnTo>
                <a:lnTo>
                  <a:pt x="157234" y="29974"/>
                </a:lnTo>
                <a:lnTo>
                  <a:pt x="176973" y="62504"/>
                </a:lnTo>
                <a:lnTo>
                  <a:pt x="184211" y="102339"/>
                </a:lnTo>
                <a:lnTo>
                  <a:pt x="176973" y="142174"/>
                </a:lnTo>
                <a:lnTo>
                  <a:pt x="157234" y="174704"/>
                </a:lnTo>
                <a:lnTo>
                  <a:pt x="127957" y="196637"/>
                </a:lnTo>
                <a:lnTo>
                  <a:pt x="92105" y="204679"/>
                </a:lnTo>
                <a:lnTo>
                  <a:pt x="56254" y="196637"/>
                </a:lnTo>
                <a:lnTo>
                  <a:pt x="26977" y="174704"/>
                </a:lnTo>
                <a:lnTo>
                  <a:pt x="7238" y="142174"/>
                </a:lnTo>
                <a:lnTo>
                  <a:pt x="0" y="102339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8" name="object 27">
            <a:extLst>
              <a:ext uri="{FF2B5EF4-FFF2-40B4-BE49-F238E27FC236}">
                <a16:creationId xmlns:a16="http://schemas.microsoft.com/office/drawing/2014/main" id="{30A6378D-FC0E-41C3-8858-668E2DDF9A57}"/>
              </a:ext>
            </a:extLst>
          </p:cNvPr>
          <p:cNvSpPr/>
          <p:nvPr/>
        </p:nvSpPr>
        <p:spPr>
          <a:xfrm>
            <a:off x="6914527" y="3331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112" y="0"/>
                </a:moveTo>
                <a:lnTo>
                  <a:pt x="56260" y="7238"/>
                </a:lnTo>
                <a:lnTo>
                  <a:pt x="26980" y="26976"/>
                </a:lnTo>
                <a:lnTo>
                  <a:pt x="7239" y="56253"/>
                </a:lnTo>
                <a:lnTo>
                  <a:pt x="0" y="92105"/>
                </a:lnTo>
                <a:lnTo>
                  <a:pt x="7239" y="127957"/>
                </a:lnTo>
                <a:lnTo>
                  <a:pt x="26980" y="157234"/>
                </a:lnTo>
                <a:lnTo>
                  <a:pt x="56260" y="176973"/>
                </a:lnTo>
                <a:lnTo>
                  <a:pt x="92112" y="184211"/>
                </a:lnTo>
                <a:lnTo>
                  <a:pt x="127963" y="176973"/>
                </a:lnTo>
                <a:lnTo>
                  <a:pt x="157238" y="157234"/>
                </a:lnTo>
                <a:lnTo>
                  <a:pt x="176976" y="127957"/>
                </a:lnTo>
                <a:lnTo>
                  <a:pt x="184214" y="92105"/>
                </a:lnTo>
                <a:lnTo>
                  <a:pt x="176976" y="56253"/>
                </a:lnTo>
                <a:lnTo>
                  <a:pt x="157238" y="26976"/>
                </a:lnTo>
                <a:lnTo>
                  <a:pt x="127963" y="7238"/>
                </a:lnTo>
                <a:lnTo>
                  <a:pt x="92112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9" name="object 28">
            <a:extLst>
              <a:ext uri="{FF2B5EF4-FFF2-40B4-BE49-F238E27FC236}">
                <a16:creationId xmlns:a16="http://schemas.microsoft.com/office/drawing/2014/main" id="{02A99757-D0DB-43FE-A6CB-DE1531F9B32D}"/>
              </a:ext>
            </a:extLst>
          </p:cNvPr>
          <p:cNvSpPr/>
          <p:nvPr/>
        </p:nvSpPr>
        <p:spPr>
          <a:xfrm>
            <a:off x="6914527" y="3331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0" y="92105"/>
                </a:moveTo>
                <a:lnTo>
                  <a:pt x="7238" y="56254"/>
                </a:lnTo>
                <a:lnTo>
                  <a:pt x="26977" y="26977"/>
                </a:lnTo>
                <a:lnTo>
                  <a:pt x="56254" y="7238"/>
                </a:lnTo>
                <a:lnTo>
                  <a:pt x="92105" y="0"/>
                </a:lnTo>
                <a:lnTo>
                  <a:pt x="127957" y="7238"/>
                </a:lnTo>
                <a:lnTo>
                  <a:pt x="157234" y="26977"/>
                </a:lnTo>
                <a:lnTo>
                  <a:pt x="176973" y="56254"/>
                </a:lnTo>
                <a:lnTo>
                  <a:pt x="184211" y="92105"/>
                </a:lnTo>
                <a:lnTo>
                  <a:pt x="176973" y="127957"/>
                </a:lnTo>
                <a:lnTo>
                  <a:pt x="157234" y="157234"/>
                </a:lnTo>
                <a:lnTo>
                  <a:pt x="127957" y="176973"/>
                </a:lnTo>
                <a:lnTo>
                  <a:pt x="92105" y="184211"/>
                </a:lnTo>
                <a:lnTo>
                  <a:pt x="56254" y="176973"/>
                </a:lnTo>
                <a:lnTo>
                  <a:pt x="26977" y="157234"/>
                </a:lnTo>
                <a:lnTo>
                  <a:pt x="7238" y="127957"/>
                </a:lnTo>
                <a:lnTo>
                  <a:pt x="0" y="9210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0" name="object 29">
            <a:extLst>
              <a:ext uri="{FF2B5EF4-FFF2-40B4-BE49-F238E27FC236}">
                <a16:creationId xmlns:a16="http://schemas.microsoft.com/office/drawing/2014/main" id="{1AE943CB-11E8-4066-8B51-BEB172B344A4}"/>
              </a:ext>
            </a:extLst>
          </p:cNvPr>
          <p:cNvSpPr/>
          <p:nvPr/>
        </p:nvSpPr>
        <p:spPr>
          <a:xfrm>
            <a:off x="7919884" y="3269232"/>
            <a:ext cx="248367" cy="136698"/>
          </a:xfrm>
          <a:custGeom>
            <a:avLst/>
            <a:gdLst/>
            <a:ahLst/>
            <a:cxnLst/>
            <a:rect l="l" t="t" r="r" b="b"/>
            <a:pathLst>
              <a:path w="409575" h="225425">
                <a:moveTo>
                  <a:pt x="0" y="225147"/>
                </a:moveTo>
                <a:lnTo>
                  <a:pt x="409358" y="0"/>
                </a:lnTo>
              </a:path>
            </a:pathLst>
          </a:custGeom>
          <a:ln w="6140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1" name="object 30">
            <a:extLst>
              <a:ext uri="{FF2B5EF4-FFF2-40B4-BE49-F238E27FC236}">
                <a16:creationId xmlns:a16="http://schemas.microsoft.com/office/drawing/2014/main" id="{F2DC7D5A-B6E8-49D5-8EC3-627E7A11EEB5}"/>
              </a:ext>
            </a:extLst>
          </p:cNvPr>
          <p:cNvSpPr/>
          <p:nvPr/>
        </p:nvSpPr>
        <p:spPr>
          <a:xfrm>
            <a:off x="8267414" y="3157525"/>
            <a:ext cx="112054" cy="62380"/>
          </a:xfrm>
          <a:custGeom>
            <a:avLst/>
            <a:gdLst/>
            <a:ahLst/>
            <a:cxnLst/>
            <a:rect l="l" t="t" r="r" b="b"/>
            <a:pathLst>
              <a:path w="184784" h="102870">
                <a:moveTo>
                  <a:pt x="0" y="102339"/>
                </a:moveTo>
                <a:lnTo>
                  <a:pt x="184211" y="0"/>
                </a:lnTo>
              </a:path>
            </a:pathLst>
          </a:custGeom>
          <a:ln w="6140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2" name="object 31">
            <a:extLst>
              <a:ext uri="{FF2B5EF4-FFF2-40B4-BE49-F238E27FC236}">
                <a16:creationId xmlns:a16="http://schemas.microsoft.com/office/drawing/2014/main" id="{5A289F5B-92F9-40CC-8E38-905D3AAE142A}"/>
              </a:ext>
            </a:extLst>
          </p:cNvPr>
          <p:cNvSpPr/>
          <p:nvPr/>
        </p:nvSpPr>
        <p:spPr>
          <a:xfrm>
            <a:off x="8528057" y="2958937"/>
            <a:ext cx="236045" cy="136698"/>
          </a:xfrm>
          <a:custGeom>
            <a:avLst/>
            <a:gdLst/>
            <a:ahLst/>
            <a:cxnLst/>
            <a:rect l="l" t="t" r="r" b="b"/>
            <a:pathLst>
              <a:path w="389255" h="225425">
                <a:moveTo>
                  <a:pt x="0" y="225147"/>
                </a:moveTo>
                <a:lnTo>
                  <a:pt x="388890" y="0"/>
                </a:lnTo>
              </a:path>
            </a:pathLst>
          </a:custGeom>
          <a:ln w="6140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3" name="object 32">
            <a:extLst>
              <a:ext uri="{FF2B5EF4-FFF2-40B4-BE49-F238E27FC236}">
                <a16:creationId xmlns:a16="http://schemas.microsoft.com/office/drawing/2014/main" id="{8035FFD0-8823-49DD-B469-AD6A722E0F73}"/>
              </a:ext>
            </a:extLst>
          </p:cNvPr>
          <p:cNvSpPr/>
          <p:nvPr/>
        </p:nvSpPr>
        <p:spPr>
          <a:xfrm>
            <a:off x="9489974" y="2952731"/>
            <a:ext cx="99294" cy="62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4" name="object 33">
            <a:extLst>
              <a:ext uri="{FF2B5EF4-FFF2-40B4-BE49-F238E27FC236}">
                <a16:creationId xmlns:a16="http://schemas.microsoft.com/office/drawing/2014/main" id="{F48BDD04-D797-42F4-8691-A9155BB03893}"/>
              </a:ext>
            </a:extLst>
          </p:cNvPr>
          <p:cNvSpPr/>
          <p:nvPr/>
        </p:nvSpPr>
        <p:spPr>
          <a:xfrm>
            <a:off x="9446532" y="3045820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0"/>
                </a:moveTo>
                <a:lnTo>
                  <a:pt x="0" y="81871"/>
                </a:lnTo>
                <a:lnTo>
                  <a:pt x="143273" y="81871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5" name="object 34">
            <a:extLst>
              <a:ext uri="{FF2B5EF4-FFF2-40B4-BE49-F238E27FC236}">
                <a16:creationId xmlns:a16="http://schemas.microsoft.com/office/drawing/2014/main" id="{02CF36DF-21B1-4EB4-A43D-2445BDC75788}"/>
              </a:ext>
            </a:extLst>
          </p:cNvPr>
          <p:cNvSpPr/>
          <p:nvPr/>
        </p:nvSpPr>
        <p:spPr>
          <a:xfrm>
            <a:off x="9446532" y="3045820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81871"/>
                </a:moveTo>
                <a:lnTo>
                  <a:pt x="0" y="0"/>
                </a:lnTo>
                <a:lnTo>
                  <a:pt x="143275" y="81871"/>
                </a:lnTo>
                <a:lnTo>
                  <a:pt x="0" y="81871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6" name="object 35">
            <a:extLst>
              <a:ext uri="{FF2B5EF4-FFF2-40B4-BE49-F238E27FC236}">
                <a16:creationId xmlns:a16="http://schemas.microsoft.com/office/drawing/2014/main" id="{418B39F3-901B-4576-97A5-7DA2A59ED605}"/>
              </a:ext>
            </a:extLst>
          </p:cNvPr>
          <p:cNvSpPr/>
          <p:nvPr/>
        </p:nvSpPr>
        <p:spPr>
          <a:xfrm>
            <a:off x="9626503" y="2890672"/>
            <a:ext cx="99294" cy="62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7" name="object 36">
            <a:extLst>
              <a:ext uri="{FF2B5EF4-FFF2-40B4-BE49-F238E27FC236}">
                <a16:creationId xmlns:a16="http://schemas.microsoft.com/office/drawing/2014/main" id="{AB508752-E459-40E8-A596-956C378E6C1B}"/>
              </a:ext>
            </a:extLst>
          </p:cNvPr>
          <p:cNvSpPr/>
          <p:nvPr/>
        </p:nvSpPr>
        <p:spPr>
          <a:xfrm>
            <a:off x="9508593" y="3107878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0"/>
                </a:moveTo>
                <a:lnTo>
                  <a:pt x="0" y="81871"/>
                </a:lnTo>
                <a:lnTo>
                  <a:pt x="143273" y="81871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8" name="object 37">
            <a:extLst>
              <a:ext uri="{FF2B5EF4-FFF2-40B4-BE49-F238E27FC236}">
                <a16:creationId xmlns:a16="http://schemas.microsoft.com/office/drawing/2014/main" id="{29188BA3-FD5B-430A-A75E-F8F7B60DEE29}"/>
              </a:ext>
            </a:extLst>
          </p:cNvPr>
          <p:cNvSpPr/>
          <p:nvPr/>
        </p:nvSpPr>
        <p:spPr>
          <a:xfrm>
            <a:off x="9508593" y="3107878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81871"/>
                </a:moveTo>
                <a:lnTo>
                  <a:pt x="0" y="0"/>
                </a:lnTo>
                <a:lnTo>
                  <a:pt x="143275" y="81871"/>
                </a:lnTo>
                <a:lnTo>
                  <a:pt x="0" y="81871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9" name="object 38">
            <a:extLst>
              <a:ext uri="{FF2B5EF4-FFF2-40B4-BE49-F238E27FC236}">
                <a16:creationId xmlns:a16="http://schemas.microsoft.com/office/drawing/2014/main" id="{C236F5E2-3188-4E36-BAC7-D730FDE023F7}"/>
              </a:ext>
            </a:extLst>
          </p:cNvPr>
          <p:cNvSpPr/>
          <p:nvPr/>
        </p:nvSpPr>
        <p:spPr>
          <a:xfrm>
            <a:off x="10011266" y="3238202"/>
            <a:ext cx="260649" cy="1861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0" name="object 39">
            <a:extLst>
              <a:ext uri="{FF2B5EF4-FFF2-40B4-BE49-F238E27FC236}">
                <a16:creationId xmlns:a16="http://schemas.microsoft.com/office/drawing/2014/main" id="{3A12110D-E56A-45A5-9307-388A0D4567E3}"/>
              </a:ext>
            </a:extLst>
          </p:cNvPr>
          <p:cNvSpPr/>
          <p:nvPr/>
        </p:nvSpPr>
        <p:spPr>
          <a:xfrm>
            <a:off x="6337381" y="3573320"/>
            <a:ext cx="2470189" cy="2159827"/>
          </a:xfrm>
          <a:custGeom>
            <a:avLst/>
            <a:gdLst/>
            <a:ahLst/>
            <a:cxnLst/>
            <a:rect l="l" t="t" r="r" b="b"/>
            <a:pathLst>
              <a:path w="4073525" h="3561715">
                <a:moveTo>
                  <a:pt x="0" y="3561421"/>
                </a:moveTo>
                <a:lnTo>
                  <a:pt x="4073119" y="3561421"/>
                </a:lnTo>
                <a:lnTo>
                  <a:pt x="4073119" y="0"/>
                </a:lnTo>
                <a:lnTo>
                  <a:pt x="0" y="0"/>
                </a:lnTo>
                <a:lnTo>
                  <a:pt x="0" y="356142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1" name="object 40">
            <a:extLst>
              <a:ext uri="{FF2B5EF4-FFF2-40B4-BE49-F238E27FC236}">
                <a16:creationId xmlns:a16="http://schemas.microsoft.com/office/drawing/2014/main" id="{E6E4D848-7E00-4150-8DB5-E259769748DA}"/>
              </a:ext>
            </a:extLst>
          </p:cNvPr>
          <p:cNvSpPr/>
          <p:nvPr/>
        </p:nvSpPr>
        <p:spPr>
          <a:xfrm>
            <a:off x="6852466" y="3691232"/>
            <a:ext cx="0" cy="1961134"/>
          </a:xfrm>
          <a:custGeom>
            <a:avLst/>
            <a:gdLst/>
            <a:ahLst/>
            <a:cxnLst/>
            <a:rect l="l" t="t" r="r" b="b"/>
            <a:pathLst>
              <a:path h="3234054">
                <a:moveTo>
                  <a:pt x="0" y="0"/>
                </a:moveTo>
                <a:lnTo>
                  <a:pt x="1" y="3233935"/>
                </a:lnTo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2" name="object 41">
            <a:extLst>
              <a:ext uri="{FF2B5EF4-FFF2-40B4-BE49-F238E27FC236}">
                <a16:creationId xmlns:a16="http://schemas.microsoft.com/office/drawing/2014/main" id="{C32E3124-C656-4E1A-8FFD-CF4AF5E040C8}"/>
              </a:ext>
            </a:extLst>
          </p:cNvPr>
          <p:cNvSpPr/>
          <p:nvPr/>
        </p:nvSpPr>
        <p:spPr>
          <a:xfrm>
            <a:off x="6393235" y="5317174"/>
            <a:ext cx="2321169" cy="0"/>
          </a:xfrm>
          <a:custGeom>
            <a:avLst/>
            <a:gdLst/>
            <a:ahLst/>
            <a:cxnLst/>
            <a:rect l="l" t="t" r="r" b="b"/>
            <a:pathLst>
              <a:path w="3827780">
                <a:moveTo>
                  <a:pt x="0" y="0"/>
                </a:moveTo>
                <a:lnTo>
                  <a:pt x="3827505" y="1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3" name="object 42">
            <a:extLst>
              <a:ext uri="{FF2B5EF4-FFF2-40B4-BE49-F238E27FC236}">
                <a16:creationId xmlns:a16="http://schemas.microsoft.com/office/drawing/2014/main" id="{4A4CD118-35C1-41B5-A0CA-909B36486897}"/>
              </a:ext>
            </a:extLst>
          </p:cNvPr>
          <p:cNvSpPr/>
          <p:nvPr/>
        </p:nvSpPr>
        <p:spPr>
          <a:xfrm>
            <a:off x="7789557" y="4454556"/>
            <a:ext cx="86882" cy="111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4" name="object 43">
            <a:extLst>
              <a:ext uri="{FF2B5EF4-FFF2-40B4-BE49-F238E27FC236}">
                <a16:creationId xmlns:a16="http://schemas.microsoft.com/office/drawing/2014/main" id="{9AC119D6-6FF8-4B4B-B25E-D0A39934316D}"/>
              </a:ext>
            </a:extLst>
          </p:cNvPr>
          <p:cNvSpPr/>
          <p:nvPr/>
        </p:nvSpPr>
        <p:spPr>
          <a:xfrm>
            <a:off x="7305499" y="5075145"/>
            <a:ext cx="86882" cy="1117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5" name="object 44">
            <a:extLst>
              <a:ext uri="{FF2B5EF4-FFF2-40B4-BE49-F238E27FC236}">
                <a16:creationId xmlns:a16="http://schemas.microsoft.com/office/drawing/2014/main" id="{3E3A0D97-684D-4512-84BB-6FC2EDD8902B}"/>
              </a:ext>
            </a:extLst>
          </p:cNvPr>
          <p:cNvSpPr/>
          <p:nvPr/>
        </p:nvSpPr>
        <p:spPr>
          <a:xfrm>
            <a:off x="8571498" y="3722261"/>
            <a:ext cx="99294" cy="992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6" name="object 45">
            <a:extLst>
              <a:ext uri="{FF2B5EF4-FFF2-40B4-BE49-F238E27FC236}">
                <a16:creationId xmlns:a16="http://schemas.microsoft.com/office/drawing/2014/main" id="{A28EB119-0074-4D16-B383-3D56EEC08569}"/>
              </a:ext>
            </a:extLst>
          </p:cNvPr>
          <p:cNvSpPr/>
          <p:nvPr/>
        </p:nvSpPr>
        <p:spPr>
          <a:xfrm>
            <a:off x="8472204" y="3871203"/>
            <a:ext cx="86882" cy="992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7" name="object 46">
            <a:extLst>
              <a:ext uri="{FF2B5EF4-FFF2-40B4-BE49-F238E27FC236}">
                <a16:creationId xmlns:a16="http://schemas.microsoft.com/office/drawing/2014/main" id="{AB172C42-AA05-4526-8C02-BCD9F729F4E6}"/>
              </a:ext>
            </a:extLst>
          </p:cNvPr>
          <p:cNvSpPr/>
          <p:nvPr/>
        </p:nvSpPr>
        <p:spPr>
          <a:xfrm>
            <a:off x="8137087" y="4392497"/>
            <a:ext cx="99294" cy="992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8" name="object 47">
            <a:extLst>
              <a:ext uri="{FF2B5EF4-FFF2-40B4-BE49-F238E27FC236}">
                <a16:creationId xmlns:a16="http://schemas.microsoft.com/office/drawing/2014/main" id="{F63B1EE2-E278-4D60-9060-A846D8A22753}"/>
              </a:ext>
            </a:extLst>
          </p:cNvPr>
          <p:cNvSpPr/>
          <p:nvPr/>
        </p:nvSpPr>
        <p:spPr>
          <a:xfrm>
            <a:off x="7603381" y="4975851"/>
            <a:ext cx="86882" cy="111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9" name="object 48">
            <a:extLst>
              <a:ext uri="{FF2B5EF4-FFF2-40B4-BE49-F238E27FC236}">
                <a16:creationId xmlns:a16="http://schemas.microsoft.com/office/drawing/2014/main" id="{D2251616-40B4-483F-8F14-60F1F4A0C19D}"/>
              </a:ext>
            </a:extLst>
          </p:cNvPr>
          <p:cNvSpPr/>
          <p:nvPr/>
        </p:nvSpPr>
        <p:spPr>
          <a:xfrm>
            <a:off x="7032443" y="5174439"/>
            <a:ext cx="86882" cy="992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0" name="object 49">
            <a:extLst>
              <a:ext uri="{FF2B5EF4-FFF2-40B4-BE49-F238E27FC236}">
                <a16:creationId xmlns:a16="http://schemas.microsoft.com/office/drawing/2014/main" id="{8A63333D-F709-48D8-AAE9-82DFB8FC2C4E}"/>
              </a:ext>
            </a:extLst>
          </p:cNvPr>
          <p:cNvSpPr/>
          <p:nvPr/>
        </p:nvSpPr>
        <p:spPr>
          <a:xfrm>
            <a:off x="8223974" y="4119438"/>
            <a:ext cx="86882" cy="992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1" name="object 50">
            <a:extLst>
              <a:ext uri="{FF2B5EF4-FFF2-40B4-BE49-F238E27FC236}">
                <a16:creationId xmlns:a16="http://schemas.microsoft.com/office/drawing/2014/main" id="{FE067758-D5CE-492E-B9DF-4E38A691DD41}"/>
              </a:ext>
            </a:extLst>
          </p:cNvPr>
          <p:cNvSpPr/>
          <p:nvPr/>
        </p:nvSpPr>
        <p:spPr>
          <a:xfrm>
            <a:off x="6976587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2" name="object 51">
            <a:extLst>
              <a:ext uri="{FF2B5EF4-FFF2-40B4-BE49-F238E27FC236}">
                <a16:creationId xmlns:a16="http://schemas.microsoft.com/office/drawing/2014/main" id="{26C6C115-65D0-4BFD-8D2F-DF3913C8DF62}"/>
              </a:ext>
            </a:extLst>
          </p:cNvPr>
          <p:cNvSpPr/>
          <p:nvPr/>
        </p:nvSpPr>
        <p:spPr>
          <a:xfrm>
            <a:off x="7162763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3" name="object 52">
            <a:extLst>
              <a:ext uri="{FF2B5EF4-FFF2-40B4-BE49-F238E27FC236}">
                <a16:creationId xmlns:a16="http://schemas.microsoft.com/office/drawing/2014/main" id="{CADF7282-5101-456F-8D39-A794783B10DE}"/>
              </a:ext>
            </a:extLst>
          </p:cNvPr>
          <p:cNvSpPr/>
          <p:nvPr/>
        </p:nvSpPr>
        <p:spPr>
          <a:xfrm>
            <a:off x="7336531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4" name="object 53">
            <a:extLst>
              <a:ext uri="{FF2B5EF4-FFF2-40B4-BE49-F238E27FC236}">
                <a16:creationId xmlns:a16="http://schemas.microsoft.com/office/drawing/2014/main" id="{3BD1B5C5-8DF9-46C6-8D8C-35CEF571E469}"/>
              </a:ext>
            </a:extLst>
          </p:cNvPr>
          <p:cNvSpPr/>
          <p:nvPr/>
        </p:nvSpPr>
        <p:spPr>
          <a:xfrm>
            <a:off x="7510293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5" name="object 54">
            <a:extLst>
              <a:ext uri="{FF2B5EF4-FFF2-40B4-BE49-F238E27FC236}">
                <a16:creationId xmlns:a16="http://schemas.microsoft.com/office/drawing/2014/main" id="{2541BF3B-FAA1-4182-BED3-97E176F15217}"/>
              </a:ext>
            </a:extLst>
          </p:cNvPr>
          <p:cNvSpPr/>
          <p:nvPr/>
        </p:nvSpPr>
        <p:spPr>
          <a:xfrm>
            <a:off x="7696468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6" name="object 55">
            <a:extLst>
              <a:ext uri="{FF2B5EF4-FFF2-40B4-BE49-F238E27FC236}">
                <a16:creationId xmlns:a16="http://schemas.microsoft.com/office/drawing/2014/main" id="{323BA5A9-078E-4133-8643-22E57808F620}"/>
              </a:ext>
            </a:extLst>
          </p:cNvPr>
          <p:cNvSpPr/>
          <p:nvPr/>
        </p:nvSpPr>
        <p:spPr>
          <a:xfrm>
            <a:off x="7870236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7" name="object 56">
            <a:extLst>
              <a:ext uri="{FF2B5EF4-FFF2-40B4-BE49-F238E27FC236}">
                <a16:creationId xmlns:a16="http://schemas.microsoft.com/office/drawing/2014/main" id="{E33B8124-F2E5-415F-8F51-FC6420308D8F}"/>
              </a:ext>
            </a:extLst>
          </p:cNvPr>
          <p:cNvSpPr/>
          <p:nvPr/>
        </p:nvSpPr>
        <p:spPr>
          <a:xfrm>
            <a:off x="8043999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8" name="object 57">
            <a:extLst>
              <a:ext uri="{FF2B5EF4-FFF2-40B4-BE49-F238E27FC236}">
                <a16:creationId xmlns:a16="http://schemas.microsoft.com/office/drawing/2014/main" id="{98AD99BC-BD9C-4732-8A42-B7E4C5D467DA}"/>
              </a:ext>
            </a:extLst>
          </p:cNvPr>
          <p:cNvSpPr/>
          <p:nvPr/>
        </p:nvSpPr>
        <p:spPr>
          <a:xfrm>
            <a:off x="8230181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9" name="object 58">
            <a:extLst>
              <a:ext uri="{FF2B5EF4-FFF2-40B4-BE49-F238E27FC236}">
                <a16:creationId xmlns:a16="http://schemas.microsoft.com/office/drawing/2014/main" id="{94D1221D-922D-4B22-BB92-DE9468B190FE}"/>
              </a:ext>
            </a:extLst>
          </p:cNvPr>
          <p:cNvSpPr/>
          <p:nvPr/>
        </p:nvSpPr>
        <p:spPr>
          <a:xfrm>
            <a:off x="8403942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0" name="object 59">
            <a:extLst>
              <a:ext uri="{FF2B5EF4-FFF2-40B4-BE49-F238E27FC236}">
                <a16:creationId xmlns:a16="http://schemas.microsoft.com/office/drawing/2014/main" id="{B74AD0C9-68C2-45B9-B258-255DB9F778D0}"/>
              </a:ext>
            </a:extLst>
          </p:cNvPr>
          <p:cNvSpPr/>
          <p:nvPr/>
        </p:nvSpPr>
        <p:spPr>
          <a:xfrm>
            <a:off x="8577704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1" name="object 60">
            <a:extLst>
              <a:ext uri="{FF2B5EF4-FFF2-40B4-BE49-F238E27FC236}">
                <a16:creationId xmlns:a16="http://schemas.microsoft.com/office/drawing/2014/main" id="{A905F7C1-71CB-47B6-BA76-AE89CF8359A8}"/>
              </a:ext>
            </a:extLst>
          </p:cNvPr>
          <p:cNvSpPr/>
          <p:nvPr/>
        </p:nvSpPr>
        <p:spPr>
          <a:xfrm>
            <a:off x="6498737" y="2145965"/>
            <a:ext cx="124118" cy="124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2" name="object 61">
            <a:extLst>
              <a:ext uri="{FF2B5EF4-FFF2-40B4-BE49-F238E27FC236}">
                <a16:creationId xmlns:a16="http://schemas.microsoft.com/office/drawing/2014/main" id="{6A210657-B801-44B6-8C7F-3C5E646CED34}"/>
              </a:ext>
            </a:extLst>
          </p:cNvPr>
          <p:cNvSpPr/>
          <p:nvPr/>
        </p:nvSpPr>
        <p:spPr>
          <a:xfrm>
            <a:off x="6982795" y="2282495"/>
            <a:ext cx="124118" cy="124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3" name="object 62">
            <a:extLst>
              <a:ext uri="{FF2B5EF4-FFF2-40B4-BE49-F238E27FC236}">
                <a16:creationId xmlns:a16="http://schemas.microsoft.com/office/drawing/2014/main" id="{FC7FC34D-443A-4E34-BDB4-B01766F0F50C}"/>
              </a:ext>
            </a:extLst>
          </p:cNvPr>
          <p:cNvSpPr/>
          <p:nvPr/>
        </p:nvSpPr>
        <p:spPr>
          <a:xfrm>
            <a:off x="7932297" y="2152171"/>
            <a:ext cx="211015" cy="223723"/>
          </a:xfrm>
          <a:custGeom>
            <a:avLst/>
            <a:gdLst/>
            <a:ahLst/>
            <a:cxnLst/>
            <a:rect l="l" t="t" r="r" b="b"/>
            <a:pathLst>
              <a:path w="347980" h="368935">
                <a:moveTo>
                  <a:pt x="0" y="0"/>
                </a:moveTo>
                <a:lnTo>
                  <a:pt x="347955" y="368423"/>
                </a:lnTo>
              </a:path>
            </a:pathLst>
          </a:custGeom>
          <a:ln w="10233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4" name="object 63">
            <a:extLst>
              <a:ext uri="{FF2B5EF4-FFF2-40B4-BE49-F238E27FC236}">
                <a16:creationId xmlns:a16="http://schemas.microsoft.com/office/drawing/2014/main" id="{2ED4007A-0DBC-444B-8808-7EAB2B59939F}"/>
              </a:ext>
            </a:extLst>
          </p:cNvPr>
          <p:cNvSpPr/>
          <p:nvPr/>
        </p:nvSpPr>
        <p:spPr>
          <a:xfrm>
            <a:off x="8341882" y="2251465"/>
            <a:ext cx="223723" cy="236045"/>
          </a:xfrm>
          <a:custGeom>
            <a:avLst/>
            <a:gdLst/>
            <a:ahLst/>
            <a:cxnLst/>
            <a:rect l="l" t="t" r="r" b="b"/>
            <a:pathLst>
              <a:path w="368934" h="389254">
                <a:moveTo>
                  <a:pt x="0" y="0"/>
                </a:moveTo>
                <a:lnTo>
                  <a:pt x="368423" y="388890"/>
                </a:lnTo>
              </a:path>
            </a:pathLst>
          </a:custGeom>
          <a:ln w="10233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5" name="object 64">
            <a:extLst>
              <a:ext uri="{FF2B5EF4-FFF2-40B4-BE49-F238E27FC236}">
                <a16:creationId xmlns:a16="http://schemas.microsoft.com/office/drawing/2014/main" id="{103FA401-A0AD-4651-8935-B6C6C5794F4F}"/>
              </a:ext>
            </a:extLst>
          </p:cNvPr>
          <p:cNvSpPr/>
          <p:nvPr/>
        </p:nvSpPr>
        <p:spPr>
          <a:xfrm>
            <a:off x="9483766" y="2152171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0"/>
                </a:moveTo>
                <a:lnTo>
                  <a:pt x="0" y="245615"/>
                </a:lnTo>
                <a:lnTo>
                  <a:pt x="245615" y="245615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6" name="object 65">
            <a:extLst>
              <a:ext uri="{FF2B5EF4-FFF2-40B4-BE49-F238E27FC236}">
                <a16:creationId xmlns:a16="http://schemas.microsoft.com/office/drawing/2014/main" id="{F8049E8C-48AA-441F-9900-1B376FB091F6}"/>
              </a:ext>
            </a:extLst>
          </p:cNvPr>
          <p:cNvSpPr/>
          <p:nvPr/>
        </p:nvSpPr>
        <p:spPr>
          <a:xfrm>
            <a:off x="9483766" y="2152171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245615"/>
                </a:moveTo>
                <a:lnTo>
                  <a:pt x="0" y="0"/>
                </a:lnTo>
                <a:lnTo>
                  <a:pt x="245615" y="245615"/>
                </a:lnTo>
                <a:lnTo>
                  <a:pt x="0" y="24561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7" name="object 66">
            <a:extLst>
              <a:ext uri="{FF2B5EF4-FFF2-40B4-BE49-F238E27FC236}">
                <a16:creationId xmlns:a16="http://schemas.microsoft.com/office/drawing/2014/main" id="{8E758B93-3F26-40D2-8462-6D4DE0E4B6D1}"/>
              </a:ext>
            </a:extLst>
          </p:cNvPr>
          <p:cNvSpPr/>
          <p:nvPr/>
        </p:nvSpPr>
        <p:spPr>
          <a:xfrm>
            <a:off x="9893357" y="2251465"/>
            <a:ext cx="149020" cy="161727"/>
          </a:xfrm>
          <a:custGeom>
            <a:avLst/>
            <a:gdLst/>
            <a:ahLst/>
            <a:cxnLst/>
            <a:rect l="l" t="t" r="r" b="b"/>
            <a:pathLst>
              <a:path w="245744" h="266700">
                <a:moveTo>
                  <a:pt x="0" y="0"/>
                </a:moveTo>
                <a:lnTo>
                  <a:pt x="0" y="266082"/>
                </a:lnTo>
                <a:lnTo>
                  <a:pt x="245615" y="266082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8" name="object 67">
            <a:extLst>
              <a:ext uri="{FF2B5EF4-FFF2-40B4-BE49-F238E27FC236}">
                <a16:creationId xmlns:a16="http://schemas.microsoft.com/office/drawing/2014/main" id="{EEE63328-F015-458A-8D6A-843145482B9E}"/>
              </a:ext>
            </a:extLst>
          </p:cNvPr>
          <p:cNvSpPr/>
          <p:nvPr/>
        </p:nvSpPr>
        <p:spPr>
          <a:xfrm>
            <a:off x="9893357" y="2251465"/>
            <a:ext cx="149020" cy="161727"/>
          </a:xfrm>
          <a:custGeom>
            <a:avLst/>
            <a:gdLst/>
            <a:ahLst/>
            <a:cxnLst/>
            <a:rect l="l" t="t" r="r" b="b"/>
            <a:pathLst>
              <a:path w="245744" h="266700">
                <a:moveTo>
                  <a:pt x="0" y="266083"/>
                </a:moveTo>
                <a:lnTo>
                  <a:pt x="0" y="0"/>
                </a:lnTo>
                <a:lnTo>
                  <a:pt x="245615" y="266083"/>
                </a:lnTo>
                <a:lnTo>
                  <a:pt x="0" y="266083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9" name="object 68">
            <a:extLst>
              <a:ext uri="{FF2B5EF4-FFF2-40B4-BE49-F238E27FC236}">
                <a16:creationId xmlns:a16="http://schemas.microsoft.com/office/drawing/2014/main" id="{9B7432E6-6CAF-4451-90B7-B03918B5863F}"/>
              </a:ext>
            </a:extLst>
          </p:cNvPr>
          <p:cNvSpPr/>
          <p:nvPr/>
        </p:nvSpPr>
        <p:spPr>
          <a:xfrm>
            <a:off x="10017472" y="2052878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0"/>
                </a:moveTo>
                <a:lnTo>
                  <a:pt x="0" y="245614"/>
                </a:lnTo>
                <a:lnTo>
                  <a:pt x="245615" y="245614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0" name="object 69">
            <a:extLst>
              <a:ext uri="{FF2B5EF4-FFF2-40B4-BE49-F238E27FC236}">
                <a16:creationId xmlns:a16="http://schemas.microsoft.com/office/drawing/2014/main" id="{1BE23A50-CF80-463B-9124-977DF6A16370}"/>
              </a:ext>
            </a:extLst>
          </p:cNvPr>
          <p:cNvSpPr/>
          <p:nvPr/>
        </p:nvSpPr>
        <p:spPr>
          <a:xfrm>
            <a:off x="10017472" y="2052878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245615"/>
                </a:moveTo>
                <a:lnTo>
                  <a:pt x="0" y="0"/>
                </a:lnTo>
                <a:lnTo>
                  <a:pt x="245615" y="245615"/>
                </a:lnTo>
                <a:lnTo>
                  <a:pt x="0" y="24561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1" name="object 70">
            <a:extLst>
              <a:ext uri="{FF2B5EF4-FFF2-40B4-BE49-F238E27FC236}">
                <a16:creationId xmlns:a16="http://schemas.microsoft.com/office/drawing/2014/main" id="{D25C0D05-031E-4F2F-AB07-160820DA0068}"/>
              </a:ext>
            </a:extLst>
          </p:cNvPr>
          <p:cNvSpPr/>
          <p:nvPr/>
        </p:nvSpPr>
        <p:spPr>
          <a:xfrm>
            <a:off x="6455296" y="2909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101" y="0"/>
                </a:moveTo>
                <a:lnTo>
                  <a:pt x="56251" y="7238"/>
                </a:lnTo>
                <a:lnTo>
                  <a:pt x="26975" y="26976"/>
                </a:lnTo>
                <a:lnTo>
                  <a:pt x="7237" y="56253"/>
                </a:lnTo>
                <a:lnTo>
                  <a:pt x="0" y="92105"/>
                </a:lnTo>
                <a:lnTo>
                  <a:pt x="7237" y="127957"/>
                </a:lnTo>
                <a:lnTo>
                  <a:pt x="26975" y="157234"/>
                </a:lnTo>
                <a:lnTo>
                  <a:pt x="56251" y="176973"/>
                </a:lnTo>
                <a:lnTo>
                  <a:pt x="92101" y="184211"/>
                </a:lnTo>
                <a:lnTo>
                  <a:pt x="127952" y="176973"/>
                </a:lnTo>
                <a:lnTo>
                  <a:pt x="157228" y="157234"/>
                </a:lnTo>
                <a:lnTo>
                  <a:pt x="176966" y="127957"/>
                </a:lnTo>
                <a:lnTo>
                  <a:pt x="184203" y="92105"/>
                </a:lnTo>
                <a:lnTo>
                  <a:pt x="176966" y="56253"/>
                </a:lnTo>
                <a:lnTo>
                  <a:pt x="157228" y="26976"/>
                </a:lnTo>
                <a:lnTo>
                  <a:pt x="127952" y="7238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2" name="object 71">
            <a:extLst>
              <a:ext uri="{FF2B5EF4-FFF2-40B4-BE49-F238E27FC236}">
                <a16:creationId xmlns:a16="http://schemas.microsoft.com/office/drawing/2014/main" id="{28AF7C25-3C6A-437E-BB52-E34D4908B6D0}"/>
              </a:ext>
            </a:extLst>
          </p:cNvPr>
          <p:cNvSpPr/>
          <p:nvPr/>
        </p:nvSpPr>
        <p:spPr>
          <a:xfrm>
            <a:off x="6455296" y="2909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0" y="92105"/>
                </a:moveTo>
                <a:lnTo>
                  <a:pt x="7238" y="56254"/>
                </a:lnTo>
                <a:lnTo>
                  <a:pt x="26977" y="26977"/>
                </a:lnTo>
                <a:lnTo>
                  <a:pt x="56254" y="7238"/>
                </a:lnTo>
                <a:lnTo>
                  <a:pt x="92105" y="0"/>
                </a:lnTo>
                <a:lnTo>
                  <a:pt x="127957" y="7238"/>
                </a:lnTo>
                <a:lnTo>
                  <a:pt x="157234" y="26977"/>
                </a:lnTo>
                <a:lnTo>
                  <a:pt x="176973" y="56254"/>
                </a:lnTo>
                <a:lnTo>
                  <a:pt x="184211" y="92105"/>
                </a:lnTo>
                <a:lnTo>
                  <a:pt x="176973" y="127957"/>
                </a:lnTo>
                <a:lnTo>
                  <a:pt x="157234" y="157234"/>
                </a:lnTo>
                <a:lnTo>
                  <a:pt x="127957" y="176973"/>
                </a:lnTo>
                <a:lnTo>
                  <a:pt x="92105" y="184211"/>
                </a:lnTo>
                <a:lnTo>
                  <a:pt x="56254" y="176973"/>
                </a:lnTo>
                <a:lnTo>
                  <a:pt x="26977" y="157234"/>
                </a:lnTo>
                <a:lnTo>
                  <a:pt x="7238" y="127957"/>
                </a:lnTo>
                <a:lnTo>
                  <a:pt x="0" y="9210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3" name="object 72">
            <a:extLst>
              <a:ext uri="{FF2B5EF4-FFF2-40B4-BE49-F238E27FC236}">
                <a16:creationId xmlns:a16="http://schemas.microsoft.com/office/drawing/2014/main" id="{9385499F-D653-47DD-953B-74D6C10C648E}"/>
              </a:ext>
            </a:extLst>
          </p:cNvPr>
          <p:cNvSpPr/>
          <p:nvPr/>
        </p:nvSpPr>
        <p:spPr>
          <a:xfrm>
            <a:off x="6579411" y="3008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92101" y="0"/>
                </a:moveTo>
                <a:lnTo>
                  <a:pt x="56251" y="8042"/>
                </a:lnTo>
                <a:lnTo>
                  <a:pt x="26975" y="29974"/>
                </a:lnTo>
                <a:lnTo>
                  <a:pt x="7237" y="62504"/>
                </a:lnTo>
                <a:lnTo>
                  <a:pt x="0" y="102340"/>
                </a:lnTo>
                <a:lnTo>
                  <a:pt x="7237" y="142175"/>
                </a:lnTo>
                <a:lnTo>
                  <a:pt x="26975" y="174704"/>
                </a:lnTo>
                <a:lnTo>
                  <a:pt x="56251" y="196637"/>
                </a:lnTo>
                <a:lnTo>
                  <a:pt x="92101" y="204679"/>
                </a:lnTo>
                <a:lnTo>
                  <a:pt x="127958" y="196637"/>
                </a:lnTo>
                <a:lnTo>
                  <a:pt x="157237" y="174704"/>
                </a:lnTo>
                <a:lnTo>
                  <a:pt x="176976" y="142175"/>
                </a:lnTo>
                <a:lnTo>
                  <a:pt x="184214" y="102340"/>
                </a:lnTo>
                <a:lnTo>
                  <a:pt x="176976" y="62504"/>
                </a:lnTo>
                <a:lnTo>
                  <a:pt x="157237" y="29974"/>
                </a:lnTo>
                <a:lnTo>
                  <a:pt x="127958" y="8042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4" name="object 73">
            <a:extLst>
              <a:ext uri="{FF2B5EF4-FFF2-40B4-BE49-F238E27FC236}">
                <a16:creationId xmlns:a16="http://schemas.microsoft.com/office/drawing/2014/main" id="{41C4A552-A7FF-46E1-8B01-39F08A937DEE}"/>
              </a:ext>
            </a:extLst>
          </p:cNvPr>
          <p:cNvSpPr/>
          <p:nvPr/>
        </p:nvSpPr>
        <p:spPr>
          <a:xfrm>
            <a:off x="6579411" y="3008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0" y="102339"/>
                </a:moveTo>
                <a:lnTo>
                  <a:pt x="7238" y="62504"/>
                </a:lnTo>
                <a:lnTo>
                  <a:pt x="26977" y="29974"/>
                </a:lnTo>
                <a:lnTo>
                  <a:pt x="56254" y="8042"/>
                </a:lnTo>
                <a:lnTo>
                  <a:pt x="92105" y="0"/>
                </a:lnTo>
                <a:lnTo>
                  <a:pt x="127957" y="8042"/>
                </a:lnTo>
                <a:lnTo>
                  <a:pt x="157234" y="29974"/>
                </a:lnTo>
                <a:lnTo>
                  <a:pt x="176973" y="62504"/>
                </a:lnTo>
                <a:lnTo>
                  <a:pt x="184211" y="102339"/>
                </a:lnTo>
                <a:lnTo>
                  <a:pt x="176973" y="142174"/>
                </a:lnTo>
                <a:lnTo>
                  <a:pt x="157234" y="174704"/>
                </a:lnTo>
                <a:lnTo>
                  <a:pt x="127957" y="196637"/>
                </a:lnTo>
                <a:lnTo>
                  <a:pt x="92105" y="204679"/>
                </a:lnTo>
                <a:lnTo>
                  <a:pt x="56254" y="196637"/>
                </a:lnTo>
                <a:lnTo>
                  <a:pt x="26977" y="174704"/>
                </a:lnTo>
                <a:lnTo>
                  <a:pt x="7238" y="142174"/>
                </a:lnTo>
                <a:lnTo>
                  <a:pt x="0" y="102339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5" name="object 74">
            <a:extLst>
              <a:ext uri="{FF2B5EF4-FFF2-40B4-BE49-F238E27FC236}">
                <a16:creationId xmlns:a16="http://schemas.microsoft.com/office/drawing/2014/main" id="{36492ED6-112F-4232-B913-2A3EBBC7FA70}"/>
              </a:ext>
            </a:extLst>
          </p:cNvPr>
          <p:cNvSpPr/>
          <p:nvPr/>
        </p:nvSpPr>
        <p:spPr>
          <a:xfrm>
            <a:off x="6691118" y="3120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101" y="0"/>
                </a:moveTo>
                <a:lnTo>
                  <a:pt x="56251" y="7238"/>
                </a:lnTo>
                <a:lnTo>
                  <a:pt x="26975" y="26976"/>
                </a:lnTo>
                <a:lnTo>
                  <a:pt x="7237" y="56253"/>
                </a:lnTo>
                <a:lnTo>
                  <a:pt x="0" y="92105"/>
                </a:lnTo>
                <a:lnTo>
                  <a:pt x="7237" y="127957"/>
                </a:lnTo>
                <a:lnTo>
                  <a:pt x="26975" y="157234"/>
                </a:lnTo>
                <a:lnTo>
                  <a:pt x="56251" y="176973"/>
                </a:lnTo>
                <a:lnTo>
                  <a:pt x="92101" y="184211"/>
                </a:lnTo>
                <a:lnTo>
                  <a:pt x="127954" y="176973"/>
                </a:lnTo>
                <a:lnTo>
                  <a:pt x="157233" y="157234"/>
                </a:lnTo>
                <a:lnTo>
                  <a:pt x="176974" y="127957"/>
                </a:lnTo>
                <a:lnTo>
                  <a:pt x="184214" y="92105"/>
                </a:lnTo>
                <a:lnTo>
                  <a:pt x="176974" y="56253"/>
                </a:lnTo>
                <a:lnTo>
                  <a:pt x="157233" y="26976"/>
                </a:lnTo>
                <a:lnTo>
                  <a:pt x="127954" y="7238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6" name="object 75">
            <a:extLst>
              <a:ext uri="{FF2B5EF4-FFF2-40B4-BE49-F238E27FC236}">
                <a16:creationId xmlns:a16="http://schemas.microsoft.com/office/drawing/2014/main" id="{F3251644-C073-4748-8D5A-F9F4C0E86B3E}"/>
              </a:ext>
            </a:extLst>
          </p:cNvPr>
          <p:cNvSpPr/>
          <p:nvPr/>
        </p:nvSpPr>
        <p:spPr>
          <a:xfrm>
            <a:off x="6691118" y="3120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0" y="92105"/>
                </a:moveTo>
                <a:lnTo>
                  <a:pt x="7238" y="56254"/>
                </a:lnTo>
                <a:lnTo>
                  <a:pt x="26977" y="26977"/>
                </a:lnTo>
                <a:lnTo>
                  <a:pt x="56254" y="7238"/>
                </a:lnTo>
                <a:lnTo>
                  <a:pt x="92105" y="0"/>
                </a:lnTo>
                <a:lnTo>
                  <a:pt x="127957" y="7238"/>
                </a:lnTo>
                <a:lnTo>
                  <a:pt x="157234" y="26977"/>
                </a:lnTo>
                <a:lnTo>
                  <a:pt x="176973" y="56254"/>
                </a:lnTo>
                <a:lnTo>
                  <a:pt x="184211" y="92105"/>
                </a:lnTo>
                <a:lnTo>
                  <a:pt x="176973" y="127957"/>
                </a:lnTo>
                <a:lnTo>
                  <a:pt x="157234" y="157234"/>
                </a:lnTo>
                <a:lnTo>
                  <a:pt x="127957" y="176973"/>
                </a:lnTo>
                <a:lnTo>
                  <a:pt x="92105" y="184211"/>
                </a:lnTo>
                <a:lnTo>
                  <a:pt x="56254" y="176973"/>
                </a:lnTo>
                <a:lnTo>
                  <a:pt x="26977" y="157234"/>
                </a:lnTo>
                <a:lnTo>
                  <a:pt x="7238" y="127957"/>
                </a:lnTo>
                <a:lnTo>
                  <a:pt x="0" y="9210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7" name="object 76">
            <a:extLst>
              <a:ext uri="{FF2B5EF4-FFF2-40B4-BE49-F238E27FC236}">
                <a16:creationId xmlns:a16="http://schemas.microsoft.com/office/drawing/2014/main" id="{7CD468B8-D42B-45B4-939C-2438FA21DD84}"/>
              </a:ext>
            </a:extLst>
          </p:cNvPr>
          <p:cNvSpPr/>
          <p:nvPr/>
        </p:nvSpPr>
        <p:spPr>
          <a:xfrm>
            <a:off x="6802826" y="3219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92101" y="0"/>
                </a:moveTo>
                <a:lnTo>
                  <a:pt x="56251" y="8042"/>
                </a:lnTo>
                <a:lnTo>
                  <a:pt x="26975" y="29974"/>
                </a:lnTo>
                <a:lnTo>
                  <a:pt x="7237" y="62504"/>
                </a:lnTo>
                <a:lnTo>
                  <a:pt x="0" y="102339"/>
                </a:lnTo>
                <a:lnTo>
                  <a:pt x="7237" y="142174"/>
                </a:lnTo>
                <a:lnTo>
                  <a:pt x="26975" y="174703"/>
                </a:lnTo>
                <a:lnTo>
                  <a:pt x="56251" y="196636"/>
                </a:lnTo>
                <a:lnTo>
                  <a:pt x="92101" y="204678"/>
                </a:lnTo>
                <a:lnTo>
                  <a:pt x="127952" y="196636"/>
                </a:lnTo>
                <a:lnTo>
                  <a:pt x="157228" y="174703"/>
                </a:lnTo>
                <a:lnTo>
                  <a:pt x="176966" y="142174"/>
                </a:lnTo>
                <a:lnTo>
                  <a:pt x="184203" y="102339"/>
                </a:lnTo>
                <a:lnTo>
                  <a:pt x="176966" y="62504"/>
                </a:lnTo>
                <a:lnTo>
                  <a:pt x="157228" y="29974"/>
                </a:lnTo>
                <a:lnTo>
                  <a:pt x="127952" y="8042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8" name="object 77">
            <a:extLst>
              <a:ext uri="{FF2B5EF4-FFF2-40B4-BE49-F238E27FC236}">
                <a16:creationId xmlns:a16="http://schemas.microsoft.com/office/drawing/2014/main" id="{B000FF4E-B45F-4193-BE37-745FE65F623F}"/>
              </a:ext>
            </a:extLst>
          </p:cNvPr>
          <p:cNvSpPr/>
          <p:nvPr/>
        </p:nvSpPr>
        <p:spPr>
          <a:xfrm>
            <a:off x="6802826" y="3219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0" y="102339"/>
                </a:moveTo>
                <a:lnTo>
                  <a:pt x="7238" y="62504"/>
                </a:lnTo>
                <a:lnTo>
                  <a:pt x="26977" y="29974"/>
                </a:lnTo>
                <a:lnTo>
                  <a:pt x="56254" y="8042"/>
                </a:lnTo>
                <a:lnTo>
                  <a:pt x="92105" y="0"/>
                </a:lnTo>
                <a:lnTo>
                  <a:pt x="127957" y="8042"/>
                </a:lnTo>
                <a:lnTo>
                  <a:pt x="157234" y="29974"/>
                </a:lnTo>
                <a:lnTo>
                  <a:pt x="176973" y="62504"/>
                </a:lnTo>
                <a:lnTo>
                  <a:pt x="184211" y="102339"/>
                </a:lnTo>
                <a:lnTo>
                  <a:pt x="176973" y="142174"/>
                </a:lnTo>
                <a:lnTo>
                  <a:pt x="157234" y="174704"/>
                </a:lnTo>
                <a:lnTo>
                  <a:pt x="127957" y="196637"/>
                </a:lnTo>
                <a:lnTo>
                  <a:pt x="92105" y="204679"/>
                </a:lnTo>
                <a:lnTo>
                  <a:pt x="56254" y="196637"/>
                </a:lnTo>
                <a:lnTo>
                  <a:pt x="26977" y="174704"/>
                </a:lnTo>
                <a:lnTo>
                  <a:pt x="7238" y="142174"/>
                </a:lnTo>
                <a:lnTo>
                  <a:pt x="0" y="102339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9" name="object 78">
            <a:extLst>
              <a:ext uri="{FF2B5EF4-FFF2-40B4-BE49-F238E27FC236}">
                <a16:creationId xmlns:a16="http://schemas.microsoft.com/office/drawing/2014/main" id="{8F8A6929-C3C4-4C8C-ACC3-3D24FEB49EC1}"/>
              </a:ext>
            </a:extLst>
          </p:cNvPr>
          <p:cNvSpPr/>
          <p:nvPr/>
        </p:nvSpPr>
        <p:spPr>
          <a:xfrm>
            <a:off x="6914527" y="3331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112" y="0"/>
                </a:moveTo>
                <a:lnTo>
                  <a:pt x="56260" y="7238"/>
                </a:lnTo>
                <a:lnTo>
                  <a:pt x="26980" y="26976"/>
                </a:lnTo>
                <a:lnTo>
                  <a:pt x="7239" y="56253"/>
                </a:lnTo>
                <a:lnTo>
                  <a:pt x="0" y="92105"/>
                </a:lnTo>
                <a:lnTo>
                  <a:pt x="7239" y="127957"/>
                </a:lnTo>
                <a:lnTo>
                  <a:pt x="26980" y="157234"/>
                </a:lnTo>
                <a:lnTo>
                  <a:pt x="56260" y="176973"/>
                </a:lnTo>
                <a:lnTo>
                  <a:pt x="92112" y="184211"/>
                </a:lnTo>
                <a:lnTo>
                  <a:pt x="127963" y="176973"/>
                </a:lnTo>
                <a:lnTo>
                  <a:pt x="157238" y="157234"/>
                </a:lnTo>
                <a:lnTo>
                  <a:pt x="176976" y="127957"/>
                </a:lnTo>
                <a:lnTo>
                  <a:pt x="184214" y="92105"/>
                </a:lnTo>
                <a:lnTo>
                  <a:pt x="176976" y="56253"/>
                </a:lnTo>
                <a:lnTo>
                  <a:pt x="157238" y="26976"/>
                </a:lnTo>
                <a:lnTo>
                  <a:pt x="127963" y="7238"/>
                </a:lnTo>
                <a:lnTo>
                  <a:pt x="92112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0" name="object 79">
            <a:extLst>
              <a:ext uri="{FF2B5EF4-FFF2-40B4-BE49-F238E27FC236}">
                <a16:creationId xmlns:a16="http://schemas.microsoft.com/office/drawing/2014/main" id="{513BA245-8BF2-4C67-A2BA-7B4F9374A740}"/>
              </a:ext>
            </a:extLst>
          </p:cNvPr>
          <p:cNvSpPr/>
          <p:nvPr/>
        </p:nvSpPr>
        <p:spPr>
          <a:xfrm>
            <a:off x="6914527" y="3331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0" y="92105"/>
                </a:moveTo>
                <a:lnTo>
                  <a:pt x="7238" y="56254"/>
                </a:lnTo>
                <a:lnTo>
                  <a:pt x="26977" y="26977"/>
                </a:lnTo>
                <a:lnTo>
                  <a:pt x="56254" y="7238"/>
                </a:lnTo>
                <a:lnTo>
                  <a:pt x="92105" y="0"/>
                </a:lnTo>
                <a:lnTo>
                  <a:pt x="127957" y="7238"/>
                </a:lnTo>
                <a:lnTo>
                  <a:pt x="157234" y="26977"/>
                </a:lnTo>
                <a:lnTo>
                  <a:pt x="176973" y="56254"/>
                </a:lnTo>
                <a:lnTo>
                  <a:pt x="184211" y="92105"/>
                </a:lnTo>
                <a:lnTo>
                  <a:pt x="176973" y="127957"/>
                </a:lnTo>
                <a:lnTo>
                  <a:pt x="157234" y="157234"/>
                </a:lnTo>
                <a:lnTo>
                  <a:pt x="127957" y="176973"/>
                </a:lnTo>
                <a:lnTo>
                  <a:pt x="92105" y="184211"/>
                </a:lnTo>
                <a:lnTo>
                  <a:pt x="56254" y="176973"/>
                </a:lnTo>
                <a:lnTo>
                  <a:pt x="26977" y="157234"/>
                </a:lnTo>
                <a:lnTo>
                  <a:pt x="7238" y="127957"/>
                </a:lnTo>
                <a:lnTo>
                  <a:pt x="0" y="9210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1" name="object 80">
            <a:extLst>
              <a:ext uri="{FF2B5EF4-FFF2-40B4-BE49-F238E27FC236}">
                <a16:creationId xmlns:a16="http://schemas.microsoft.com/office/drawing/2014/main" id="{502490BF-DE0D-4A60-98B7-90A99451642E}"/>
              </a:ext>
            </a:extLst>
          </p:cNvPr>
          <p:cNvSpPr/>
          <p:nvPr/>
        </p:nvSpPr>
        <p:spPr>
          <a:xfrm>
            <a:off x="7919884" y="3269232"/>
            <a:ext cx="248367" cy="136698"/>
          </a:xfrm>
          <a:custGeom>
            <a:avLst/>
            <a:gdLst/>
            <a:ahLst/>
            <a:cxnLst/>
            <a:rect l="l" t="t" r="r" b="b"/>
            <a:pathLst>
              <a:path w="409575" h="225425">
                <a:moveTo>
                  <a:pt x="0" y="225147"/>
                </a:moveTo>
                <a:lnTo>
                  <a:pt x="409358" y="0"/>
                </a:lnTo>
              </a:path>
            </a:pathLst>
          </a:custGeom>
          <a:ln w="6140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2" name="object 81">
            <a:extLst>
              <a:ext uri="{FF2B5EF4-FFF2-40B4-BE49-F238E27FC236}">
                <a16:creationId xmlns:a16="http://schemas.microsoft.com/office/drawing/2014/main" id="{A1A6538F-3FE2-472E-AE52-DE0550D13EA8}"/>
              </a:ext>
            </a:extLst>
          </p:cNvPr>
          <p:cNvSpPr/>
          <p:nvPr/>
        </p:nvSpPr>
        <p:spPr>
          <a:xfrm>
            <a:off x="8267414" y="3157525"/>
            <a:ext cx="112054" cy="62380"/>
          </a:xfrm>
          <a:custGeom>
            <a:avLst/>
            <a:gdLst/>
            <a:ahLst/>
            <a:cxnLst/>
            <a:rect l="l" t="t" r="r" b="b"/>
            <a:pathLst>
              <a:path w="184784" h="102870">
                <a:moveTo>
                  <a:pt x="0" y="102339"/>
                </a:moveTo>
                <a:lnTo>
                  <a:pt x="184211" y="0"/>
                </a:lnTo>
              </a:path>
            </a:pathLst>
          </a:custGeom>
          <a:ln w="6140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3" name="object 82">
            <a:extLst>
              <a:ext uri="{FF2B5EF4-FFF2-40B4-BE49-F238E27FC236}">
                <a16:creationId xmlns:a16="http://schemas.microsoft.com/office/drawing/2014/main" id="{22491786-00B9-4D0A-BE79-0E12F2BC8427}"/>
              </a:ext>
            </a:extLst>
          </p:cNvPr>
          <p:cNvSpPr/>
          <p:nvPr/>
        </p:nvSpPr>
        <p:spPr>
          <a:xfrm>
            <a:off x="8528057" y="2958937"/>
            <a:ext cx="236045" cy="136698"/>
          </a:xfrm>
          <a:custGeom>
            <a:avLst/>
            <a:gdLst/>
            <a:ahLst/>
            <a:cxnLst/>
            <a:rect l="l" t="t" r="r" b="b"/>
            <a:pathLst>
              <a:path w="389255" h="225425">
                <a:moveTo>
                  <a:pt x="0" y="225147"/>
                </a:moveTo>
                <a:lnTo>
                  <a:pt x="388890" y="0"/>
                </a:lnTo>
              </a:path>
            </a:pathLst>
          </a:custGeom>
          <a:ln w="6140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4" name="object 83">
            <a:extLst>
              <a:ext uri="{FF2B5EF4-FFF2-40B4-BE49-F238E27FC236}">
                <a16:creationId xmlns:a16="http://schemas.microsoft.com/office/drawing/2014/main" id="{CDF67529-EA3C-455F-9F02-D4A021CD1E40}"/>
              </a:ext>
            </a:extLst>
          </p:cNvPr>
          <p:cNvSpPr/>
          <p:nvPr/>
        </p:nvSpPr>
        <p:spPr>
          <a:xfrm>
            <a:off x="9489974" y="2952731"/>
            <a:ext cx="99294" cy="62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5" name="object 84">
            <a:extLst>
              <a:ext uri="{FF2B5EF4-FFF2-40B4-BE49-F238E27FC236}">
                <a16:creationId xmlns:a16="http://schemas.microsoft.com/office/drawing/2014/main" id="{C902FD00-32D8-4C42-A374-2073E592E703}"/>
              </a:ext>
            </a:extLst>
          </p:cNvPr>
          <p:cNvSpPr/>
          <p:nvPr/>
        </p:nvSpPr>
        <p:spPr>
          <a:xfrm>
            <a:off x="9446532" y="3045820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0"/>
                </a:moveTo>
                <a:lnTo>
                  <a:pt x="0" y="81871"/>
                </a:lnTo>
                <a:lnTo>
                  <a:pt x="143273" y="81871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6" name="object 85">
            <a:extLst>
              <a:ext uri="{FF2B5EF4-FFF2-40B4-BE49-F238E27FC236}">
                <a16:creationId xmlns:a16="http://schemas.microsoft.com/office/drawing/2014/main" id="{5083DBB0-60F2-4AD2-8576-68FB07082621}"/>
              </a:ext>
            </a:extLst>
          </p:cNvPr>
          <p:cNvSpPr/>
          <p:nvPr/>
        </p:nvSpPr>
        <p:spPr>
          <a:xfrm>
            <a:off x="9446532" y="3045820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81871"/>
                </a:moveTo>
                <a:lnTo>
                  <a:pt x="0" y="0"/>
                </a:lnTo>
                <a:lnTo>
                  <a:pt x="143275" y="81871"/>
                </a:lnTo>
                <a:lnTo>
                  <a:pt x="0" y="81871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7" name="object 86">
            <a:extLst>
              <a:ext uri="{FF2B5EF4-FFF2-40B4-BE49-F238E27FC236}">
                <a16:creationId xmlns:a16="http://schemas.microsoft.com/office/drawing/2014/main" id="{FF8D0C16-E66C-450E-BB9D-D8E040ADC3ED}"/>
              </a:ext>
            </a:extLst>
          </p:cNvPr>
          <p:cNvSpPr/>
          <p:nvPr/>
        </p:nvSpPr>
        <p:spPr>
          <a:xfrm>
            <a:off x="9626503" y="2890672"/>
            <a:ext cx="99294" cy="62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8" name="object 87">
            <a:extLst>
              <a:ext uri="{FF2B5EF4-FFF2-40B4-BE49-F238E27FC236}">
                <a16:creationId xmlns:a16="http://schemas.microsoft.com/office/drawing/2014/main" id="{9DA042FF-F7A4-4020-BA7D-658B9F4DE46F}"/>
              </a:ext>
            </a:extLst>
          </p:cNvPr>
          <p:cNvSpPr/>
          <p:nvPr/>
        </p:nvSpPr>
        <p:spPr>
          <a:xfrm>
            <a:off x="9508593" y="3107878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0"/>
                </a:moveTo>
                <a:lnTo>
                  <a:pt x="0" y="81871"/>
                </a:lnTo>
                <a:lnTo>
                  <a:pt x="143273" y="81871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9" name="object 88">
            <a:extLst>
              <a:ext uri="{FF2B5EF4-FFF2-40B4-BE49-F238E27FC236}">
                <a16:creationId xmlns:a16="http://schemas.microsoft.com/office/drawing/2014/main" id="{278C8739-D117-4AD8-BE97-5AD4103EC245}"/>
              </a:ext>
            </a:extLst>
          </p:cNvPr>
          <p:cNvSpPr/>
          <p:nvPr/>
        </p:nvSpPr>
        <p:spPr>
          <a:xfrm>
            <a:off x="9508593" y="3107878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81871"/>
                </a:moveTo>
                <a:lnTo>
                  <a:pt x="0" y="0"/>
                </a:lnTo>
                <a:lnTo>
                  <a:pt x="143275" y="81871"/>
                </a:lnTo>
                <a:lnTo>
                  <a:pt x="0" y="81871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0" name="object 89">
            <a:extLst>
              <a:ext uri="{FF2B5EF4-FFF2-40B4-BE49-F238E27FC236}">
                <a16:creationId xmlns:a16="http://schemas.microsoft.com/office/drawing/2014/main" id="{9C5B0423-768A-4352-9BB5-E65ACE2509FF}"/>
              </a:ext>
            </a:extLst>
          </p:cNvPr>
          <p:cNvSpPr/>
          <p:nvPr/>
        </p:nvSpPr>
        <p:spPr>
          <a:xfrm>
            <a:off x="10011266" y="3238202"/>
            <a:ext cx="260649" cy="1861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1" name="object 90">
            <a:extLst>
              <a:ext uri="{FF2B5EF4-FFF2-40B4-BE49-F238E27FC236}">
                <a16:creationId xmlns:a16="http://schemas.microsoft.com/office/drawing/2014/main" id="{8EB761BE-ED9D-4E80-BC1B-C3701BE68DC3}"/>
              </a:ext>
            </a:extLst>
          </p:cNvPr>
          <p:cNvSpPr/>
          <p:nvPr/>
        </p:nvSpPr>
        <p:spPr>
          <a:xfrm>
            <a:off x="6852466" y="3691232"/>
            <a:ext cx="0" cy="1961134"/>
          </a:xfrm>
          <a:custGeom>
            <a:avLst/>
            <a:gdLst/>
            <a:ahLst/>
            <a:cxnLst/>
            <a:rect l="l" t="t" r="r" b="b"/>
            <a:pathLst>
              <a:path h="3234054">
                <a:moveTo>
                  <a:pt x="0" y="0"/>
                </a:moveTo>
                <a:lnTo>
                  <a:pt x="1" y="3233935"/>
                </a:lnTo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2" name="object 91">
            <a:extLst>
              <a:ext uri="{FF2B5EF4-FFF2-40B4-BE49-F238E27FC236}">
                <a16:creationId xmlns:a16="http://schemas.microsoft.com/office/drawing/2014/main" id="{E60C84A3-1AFD-4726-A8B5-FCE28547C659}"/>
              </a:ext>
            </a:extLst>
          </p:cNvPr>
          <p:cNvSpPr/>
          <p:nvPr/>
        </p:nvSpPr>
        <p:spPr>
          <a:xfrm>
            <a:off x="6393235" y="5317174"/>
            <a:ext cx="2321169" cy="0"/>
          </a:xfrm>
          <a:custGeom>
            <a:avLst/>
            <a:gdLst/>
            <a:ahLst/>
            <a:cxnLst/>
            <a:rect l="l" t="t" r="r" b="b"/>
            <a:pathLst>
              <a:path w="3827780">
                <a:moveTo>
                  <a:pt x="0" y="0"/>
                </a:moveTo>
                <a:lnTo>
                  <a:pt x="3827505" y="1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3" name="object 92">
            <a:extLst>
              <a:ext uri="{FF2B5EF4-FFF2-40B4-BE49-F238E27FC236}">
                <a16:creationId xmlns:a16="http://schemas.microsoft.com/office/drawing/2014/main" id="{EAAE21EA-6BA4-4B31-8D3A-0EFA874FD79E}"/>
              </a:ext>
            </a:extLst>
          </p:cNvPr>
          <p:cNvSpPr txBox="1"/>
          <p:nvPr/>
        </p:nvSpPr>
        <p:spPr>
          <a:xfrm>
            <a:off x="6337381" y="3656233"/>
            <a:ext cx="2470189" cy="368272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134772">
              <a:spcBef>
                <a:spcPts val="69"/>
              </a:spcBef>
            </a:pPr>
            <a:r>
              <a:rPr sz="2335" spc="24" dirty="0">
                <a:latin typeface="Corbel"/>
                <a:cs typeface="Corbel"/>
              </a:rPr>
              <a:t>10</a:t>
            </a:r>
            <a:endParaRPr sz="2335">
              <a:latin typeface="Corbel"/>
              <a:cs typeface="Corbel"/>
            </a:endParaRPr>
          </a:p>
        </p:txBody>
      </p:sp>
      <p:sp>
        <p:nvSpPr>
          <p:cNvPr id="154" name="object 93">
            <a:extLst>
              <a:ext uri="{FF2B5EF4-FFF2-40B4-BE49-F238E27FC236}">
                <a16:creationId xmlns:a16="http://schemas.microsoft.com/office/drawing/2014/main" id="{5D3D3938-ECE2-487E-A26B-BDBEEF51E300}"/>
              </a:ext>
            </a:extLst>
          </p:cNvPr>
          <p:cNvSpPr/>
          <p:nvPr/>
        </p:nvSpPr>
        <p:spPr>
          <a:xfrm>
            <a:off x="7789557" y="4454556"/>
            <a:ext cx="86882" cy="111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5" name="object 94">
            <a:extLst>
              <a:ext uri="{FF2B5EF4-FFF2-40B4-BE49-F238E27FC236}">
                <a16:creationId xmlns:a16="http://schemas.microsoft.com/office/drawing/2014/main" id="{5B3DA4E1-2DDB-4E8D-8AAA-A7EC5BE48FDC}"/>
              </a:ext>
            </a:extLst>
          </p:cNvPr>
          <p:cNvSpPr/>
          <p:nvPr/>
        </p:nvSpPr>
        <p:spPr>
          <a:xfrm>
            <a:off x="7305499" y="5075145"/>
            <a:ext cx="86882" cy="1117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6" name="object 95">
            <a:extLst>
              <a:ext uri="{FF2B5EF4-FFF2-40B4-BE49-F238E27FC236}">
                <a16:creationId xmlns:a16="http://schemas.microsoft.com/office/drawing/2014/main" id="{FE47E1C8-6E9F-41D1-8F14-1ADA5FD1CCD9}"/>
              </a:ext>
            </a:extLst>
          </p:cNvPr>
          <p:cNvSpPr/>
          <p:nvPr/>
        </p:nvSpPr>
        <p:spPr>
          <a:xfrm>
            <a:off x="8571498" y="3722261"/>
            <a:ext cx="99294" cy="992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7" name="object 96">
            <a:extLst>
              <a:ext uri="{FF2B5EF4-FFF2-40B4-BE49-F238E27FC236}">
                <a16:creationId xmlns:a16="http://schemas.microsoft.com/office/drawing/2014/main" id="{F22493F7-BD9B-4732-BE8A-7507B7D2996E}"/>
              </a:ext>
            </a:extLst>
          </p:cNvPr>
          <p:cNvSpPr/>
          <p:nvPr/>
        </p:nvSpPr>
        <p:spPr>
          <a:xfrm>
            <a:off x="8472204" y="3871203"/>
            <a:ext cx="86882" cy="992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8" name="object 97">
            <a:extLst>
              <a:ext uri="{FF2B5EF4-FFF2-40B4-BE49-F238E27FC236}">
                <a16:creationId xmlns:a16="http://schemas.microsoft.com/office/drawing/2014/main" id="{68ACA1D4-4891-4D85-AF53-419862E1F048}"/>
              </a:ext>
            </a:extLst>
          </p:cNvPr>
          <p:cNvSpPr/>
          <p:nvPr/>
        </p:nvSpPr>
        <p:spPr>
          <a:xfrm>
            <a:off x="8137087" y="4392497"/>
            <a:ext cx="99294" cy="992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9" name="object 98">
            <a:extLst>
              <a:ext uri="{FF2B5EF4-FFF2-40B4-BE49-F238E27FC236}">
                <a16:creationId xmlns:a16="http://schemas.microsoft.com/office/drawing/2014/main" id="{E2AD2C01-7510-4248-8883-0214F6D66EDD}"/>
              </a:ext>
            </a:extLst>
          </p:cNvPr>
          <p:cNvSpPr/>
          <p:nvPr/>
        </p:nvSpPr>
        <p:spPr>
          <a:xfrm>
            <a:off x="7603381" y="4975851"/>
            <a:ext cx="86882" cy="111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0" name="object 99">
            <a:extLst>
              <a:ext uri="{FF2B5EF4-FFF2-40B4-BE49-F238E27FC236}">
                <a16:creationId xmlns:a16="http://schemas.microsoft.com/office/drawing/2014/main" id="{5B22584C-C201-4DD1-B293-369CB4FB8755}"/>
              </a:ext>
            </a:extLst>
          </p:cNvPr>
          <p:cNvSpPr/>
          <p:nvPr/>
        </p:nvSpPr>
        <p:spPr>
          <a:xfrm>
            <a:off x="7032443" y="5174439"/>
            <a:ext cx="86882" cy="992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1" name="object 100">
            <a:extLst>
              <a:ext uri="{FF2B5EF4-FFF2-40B4-BE49-F238E27FC236}">
                <a16:creationId xmlns:a16="http://schemas.microsoft.com/office/drawing/2014/main" id="{556CA25C-6BFB-444B-95A5-903451BA2E5B}"/>
              </a:ext>
            </a:extLst>
          </p:cNvPr>
          <p:cNvSpPr/>
          <p:nvPr/>
        </p:nvSpPr>
        <p:spPr>
          <a:xfrm>
            <a:off x="8223974" y="4119438"/>
            <a:ext cx="86882" cy="992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2" name="object 101">
            <a:extLst>
              <a:ext uri="{FF2B5EF4-FFF2-40B4-BE49-F238E27FC236}">
                <a16:creationId xmlns:a16="http://schemas.microsoft.com/office/drawing/2014/main" id="{0CCEF37F-89EB-49E3-9461-9B4F06C9998B}"/>
              </a:ext>
            </a:extLst>
          </p:cNvPr>
          <p:cNvSpPr/>
          <p:nvPr/>
        </p:nvSpPr>
        <p:spPr>
          <a:xfrm>
            <a:off x="6976587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3" name="object 102">
            <a:extLst>
              <a:ext uri="{FF2B5EF4-FFF2-40B4-BE49-F238E27FC236}">
                <a16:creationId xmlns:a16="http://schemas.microsoft.com/office/drawing/2014/main" id="{1AFC851C-4A5C-41F9-AD60-71F9525728B7}"/>
              </a:ext>
            </a:extLst>
          </p:cNvPr>
          <p:cNvSpPr/>
          <p:nvPr/>
        </p:nvSpPr>
        <p:spPr>
          <a:xfrm>
            <a:off x="7162763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4" name="object 103">
            <a:extLst>
              <a:ext uri="{FF2B5EF4-FFF2-40B4-BE49-F238E27FC236}">
                <a16:creationId xmlns:a16="http://schemas.microsoft.com/office/drawing/2014/main" id="{36734059-66D3-4083-BB02-A3025B96C3BF}"/>
              </a:ext>
            </a:extLst>
          </p:cNvPr>
          <p:cNvSpPr/>
          <p:nvPr/>
        </p:nvSpPr>
        <p:spPr>
          <a:xfrm>
            <a:off x="7336531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5" name="object 104">
            <a:extLst>
              <a:ext uri="{FF2B5EF4-FFF2-40B4-BE49-F238E27FC236}">
                <a16:creationId xmlns:a16="http://schemas.microsoft.com/office/drawing/2014/main" id="{23C6D3F9-5F62-4401-8E49-C96D1154F838}"/>
              </a:ext>
            </a:extLst>
          </p:cNvPr>
          <p:cNvSpPr/>
          <p:nvPr/>
        </p:nvSpPr>
        <p:spPr>
          <a:xfrm>
            <a:off x="7510293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6" name="object 105">
            <a:extLst>
              <a:ext uri="{FF2B5EF4-FFF2-40B4-BE49-F238E27FC236}">
                <a16:creationId xmlns:a16="http://schemas.microsoft.com/office/drawing/2014/main" id="{A4630348-3865-416E-91E5-332EE694AFB8}"/>
              </a:ext>
            </a:extLst>
          </p:cNvPr>
          <p:cNvSpPr/>
          <p:nvPr/>
        </p:nvSpPr>
        <p:spPr>
          <a:xfrm>
            <a:off x="7696468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7" name="object 106">
            <a:extLst>
              <a:ext uri="{FF2B5EF4-FFF2-40B4-BE49-F238E27FC236}">
                <a16:creationId xmlns:a16="http://schemas.microsoft.com/office/drawing/2014/main" id="{F3766D5A-ED7A-416A-85DF-FE85CF63CEFF}"/>
              </a:ext>
            </a:extLst>
          </p:cNvPr>
          <p:cNvSpPr/>
          <p:nvPr/>
        </p:nvSpPr>
        <p:spPr>
          <a:xfrm>
            <a:off x="7870236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8" name="object 107">
            <a:extLst>
              <a:ext uri="{FF2B5EF4-FFF2-40B4-BE49-F238E27FC236}">
                <a16:creationId xmlns:a16="http://schemas.microsoft.com/office/drawing/2014/main" id="{76154FC8-C182-413E-BE6D-2DC256F4ED68}"/>
              </a:ext>
            </a:extLst>
          </p:cNvPr>
          <p:cNvSpPr/>
          <p:nvPr/>
        </p:nvSpPr>
        <p:spPr>
          <a:xfrm>
            <a:off x="8043999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9" name="object 108">
            <a:extLst>
              <a:ext uri="{FF2B5EF4-FFF2-40B4-BE49-F238E27FC236}">
                <a16:creationId xmlns:a16="http://schemas.microsoft.com/office/drawing/2014/main" id="{EF92C094-3B9F-4E1F-BB54-C023250F1415}"/>
              </a:ext>
            </a:extLst>
          </p:cNvPr>
          <p:cNvSpPr/>
          <p:nvPr/>
        </p:nvSpPr>
        <p:spPr>
          <a:xfrm>
            <a:off x="8230181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0" name="object 109">
            <a:extLst>
              <a:ext uri="{FF2B5EF4-FFF2-40B4-BE49-F238E27FC236}">
                <a16:creationId xmlns:a16="http://schemas.microsoft.com/office/drawing/2014/main" id="{0D9F24EE-669D-4EC1-8BFE-A0E8542C6DF2}"/>
              </a:ext>
            </a:extLst>
          </p:cNvPr>
          <p:cNvSpPr/>
          <p:nvPr/>
        </p:nvSpPr>
        <p:spPr>
          <a:xfrm>
            <a:off x="8403942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1" name="object 110">
            <a:extLst>
              <a:ext uri="{FF2B5EF4-FFF2-40B4-BE49-F238E27FC236}">
                <a16:creationId xmlns:a16="http://schemas.microsoft.com/office/drawing/2014/main" id="{60C2B4EA-34DF-4269-8BAD-DB86E3F90A18}"/>
              </a:ext>
            </a:extLst>
          </p:cNvPr>
          <p:cNvSpPr/>
          <p:nvPr/>
        </p:nvSpPr>
        <p:spPr>
          <a:xfrm>
            <a:off x="8577704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2" name="object 111">
            <a:extLst>
              <a:ext uri="{FF2B5EF4-FFF2-40B4-BE49-F238E27FC236}">
                <a16:creationId xmlns:a16="http://schemas.microsoft.com/office/drawing/2014/main" id="{AAEF7D3E-6CB7-45AA-BBAF-C9D115BEC64A}"/>
              </a:ext>
            </a:extLst>
          </p:cNvPr>
          <p:cNvSpPr/>
          <p:nvPr/>
        </p:nvSpPr>
        <p:spPr>
          <a:xfrm>
            <a:off x="6498737" y="2145965"/>
            <a:ext cx="124118" cy="124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3" name="object 112">
            <a:extLst>
              <a:ext uri="{FF2B5EF4-FFF2-40B4-BE49-F238E27FC236}">
                <a16:creationId xmlns:a16="http://schemas.microsoft.com/office/drawing/2014/main" id="{E1DD9793-7836-4D6A-8036-1AD03320B26E}"/>
              </a:ext>
            </a:extLst>
          </p:cNvPr>
          <p:cNvSpPr/>
          <p:nvPr/>
        </p:nvSpPr>
        <p:spPr>
          <a:xfrm>
            <a:off x="6982795" y="2282495"/>
            <a:ext cx="124118" cy="124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4" name="object 113">
            <a:extLst>
              <a:ext uri="{FF2B5EF4-FFF2-40B4-BE49-F238E27FC236}">
                <a16:creationId xmlns:a16="http://schemas.microsoft.com/office/drawing/2014/main" id="{4762909E-8901-45B9-9A63-A4A2807D9AE0}"/>
              </a:ext>
            </a:extLst>
          </p:cNvPr>
          <p:cNvSpPr/>
          <p:nvPr/>
        </p:nvSpPr>
        <p:spPr>
          <a:xfrm>
            <a:off x="7932297" y="2152171"/>
            <a:ext cx="211015" cy="223723"/>
          </a:xfrm>
          <a:custGeom>
            <a:avLst/>
            <a:gdLst/>
            <a:ahLst/>
            <a:cxnLst/>
            <a:rect l="l" t="t" r="r" b="b"/>
            <a:pathLst>
              <a:path w="347980" h="368935">
                <a:moveTo>
                  <a:pt x="0" y="0"/>
                </a:moveTo>
                <a:lnTo>
                  <a:pt x="347955" y="368423"/>
                </a:lnTo>
              </a:path>
            </a:pathLst>
          </a:custGeom>
          <a:ln w="10233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5" name="object 114">
            <a:extLst>
              <a:ext uri="{FF2B5EF4-FFF2-40B4-BE49-F238E27FC236}">
                <a16:creationId xmlns:a16="http://schemas.microsoft.com/office/drawing/2014/main" id="{7517C1AB-F376-498F-9506-D40CB859592C}"/>
              </a:ext>
            </a:extLst>
          </p:cNvPr>
          <p:cNvSpPr/>
          <p:nvPr/>
        </p:nvSpPr>
        <p:spPr>
          <a:xfrm>
            <a:off x="8341882" y="2251465"/>
            <a:ext cx="223723" cy="236045"/>
          </a:xfrm>
          <a:custGeom>
            <a:avLst/>
            <a:gdLst/>
            <a:ahLst/>
            <a:cxnLst/>
            <a:rect l="l" t="t" r="r" b="b"/>
            <a:pathLst>
              <a:path w="368934" h="389254">
                <a:moveTo>
                  <a:pt x="0" y="0"/>
                </a:moveTo>
                <a:lnTo>
                  <a:pt x="368423" y="388890"/>
                </a:lnTo>
              </a:path>
            </a:pathLst>
          </a:custGeom>
          <a:ln w="10233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6" name="object 115">
            <a:extLst>
              <a:ext uri="{FF2B5EF4-FFF2-40B4-BE49-F238E27FC236}">
                <a16:creationId xmlns:a16="http://schemas.microsoft.com/office/drawing/2014/main" id="{85577440-AED4-43DD-8725-1E11E1C597B6}"/>
              </a:ext>
            </a:extLst>
          </p:cNvPr>
          <p:cNvSpPr/>
          <p:nvPr/>
        </p:nvSpPr>
        <p:spPr>
          <a:xfrm>
            <a:off x="9483766" y="2152171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0"/>
                </a:moveTo>
                <a:lnTo>
                  <a:pt x="0" y="245615"/>
                </a:lnTo>
                <a:lnTo>
                  <a:pt x="245615" y="245615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7" name="object 116">
            <a:extLst>
              <a:ext uri="{FF2B5EF4-FFF2-40B4-BE49-F238E27FC236}">
                <a16:creationId xmlns:a16="http://schemas.microsoft.com/office/drawing/2014/main" id="{60756AE0-0A24-4B15-BD66-B79C515A96B1}"/>
              </a:ext>
            </a:extLst>
          </p:cNvPr>
          <p:cNvSpPr/>
          <p:nvPr/>
        </p:nvSpPr>
        <p:spPr>
          <a:xfrm>
            <a:off x="9483766" y="2152171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245615"/>
                </a:moveTo>
                <a:lnTo>
                  <a:pt x="0" y="0"/>
                </a:lnTo>
                <a:lnTo>
                  <a:pt x="245615" y="245615"/>
                </a:lnTo>
                <a:lnTo>
                  <a:pt x="0" y="24561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8" name="object 117">
            <a:extLst>
              <a:ext uri="{FF2B5EF4-FFF2-40B4-BE49-F238E27FC236}">
                <a16:creationId xmlns:a16="http://schemas.microsoft.com/office/drawing/2014/main" id="{2DAA1EC6-B4B8-4A2E-8979-A6C157B4A7B6}"/>
              </a:ext>
            </a:extLst>
          </p:cNvPr>
          <p:cNvSpPr/>
          <p:nvPr/>
        </p:nvSpPr>
        <p:spPr>
          <a:xfrm>
            <a:off x="9893357" y="2251465"/>
            <a:ext cx="149020" cy="161727"/>
          </a:xfrm>
          <a:custGeom>
            <a:avLst/>
            <a:gdLst/>
            <a:ahLst/>
            <a:cxnLst/>
            <a:rect l="l" t="t" r="r" b="b"/>
            <a:pathLst>
              <a:path w="245744" h="266700">
                <a:moveTo>
                  <a:pt x="0" y="0"/>
                </a:moveTo>
                <a:lnTo>
                  <a:pt x="0" y="266082"/>
                </a:lnTo>
                <a:lnTo>
                  <a:pt x="245615" y="266082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9" name="object 118">
            <a:extLst>
              <a:ext uri="{FF2B5EF4-FFF2-40B4-BE49-F238E27FC236}">
                <a16:creationId xmlns:a16="http://schemas.microsoft.com/office/drawing/2014/main" id="{79F1AF3E-5CAA-42A3-B79D-2F8CA79C9FB7}"/>
              </a:ext>
            </a:extLst>
          </p:cNvPr>
          <p:cNvSpPr/>
          <p:nvPr/>
        </p:nvSpPr>
        <p:spPr>
          <a:xfrm>
            <a:off x="9893357" y="2251465"/>
            <a:ext cx="149020" cy="161727"/>
          </a:xfrm>
          <a:custGeom>
            <a:avLst/>
            <a:gdLst/>
            <a:ahLst/>
            <a:cxnLst/>
            <a:rect l="l" t="t" r="r" b="b"/>
            <a:pathLst>
              <a:path w="245744" h="266700">
                <a:moveTo>
                  <a:pt x="0" y="266083"/>
                </a:moveTo>
                <a:lnTo>
                  <a:pt x="0" y="0"/>
                </a:lnTo>
                <a:lnTo>
                  <a:pt x="245615" y="266083"/>
                </a:lnTo>
                <a:lnTo>
                  <a:pt x="0" y="266083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0" name="object 119">
            <a:extLst>
              <a:ext uri="{FF2B5EF4-FFF2-40B4-BE49-F238E27FC236}">
                <a16:creationId xmlns:a16="http://schemas.microsoft.com/office/drawing/2014/main" id="{8C903E18-5B94-4DD4-BDD1-AEC0E6CE253C}"/>
              </a:ext>
            </a:extLst>
          </p:cNvPr>
          <p:cNvSpPr/>
          <p:nvPr/>
        </p:nvSpPr>
        <p:spPr>
          <a:xfrm>
            <a:off x="10017472" y="2052878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0"/>
                </a:moveTo>
                <a:lnTo>
                  <a:pt x="0" y="245614"/>
                </a:lnTo>
                <a:lnTo>
                  <a:pt x="245615" y="245614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1" name="object 120">
            <a:extLst>
              <a:ext uri="{FF2B5EF4-FFF2-40B4-BE49-F238E27FC236}">
                <a16:creationId xmlns:a16="http://schemas.microsoft.com/office/drawing/2014/main" id="{697911C7-7AF1-4C9C-BE6B-62E36DD725FD}"/>
              </a:ext>
            </a:extLst>
          </p:cNvPr>
          <p:cNvSpPr/>
          <p:nvPr/>
        </p:nvSpPr>
        <p:spPr>
          <a:xfrm>
            <a:off x="10017472" y="2052878"/>
            <a:ext cx="149020" cy="149020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0" y="245615"/>
                </a:moveTo>
                <a:lnTo>
                  <a:pt x="0" y="0"/>
                </a:lnTo>
                <a:lnTo>
                  <a:pt x="245615" y="245615"/>
                </a:lnTo>
                <a:lnTo>
                  <a:pt x="0" y="24561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2" name="object 121">
            <a:extLst>
              <a:ext uri="{FF2B5EF4-FFF2-40B4-BE49-F238E27FC236}">
                <a16:creationId xmlns:a16="http://schemas.microsoft.com/office/drawing/2014/main" id="{F228BC7D-BABB-4E78-9701-0B328B17C246}"/>
              </a:ext>
            </a:extLst>
          </p:cNvPr>
          <p:cNvSpPr/>
          <p:nvPr/>
        </p:nvSpPr>
        <p:spPr>
          <a:xfrm>
            <a:off x="6455296" y="2909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101" y="0"/>
                </a:moveTo>
                <a:lnTo>
                  <a:pt x="56251" y="7238"/>
                </a:lnTo>
                <a:lnTo>
                  <a:pt x="26975" y="26976"/>
                </a:lnTo>
                <a:lnTo>
                  <a:pt x="7237" y="56253"/>
                </a:lnTo>
                <a:lnTo>
                  <a:pt x="0" y="92105"/>
                </a:lnTo>
                <a:lnTo>
                  <a:pt x="7237" y="127957"/>
                </a:lnTo>
                <a:lnTo>
                  <a:pt x="26975" y="157234"/>
                </a:lnTo>
                <a:lnTo>
                  <a:pt x="56251" y="176973"/>
                </a:lnTo>
                <a:lnTo>
                  <a:pt x="92101" y="184211"/>
                </a:lnTo>
                <a:lnTo>
                  <a:pt x="127952" y="176973"/>
                </a:lnTo>
                <a:lnTo>
                  <a:pt x="157228" y="157234"/>
                </a:lnTo>
                <a:lnTo>
                  <a:pt x="176966" y="127957"/>
                </a:lnTo>
                <a:lnTo>
                  <a:pt x="184203" y="92105"/>
                </a:lnTo>
                <a:lnTo>
                  <a:pt x="176966" y="56253"/>
                </a:lnTo>
                <a:lnTo>
                  <a:pt x="157228" y="26976"/>
                </a:lnTo>
                <a:lnTo>
                  <a:pt x="127952" y="7238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3" name="object 122">
            <a:extLst>
              <a:ext uri="{FF2B5EF4-FFF2-40B4-BE49-F238E27FC236}">
                <a16:creationId xmlns:a16="http://schemas.microsoft.com/office/drawing/2014/main" id="{C233D369-90C5-47CB-A740-72AAE72245D1}"/>
              </a:ext>
            </a:extLst>
          </p:cNvPr>
          <p:cNvSpPr/>
          <p:nvPr/>
        </p:nvSpPr>
        <p:spPr>
          <a:xfrm>
            <a:off x="6455296" y="2909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0" y="92105"/>
                </a:moveTo>
                <a:lnTo>
                  <a:pt x="7238" y="56254"/>
                </a:lnTo>
                <a:lnTo>
                  <a:pt x="26977" y="26977"/>
                </a:lnTo>
                <a:lnTo>
                  <a:pt x="56254" y="7238"/>
                </a:lnTo>
                <a:lnTo>
                  <a:pt x="92105" y="0"/>
                </a:lnTo>
                <a:lnTo>
                  <a:pt x="127957" y="7238"/>
                </a:lnTo>
                <a:lnTo>
                  <a:pt x="157234" y="26977"/>
                </a:lnTo>
                <a:lnTo>
                  <a:pt x="176973" y="56254"/>
                </a:lnTo>
                <a:lnTo>
                  <a:pt x="184211" y="92105"/>
                </a:lnTo>
                <a:lnTo>
                  <a:pt x="176973" y="127957"/>
                </a:lnTo>
                <a:lnTo>
                  <a:pt x="157234" y="157234"/>
                </a:lnTo>
                <a:lnTo>
                  <a:pt x="127957" y="176973"/>
                </a:lnTo>
                <a:lnTo>
                  <a:pt x="92105" y="184211"/>
                </a:lnTo>
                <a:lnTo>
                  <a:pt x="56254" y="176973"/>
                </a:lnTo>
                <a:lnTo>
                  <a:pt x="26977" y="157234"/>
                </a:lnTo>
                <a:lnTo>
                  <a:pt x="7238" y="127957"/>
                </a:lnTo>
                <a:lnTo>
                  <a:pt x="0" y="9210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4" name="object 123">
            <a:extLst>
              <a:ext uri="{FF2B5EF4-FFF2-40B4-BE49-F238E27FC236}">
                <a16:creationId xmlns:a16="http://schemas.microsoft.com/office/drawing/2014/main" id="{4DDC2AE0-930F-4500-9BD2-AC939FFE2EE2}"/>
              </a:ext>
            </a:extLst>
          </p:cNvPr>
          <p:cNvSpPr/>
          <p:nvPr/>
        </p:nvSpPr>
        <p:spPr>
          <a:xfrm>
            <a:off x="6579411" y="3008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92101" y="0"/>
                </a:moveTo>
                <a:lnTo>
                  <a:pt x="56251" y="8042"/>
                </a:lnTo>
                <a:lnTo>
                  <a:pt x="26975" y="29974"/>
                </a:lnTo>
                <a:lnTo>
                  <a:pt x="7237" y="62504"/>
                </a:lnTo>
                <a:lnTo>
                  <a:pt x="0" y="102340"/>
                </a:lnTo>
                <a:lnTo>
                  <a:pt x="7237" y="142175"/>
                </a:lnTo>
                <a:lnTo>
                  <a:pt x="26975" y="174704"/>
                </a:lnTo>
                <a:lnTo>
                  <a:pt x="56251" y="196637"/>
                </a:lnTo>
                <a:lnTo>
                  <a:pt x="92101" y="204679"/>
                </a:lnTo>
                <a:lnTo>
                  <a:pt x="127958" y="196637"/>
                </a:lnTo>
                <a:lnTo>
                  <a:pt x="157237" y="174704"/>
                </a:lnTo>
                <a:lnTo>
                  <a:pt x="176976" y="142175"/>
                </a:lnTo>
                <a:lnTo>
                  <a:pt x="184214" y="102340"/>
                </a:lnTo>
                <a:lnTo>
                  <a:pt x="176976" y="62504"/>
                </a:lnTo>
                <a:lnTo>
                  <a:pt x="157237" y="29974"/>
                </a:lnTo>
                <a:lnTo>
                  <a:pt x="127958" y="8042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5" name="object 124">
            <a:extLst>
              <a:ext uri="{FF2B5EF4-FFF2-40B4-BE49-F238E27FC236}">
                <a16:creationId xmlns:a16="http://schemas.microsoft.com/office/drawing/2014/main" id="{1A48EA90-7B27-4A9F-9825-F7AFF95DF7B5}"/>
              </a:ext>
            </a:extLst>
          </p:cNvPr>
          <p:cNvSpPr/>
          <p:nvPr/>
        </p:nvSpPr>
        <p:spPr>
          <a:xfrm>
            <a:off x="6579411" y="3008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0" y="102339"/>
                </a:moveTo>
                <a:lnTo>
                  <a:pt x="7238" y="62504"/>
                </a:lnTo>
                <a:lnTo>
                  <a:pt x="26977" y="29974"/>
                </a:lnTo>
                <a:lnTo>
                  <a:pt x="56254" y="8042"/>
                </a:lnTo>
                <a:lnTo>
                  <a:pt x="92105" y="0"/>
                </a:lnTo>
                <a:lnTo>
                  <a:pt x="127957" y="8042"/>
                </a:lnTo>
                <a:lnTo>
                  <a:pt x="157234" y="29974"/>
                </a:lnTo>
                <a:lnTo>
                  <a:pt x="176973" y="62504"/>
                </a:lnTo>
                <a:lnTo>
                  <a:pt x="184211" y="102339"/>
                </a:lnTo>
                <a:lnTo>
                  <a:pt x="176973" y="142174"/>
                </a:lnTo>
                <a:lnTo>
                  <a:pt x="157234" y="174704"/>
                </a:lnTo>
                <a:lnTo>
                  <a:pt x="127957" y="196637"/>
                </a:lnTo>
                <a:lnTo>
                  <a:pt x="92105" y="204679"/>
                </a:lnTo>
                <a:lnTo>
                  <a:pt x="56254" y="196637"/>
                </a:lnTo>
                <a:lnTo>
                  <a:pt x="26977" y="174704"/>
                </a:lnTo>
                <a:lnTo>
                  <a:pt x="7238" y="142174"/>
                </a:lnTo>
                <a:lnTo>
                  <a:pt x="0" y="102339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6" name="object 125">
            <a:extLst>
              <a:ext uri="{FF2B5EF4-FFF2-40B4-BE49-F238E27FC236}">
                <a16:creationId xmlns:a16="http://schemas.microsoft.com/office/drawing/2014/main" id="{E7A2E32E-427A-493F-8BCF-198A69C43DF5}"/>
              </a:ext>
            </a:extLst>
          </p:cNvPr>
          <p:cNvSpPr/>
          <p:nvPr/>
        </p:nvSpPr>
        <p:spPr>
          <a:xfrm>
            <a:off x="6691118" y="3120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101" y="0"/>
                </a:moveTo>
                <a:lnTo>
                  <a:pt x="56251" y="7238"/>
                </a:lnTo>
                <a:lnTo>
                  <a:pt x="26975" y="26976"/>
                </a:lnTo>
                <a:lnTo>
                  <a:pt x="7237" y="56253"/>
                </a:lnTo>
                <a:lnTo>
                  <a:pt x="0" y="92105"/>
                </a:lnTo>
                <a:lnTo>
                  <a:pt x="7237" y="127957"/>
                </a:lnTo>
                <a:lnTo>
                  <a:pt x="26975" y="157234"/>
                </a:lnTo>
                <a:lnTo>
                  <a:pt x="56251" y="176973"/>
                </a:lnTo>
                <a:lnTo>
                  <a:pt x="92101" y="184211"/>
                </a:lnTo>
                <a:lnTo>
                  <a:pt x="127954" y="176973"/>
                </a:lnTo>
                <a:lnTo>
                  <a:pt x="157233" y="157234"/>
                </a:lnTo>
                <a:lnTo>
                  <a:pt x="176974" y="127957"/>
                </a:lnTo>
                <a:lnTo>
                  <a:pt x="184214" y="92105"/>
                </a:lnTo>
                <a:lnTo>
                  <a:pt x="176974" y="56253"/>
                </a:lnTo>
                <a:lnTo>
                  <a:pt x="157233" y="26976"/>
                </a:lnTo>
                <a:lnTo>
                  <a:pt x="127954" y="7238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7" name="object 126">
            <a:extLst>
              <a:ext uri="{FF2B5EF4-FFF2-40B4-BE49-F238E27FC236}">
                <a16:creationId xmlns:a16="http://schemas.microsoft.com/office/drawing/2014/main" id="{9CB783CA-A292-49E3-A477-C4A20B154FA5}"/>
              </a:ext>
            </a:extLst>
          </p:cNvPr>
          <p:cNvSpPr/>
          <p:nvPr/>
        </p:nvSpPr>
        <p:spPr>
          <a:xfrm>
            <a:off x="6691118" y="3120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0" y="92105"/>
                </a:moveTo>
                <a:lnTo>
                  <a:pt x="7238" y="56254"/>
                </a:lnTo>
                <a:lnTo>
                  <a:pt x="26977" y="26977"/>
                </a:lnTo>
                <a:lnTo>
                  <a:pt x="56254" y="7238"/>
                </a:lnTo>
                <a:lnTo>
                  <a:pt x="92105" y="0"/>
                </a:lnTo>
                <a:lnTo>
                  <a:pt x="127957" y="7238"/>
                </a:lnTo>
                <a:lnTo>
                  <a:pt x="157234" y="26977"/>
                </a:lnTo>
                <a:lnTo>
                  <a:pt x="176973" y="56254"/>
                </a:lnTo>
                <a:lnTo>
                  <a:pt x="184211" y="92105"/>
                </a:lnTo>
                <a:lnTo>
                  <a:pt x="176973" y="127957"/>
                </a:lnTo>
                <a:lnTo>
                  <a:pt x="157234" y="157234"/>
                </a:lnTo>
                <a:lnTo>
                  <a:pt x="127957" y="176973"/>
                </a:lnTo>
                <a:lnTo>
                  <a:pt x="92105" y="184211"/>
                </a:lnTo>
                <a:lnTo>
                  <a:pt x="56254" y="176973"/>
                </a:lnTo>
                <a:lnTo>
                  <a:pt x="26977" y="157234"/>
                </a:lnTo>
                <a:lnTo>
                  <a:pt x="7238" y="127957"/>
                </a:lnTo>
                <a:lnTo>
                  <a:pt x="0" y="9210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8" name="object 127">
            <a:extLst>
              <a:ext uri="{FF2B5EF4-FFF2-40B4-BE49-F238E27FC236}">
                <a16:creationId xmlns:a16="http://schemas.microsoft.com/office/drawing/2014/main" id="{26DDA383-B807-4C65-AA41-4637E5AD1C1F}"/>
              </a:ext>
            </a:extLst>
          </p:cNvPr>
          <p:cNvSpPr/>
          <p:nvPr/>
        </p:nvSpPr>
        <p:spPr>
          <a:xfrm>
            <a:off x="6802826" y="3219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92101" y="0"/>
                </a:moveTo>
                <a:lnTo>
                  <a:pt x="56251" y="8042"/>
                </a:lnTo>
                <a:lnTo>
                  <a:pt x="26975" y="29974"/>
                </a:lnTo>
                <a:lnTo>
                  <a:pt x="7237" y="62504"/>
                </a:lnTo>
                <a:lnTo>
                  <a:pt x="0" y="102339"/>
                </a:lnTo>
                <a:lnTo>
                  <a:pt x="7237" y="142174"/>
                </a:lnTo>
                <a:lnTo>
                  <a:pt x="26975" y="174703"/>
                </a:lnTo>
                <a:lnTo>
                  <a:pt x="56251" y="196636"/>
                </a:lnTo>
                <a:lnTo>
                  <a:pt x="92101" y="204678"/>
                </a:lnTo>
                <a:lnTo>
                  <a:pt x="127952" y="196636"/>
                </a:lnTo>
                <a:lnTo>
                  <a:pt x="157228" y="174703"/>
                </a:lnTo>
                <a:lnTo>
                  <a:pt x="176966" y="142174"/>
                </a:lnTo>
                <a:lnTo>
                  <a:pt x="184203" y="102339"/>
                </a:lnTo>
                <a:lnTo>
                  <a:pt x="176966" y="62504"/>
                </a:lnTo>
                <a:lnTo>
                  <a:pt x="157228" y="29974"/>
                </a:lnTo>
                <a:lnTo>
                  <a:pt x="127952" y="8042"/>
                </a:lnTo>
                <a:lnTo>
                  <a:pt x="9210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9" name="object 128">
            <a:extLst>
              <a:ext uri="{FF2B5EF4-FFF2-40B4-BE49-F238E27FC236}">
                <a16:creationId xmlns:a16="http://schemas.microsoft.com/office/drawing/2014/main" id="{D741E2C5-5B34-4E84-812E-78E435B3C704}"/>
              </a:ext>
            </a:extLst>
          </p:cNvPr>
          <p:cNvSpPr/>
          <p:nvPr/>
        </p:nvSpPr>
        <p:spPr>
          <a:xfrm>
            <a:off x="6802826" y="3219584"/>
            <a:ext cx="112054" cy="124375"/>
          </a:xfrm>
          <a:custGeom>
            <a:avLst/>
            <a:gdLst/>
            <a:ahLst/>
            <a:cxnLst/>
            <a:rect l="l" t="t" r="r" b="b"/>
            <a:pathLst>
              <a:path w="184784" h="205104">
                <a:moveTo>
                  <a:pt x="0" y="102339"/>
                </a:moveTo>
                <a:lnTo>
                  <a:pt x="7238" y="62504"/>
                </a:lnTo>
                <a:lnTo>
                  <a:pt x="26977" y="29974"/>
                </a:lnTo>
                <a:lnTo>
                  <a:pt x="56254" y="8042"/>
                </a:lnTo>
                <a:lnTo>
                  <a:pt x="92105" y="0"/>
                </a:lnTo>
                <a:lnTo>
                  <a:pt x="127957" y="8042"/>
                </a:lnTo>
                <a:lnTo>
                  <a:pt x="157234" y="29974"/>
                </a:lnTo>
                <a:lnTo>
                  <a:pt x="176973" y="62504"/>
                </a:lnTo>
                <a:lnTo>
                  <a:pt x="184211" y="102339"/>
                </a:lnTo>
                <a:lnTo>
                  <a:pt x="176973" y="142174"/>
                </a:lnTo>
                <a:lnTo>
                  <a:pt x="157234" y="174704"/>
                </a:lnTo>
                <a:lnTo>
                  <a:pt x="127957" y="196637"/>
                </a:lnTo>
                <a:lnTo>
                  <a:pt x="92105" y="204679"/>
                </a:lnTo>
                <a:lnTo>
                  <a:pt x="56254" y="196637"/>
                </a:lnTo>
                <a:lnTo>
                  <a:pt x="26977" y="174704"/>
                </a:lnTo>
                <a:lnTo>
                  <a:pt x="7238" y="142174"/>
                </a:lnTo>
                <a:lnTo>
                  <a:pt x="0" y="102339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0" name="object 129">
            <a:extLst>
              <a:ext uri="{FF2B5EF4-FFF2-40B4-BE49-F238E27FC236}">
                <a16:creationId xmlns:a16="http://schemas.microsoft.com/office/drawing/2014/main" id="{7847700A-2673-457F-B154-8E60E23C9523}"/>
              </a:ext>
            </a:extLst>
          </p:cNvPr>
          <p:cNvSpPr/>
          <p:nvPr/>
        </p:nvSpPr>
        <p:spPr>
          <a:xfrm>
            <a:off x="6914527" y="3331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112" y="0"/>
                </a:moveTo>
                <a:lnTo>
                  <a:pt x="56260" y="7238"/>
                </a:lnTo>
                <a:lnTo>
                  <a:pt x="26980" y="26976"/>
                </a:lnTo>
                <a:lnTo>
                  <a:pt x="7239" y="56253"/>
                </a:lnTo>
                <a:lnTo>
                  <a:pt x="0" y="92105"/>
                </a:lnTo>
                <a:lnTo>
                  <a:pt x="7239" y="127957"/>
                </a:lnTo>
                <a:lnTo>
                  <a:pt x="26980" y="157234"/>
                </a:lnTo>
                <a:lnTo>
                  <a:pt x="56260" y="176973"/>
                </a:lnTo>
                <a:lnTo>
                  <a:pt x="92112" y="184211"/>
                </a:lnTo>
                <a:lnTo>
                  <a:pt x="127963" y="176973"/>
                </a:lnTo>
                <a:lnTo>
                  <a:pt x="157238" y="157234"/>
                </a:lnTo>
                <a:lnTo>
                  <a:pt x="176976" y="127957"/>
                </a:lnTo>
                <a:lnTo>
                  <a:pt x="184214" y="92105"/>
                </a:lnTo>
                <a:lnTo>
                  <a:pt x="176976" y="56253"/>
                </a:lnTo>
                <a:lnTo>
                  <a:pt x="157238" y="26976"/>
                </a:lnTo>
                <a:lnTo>
                  <a:pt x="127963" y="7238"/>
                </a:lnTo>
                <a:lnTo>
                  <a:pt x="92112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1" name="object 130">
            <a:extLst>
              <a:ext uri="{FF2B5EF4-FFF2-40B4-BE49-F238E27FC236}">
                <a16:creationId xmlns:a16="http://schemas.microsoft.com/office/drawing/2014/main" id="{5CC39FD1-02A2-48BD-AFAA-3DCAB0094A4B}"/>
              </a:ext>
            </a:extLst>
          </p:cNvPr>
          <p:cNvSpPr/>
          <p:nvPr/>
        </p:nvSpPr>
        <p:spPr>
          <a:xfrm>
            <a:off x="6914527" y="3331290"/>
            <a:ext cx="112054" cy="112054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0" y="92105"/>
                </a:moveTo>
                <a:lnTo>
                  <a:pt x="7238" y="56254"/>
                </a:lnTo>
                <a:lnTo>
                  <a:pt x="26977" y="26977"/>
                </a:lnTo>
                <a:lnTo>
                  <a:pt x="56254" y="7238"/>
                </a:lnTo>
                <a:lnTo>
                  <a:pt x="92105" y="0"/>
                </a:lnTo>
                <a:lnTo>
                  <a:pt x="127957" y="7238"/>
                </a:lnTo>
                <a:lnTo>
                  <a:pt x="157234" y="26977"/>
                </a:lnTo>
                <a:lnTo>
                  <a:pt x="176973" y="56254"/>
                </a:lnTo>
                <a:lnTo>
                  <a:pt x="184211" y="92105"/>
                </a:lnTo>
                <a:lnTo>
                  <a:pt x="176973" y="127957"/>
                </a:lnTo>
                <a:lnTo>
                  <a:pt x="157234" y="157234"/>
                </a:lnTo>
                <a:lnTo>
                  <a:pt x="127957" y="176973"/>
                </a:lnTo>
                <a:lnTo>
                  <a:pt x="92105" y="184211"/>
                </a:lnTo>
                <a:lnTo>
                  <a:pt x="56254" y="176973"/>
                </a:lnTo>
                <a:lnTo>
                  <a:pt x="26977" y="157234"/>
                </a:lnTo>
                <a:lnTo>
                  <a:pt x="7238" y="127957"/>
                </a:lnTo>
                <a:lnTo>
                  <a:pt x="0" y="92105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2" name="object 131">
            <a:extLst>
              <a:ext uri="{FF2B5EF4-FFF2-40B4-BE49-F238E27FC236}">
                <a16:creationId xmlns:a16="http://schemas.microsoft.com/office/drawing/2014/main" id="{80D85E1E-8652-49B4-A289-C93ADC9B0D9E}"/>
              </a:ext>
            </a:extLst>
          </p:cNvPr>
          <p:cNvSpPr/>
          <p:nvPr/>
        </p:nvSpPr>
        <p:spPr>
          <a:xfrm>
            <a:off x="7919884" y="3269232"/>
            <a:ext cx="248367" cy="136698"/>
          </a:xfrm>
          <a:custGeom>
            <a:avLst/>
            <a:gdLst/>
            <a:ahLst/>
            <a:cxnLst/>
            <a:rect l="l" t="t" r="r" b="b"/>
            <a:pathLst>
              <a:path w="409575" h="225425">
                <a:moveTo>
                  <a:pt x="0" y="225147"/>
                </a:moveTo>
                <a:lnTo>
                  <a:pt x="409358" y="0"/>
                </a:lnTo>
              </a:path>
            </a:pathLst>
          </a:custGeom>
          <a:ln w="6140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3" name="object 132">
            <a:extLst>
              <a:ext uri="{FF2B5EF4-FFF2-40B4-BE49-F238E27FC236}">
                <a16:creationId xmlns:a16="http://schemas.microsoft.com/office/drawing/2014/main" id="{086D7FA8-9BD1-4260-96A8-7579E035347C}"/>
              </a:ext>
            </a:extLst>
          </p:cNvPr>
          <p:cNvSpPr/>
          <p:nvPr/>
        </p:nvSpPr>
        <p:spPr>
          <a:xfrm>
            <a:off x="8267414" y="3157525"/>
            <a:ext cx="112054" cy="62380"/>
          </a:xfrm>
          <a:custGeom>
            <a:avLst/>
            <a:gdLst/>
            <a:ahLst/>
            <a:cxnLst/>
            <a:rect l="l" t="t" r="r" b="b"/>
            <a:pathLst>
              <a:path w="184784" h="102870">
                <a:moveTo>
                  <a:pt x="0" y="102339"/>
                </a:moveTo>
                <a:lnTo>
                  <a:pt x="184211" y="0"/>
                </a:lnTo>
              </a:path>
            </a:pathLst>
          </a:custGeom>
          <a:ln w="6140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4" name="object 133">
            <a:extLst>
              <a:ext uri="{FF2B5EF4-FFF2-40B4-BE49-F238E27FC236}">
                <a16:creationId xmlns:a16="http://schemas.microsoft.com/office/drawing/2014/main" id="{E3A6684A-3E18-457C-81B5-FC12C782F0AA}"/>
              </a:ext>
            </a:extLst>
          </p:cNvPr>
          <p:cNvSpPr/>
          <p:nvPr/>
        </p:nvSpPr>
        <p:spPr>
          <a:xfrm>
            <a:off x="8528057" y="2958937"/>
            <a:ext cx="236045" cy="136698"/>
          </a:xfrm>
          <a:custGeom>
            <a:avLst/>
            <a:gdLst/>
            <a:ahLst/>
            <a:cxnLst/>
            <a:rect l="l" t="t" r="r" b="b"/>
            <a:pathLst>
              <a:path w="389255" h="225425">
                <a:moveTo>
                  <a:pt x="0" y="225147"/>
                </a:moveTo>
                <a:lnTo>
                  <a:pt x="388890" y="0"/>
                </a:lnTo>
              </a:path>
            </a:pathLst>
          </a:custGeom>
          <a:ln w="6140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5" name="object 134">
            <a:extLst>
              <a:ext uri="{FF2B5EF4-FFF2-40B4-BE49-F238E27FC236}">
                <a16:creationId xmlns:a16="http://schemas.microsoft.com/office/drawing/2014/main" id="{4B69C807-85C3-48FF-9167-FD7BCCF262CF}"/>
              </a:ext>
            </a:extLst>
          </p:cNvPr>
          <p:cNvSpPr/>
          <p:nvPr/>
        </p:nvSpPr>
        <p:spPr>
          <a:xfrm>
            <a:off x="9489974" y="2952731"/>
            <a:ext cx="99294" cy="62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6" name="object 135">
            <a:extLst>
              <a:ext uri="{FF2B5EF4-FFF2-40B4-BE49-F238E27FC236}">
                <a16:creationId xmlns:a16="http://schemas.microsoft.com/office/drawing/2014/main" id="{80F0DD39-403D-435F-8C32-B1A486D74FCE}"/>
              </a:ext>
            </a:extLst>
          </p:cNvPr>
          <p:cNvSpPr/>
          <p:nvPr/>
        </p:nvSpPr>
        <p:spPr>
          <a:xfrm>
            <a:off x="9446532" y="3045820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0"/>
                </a:moveTo>
                <a:lnTo>
                  <a:pt x="0" y="81871"/>
                </a:lnTo>
                <a:lnTo>
                  <a:pt x="143273" y="81871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7" name="object 136">
            <a:extLst>
              <a:ext uri="{FF2B5EF4-FFF2-40B4-BE49-F238E27FC236}">
                <a16:creationId xmlns:a16="http://schemas.microsoft.com/office/drawing/2014/main" id="{8B022A71-95CD-4256-8FC5-DD42D2120D30}"/>
              </a:ext>
            </a:extLst>
          </p:cNvPr>
          <p:cNvSpPr/>
          <p:nvPr/>
        </p:nvSpPr>
        <p:spPr>
          <a:xfrm>
            <a:off x="9446532" y="3045820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81871"/>
                </a:moveTo>
                <a:lnTo>
                  <a:pt x="0" y="0"/>
                </a:lnTo>
                <a:lnTo>
                  <a:pt x="143275" y="81871"/>
                </a:lnTo>
                <a:lnTo>
                  <a:pt x="0" y="81871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8" name="object 137">
            <a:extLst>
              <a:ext uri="{FF2B5EF4-FFF2-40B4-BE49-F238E27FC236}">
                <a16:creationId xmlns:a16="http://schemas.microsoft.com/office/drawing/2014/main" id="{A2F96A8E-41F4-4878-9A2C-714808992D91}"/>
              </a:ext>
            </a:extLst>
          </p:cNvPr>
          <p:cNvSpPr/>
          <p:nvPr/>
        </p:nvSpPr>
        <p:spPr>
          <a:xfrm>
            <a:off x="9626503" y="2890672"/>
            <a:ext cx="99294" cy="62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9" name="object 138">
            <a:extLst>
              <a:ext uri="{FF2B5EF4-FFF2-40B4-BE49-F238E27FC236}">
                <a16:creationId xmlns:a16="http://schemas.microsoft.com/office/drawing/2014/main" id="{2B8F94F5-51E9-4C93-A9EE-DD6FF10C0E70}"/>
              </a:ext>
            </a:extLst>
          </p:cNvPr>
          <p:cNvSpPr/>
          <p:nvPr/>
        </p:nvSpPr>
        <p:spPr>
          <a:xfrm>
            <a:off x="9508593" y="3107878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0"/>
                </a:moveTo>
                <a:lnTo>
                  <a:pt x="0" y="81871"/>
                </a:lnTo>
                <a:lnTo>
                  <a:pt x="143273" y="81871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0" name="object 139">
            <a:extLst>
              <a:ext uri="{FF2B5EF4-FFF2-40B4-BE49-F238E27FC236}">
                <a16:creationId xmlns:a16="http://schemas.microsoft.com/office/drawing/2014/main" id="{6D826B5E-9FA2-45E3-86B5-542DFFDFE34A}"/>
              </a:ext>
            </a:extLst>
          </p:cNvPr>
          <p:cNvSpPr/>
          <p:nvPr/>
        </p:nvSpPr>
        <p:spPr>
          <a:xfrm>
            <a:off x="9508593" y="3107878"/>
            <a:ext cx="87025" cy="49673"/>
          </a:xfrm>
          <a:custGeom>
            <a:avLst/>
            <a:gdLst/>
            <a:ahLst/>
            <a:cxnLst/>
            <a:rect l="l" t="t" r="r" b="b"/>
            <a:pathLst>
              <a:path w="143509" h="81914">
                <a:moveTo>
                  <a:pt x="0" y="81871"/>
                </a:moveTo>
                <a:lnTo>
                  <a:pt x="0" y="0"/>
                </a:lnTo>
                <a:lnTo>
                  <a:pt x="143275" y="81871"/>
                </a:lnTo>
                <a:lnTo>
                  <a:pt x="0" y="81871"/>
                </a:lnTo>
                <a:close/>
              </a:path>
            </a:pathLst>
          </a:custGeom>
          <a:ln w="204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1" name="object 140">
            <a:extLst>
              <a:ext uri="{FF2B5EF4-FFF2-40B4-BE49-F238E27FC236}">
                <a16:creationId xmlns:a16="http://schemas.microsoft.com/office/drawing/2014/main" id="{B2FBA14E-443F-46D2-A561-55E871B5DAF9}"/>
              </a:ext>
            </a:extLst>
          </p:cNvPr>
          <p:cNvSpPr/>
          <p:nvPr/>
        </p:nvSpPr>
        <p:spPr>
          <a:xfrm>
            <a:off x="10011266" y="3238202"/>
            <a:ext cx="260649" cy="1861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2" name="object 141">
            <a:extLst>
              <a:ext uri="{FF2B5EF4-FFF2-40B4-BE49-F238E27FC236}">
                <a16:creationId xmlns:a16="http://schemas.microsoft.com/office/drawing/2014/main" id="{E1AA0930-DBFC-4995-BC19-5D4E798A1A02}"/>
              </a:ext>
            </a:extLst>
          </p:cNvPr>
          <p:cNvSpPr/>
          <p:nvPr/>
        </p:nvSpPr>
        <p:spPr>
          <a:xfrm>
            <a:off x="6852466" y="3691232"/>
            <a:ext cx="0" cy="1961134"/>
          </a:xfrm>
          <a:custGeom>
            <a:avLst/>
            <a:gdLst/>
            <a:ahLst/>
            <a:cxnLst/>
            <a:rect l="l" t="t" r="r" b="b"/>
            <a:pathLst>
              <a:path h="3234054">
                <a:moveTo>
                  <a:pt x="0" y="0"/>
                </a:moveTo>
                <a:lnTo>
                  <a:pt x="1" y="3233935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3" name="object 142">
            <a:extLst>
              <a:ext uri="{FF2B5EF4-FFF2-40B4-BE49-F238E27FC236}">
                <a16:creationId xmlns:a16="http://schemas.microsoft.com/office/drawing/2014/main" id="{99BFCC8D-3D72-4B61-9B5D-723E72A87C71}"/>
              </a:ext>
            </a:extLst>
          </p:cNvPr>
          <p:cNvSpPr/>
          <p:nvPr/>
        </p:nvSpPr>
        <p:spPr>
          <a:xfrm>
            <a:off x="6393235" y="5317174"/>
            <a:ext cx="2321169" cy="0"/>
          </a:xfrm>
          <a:custGeom>
            <a:avLst/>
            <a:gdLst/>
            <a:ahLst/>
            <a:cxnLst/>
            <a:rect l="l" t="t" r="r" b="b"/>
            <a:pathLst>
              <a:path w="3827780">
                <a:moveTo>
                  <a:pt x="0" y="0"/>
                </a:moveTo>
                <a:lnTo>
                  <a:pt x="3827505" y="1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4" name="object 143">
            <a:extLst>
              <a:ext uri="{FF2B5EF4-FFF2-40B4-BE49-F238E27FC236}">
                <a16:creationId xmlns:a16="http://schemas.microsoft.com/office/drawing/2014/main" id="{E495534D-5D5A-4457-B3D6-F8A6D83F2983}"/>
              </a:ext>
            </a:extLst>
          </p:cNvPr>
          <p:cNvSpPr/>
          <p:nvPr/>
        </p:nvSpPr>
        <p:spPr>
          <a:xfrm>
            <a:off x="7789557" y="4454556"/>
            <a:ext cx="86882" cy="111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5" name="object 144">
            <a:extLst>
              <a:ext uri="{FF2B5EF4-FFF2-40B4-BE49-F238E27FC236}">
                <a16:creationId xmlns:a16="http://schemas.microsoft.com/office/drawing/2014/main" id="{F89FD2FA-6DCC-4F3A-9100-AAE603C43F03}"/>
              </a:ext>
            </a:extLst>
          </p:cNvPr>
          <p:cNvSpPr/>
          <p:nvPr/>
        </p:nvSpPr>
        <p:spPr>
          <a:xfrm>
            <a:off x="7305499" y="5075145"/>
            <a:ext cx="86882" cy="1117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6" name="object 145">
            <a:extLst>
              <a:ext uri="{FF2B5EF4-FFF2-40B4-BE49-F238E27FC236}">
                <a16:creationId xmlns:a16="http://schemas.microsoft.com/office/drawing/2014/main" id="{7119BA14-2810-47CB-A911-D677F8DA95BF}"/>
              </a:ext>
            </a:extLst>
          </p:cNvPr>
          <p:cNvSpPr/>
          <p:nvPr/>
        </p:nvSpPr>
        <p:spPr>
          <a:xfrm>
            <a:off x="8571498" y="3722261"/>
            <a:ext cx="99294" cy="992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7" name="object 146">
            <a:extLst>
              <a:ext uri="{FF2B5EF4-FFF2-40B4-BE49-F238E27FC236}">
                <a16:creationId xmlns:a16="http://schemas.microsoft.com/office/drawing/2014/main" id="{4516BFD2-80FC-4ADC-AB34-ECF444F1D065}"/>
              </a:ext>
            </a:extLst>
          </p:cNvPr>
          <p:cNvSpPr/>
          <p:nvPr/>
        </p:nvSpPr>
        <p:spPr>
          <a:xfrm>
            <a:off x="8472204" y="3871203"/>
            <a:ext cx="86882" cy="992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8" name="object 147">
            <a:extLst>
              <a:ext uri="{FF2B5EF4-FFF2-40B4-BE49-F238E27FC236}">
                <a16:creationId xmlns:a16="http://schemas.microsoft.com/office/drawing/2014/main" id="{AD9B03F2-4E90-4F29-9B8F-9AC872F84C42}"/>
              </a:ext>
            </a:extLst>
          </p:cNvPr>
          <p:cNvSpPr/>
          <p:nvPr/>
        </p:nvSpPr>
        <p:spPr>
          <a:xfrm>
            <a:off x="8137087" y="4392497"/>
            <a:ext cx="99294" cy="992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9" name="object 148">
            <a:extLst>
              <a:ext uri="{FF2B5EF4-FFF2-40B4-BE49-F238E27FC236}">
                <a16:creationId xmlns:a16="http://schemas.microsoft.com/office/drawing/2014/main" id="{9894EC68-478C-4760-8E82-6ECEB027BE1F}"/>
              </a:ext>
            </a:extLst>
          </p:cNvPr>
          <p:cNvSpPr/>
          <p:nvPr/>
        </p:nvSpPr>
        <p:spPr>
          <a:xfrm>
            <a:off x="7603381" y="4975851"/>
            <a:ext cx="86882" cy="111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0" name="object 149">
            <a:extLst>
              <a:ext uri="{FF2B5EF4-FFF2-40B4-BE49-F238E27FC236}">
                <a16:creationId xmlns:a16="http://schemas.microsoft.com/office/drawing/2014/main" id="{1704A4D0-8475-4E9D-B08B-81CE20BC42F7}"/>
              </a:ext>
            </a:extLst>
          </p:cNvPr>
          <p:cNvSpPr/>
          <p:nvPr/>
        </p:nvSpPr>
        <p:spPr>
          <a:xfrm>
            <a:off x="7032443" y="5174439"/>
            <a:ext cx="86882" cy="992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1" name="object 150">
            <a:extLst>
              <a:ext uri="{FF2B5EF4-FFF2-40B4-BE49-F238E27FC236}">
                <a16:creationId xmlns:a16="http://schemas.microsoft.com/office/drawing/2014/main" id="{616577AD-6234-47F6-A40E-4265FF773471}"/>
              </a:ext>
            </a:extLst>
          </p:cNvPr>
          <p:cNvSpPr/>
          <p:nvPr/>
        </p:nvSpPr>
        <p:spPr>
          <a:xfrm>
            <a:off x="8223974" y="4119438"/>
            <a:ext cx="86882" cy="992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2" name="object 151">
            <a:extLst>
              <a:ext uri="{FF2B5EF4-FFF2-40B4-BE49-F238E27FC236}">
                <a16:creationId xmlns:a16="http://schemas.microsoft.com/office/drawing/2014/main" id="{D36A26D3-799E-4CD3-B003-2444731800FD}"/>
              </a:ext>
            </a:extLst>
          </p:cNvPr>
          <p:cNvSpPr/>
          <p:nvPr/>
        </p:nvSpPr>
        <p:spPr>
          <a:xfrm>
            <a:off x="6976587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3" name="object 152">
            <a:extLst>
              <a:ext uri="{FF2B5EF4-FFF2-40B4-BE49-F238E27FC236}">
                <a16:creationId xmlns:a16="http://schemas.microsoft.com/office/drawing/2014/main" id="{1C75425E-DB3C-4D93-A3C2-9CEDF27B523D}"/>
              </a:ext>
            </a:extLst>
          </p:cNvPr>
          <p:cNvSpPr/>
          <p:nvPr/>
        </p:nvSpPr>
        <p:spPr>
          <a:xfrm>
            <a:off x="7162763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4" name="object 153">
            <a:extLst>
              <a:ext uri="{FF2B5EF4-FFF2-40B4-BE49-F238E27FC236}">
                <a16:creationId xmlns:a16="http://schemas.microsoft.com/office/drawing/2014/main" id="{491AC7D9-9358-4DBE-B6AB-BB4F6CB51DD6}"/>
              </a:ext>
            </a:extLst>
          </p:cNvPr>
          <p:cNvSpPr/>
          <p:nvPr/>
        </p:nvSpPr>
        <p:spPr>
          <a:xfrm>
            <a:off x="7336531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5" name="object 154">
            <a:extLst>
              <a:ext uri="{FF2B5EF4-FFF2-40B4-BE49-F238E27FC236}">
                <a16:creationId xmlns:a16="http://schemas.microsoft.com/office/drawing/2014/main" id="{97F3BBEF-6229-4588-8741-A4791F542E98}"/>
              </a:ext>
            </a:extLst>
          </p:cNvPr>
          <p:cNvSpPr/>
          <p:nvPr/>
        </p:nvSpPr>
        <p:spPr>
          <a:xfrm>
            <a:off x="7510293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6" name="object 155">
            <a:extLst>
              <a:ext uri="{FF2B5EF4-FFF2-40B4-BE49-F238E27FC236}">
                <a16:creationId xmlns:a16="http://schemas.microsoft.com/office/drawing/2014/main" id="{7A22B487-19AA-4369-9B58-E113314FAE7B}"/>
              </a:ext>
            </a:extLst>
          </p:cNvPr>
          <p:cNvSpPr/>
          <p:nvPr/>
        </p:nvSpPr>
        <p:spPr>
          <a:xfrm>
            <a:off x="7696468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7" name="object 156">
            <a:extLst>
              <a:ext uri="{FF2B5EF4-FFF2-40B4-BE49-F238E27FC236}">
                <a16:creationId xmlns:a16="http://schemas.microsoft.com/office/drawing/2014/main" id="{FF41FF1A-383A-4431-BFE7-D51F47F0355F}"/>
              </a:ext>
            </a:extLst>
          </p:cNvPr>
          <p:cNvSpPr/>
          <p:nvPr/>
        </p:nvSpPr>
        <p:spPr>
          <a:xfrm>
            <a:off x="7870236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8" name="object 157">
            <a:extLst>
              <a:ext uri="{FF2B5EF4-FFF2-40B4-BE49-F238E27FC236}">
                <a16:creationId xmlns:a16="http://schemas.microsoft.com/office/drawing/2014/main" id="{0210DD20-1898-4639-A6D8-C9E7B83B915A}"/>
              </a:ext>
            </a:extLst>
          </p:cNvPr>
          <p:cNvSpPr/>
          <p:nvPr/>
        </p:nvSpPr>
        <p:spPr>
          <a:xfrm>
            <a:off x="8043999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9" name="object 158">
            <a:extLst>
              <a:ext uri="{FF2B5EF4-FFF2-40B4-BE49-F238E27FC236}">
                <a16:creationId xmlns:a16="http://schemas.microsoft.com/office/drawing/2014/main" id="{1B80F609-2051-408E-9A88-279DAEFB5A69}"/>
              </a:ext>
            </a:extLst>
          </p:cNvPr>
          <p:cNvSpPr/>
          <p:nvPr/>
        </p:nvSpPr>
        <p:spPr>
          <a:xfrm>
            <a:off x="8230181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0" name="object 159">
            <a:extLst>
              <a:ext uri="{FF2B5EF4-FFF2-40B4-BE49-F238E27FC236}">
                <a16:creationId xmlns:a16="http://schemas.microsoft.com/office/drawing/2014/main" id="{6DA09DCB-0A76-4B2B-B997-B843674E4C41}"/>
              </a:ext>
            </a:extLst>
          </p:cNvPr>
          <p:cNvSpPr/>
          <p:nvPr/>
        </p:nvSpPr>
        <p:spPr>
          <a:xfrm>
            <a:off x="8403942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1" name="object 160">
            <a:extLst>
              <a:ext uri="{FF2B5EF4-FFF2-40B4-BE49-F238E27FC236}">
                <a16:creationId xmlns:a16="http://schemas.microsoft.com/office/drawing/2014/main" id="{F356180E-A512-44B2-BD2A-54B8B5C22581}"/>
              </a:ext>
            </a:extLst>
          </p:cNvPr>
          <p:cNvSpPr/>
          <p:nvPr/>
        </p:nvSpPr>
        <p:spPr>
          <a:xfrm>
            <a:off x="8577704" y="5317174"/>
            <a:ext cx="0" cy="37351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1" y="61403"/>
                </a:lnTo>
              </a:path>
            </a:pathLst>
          </a:custGeom>
          <a:ln w="20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2" name="object 174">
            <a:extLst>
              <a:ext uri="{FF2B5EF4-FFF2-40B4-BE49-F238E27FC236}">
                <a16:creationId xmlns:a16="http://schemas.microsoft.com/office/drawing/2014/main" id="{C8D56A08-ADB9-4F24-A6F9-16386EFC3F62}"/>
              </a:ext>
            </a:extLst>
          </p:cNvPr>
          <p:cNvSpPr txBox="1"/>
          <p:nvPr/>
        </p:nvSpPr>
        <p:spPr>
          <a:xfrm>
            <a:off x="6672108" y="4992234"/>
            <a:ext cx="37582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140"/>
              </a:lnSpc>
            </a:pPr>
            <a:r>
              <a:rPr sz="2335" spc="3" dirty="0">
                <a:latin typeface="Corbel"/>
                <a:cs typeface="Corbel"/>
              </a:rPr>
              <a:t>0</a:t>
            </a:r>
            <a:endParaRPr sz="2335">
              <a:latin typeface="Corbel"/>
              <a:cs typeface="Corbel"/>
            </a:endParaRPr>
          </a:p>
          <a:p>
            <a:pPr marL="214866">
              <a:lnSpc>
                <a:spcPts val="2671"/>
              </a:lnSpc>
            </a:pPr>
            <a:r>
              <a:rPr sz="2335" spc="3" dirty="0">
                <a:latin typeface="Corbel"/>
                <a:cs typeface="Corbel"/>
              </a:rPr>
              <a:t>0</a:t>
            </a:r>
            <a:endParaRPr sz="2335">
              <a:latin typeface="Corbel"/>
              <a:cs typeface="Corbel"/>
            </a:endParaRPr>
          </a:p>
        </p:txBody>
      </p:sp>
      <p:sp>
        <p:nvSpPr>
          <p:cNvPr id="223" name="object 176">
            <a:extLst>
              <a:ext uri="{FF2B5EF4-FFF2-40B4-BE49-F238E27FC236}">
                <a16:creationId xmlns:a16="http://schemas.microsoft.com/office/drawing/2014/main" id="{739EA273-3BAE-493D-B44A-D8C66F32029C}"/>
              </a:ext>
            </a:extLst>
          </p:cNvPr>
          <p:cNvSpPr txBox="1"/>
          <p:nvPr/>
        </p:nvSpPr>
        <p:spPr>
          <a:xfrm>
            <a:off x="8550763" y="5348188"/>
            <a:ext cx="308052" cy="3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271"/>
              </a:lnSpc>
            </a:pPr>
            <a:r>
              <a:rPr sz="2335" spc="24" dirty="0">
                <a:latin typeface="Corbel"/>
                <a:cs typeface="Corbel"/>
              </a:rPr>
              <a:t>10</a:t>
            </a:r>
            <a:endParaRPr sz="2335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487381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68EB-AF5B-449A-B0E3-6FD19392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5FB2-944F-4A7D-86A6-EF054D7F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200" dirty="0"/>
              <a:t> Selective</a:t>
            </a:r>
          </a:p>
          <a:p>
            <a:pPr marL="0" indent="0">
              <a:buNone/>
            </a:pPr>
            <a:r>
              <a:rPr lang="en-CA" sz="3200" dirty="0"/>
              <a:t>Associative  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Quantitative  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Order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Variations / Length / Resolution</a:t>
            </a:r>
          </a:p>
        </p:txBody>
      </p:sp>
      <p:sp>
        <p:nvSpPr>
          <p:cNvPr id="268" name="object 3">
            <a:extLst>
              <a:ext uri="{FF2B5EF4-FFF2-40B4-BE49-F238E27FC236}">
                <a16:creationId xmlns:a16="http://schemas.microsoft.com/office/drawing/2014/main" id="{3CF991ED-1C0A-4E16-A76E-392F9B1267F4}"/>
              </a:ext>
            </a:extLst>
          </p:cNvPr>
          <p:cNvSpPr/>
          <p:nvPr/>
        </p:nvSpPr>
        <p:spPr>
          <a:xfrm>
            <a:off x="6171352" y="1640279"/>
            <a:ext cx="1182148" cy="714680"/>
          </a:xfrm>
          <a:custGeom>
            <a:avLst/>
            <a:gdLst/>
            <a:ahLst/>
            <a:cxnLst/>
            <a:rect l="l" t="t" r="r" b="b"/>
            <a:pathLst>
              <a:path w="1949450" h="1178560">
                <a:moveTo>
                  <a:pt x="0" y="1178093"/>
                </a:moveTo>
                <a:lnTo>
                  <a:pt x="1949209" y="1178093"/>
                </a:lnTo>
                <a:lnTo>
                  <a:pt x="1949209" y="0"/>
                </a:lnTo>
                <a:lnTo>
                  <a:pt x="0" y="0"/>
                </a:lnTo>
                <a:lnTo>
                  <a:pt x="0" y="117809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9" name="object 4">
            <a:extLst>
              <a:ext uri="{FF2B5EF4-FFF2-40B4-BE49-F238E27FC236}">
                <a16:creationId xmlns:a16="http://schemas.microsoft.com/office/drawing/2014/main" id="{68F39106-931D-453B-96BF-FA7710CE68BF}"/>
              </a:ext>
            </a:extLst>
          </p:cNvPr>
          <p:cNvSpPr/>
          <p:nvPr/>
        </p:nvSpPr>
        <p:spPr>
          <a:xfrm>
            <a:off x="9652412" y="1640279"/>
            <a:ext cx="1182148" cy="714680"/>
          </a:xfrm>
          <a:custGeom>
            <a:avLst/>
            <a:gdLst/>
            <a:ahLst/>
            <a:cxnLst/>
            <a:rect l="l" t="t" r="r" b="b"/>
            <a:pathLst>
              <a:path w="1949450" h="1178560">
                <a:moveTo>
                  <a:pt x="0" y="1178093"/>
                </a:moveTo>
                <a:lnTo>
                  <a:pt x="1949209" y="1178093"/>
                </a:lnTo>
                <a:lnTo>
                  <a:pt x="1949209" y="0"/>
                </a:lnTo>
                <a:lnTo>
                  <a:pt x="0" y="0"/>
                </a:lnTo>
                <a:lnTo>
                  <a:pt x="0" y="117809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0" name="object 5">
            <a:extLst>
              <a:ext uri="{FF2B5EF4-FFF2-40B4-BE49-F238E27FC236}">
                <a16:creationId xmlns:a16="http://schemas.microsoft.com/office/drawing/2014/main" id="{260F8C39-893D-481D-9A78-76D3BDA97A3E}"/>
              </a:ext>
            </a:extLst>
          </p:cNvPr>
          <p:cNvSpPr/>
          <p:nvPr/>
        </p:nvSpPr>
        <p:spPr>
          <a:xfrm>
            <a:off x="7924870" y="1640279"/>
            <a:ext cx="1182148" cy="714680"/>
          </a:xfrm>
          <a:custGeom>
            <a:avLst/>
            <a:gdLst/>
            <a:ahLst/>
            <a:cxnLst/>
            <a:rect l="l" t="t" r="r" b="b"/>
            <a:pathLst>
              <a:path w="1949450" h="1178560">
                <a:moveTo>
                  <a:pt x="0" y="1178093"/>
                </a:moveTo>
                <a:lnTo>
                  <a:pt x="1949209" y="1178093"/>
                </a:lnTo>
                <a:lnTo>
                  <a:pt x="1949209" y="0"/>
                </a:lnTo>
                <a:lnTo>
                  <a:pt x="0" y="0"/>
                </a:lnTo>
                <a:lnTo>
                  <a:pt x="0" y="117809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1" name="object 6">
            <a:extLst>
              <a:ext uri="{FF2B5EF4-FFF2-40B4-BE49-F238E27FC236}">
                <a16:creationId xmlns:a16="http://schemas.microsoft.com/office/drawing/2014/main" id="{6E0E055C-681B-4348-8507-6C67D3096A36}"/>
              </a:ext>
            </a:extLst>
          </p:cNvPr>
          <p:cNvSpPr/>
          <p:nvPr/>
        </p:nvSpPr>
        <p:spPr>
          <a:xfrm>
            <a:off x="6398659" y="1815632"/>
            <a:ext cx="129892" cy="142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2" name="object 7">
            <a:extLst>
              <a:ext uri="{FF2B5EF4-FFF2-40B4-BE49-F238E27FC236}">
                <a16:creationId xmlns:a16="http://schemas.microsoft.com/office/drawing/2014/main" id="{0CE3DD2E-C7F0-4453-B888-0258A82C6E90}"/>
              </a:ext>
            </a:extLst>
          </p:cNvPr>
          <p:cNvSpPr/>
          <p:nvPr/>
        </p:nvSpPr>
        <p:spPr>
          <a:xfrm>
            <a:off x="6398660" y="1815632"/>
            <a:ext cx="130151" cy="143244"/>
          </a:xfrm>
          <a:custGeom>
            <a:avLst/>
            <a:gdLst/>
            <a:ahLst/>
            <a:cxnLst/>
            <a:rect l="l" t="t" r="r" b="b"/>
            <a:pathLst>
              <a:path w="214629" h="236220">
                <a:moveTo>
                  <a:pt x="0" y="117809"/>
                </a:moveTo>
                <a:lnTo>
                  <a:pt x="8416" y="71952"/>
                </a:lnTo>
                <a:lnTo>
                  <a:pt x="31368" y="34505"/>
                </a:lnTo>
                <a:lnTo>
                  <a:pt x="65411" y="9258"/>
                </a:lnTo>
                <a:lnTo>
                  <a:pt x="107099" y="0"/>
                </a:lnTo>
                <a:lnTo>
                  <a:pt x="148787" y="9258"/>
                </a:lnTo>
                <a:lnTo>
                  <a:pt x="182830" y="34505"/>
                </a:lnTo>
                <a:lnTo>
                  <a:pt x="205782" y="71952"/>
                </a:lnTo>
                <a:lnTo>
                  <a:pt x="214198" y="117809"/>
                </a:lnTo>
                <a:lnTo>
                  <a:pt x="205782" y="163666"/>
                </a:lnTo>
                <a:lnTo>
                  <a:pt x="182830" y="201113"/>
                </a:lnTo>
                <a:lnTo>
                  <a:pt x="148787" y="226360"/>
                </a:lnTo>
                <a:lnTo>
                  <a:pt x="107099" y="235618"/>
                </a:lnTo>
                <a:lnTo>
                  <a:pt x="65411" y="226360"/>
                </a:lnTo>
                <a:lnTo>
                  <a:pt x="31368" y="201113"/>
                </a:lnTo>
                <a:lnTo>
                  <a:pt x="8416" y="163666"/>
                </a:lnTo>
                <a:lnTo>
                  <a:pt x="0" y="117809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3" name="object 8">
            <a:extLst>
              <a:ext uri="{FF2B5EF4-FFF2-40B4-BE49-F238E27FC236}">
                <a16:creationId xmlns:a16="http://schemas.microsoft.com/office/drawing/2014/main" id="{DF040EDA-3478-45A2-8132-510AC122C6E2}"/>
              </a:ext>
            </a:extLst>
          </p:cNvPr>
          <p:cNvSpPr/>
          <p:nvPr/>
        </p:nvSpPr>
        <p:spPr>
          <a:xfrm>
            <a:off x="6788331" y="1997478"/>
            <a:ext cx="363886" cy="338087"/>
          </a:xfrm>
          <a:custGeom>
            <a:avLst/>
            <a:gdLst/>
            <a:ahLst/>
            <a:cxnLst/>
            <a:rect l="l" t="t" r="r" b="b"/>
            <a:pathLst>
              <a:path w="600075" h="557529">
                <a:moveTo>
                  <a:pt x="299875" y="0"/>
                </a:moveTo>
                <a:lnTo>
                  <a:pt x="251233" y="3644"/>
                </a:lnTo>
                <a:lnTo>
                  <a:pt x="205091" y="14196"/>
                </a:lnTo>
                <a:lnTo>
                  <a:pt x="162065" y="31081"/>
                </a:lnTo>
                <a:lnTo>
                  <a:pt x="122772" y="53726"/>
                </a:lnTo>
                <a:lnTo>
                  <a:pt x="87831" y="81558"/>
                </a:lnTo>
                <a:lnTo>
                  <a:pt x="57858" y="114004"/>
                </a:lnTo>
                <a:lnTo>
                  <a:pt x="33471" y="150490"/>
                </a:lnTo>
                <a:lnTo>
                  <a:pt x="15287" y="190444"/>
                </a:lnTo>
                <a:lnTo>
                  <a:pt x="3924" y="233291"/>
                </a:lnTo>
                <a:lnTo>
                  <a:pt x="0" y="278458"/>
                </a:lnTo>
                <a:lnTo>
                  <a:pt x="3924" y="323626"/>
                </a:lnTo>
                <a:lnTo>
                  <a:pt x="15287" y="366473"/>
                </a:lnTo>
                <a:lnTo>
                  <a:pt x="33471" y="406426"/>
                </a:lnTo>
                <a:lnTo>
                  <a:pt x="57858" y="442912"/>
                </a:lnTo>
                <a:lnTo>
                  <a:pt x="87831" y="475358"/>
                </a:lnTo>
                <a:lnTo>
                  <a:pt x="122772" y="503190"/>
                </a:lnTo>
                <a:lnTo>
                  <a:pt x="162065" y="525836"/>
                </a:lnTo>
                <a:lnTo>
                  <a:pt x="205091" y="542721"/>
                </a:lnTo>
                <a:lnTo>
                  <a:pt x="251233" y="553272"/>
                </a:lnTo>
                <a:lnTo>
                  <a:pt x="299875" y="556917"/>
                </a:lnTo>
                <a:lnTo>
                  <a:pt x="348517" y="553272"/>
                </a:lnTo>
                <a:lnTo>
                  <a:pt x="394660" y="542721"/>
                </a:lnTo>
                <a:lnTo>
                  <a:pt x="437686" y="525836"/>
                </a:lnTo>
                <a:lnTo>
                  <a:pt x="476978" y="503190"/>
                </a:lnTo>
                <a:lnTo>
                  <a:pt x="511920" y="475358"/>
                </a:lnTo>
                <a:lnTo>
                  <a:pt x="541893" y="442912"/>
                </a:lnTo>
                <a:lnTo>
                  <a:pt x="566280" y="406426"/>
                </a:lnTo>
                <a:lnTo>
                  <a:pt x="584463" y="366473"/>
                </a:lnTo>
                <a:lnTo>
                  <a:pt x="595826" y="323626"/>
                </a:lnTo>
                <a:lnTo>
                  <a:pt x="599751" y="278458"/>
                </a:lnTo>
                <a:lnTo>
                  <a:pt x="595826" y="233291"/>
                </a:lnTo>
                <a:lnTo>
                  <a:pt x="584463" y="190444"/>
                </a:lnTo>
                <a:lnTo>
                  <a:pt x="566280" y="150490"/>
                </a:lnTo>
                <a:lnTo>
                  <a:pt x="541893" y="114004"/>
                </a:lnTo>
                <a:lnTo>
                  <a:pt x="511920" y="81558"/>
                </a:lnTo>
                <a:lnTo>
                  <a:pt x="476978" y="53726"/>
                </a:lnTo>
                <a:lnTo>
                  <a:pt x="437686" y="31081"/>
                </a:lnTo>
                <a:lnTo>
                  <a:pt x="394660" y="14196"/>
                </a:lnTo>
                <a:lnTo>
                  <a:pt x="348517" y="3644"/>
                </a:lnTo>
                <a:lnTo>
                  <a:pt x="2998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4" name="object 9">
            <a:extLst>
              <a:ext uri="{FF2B5EF4-FFF2-40B4-BE49-F238E27FC236}">
                <a16:creationId xmlns:a16="http://schemas.microsoft.com/office/drawing/2014/main" id="{DEC350A1-194C-44BB-B927-894566E30691}"/>
              </a:ext>
            </a:extLst>
          </p:cNvPr>
          <p:cNvSpPr/>
          <p:nvPr/>
        </p:nvSpPr>
        <p:spPr>
          <a:xfrm>
            <a:off x="6788331" y="1997478"/>
            <a:ext cx="363886" cy="338087"/>
          </a:xfrm>
          <a:custGeom>
            <a:avLst/>
            <a:gdLst/>
            <a:ahLst/>
            <a:cxnLst/>
            <a:rect l="l" t="t" r="r" b="b"/>
            <a:pathLst>
              <a:path w="600075" h="557529">
                <a:moveTo>
                  <a:pt x="0" y="278458"/>
                </a:moveTo>
                <a:lnTo>
                  <a:pt x="3924" y="233291"/>
                </a:lnTo>
                <a:lnTo>
                  <a:pt x="15287" y="190444"/>
                </a:lnTo>
                <a:lnTo>
                  <a:pt x="33471" y="150490"/>
                </a:lnTo>
                <a:lnTo>
                  <a:pt x="57859" y="114004"/>
                </a:lnTo>
                <a:lnTo>
                  <a:pt x="87832" y="81558"/>
                </a:lnTo>
                <a:lnTo>
                  <a:pt x="122774" y="53726"/>
                </a:lnTo>
                <a:lnTo>
                  <a:pt x="162067" y="31081"/>
                </a:lnTo>
                <a:lnTo>
                  <a:pt x="205093" y="14195"/>
                </a:lnTo>
                <a:lnTo>
                  <a:pt x="251236" y="3644"/>
                </a:lnTo>
                <a:lnTo>
                  <a:pt x="299878" y="0"/>
                </a:lnTo>
                <a:lnTo>
                  <a:pt x="348520" y="3644"/>
                </a:lnTo>
                <a:lnTo>
                  <a:pt x="394663" y="14195"/>
                </a:lnTo>
                <a:lnTo>
                  <a:pt x="437689" y="31081"/>
                </a:lnTo>
                <a:lnTo>
                  <a:pt x="476982" y="53726"/>
                </a:lnTo>
                <a:lnTo>
                  <a:pt x="511924" y="81558"/>
                </a:lnTo>
                <a:lnTo>
                  <a:pt x="541897" y="114004"/>
                </a:lnTo>
                <a:lnTo>
                  <a:pt x="566284" y="150490"/>
                </a:lnTo>
                <a:lnTo>
                  <a:pt x="584468" y="190444"/>
                </a:lnTo>
                <a:lnTo>
                  <a:pt x="595831" y="233291"/>
                </a:lnTo>
                <a:lnTo>
                  <a:pt x="599756" y="278458"/>
                </a:lnTo>
                <a:lnTo>
                  <a:pt x="595831" y="323625"/>
                </a:lnTo>
                <a:lnTo>
                  <a:pt x="584468" y="366472"/>
                </a:lnTo>
                <a:lnTo>
                  <a:pt x="566284" y="406426"/>
                </a:lnTo>
                <a:lnTo>
                  <a:pt x="541897" y="442912"/>
                </a:lnTo>
                <a:lnTo>
                  <a:pt x="511924" y="475358"/>
                </a:lnTo>
                <a:lnTo>
                  <a:pt x="476982" y="503190"/>
                </a:lnTo>
                <a:lnTo>
                  <a:pt x="437689" y="525835"/>
                </a:lnTo>
                <a:lnTo>
                  <a:pt x="394663" y="542721"/>
                </a:lnTo>
                <a:lnTo>
                  <a:pt x="348520" y="553272"/>
                </a:lnTo>
                <a:lnTo>
                  <a:pt x="299878" y="556917"/>
                </a:lnTo>
                <a:lnTo>
                  <a:pt x="251236" y="553272"/>
                </a:lnTo>
                <a:lnTo>
                  <a:pt x="205093" y="542721"/>
                </a:lnTo>
                <a:lnTo>
                  <a:pt x="162067" y="525835"/>
                </a:lnTo>
                <a:lnTo>
                  <a:pt x="122774" y="503190"/>
                </a:lnTo>
                <a:lnTo>
                  <a:pt x="87832" y="475358"/>
                </a:lnTo>
                <a:lnTo>
                  <a:pt x="57859" y="442912"/>
                </a:lnTo>
                <a:lnTo>
                  <a:pt x="33471" y="406426"/>
                </a:lnTo>
                <a:lnTo>
                  <a:pt x="15287" y="366472"/>
                </a:lnTo>
                <a:lnTo>
                  <a:pt x="3924" y="323625"/>
                </a:lnTo>
                <a:lnTo>
                  <a:pt x="0" y="278458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5" name="object 10">
            <a:extLst>
              <a:ext uri="{FF2B5EF4-FFF2-40B4-BE49-F238E27FC236}">
                <a16:creationId xmlns:a16="http://schemas.microsoft.com/office/drawing/2014/main" id="{040302D4-2920-476D-B3C2-93B73141FE02}"/>
              </a:ext>
            </a:extLst>
          </p:cNvPr>
          <p:cNvSpPr/>
          <p:nvPr/>
        </p:nvSpPr>
        <p:spPr>
          <a:xfrm>
            <a:off x="8035276" y="1815632"/>
            <a:ext cx="273011" cy="273011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0" y="0"/>
                </a:moveTo>
                <a:lnTo>
                  <a:pt x="449817" y="449817"/>
                </a:lnTo>
              </a:path>
            </a:pathLst>
          </a:custGeom>
          <a:ln w="10709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6" name="object 11">
            <a:extLst>
              <a:ext uri="{FF2B5EF4-FFF2-40B4-BE49-F238E27FC236}">
                <a16:creationId xmlns:a16="http://schemas.microsoft.com/office/drawing/2014/main" id="{E616D8F5-12D7-4C3A-85C4-18691A152850}"/>
              </a:ext>
            </a:extLst>
          </p:cNvPr>
          <p:cNvSpPr/>
          <p:nvPr/>
        </p:nvSpPr>
        <p:spPr>
          <a:xfrm>
            <a:off x="8308046" y="1724709"/>
            <a:ext cx="480946" cy="480946"/>
          </a:xfrm>
          <a:custGeom>
            <a:avLst/>
            <a:gdLst/>
            <a:ahLst/>
            <a:cxnLst/>
            <a:rect l="l" t="t" r="r" b="b"/>
            <a:pathLst>
              <a:path w="793115" h="793114">
                <a:moveTo>
                  <a:pt x="0" y="0"/>
                </a:moveTo>
                <a:lnTo>
                  <a:pt x="792535" y="792535"/>
                </a:lnTo>
              </a:path>
            </a:pathLst>
          </a:custGeom>
          <a:ln w="10709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7" name="object 12">
            <a:extLst>
              <a:ext uri="{FF2B5EF4-FFF2-40B4-BE49-F238E27FC236}">
                <a16:creationId xmlns:a16="http://schemas.microsoft.com/office/drawing/2014/main" id="{CD75942E-4A92-438A-9B08-367576D82A33}"/>
              </a:ext>
            </a:extLst>
          </p:cNvPr>
          <p:cNvSpPr/>
          <p:nvPr/>
        </p:nvSpPr>
        <p:spPr>
          <a:xfrm>
            <a:off x="9840753" y="1815632"/>
            <a:ext cx="273011" cy="286103"/>
          </a:xfrm>
          <a:custGeom>
            <a:avLst/>
            <a:gdLst/>
            <a:ahLst/>
            <a:cxnLst/>
            <a:rect l="l" t="t" r="r" b="b"/>
            <a:pathLst>
              <a:path w="450215" h="471804">
                <a:moveTo>
                  <a:pt x="0" y="0"/>
                </a:moveTo>
                <a:lnTo>
                  <a:pt x="0" y="471236"/>
                </a:lnTo>
                <a:lnTo>
                  <a:pt x="449818" y="471236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8" name="object 13">
            <a:extLst>
              <a:ext uri="{FF2B5EF4-FFF2-40B4-BE49-F238E27FC236}">
                <a16:creationId xmlns:a16="http://schemas.microsoft.com/office/drawing/2014/main" id="{24B3D7EB-C969-4F15-B41C-13BF4FC861E9}"/>
              </a:ext>
            </a:extLst>
          </p:cNvPr>
          <p:cNvSpPr/>
          <p:nvPr/>
        </p:nvSpPr>
        <p:spPr>
          <a:xfrm>
            <a:off x="9840753" y="1815632"/>
            <a:ext cx="273011" cy="286103"/>
          </a:xfrm>
          <a:custGeom>
            <a:avLst/>
            <a:gdLst/>
            <a:ahLst/>
            <a:cxnLst/>
            <a:rect l="l" t="t" r="r" b="b"/>
            <a:pathLst>
              <a:path w="450215" h="471804">
                <a:moveTo>
                  <a:pt x="0" y="471237"/>
                </a:moveTo>
                <a:lnTo>
                  <a:pt x="0" y="0"/>
                </a:lnTo>
                <a:lnTo>
                  <a:pt x="449817" y="471237"/>
                </a:lnTo>
                <a:lnTo>
                  <a:pt x="0" y="471237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9" name="object 14">
            <a:extLst>
              <a:ext uri="{FF2B5EF4-FFF2-40B4-BE49-F238E27FC236}">
                <a16:creationId xmlns:a16="http://schemas.microsoft.com/office/drawing/2014/main" id="{F365657C-D667-49AC-99EF-22590B65D073}"/>
              </a:ext>
            </a:extLst>
          </p:cNvPr>
          <p:cNvSpPr/>
          <p:nvPr/>
        </p:nvSpPr>
        <p:spPr>
          <a:xfrm>
            <a:off x="10321350" y="1945522"/>
            <a:ext cx="428962" cy="376978"/>
          </a:xfrm>
          <a:custGeom>
            <a:avLst/>
            <a:gdLst/>
            <a:ahLst/>
            <a:cxnLst/>
            <a:rect l="l" t="t" r="r" b="b"/>
            <a:pathLst>
              <a:path w="707390" h="621664">
                <a:moveTo>
                  <a:pt x="0" y="0"/>
                </a:moveTo>
                <a:lnTo>
                  <a:pt x="0" y="621176"/>
                </a:lnTo>
                <a:lnTo>
                  <a:pt x="706858" y="621176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0" name="object 15">
            <a:extLst>
              <a:ext uri="{FF2B5EF4-FFF2-40B4-BE49-F238E27FC236}">
                <a16:creationId xmlns:a16="http://schemas.microsoft.com/office/drawing/2014/main" id="{01C1591E-0D8D-47B7-AE44-2C6AC41E179C}"/>
              </a:ext>
            </a:extLst>
          </p:cNvPr>
          <p:cNvSpPr/>
          <p:nvPr/>
        </p:nvSpPr>
        <p:spPr>
          <a:xfrm>
            <a:off x="10321350" y="1945522"/>
            <a:ext cx="428962" cy="376978"/>
          </a:xfrm>
          <a:custGeom>
            <a:avLst/>
            <a:gdLst/>
            <a:ahLst/>
            <a:cxnLst/>
            <a:rect l="l" t="t" r="r" b="b"/>
            <a:pathLst>
              <a:path w="707390" h="621664">
                <a:moveTo>
                  <a:pt x="0" y="621176"/>
                </a:moveTo>
                <a:lnTo>
                  <a:pt x="0" y="0"/>
                </a:lnTo>
                <a:lnTo>
                  <a:pt x="706856" y="621176"/>
                </a:lnTo>
                <a:lnTo>
                  <a:pt x="0" y="621176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1" name="object 16">
            <a:extLst>
              <a:ext uri="{FF2B5EF4-FFF2-40B4-BE49-F238E27FC236}">
                <a16:creationId xmlns:a16="http://schemas.microsoft.com/office/drawing/2014/main" id="{28C17BE3-61CE-4BAF-AEB7-010D2F51684F}"/>
              </a:ext>
            </a:extLst>
          </p:cNvPr>
          <p:cNvSpPr/>
          <p:nvPr/>
        </p:nvSpPr>
        <p:spPr>
          <a:xfrm>
            <a:off x="10464229" y="1698730"/>
            <a:ext cx="182136" cy="169043"/>
          </a:xfrm>
          <a:custGeom>
            <a:avLst/>
            <a:gdLst/>
            <a:ahLst/>
            <a:cxnLst/>
            <a:rect l="l" t="t" r="r" b="b"/>
            <a:pathLst>
              <a:path w="300355" h="278764">
                <a:moveTo>
                  <a:pt x="0" y="0"/>
                </a:moveTo>
                <a:lnTo>
                  <a:pt x="0" y="278458"/>
                </a:lnTo>
                <a:lnTo>
                  <a:pt x="299875" y="278458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2" name="object 17">
            <a:extLst>
              <a:ext uri="{FF2B5EF4-FFF2-40B4-BE49-F238E27FC236}">
                <a16:creationId xmlns:a16="http://schemas.microsoft.com/office/drawing/2014/main" id="{91E2CB41-BAF9-4398-94C6-2343B6105F6D}"/>
              </a:ext>
            </a:extLst>
          </p:cNvPr>
          <p:cNvSpPr/>
          <p:nvPr/>
        </p:nvSpPr>
        <p:spPr>
          <a:xfrm>
            <a:off x="10464229" y="1698730"/>
            <a:ext cx="182136" cy="169043"/>
          </a:xfrm>
          <a:custGeom>
            <a:avLst/>
            <a:gdLst/>
            <a:ahLst/>
            <a:cxnLst/>
            <a:rect l="l" t="t" r="r" b="b"/>
            <a:pathLst>
              <a:path w="300355" h="278764">
                <a:moveTo>
                  <a:pt x="0" y="278458"/>
                </a:moveTo>
                <a:lnTo>
                  <a:pt x="0" y="0"/>
                </a:lnTo>
                <a:lnTo>
                  <a:pt x="299878" y="278458"/>
                </a:lnTo>
                <a:lnTo>
                  <a:pt x="0" y="278458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3" name="object 18">
            <a:extLst>
              <a:ext uri="{FF2B5EF4-FFF2-40B4-BE49-F238E27FC236}">
                <a16:creationId xmlns:a16="http://schemas.microsoft.com/office/drawing/2014/main" id="{54764410-A444-438F-9EF5-C27A51445F4D}"/>
              </a:ext>
            </a:extLst>
          </p:cNvPr>
          <p:cNvSpPr/>
          <p:nvPr/>
        </p:nvSpPr>
        <p:spPr>
          <a:xfrm>
            <a:off x="6171352" y="2666413"/>
            <a:ext cx="1182148" cy="714680"/>
          </a:xfrm>
          <a:custGeom>
            <a:avLst/>
            <a:gdLst/>
            <a:ahLst/>
            <a:cxnLst/>
            <a:rect l="l" t="t" r="r" b="b"/>
            <a:pathLst>
              <a:path w="1949450" h="1178560">
                <a:moveTo>
                  <a:pt x="0" y="1178093"/>
                </a:moveTo>
                <a:lnTo>
                  <a:pt x="1949209" y="1178093"/>
                </a:lnTo>
                <a:lnTo>
                  <a:pt x="1949209" y="0"/>
                </a:lnTo>
                <a:lnTo>
                  <a:pt x="0" y="0"/>
                </a:lnTo>
                <a:lnTo>
                  <a:pt x="0" y="117809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4" name="object 19">
            <a:extLst>
              <a:ext uri="{FF2B5EF4-FFF2-40B4-BE49-F238E27FC236}">
                <a16:creationId xmlns:a16="http://schemas.microsoft.com/office/drawing/2014/main" id="{4C7D692D-A24F-49E9-9838-C56764CF420B}"/>
              </a:ext>
            </a:extLst>
          </p:cNvPr>
          <p:cNvSpPr/>
          <p:nvPr/>
        </p:nvSpPr>
        <p:spPr>
          <a:xfrm>
            <a:off x="9665403" y="2666413"/>
            <a:ext cx="1182148" cy="714680"/>
          </a:xfrm>
          <a:custGeom>
            <a:avLst/>
            <a:gdLst/>
            <a:ahLst/>
            <a:cxnLst/>
            <a:rect l="l" t="t" r="r" b="b"/>
            <a:pathLst>
              <a:path w="1949450" h="1178560">
                <a:moveTo>
                  <a:pt x="0" y="1178093"/>
                </a:moveTo>
                <a:lnTo>
                  <a:pt x="1949209" y="1178093"/>
                </a:lnTo>
                <a:lnTo>
                  <a:pt x="1949209" y="0"/>
                </a:lnTo>
                <a:lnTo>
                  <a:pt x="0" y="0"/>
                </a:lnTo>
                <a:lnTo>
                  <a:pt x="0" y="117809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5" name="object 20">
            <a:extLst>
              <a:ext uri="{FF2B5EF4-FFF2-40B4-BE49-F238E27FC236}">
                <a16:creationId xmlns:a16="http://schemas.microsoft.com/office/drawing/2014/main" id="{5A946D66-D081-4635-BF9D-97608FCC838A}"/>
              </a:ext>
            </a:extLst>
          </p:cNvPr>
          <p:cNvSpPr/>
          <p:nvPr/>
        </p:nvSpPr>
        <p:spPr>
          <a:xfrm>
            <a:off x="7924870" y="2666413"/>
            <a:ext cx="1182148" cy="714680"/>
          </a:xfrm>
          <a:custGeom>
            <a:avLst/>
            <a:gdLst/>
            <a:ahLst/>
            <a:cxnLst/>
            <a:rect l="l" t="t" r="r" b="b"/>
            <a:pathLst>
              <a:path w="1949450" h="1178560">
                <a:moveTo>
                  <a:pt x="0" y="1178093"/>
                </a:moveTo>
                <a:lnTo>
                  <a:pt x="1949209" y="1178093"/>
                </a:lnTo>
                <a:lnTo>
                  <a:pt x="1949209" y="0"/>
                </a:lnTo>
                <a:lnTo>
                  <a:pt x="0" y="0"/>
                </a:lnTo>
                <a:lnTo>
                  <a:pt x="0" y="117809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6" name="object 21">
            <a:extLst>
              <a:ext uri="{FF2B5EF4-FFF2-40B4-BE49-F238E27FC236}">
                <a16:creationId xmlns:a16="http://schemas.microsoft.com/office/drawing/2014/main" id="{C916E76A-A11D-4B5C-A6D5-0E787E57F579}"/>
              </a:ext>
            </a:extLst>
          </p:cNvPr>
          <p:cNvSpPr/>
          <p:nvPr/>
        </p:nvSpPr>
        <p:spPr>
          <a:xfrm>
            <a:off x="6340206" y="2757337"/>
            <a:ext cx="253289" cy="253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7" name="object 22">
            <a:extLst>
              <a:ext uri="{FF2B5EF4-FFF2-40B4-BE49-F238E27FC236}">
                <a16:creationId xmlns:a16="http://schemas.microsoft.com/office/drawing/2014/main" id="{36C4B720-7055-4029-9727-BEEAB177149D}"/>
              </a:ext>
            </a:extLst>
          </p:cNvPr>
          <p:cNvSpPr/>
          <p:nvPr/>
        </p:nvSpPr>
        <p:spPr>
          <a:xfrm>
            <a:off x="6463603" y="2867744"/>
            <a:ext cx="130151" cy="143244"/>
          </a:xfrm>
          <a:custGeom>
            <a:avLst/>
            <a:gdLst/>
            <a:ahLst/>
            <a:cxnLst/>
            <a:rect l="l" t="t" r="r" b="b"/>
            <a:pathLst>
              <a:path w="214629" h="236220">
                <a:moveTo>
                  <a:pt x="0" y="117809"/>
                </a:moveTo>
                <a:lnTo>
                  <a:pt x="8416" y="71952"/>
                </a:lnTo>
                <a:lnTo>
                  <a:pt x="31368" y="34505"/>
                </a:lnTo>
                <a:lnTo>
                  <a:pt x="65411" y="9258"/>
                </a:lnTo>
                <a:lnTo>
                  <a:pt x="107099" y="0"/>
                </a:lnTo>
                <a:lnTo>
                  <a:pt x="148787" y="9258"/>
                </a:lnTo>
                <a:lnTo>
                  <a:pt x="182830" y="34505"/>
                </a:lnTo>
                <a:lnTo>
                  <a:pt x="205782" y="71952"/>
                </a:lnTo>
                <a:lnTo>
                  <a:pt x="214198" y="117809"/>
                </a:lnTo>
                <a:lnTo>
                  <a:pt x="205782" y="163666"/>
                </a:lnTo>
                <a:lnTo>
                  <a:pt x="182830" y="201113"/>
                </a:lnTo>
                <a:lnTo>
                  <a:pt x="148787" y="226360"/>
                </a:lnTo>
                <a:lnTo>
                  <a:pt x="107099" y="235618"/>
                </a:lnTo>
                <a:lnTo>
                  <a:pt x="65411" y="226360"/>
                </a:lnTo>
                <a:lnTo>
                  <a:pt x="31368" y="201113"/>
                </a:lnTo>
                <a:lnTo>
                  <a:pt x="8416" y="163666"/>
                </a:lnTo>
                <a:lnTo>
                  <a:pt x="0" y="117809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8" name="object 23">
            <a:extLst>
              <a:ext uri="{FF2B5EF4-FFF2-40B4-BE49-F238E27FC236}">
                <a16:creationId xmlns:a16="http://schemas.microsoft.com/office/drawing/2014/main" id="{CBC04C29-A357-4167-AEF8-DF32A079E894}"/>
              </a:ext>
            </a:extLst>
          </p:cNvPr>
          <p:cNvSpPr/>
          <p:nvPr/>
        </p:nvSpPr>
        <p:spPr>
          <a:xfrm>
            <a:off x="6866266" y="2763832"/>
            <a:ext cx="286103" cy="298810"/>
          </a:xfrm>
          <a:custGeom>
            <a:avLst/>
            <a:gdLst/>
            <a:ahLst/>
            <a:cxnLst/>
            <a:rect l="l" t="t" r="r" b="b"/>
            <a:pathLst>
              <a:path w="471804" h="492760">
                <a:moveTo>
                  <a:pt x="235615" y="0"/>
                </a:moveTo>
                <a:lnTo>
                  <a:pt x="188129" y="5004"/>
                </a:lnTo>
                <a:lnTo>
                  <a:pt x="143901" y="19357"/>
                </a:lnTo>
                <a:lnTo>
                  <a:pt x="103878" y="42068"/>
                </a:lnTo>
                <a:lnTo>
                  <a:pt x="69008" y="72147"/>
                </a:lnTo>
                <a:lnTo>
                  <a:pt x="40238" y="108603"/>
                </a:lnTo>
                <a:lnTo>
                  <a:pt x="18515" y="150446"/>
                </a:lnTo>
                <a:lnTo>
                  <a:pt x="4786" y="196684"/>
                </a:lnTo>
                <a:lnTo>
                  <a:pt x="0" y="246328"/>
                </a:lnTo>
                <a:lnTo>
                  <a:pt x="4786" y="295972"/>
                </a:lnTo>
                <a:lnTo>
                  <a:pt x="18515" y="342211"/>
                </a:lnTo>
                <a:lnTo>
                  <a:pt x="40238" y="384053"/>
                </a:lnTo>
                <a:lnTo>
                  <a:pt x="69008" y="420509"/>
                </a:lnTo>
                <a:lnTo>
                  <a:pt x="103878" y="450588"/>
                </a:lnTo>
                <a:lnTo>
                  <a:pt x="143901" y="473299"/>
                </a:lnTo>
                <a:lnTo>
                  <a:pt x="188129" y="487652"/>
                </a:lnTo>
                <a:lnTo>
                  <a:pt x="235615" y="492657"/>
                </a:lnTo>
                <a:lnTo>
                  <a:pt x="283102" y="487652"/>
                </a:lnTo>
                <a:lnTo>
                  <a:pt x="327330" y="473299"/>
                </a:lnTo>
                <a:lnTo>
                  <a:pt x="367353" y="450588"/>
                </a:lnTo>
                <a:lnTo>
                  <a:pt x="402223" y="420509"/>
                </a:lnTo>
                <a:lnTo>
                  <a:pt x="430993" y="384053"/>
                </a:lnTo>
                <a:lnTo>
                  <a:pt x="452716" y="342211"/>
                </a:lnTo>
                <a:lnTo>
                  <a:pt x="466445" y="295972"/>
                </a:lnTo>
                <a:lnTo>
                  <a:pt x="471231" y="246328"/>
                </a:lnTo>
                <a:lnTo>
                  <a:pt x="466445" y="196684"/>
                </a:lnTo>
                <a:lnTo>
                  <a:pt x="452716" y="150446"/>
                </a:lnTo>
                <a:lnTo>
                  <a:pt x="430993" y="108603"/>
                </a:lnTo>
                <a:lnTo>
                  <a:pt x="402223" y="72147"/>
                </a:lnTo>
                <a:lnTo>
                  <a:pt x="367353" y="42068"/>
                </a:lnTo>
                <a:lnTo>
                  <a:pt x="327330" y="19357"/>
                </a:lnTo>
                <a:lnTo>
                  <a:pt x="283102" y="5004"/>
                </a:lnTo>
                <a:lnTo>
                  <a:pt x="23561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9" name="object 24">
            <a:extLst>
              <a:ext uri="{FF2B5EF4-FFF2-40B4-BE49-F238E27FC236}">
                <a16:creationId xmlns:a16="http://schemas.microsoft.com/office/drawing/2014/main" id="{05FA4EDA-705C-4B16-951D-14734D1D0C3A}"/>
              </a:ext>
            </a:extLst>
          </p:cNvPr>
          <p:cNvSpPr/>
          <p:nvPr/>
        </p:nvSpPr>
        <p:spPr>
          <a:xfrm>
            <a:off x="6866266" y="2763832"/>
            <a:ext cx="286103" cy="298810"/>
          </a:xfrm>
          <a:custGeom>
            <a:avLst/>
            <a:gdLst/>
            <a:ahLst/>
            <a:cxnLst/>
            <a:rect l="l" t="t" r="r" b="b"/>
            <a:pathLst>
              <a:path w="471804" h="492760">
                <a:moveTo>
                  <a:pt x="0" y="246328"/>
                </a:moveTo>
                <a:lnTo>
                  <a:pt x="4786" y="196684"/>
                </a:lnTo>
                <a:lnTo>
                  <a:pt x="18516" y="150446"/>
                </a:lnTo>
                <a:lnTo>
                  <a:pt x="40239" y="108603"/>
                </a:lnTo>
                <a:lnTo>
                  <a:pt x="69011" y="72148"/>
                </a:lnTo>
                <a:lnTo>
                  <a:pt x="103882" y="42069"/>
                </a:lnTo>
                <a:lnTo>
                  <a:pt x="143905" y="19357"/>
                </a:lnTo>
                <a:lnTo>
                  <a:pt x="188133" y="5004"/>
                </a:lnTo>
                <a:lnTo>
                  <a:pt x="235618" y="0"/>
                </a:lnTo>
                <a:lnTo>
                  <a:pt x="283104" y="5004"/>
                </a:lnTo>
                <a:lnTo>
                  <a:pt x="327332" y="19357"/>
                </a:lnTo>
                <a:lnTo>
                  <a:pt x="367355" y="42069"/>
                </a:lnTo>
                <a:lnTo>
                  <a:pt x="402226" y="72148"/>
                </a:lnTo>
                <a:lnTo>
                  <a:pt x="430997" y="108603"/>
                </a:lnTo>
                <a:lnTo>
                  <a:pt x="452721" y="150446"/>
                </a:lnTo>
                <a:lnTo>
                  <a:pt x="466450" y="196684"/>
                </a:lnTo>
                <a:lnTo>
                  <a:pt x="471237" y="246328"/>
                </a:lnTo>
                <a:lnTo>
                  <a:pt x="466450" y="295972"/>
                </a:lnTo>
                <a:lnTo>
                  <a:pt x="452721" y="342210"/>
                </a:lnTo>
                <a:lnTo>
                  <a:pt x="430997" y="384053"/>
                </a:lnTo>
                <a:lnTo>
                  <a:pt x="402226" y="420509"/>
                </a:lnTo>
                <a:lnTo>
                  <a:pt x="367355" y="450588"/>
                </a:lnTo>
                <a:lnTo>
                  <a:pt x="327332" y="473299"/>
                </a:lnTo>
                <a:lnTo>
                  <a:pt x="283104" y="487652"/>
                </a:lnTo>
                <a:lnTo>
                  <a:pt x="235618" y="492657"/>
                </a:lnTo>
                <a:lnTo>
                  <a:pt x="188133" y="487652"/>
                </a:lnTo>
                <a:lnTo>
                  <a:pt x="143905" y="473299"/>
                </a:lnTo>
                <a:lnTo>
                  <a:pt x="103882" y="450588"/>
                </a:lnTo>
                <a:lnTo>
                  <a:pt x="69011" y="420509"/>
                </a:lnTo>
                <a:lnTo>
                  <a:pt x="40239" y="384053"/>
                </a:lnTo>
                <a:lnTo>
                  <a:pt x="18516" y="342210"/>
                </a:lnTo>
                <a:lnTo>
                  <a:pt x="4786" y="295972"/>
                </a:lnTo>
                <a:lnTo>
                  <a:pt x="0" y="246328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0" name="object 25">
            <a:extLst>
              <a:ext uri="{FF2B5EF4-FFF2-40B4-BE49-F238E27FC236}">
                <a16:creationId xmlns:a16="http://schemas.microsoft.com/office/drawing/2014/main" id="{C03D2B32-ABA8-4A08-9BFB-B8C244292E08}"/>
              </a:ext>
            </a:extLst>
          </p:cNvPr>
          <p:cNvSpPr/>
          <p:nvPr/>
        </p:nvSpPr>
        <p:spPr>
          <a:xfrm>
            <a:off x="6593495" y="2984645"/>
            <a:ext cx="286103" cy="298810"/>
          </a:xfrm>
          <a:custGeom>
            <a:avLst/>
            <a:gdLst/>
            <a:ahLst/>
            <a:cxnLst/>
            <a:rect l="l" t="t" r="r" b="b"/>
            <a:pathLst>
              <a:path w="471804" h="492760">
                <a:moveTo>
                  <a:pt x="235615" y="0"/>
                </a:moveTo>
                <a:lnTo>
                  <a:pt x="188132" y="5004"/>
                </a:lnTo>
                <a:lnTo>
                  <a:pt x="143905" y="19357"/>
                </a:lnTo>
                <a:lnTo>
                  <a:pt x="103883" y="42068"/>
                </a:lnTo>
                <a:lnTo>
                  <a:pt x="69012" y="72147"/>
                </a:lnTo>
                <a:lnTo>
                  <a:pt x="40240" y="108603"/>
                </a:lnTo>
                <a:lnTo>
                  <a:pt x="18516" y="150446"/>
                </a:lnTo>
                <a:lnTo>
                  <a:pt x="4787" y="196684"/>
                </a:lnTo>
                <a:lnTo>
                  <a:pt x="0" y="246328"/>
                </a:lnTo>
                <a:lnTo>
                  <a:pt x="4787" y="295972"/>
                </a:lnTo>
                <a:lnTo>
                  <a:pt x="18516" y="342211"/>
                </a:lnTo>
                <a:lnTo>
                  <a:pt x="40240" y="384053"/>
                </a:lnTo>
                <a:lnTo>
                  <a:pt x="69012" y="420509"/>
                </a:lnTo>
                <a:lnTo>
                  <a:pt x="103883" y="450588"/>
                </a:lnTo>
                <a:lnTo>
                  <a:pt x="143905" y="473299"/>
                </a:lnTo>
                <a:lnTo>
                  <a:pt x="188132" y="487652"/>
                </a:lnTo>
                <a:lnTo>
                  <a:pt x="235615" y="492657"/>
                </a:lnTo>
                <a:lnTo>
                  <a:pt x="283102" y="487652"/>
                </a:lnTo>
                <a:lnTo>
                  <a:pt x="327331" y="473299"/>
                </a:lnTo>
                <a:lnTo>
                  <a:pt x="367356" y="450588"/>
                </a:lnTo>
                <a:lnTo>
                  <a:pt x="402228" y="420509"/>
                </a:lnTo>
                <a:lnTo>
                  <a:pt x="431000" y="384053"/>
                </a:lnTo>
                <a:lnTo>
                  <a:pt x="452725" y="342211"/>
                </a:lnTo>
                <a:lnTo>
                  <a:pt x="466455" y="295972"/>
                </a:lnTo>
                <a:lnTo>
                  <a:pt x="471242" y="246328"/>
                </a:lnTo>
                <a:lnTo>
                  <a:pt x="466455" y="196684"/>
                </a:lnTo>
                <a:lnTo>
                  <a:pt x="452725" y="150446"/>
                </a:lnTo>
                <a:lnTo>
                  <a:pt x="431000" y="108603"/>
                </a:lnTo>
                <a:lnTo>
                  <a:pt x="402228" y="72147"/>
                </a:lnTo>
                <a:lnTo>
                  <a:pt x="367356" y="42068"/>
                </a:lnTo>
                <a:lnTo>
                  <a:pt x="327331" y="19357"/>
                </a:lnTo>
                <a:lnTo>
                  <a:pt x="283102" y="5004"/>
                </a:lnTo>
                <a:lnTo>
                  <a:pt x="23561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1" name="object 26">
            <a:extLst>
              <a:ext uri="{FF2B5EF4-FFF2-40B4-BE49-F238E27FC236}">
                <a16:creationId xmlns:a16="http://schemas.microsoft.com/office/drawing/2014/main" id="{2CF2B0A3-F300-4A54-A7C1-B1DBE68AD66D}"/>
              </a:ext>
            </a:extLst>
          </p:cNvPr>
          <p:cNvSpPr/>
          <p:nvPr/>
        </p:nvSpPr>
        <p:spPr>
          <a:xfrm>
            <a:off x="6593495" y="2984645"/>
            <a:ext cx="286103" cy="298810"/>
          </a:xfrm>
          <a:custGeom>
            <a:avLst/>
            <a:gdLst/>
            <a:ahLst/>
            <a:cxnLst/>
            <a:rect l="l" t="t" r="r" b="b"/>
            <a:pathLst>
              <a:path w="471804" h="492760">
                <a:moveTo>
                  <a:pt x="0" y="246328"/>
                </a:moveTo>
                <a:lnTo>
                  <a:pt x="4786" y="196684"/>
                </a:lnTo>
                <a:lnTo>
                  <a:pt x="18516" y="150446"/>
                </a:lnTo>
                <a:lnTo>
                  <a:pt x="40239" y="108603"/>
                </a:lnTo>
                <a:lnTo>
                  <a:pt x="69011" y="72148"/>
                </a:lnTo>
                <a:lnTo>
                  <a:pt x="103882" y="42069"/>
                </a:lnTo>
                <a:lnTo>
                  <a:pt x="143905" y="19357"/>
                </a:lnTo>
                <a:lnTo>
                  <a:pt x="188133" y="5004"/>
                </a:lnTo>
                <a:lnTo>
                  <a:pt x="235618" y="0"/>
                </a:lnTo>
                <a:lnTo>
                  <a:pt x="283104" y="5004"/>
                </a:lnTo>
                <a:lnTo>
                  <a:pt x="327332" y="19357"/>
                </a:lnTo>
                <a:lnTo>
                  <a:pt x="367355" y="42069"/>
                </a:lnTo>
                <a:lnTo>
                  <a:pt x="402226" y="72148"/>
                </a:lnTo>
                <a:lnTo>
                  <a:pt x="430997" y="108603"/>
                </a:lnTo>
                <a:lnTo>
                  <a:pt x="452721" y="150446"/>
                </a:lnTo>
                <a:lnTo>
                  <a:pt x="466450" y="196684"/>
                </a:lnTo>
                <a:lnTo>
                  <a:pt x="471237" y="246328"/>
                </a:lnTo>
                <a:lnTo>
                  <a:pt x="466450" y="295972"/>
                </a:lnTo>
                <a:lnTo>
                  <a:pt x="452721" y="342210"/>
                </a:lnTo>
                <a:lnTo>
                  <a:pt x="430997" y="384053"/>
                </a:lnTo>
                <a:lnTo>
                  <a:pt x="402226" y="420509"/>
                </a:lnTo>
                <a:lnTo>
                  <a:pt x="367355" y="450588"/>
                </a:lnTo>
                <a:lnTo>
                  <a:pt x="327332" y="473299"/>
                </a:lnTo>
                <a:lnTo>
                  <a:pt x="283104" y="487652"/>
                </a:lnTo>
                <a:lnTo>
                  <a:pt x="235618" y="492657"/>
                </a:lnTo>
                <a:lnTo>
                  <a:pt x="188133" y="487652"/>
                </a:lnTo>
                <a:lnTo>
                  <a:pt x="143905" y="473299"/>
                </a:lnTo>
                <a:lnTo>
                  <a:pt x="103882" y="450588"/>
                </a:lnTo>
                <a:lnTo>
                  <a:pt x="69011" y="420509"/>
                </a:lnTo>
                <a:lnTo>
                  <a:pt x="40239" y="384053"/>
                </a:lnTo>
                <a:lnTo>
                  <a:pt x="18516" y="342210"/>
                </a:lnTo>
                <a:lnTo>
                  <a:pt x="4786" y="295972"/>
                </a:lnTo>
                <a:lnTo>
                  <a:pt x="0" y="246328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2" name="object 27">
            <a:extLst>
              <a:ext uri="{FF2B5EF4-FFF2-40B4-BE49-F238E27FC236}">
                <a16:creationId xmlns:a16="http://schemas.microsoft.com/office/drawing/2014/main" id="{4D3E7D60-74F3-4A4D-B430-F98D1A56FBCF}"/>
              </a:ext>
            </a:extLst>
          </p:cNvPr>
          <p:cNvSpPr/>
          <p:nvPr/>
        </p:nvSpPr>
        <p:spPr>
          <a:xfrm>
            <a:off x="6898739" y="3237931"/>
            <a:ext cx="142879" cy="142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3" name="object 28">
            <a:extLst>
              <a:ext uri="{FF2B5EF4-FFF2-40B4-BE49-F238E27FC236}">
                <a16:creationId xmlns:a16="http://schemas.microsoft.com/office/drawing/2014/main" id="{27E5CA5B-4CA6-4788-BCE2-0F22333B1EDE}"/>
              </a:ext>
            </a:extLst>
          </p:cNvPr>
          <p:cNvSpPr/>
          <p:nvPr/>
        </p:nvSpPr>
        <p:spPr>
          <a:xfrm>
            <a:off x="8028787" y="3211953"/>
            <a:ext cx="286103" cy="143244"/>
          </a:xfrm>
          <a:custGeom>
            <a:avLst/>
            <a:gdLst/>
            <a:ahLst/>
            <a:cxnLst/>
            <a:rect l="l" t="t" r="r" b="b"/>
            <a:pathLst>
              <a:path w="471805" h="236220">
                <a:moveTo>
                  <a:pt x="0" y="235618"/>
                </a:moveTo>
                <a:lnTo>
                  <a:pt x="471237" y="0"/>
                </a:lnTo>
              </a:path>
            </a:pathLst>
          </a:custGeom>
          <a:ln w="1285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4" name="object 29">
            <a:extLst>
              <a:ext uri="{FF2B5EF4-FFF2-40B4-BE49-F238E27FC236}">
                <a16:creationId xmlns:a16="http://schemas.microsoft.com/office/drawing/2014/main" id="{8B7A9548-F354-48D0-B128-CB67C3B768B4}"/>
              </a:ext>
            </a:extLst>
          </p:cNvPr>
          <p:cNvSpPr/>
          <p:nvPr/>
        </p:nvSpPr>
        <p:spPr>
          <a:xfrm>
            <a:off x="8424948" y="3075569"/>
            <a:ext cx="143244" cy="78168"/>
          </a:xfrm>
          <a:custGeom>
            <a:avLst/>
            <a:gdLst/>
            <a:ahLst/>
            <a:cxnLst/>
            <a:rect l="l" t="t" r="r" b="b"/>
            <a:pathLst>
              <a:path w="236219" h="128904">
                <a:moveTo>
                  <a:pt x="0" y="128519"/>
                </a:moveTo>
                <a:lnTo>
                  <a:pt x="235618" y="0"/>
                </a:lnTo>
              </a:path>
            </a:pathLst>
          </a:custGeom>
          <a:ln w="6425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5" name="object 30">
            <a:extLst>
              <a:ext uri="{FF2B5EF4-FFF2-40B4-BE49-F238E27FC236}">
                <a16:creationId xmlns:a16="http://schemas.microsoft.com/office/drawing/2014/main" id="{F6B91C30-423A-417E-BC33-A014A998CCCE}"/>
              </a:ext>
            </a:extLst>
          </p:cNvPr>
          <p:cNvSpPr/>
          <p:nvPr/>
        </p:nvSpPr>
        <p:spPr>
          <a:xfrm>
            <a:off x="8730190" y="2822282"/>
            <a:ext cx="286103" cy="143244"/>
          </a:xfrm>
          <a:custGeom>
            <a:avLst/>
            <a:gdLst/>
            <a:ahLst/>
            <a:cxnLst/>
            <a:rect l="l" t="t" r="r" b="b"/>
            <a:pathLst>
              <a:path w="471805" h="236220">
                <a:moveTo>
                  <a:pt x="0" y="235618"/>
                </a:moveTo>
                <a:lnTo>
                  <a:pt x="471237" y="0"/>
                </a:lnTo>
              </a:path>
            </a:pathLst>
          </a:custGeom>
          <a:ln w="1285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6" name="object 31">
            <a:extLst>
              <a:ext uri="{FF2B5EF4-FFF2-40B4-BE49-F238E27FC236}">
                <a16:creationId xmlns:a16="http://schemas.microsoft.com/office/drawing/2014/main" id="{8B588920-A5B6-449A-BF2A-1BD447AD8F36}"/>
              </a:ext>
            </a:extLst>
          </p:cNvPr>
          <p:cNvSpPr/>
          <p:nvPr/>
        </p:nvSpPr>
        <p:spPr>
          <a:xfrm>
            <a:off x="9723851" y="2724864"/>
            <a:ext cx="246826" cy="143244"/>
          </a:xfrm>
          <a:custGeom>
            <a:avLst/>
            <a:gdLst/>
            <a:ahLst/>
            <a:cxnLst/>
            <a:rect l="l" t="t" r="r" b="b"/>
            <a:pathLst>
              <a:path w="407034" h="236220">
                <a:moveTo>
                  <a:pt x="0" y="0"/>
                </a:moveTo>
                <a:lnTo>
                  <a:pt x="0" y="235619"/>
                </a:lnTo>
                <a:lnTo>
                  <a:pt x="406982" y="235619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7" name="object 32">
            <a:extLst>
              <a:ext uri="{FF2B5EF4-FFF2-40B4-BE49-F238E27FC236}">
                <a16:creationId xmlns:a16="http://schemas.microsoft.com/office/drawing/2014/main" id="{985F9FC2-7796-40CF-B742-54E3BEE896B6}"/>
              </a:ext>
            </a:extLst>
          </p:cNvPr>
          <p:cNvSpPr/>
          <p:nvPr/>
        </p:nvSpPr>
        <p:spPr>
          <a:xfrm>
            <a:off x="9723851" y="2724864"/>
            <a:ext cx="246826" cy="143244"/>
          </a:xfrm>
          <a:custGeom>
            <a:avLst/>
            <a:gdLst/>
            <a:ahLst/>
            <a:cxnLst/>
            <a:rect l="l" t="t" r="r" b="b"/>
            <a:pathLst>
              <a:path w="407034" h="236220">
                <a:moveTo>
                  <a:pt x="0" y="235618"/>
                </a:moveTo>
                <a:lnTo>
                  <a:pt x="0" y="0"/>
                </a:lnTo>
                <a:lnTo>
                  <a:pt x="406977" y="235618"/>
                </a:lnTo>
                <a:lnTo>
                  <a:pt x="0" y="235618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8" name="object 33">
            <a:extLst>
              <a:ext uri="{FF2B5EF4-FFF2-40B4-BE49-F238E27FC236}">
                <a16:creationId xmlns:a16="http://schemas.microsoft.com/office/drawing/2014/main" id="{102D7437-2E9C-4531-988F-2F26618AFABA}"/>
              </a:ext>
            </a:extLst>
          </p:cNvPr>
          <p:cNvSpPr/>
          <p:nvPr/>
        </p:nvSpPr>
        <p:spPr>
          <a:xfrm>
            <a:off x="9795291" y="2926194"/>
            <a:ext cx="116901" cy="64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9" name="object 34">
            <a:extLst>
              <a:ext uri="{FF2B5EF4-FFF2-40B4-BE49-F238E27FC236}">
                <a16:creationId xmlns:a16="http://schemas.microsoft.com/office/drawing/2014/main" id="{D121224C-E11F-4A92-A247-29FB67319E98}"/>
              </a:ext>
            </a:extLst>
          </p:cNvPr>
          <p:cNvSpPr/>
          <p:nvPr/>
        </p:nvSpPr>
        <p:spPr>
          <a:xfrm>
            <a:off x="10016109" y="2744348"/>
            <a:ext cx="116901" cy="64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0" name="object 35">
            <a:extLst>
              <a:ext uri="{FF2B5EF4-FFF2-40B4-BE49-F238E27FC236}">
                <a16:creationId xmlns:a16="http://schemas.microsoft.com/office/drawing/2014/main" id="{E11F8F47-5EF0-400C-9817-4C3641BC791C}"/>
              </a:ext>
            </a:extLst>
          </p:cNvPr>
          <p:cNvSpPr/>
          <p:nvPr/>
        </p:nvSpPr>
        <p:spPr>
          <a:xfrm>
            <a:off x="9736842" y="2997634"/>
            <a:ext cx="234119" cy="143244"/>
          </a:xfrm>
          <a:custGeom>
            <a:avLst/>
            <a:gdLst/>
            <a:ahLst/>
            <a:cxnLst/>
            <a:rect l="l" t="t" r="r" b="b"/>
            <a:pathLst>
              <a:path w="386080" h="236220">
                <a:moveTo>
                  <a:pt x="0" y="0"/>
                </a:moveTo>
                <a:lnTo>
                  <a:pt x="0" y="235617"/>
                </a:lnTo>
                <a:lnTo>
                  <a:pt x="385558" y="235617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1" name="object 36">
            <a:extLst>
              <a:ext uri="{FF2B5EF4-FFF2-40B4-BE49-F238E27FC236}">
                <a16:creationId xmlns:a16="http://schemas.microsoft.com/office/drawing/2014/main" id="{C46BB9EB-E917-40F8-BD6B-F55B6580FD57}"/>
              </a:ext>
            </a:extLst>
          </p:cNvPr>
          <p:cNvSpPr/>
          <p:nvPr/>
        </p:nvSpPr>
        <p:spPr>
          <a:xfrm>
            <a:off x="9736843" y="2997634"/>
            <a:ext cx="234119" cy="143244"/>
          </a:xfrm>
          <a:custGeom>
            <a:avLst/>
            <a:gdLst/>
            <a:ahLst/>
            <a:cxnLst/>
            <a:rect l="l" t="t" r="r" b="b"/>
            <a:pathLst>
              <a:path w="386080" h="236220">
                <a:moveTo>
                  <a:pt x="0" y="235618"/>
                </a:moveTo>
                <a:lnTo>
                  <a:pt x="0" y="0"/>
                </a:lnTo>
                <a:lnTo>
                  <a:pt x="385557" y="235618"/>
                </a:lnTo>
                <a:lnTo>
                  <a:pt x="0" y="235618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2" name="object 37">
            <a:extLst>
              <a:ext uri="{FF2B5EF4-FFF2-40B4-BE49-F238E27FC236}">
                <a16:creationId xmlns:a16="http://schemas.microsoft.com/office/drawing/2014/main" id="{93CD6F36-5CDB-41F5-806D-33BA3259AB59}"/>
              </a:ext>
            </a:extLst>
          </p:cNvPr>
          <p:cNvSpPr/>
          <p:nvPr/>
        </p:nvSpPr>
        <p:spPr>
          <a:xfrm>
            <a:off x="10639578" y="3250920"/>
            <a:ext cx="116901" cy="779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3" name="object 38">
            <a:extLst>
              <a:ext uri="{FF2B5EF4-FFF2-40B4-BE49-F238E27FC236}">
                <a16:creationId xmlns:a16="http://schemas.microsoft.com/office/drawing/2014/main" id="{F04C7A27-58BE-4975-9675-4AA5B7F04A22}"/>
              </a:ext>
            </a:extLst>
          </p:cNvPr>
          <p:cNvSpPr/>
          <p:nvPr/>
        </p:nvSpPr>
        <p:spPr>
          <a:xfrm>
            <a:off x="10438252" y="3088557"/>
            <a:ext cx="246826" cy="143244"/>
          </a:xfrm>
          <a:custGeom>
            <a:avLst/>
            <a:gdLst/>
            <a:ahLst/>
            <a:cxnLst/>
            <a:rect l="l" t="t" r="r" b="b"/>
            <a:pathLst>
              <a:path w="407034" h="236220">
                <a:moveTo>
                  <a:pt x="0" y="0"/>
                </a:moveTo>
                <a:lnTo>
                  <a:pt x="0" y="235619"/>
                </a:lnTo>
                <a:lnTo>
                  <a:pt x="406971" y="235619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4" name="object 39">
            <a:extLst>
              <a:ext uri="{FF2B5EF4-FFF2-40B4-BE49-F238E27FC236}">
                <a16:creationId xmlns:a16="http://schemas.microsoft.com/office/drawing/2014/main" id="{4C16EA8F-3A92-43A9-9D6C-C4EAE65CC0EB}"/>
              </a:ext>
            </a:extLst>
          </p:cNvPr>
          <p:cNvSpPr/>
          <p:nvPr/>
        </p:nvSpPr>
        <p:spPr>
          <a:xfrm>
            <a:off x="10438252" y="3088557"/>
            <a:ext cx="246826" cy="143244"/>
          </a:xfrm>
          <a:custGeom>
            <a:avLst/>
            <a:gdLst/>
            <a:ahLst/>
            <a:cxnLst/>
            <a:rect l="l" t="t" r="r" b="b"/>
            <a:pathLst>
              <a:path w="407034" h="236220">
                <a:moveTo>
                  <a:pt x="0" y="235618"/>
                </a:moveTo>
                <a:lnTo>
                  <a:pt x="0" y="0"/>
                </a:lnTo>
                <a:lnTo>
                  <a:pt x="406977" y="235618"/>
                </a:lnTo>
                <a:lnTo>
                  <a:pt x="0" y="235618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5" name="object 40">
            <a:extLst>
              <a:ext uri="{FF2B5EF4-FFF2-40B4-BE49-F238E27FC236}">
                <a16:creationId xmlns:a16="http://schemas.microsoft.com/office/drawing/2014/main" id="{C1357E06-57C6-420F-946D-76DBCF0FDAD0}"/>
              </a:ext>
            </a:extLst>
          </p:cNvPr>
          <p:cNvSpPr/>
          <p:nvPr/>
        </p:nvSpPr>
        <p:spPr>
          <a:xfrm>
            <a:off x="10457733" y="3276899"/>
            <a:ext cx="194835" cy="1169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6" name="object 41">
            <a:extLst>
              <a:ext uri="{FF2B5EF4-FFF2-40B4-BE49-F238E27FC236}">
                <a16:creationId xmlns:a16="http://schemas.microsoft.com/office/drawing/2014/main" id="{3EF6B67D-BE1E-4E9D-BDDF-BE9D6D6E1F82}"/>
              </a:ext>
            </a:extLst>
          </p:cNvPr>
          <p:cNvSpPr/>
          <p:nvPr/>
        </p:nvSpPr>
        <p:spPr>
          <a:xfrm>
            <a:off x="6301283" y="4433205"/>
            <a:ext cx="4884159" cy="701588"/>
          </a:xfrm>
          <a:custGeom>
            <a:avLst/>
            <a:gdLst/>
            <a:ahLst/>
            <a:cxnLst/>
            <a:rect l="l" t="t" r="r" b="b"/>
            <a:pathLst>
              <a:path w="8054340" h="1156970">
                <a:moveTo>
                  <a:pt x="0" y="1156673"/>
                </a:moveTo>
                <a:lnTo>
                  <a:pt x="8053876" y="1156673"/>
                </a:lnTo>
                <a:lnTo>
                  <a:pt x="8053876" y="0"/>
                </a:lnTo>
                <a:lnTo>
                  <a:pt x="0" y="0"/>
                </a:lnTo>
                <a:lnTo>
                  <a:pt x="0" y="115667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7" name="object 42">
            <a:extLst>
              <a:ext uri="{FF2B5EF4-FFF2-40B4-BE49-F238E27FC236}">
                <a16:creationId xmlns:a16="http://schemas.microsoft.com/office/drawing/2014/main" id="{C299785A-B437-4BF0-99CB-BA7EA34036F9}"/>
              </a:ext>
            </a:extLst>
          </p:cNvPr>
          <p:cNvSpPr/>
          <p:nvPr/>
        </p:nvSpPr>
        <p:spPr>
          <a:xfrm>
            <a:off x="6320766" y="4439700"/>
            <a:ext cx="688495" cy="688495"/>
          </a:xfrm>
          <a:custGeom>
            <a:avLst/>
            <a:gdLst/>
            <a:ahLst/>
            <a:cxnLst/>
            <a:rect l="l" t="t" r="r" b="b"/>
            <a:pathLst>
              <a:path w="1135379" h="1135379">
                <a:moveTo>
                  <a:pt x="567621" y="0"/>
                </a:moveTo>
                <a:lnTo>
                  <a:pt x="518645" y="2083"/>
                </a:lnTo>
                <a:lnTo>
                  <a:pt x="470825" y="8220"/>
                </a:lnTo>
                <a:lnTo>
                  <a:pt x="424333" y="18240"/>
                </a:lnTo>
                <a:lnTo>
                  <a:pt x="379338" y="31973"/>
                </a:lnTo>
                <a:lnTo>
                  <a:pt x="336011" y="49248"/>
                </a:lnTo>
                <a:lnTo>
                  <a:pt x="294523" y="69895"/>
                </a:lnTo>
                <a:lnTo>
                  <a:pt x="255044" y="93743"/>
                </a:lnTo>
                <a:lnTo>
                  <a:pt x="217744" y="120623"/>
                </a:lnTo>
                <a:lnTo>
                  <a:pt x="182793" y="150364"/>
                </a:lnTo>
                <a:lnTo>
                  <a:pt x="150363" y="182794"/>
                </a:lnTo>
                <a:lnTo>
                  <a:pt x="120622" y="217745"/>
                </a:lnTo>
                <a:lnTo>
                  <a:pt x="93743" y="255046"/>
                </a:lnTo>
                <a:lnTo>
                  <a:pt x="69895" y="294525"/>
                </a:lnTo>
                <a:lnTo>
                  <a:pt x="49248" y="336014"/>
                </a:lnTo>
                <a:lnTo>
                  <a:pt x="31973" y="379341"/>
                </a:lnTo>
                <a:lnTo>
                  <a:pt x="18240" y="424336"/>
                </a:lnTo>
                <a:lnTo>
                  <a:pt x="8220" y="470829"/>
                </a:lnTo>
                <a:lnTo>
                  <a:pt x="2083" y="518649"/>
                </a:lnTo>
                <a:lnTo>
                  <a:pt x="0" y="567626"/>
                </a:lnTo>
                <a:lnTo>
                  <a:pt x="2083" y="616603"/>
                </a:lnTo>
                <a:lnTo>
                  <a:pt x="8220" y="664423"/>
                </a:lnTo>
                <a:lnTo>
                  <a:pt x="18240" y="710916"/>
                </a:lnTo>
                <a:lnTo>
                  <a:pt x="31973" y="755911"/>
                </a:lnTo>
                <a:lnTo>
                  <a:pt x="49248" y="799238"/>
                </a:lnTo>
                <a:lnTo>
                  <a:pt x="69895" y="840727"/>
                </a:lnTo>
                <a:lnTo>
                  <a:pt x="93743" y="880207"/>
                </a:lnTo>
                <a:lnTo>
                  <a:pt x="120622" y="917507"/>
                </a:lnTo>
                <a:lnTo>
                  <a:pt x="150363" y="952458"/>
                </a:lnTo>
                <a:lnTo>
                  <a:pt x="182793" y="984889"/>
                </a:lnTo>
                <a:lnTo>
                  <a:pt x="217744" y="1014629"/>
                </a:lnTo>
                <a:lnTo>
                  <a:pt x="255044" y="1041509"/>
                </a:lnTo>
                <a:lnTo>
                  <a:pt x="294523" y="1065358"/>
                </a:lnTo>
                <a:lnTo>
                  <a:pt x="336011" y="1086004"/>
                </a:lnTo>
                <a:lnTo>
                  <a:pt x="379338" y="1103280"/>
                </a:lnTo>
                <a:lnTo>
                  <a:pt x="424333" y="1117012"/>
                </a:lnTo>
                <a:lnTo>
                  <a:pt x="470825" y="1127032"/>
                </a:lnTo>
                <a:lnTo>
                  <a:pt x="518645" y="1133169"/>
                </a:lnTo>
                <a:lnTo>
                  <a:pt x="567621" y="1135253"/>
                </a:lnTo>
                <a:lnTo>
                  <a:pt x="616599" y="1133169"/>
                </a:lnTo>
                <a:lnTo>
                  <a:pt x="664420" y="1127032"/>
                </a:lnTo>
                <a:lnTo>
                  <a:pt x="710914" y="1117012"/>
                </a:lnTo>
                <a:lnTo>
                  <a:pt x="755910" y="1103280"/>
                </a:lnTo>
                <a:lnTo>
                  <a:pt x="799238" y="1086004"/>
                </a:lnTo>
                <a:lnTo>
                  <a:pt x="840727" y="1065358"/>
                </a:lnTo>
                <a:lnTo>
                  <a:pt x="880207" y="1041509"/>
                </a:lnTo>
                <a:lnTo>
                  <a:pt x="917509" y="1014629"/>
                </a:lnTo>
                <a:lnTo>
                  <a:pt x="952460" y="984889"/>
                </a:lnTo>
                <a:lnTo>
                  <a:pt x="984891" y="952458"/>
                </a:lnTo>
                <a:lnTo>
                  <a:pt x="1014632" y="917507"/>
                </a:lnTo>
                <a:lnTo>
                  <a:pt x="1041513" y="880207"/>
                </a:lnTo>
                <a:lnTo>
                  <a:pt x="1065362" y="840727"/>
                </a:lnTo>
                <a:lnTo>
                  <a:pt x="1086009" y="799238"/>
                </a:lnTo>
                <a:lnTo>
                  <a:pt x="1103284" y="755911"/>
                </a:lnTo>
                <a:lnTo>
                  <a:pt x="1117017" y="710916"/>
                </a:lnTo>
                <a:lnTo>
                  <a:pt x="1127037" y="664423"/>
                </a:lnTo>
                <a:lnTo>
                  <a:pt x="1133175" y="616603"/>
                </a:lnTo>
                <a:lnTo>
                  <a:pt x="1135258" y="567626"/>
                </a:lnTo>
                <a:lnTo>
                  <a:pt x="1133175" y="518649"/>
                </a:lnTo>
                <a:lnTo>
                  <a:pt x="1127037" y="470829"/>
                </a:lnTo>
                <a:lnTo>
                  <a:pt x="1117017" y="424336"/>
                </a:lnTo>
                <a:lnTo>
                  <a:pt x="1103284" y="379341"/>
                </a:lnTo>
                <a:lnTo>
                  <a:pt x="1086009" y="336014"/>
                </a:lnTo>
                <a:lnTo>
                  <a:pt x="1065362" y="294525"/>
                </a:lnTo>
                <a:lnTo>
                  <a:pt x="1041513" y="255046"/>
                </a:lnTo>
                <a:lnTo>
                  <a:pt x="1014632" y="217745"/>
                </a:lnTo>
                <a:lnTo>
                  <a:pt x="984891" y="182794"/>
                </a:lnTo>
                <a:lnTo>
                  <a:pt x="952460" y="150364"/>
                </a:lnTo>
                <a:lnTo>
                  <a:pt x="917509" y="120623"/>
                </a:lnTo>
                <a:lnTo>
                  <a:pt x="880207" y="93743"/>
                </a:lnTo>
                <a:lnTo>
                  <a:pt x="840727" y="69895"/>
                </a:lnTo>
                <a:lnTo>
                  <a:pt x="799238" y="49248"/>
                </a:lnTo>
                <a:lnTo>
                  <a:pt x="755910" y="31973"/>
                </a:lnTo>
                <a:lnTo>
                  <a:pt x="710914" y="18240"/>
                </a:lnTo>
                <a:lnTo>
                  <a:pt x="664420" y="8220"/>
                </a:lnTo>
                <a:lnTo>
                  <a:pt x="616599" y="2083"/>
                </a:lnTo>
                <a:lnTo>
                  <a:pt x="56762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8" name="object 43">
            <a:extLst>
              <a:ext uri="{FF2B5EF4-FFF2-40B4-BE49-F238E27FC236}">
                <a16:creationId xmlns:a16="http://schemas.microsoft.com/office/drawing/2014/main" id="{4EED854B-38C1-4079-997E-B5F2912B8C69}"/>
              </a:ext>
            </a:extLst>
          </p:cNvPr>
          <p:cNvSpPr/>
          <p:nvPr/>
        </p:nvSpPr>
        <p:spPr>
          <a:xfrm>
            <a:off x="6320766" y="4439700"/>
            <a:ext cx="688495" cy="688495"/>
          </a:xfrm>
          <a:custGeom>
            <a:avLst/>
            <a:gdLst/>
            <a:ahLst/>
            <a:cxnLst/>
            <a:rect l="l" t="t" r="r" b="b"/>
            <a:pathLst>
              <a:path w="1135379" h="1135379">
                <a:moveTo>
                  <a:pt x="0" y="567626"/>
                </a:moveTo>
                <a:lnTo>
                  <a:pt x="2083" y="518649"/>
                </a:lnTo>
                <a:lnTo>
                  <a:pt x="8220" y="470829"/>
                </a:lnTo>
                <a:lnTo>
                  <a:pt x="18240" y="424337"/>
                </a:lnTo>
                <a:lnTo>
                  <a:pt x="31973" y="379341"/>
                </a:lnTo>
                <a:lnTo>
                  <a:pt x="49248" y="336014"/>
                </a:lnTo>
                <a:lnTo>
                  <a:pt x="69895" y="294526"/>
                </a:lnTo>
                <a:lnTo>
                  <a:pt x="93744" y="255046"/>
                </a:lnTo>
                <a:lnTo>
                  <a:pt x="120623" y="217746"/>
                </a:lnTo>
                <a:lnTo>
                  <a:pt x="150364" y="182795"/>
                </a:lnTo>
                <a:lnTo>
                  <a:pt x="182795" y="150364"/>
                </a:lnTo>
                <a:lnTo>
                  <a:pt x="217746" y="120623"/>
                </a:lnTo>
                <a:lnTo>
                  <a:pt x="255046" y="93744"/>
                </a:lnTo>
                <a:lnTo>
                  <a:pt x="294526" y="69895"/>
                </a:lnTo>
                <a:lnTo>
                  <a:pt x="336014" y="49248"/>
                </a:lnTo>
                <a:lnTo>
                  <a:pt x="379341" y="31973"/>
                </a:lnTo>
                <a:lnTo>
                  <a:pt x="424337" y="18240"/>
                </a:lnTo>
                <a:lnTo>
                  <a:pt x="470829" y="8220"/>
                </a:lnTo>
                <a:lnTo>
                  <a:pt x="518649" y="2083"/>
                </a:lnTo>
                <a:lnTo>
                  <a:pt x="567626" y="0"/>
                </a:lnTo>
                <a:lnTo>
                  <a:pt x="616603" y="2083"/>
                </a:lnTo>
                <a:lnTo>
                  <a:pt x="664424" y="8220"/>
                </a:lnTo>
                <a:lnTo>
                  <a:pt x="710916" y="18240"/>
                </a:lnTo>
                <a:lnTo>
                  <a:pt x="755912" y="31973"/>
                </a:lnTo>
                <a:lnTo>
                  <a:pt x="799239" y="49248"/>
                </a:lnTo>
                <a:lnTo>
                  <a:pt x="840727" y="69895"/>
                </a:lnTo>
                <a:lnTo>
                  <a:pt x="880207" y="93744"/>
                </a:lnTo>
                <a:lnTo>
                  <a:pt x="917507" y="120623"/>
                </a:lnTo>
                <a:lnTo>
                  <a:pt x="952458" y="150364"/>
                </a:lnTo>
                <a:lnTo>
                  <a:pt x="984889" y="182795"/>
                </a:lnTo>
                <a:lnTo>
                  <a:pt x="1014630" y="217746"/>
                </a:lnTo>
                <a:lnTo>
                  <a:pt x="1041509" y="255046"/>
                </a:lnTo>
                <a:lnTo>
                  <a:pt x="1065358" y="294526"/>
                </a:lnTo>
                <a:lnTo>
                  <a:pt x="1086005" y="336014"/>
                </a:lnTo>
                <a:lnTo>
                  <a:pt x="1103280" y="379341"/>
                </a:lnTo>
                <a:lnTo>
                  <a:pt x="1117013" y="424337"/>
                </a:lnTo>
                <a:lnTo>
                  <a:pt x="1127033" y="470829"/>
                </a:lnTo>
                <a:lnTo>
                  <a:pt x="1133170" y="518649"/>
                </a:lnTo>
                <a:lnTo>
                  <a:pt x="1135253" y="567626"/>
                </a:lnTo>
                <a:lnTo>
                  <a:pt x="1133170" y="616603"/>
                </a:lnTo>
                <a:lnTo>
                  <a:pt x="1127033" y="664424"/>
                </a:lnTo>
                <a:lnTo>
                  <a:pt x="1117013" y="710916"/>
                </a:lnTo>
                <a:lnTo>
                  <a:pt x="1103280" y="755912"/>
                </a:lnTo>
                <a:lnTo>
                  <a:pt x="1086005" y="799239"/>
                </a:lnTo>
                <a:lnTo>
                  <a:pt x="1065358" y="840727"/>
                </a:lnTo>
                <a:lnTo>
                  <a:pt x="1041509" y="880207"/>
                </a:lnTo>
                <a:lnTo>
                  <a:pt x="1014630" y="917507"/>
                </a:lnTo>
                <a:lnTo>
                  <a:pt x="984889" y="952458"/>
                </a:lnTo>
                <a:lnTo>
                  <a:pt x="952458" y="984889"/>
                </a:lnTo>
                <a:lnTo>
                  <a:pt x="917507" y="1014630"/>
                </a:lnTo>
                <a:lnTo>
                  <a:pt x="880207" y="1041509"/>
                </a:lnTo>
                <a:lnTo>
                  <a:pt x="840727" y="1065358"/>
                </a:lnTo>
                <a:lnTo>
                  <a:pt x="799239" y="1086005"/>
                </a:lnTo>
                <a:lnTo>
                  <a:pt x="755912" y="1103280"/>
                </a:lnTo>
                <a:lnTo>
                  <a:pt x="710916" y="1117013"/>
                </a:lnTo>
                <a:lnTo>
                  <a:pt x="664424" y="1127033"/>
                </a:lnTo>
                <a:lnTo>
                  <a:pt x="616603" y="1133170"/>
                </a:lnTo>
                <a:lnTo>
                  <a:pt x="567626" y="1135253"/>
                </a:lnTo>
                <a:lnTo>
                  <a:pt x="518649" y="1133170"/>
                </a:lnTo>
                <a:lnTo>
                  <a:pt x="470829" y="1127033"/>
                </a:lnTo>
                <a:lnTo>
                  <a:pt x="424337" y="1117013"/>
                </a:lnTo>
                <a:lnTo>
                  <a:pt x="379341" y="1103280"/>
                </a:lnTo>
                <a:lnTo>
                  <a:pt x="336014" y="1086005"/>
                </a:lnTo>
                <a:lnTo>
                  <a:pt x="294526" y="1065358"/>
                </a:lnTo>
                <a:lnTo>
                  <a:pt x="255046" y="1041509"/>
                </a:lnTo>
                <a:lnTo>
                  <a:pt x="217746" y="1014630"/>
                </a:lnTo>
                <a:lnTo>
                  <a:pt x="182795" y="984889"/>
                </a:lnTo>
                <a:lnTo>
                  <a:pt x="150364" y="952458"/>
                </a:lnTo>
                <a:lnTo>
                  <a:pt x="120623" y="917507"/>
                </a:lnTo>
                <a:lnTo>
                  <a:pt x="93744" y="880207"/>
                </a:lnTo>
                <a:lnTo>
                  <a:pt x="69895" y="840727"/>
                </a:lnTo>
                <a:lnTo>
                  <a:pt x="49248" y="799239"/>
                </a:lnTo>
                <a:lnTo>
                  <a:pt x="31973" y="755912"/>
                </a:lnTo>
                <a:lnTo>
                  <a:pt x="18240" y="710916"/>
                </a:lnTo>
                <a:lnTo>
                  <a:pt x="8220" y="664424"/>
                </a:lnTo>
                <a:lnTo>
                  <a:pt x="2083" y="616603"/>
                </a:lnTo>
                <a:lnTo>
                  <a:pt x="0" y="567626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9" name="object 44">
            <a:extLst>
              <a:ext uri="{FF2B5EF4-FFF2-40B4-BE49-F238E27FC236}">
                <a16:creationId xmlns:a16="http://schemas.microsoft.com/office/drawing/2014/main" id="{6443F74C-F204-45B8-86C7-D5D23EEC78DA}"/>
              </a:ext>
            </a:extLst>
          </p:cNvPr>
          <p:cNvSpPr/>
          <p:nvPr/>
        </p:nvSpPr>
        <p:spPr>
          <a:xfrm>
            <a:off x="7333911" y="4491655"/>
            <a:ext cx="636512" cy="597620"/>
          </a:xfrm>
          <a:custGeom>
            <a:avLst/>
            <a:gdLst/>
            <a:ahLst/>
            <a:cxnLst/>
            <a:rect l="l" t="t" r="r" b="b"/>
            <a:pathLst>
              <a:path w="1049655" h="985520">
                <a:moveTo>
                  <a:pt x="524790" y="0"/>
                </a:moveTo>
                <a:lnTo>
                  <a:pt x="474249" y="2255"/>
                </a:lnTo>
                <a:lnTo>
                  <a:pt x="425067" y="8883"/>
                </a:lnTo>
                <a:lnTo>
                  <a:pt x="377465" y="19677"/>
                </a:lnTo>
                <a:lnTo>
                  <a:pt x="331662" y="34432"/>
                </a:lnTo>
                <a:lnTo>
                  <a:pt x="287877" y="52940"/>
                </a:lnTo>
                <a:lnTo>
                  <a:pt x="246332" y="74995"/>
                </a:lnTo>
                <a:lnTo>
                  <a:pt x="207245" y="100390"/>
                </a:lnTo>
                <a:lnTo>
                  <a:pt x="170837" y="128920"/>
                </a:lnTo>
                <a:lnTo>
                  <a:pt x="137328" y="160377"/>
                </a:lnTo>
                <a:lnTo>
                  <a:pt x="106938" y="194556"/>
                </a:lnTo>
                <a:lnTo>
                  <a:pt x="79886" y="231249"/>
                </a:lnTo>
                <a:lnTo>
                  <a:pt x="56393" y="270251"/>
                </a:lnTo>
                <a:lnTo>
                  <a:pt x="36678" y="311354"/>
                </a:lnTo>
                <a:lnTo>
                  <a:pt x="20961" y="354353"/>
                </a:lnTo>
                <a:lnTo>
                  <a:pt x="9462" y="399040"/>
                </a:lnTo>
                <a:lnTo>
                  <a:pt x="2402" y="445211"/>
                </a:lnTo>
                <a:lnTo>
                  <a:pt x="0" y="492657"/>
                </a:lnTo>
                <a:lnTo>
                  <a:pt x="2402" y="540103"/>
                </a:lnTo>
                <a:lnTo>
                  <a:pt x="9462" y="586273"/>
                </a:lnTo>
                <a:lnTo>
                  <a:pt x="20961" y="630961"/>
                </a:lnTo>
                <a:lnTo>
                  <a:pt x="36678" y="673960"/>
                </a:lnTo>
                <a:lnTo>
                  <a:pt x="56393" y="715064"/>
                </a:lnTo>
                <a:lnTo>
                  <a:pt x="79886" y="754065"/>
                </a:lnTo>
                <a:lnTo>
                  <a:pt x="106938" y="790759"/>
                </a:lnTo>
                <a:lnTo>
                  <a:pt x="137328" y="824937"/>
                </a:lnTo>
                <a:lnTo>
                  <a:pt x="170837" y="856395"/>
                </a:lnTo>
                <a:lnTo>
                  <a:pt x="207245" y="884924"/>
                </a:lnTo>
                <a:lnTo>
                  <a:pt x="246332" y="910320"/>
                </a:lnTo>
                <a:lnTo>
                  <a:pt x="287877" y="932375"/>
                </a:lnTo>
                <a:lnTo>
                  <a:pt x="331662" y="950883"/>
                </a:lnTo>
                <a:lnTo>
                  <a:pt x="377465" y="965637"/>
                </a:lnTo>
                <a:lnTo>
                  <a:pt x="425067" y="976432"/>
                </a:lnTo>
                <a:lnTo>
                  <a:pt x="474249" y="983060"/>
                </a:lnTo>
                <a:lnTo>
                  <a:pt x="524790" y="985315"/>
                </a:lnTo>
                <a:lnTo>
                  <a:pt x="575331" y="983060"/>
                </a:lnTo>
                <a:lnTo>
                  <a:pt x="624512" y="976432"/>
                </a:lnTo>
                <a:lnTo>
                  <a:pt x="672114" y="965637"/>
                </a:lnTo>
                <a:lnTo>
                  <a:pt x="717917" y="950883"/>
                </a:lnTo>
                <a:lnTo>
                  <a:pt x="761700" y="932375"/>
                </a:lnTo>
                <a:lnTo>
                  <a:pt x="803245" y="910320"/>
                </a:lnTo>
                <a:lnTo>
                  <a:pt x="842331" y="884924"/>
                </a:lnTo>
                <a:lnTo>
                  <a:pt x="878737" y="856395"/>
                </a:lnTo>
                <a:lnTo>
                  <a:pt x="912245" y="824937"/>
                </a:lnTo>
                <a:lnTo>
                  <a:pt x="942635" y="790759"/>
                </a:lnTo>
                <a:lnTo>
                  <a:pt x="969686" y="754065"/>
                </a:lnTo>
                <a:lnTo>
                  <a:pt x="993179" y="715064"/>
                </a:lnTo>
                <a:lnTo>
                  <a:pt x="1012893" y="673960"/>
                </a:lnTo>
                <a:lnTo>
                  <a:pt x="1028609" y="630961"/>
                </a:lnTo>
                <a:lnTo>
                  <a:pt x="1040107" y="586273"/>
                </a:lnTo>
                <a:lnTo>
                  <a:pt x="1047167" y="540103"/>
                </a:lnTo>
                <a:lnTo>
                  <a:pt x="1049570" y="492657"/>
                </a:lnTo>
                <a:lnTo>
                  <a:pt x="1047167" y="445211"/>
                </a:lnTo>
                <a:lnTo>
                  <a:pt x="1040107" y="399040"/>
                </a:lnTo>
                <a:lnTo>
                  <a:pt x="1028609" y="354353"/>
                </a:lnTo>
                <a:lnTo>
                  <a:pt x="1012893" y="311354"/>
                </a:lnTo>
                <a:lnTo>
                  <a:pt x="993179" y="270251"/>
                </a:lnTo>
                <a:lnTo>
                  <a:pt x="969686" y="231249"/>
                </a:lnTo>
                <a:lnTo>
                  <a:pt x="942635" y="194556"/>
                </a:lnTo>
                <a:lnTo>
                  <a:pt x="912245" y="160377"/>
                </a:lnTo>
                <a:lnTo>
                  <a:pt x="878737" y="128920"/>
                </a:lnTo>
                <a:lnTo>
                  <a:pt x="842331" y="100390"/>
                </a:lnTo>
                <a:lnTo>
                  <a:pt x="803245" y="74995"/>
                </a:lnTo>
                <a:lnTo>
                  <a:pt x="761700" y="52940"/>
                </a:lnTo>
                <a:lnTo>
                  <a:pt x="717917" y="34432"/>
                </a:lnTo>
                <a:lnTo>
                  <a:pt x="672114" y="19677"/>
                </a:lnTo>
                <a:lnTo>
                  <a:pt x="624512" y="8883"/>
                </a:lnTo>
                <a:lnTo>
                  <a:pt x="575331" y="2255"/>
                </a:lnTo>
                <a:lnTo>
                  <a:pt x="52479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0" name="object 45">
            <a:extLst>
              <a:ext uri="{FF2B5EF4-FFF2-40B4-BE49-F238E27FC236}">
                <a16:creationId xmlns:a16="http://schemas.microsoft.com/office/drawing/2014/main" id="{52676542-172F-4046-AF22-1113014D5F55}"/>
              </a:ext>
            </a:extLst>
          </p:cNvPr>
          <p:cNvSpPr/>
          <p:nvPr/>
        </p:nvSpPr>
        <p:spPr>
          <a:xfrm>
            <a:off x="7333911" y="4491655"/>
            <a:ext cx="636512" cy="597620"/>
          </a:xfrm>
          <a:custGeom>
            <a:avLst/>
            <a:gdLst/>
            <a:ahLst/>
            <a:cxnLst/>
            <a:rect l="l" t="t" r="r" b="b"/>
            <a:pathLst>
              <a:path w="1049655" h="985520">
                <a:moveTo>
                  <a:pt x="0" y="492657"/>
                </a:moveTo>
                <a:lnTo>
                  <a:pt x="2402" y="445211"/>
                </a:lnTo>
                <a:lnTo>
                  <a:pt x="9462" y="399040"/>
                </a:lnTo>
                <a:lnTo>
                  <a:pt x="20961" y="354353"/>
                </a:lnTo>
                <a:lnTo>
                  <a:pt x="36677" y="311354"/>
                </a:lnTo>
                <a:lnTo>
                  <a:pt x="56392" y="270251"/>
                </a:lnTo>
                <a:lnTo>
                  <a:pt x="79886" y="231249"/>
                </a:lnTo>
                <a:lnTo>
                  <a:pt x="106937" y="194556"/>
                </a:lnTo>
                <a:lnTo>
                  <a:pt x="137328" y="160377"/>
                </a:lnTo>
                <a:lnTo>
                  <a:pt x="170837" y="128920"/>
                </a:lnTo>
                <a:lnTo>
                  <a:pt x="207244" y="100390"/>
                </a:lnTo>
                <a:lnTo>
                  <a:pt x="246331" y="74995"/>
                </a:lnTo>
                <a:lnTo>
                  <a:pt x="287876" y="52940"/>
                </a:lnTo>
                <a:lnTo>
                  <a:pt x="331660" y="34432"/>
                </a:lnTo>
                <a:lnTo>
                  <a:pt x="377463" y="19677"/>
                </a:lnTo>
                <a:lnTo>
                  <a:pt x="425065" y="8883"/>
                </a:lnTo>
                <a:lnTo>
                  <a:pt x="474246" y="2255"/>
                </a:lnTo>
                <a:lnTo>
                  <a:pt x="524787" y="0"/>
                </a:lnTo>
                <a:lnTo>
                  <a:pt x="575327" y="2255"/>
                </a:lnTo>
                <a:lnTo>
                  <a:pt x="624508" y="8883"/>
                </a:lnTo>
                <a:lnTo>
                  <a:pt x="672111" y="19677"/>
                </a:lnTo>
                <a:lnTo>
                  <a:pt x="717914" y="34432"/>
                </a:lnTo>
                <a:lnTo>
                  <a:pt x="761698" y="52940"/>
                </a:lnTo>
                <a:lnTo>
                  <a:pt x="803243" y="74995"/>
                </a:lnTo>
                <a:lnTo>
                  <a:pt x="842329" y="100390"/>
                </a:lnTo>
                <a:lnTo>
                  <a:pt x="878737" y="128920"/>
                </a:lnTo>
                <a:lnTo>
                  <a:pt x="912246" y="160377"/>
                </a:lnTo>
                <a:lnTo>
                  <a:pt x="942636" y="194556"/>
                </a:lnTo>
                <a:lnTo>
                  <a:pt x="969688" y="231249"/>
                </a:lnTo>
                <a:lnTo>
                  <a:pt x="993181" y="270251"/>
                </a:lnTo>
                <a:lnTo>
                  <a:pt x="1012896" y="311354"/>
                </a:lnTo>
                <a:lnTo>
                  <a:pt x="1028613" y="354353"/>
                </a:lnTo>
                <a:lnTo>
                  <a:pt x="1040111" y="399040"/>
                </a:lnTo>
                <a:lnTo>
                  <a:pt x="1047172" y="445211"/>
                </a:lnTo>
                <a:lnTo>
                  <a:pt x="1049574" y="492657"/>
                </a:lnTo>
                <a:lnTo>
                  <a:pt x="1047172" y="540103"/>
                </a:lnTo>
                <a:lnTo>
                  <a:pt x="1040111" y="586273"/>
                </a:lnTo>
                <a:lnTo>
                  <a:pt x="1028613" y="630961"/>
                </a:lnTo>
                <a:lnTo>
                  <a:pt x="1012896" y="673960"/>
                </a:lnTo>
                <a:lnTo>
                  <a:pt x="993181" y="715063"/>
                </a:lnTo>
                <a:lnTo>
                  <a:pt x="969688" y="754065"/>
                </a:lnTo>
                <a:lnTo>
                  <a:pt x="942636" y="790758"/>
                </a:lnTo>
                <a:lnTo>
                  <a:pt x="912246" y="824937"/>
                </a:lnTo>
                <a:lnTo>
                  <a:pt x="878737" y="856394"/>
                </a:lnTo>
                <a:lnTo>
                  <a:pt x="842329" y="884924"/>
                </a:lnTo>
                <a:lnTo>
                  <a:pt x="803243" y="910319"/>
                </a:lnTo>
                <a:lnTo>
                  <a:pt x="761698" y="932374"/>
                </a:lnTo>
                <a:lnTo>
                  <a:pt x="717914" y="950882"/>
                </a:lnTo>
                <a:lnTo>
                  <a:pt x="672111" y="965636"/>
                </a:lnTo>
                <a:lnTo>
                  <a:pt x="624508" y="976431"/>
                </a:lnTo>
                <a:lnTo>
                  <a:pt x="575327" y="983059"/>
                </a:lnTo>
                <a:lnTo>
                  <a:pt x="524787" y="985314"/>
                </a:lnTo>
                <a:lnTo>
                  <a:pt x="474246" y="983059"/>
                </a:lnTo>
                <a:lnTo>
                  <a:pt x="425065" y="976431"/>
                </a:lnTo>
                <a:lnTo>
                  <a:pt x="377463" y="965636"/>
                </a:lnTo>
                <a:lnTo>
                  <a:pt x="331660" y="950882"/>
                </a:lnTo>
                <a:lnTo>
                  <a:pt x="287876" y="932374"/>
                </a:lnTo>
                <a:lnTo>
                  <a:pt x="246331" y="910319"/>
                </a:lnTo>
                <a:lnTo>
                  <a:pt x="207244" y="884924"/>
                </a:lnTo>
                <a:lnTo>
                  <a:pt x="170837" y="856394"/>
                </a:lnTo>
                <a:lnTo>
                  <a:pt x="137328" y="824937"/>
                </a:lnTo>
                <a:lnTo>
                  <a:pt x="106937" y="790758"/>
                </a:lnTo>
                <a:lnTo>
                  <a:pt x="79886" y="754065"/>
                </a:lnTo>
                <a:lnTo>
                  <a:pt x="56392" y="715063"/>
                </a:lnTo>
                <a:lnTo>
                  <a:pt x="36677" y="673960"/>
                </a:lnTo>
                <a:lnTo>
                  <a:pt x="20961" y="630961"/>
                </a:lnTo>
                <a:lnTo>
                  <a:pt x="9462" y="586273"/>
                </a:lnTo>
                <a:lnTo>
                  <a:pt x="2402" y="540103"/>
                </a:lnTo>
                <a:lnTo>
                  <a:pt x="0" y="492657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1" name="object 46">
            <a:extLst>
              <a:ext uri="{FF2B5EF4-FFF2-40B4-BE49-F238E27FC236}">
                <a16:creationId xmlns:a16="http://schemas.microsoft.com/office/drawing/2014/main" id="{6082688A-A2E1-4AFE-9DA2-7E186C8D7FB8}"/>
              </a:ext>
            </a:extLst>
          </p:cNvPr>
          <p:cNvSpPr/>
          <p:nvPr/>
        </p:nvSpPr>
        <p:spPr>
          <a:xfrm>
            <a:off x="8282109" y="4556601"/>
            <a:ext cx="480946" cy="480946"/>
          </a:xfrm>
          <a:custGeom>
            <a:avLst/>
            <a:gdLst/>
            <a:ahLst/>
            <a:cxnLst/>
            <a:rect l="l" t="t" r="r" b="b"/>
            <a:pathLst>
              <a:path w="793115" h="793115">
                <a:moveTo>
                  <a:pt x="396270" y="0"/>
                </a:moveTo>
                <a:lnTo>
                  <a:pt x="350057" y="2665"/>
                </a:lnTo>
                <a:lnTo>
                  <a:pt x="305410" y="10465"/>
                </a:lnTo>
                <a:lnTo>
                  <a:pt x="262625" y="23101"/>
                </a:lnTo>
                <a:lnTo>
                  <a:pt x="222001" y="40277"/>
                </a:lnTo>
                <a:lnTo>
                  <a:pt x="183835" y="61694"/>
                </a:lnTo>
                <a:lnTo>
                  <a:pt x="148424" y="87055"/>
                </a:lnTo>
                <a:lnTo>
                  <a:pt x="116065" y="116064"/>
                </a:lnTo>
                <a:lnTo>
                  <a:pt x="87056" y="148422"/>
                </a:lnTo>
                <a:lnTo>
                  <a:pt x="61695" y="183833"/>
                </a:lnTo>
                <a:lnTo>
                  <a:pt x="40277" y="221999"/>
                </a:lnTo>
                <a:lnTo>
                  <a:pt x="23102" y="262623"/>
                </a:lnTo>
                <a:lnTo>
                  <a:pt x="10465" y="305407"/>
                </a:lnTo>
                <a:lnTo>
                  <a:pt x="2666" y="350055"/>
                </a:lnTo>
                <a:lnTo>
                  <a:pt x="0" y="396268"/>
                </a:lnTo>
                <a:lnTo>
                  <a:pt x="2666" y="442481"/>
                </a:lnTo>
                <a:lnTo>
                  <a:pt x="10465" y="487128"/>
                </a:lnTo>
                <a:lnTo>
                  <a:pt x="23102" y="529913"/>
                </a:lnTo>
                <a:lnTo>
                  <a:pt x="40277" y="570536"/>
                </a:lnTo>
                <a:lnTo>
                  <a:pt x="61695" y="608702"/>
                </a:lnTo>
                <a:lnTo>
                  <a:pt x="87056" y="644113"/>
                </a:lnTo>
                <a:lnTo>
                  <a:pt x="116065" y="676471"/>
                </a:lnTo>
                <a:lnTo>
                  <a:pt x="148424" y="705480"/>
                </a:lnTo>
                <a:lnTo>
                  <a:pt x="183835" y="730841"/>
                </a:lnTo>
                <a:lnTo>
                  <a:pt x="222001" y="752258"/>
                </a:lnTo>
                <a:lnTo>
                  <a:pt x="262625" y="769434"/>
                </a:lnTo>
                <a:lnTo>
                  <a:pt x="305410" y="782070"/>
                </a:lnTo>
                <a:lnTo>
                  <a:pt x="350057" y="789870"/>
                </a:lnTo>
                <a:lnTo>
                  <a:pt x="396270" y="792536"/>
                </a:lnTo>
                <a:lnTo>
                  <a:pt x="442483" y="789870"/>
                </a:lnTo>
                <a:lnTo>
                  <a:pt x="487131" y="782070"/>
                </a:lnTo>
                <a:lnTo>
                  <a:pt x="529915" y="769434"/>
                </a:lnTo>
                <a:lnTo>
                  <a:pt x="570539" y="752258"/>
                </a:lnTo>
                <a:lnTo>
                  <a:pt x="608705" y="730841"/>
                </a:lnTo>
                <a:lnTo>
                  <a:pt x="644116" y="705480"/>
                </a:lnTo>
                <a:lnTo>
                  <a:pt x="676475" y="676471"/>
                </a:lnTo>
                <a:lnTo>
                  <a:pt x="705484" y="644113"/>
                </a:lnTo>
                <a:lnTo>
                  <a:pt x="730846" y="608702"/>
                </a:lnTo>
                <a:lnTo>
                  <a:pt x="752263" y="570536"/>
                </a:lnTo>
                <a:lnTo>
                  <a:pt x="769439" y="529913"/>
                </a:lnTo>
                <a:lnTo>
                  <a:pt x="782075" y="487128"/>
                </a:lnTo>
                <a:lnTo>
                  <a:pt x="789875" y="442481"/>
                </a:lnTo>
                <a:lnTo>
                  <a:pt x="792541" y="396268"/>
                </a:lnTo>
                <a:lnTo>
                  <a:pt x="789875" y="350055"/>
                </a:lnTo>
                <a:lnTo>
                  <a:pt x="782075" y="305407"/>
                </a:lnTo>
                <a:lnTo>
                  <a:pt x="769439" y="262623"/>
                </a:lnTo>
                <a:lnTo>
                  <a:pt x="752263" y="221999"/>
                </a:lnTo>
                <a:lnTo>
                  <a:pt x="730846" y="183833"/>
                </a:lnTo>
                <a:lnTo>
                  <a:pt x="705484" y="148422"/>
                </a:lnTo>
                <a:lnTo>
                  <a:pt x="676475" y="116064"/>
                </a:lnTo>
                <a:lnTo>
                  <a:pt x="644116" y="87055"/>
                </a:lnTo>
                <a:lnTo>
                  <a:pt x="608705" y="61694"/>
                </a:lnTo>
                <a:lnTo>
                  <a:pt x="570539" y="40277"/>
                </a:lnTo>
                <a:lnTo>
                  <a:pt x="529915" y="23101"/>
                </a:lnTo>
                <a:lnTo>
                  <a:pt x="487131" y="10465"/>
                </a:lnTo>
                <a:lnTo>
                  <a:pt x="442483" y="2665"/>
                </a:lnTo>
                <a:lnTo>
                  <a:pt x="39627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2" name="object 47">
            <a:extLst>
              <a:ext uri="{FF2B5EF4-FFF2-40B4-BE49-F238E27FC236}">
                <a16:creationId xmlns:a16="http://schemas.microsoft.com/office/drawing/2014/main" id="{17F6EA01-33C1-44A4-BA8A-CD18F2D6756D}"/>
              </a:ext>
            </a:extLst>
          </p:cNvPr>
          <p:cNvSpPr/>
          <p:nvPr/>
        </p:nvSpPr>
        <p:spPr>
          <a:xfrm>
            <a:off x="8282109" y="4556601"/>
            <a:ext cx="480946" cy="480946"/>
          </a:xfrm>
          <a:custGeom>
            <a:avLst/>
            <a:gdLst/>
            <a:ahLst/>
            <a:cxnLst/>
            <a:rect l="l" t="t" r="r" b="b"/>
            <a:pathLst>
              <a:path w="793115" h="793115">
                <a:moveTo>
                  <a:pt x="0" y="396267"/>
                </a:moveTo>
                <a:lnTo>
                  <a:pt x="2665" y="350054"/>
                </a:lnTo>
                <a:lnTo>
                  <a:pt x="10465" y="305407"/>
                </a:lnTo>
                <a:lnTo>
                  <a:pt x="23101" y="262623"/>
                </a:lnTo>
                <a:lnTo>
                  <a:pt x="40277" y="221999"/>
                </a:lnTo>
                <a:lnTo>
                  <a:pt x="61694" y="183833"/>
                </a:lnTo>
                <a:lnTo>
                  <a:pt x="87055" y="148422"/>
                </a:lnTo>
                <a:lnTo>
                  <a:pt x="116064" y="116064"/>
                </a:lnTo>
                <a:lnTo>
                  <a:pt x="148422" y="87055"/>
                </a:lnTo>
                <a:lnTo>
                  <a:pt x="183833" y="61694"/>
                </a:lnTo>
                <a:lnTo>
                  <a:pt x="221999" y="40277"/>
                </a:lnTo>
                <a:lnTo>
                  <a:pt x="262623" y="23101"/>
                </a:lnTo>
                <a:lnTo>
                  <a:pt x="305407" y="10465"/>
                </a:lnTo>
                <a:lnTo>
                  <a:pt x="350054" y="2665"/>
                </a:lnTo>
                <a:lnTo>
                  <a:pt x="396267" y="0"/>
                </a:lnTo>
                <a:lnTo>
                  <a:pt x="442481" y="2665"/>
                </a:lnTo>
                <a:lnTo>
                  <a:pt x="487128" y="10465"/>
                </a:lnTo>
                <a:lnTo>
                  <a:pt x="529912" y="23101"/>
                </a:lnTo>
                <a:lnTo>
                  <a:pt x="570536" y="40277"/>
                </a:lnTo>
                <a:lnTo>
                  <a:pt x="608702" y="61694"/>
                </a:lnTo>
                <a:lnTo>
                  <a:pt x="644113" y="87055"/>
                </a:lnTo>
                <a:lnTo>
                  <a:pt x="676471" y="116064"/>
                </a:lnTo>
                <a:lnTo>
                  <a:pt x="705480" y="148422"/>
                </a:lnTo>
                <a:lnTo>
                  <a:pt x="730841" y="183833"/>
                </a:lnTo>
                <a:lnTo>
                  <a:pt x="752258" y="221999"/>
                </a:lnTo>
                <a:lnTo>
                  <a:pt x="769433" y="262623"/>
                </a:lnTo>
                <a:lnTo>
                  <a:pt x="782070" y="305407"/>
                </a:lnTo>
                <a:lnTo>
                  <a:pt x="789869" y="350054"/>
                </a:lnTo>
                <a:lnTo>
                  <a:pt x="792535" y="396267"/>
                </a:lnTo>
                <a:lnTo>
                  <a:pt x="789869" y="442481"/>
                </a:lnTo>
                <a:lnTo>
                  <a:pt x="782070" y="487128"/>
                </a:lnTo>
                <a:lnTo>
                  <a:pt x="769433" y="529912"/>
                </a:lnTo>
                <a:lnTo>
                  <a:pt x="752258" y="570536"/>
                </a:lnTo>
                <a:lnTo>
                  <a:pt x="730841" y="608702"/>
                </a:lnTo>
                <a:lnTo>
                  <a:pt x="705480" y="644113"/>
                </a:lnTo>
                <a:lnTo>
                  <a:pt x="676471" y="676471"/>
                </a:lnTo>
                <a:lnTo>
                  <a:pt x="644113" y="705480"/>
                </a:lnTo>
                <a:lnTo>
                  <a:pt x="608702" y="730841"/>
                </a:lnTo>
                <a:lnTo>
                  <a:pt x="570536" y="752258"/>
                </a:lnTo>
                <a:lnTo>
                  <a:pt x="529912" y="769433"/>
                </a:lnTo>
                <a:lnTo>
                  <a:pt x="487128" y="782070"/>
                </a:lnTo>
                <a:lnTo>
                  <a:pt x="442481" y="789869"/>
                </a:lnTo>
                <a:lnTo>
                  <a:pt x="396267" y="792535"/>
                </a:lnTo>
                <a:lnTo>
                  <a:pt x="350054" y="789869"/>
                </a:lnTo>
                <a:lnTo>
                  <a:pt x="305407" y="782070"/>
                </a:lnTo>
                <a:lnTo>
                  <a:pt x="262623" y="769433"/>
                </a:lnTo>
                <a:lnTo>
                  <a:pt x="221999" y="752258"/>
                </a:lnTo>
                <a:lnTo>
                  <a:pt x="183833" y="730841"/>
                </a:lnTo>
                <a:lnTo>
                  <a:pt x="148422" y="705480"/>
                </a:lnTo>
                <a:lnTo>
                  <a:pt x="116064" y="676471"/>
                </a:lnTo>
                <a:lnTo>
                  <a:pt x="87055" y="644113"/>
                </a:lnTo>
                <a:lnTo>
                  <a:pt x="61694" y="608702"/>
                </a:lnTo>
                <a:lnTo>
                  <a:pt x="40277" y="570536"/>
                </a:lnTo>
                <a:lnTo>
                  <a:pt x="23101" y="529912"/>
                </a:lnTo>
                <a:lnTo>
                  <a:pt x="10465" y="487128"/>
                </a:lnTo>
                <a:lnTo>
                  <a:pt x="2665" y="442481"/>
                </a:lnTo>
                <a:lnTo>
                  <a:pt x="0" y="396267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3" name="object 48">
            <a:extLst>
              <a:ext uri="{FF2B5EF4-FFF2-40B4-BE49-F238E27FC236}">
                <a16:creationId xmlns:a16="http://schemas.microsoft.com/office/drawing/2014/main" id="{3409C897-1799-49EE-A1AB-DD47BE7A6B08}"/>
              </a:ext>
            </a:extLst>
          </p:cNvPr>
          <p:cNvSpPr/>
          <p:nvPr/>
        </p:nvSpPr>
        <p:spPr>
          <a:xfrm>
            <a:off x="9087428" y="4608557"/>
            <a:ext cx="428962" cy="376978"/>
          </a:xfrm>
          <a:custGeom>
            <a:avLst/>
            <a:gdLst/>
            <a:ahLst/>
            <a:cxnLst/>
            <a:rect l="l" t="t" r="r" b="b"/>
            <a:pathLst>
              <a:path w="707390" h="621665">
                <a:moveTo>
                  <a:pt x="353434" y="0"/>
                </a:moveTo>
                <a:lnTo>
                  <a:pt x="301205" y="3367"/>
                </a:lnTo>
                <a:lnTo>
                  <a:pt x="251357" y="13149"/>
                </a:lnTo>
                <a:lnTo>
                  <a:pt x="204434" y="28866"/>
                </a:lnTo>
                <a:lnTo>
                  <a:pt x="160984" y="50037"/>
                </a:lnTo>
                <a:lnTo>
                  <a:pt x="121554" y="76181"/>
                </a:lnTo>
                <a:lnTo>
                  <a:pt x="86690" y="106819"/>
                </a:lnTo>
                <a:lnTo>
                  <a:pt x="56939" y="141469"/>
                </a:lnTo>
                <a:lnTo>
                  <a:pt x="32848" y="179651"/>
                </a:lnTo>
                <a:lnTo>
                  <a:pt x="14963" y="220886"/>
                </a:lnTo>
                <a:lnTo>
                  <a:pt x="3832" y="264691"/>
                </a:lnTo>
                <a:lnTo>
                  <a:pt x="0" y="310588"/>
                </a:lnTo>
                <a:lnTo>
                  <a:pt x="3832" y="356484"/>
                </a:lnTo>
                <a:lnTo>
                  <a:pt x="14963" y="400290"/>
                </a:lnTo>
                <a:lnTo>
                  <a:pt x="32848" y="441524"/>
                </a:lnTo>
                <a:lnTo>
                  <a:pt x="56939" y="479706"/>
                </a:lnTo>
                <a:lnTo>
                  <a:pt x="86690" y="514357"/>
                </a:lnTo>
                <a:lnTo>
                  <a:pt x="121554" y="544994"/>
                </a:lnTo>
                <a:lnTo>
                  <a:pt x="160984" y="571139"/>
                </a:lnTo>
                <a:lnTo>
                  <a:pt x="204434" y="592309"/>
                </a:lnTo>
                <a:lnTo>
                  <a:pt x="251357" y="608026"/>
                </a:lnTo>
                <a:lnTo>
                  <a:pt x="301205" y="617809"/>
                </a:lnTo>
                <a:lnTo>
                  <a:pt x="353434" y="621176"/>
                </a:lnTo>
                <a:lnTo>
                  <a:pt x="405660" y="617809"/>
                </a:lnTo>
                <a:lnTo>
                  <a:pt x="455506" y="608026"/>
                </a:lnTo>
                <a:lnTo>
                  <a:pt x="502427" y="592309"/>
                </a:lnTo>
                <a:lnTo>
                  <a:pt x="545875" y="571139"/>
                </a:lnTo>
                <a:lnTo>
                  <a:pt x="585305" y="544994"/>
                </a:lnTo>
                <a:lnTo>
                  <a:pt x="620168" y="514357"/>
                </a:lnTo>
                <a:lnTo>
                  <a:pt x="649918" y="479706"/>
                </a:lnTo>
                <a:lnTo>
                  <a:pt x="674009" y="441524"/>
                </a:lnTo>
                <a:lnTo>
                  <a:pt x="691894" y="400290"/>
                </a:lnTo>
                <a:lnTo>
                  <a:pt x="703025" y="356484"/>
                </a:lnTo>
                <a:lnTo>
                  <a:pt x="706858" y="310588"/>
                </a:lnTo>
                <a:lnTo>
                  <a:pt x="703025" y="264691"/>
                </a:lnTo>
                <a:lnTo>
                  <a:pt x="691894" y="220886"/>
                </a:lnTo>
                <a:lnTo>
                  <a:pt x="674009" y="179651"/>
                </a:lnTo>
                <a:lnTo>
                  <a:pt x="649918" y="141469"/>
                </a:lnTo>
                <a:lnTo>
                  <a:pt x="620168" y="106819"/>
                </a:lnTo>
                <a:lnTo>
                  <a:pt x="585305" y="76181"/>
                </a:lnTo>
                <a:lnTo>
                  <a:pt x="545875" y="50037"/>
                </a:lnTo>
                <a:lnTo>
                  <a:pt x="502427" y="28866"/>
                </a:lnTo>
                <a:lnTo>
                  <a:pt x="455506" y="13149"/>
                </a:lnTo>
                <a:lnTo>
                  <a:pt x="405660" y="3367"/>
                </a:lnTo>
                <a:lnTo>
                  <a:pt x="353434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4" name="object 49">
            <a:extLst>
              <a:ext uri="{FF2B5EF4-FFF2-40B4-BE49-F238E27FC236}">
                <a16:creationId xmlns:a16="http://schemas.microsoft.com/office/drawing/2014/main" id="{728CE654-A370-49DC-87E4-E4FCC9AAE426}"/>
              </a:ext>
            </a:extLst>
          </p:cNvPr>
          <p:cNvSpPr/>
          <p:nvPr/>
        </p:nvSpPr>
        <p:spPr>
          <a:xfrm>
            <a:off x="9087428" y="4608557"/>
            <a:ext cx="428962" cy="376978"/>
          </a:xfrm>
          <a:custGeom>
            <a:avLst/>
            <a:gdLst/>
            <a:ahLst/>
            <a:cxnLst/>
            <a:rect l="l" t="t" r="r" b="b"/>
            <a:pathLst>
              <a:path w="707390" h="621665">
                <a:moveTo>
                  <a:pt x="0" y="310588"/>
                </a:moveTo>
                <a:lnTo>
                  <a:pt x="3832" y="264691"/>
                </a:lnTo>
                <a:lnTo>
                  <a:pt x="14963" y="220886"/>
                </a:lnTo>
                <a:lnTo>
                  <a:pt x="32848" y="179652"/>
                </a:lnTo>
                <a:lnTo>
                  <a:pt x="56939" y="141469"/>
                </a:lnTo>
                <a:lnTo>
                  <a:pt x="86689" y="106819"/>
                </a:lnTo>
                <a:lnTo>
                  <a:pt x="121553" y="76182"/>
                </a:lnTo>
                <a:lnTo>
                  <a:pt x="160982" y="50037"/>
                </a:lnTo>
                <a:lnTo>
                  <a:pt x="204431" y="28866"/>
                </a:lnTo>
                <a:lnTo>
                  <a:pt x="251353" y="13150"/>
                </a:lnTo>
                <a:lnTo>
                  <a:pt x="301201" y="3367"/>
                </a:lnTo>
                <a:lnTo>
                  <a:pt x="353428" y="0"/>
                </a:lnTo>
                <a:lnTo>
                  <a:pt x="405655" y="3367"/>
                </a:lnTo>
                <a:lnTo>
                  <a:pt x="455502" y="13150"/>
                </a:lnTo>
                <a:lnTo>
                  <a:pt x="502424" y="28866"/>
                </a:lnTo>
                <a:lnTo>
                  <a:pt x="545873" y="50037"/>
                </a:lnTo>
                <a:lnTo>
                  <a:pt x="585302" y="76182"/>
                </a:lnTo>
                <a:lnTo>
                  <a:pt x="620166" y="106819"/>
                </a:lnTo>
                <a:lnTo>
                  <a:pt x="649916" y="141469"/>
                </a:lnTo>
                <a:lnTo>
                  <a:pt x="674007" y="179652"/>
                </a:lnTo>
                <a:lnTo>
                  <a:pt x="691892" y="220886"/>
                </a:lnTo>
                <a:lnTo>
                  <a:pt x="703024" y="264691"/>
                </a:lnTo>
                <a:lnTo>
                  <a:pt x="706856" y="310588"/>
                </a:lnTo>
                <a:lnTo>
                  <a:pt x="703024" y="356484"/>
                </a:lnTo>
                <a:lnTo>
                  <a:pt x="691892" y="400290"/>
                </a:lnTo>
                <a:lnTo>
                  <a:pt x="674007" y="441524"/>
                </a:lnTo>
                <a:lnTo>
                  <a:pt x="649916" y="479706"/>
                </a:lnTo>
                <a:lnTo>
                  <a:pt x="620166" y="514357"/>
                </a:lnTo>
                <a:lnTo>
                  <a:pt x="585302" y="544994"/>
                </a:lnTo>
                <a:lnTo>
                  <a:pt x="545873" y="571138"/>
                </a:lnTo>
                <a:lnTo>
                  <a:pt x="502424" y="592309"/>
                </a:lnTo>
                <a:lnTo>
                  <a:pt x="455502" y="608026"/>
                </a:lnTo>
                <a:lnTo>
                  <a:pt x="405655" y="617809"/>
                </a:lnTo>
                <a:lnTo>
                  <a:pt x="353428" y="621176"/>
                </a:lnTo>
                <a:lnTo>
                  <a:pt x="301201" y="617809"/>
                </a:lnTo>
                <a:lnTo>
                  <a:pt x="251353" y="608026"/>
                </a:lnTo>
                <a:lnTo>
                  <a:pt x="204431" y="592309"/>
                </a:lnTo>
                <a:lnTo>
                  <a:pt x="160982" y="571138"/>
                </a:lnTo>
                <a:lnTo>
                  <a:pt x="121553" y="544994"/>
                </a:lnTo>
                <a:lnTo>
                  <a:pt x="86689" y="514357"/>
                </a:lnTo>
                <a:lnTo>
                  <a:pt x="56939" y="479706"/>
                </a:lnTo>
                <a:lnTo>
                  <a:pt x="32848" y="441524"/>
                </a:lnTo>
                <a:lnTo>
                  <a:pt x="14963" y="400290"/>
                </a:lnTo>
                <a:lnTo>
                  <a:pt x="3832" y="356484"/>
                </a:lnTo>
                <a:lnTo>
                  <a:pt x="0" y="310588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5" name="object 50">
            <a:extLst>
              <a:ext uri="{FF2B5EF4-FFF2-40B4-BE49-F238E27FC236}">
                <a16:creationId xmlns:a16="http://schemas.microsoft.com/office/drawing/2014/main" id="{753F8FF6-04B7-41D9-A561-A8D7F46058B4}"/>
              </a:ext>
            </a:extLst>
          </p:cNvPr>
          <p:cNvSpPr/>
          <p:nvPr/>
        </p:nvSpPr>
        <p:spPr>
          <a:xfrm>
            <a:off x="9840797" y="4647524"/>
            <a:ext cx="286103" cy="298810"/>
          </a:xfrm>
          <a:custGeom>
            <a:avLst/>
            <a:gdLst/>
            <a:ahLst/>
            <a:cxnLst/>
            <a:rect l="l" t="t" r="r" b="b"/>
            <a:pathLst>
              <a:path w="471805" h="492759">
                <a:moveTo>
                  <a:pt x="235615" y="0"/>
                </a:moveTo>
                <a:lnTo>
                  <a:pt x="188129" y="5004"/>
                </a:lnTo>
                <a:lnTo>
                  <a:pt x="143901" y="19357"/>
                </a:lnTo>
                <a:lnTo>
                  <a:pt x="103878" y="42068"/>
                </a:lnTo>
                <a:lnTo>
                  <a:pt x="69008" y="72147"/>
                </a:lnTo>
                <a:lnTo>
                  <a:pt x="40238" y="108603"/>
                </a:lnTo>
                <a:lnTo>
                  <a:pt x="18515" y="150446"/>
                </a:lnTo>
                <a:lnTo>
                  <a:pt x="4786" y="196684"/>
                </a:lnTo>
                <a:lnTo>
                  <a:pt x="0" y="246328"/>
                </a:lnTo>
                <a:lnTo>
                  <a:pt x="4786" y="295972"/>
                </a:lnTo>
                <a:lnTo>
                  <a:pt x="18515" y="342210"/>
                </a:lnTo>
                <a:lnTo>
                  <a:pt x="40238" y="384053"/>
                </a:lnTo>
                <a:lnTo>
                  <a:pt x="69008" y="420509"/>
                </a:lnTo>
                <a:lnTo>
                  <a:pt x="103878" y="450588"/>
                </a:lnTo>
                <a:lnTo>
                  <a:pt x="143901" y="473299"/>
                </a:lnTo>
                <a:lnTo>
                  <a:pt x="188129" y="487652"/>
                </a:lnTo>
                <a:lnTo>
                  <a:pt x="235615" y="492657"/>
                </a:lnTo>
                <a:lnTo>
                  <a:pt x="283102" y="487652"/>
                </a:lnTo>
                <a:lnTo>
                  <a:pt x="327330" y="473299"/>
                </a:lnTo>
                <a:lnTo>
                  <a:pt x="367353" y="450588"/>
                </a:lnTo>
                <a:lnTo>
                  <a:pt x="402223" y="420509"/>
                </a:lnTo>
                <a:lnTo>
                  <a:pt x="430993" y="384053"/>
                </a:lnTo>
                <a:lnTo>
                  <a:pt x="452716" y="342210"/>
                </a:lnTo>
                <a:lnTo>
                  <a:pt x="466445" y="295972"/>
                </a:lnTo>
                <a:lnTo>
                  <a:pt x="471231" y="246328"/>
                </a:lnTo>
                <a:lnTo>
                  <a:pt x="466445" y="196684"/>
                </a:lnTo>
                <a:lnTo>
                  <a:pt x="452716" y="150446"/>
                </a:lnTo>
                <a:lnTo>
                  <a:pt x="430993" y="108603"/>
                </a:lnTo>
                <a:lnTo>
                  <a:pt x="402223" y="72147"/>
                </a:lnTo>
                <a:lnTo>
                  <a:pt x="367353" y="42068"/>
                </a:lnTo>
                <a:lnTo>
                  <a:pt x="327330" y="19357"/>
                </a:lnTo>
                <a:lnTo>
                  <a:pt x="283102" y="5004"/>
                </a:lnTo>
                <a:lnTo>
                  <a:pt x="23561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6" name="object 51">
            <a:extLst>
              <a:ext uri="{FF2B5EF4-FFF2-40B4-BE49-F238E27FC236}">
                <a16:creationId xmlns:a16="http://schemas.microsoft.com/office/drawing/2014/main" id="{7DC229B1-83BA-4E0F-8F09-4B1E0E23B595}"/>
              </a:ext>
            </a:extLst>
          </p:cNvPr>
          <p:cNvSpPr/>
          <p:nvPr/>
        </p:nvSpPr>
        <p:spPr>
          <a:xfrm>
            <a:off x="9840797" y="4647524"/>
            <a:ext cx="286103" cy="298810"/>
          </a:xfrm>
          <a:custGeom>
            <a:avLst/>
            <a:gdLst/>
            <a:ahLst/>
            <a:cxnLst/>
            <a:rect l="l" t="t" r="r" b="b"/>
            <a:pathLst>
              <a:path w="471805" h="492759">
                <a:moveTo>
                  <a:pt x="0" y="246328"/>
                </a:moveTo>
                <a:lnTo>
                  <a:pt x="4786" y="196684"/>
                </a:lnTo>
                <a:lnTo>
                  <a:pt x="18516" y="150446"/>
                </a:lnTo>
                <a:lnTo>
                  <a:pt x="40239" y="108603"/>
                </a:lnTo>
                <a:lnTo>
                  <a:pt x="69011" y="72148"/>
                </a:lnTo>
                <a:lnTo>
                  <a:pt x="103882" y="42069"/>
                </a:lnTo>
                <a:lnTo>
                  <a:pt x="143905" y="19357"/>
                </a:lnTo>
                <a:lnTo>
                  <a:pt x="188133" y="5004"/>
                </a:lnTo>
                <a:lnTo>
                  <a:pt x="235618" y="0"/>
                </a:lnTo>
                <a:lnTo>
                  <a:pt x="283104" y="5004"/>
                </a:lnTo>
                <a:lnTo>
                  <a:pt x="327332" y="19357"/>
                </a:lnTo>
                <a:lnTo>
                  <a:pt x="367355" y="42069"/>
                </a:lnTo>
                <a:lnTo>
                  <a:pt x="402226" y="72148"/>
                </a:lnTo>
                <a:lnTo>
                  <a:pt x="430997" y="108603"/>
                </a:lnTo>
                <a:lnTo>
                  <a:pt x="452721" y="150446"/>
                </a:lnTo>
                <a:lnTo>
                  <a:pt x="466450" y="196684"/>
                </a:lnTo>
                <a:lnTo>
                  <a:pt x="471237" y="246328"/>
                </a:lnTo>
                <a:lnTo>
                  <a:pt x="466450" y="295972"/>
                </a:lnTo>
                <a:lnTo>
                  <a:pt x="452721" y="342210"/>
                </a:lnTo>
                <a:lnTo>
                  <a:pt x="430997" y="384053"/>
                </a:lnTo>
                <a:lnTo>
                  <a:pt x="402226" y="420509"/>
                </a:lnTo>
                <a:lnTo>
                  <a:pt x="367355" y="450588"/>
                </a:lnTo>
                <a:lnTo>
                  <a:pt x="327332" y="473299"/>
                </a:lnTo>
                <a:lnTo>
                  <a:pt x="283104" y="487652"/>
                </a:lnTo>
                <a:lnTo>
                  <a:pt x="235618" y="492657"/>
                </a:lnTo>
                <a:lnTo>
                  <a:pt x="188133" y="487652"/>
                </a:lnTo>
                <a:lnTo>
                  <a:pt x="143905" y="473299"/>
                </a:lnTo>
                <a:lnTo>
                  <a:pt x="103882" y="450588"/>
                </a:lnTo>
                <a:lnTo>
                  <a:pt x="69011" y="420509"/>
                </a:lnTo>
                <a:lnTo>
                  <a:pt x="40239" y="384053"/>
                </a:lnTo>
                <a:lnTo>
                  <a:pt x="18516" y="342210"/>
                </a:lnTo>
                <a:lnTo>
                  <a:pt x="4786" y="295972"/>
                </a:lnTo>
                <a:lnTo>
                  <a:pt x="0" y="246328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7" name="object 52">
            <a:extLst>
              <a:ext uri="{FF2B5EF4-FFF2-40B4-BE49-F238E27FC236}">
                <a16:creationId xmlns:a16="http://schemas.microsoft.com/office/drawing/2014/main" id="{1C99DB94-B854-47C8-A7A1-5E00FB4B0705}"/>
              </a:ext>
            </a:extLst>
          </p:cNvPr>
          <p:cNvSpPr/>
          <p:nvPr/>
        </p:nvSpPr>
        <p:spPr>
          <a:xfrm>
            <a:off x="10451281" y="4738447"/>
            <a:ext cx="129886" cy="1428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8" name="object 53">
            <a:extLst>
              <a:ext uri="{FF2B5EF4-FFF2-40B4-BE49-F238E27FC236}">
                <a16:creationId xmlns:a16="http://schemas.microsoft.com/office/drawing/2014/main" id="{D93B3B77-4A8F-4B19-A9EC-3D6ED67BFDA5}"/>
              </a:ext>
            </a:extLst>
          </p:cNvPr>
          <p:cNvSpPr/>
          <p:nvPr/>
        </p:nvSpPr>
        <p:spPr>
          <a:xfrm>
            <a:off x="10451282" y="4738447"/>
            <a:ext cx="130151" cy="143244"/>
          </a:xfrm>
          <a:custGeom>
            <a:avLst/>
            <a:gdLst/>
            <a:ahLst/>
            <a:cxnLst/>
            <a:rect l="l" t="t" r="r" b="b"/>
            <a:pathLst>
              <a:path w="214630" h="236220">
                <a:moveTo>
                  <a:pt x="0" y="117809"/>
                </a:moveTo>
                <a:lnTo>
                  <a:pt x="8416" y="71952"/>
                </a:lnTo>
                <a:lnTo>
                  <a:pt x="31368" y="34505"/>
                </a:lnTo>
                <a:lnTo>
                  <a:pt x="65411" y="9258"/>
                </a:lnTo>
                <a:lnTo>
                  <a:pt x="107099" y="0"/>
                </a:lnTo>
                <a:lnTo>
                  <a:pt x="148787" y="9258"/>
                </a:lnTo>
                <a:lnTo>
                  <a:pt x="182830" y="34505"/>
                </a:lnTo>
                <a:lnTo>
                  <a:pt x="205782" y="71952"/>
                </a:lnTo>
                <a:lnTo>
                  <a:pt x="214198" y="117809"/>
                </a:lnTo>
                <a:lnTo>
                  <a:pt x="205782" y="163666"/>
                </a:lnTo>
                <a:lnTo>
                  <a:pt x="182830" y="201113"/>
                </a:lnTo>
                <a:lnTo>
                  <a:pt x="148787" y="226360"/>
                </a:lnTo>
                <a:lnTo>
                  <a:pt x="107099" y="235618"/>
                </a:lnTo>
                <a:lnTo>
                  <a:pt x="65411" y="226360"/>
                </a:lnTo>
                <a:lnTo>
                  <a:pt x="31368" y="201113"/>
                </a:lnTo>
                <a:lnTo>
                  <a:pt x="8416" y="163666"/>
                </a:lnTo>
                <a:lnTo>
                  <a:pt x="0" y="117809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9" name="object 54">
            <a:extLst>
              <a:ext uri="{FF2B5EF4-FFF2-40B4-BE49-F238E27FC236}">
                <a16:creationId xmlns:a16="http://schemas.microsoft.com/office/drawing/2014/main" id="{6647077B-E3F4-4351-8AA1-3A81B0CA337E}"/>
              </a:ext>
            </a:extLst>
          </p:cNvPr>
          <p:cNvSpPr/>
          <p:nvPr/>
        </p:nvSpPr>
        <p:spPr>
          <a:xfrm>
            <a:off x="10912394" y="4770920"/>
            <a:ext cx="90923" cy="779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0" name="object 55">
            <a:extLst>
              <a:ext uri="{FF2B5EF4-FFF2-40B4-BE49-F238E27FC236}">
                <a16:creationId xmlns:a16="http://schemas.microsoft.com/office/drawing/2014/main" id="{CAB4A597-BA62-4E89-940B-91BF7AB29BFB}"/>
              </a:ext>
            </a:extLst>
          </p:cNvPr>
          <p:cNvSpPr txBox="1"/>
          <p:nvPr/>
        </p:nvSpPr>
        <p:spPr>
          <a:xfrm>
            <a:off x="6301283" y="4529642"/>
            <a:ext cx="4884159" cy="38531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477479" algn="ctr">
              <a:spcBef>
                <a:spcPts val="58"/>
              </a:spcBef>
              <a:tabLst>
                <a:tab pos="1413570" algn="l"/>
                <a:tab pos="2215273" algn="l"/>
                <a:tab pos="2981165" algn="l"/>
                <a:tab pos="3572239" algn="l"/>
                <a:tab pos="4062040" algn="l"/>
              </a:tabLst>
            </a:pPr>
            <a:r>
              <a:rPr sz="2456" b="1" spc="-3" dirty="0">
                <a:latin typeface="Corbel"/>
                <a:cs typeface="Corbel"/>
              </a:rPr>
              <a:t>&gt;	&gt;	&gt;	&gt;	&gt;	&gt;</a:t>
            </a:r>
            <a:endParaRPr sz="2456">
              <a:latin typeface="Corbel"/>
              <a:cs typeface="Corbel"/>
            </a:endParaRPr>
          </a:p>
        </p:txBody>
      </p:sp>
      <p:sp>
        <p:nvSpPr>
          <p:cNvPr id="321" name="object 56">
            <a:extLst>
              <a:ext uri="{FF2B5EF4-FFF2-40B4-BE49-F238E27FC236}">
                <a16:creationId xmlns:a16="http://schemas.microsoft.com/office/drawing/2014/main" id="{C15ABC03-A866-4E0B-BDE8-A92679F0B960}"/>
              </a:ext>
            </a:extLst>
          </p:cNvPr>
          <p:cNvSpPr/>
          <p:nvPr/>
        </p:nvSpPr>
        <p:spPr>
          <a:xfrm>
            <a:off x="6301282" y="3459028"/>
            <a:ext cx="2247237" cy="831354"/>
          </a:xfrm>
          <a:custGeom>
            <a:avLst/>
            <a:gdLst/>
            <a:ahLst/>
            <a:cxnLst/>
            <a:rect l="l" t="t" r="r" b="b"/>
            <a:pathLst>
              <a:path w="3705859" h="1370965">
                <a:moveTo>
                  <a:pt x="0" y="1370872"/>
                </a:moveTo>
                <a:lnTo>
                  <a:pt x="3705640" y="1370872"/>
                </a:lnTo>
                <a:lnTo>
                  <a:pt x="3705640" y="0"/>
                </a:lnTo>
                <a:lnTo>
                  <a:pt x="0" y="0"/>
                </a:lnTo>
                <a:lnTo>
                  <a:pt x="0" y="1370872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2" name="object 57">
            <a:extLst>
              <a:ext uri="{FF2B5EF4-FFF2-40B4-BE49-F238E27FC236}">
                <a16:creationId xmlns:a16="http://schemas.microsoft.com/office/drawing/2014/main" id="{7716894F-CD65-4507-AD0B-71FAD9A70B06}"/>
              </a:ext>
            </a:extLst>
          </p:cNvPr>
          <p:cNvSpPr/>
          <p:nvPr/>
        </p:nvSpPr>
        <p:spPr>
          <a:xfrm>
            <a:off x="6879295" y="3751281"/>
            <a:ext cx="338087" cy="324994"/>
          </a:xfrm>
          <a:custGeom>
            <a:avLst/>
            <a:gdLst/>
            <a:ahLst/>
            <a:cxnLst/>
            <a:rect l="l" t="t" r="r" b="b"/>
            <a:pathLst>
              <a:path w="557529" h="535940">
                <a:moveTo>
                  <a:pt x="0" y="535497"/>
                </a:moveTo>
                <a:lnTo>
                  <a:pt x="556916" y="535497"/>
                </a:lnTo>
                <a:lnTo>
                  <a:pt x="556916" y="0"/>
                </a:lnTo>
                <a:lnTo>
                  <a:pt x="0" y="0"/>
                </a:lnTo>
                <a:lnTo>
                  <a:pt x="0" y="535497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3" name="object 58">
            <a:extLst>
              <a:ext uri="{FF2B5EF4-FFF2-40B4-BE49-F238E27FC236}">
                <a16:creationId xmlns:a16="http://schemas.microsoft.com/office/drawing/2014/main" id="{227D0284-90AA-4593-8412-4E2DCC22E5A9}"/>
              </a:ext>
            </a:extLst>
          </p:cNvPr>
          <p:cNvSpPr/>
          <p:nvPr/>
        </p:nvSpPr>
        <p:spPr>
          <a:xfrm>
            <a:off x="6879295" y="3751280"/>
            <a:ext cx="338087" cy="324994"/>
          </a:xfrm>
          <a:custGeom>
            <a:avLst/>
            <a:gdLst/>
            <a:ahLst/>
            <a:cxnLst/>
            <a:rect l="l" t="t" r="r" b="b"/>
            <a:pathLst>
              <a:path w="557529" h="535940">
                <a:moveTo>
                  <a:pt x="0" y="0"/>
                </a:moveTo>
                <a:lnTo>
                  <a:pt x="556917" y="0"/>
                </a:lnTo>
                <a:lnTo>
                  <a:pt x="556917" y="535497"/>
                </a:lnTo>
                <a:lnTo>
                  <a:pt x="0" y="535497"/>
                </a:lnTo>
                <a:lnTo>
                  <a:pt x="0" y="0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4" name="object 59">
            <a:extLst>
              <a:ext uri="{FF2B5EF4-FFF2-40B4-BE49-F238E27FC236}">
                <a16:creationId xmlns:a16="http://schemas.microsoft.com/office/drawing/2014/main" id="{A5660605-76EC-40FD-BE48-65B5F96FA40D}"/>
              </a:ext>
            </a:extLst>
          </p:cNvPr>
          <p:cNvSpPr txBox="1"/>
          <p:nvPr/>
        </p:nvSpPr>
        <p:spPr>
          <a:xfrm>
            <a:off x="7291490" y="3635665"/>
            <a:ext cx="179825" cy="38531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456" b="1" spc="-3" dirty="0">
                <a:latin typeface="Corbel"/>
                <a:cs typeface="Corbel"/>
              </a:rPr>
              <a:t>=</a:t>
            </a:r>
            <a:endParaRPr sz="2456">
              <a:latin typeface="Corbel"/>
              <a:cs typeface="Corbel"/>
            </a:endParaRPr>
          </a:p>
        </p:txBody>
      </p:sp>
      <p:sp>
        <p:nvSpPr>
          <p:cNvPr id="325" name="object 60">
            <a:extLst>
              <a:ext uri="{FF2B5EF4-FFF2-40B4-BE49-F238E27FC236}">
                <a16:creationId xmlns:a16="http://schemas.microsoft.com/office/drawing/2014/main" id="{7DFF792A-E8EF-4E65-BC1E-8EFFFFCE0AB6}"/>
              </a:ext>
            </a:extLst>
          </p:cNvPr>
          <p:cNvSpPr txBox="1"/>
          <p:nvPr/>
        </p:nvSpPr>
        <p:spPr>
          <a:xfrm>
            <a:off x="6385828" y="3670605"/>
            <a:ext cx="437048" cy="38531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456" b="1" spc="-55" dirty="0">
                <a:latin typeface="Arial"/>
                <a:cs typeface="Arial"/>
              </a:rPr>
              <a:t>4</a:t>
            </a:r>
            <a:r>
              <a:rPr sz="2456" b="1" spc="-206" dirty="0">
                <a:latin typeface="Arial"/>
                <a:cs typeface="Arial"/>
              </a:rPr>
              <a:t> </a:t>
            </a:r>
            <a:r>
              <a:rPr sz="2365" spc="52" dirty="0">
                <a:latin typeface="Lucida Console"/>
                <a:cs typeface="Lucida Console"/>
              </a:rPr>
              <a:t>X</a:t>
            </a:r>
            <a:endParaRPr sz="2365">
              <a:latin typeface="Lucida Console"/>
              <a:cs typeface="Lucida Console"/>
            </a:endParaRPr>
          </a:p>
        </p:txBody>
      </p:sp>
      <p:sp>
        <p:nvSpPr>
          <p:cNvPr id="326" name="object 61">
            <a:extLst>
              <a:ext uri="{FF2B5EF4-FFF2-40B4-BE49-F238E27FC236}">
                <a16:creationId xmlns:a16="http://schemas.microsoft.com/office/drawing/2014/main" id="{06D1D567-B6CE-4863-A279-3D74252CB38C}"/>
              </a:ext>
            </a:extLst>
          </p:cNvPr>
          <p:cNvSpPr txBox="1"/>
          <p:nvPr/>
        </p:nvSpPr>
        <p:spPr>
          <a:xfrm>
            <a:off x="8326867" y="3657615"/>
            <a:ext cx="155566" cy="38531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456" b="1" spc="-3" dirty="0">
                <a:latin typeface="Corbel"/>
                <a:cs typeface="Corbel"/>
              </a:rPr>
              <a:t>?</a:t>
            </a:r>
            <a:endParaRPr sz="2456">
              <a:latin typeface="Corbel"/>
              <a:cs typeface="Corbel"/>
            </a:endParaRPr>
          </a:p>
        </p:txBody>
      </p:sp>
      <p:graphicFrame>
        <p:nvGraphicFramePr>
          <p:cNvPr id="327" name="object 62">
            <a:extLst>
              <a:ext uri="{FF2B5EF4-FFF2-40B4-BE49-F238E27FC236}">
                <a16:creationId xmlns:a16="http://schemas.microsoft.com/office/drawing/2014/main" id="{F1B36A65-0261-4DFC-93B2-BB2DCAA76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885017"/>
              </p:ext>
            </p:extLst>
          </p:nvPr>
        </p:nvGraphicFramePr>
        <p:xfrm>
          <a:off x="7548228" y="3536962"/>
          <a:ext cx="675404" cy="675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0817F"/>
                      </a:solidFill>
                      <a:prstDash val="solid"/>
                    </a:lnL>
                    <a:lnR w="28575">
                      <a:solidFill>
                        <a:srgbClr val="F0817F"/>
                      </a:solidFill>
                      <a:prstDash val="solid"/>
                    </a:lnR>
                    <a:lnT w="28575">
                      <a:solidFill>
                        <a:srgbClr val="F0817F"/>
                      </a:solidFill>
                      <a:prstDash val="solid"/>
                    </a:lnT>
                    <a:lnB w="28575">
                      <a:solidFill>
                        <a:srgbClr val="F0817F"/>
                      </a:solidFill>
                      <a:prstDash val="solid"/>
                    </a:lnB>
                    <a:solidFill>
                      <a:srgbClr val="E62D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0817F"/>
                      </a:solidFill>
                      <a:prstDash val="solid"/>
                    </a:lnL>
                    <a:lnR w="28575">
                      <a:solidFill>
                        <a:srgbClr val="F0817F"/>
                      </a:solidFill>
                      <a:prstDash val="solid"/>
                    </a:lnR>
                    <a:lnT w="28575">
                      <a:solidFill>
                        <a:srgbClr val="F0817F"/>
                      </a:solidFill>
                      <a:prstDash val="solid"/>
                    </a:lnT>
                    <a:lnB w="28575">
                      <a:solidFill>
                        <a:srgbClr val="F0817F"/>
                      </a:solidFill>
                      <a:prstDash val="solid"/>
                    </a:lnB>
                    <a:solidFill>
                      <a:srgbClr val="E62D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0817F"/>
                      </a:solidFill>
                      <a:prstDash val="solid"/>
                    </a:lnL>
                    <a:lnR w="28575">
                      <a:solidFill>
                        <a:srgbClr val="F0817F"/>
                      </a:solidFill>
                      <a:prstDash val="solid"/>
                    </a:lnR>
                    <a:lnT w="28575">
                      <a:solidFill>
                        <a:srgbClr val="F0817F"/>
                      </a:solidFill>
                      <a:prstDash val="solid"/>
                    </a:lnT>
                    <a:lnB w="28575">
                      <a:solidFill>
                        <a:srgbClr val="F0817F"/>
                      </a:solidFill>
                      <a:prstDash val="solid"/>
                    </a:lnB>
                    <a:solidFill>
                      <a:srgbClr val="E62D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0817F"/>
                      </a:solidFill>
                      <a:prstDash val="solid"/>
                    </a:lnL>
                    <a:lnR w="28575">
                      <a:solidFill>
                        <a:srgbClr val="F0817F"/>
                      </a:solidFill>
                      <a:prstDash val="solid"/>
                    </a:lnR>
                    <a:lnT w="28575">
                      <a:solidFill>
                        <a:srgbClr val="F0817F"/>
                      </a:solidFill>
                      <a:prstDash val="solid"/>
                    </a:lnT>
                    <a:lnB w="28575">
                      <a:solidFill>
                        <a:srgbClr val="F0817F"/>
                      </a:solidFill>
                      <a:prstDash val="solid"/>
                    </a:lnB>
                    <a:solidFill>
                      <a:srgbClr val="E62D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9454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68EB-AF5B-449A-B0E3-6FD19392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5FB2-944F-4A7D-86A6-EF054D7FF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423638" cy="4351338"/>
          </a:xfrm>
        </p:spPr>
        <p:txBody>
          <a:bodyPr/>
          <a:lstStyle/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Selective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Associative  </a:t>
            </a:r>
          </a:p>
          <a:p>
            <a:pPr marL="0" indent="0">
              <a:buNone/>
            </a:pPr>
            <a:endParaRPr lang="en-CA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CA" sz="3200" b="1" dirty="0">
                <a:solidFill>
                  <a:srgbClr val="FFC000"/>
                </a:solidFill>
              </a:rPr>
              <a:t>+/- Quantitative  </a:t>
            </a:r>
          </a:p>
          <a:p>
            <a:pPr marL="0" indent="0">
              <a:buNone/>
            </a:pPr>
            <a:endParaRPr lang="en-CA" sz="32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Order</a:t>
            </a:r>
          </a:p>
          <a:p>
            <a:pPr marL="0" indent="0">
              <a:buNone/>
            </a:pPr>
            <a:endParaRPr lang="en-CA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Variations / Length / Resolution (theory  inf) practically limited</a:t>
            </a:r>
          </a:p>
        </p:txBody>
      </p:sp>
      <p:sp>
        <p:nvSpPr>
          <p:cNvPr id="268" name="object 3">
            <a:extLst>
              <a:ext uri="{FF2B5EF4-FFF2-40B4-BE49-F238E27FC236}">
                <a16:creationId xmlns:a16="http://schemas.microsoft.com/office/drawing/2014/main" id="{3CF991ED-1C0A-4E16-A76E-392F9B1267F4}"/>
              </a:ext>
            </a:extLst>
          </p:cNvPr>
          <p:cNvSpPr/>
          <p:nvPr/>
        </p:nvSpPr>
        <p:spPr>
          <a:xfrm>
            <a:off x="6171352" y="1640279"/>
            <a:ext cx="1182148" cy="714680"/>
          </a:xfrm>
          <a:custGeom>
            <a:avLst/>
            <a:gdLst/>
            <a:ahLst/>
            <a:cxnLst/>
            <a:rect l="l" t="t" r="r" b="b"/>
            <a:pathLst>
              <a:path w="1949450" h="1178560">
                <a:moveTo>
                  <a:pt x="0" y="1178093"/>
                </a:moveTo>
                <a:lnTo>
                  <a:pt x="1949209" y="1178093"/>
                </a:lnTo>
                <a:lnTo>
                  <a:pt x="1949209" y="0"/>
                </a:lnTo>
                <a:lnTo>
                  <a:pt x="0" y="0"/>
                </a:lnTo>
                <a:lnTo>
                  <a:pt x="0" y="117809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9" name="object 4">
            <a:extLst>
              <a:ext uri="{FF2B5EF4-FFF2-40B4-BE49-F238E27FC236}">
                <a16:creationId xmlns:a16="http://schemas.microsoft.com/office/drawing/2014/main" id="{68F39106-931D-453B-96BF-FA7710CE68BF}"/>
              </a:ext>
            </a:extLst>
          </p:cNvPr>
          <p:cNvSpPr/>
          <p:nvPr/>
        </p:nvSpPr>
        <p:spPr>
          <a:xfrm>
            <a:off x="9652412" y="1640279"/>
            <a:ext cx="1182148" cy="714680"/>
          </a:xfrm>
          <a:custGeom>
            <a:avLst/>
            <a:gdLst/>
            <a:ahLst/>
            <a:cxnLst/>
            <a:rect l="l" t="t" r="r" b="b"/>
            <a:pathLst>
              <a:path w="1949450" h="1178560">
                <a:moveTo>
                  <a:pt x="0" y="1178093"/>
                </a:moveTo>
                <a:lnTo>
                  <a:pt x="1949209" y="1178093"/>
                </a:lnTo>
                <a:lnTo>
                  <a:pt x="1949209" y="0"/>
                </a:lnTo>
                <a:lnTo>
                  <a:pt x="0" y="0"/>
                </a:lnTo>
                <a:lnTo>
                  <a:pt x="0" y="117809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0" name="object 5">
            <a:extLst>
              <a:ext uri="{FF2B5EF4-FFF2-40B4-BE49-F238E27FC236}">
                <a16:creationId xmlns:a16="http://schemas.microsoft.com/office/drawing/2014/main" id="{260F8C39-893D-481D-9A78-76D3BDA97A3E}"/>
              </a:ext>
            </a:extLst>
          </p:cNvPr>
          <p:cNvSpPr/>
          <p:nvPr/>
        </p:nvSpPr>
        <p:spPr>
          <a:xfrm>
            <a:off x="7924870" y="1640279"/>
            <a:ext cx="1182148" cy="714680"/>
          </a:xfrm>
          <a:custGeom>
            <a:avLst/>
            <a:gdLst/>
            <a:ahLst/>
            <a:cxnLst/>
            <a:rect l="l" t="t" r="r" b="b"/>
            <a:pathLst>
              <a:path w="1949450" h="1178560">
                <a:moveTo>
                  <a:pt x="0" y="1178093"/>
                </a:moveTo>
                <a:lnTo>
                  <a:pt x="1949209" y="1178093"/>
                </a:lnTo>
                <a:lnTo>
                  <a:pt x="1949209" y="0"/>
                </a:lnTo>
                <a:lnTo>
                  <a:pt x="0" y="0"/>
                </a:lnTo>
                <a:lnTo>
                  <a:pt x="0" y="117809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1" name="object 6">
            <a:extLst>
              <a:ext uri="{FF2B5EF4-FFF2-40B4-BE49-F238E27FC236}">
                <a16:creationId xmlns:a16="http://schemas.microsoft.com/office/drawing/2014/main" id="{6E0E055C-681B-4348-8507-6C67D3096A36}"/>
              </a:ext>
            </a:extLst>
          </p:cNvPr>
          <p:cNvSpPr/>
          <p:nvPr/>
        </p:nvSpPr>
        <p:spPr>
          <a:xfrm>
            <a:off x="6398659" y="1815632"/>
            <a:ext cx="129892" cy="142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2" name="object 7">
            <a:extLst>
              <a:ext uri="{FF2B5EF4-FFF2-40B4-BE49-F238E27FC236}">
                <a16:creationId xmlns:a16="http://schemas.microsoft.com/office/drawing/2014/main" id="{0CE3DD2E-C7F0-4453-B888-0258A82C6E90}"/>
              </a:ext>
            </a:extLst>
          </p:cNvPr>
          <p:cNvSpPr/>
          <p:nvPr/>
        </p:nvSpPr>
        <p:spPr>
          <a:xfrm>
            <a:off x="6398660" y="1815632"/>
            <a:ext cx="130151" cy="143244"/>
          </a:xfrm>
          <a:custGeom>
            <a:avLst/>
            <a:gdLst/>
            <a:ahLst/>
            <a:cxnLst/>
            <a:rect l="l" t="t" r="r" b="b"/>
            <a:pathLst>
              <a:path w="214629" h="236220">
                <a:moveTo>
                  <a:pt x="0" y="117809"/>
                </a:moveTo>
                <a:lnTo>
                  <a:pt x="8416" y="71952"/>
                </a:lnTo>
                <a:lnTo>
                  <a:pt x="31368" y="34505"/>
                </a:lnTo>
                <a:lnTo>
                  <a:pt x="65411" y="9258"/>
                </a:lnTo>
                <a:lnTo>
                  <a:pt x="107099" y="0"/>
                </a:lnTo>
                <a:lnTo>
                  <a:pt x="148787" y="9258"/>
                </a:lnTo>
                <a:lnTo>
                  <a:pt x="182830" y="34505"/>
                </a:lnTo>
                <a:lnTo>
                  <a:pt x="205782" y="71952"/>
                </a:lnTo>
                <a:lnTo>
                  <a:pt x="214198" y="117809"/>
                </a:lnTo>
                <a:lnTo>
                  <a:pt x="205782" y="163666"/>
                </a:lnTo>
                <a:lnTo>
                  <a:pt x="182830" y="201113"/>
                </a:lnTo>
                <a:lnTo>
                  <a:pt x="148787" y="226360"/>
                </a:lnTo>
                <a:lnTo>
                  <a:pt x="107099" y="235618"/>
                </a:lnTo>
                <a:lnTo>
                  <a:pt x="65411" y="226360"/>
                </a:lnTo>
                <a:lnTo>
                  <a:pt x="31368" y="201113"/>
                </a:lnTo>
                <a:lnTo>
                  <a:pt x="8416" y="163666"/>
                </a:lnTo>
                <a:lnTo>
                  <a:pt x="0" y="117809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3" name="object 8">
            <a:extLst>
              <a:ext uri="{FF2B5EF4-FFF2-40B4-BE49-F238E27FC236}">
                <a16:creationId xmlns:a16="http://schemas.microsoft.com/office/drawing/2014/main" id="{DF040EDA-3478-45A2-8132-510AC122C6E2}"/>
              </a:ext>
            </a:extLst>
          </p:cNvPr>
          <p:cNvSpPr/>
          <p:nvPr/>
        </p:nvSpPr>
        <p:spPr>
          <a:xfrm>
            <a:off x="6788331" y="1997478"/>
            <a:ext cx="363886" cy="338087"/>
          </a:xfrm>
          <a:custGeom>
            <a:avLst/>
            <a:gdLst/>
            <a:ahLst/>
            <a:cxnLst/>
            <a:rect l="l" t="t" r="r" b="b"/>
            <a:pathLst>
              <a:path w="600075" h="557529">
                <a:moveTo>
                  <a:pt x="299875" y="0"/>
                </a:moveTo>
                <a:lnTo>
                  <a:pt x="251233" y="3644"/>
                </a:lnTo>
                <a:lnTo>
                  <a:pt x="205091" y="14196"/>
                </a:lnTo>
                <a:lnTo>
                  <a:pt x="162065" y="31081"/>
                </a:lnTo>
                <a:lnTo>
                  <a:pt x="122772" y="53726"/>
                </a:lnTo>
                <a:lnTo>
                  <a:pt x="87831" y="81558"/>
                </a:lnTo>
                <a:lnTo>
                  <a:pt x="57858" y="114004"/>
                </a:lnTo>
                <a:lnTo>
                  <a:pt x="33471" y="150490"/>
                </a:lnTo>
                <a:lnTo>
                  <a:pt x="15287" y="190444"/>
                </a:lnTo>
                <a:lnTo>
                  <a:pt x="3924" y="233291"/>
                </a:lnTo>
                <a:lnTo>
                  <a:pt x="0" y="278458"/>
                </a:lnTo>
                <a:lnTo>
                  <a:pt x="3924" y="323626"/>
                </a:lnTo>
                <a:lnTo>
                  <a:pt x="15287" y="366473"/>
                </a:lnTo>
                <a:lnTo>
                  <a:pt x="33471" y="406426"/>
                </a:lnTo>
                <a:lnTo>
                  <a:pt x="57858" y="442912"/>
                </a:lnTo>
                <a:lnTo>
                  <a:pt x="87831" y="475358"/>
                </a:lnTo>
                <a:lnTo>
                  <a:pt x="122772" y="503190"/>
                </a:lnTo>
                <a:lnTo>
                  <a:pt x="162065" y="525836"/>
                </a:lnTo>
                <a:lnTo>
                  <a:pt x="205091" y="542721"/>
                </a:lnTo>
                <a:lnTo>
                  <a:pt x="251233" y="553272"/>
                </a:lnTo>
                <a:lnTo>
                  <a:pt x="299875" y="556917"/>
                </a:lnTo>
                <a:lnTo>
                  <a:pt x="348517" y="553272"/>
                </a:lnTo>
                <a:lnTo>
                  <a:pt x="394660" y="542721"/>
                </a:lnTo>
                <a:lnTo>
                  <a:pt x="437686" y="525836"/>
                </a:lnTo>
                <a:lnTo>
                  <a:pt x="476978" y="503190"/>
                </a:lnTo>
                <a:lnTo>
                  <a:pt x="511920" y="475358"/>
                </a:lnTo>
                <a:lnTo>
                  <a:pt x="541893" y="442912"/>
                </a:lnTo>
                <a:lnTo>
                  <a:pt x="566280" y="406426"/>
                </a:lnTo>
                <a:lnTo>
                  <a:pt x="584463" y="366473"/>
                </a:lnTo>
                <a:lnTo>
                  <a:pt x="595826" y="323626"/>
                </a:lnTo>
                <a:lnTo>
                  <a:pt x="599751" y="278458"/>
                </a:lnTo>
                <a:lnTo>
                  <a:pt x="595826" y="233291"/>
                </a:lnTo>
                <a:lnTo>
                  <a:pt x="584463" y="190444"/>
                </a:lnTo>
                <a:lnTo>
                  <a:pt x="566280" y="150490"/>
                </a:lnTo>
                <a:lnTo>
                  <a:pt x="541893" y="114004"/>
                </a:lnTo>
                <a:lnTo>
                  <a:pt x="511920" y="81558"/>
                </a:lnTo>
                <a:lnTo>
                  <a:pt x="476978" y="53726"/>
                </a:lnTo>
                <a:lnTo>
                  <a:pt x="437686" y="31081"/>
                </a:lnTo>
                <a:lnTo>
                  <a:pt x="394660" y="14196"/>
                </a:lnTo>
                <a:lnTo>
                  <a:pt x="348517" y="3644"/>
                </a:lnTo>
                <a:lnTo>
                  <a:pt x="2998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4" name="object 9">
            <a:extLst>
              <a:ext uri="{FF2B5EF4-FFF2-40B4-BE49-F238E27FC236}">
                <a16:creationId xmlns:a16="http://schemas.microsoft.com/office/drawing/2014/main" id="{DEC350A1-194C-44BB-B927-894566E30691}"/>
              </a:ext>
            </a:extLst>
          </p:cNvPr>
          <p:cNvSpPr/>
          <p:nvPr/>
        </p:nvSpPr>
        <p:spPr>
          <a:xfrm>
            <a:off x="6788331" y="1997478"/>
            <a:ext cx="363886" cy="338087"/>
          </a:xfrm>
          <a:custGeom>
            <a:avLst/>
            <a:gdLst/>
            <a:ahLst/>
            <a:cxnLst/>
            <a:rect l="l" t="t" r="r" b="b"/>
            <a:pathLst>
              <a:path w="600075" h="557529">
                <a:moveTo>
                  <a:pt x="0" y="278458"/>
                </a:moveTo>
                <a:lnTo>
                  <a:pt x="3924" y="233291"/>
                </a:lnTo>
                <a:lnTo>
                  <a:pt x="15287" y="190444"/>
                </a:lnTo>
                <a:lnTo>
                  <a:pt x="33471" y="150490"/>
                </a:lnTo>
                <a:lnTo>
                  <a:pt x="57859" y="114004"/>
                </a:lnTo>
                <a:lnTo>
                  <a:pt x="87832" y="81558"/>
                </a:lnTo>
                <a:lnTo>
                  <a:pt x="122774" y="53726"/>
                </a:lnTo>
                <a:lnTo>
                  <a:pt x="162067" y="31081"/>
                </a:lnTo>
                <a:lnTo>
                  <a:pt x="205093" y="14195"/>
                </a:lnTo>
                <a:lnTo>
                  <a:pt x="251236" y="3644"/>
                </a:lnTo>
                <a:lnTo>
                  <a:pt x="299878" y="0"/>
                </a:lnTo>
                <a:lnTo>
                  <a:pt x="348520" y="3644"/>
                </a:lnTo>
                <a:lnTo>
                  <a:pt x="394663" y="14195"/>
                </a:lnTo>
                <a:lnTo>
                  <a:pt x="437689" y="31081"/>
                </a:lnTo>
                <a:lnTo>
                  <a:pt x="476982" y="53726"/>
                </a:lnTo>
                <a:lnTo>
                  <a:pt x="511924" y="81558"/>
                </a:lnTo>
                <a:lnTo>
                  <a:pt x="541897" y="114004"/>
                </a:lnTo>
                <a:lnTo>
                  <a:pt x="566284" y="150490"/>
                </a:lnTo>
                <a:lnTo>
                  <a:pt x="584468" y="190444"/>
                </a:lnTo>
                <a:lnTo>
                  <a:pt x="595831" y="233291"/>
                </a:lnTo>
                <a:lnTo>
                  <a:pt x="599756" y="278458"/>
                </a:lnTo>
                <a:lnTo>
                  <a:pt x="595831" y="323625"/>
                </a:lnTo>
                <a:lnTo>
                  <a:pt x="584468" y="366472"/>
                </a:lnTo>
                <a:lnTo>
                  <a:pt x="566284" y="406426"/>
                </a:lnTo>
                <a:lnTo>
                  <a:pt x="541897" y="442912"/>
                </a:lnTo>
                <a:lnTo>
                  <a:pt x="511924" y="475358"/>
                </a:lnTo>
                <a:lnTo>
                  <a:pt x="476982" y="503190"/>
                </a:lnTo>
                <a:lnTo>
                  <a:pt x="437689" y="525835"/>
                </a:lnTo>
                <a:lnTo>
                  <a:pt x="394663" y="542721"/>
                </a:lnTo>
                <a:lnTo>
                  <a:pt x="348520" y="553272"/>
                </a:lnTo>
                <a:lnTo>
                  <a:pt x="299878" y="556917"/>
                </a:lnTo>
                <a:lnTo>
                  <a:pt x="251236" y="553272"/>
                </a:lnTo>
                <a:lnTo>
                  <a:pt x="205093" y="542721"/>
                </a:lnTo>
                <a:lnTo>
                  <a:pt x="162067" y="525835"/>
                </a:lnTo>
                <a:lnTo>
                  <a:pt x="122774" y="503190"/>
                </a:lnTo>
                <a:lnTo>
                  <a:pt x="87832" y="475358"/>
                </a:lnTo>
                <a:lnTo>
                  <a:pt x="57859" y="442912"/>
                </a:lnTo>
                <a:lnTo>
                  <a:pt x="33471" y="406426"/>
                </a:lnTo>
                <a:lnTo>
                  <a:pt x="15287" y="366472"/>
                </a:lnTo>
                <a:lnTo>
                  <a:pt x="3924" y="323625"/>
                </a:lnTo>
                <a:lnTo>
                  <a:pt x="0" y="278458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5" name="object 10">
            <a:extLst>
              <a:ext uri="{FF2B5EF4-FFF2-40B4-BE49-F238E27FC236}">
                <a16:creationId xmlns:a16="http://schemas.microsoft.com/office/drawing/2014/main" id="{040302D4-2920-476D-B3C2-93B73141FE02}"/>
              </a:ext>
            </a:extLst>
          </p:cNvPr>
          <p:cNvSpPr/>
          <p:nvPr/>
        </p:nvSpPr>
        <p:spPr>
          <a:xfrm>
            <a:off x="8035276" y="1815632"/>
            <a:ext cx="273011" cy="273011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0" y="0"/>
                </a:moveTo>
                <a:lnTo>
                  <a:pt x="449817" y="449817"/>
                </a:lnTo>
              </a:path>
            </a:pathLst>
          </a:custGeom>
          <a:ln w="10709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6" name="object 11">
            <a:extLst>
              <a:ext uri="{FF2B5EF4-FFF2-40B4-BE49-F238E27FC236}">
                <a16:creationId xmlns:a16="http://schemas.microsoft.com/office/drawing/2014/main" id="{E616D8F5-12D7-4C3A-85C4-18691A152850}"/>
              </a:ext>
            </a:extLst>
          </p:cNvPr>
          <p:cNvSpPr/>
          <p:nvPr/>
        </p:nvSpPr>
        <p:spPr>
          <a:xfrm>
            <a:off x="8308046" y="1724709"/>
            <a:ext cx="480946" cy="480946"/>
          </a:xfrm>
          <a:custGeom>
            <a:avLst/>
            <a:gdLst/>
            <a:ahLst/>
            <a:cxnLst/>
            <a:rect l="l" t="t" r="r" b="b"/>
            <a:pathLst>
              <a:path w="793115" h="793114">
                <a:moveTo>
                  <a:pt x="0" y="0"/>
                </a:moveTo>
                <a:lnTo>
                  <a:pt x="792535" y="792535"/>
                </a:lnTo>
              </a:path>
            </a:pathLst>
          </a:custGeom>
          <a:ln w="10709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7" name="object 12">
            <a:extLst>
              <a:ext uri="{FF2B5EF4-FFF2-40B4-BE49-F238E27FC236}">
                <a16:creationId xmlns:a16="http://schemas.microsoft.com/office/drawing/2014/main" id="{CD75942E-4A92-438A-9B08-367576D82A33}"/>
              </a:ext>
            </a:extLst>
          </p:cNvPr>
          <p:cNvSpPr/>
          <p:nvPr/>
        </p:nvSpPr>
        <p:spPr>
          <a:xfrm>
            <a:off x="9840753" y="1815632"/>
            <a:ext cx="273011" cy="286103"/>
          </a:xfrm>
          <a:custGeom>
            <a:avLst/>
            <a:gdLst/>
            <a:ahLst/>
            <a:cxnLst/>
            <a:rect l="l" t="t" r="r" b="b"/>
            <a:pathLst>
              <a:path w="450215" h="471804">
                <a:moveTo>
                  <a:pt x="0" y="0"/>
                </a:moveTo>
                <a:lnTo>
                  <a:pt x="0" y="471236"/>
                </a:lnTo>
                <a:lnTo>
                  <a:pt x="449818" y="471236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8" name="object 13">
            <a:extLst>
              <a:ext uri="{FF2B5EF4-FFF2-40B4-BE49-F238E27FC236}">
                <a16:creationId xmlns:a16="http://schemas.microsoft.com/office/drawing/2014/main" id="{24B3D7EB-C969-4F15-B41C-13BF4FC861E9}"/>
              </a:ext>
            </a:extLst>
          </p:cNvPr>
          <p:cNvSpPr/>
          <p:nvPr/>
        </p:nvSpPr>
        <p:spPr>
          <a:xfrm>
            <a:off x="9840753" y="1815632"/>
            <a:ext cx="273011" cy="286103"/>
          </a:xfrm>
          <a:custGeom>
            <a:avLst/>
            <a:gdLst/>
            <a:ahLst/>
            <a:cxnLst/>
            <a:rect l="l" t="t" r="r" b="b"/>
            <a:pathLst>
              <a:path w="450215" h="471804">
                <a:moveTo>
                  <a:pt x="0" y="471237"/>
                </a:moveTo>
                <a:lnTo>
                  <a:pt x="0" y="0"/>
                </a:lnTo>
                <a:lnTo>
                  <a:pt x="449817" y="471237"/>
                </a:lnTo>
                <a:lnTo>
                  <a:pt x="0" y="471237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9" name="object 14">
            <a:extLst>
              <a:ext uri="{FF2B5EF4-FFF2-40B4-BE49-F238E27FC236}">
                <a16:creationId xmlns:a16="http://schemas.microsoft.com/office/drawing/2014/main" id="{F365657C-D667-49AC-99EF-22590B65D073}"/>
              </a:ext>
            </a:extLst>
          </p:cNvPr>
          <p:cNvSpPr/>
          <p:nvPr/>
        </p:nvSpPr>
        <p:spPr>
          <a:xfrm>
            <a:off x="10321350" y="1945522"/>
            <a:ext cx="428962" cy="376978"/>
          </a:xfrm>
          <a:custGeom>
            <a:avLst/>
            <a:gdLst/>
            <a:ahLst/>
            <a:cxnLst/>
            <a:rect l="l" t="t" r="r" b="b"/>
            <a:pathLst>
              <a:path w="707390" h="621664">
                <a:moveTo>
                  <a:pt x="0" y="0"/>
                </a:moveTo>
                <a:lnTo>
                  <a:pt x="0" y="621176"/>
                </a:lnTo>
                <a:lnTo>
                  <a:pt x="706858" y="621176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0" name="object 15">
            <a:extLst>
              <a:ext uri="{FF2B5EF4-FFF2-40B4-BE49-F238E27FC236}">
                <a16:creationId xmlns:a16="http://schemas.microsoft.com/office/drawing/2014/main" id="{01C1591E-0D8D-47B7-AE44-2C6AC41E179C}"/>
              </a:ext>
            </a:extLst>
          </p:cNvPr>
          <p:cNvSpPr/>
          <p:nvPr/>
        </p:nvSpPr>
        <p:spPr>
          <a:xfrm>
            <a:off x="10321350" y="1945522"/>
            <a:ext cx="428962" cy="376978"/>
          </a:xfrm>
          <a:custGeom>
            <a:avLst/>
            <a:gdLst/>
            <a:ahLst/>
            <a:cxnLst/>
            <a:rect l="l" t="t" r="r" b="b"/>
            <a:pathLst>
              <a:path w="707390" h="621664">
                <a:moveTo>
                  <a:pt x="0" y="621176"/>
                </a:moveTo>
                <a:lnTo>
                  <a:pt x="0" y="0"/>
                </a:lnTo>
                <a:lnTo>
                  <a:pt x="706856" y="621176"/>
                </a:lnTo>
                <a:lnTo>
                  <a:pt x="0" y="621176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1" name="object 16">
            <a:extLst>
              <a:ext uri="{FF2B5EF4-FFF2-40B4-BE49-F238E27FC236}">
                <a16:creationId xmlns:a16="http://schemas.microsoft.com/office/drawing/2014/main" id="{28C17BE3-61CE-4BAF-AEB7-010D2F51684F}"/>
              </a:ext>
            </a:extLst>
          </p:cNvPr>
          <p:cNvSpPr/>
          <p:nvPr/>
        </p:nvSpPr>
        <p:spPr>
          <a:xfrm>
            <a:off x="10464229" y="1698730"/>
            <a:ext cx="182136" cy="169043"/>
          </a:xfrm>
          <a:custGeom>
            <a:avLst/>
            <a:gdLst/>
            <a:ahLst/>
            <a:cxnLst/>
            <a:rect l="l" t="t" r="r" b="b"/>
            <a:pathLst>
              <a:path w="300355" h="278764">
                <a:moveTo>
                  <a:pt x="0" y="0"/>
                </a:moveTo>
                <a:lnTo>
                  <a:pt x="0" y="278458"/>
                </a:lnTo>
                <a:lnTo>
                  <a:pt x="299875" y="278458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2" name="object 17">
            <a:extLst>
              <a:ext uri="{FF2B5EF4-FFF2-40B4-BE49-F238E27FC236}">
                <a16:creationId xmlns:a16="http://schemas.microsoft.com/office/drawing/2014/main" id="{91E2CB41-BAF9-4398-94C6-2343B6105F6D}"/>
              </a:ext>
            </a:extLst>
          </p:cNvPr>
          <p:cNvSpPr/>
          <p:nvPr/>
        </p:nvSpPr>
        <p:spPr>
          <a:xfrm>
            <a:off x="10464229" y="1698730"/>
            <a:ext cx="182136" cy="169043"/>
          </a:xfrm>
          <a:custGeom>
            <a:avLst/>
            <a:gdLst/>
            <a:ahLst/>
            <a:cxnLst/>
            <a:rect l="l" t="t" r="r" b="b"/>
            <a:pathLst>
              <a:path w="300355" h="278764">
                <a:moveTo>
                  <a:pt x="0" y="278458"/>
                </a:moveTo>
                <a:lnTo>
                  <a:pt x="0" y="0"/>
                </a:lnTo>
                <a:lnTo>
                  <a:pt x="299878" y="278458"/>
                </a:lnTo>
                <a:lnTo>
                  <a:pt x="0" y="278458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3" name="object 18">
            <a:extLst>
              <a:ext uri="{FF2B5EF4-FFF2-40B4-BE49-F238E27FC236}">
                <a16:creationId xmlns:a16="http://schemas.microsoft.com/office/drawing/2014/main" id="{54764410-A444-438F-9EF5-C27A51445F4D}"/>
              </a:ext>
            </a:extLst>
          </p:cNvPr>
          <p:cNvSpPr/>
          <p:nvPr/>
        </p:nvSpPr>
        <p:spPr>
          <a:xfrm>
            <a:off x="6171352" y="2666413"/>
            <a:ext cx="1182148" cy="714680"/>
          </a:xfrm>
          <a:custGeom>
            <a:avLst/>
            <a:gdLst/>
            <a:ahLst/>
            <a:cxnLst/>
            <a:rect l="l" t="t" r="r" b="b"/>
            <a:pathLst>
              <a:path w="1949450" h="1178560">
                <a:moveTo>
                  <a:pt x="0" y="1178093"/>
                </a:moveTo>
                <a:lnTo>
                  <a:pt x="1949209" y="1178093"/>
                </a:lnTo>
                <a:lnTo>
                  <a:pt x="1949209" y="0"/>
                </a:lnTo>
                <a:lnTo>
                  <a:pt x="0" y="0"/>
                </a:lnTo>
                <a:lnTo>
                  <a:pt x="0" y="117809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4" name="object 19">
            <a:extLst>
              <a:ext uri="{FF2B5EF4-FFF2-40B4-BE49-F238E27FC236}">
                <a16:creationId xmlns:a16="http://schemas.microsoft.com/office/drawing/2014/main" id="{4C7D692D-A24F-49E9-9838-C56764CF420B}"/>
              </a:ext>
            </a:extLst>
          </p:cNvPr>
          <p:cNvSpPr/>
          <p:nvPr/>
        </p:nvSpPr>
        <p:spPr>
          <a:xfrm>
            <a:off x="9665403" y="2666413"/>
            <a:ext cx="1182148" cy="714680"/>
          </a:xfrm>
          <a:custGeom>
            <a:avLst/>
            <a:gdLst/>
            <a:ahLst/>
            <a:cxnLst/>
            <a:rect l="l" t="t" r="r" b="b"/>
            <a:pathLst>
              <a:path w="1949450" h="1178560">
                <a:moveTo>
                  <a:pt x="0" y="1178093"/>
                </a:moveTo>
                <a:lnTo>
                  <a:pt x="1949209" y="1178093"/>
                </a:lnTo>
                <a:lnTo>
                  <a:pt x="1949209" y="0"/>
                </a:lnTo>
                <a:lnTo>
                  <a:pt x="0" y="0"/>
                </a:lnTo>
                <a:lnTo>
                  <a:pt x="0" y="117809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5" name="object 20">
            <a:extLst>
              <a:ext uri="{FF2B5EF4-FFF2-40B4-BE49-F238E27FC236}">
                <a16:creationId xmlns:a16="http://schemas.microsoft.com/office/drawing/2014/main" id="{5A946D66-D081-4635-BF9D-97608FCC838A}"/>
              </a:ext>
            </a:extLst>
          </p:cNvPr>
          <p:cNvSpPr/>
          <p:nvPr/>
        </p:nvSpPr>
        <p:spPr>
          <a:xfrm>
            <a:off x="7924870" y="2666413"/>
            <a:ext cx="1182148" cy="714680"/>
          </a:xfrm>
          <a:custGeom>
            <a:avLst/>
            <a:gdLst/>
            <a:ahLst/>
            <a:cxnLst/>
            <a:rect l="l" t="t" r="r" b="b"/>
            <a:pathLst>
              <a:path w="1949450" h="1178560">
                <a:moveTo>
                  <a:pt x="0" y="1178093"/>
                </a:moveTo>
                <a:lnTo>
                  <a:pt x="1949209" y="1178093"/>
                </a:lnTo>
                <a:lnTo>
                  <a:pt x="1949209" y="0"/>
                </a:lnTo>
                <a:lnTo>
                  <a:pt x="0" y="0"/>
                </a:lnTo>
                <a:lnTo>
                  <a:pt x="0" y="117809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6" name="object 21">
            <a:extLst>
              <a:ext uri="{FF2B5EF4-FFF2-40B4-BE49-F238E27FC236}">
                <a16:creationId xmlns:a16="http://schemas.microsoft.com/office/drawing/2014/main" id="{C916E76A-A11D-4B5C-A6D5-0E787E57F579}"/>
              </a:ext>
            </a:extLst>
          </p:cNvPr>
          <p:cNvSpPr/>
          <p:nvPr/>
        </p:nvSpPr>
        <p:spPr>
          <a:xfrm>
            <a:off x="6340206" y="2757337"/>
            <a:ext cx="253289" cy="253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7" name="object 22">
            <a:extLst>
              <a:ext uri="{FF2B5EF4-FFF2-40B4-BE49-F238E27FC236}">
                <a16:creationId xmlns:a16="http://schemas.microsoft.com/office/drawing/2014/main" id="{36C4B720-7055-4029-9727-BEEAB177149D}"/>
              </a:ext>
            </a:extLst>
          </p:cNvPr>
          <p:cNvSpPr/>
          <p:nvPr/>
        </p:nvSpPr>
        <p:spPr>
          <a:xfrm>
            <a:off x="6463603" y="2867744"/>
            <a:ext cx="130151" cy="143244"/>
          </a:xfrm>
          <a:custGeom>
            <a:avLst/>
            <a:gdLst/>
            <a:ahLst/>
            <a:cxnLst/>
            <a:rect l="l" t="t" r="r" b="b"/>
            <a:pathLst>
              <a:path w="214629" h="236220">
                <a:moveTo>
                  <a:pt x="0" y="117809"/>
                </a:moveTo>
                <a:lnTo>
                  <a:pt x="8416" y="71952"/>
                </a:lnTo>
                <a:lnTo>
                  <a:pt x="31368" y="34505"/>
                </a:lnTo>
                <a:lnTo>
                  <a:pt x="65411" y="9258"/>
                </a:lnTo>
                <a:lnTo>
                  <a:pt x="107099" y="0"/>
                </a:lnTo>
                <a:lnTo>
                  <a:pt x="148787" y="9258"/>
                </a:lnTo>
                <a:lnTo>
                  <a:pt x="182830" y="34505"/>
                </a:lnTo>
                <a:lnTo>
                  <a:pt x="205782" y="71952"/>
                </a:lnTo>
                <a:lnTo>
                  <a:pt x="214198" y="117809"/>
                </a:lnTo>
                <a:lnTo>
                  <a:pt x="205782" y="163666"/>
                </a:lnTo>
                <a:lnTo>
                  <a:pt x="182830" y="201113"/>
                </a:lnTo>
                <a:lnTo>
                  <a:pt x="148787" y="226360"/>
                </a:lnTo>
                <a:lnTo>
                  <a:pt x="107099" y="235618"/>
                </a:lnTo>
                <a:lnTo>
                  <a:pt x="65411" y="226360"/>
                </a:lnTo>
                <a:lnTo>
                  <a:pt x="31368" y="201113"/>
                </a:lnTo>
                <a:lnTo>
                  <a:pt x="8416" y="163666"/>
                </a:lnTo>
                <a:lnTo>
                  <a:pt x="0" y="117809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8" name="object 23">
            <a:extLst>
              <a:ext uri="{FF2B5EF4-FFF2-40B4-BE49-F238E27FC236}">
                <a16:creationId xmlns:a16="http://schemas.microsoft.com/office/drawing/2014/main" id="{CBC04C29-A357-4167-AEF8-DF32A079E894}"/>
              </a:ext>
            </a:extLst>
          </p:cNvPr>
          <p:cNvSpPr/>
          <p:nvPr/>
        </p:nvSpPr>
        <p:spPr>
          <a:xfrm>
            <a:off x="6866266" y="2763832"/>
            <a:ext cx="286103" cy="298810"/>
          </a:xfrm>
          <a:custGeom>
            <a:avLst/>
            <a:gdLst/>
            <a:ahLst/>
            <a:cxnLst/>
            <a:rect l="l" t="t" r="r" b="b"/>
            <a:pathLst>
              <a:path w="471804" h="492760">
                <a:moveTo>
                  <a:pt x="235615" y="0"/>
                </a:moveTo>
                <a:lnTo>
                  <a:pt x="188129" y="5004"/>
                </a:lnTo>
                <a:lnTo>
                  <a:pt x="143901" y="19357"/>
                </a:lnTo>
                <a:lnTo>
                  <a:pt x="103878" y="42068"/>
                </a:lnTo>
                <a:lnTo>
                  <a:pt x="69008" y="72147"/>
                </a:lnTo>
                <a:lnTo>
                  <a:pt x="40238" y="108603"/>
                </a:lnTo>
                <a:lnTo>
                  <a:pt x="18515" y="150446"/>
                </a:lnTo>
                <a:lnTo>
                  <a:pt x="4786" y="196684"/>
                </a:lnTo>
                <a:lnTo>
                  <a:pt x="0" y="246328"/>
                </a:lnTo>
                <a:lnTo>
                  <a:pt x="4786" y="295972"/>
                </a:lnTo>
                <a:lnTo>
                  <a:pt x="18515" y="342211"/>
                </a:lnTo>
                <a:lnTo>
                  <a:pt x="40238" y="384053"/>
                </a:lnTo>
                <a:lnTo>
                  <a:pt x="69008" y="420509"/>
                </a:lnTo>
                <a:lnTo>
                  <a:pt x="103878" y="450588"/>
                </a:lnTo>
                <a:lnTo>
                  <a:pt x="143901" y="473299"/>
                </a:lnTo>
                <a:lnTo>
                  <a:pt x="188129" y="487652"/>
                </a:lnTo>
                <a:lnTo>
                  <a:pt x="235615" y="492657"/>
                </a:lnTo>
                <a:lnTo>
                  <a:pt x="283102" y="487652"/>
                </a:lnTo>
                <a:lnTo>
                  <a:pt x="327330" y="473299"/>
                </a:lnTo>
                <a:lnTo>
                  <a:pt x="367353" y="450588"/>
                </a:lnTo>
                <a:lnTo>
                  <a:pt x="402223" y="420509"/>
                </a:lnTo>
                <a:lnTo>
                  <a:pt x="430993" y="384053"/>
                </a:lnTo>
                <a:lnTo>
                  <a:pt x="452716" y="342211"/>
                </a:lnTo>
                <a:lnTo>
                  <a:pt x="466445" y="295972"/>
                </a:lnTo>
                <a:lnTo>
                  <a:pt x="471231" y="246328"/>
                </a:lnTo>
                <a:lnTo>
                  <a:pt x="466445" y="196684"/>
                </a:lnTo>
                <a:lnTo>
                  <a:pt x="452716" y="150446"/>
                </a:lnTo>
                <a:lnTo>
                  <a:pt x="430993" y="108603"/>
                </a:lnTo>
                <a:lnTo>
                  <a:pt x="402223" y="72147"/>
                </a:lnTo>
                <a:lnTo>
                  <a:pt x="367353" y="42068"/>
                </a:lnTo>
                <a:lnTo>
                  <a:pt x="327330" y="19357"/>
                </a:lnTo>
                <a:lnTo>
                  <a:pt x="283102" y="5004"/>
                </a:lnTo>
                <a:lnTo>
                  <a:pt x="23561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9" name="object 24">
            <a:extLst>
              <a:ext uri="{FF2B5EF4-FFF2-40B4-BE49-F238E27FC236}">
                <a16:creationId xmlns:a16="http://schemas.microsoft.com/office/drawing/2014/main" id="{05FA4EDA-705C-4B16-951D-14734D1D0C3A}"/>
              </a:ext>
            </a:extLst>
          </p:cNvPr>
          <p:cNvSpPr/>
          <p:nvPr/>
        </p:nvSpPr>
        <p:spPr>
          <a:xfrm>
            <a:off x="6866266" y="2763832"/>
            <a:ext cx="286103" cy="298810"/>
          </a:xfrm>
          <a:custGeom>
            <a:avLst/>
            <a:gdLst/>
            <a:ahLst/>
            <a:cxnLst/>
            <a:rect l="l" t="t" r="r" b="b"/>
            <a:pathLst>
              <a:path w="471804" h="492760">
                <a:moveTo>
                  <a:pt x="0" y="246328"/>
                </a:moveTo>
                <a:lnTo>
                  <a:pt x="4786" y="196684"/>
                </a:lnTo>
                <a:lnTo>
                  <a:pt x="18516" y="150446"/>
                </a:lnTo>
                <a:lnTo>
                  <a:pt x="40239" y="108603"/>
                </a:lnTo>
                <a:lnTo>
                  <a:pt x="69011" y="72148"/>
                </a:lnTo>
                <a:lnTo>
                  <a:pt x="103882" y="42069"/>
                </a:lnTo>
                <a:lnTo>
                  <a:pt x="143905" y="19357"/>
                </a:lnTo>
                <a:lnTo>
                  <a:pt x="188133" y="5004"/>
                </a:lnTo>
                <a:lnTo>
                  <a:pt x="235618" y="0"/>
                </a:lnTo>
                <a:lnTo>
                  <a:pt x="283104" y="5004"/>
                </a:lnTo>
                <a:lnTo>
                  <a:pt x="327332" y="19357"/>
                </a:lnTo>
                <a:lnTo>
                  <a:pt x="367355" y="42069"/>
                </a:lnTo>
                <a:lnTo>
                  <a:pt x="402226" y="72148"/>
                </a:lnTo>
                <a:lnTo>
                  <a:pt x="430997" y="108603"/>
                </a:lnTo>
                <a:lnTo>
                  <a:pt x="452721" y="150446"/>
                </a:lnTo>
                <a:lnTo>
                  <a:pt x="466450" y="196684"/>
                </a:lnTo>
                <a:lnTo>
                  <a:pt x="471237" y="246328"/>
                </a:lnTo>
                <a:lnTo>
                  <a:pt x="466450" y="295972"/>
                </a:lnTo>
                <a:lnTo>
                  <a:pt x="452721" y="342210"/>
                </a:lnTo>
                <a:lnTo>
                  <a:pt x="430997" y="384053"/>
                </a:lnTo>
                <a:lnTo>
                  <a:pt x="402226" y="420509"/>
                </a:lnTo>
                <a:lnTo>
                  <a:pt x="367355" y="450588"/>
                </a:lnTo>
                <a:lnTo>
                  <a:pt x="327332" y="473299"/>
                </a:lnTo>
                <a:lnTo>
                  <a:pt x="283104" y="487652"/>
                </a:lnTo>
                <a:lnTo>
                  <a:pt x="235618" y="492657"/>
                </a:lnTo>
                <a:lnTo>
                  <a:pt x="188133" y="487652"/>
                </a:lnTo>
                <a:lnTo>
                  <a:pt x="143905" y="473299"/>
                </a:lnTo>
                <a:lnTo>
                  <a:pt x="103882" y="450588"/>
                </a:lnTo>
                <a:lnTo>
                  <a:pt x="69011" y="420509"/>
                </a:lnTo>
                <a:lnTo>
                  <a:pt x="40239" y="384053"/>
                </a:lnTo>
                <a:lnTo>
                  <a:pt x="18516" y="342210"/>
                </a:lnTo>
                <a:lnTo>
                  <a:pt x="4786" y="295972"/>
                </a:lnTo>
                <a:lnTo>
                  <a:pt x="0" y="246328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0" name="object 25">
            <a:extLst>
              <a:ext uri="{FF2B5EF4-FFF2-40B4-BE49-F238E27FC236}">
                <a16:creationId xmlns:a16="http://schemas.microsoft.com/office/drawing/2014/main" id="{C03D2B32-ABA8-4A08-9BFB-B8C244292E08}"/>
              </a:ext>
            </a:extLst>
          </p:cNvPr>
          <p:cNvSpPr/>
          <p:nvPr/>
        </p:nvSpPr>
        <p:spPr>
          <a:xfrm>
            <a:off x="6593495" y="2984645"/>
            <a:ext cx="286103" cy="298810"/>
          </a:xfrm>
          <a:custGeom>
            <a:avLst/>
            <a:gdLst/>
            <a:ahLst/>
            <a:cxnLst/>
            <a:rect l="l" t="t" r="r" b="b"/>
            <a:pathLst>
              <a:path w="471804" h="492760">
                <a:moveTo>
                  <a:pt x="235615" y="0"/>
                </a:moveTo>
                <a:lnTo>
                  <a:pt x="188132" y="5004"/>
                </a:lnTo>
                <a:lnTo>
                  <a:pt x="143905" y="19357"/>
                </a:lnTo>
                <a:lnTo>
                  <a:pt x="103883" y="42068"/>
                </a:lnTo>
                <a:lnTo>
                  <a:pt x="69012" y="72147"/>
                </a:lnTo>
                <a:lnTo>
                  <a:pt x="40240" y="108603"/>
                </a:lnTo>
                <a:lnTo>
                  <a:pt x="18516" y="150446"/>
                </a:lnTo>
                <a:lnTo>
                  <a:pt x="4787" y="196684"/>
                </a:lnTo>
                <a:lnTo>
                  <a:pt x="0" y="246328"/>
                </a:lnTo>
                <a:lnTo>
                  <a:pt x="4787" y="295972"/>
                </a:lnTo>
                <a:lnTo>
                  <a:pt x="18516" y="342211"/>
                </a:lnTo>
                <a:lnTo>
                  <a:pt x="40240" y="384053"/>
                </a:lnTo>
                <a:lnTo>
                  <a:pt x="69012" y="420509"/>
                </a:lnTo>
                <a:lnTo>
                  <a:pt x="103883" y="450588"/>
                </a:lnTo>
                <a:lnTo>
                  <a:pt x="143905" y="473299"/>
                </a:lnTo>
                <a:lnTo>
                  <a:pt x="188132" y="487652"/>
                </a:lnTo>
                <a:lnTo>
                  <a:pt x="235615" y="492657"/>
                </a:lnTo>
                <a:lnTo>
                  <a:pt x="283102" y="487652"/>
                </a:lnTo>
                <a:lnTo>
                  <a:pt x="327331" y="473299"/>
                </a:lnTo>
                <a:lnTo>
                  <a:pt x="367356" y="450588"/>
                </a:lnTo>
                <a:lnTo>
                  <a:pt x="402228" y="420509"/>
                </a:lnTo>
                <a:lnTo>
                  <a:pt x="431000" y="384053"/>
                </a:lnTo>
                <a:lnTo>
                  <a:pt x="452725" y="342211"/>
                </a:lnTo>
                <a:lnTo>
                  <a:pt x="466455" y="295972"/>
                </a:lnTo>
                <a:lnTo>
                  <a:pt x="471242" y="246328"/>
                </a:lnTo>
                <a:lnTo>
                  <a:pt x="466455" y="196684"/>
                </a:lnTo>
                <a:lnTo>
                  <a:pt x="452725" y="150446"/>
                </a:lnTo>
                <a:lnTo>
                  <a:pt x="431000" y="108603"/>
                </a:lnTo>
                <a:lnTo>
                  <a:pt x="402228" y="72147"/>
                </a:lnTo>
                <a:lnTo>
                  <a:pt x="367356" y="42068"/>
                </a:lnTo>
                <a:lnTo>
                  <a:pt x="327331" y="19357"/>
                </a:lnTo>
                <a:lnTo>
                  <a:pt x="283102" y="5004"/>
                </a:lnTo>
                <a:lnTo>
                  <a:pt x="23561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1" name="object 26">
            <a:extLst>
              <a:ext uri="{FF2B5EF4-FFF2-40B4-BE49-F238E27FC236}">
                <a16:creationId xmlns:a16="http://schemas.microsoft.com/office/drawing/2014/main" id="{2CF2B0A3-F300-4A54-A7C1-B1DBE68AD66D}"/>
              </a:ext>
            </a:extLst>
          </p:cNvPr>
          <p:cNvSpPr/>
          <p:nvPr/>
        </p:nvSpPr>
        <p:spPr>
          <a:xfrm>
            <a:off x="6593495" y="2984645"/>
            <a:ext cx="286103" cy="298810"/>
          </a:xfrm>
          <a:custGeom>
            <a:avLst/>
            <a:gdLst/>
            <a:ahLst/>
            <a:cxnLst/>
            <a:rect l="l" t="t" r="r" b="b"/>
            <a:pathLst>
              <a:path w="471804" h="492760">
                <a:moveTo>
                  <a:pt x="0" y="246328"/>
                </a:moveTo>
                <a:lnTo>
                  <a:pt x="4786" y="196684"/>
                </a:lnTo>
                <a:lnTo>
                  <a:pt x="18516" y="150446"/>
                </a:lnTo>
                <a:lnTo>
                  <a:pt x="40239" y="108603"/>
                </a:lnTo>
                <a:lnTo>
                  <a:pt x="69011" y="72148"/>
                </a:lnTo>
                <a:lnTo>
                  <a:pt x="103882" y="42069"/>
                </a:lnTo>
                <a:lnTo>
                  <a:pt x="143905" y="19357"/>
                </a:lnTo>
                <a:lnTo>
                  <a:pt x="188133" y="5004"/>
                </a:lnTo>
                <a:lnTo>
                  <a:pt x="235618" y="0"/>
                </a:lnTo>
                <a:lnTo>
                  <a:pt x="283104" y="5004"/>
                </a:lnTo>
                <a:lnTo>
                  <a:pt x="327332" y="19357"/>
                </a:lnTo>
                <a:lnTo>
                  <a:pt x="367355" y="42069"/>
                </a:lnTo>
                <a:lnTo>
                  <a:pt x="402226" y="72148"/>
                </a:lnTo>
                <a:lnTo>
                  <a:pt x="430997" y="108603"/>
                </a:lnTo>
                <a:lnTo>
                  <a:pt x="452721" y="150446"/>
                </a:lnTo>
                <a:lnTo>
                  <a:pt x="466450" y="196684"/>
                </a:lnTo>
                <a:lnTo>
                  <a:pt x="471237" y="246328"/>
                </a:lnTo>
                <a:lnTo>
                  <a:pt x="466450" y="295972"/>
                </a:lnTo>
                <a:lnTo>
                  <a:pt x="452721" y="342210"/>
                </a:lnTo>
                <a:lnTo>
                  <a:pt x="430997" y="384053"/>
                </a:lnTo>
                <a:lnTo>
                  <a:pt x="402226" y="420509"/>
                </a:lnTo>
                <a:lnTo>
                  <a:pt x="367355" y="450588"/>
                </a:lnTo>
                <a:lnTo>
                  <a:pt x="327332" y="473299"/>
                </a:lnTo>
                <a:lnTo>
                  <a:pt x="283104" y="487652"/>
                </a:lnTo>
                <a:lnTo>
                  <a:pt x="235618" y="492657"/>
                </a:lnTo>
                <a:lnTo>
                  <a:pt x="188133" y="487652"/>
                </a:lnTo>
                <a:lnTo>
                  <a:pt x="143905" y="473299"/>
                </a:lnTo>
                <a:lnTo>
                  <a:pt x="103882" y="450588"/>
                </a:lnTo>
                <a:lnTo>
                  <a:pt x="69011" y="420509"/>
                </a:lnTo>
                <a:lnTo>
                  <a:pt x="40239" y="384053"/>
                </a:lnTo>
                <a:lnTo>
                  <a:pt x="18516" y="342210"/>
                </a:lnTo>
                <a:lnTo>
                  <a:pt x="4786" y="295972"/>
                </a:lnTo>
                <a:lnTo>
                  <a:pt x="0" y="246328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2" name="object 27">
            <a:extLst>
              <a:ext uri="{FF2B5EF4-FFF2-40B4-BE49-F238E27FC236}">
                <a16:creationId xmlns:a16="http://schemas.microsoft.com/office/drawing/2014/main" id="{4D3E7D60-74F3-4A4D-B430-F98D1A56FBCF}"/>
              </a:ext>
            </a:extLst>
          </p:cNvPr>
          <p:cNvSpPr/>
          <p:nvPr/>
        </p:nvSpPr>
        <p:spPr>
          <a:xfrm>
            <a:off x="6898739" y="3237931"/>
            <a:ext cx="142879" cy="142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3" name="object 28">
            <a:extLst>
              <a:ext uri="{FF2B5EF4-FFF2-40B4-BE49-F238E27FC236}">
                <a16:creationId xmlns:a16="http://schemas.microsoft.com/office/drawing/2014/main" id="{27E5CA5B-4CA6-4788-BCE2-0F22333B1EDE}"/>
              </a:ext>
            </a:extLst>
          </p:cNvPr>
          <p:cNvSpPr/>
          <p:nvPr/>
        </p:nvSpPr>
        <p:spPr>
          <a:xfrm>
            <a:off x="8028787" y="3211953"/>
            <a:ext cx="286103" cy="143244"/>
          </a:xfrm>
          <a:custGeom>
            <a:avLst/>
            <a:gdLst/>
            <a:ahLst/>
            <a:cxnLst/>
            <a:rect l="l" t="t" r="r" b="b"/>
            <a:pathLst>
              <a:path w="471805" h="236220">
                <a:moveTo>
                  <a:pt x="0" y="235618"/>
                </a:moveTo>
                <a:lnTo>
                  <a:pt x="471237" y="0"/>
                </a:lnTo>
              </a:path>
            </a:pathLst>
          </a:custGeom>
          <a:ln w="1285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4" name="object 29">
            <a:extLst>
              <a:ext uri="{FF2B5EF4-FFF2-40B4-BE49-F238E27FC236}">
                <a16:creationId xmlns:a16="http://schemas.microsoft.com/office/drawing/2014/main" id="{8B7A9548-F354-48D0-B128-CB67C3B768B4}"/>
              </a:ext>
            </a:extLst>
          </p:cNvPr>
          <p:cNvSpPr/>
          <p:nvPr/>
        </p:nvSpPr>
        <p:spPr>
          <a:xfrm>
            <a:off x="8424948" y="3075569"/>
            <a:ext cx="143244" cy="78168"/>
          </a:xfrm>
          <a:custGeom>
            <a:avLst/>
            <a:gdLst/>
            <a:ahLst/>
            <a:cxnLst/>
            <a:rect l="l" t="t" r="r" b="b"/>
            <a:pathLst>
              <a:path w="236219" h="128904">
                <a:moveTo>
                  <a:pt x="0" y="128519"/>
                </a:moveTo>
                <a:lnTo>
                  <a:pt x="235618" y="0"/>
                </a:lnTo>
              </a:path>
            </a:pathLst>
          </a:custGeom>
          <a:ln w="6425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5" name="object 30">
            <a:extLst>
              <a:ext uri="{FF2B5EF4-FFF2-40B4-BE49-F238E27FC236}">
                <a16:creationId xmlns:a16="http://schemas.microsoft.com/office/drawing/2014/main" id="{F6B91C30-423A-417E-BC33-A014A998CCCE}"/>
              </a:ext>
            </a:extLst>
          </p:cNvPr>
          <p:cNvSpPr/>
          <p:nvPr/>
        </p:nvSpPr>
        <p:spPr>
          <a:xfrm>
            <a:off x="8730190" y="2822282"/>
            <a:ext cx="286103" cy="143244"/>
          </a:xfrm>
          <a:custGeom>
            <a:avLst/>
            <a:gdLst/>
            <a:ahLst/>
            <a:cxnLst/>
            <a:rect l="l" t="t" r="r" b="b"/>
            <a:pathLst>
              <a:path w="471805" h="236220">
                <a:moveTo>
                  <a:pt x="0" y="235618"/>
                </a:moveTo>
                <a:lnTo>
                  <a:pt x="471237" y="0"/>
                </a:lnTo>
              </a:path>
            </a:pathLst>
          </a:custGeom>
          <a:ln w="1285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6" name="object 31">
            <a:extLst>
              <a:ext uri="{FF2B5EF4-FFF2-40B4-BE49-F238E27FC236}">
                <a16:creationId xmlns:a16="http://schemas.microsoft.com/office/drawing/2014/main" id="{8B588920-A5B6-449A-BF2A-1BD447AD8F36}"/>
              </a:ext>
            </a:extLst>
          </p:cNvPr>
          <p:cNvSpPr/>
          <p:nvPr/>
        </p:nvSpPr>
        <p:spPr>
          <a:xfrm>
            <a:off x="9723851" y="2724864"/>
            <a:ext cx="246826" cy="143244"/>
          </a:xfrm>
          <a:custGeom>
            <a:avLst/>
            <a:gdLst/>
            <a:ahLst/>
            <a:cxnLst/>
            <a:rect l="l" t="t" r="r" b="b"/>
            <a:pathLst>
              <a:path w="407034" h="236220">
                <a:moveTo>
                  <a:pt x="0" y="0"/>
                </a:moveTo>
                <a:lnTo>
                  <a:pt x="0" y="235619"/>
                </a:lnTo>
                <a:lnTo>
                  <a:pt x="406982" y="235619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7" name="object 32">
            <a:extLst>
              <a:ext uri="{FF2B5EF4-FFF2-40B4-BE49-F238E27FC236}">
                <a16:creationId xmlns:a16="http://schemas.microsoft.com/office/drawing/2014/main" id="{985F9FC2-7796-40CF-B742-54E3BEE896B6}"/>
              </a:ext>
            </a:extLst>
          </p:cNvPr>
          <p:cNvSpPr/>
          <p:nvPr/>
        </p:nvSpPr>
        <p:spPr>
          <a:xfrm>
            <a:off x="9723851" y="2724864"/>
            <a:ext cx="246826" cy="143244"/>
          </a:xfrm>
          <a:custGeom>
            <a:avLst/>
            <a:gdLst/>
            <a:ahLst/>
            <a:cxnLst/>
            <a:rect l="l" t="t" r="r" b="b"/>
            <a:pathLst>
              <a:path w="407034" h="236220">
                <a:moveTo>
                  <a:pt x="0" y="235618"/>
                </a:moveTo>
                <a:lnTo>
                  <a:pt x="0" y="0"/>
                </a:lnTo>
                <a:lnTo>
                  <a:pt x="406977" y="235618"/>
                </a:lnTo>
                <a:lnTo>
                  <a:pt x="0" y="235618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8" name="object 33">
            <a:extLst>
              <a:ext uri="{FF2B5EF4-FFF2-40B4-BE49-F238E27FC236}">
                <a16:creationId xmlns:a16="http://schemas.microsoft.com/office/drawing/2014/main" id="{102D7437-2E9C-4531-988F-2F26618AFABA}"/>
              </a:ext>
            </a:extLst>
          </p:cNvPr>
          <p:cNvSpPr/>
          <p:nvPr/>
        </p:nvSpPr>
        <p:spPr>
          <a:xfrm>
            <a:off x="9795291" y="2926194"/>
            <a:ext cx="116901" cy="64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9" name="object 34">
            <a:extLst>
              <a:ext uri="{FF2B5EF4-FFF2-40B4-BE49-F238E27FC236}">
                <a16:creationId xmlns:a16="http://schemas.microsoft.com/office/drawing/2014/main" id="{D121224C-E11F-4A92-A247-29FB67319E98}"/>
              </a:ext>
            </a:extLst>
          </p:cNvPr>
          <p:cNvSpPr/>
          <p:nvPr/>
        </p:nvSpPr>
        <p:spPr>
          <a:xfrm>
            <a:off x="10016109" y="2744348"/>
            <a:ext cx="116901" cy="64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0" name="object 35">
            <a:extLst>
              <a:ext uri="{FF2B5EF4-FFF2-40B4-BE49-F238E27FC236}">
                <a16:creationId xmlns:a16="http://schemas.microsoft.com/office/drawing/2014/main" id="{E11F8F47-5EF0-400C-9817-4C3641BC791C}"/>
              </a:ext>
            </a:extLst>
          </p:cNvPr>
          <p:cNvSpPr/>
          <p:nvPr/>
        </p:nvSpPr>
        <p:spPr>
          <a:xfrm>
            <a:off x="9736842" y="2997634"/>
            <a:ext cx="234119" cy="143244"/>
          </a:xfrm>
          <a:custGeom>
            <a:avLst/>
            <a:gdLst/>
            <a:ahLst/>
            <a:cxnLst/>
            <a:rect l="l" t="t" r="r" b="b"/>
            <a:pathLst>
              <a:path w="386080" h="236220">
                <a:moveTo>
                  <a:pt x="0" y="0"/>
                </a:moveTo>
                <a:lnTo>
                  <a:pt x="0" y="235617"/>
                </a:lnTo>
                <a:lnTo>
                  <a:pt x="385558" y="235617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1" name="object 36">
            <a:extLst>
              <a:ext uri="{FF2B5EF4-FFF2-40B4-BE49-F238E27FC236}">
                <a16:creationId xmlns:a16="http://schemas.microsoft.com/office/drawing/2014/main" id="{C46BB9EB-E917-40F8-BD6B-F55B6580FD57}"/>
              </a:ext>
            </a:extLst>
          </p:cNvPr>
          <p:cNvSpPr/>
          <p:nvPr/>
        </p:nvSpPr>
        <p:spPr>
          <a:xfrm>
            <a:off x="9736843" y="2997634"/>
            <a:ext cx="234119" cy="143244"/>
          </a:xfrm>
          <a:custGeom>
            <a:avLst/>
            <a:gdLst/>
            <a:ahLst/>
            <a:cxnLst/>
            <a:rect l="l" t="t" r="r" b="b"/>
            <a:pathLst>
              <a:path w="386080" h="236220">
                <a:moveTo>
                  <a:pt x="0" y="235618"/>
                </a:moveTo>
                <a:lnTo>
                  <a:pt x="0" y="0"/>
                </a:lnTo>
                <a:lnTo>
                  <a:pt x="385557" y="235618"/>
                </a:lnTo>
                <a:lnTo>
                  <a:pt x="0" y="235618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2" name="object 37">
            <a:extLst>
              <a:ext uri="{FF2B5EF4-FFF2-40B4-BE49-F238E27FC236}">
                <a16:creationId xmlns:a16="http://schemas.microsoft.com/office/drawing/2014/main" id="{93CD6F36-5CDB-41F5-806D-33BA3259AB59}"/>
              </a:ext>
            </a:extLst>
          </p:cNvPr>
          <p:cNvSpPr/>
          <p:nvPr/>
        </p:nvSpPr>
        <p:spPr>
          <a:xfrm>
            <a:off x="10639578" y="3250920"/>
            <a:ext cx="116901" cy="779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3" name="object 38">
            <a:extLst>
              <a:ext uri="{FF2B5EF4-FFF2-40B4-BE49-F238E27FC236}">
                <a16:creationId xmlns:a16="http://schemas.microsoft.com/office/drawing/2014/main" id="{F04C7A27-58BE-4975-9675-4AA5B7F04A22}"/>
              </a:ext>
            </a:extLst>
          </p:cNvPr>
          <p:cNvSpPr/>
          <p:nvPr/>
        </p:nvSpPr>
        <p:spPr>
          <a:xfrm>
            <a:off x="10438252" y="3088557"/>
            <a:ext cx="246826" cy="143244"/>
          </a:xfrm>
          <a:custGeom>
            <a:avLst/>
            <a:gdLst/>
            <a:ahLst/>
            <a:cxnLst/>
            <a:rect l="l" t="t" r="r" b="b"/>
            <a:pathLst>
              <a:path w="407034" h="236220">
                <a:moveTo>
                  <a:pt x="0" y="0"/>
                </a:moveTo>
                <a:lnTo>
                  <a:pt x="0" y="235619"/>
                </a:lnTo>
                <a:lnTo>
                  <a:pt x="406971" y="235619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4" name="object 39">
            <a:extLst>
              <a:ext uri="{FF2B5EF4-FFF2-40B4-BE49-F238E27FC236}">
                <a16:creationId xmlns:a16="http://schemas.microsoft.com/office/drawing/2014/main" id="{4C16EA8F-3A92-43A9-9D6C-C4EAE65CC0EB}"/>
              </a:ext>
            </a:extLst>
          </p:cNvPr>
          <p:cNvSpPr/>
          <p:nvPr/>
        </p:nvSpPr>
        <p:spPr>
          <a:xfrm>
            <a:off x="10438252" y="3088557"/>
            <a:ext cx="246826" cy="143244"/>
          </a:xfrm>
          <a:custGeom>
            <a:avLst/>
            <a:gdLst/>
            <a:ahLst/>
            <a:cxnLst/>
            <a:rect l="l" t="t" r="r" b="b"/>
            <a:pathLst>
              <a:path w="407034" h="236220">
                <a:moveTo>
                  <a:pt x="0" y="235618"/>
                </a:moveTo>
                <a:lnTo>
                  <a:pt x="0" y="0"/>
                </a:lnTo>
                <a:lnTo>
                  <a:pt x="406977" y="235618"/>
                </a:lnTo>
                <a:lnTo>
                  <a:pt x="0" y="235618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5" name="object 40">
            <a:extLst>
              <a:ext uri="{FF2B5EF4-FFF2-40B4-BE49-F238E27FC236}">
                <a16:creationId xmlns:a16="http://schemas.microsoft.com/office/drawing/2014/main" id="{C1357E06-57C6-420F-946D-76DBCF0FDAD0}"/>
              </a:ext>
            </a:extLst>
          </p:cNvPr>
          <p:cNvSpPr/>
          <p:nvPr/>
        </p:nvSpPr>
        <p:spPr>
          <a:xfrm>
            <a:off x="10457733" y="3276899"/>
            <a:ext cx="194835" cy="1169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6" name="object 41">
            <a:extLst>
              <a:ext uri="{FF2B5EF4-FFF2-40B4-BE49-F238E27FC236}">
                <a16:creationId xmlns:a16="http://schemas.microsoft.com/office/drawing/2014/main" id="{3EF6B67D-BE1E-4E9D-BDDF-BE9D6D6E1F82}"/>
              </a:ext>
            </a:extLst>
          </p:cNvPr>
          <p:cNvSpPr/>
          <p:nvPr/>
        </p:nvSpPr>
        <p:spPr>
          <a:xfrm>
            <a:off x="6301283" y="4433205"/>
            <a:ext cx="4884159" cy="701588"/>
          </a:xfrm>
          <a:custGeom>
            <a:avLst/>
            <a:gdLst/>
            <a:ahLst/>
            <a:cxnLst/>
            <a:rect l="l" t="t" r="r" b="b"/>
            <a:pathLst>
              <a:path w="8054340" h="1156970">
                <a:moveTo>
                  <a:pt x="0" y="1156673"/>
                </a:moveTo>
                <a:lnTo>
                  <a:pt x="8053876" y="1156673"/>
                </a:lnTo>
                <a:lnTo>
                  <a:pt x="8053876" y="0"/>
                </a:lnTo>
                <a:lnTo>
                  <a:pt x="0" y="0"/>
                </a:lnTo>
                <a:lnTo>
                  <a:pt x="0" y="115667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7" name="object 42">
            <a:extLst>
              <a:ext uri="{FF2B5EF4-FFF2-40B4-BE49-F238E27FC236}">
                <a16:creationId xmlns:a16="http://schemas.microsoft.com/office/drawing/2014/main" id="{C299785A-B437-4BF0-99CB-BA7EA34036F9}"/>
              </a:ext>
            </a:extLst>
          </p:cNvPr>
          <p:cNvSpPr/>
          <p:nvPr/>
        </p:nvSpPr>
        <p:spPr>
          <a:xfrm>
            <a:off x="6320766" y="4439700"/>
            <a:ext cx="688495" cy="688495"/>
          </a:xfrm>
          <a:custGeom>
            <a:avLst/>
            <a:gdLst/>
            <a:ahLst/>
            <a:cxnLst/>
            <a:rect l="l" t="t" r="r" b="b"/>
            <a:pathLst>
              <a:path w="1135379" h="1135379">
                <a:moveTo>
                  <a:pt x="567621" y="0"/>
                </a:moveTo>
                <a:lnTo>
                  <a:pt x="518645" y="2083"/>
                </a:lnTo>
                <a:lnTo>
                  <a:pt x="470825" y="8220"/>
                </a:lnTo>
                <a:lnTo>
                  <a:pt x="424333" y="18240"/>
                </a:lnTo>
                <a:lnTo>
                  <a:pt x="379338" y="31973"/>
                </a:lnTo>
                <a:lnTo>
                  <a:pt x="336011" y="49248"/>
                </a:lnTo>
                <a:lnTo>
                  <a:pt x="294523" y="69895"/>
                </a:lnTo>
                <a:lnTo>
                  <a:pt x="255044" y="93743"/>
                </a:lnTo>
                <a:lnTo>
                  <a:pt x="217744" y="120623"/>
                </a:lnTo>
                <a:lnTo>
                  <a:pt x="182793" y="150364"/>
                </a:lnTo>
                <a:lnTo>
                  <a:pt x="150363" y="182794"/>
                </a:lnTo>
                <a:lnTo>
                  <a:pt x="120622" y="217745"/>
                </a:lnTo>
                <a:lnTo>
                  <a:pt x="93743" y="255046"/>
                </a:lnTo>
                <a:lnTo>
                  <a:pt x="69895" y="294525"/>
                </a:lnTo>
                <a:lnTo>
                  <a:pt x="49248" y="336014"/>
                </a:lnTo>
                <a:lnTo>
                  <a:pt x="31973" y="379341"/>
                </a:lnTo>
                <a:lnTo>
                  <a:pt x="18240" y="424336"/>
                </a:lnTo>
                <a:lnTo>
                  <a:pt x="8220" y="470829"/>
                </a:lnTo>
                <a:lnTo>
                  <a:pt x="2083" y="518649"/>
                </a:lnTo>
                <a:lnTo>
                  <a:pt x="0" y="567626"/>
                </a:lnTo>
                <a:lnTo>
                  <a:pt x="2083" y="616603"/>
                </a:lnTo>
                <a:lnTo>
                  <a:pt x="8220" y="664423"/>
                </a:lnTo>
                <a:lnTo>
                  <a:pt x="18240" y="710916"/>
                </a:lnTo>
                <a:lnTo>
                  <a:pt x="31973" y="755911"/>
                </a:lnTo>
                <a:lnTo>
                  <a:pt x="49248" y="799238"/>
                </a:lnTo>
                <a:lnTo>
                  <a:pt x="69895" y="840727"/>
                </a:lnTo>
                <a:lnTo>
                  <a:pt x="93743" y="880207"/>
                </a:lnTo>
                <a:lnTo>
                  <a:pt x="120622" y="917507"/>
                </a:lnTo>
                <a:lnTo>
                  <a:pt x="150363" y="952458"/>
                </a:lnTo>
                <a:lnTo>
                  <a:pt x="182793" y="984889"/>
                </a:lnTo>
                <a:lnTo>
                  <a:pt x="217744" y="1014629"/>
                </a:lnTo>
                <a:lnTo>
                  <a:pt x="255044" y="1041509"/>
                </a:lnTo>
                <a:lnTo>
                  <a:pt x="294523" y="1065358"/>
                </a:lnTo>
                <a:lnTo>
                  <a:pt x="336011" y="1086004"/>
                </a:lnTo>
                <a:lnTo>
                  <a:pt x="379338" y="1103280"/>
                </a:lnTo>
                <a:lnTo>
                  <a:pt x="424333" y="1117012"/>
                </a:lnTo>
                <a:lnTo>
                  <a:pt x="470825" y="1127032"/>
                </a:lnTo>
                <a:lnTo>
                  <a:pt x="518645" y="1133169"/>
                </a:lnTo>
                <a:lnTo>
                  <a:pt x="567621" y="1135253"/>
                </a:lnTo>
                <a:lnTo>
                  <a:pt x="616599" y="1133169"/>
                </a:lnTo>
                <a:lnTo>
                  <a:pt x="664420" y="1127032"/>
                </a:lnTo>
                <a:lnTo>
                  <a:pt x="710914" y="1117012"/>
                </a:lnTo>
                <a:lnTo>
                  <a:pt x="755910" y="1103280"/>
                </a:lnTo>
                <a:lnTo>
                  <a:pt x="799238" y="1086004"/>
                </a:lnTo>
                <a:lnTo>
                  <a:pt x="840727" y="1065358"/>
                </a:lnTo>
                <a:lnTo>
                  <a:pt x="880207" y="1041509"/>
                </a:lnTo>
                <a:lnTo>
                  <a:pt x="917509" y="1014629"/>
                </a:lnTo>
                <a:lnTo>
                  <a:pt x="952460" y="984889"/>
                </a:lnTo>
                <a:lnTo>
                  <a:pt x="984891" y="952458"/>
                </a:lnTo>
                <a:lnTo>
                  <a:pt x="1014632" y="917507"/>
                </a:lnTo>
                <a:lnTo>
                  <a:pt x="1041513" y="880207"/>
                </a:lnTo>
                <a:lnTo>
                  <a:pt x="1065362" y="840727"/>
                </a:lnTo>
                <a:lnTo>
                  <a:pt x="1086009" y="799238"/>
                </a:lnTo>
                <a:lnTo>
                  <a:pt x="1103284" y="755911"/>
                </a:lnTo>
                <a:lnTo>
                  <a:pt x="1117017" y="710916"/>
                </a:lnTo>
                <a:lnTo>
                  <a:pt x="1127037" y="664423"/>
                </a:lnTo>
                <a:lnTo>
                  <a:pt x="1133175" y="616603"/>
                </a:lnTo>
                <a:lnTo>
                  <a:pt x="1135258" y="567626"/>
                </a:lnTo>
                <a:lnTo>
                  <a:pt x="1133175" y="518649"/>
                </a:lnTo>
                <a:lnTo>
                  <a:pt x="1127037" y="470829"/>
                </a:lnTo>
                <a:lnTo>
                  <a:pt x="1117017" y="424336"/>
                </a:lnTo>
                <a:lnTo>
                  <a:pt x="1103284" y="379341"/>
                </a:lnTo>
                <a:lnTo>
                  <a:pt x="1086009" y="336014"/>
                </a:lnTo>
                <a:lnTo>
                  <a:pt x="1065362" y="294525"/>
                </a:lnTo>
                <a:lnTo>
                  <a:pt x="1041513" y="255046"/>
                </a:lnTo>
                <a:lnTo>
                  <a:pt x="1014632" y="217745"/>
                </a:lnTo>
                <a:lnTo>
                  <a:pt x="984891" y="182794"/>
                </a:lnTo>
                <a:lnTo>
                  <a:pt x="952460" y="150364"/>
                </a:lnTo>
                <a:lnTo>
                  <a:pt x="917509" y="120623"/>
                </a:lnTo>
                <a:lnTo>
                  <a:pt x="880207" y="93743"/>
                </a:lnTo>
                <a:lnTo>
                  <a:pt x="840727" y="69895"/>
                </a:lnTo>
                <a:lnTo>
                  <a:pt x="799238" y="49248"/>
                </a:lnTo>
                <a:lnTo>
                  <a:pt x="755910" y="31973"/>
                </a:lnTo>
                <a:lnTo>
                  <a:pt x="710914" y="18240"/>
                </a:lnTo>
                <a:lnTo>
                  <a:pt x="664420" y="8220"/>
                </a:lnTo>
                <a:lnTo>
                  <a:pt x="616599" y="2083"/>
                </a:lnTo>
                <a:lnTo>
                  <a:pt x="56762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8" name="object 43">
            <a:extLst>
              <a:ext uri="{FF2B5EF4-FFF2-40B4-BE49-F238E27FC236}">
                <a16:creationId xmlns:a16="http://schemas.microsoft.com/office/drawing/2014/main" id="{4EED854B-38C1-4079-997E-B5F2912B8C69}"/>
              </a:ext>
            </a:extLst>
          </p:cNvPr>
          <p:cNvSpPr/>
          <p:nvPr/>
        </p:nvSpPr>
        <p:spPr>
          <a:xfrm>
            <a:off x="6320766" y="4439700"/>
            <a:ext cx="688495" cy="688495"/>
          </a:xfrm>
          <a:custGeom>
            <a:avLst/>
            <a:gdLst/>
            <a:ahLst/>
            <a:cxnLst/>
            <a:rect l="l" t="t" r="r" b="b"/>
            <a:pathLst>
              <a:path w="1135379" h="1135379">
                <a:moveTo>
                  <a:pt x="0" y="567626"/>
                </a:moveTo>
                <a:lnTo>
                  <a:pt x="2083" y="518649"/>
                </a:lnTo>
                <a:lnTo>
                  <a:pt x="8220" y="470829"/>
                </a:lnTo>
                <a:lnTo>
                  <a:pt x="18240" y="424337"/>
                </a:lnTo>
                <a:lnTo>
                  <a:pt x="31973" y="379341"/>
                </a:lnTo>
                <a:lnTo>
                  <a:pt x="49248" y="336014"/>
                </a:lnTo>
                <a:lnTo>
                  <a:pt x="69895" y="294526"/>
                </a:lnTo>
                <a:lnTo>
                  <a:pt x="93744" y="255046"/>
                </a:lnTo>
                <a:lnTo>
                  <a:pt x="120623" y="217746"/>
                </a:lnTo>
                <a:lnTo>
                  <a:pt x="150364" y="182795"/>
                </a:lnTo>
                <a:lnTo>
                  <a:pt x="182795" y="150364"/>
                </a:lnTo>
                <a:lnTo>
                  <a:pt x="217746" y="120623"/>
                </a:lnTo>
                <a:lnTo>
                  <a:pt x="255046" y="93744"/>
                </a:lnTo>
                <a:lnTo>
                  <a:pt x="294526" y="69895"/>
                </a:lnTo>
                <a:lnTo>
                  <a:pt x="336014" y="49248"/>
                </a:lnTo>
                <a:lnTo>
                  <a:pt x="379341" y="31973"/>
                </a:lnTo>
                <a:lnTo>
                  <a:pt x="424337" y="18240"/>
                </a:lnTo>
                <a:lnTo>
                  <a:pt x="470829" y="8220"/>
                </a:lnTo>
                <a:lnTo>
                  <a:pt x="518649" y="2083"/>
                </a:lnTo>
                <a:lnTo>
                  <a:pt x="567626" y="0"/>
                </a:lnTo>
                <a:lnTo>
                  <a:pt x="616603" y="2083"/>
                </a:lnTo>
                <a:lnTo>
                  <a:pt x="664424" y="8220"/>
                </a:lnTo>
                <a:lnTo>
                  <a:pt x="710916" y="18240"/>
                </a:lnTo>
                <a:lnTo>
                  <a:pt x="755912" y="31973"/>
                </a:lnTo>
                <a:lnTo>
                  <a:pt x="799239" y="49248"/>
                </a:lnTo>
                <a:lnTo>
                  <a:pt x="840727" y="69895"/>
                </a:lnTo>
                <a:lnTo>
                  <a:pt x="880207" y="93744"/>
                </a:lnTo>
                <a:lnTo>
                  <a:pt x="917507" y="120623"/>
                </a:lnTo>
                <a:lnTo>
                  <a:pt x="952458" y="150364"/>
                </a:lnTo>
                <a:lnTo>
                  <a:pt x="984889" y="182795"/>
                </a:lnTo>
                <a:lnTo>
                  <a:pt x="1014630" y="217746"/>
                </a:lnTo>
                <a:lnTo>
                  <a:pt x="1041509" y="255046"/>
                </a:lnTo>
                <a:lnTo>
                  <a:pt x="1065358" y="294526"/>
                </a:lnTo>
                <a:lnTo>
                  <a:pt x="1086005" y="336014"/>
                </a:lnTo>
                <a:lnTo>
                  <a:pt x="1103280" y="379341"/>
                </a:lnTo>
                <a:lnTo>
                  <a:pt x="1117013" y="424337"/>
                </a:lnTo>
                <a:lnTo>
                  <a:pt x="1127033" y="470829"/>
                </a:lnTo>
                <a:lnTo>
                  <a:pt x="1133170" y="518649"/>
                </a:lnTo>
                <a:lnTo>
                  <a:pt x="1135253" y="567626"/>
                </a:lnTo>
                <a:lnTo>
                  <a:pt x="1133170" y="616603"/>
                </a:lnTo>
                <a:lnTo>
                  <a:pt x="1127033" y="664424"/>
                </a:lnTo>
                <a:lnTo>
                  <a:pt x="1117013" y="710916"/>
                </a:lnTo>
                <a:lnTo>
                  <a:pt x="1103280" y="755912"/>
                </a:lnTo>
                <a:lnTo>
                  <a:pt x="1086005" y="799239"/>
                </a:lnTo>
                <a:lnTo>
                  <a:pt x="1065358" y="840727"/>
                </a:lnTo>
                <a:lnTo>
                  <a:pt x="1041509" y="880207"/>
                </a:lnTo>
                <a:lnTo>
                  <a:pt x="1014630" y="917507"/>
                </a:lnTo>
                <a:lnTo>
                  <a:pt x="984889" y="952458"/>
                </a:lnTo>
                <a:lnTo>
                  <a:pt x="952458" y="984889"/>
                </a:lnTo>
                <a:lnTo>
                  <a:pt x="917507" y="1014630"/>
                </a:lnTo>
                <a:lnTo>
                  <a:pt x="880207" y="1041509"/>
                </a:lnTo>
                <a:lnTo>
                  <a:pt x="840727" y="1065358"/>
                </a:lnTo>
                <a:lnTo>
                  <a:pt x="799239" y="1086005"/>
                </a:lnTo>
                <a:lnTo>
                  <a:pt x="755912" y="1103280"/>
                </a:lnTo>
                <a:lnTo>
                  <a:pt x="710916" y="1117013"/>
                </a:lnTo>
                <a:lnTo>
                  <a:pt x="664424" y="1127033"/>
                </a:lnTo>
                <a:lnTo>
                  <a:pt x="616603" y="1133170"/>
                </a:lnTo>
                <a:lnTo>
                  <a:pt x="567626" y="1135253"/>
                </a:lnTo>
                <a:lnTo>
                  <a:pt x="518649" y="1133170"/>
                </a:lnTo>
                <a:lnTo>
                  <a:pt x="470829" y="1127033"/>
                </a:lnTo>
                <a:lnTo>
                  <a:pt x="424337" y="1117013"/>
                </a:lnTo>
                <a:lnTo>
                  <a:pt x="379341" y="1103280"/>
                </a:lnTo>
                <a:lnTo>
                  <a:pt x="336014" y="1086005"/>
                </a:lnTo>
                <a:lnTo>
                  <a:pt x="294526" y="1065358"/>
                </a:lnTo>
                <a:lnTo>
                  <a:pt x="255046" y="1041509"/>
                </a:lnTo>
                <a:lnTo>
                  <a:pt x="217746" y="1014630"/>
                </a:lnTo>
                <a:lnTo>
                  <a:pt x="182795" y="984889"/>
                </a:lnTo>
                <a:lnTo>
                  <a:pt x="150364" y="952458"/>
                </a:lnTo>
                <a:lnTo>
                  <a:pt x="120623" y="917507"/>
                </a:lnTo>
                <a:lnTo>
                  <a:pt x="93744" y="880207"/>
                </a:lnTo>
                <a:lnTo>
                  <a:pt x="69895" y="840727"/>
                </a:lnTo>
                <a:lnTo>
                  <a:pt x="49248" y="799239"/>
                </a:lnTo>
                <a:lnTo>
                  <a:pt x="31973" y="755912"/>
                </a:lnTo>
                <a:lnTo>
                  <a:pt x="18240" y="710916"/>
                </a:lnTo>
                <a:lnTo>
                  <a:pt x="8220" y="664424"/>
                </a:lnTo>
                <a:lnTo>
                  <a:pt x="2083" y="616603"/>
                </a:lnTo>
                <a:lnTo>
                  <a:pt x="0" y="567626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9" name="object 44">
            <a:extLst>
              <a:ext uri="{FF2B5EF4-FFF2-40B4-BE49-F238E27FC236}">
                <a16:creationId xmlns:a16="http://schemas.microsoft.com/office/drawing/2014/main" id="{6443F74C-F204-45B8-86C7-D5D23EEC78DA}"/>
              </a:ext>
            </a:extLst>
          </p:cNvPr>
          <p:cNvSpPr/>
          <p:nvPr/>
        </p:nvSpPr>
        <p:spPr>
          <a:xfrm>
            <a:off x="7333911" y="4491655"/>
            <a:ext cx="636512" cy="597620"/>
          </a:xfrm>
          <a:custGeom>
            <a:avLst/>
            <a:gdLst/>
            <a:ahLst/>
            <a:cxnLst/>
            <a:rect l="l" t="t" r="r" b="b"/>
            <a:pathLst>
              <a:path w="1049655" h="985520">
                <a:moveTo>
                  <a:pt x="524790" y="0"/>
                </a:moveTo>
                <a:lnTo>
                  <a:pt x="474249" y="2255"/>
                </a:lnTo>
                <a:lnTo>
                  <a:pt x="425067" y="8883"/>
                </a:lnTo>
                <a:lnTo>
                  <a:pt x="377465" y="19677"/>
                </a:lnTo>
                <a:lnTo>
                  <a:pt x="331662" y="34432"/>
                </a:lnTo>
                <a:lnTo>
                  <a:pt x="287877" y="52940"/>
                </a:lnTo>
                <a:lnTo>
                  <a:pt x="246332" y="74995"/>
                </a:lnTo>
                <a:lnTo>
                  <a:pt x="207245" y="100390"/>
                </a:lnTo>
                <a:lnTo>
                  <a:pt x="170837" y="128920"/>
                </a:lnTo>
                <a:lnTo>
                  <a:pt x="137328" y="160377"/>
                </a:lnTo>
                <a:lnTo>
                  <a:pt x="106938" y="194556"/>
                </a:lnTo>
                <a:lnTo>
                  <a:pt x="79886" y="231249"/>
                </a:lnTo>
                <a:lnTo>
                  <a:pt x="56393" y="270251"/>
                </a:lnTo>
                <a:lnTo>
                  <a:pt x="36678" y="311354"/>
                </a:lnTo>
                <a:lnTo>
                  <a:pt x="20961" y="354353"/>
                </a:lnTo>
                <a:lnTo>
                  <a:pt x="9462" y="399040"/>
                </a:lnTo>
                <a:lnTo>
                  <a:pt x="2402" y="445211"/>
                </a:lnTo>
                <a:lnTo>
                  <a:pt x="0" y="492657"/>
                </a:lnTo>
                <a:lnTo>
                  <a:pt x="2402" y="540103"/>
                </a:lnTo>
                <a:lnTo>
                  <a:pt x="9462" y="586273"/>
                </a:lnTo>
                <a:lnTo>
                  <a:pt x="20961" y="630961"/>
                </a:lnTo>
                <a:lnTo>
                  <a:pt x="36678" y="673960"/>
                </a:lnTo>
                <a:lnTo>
                  <a:pt x="56393" y="715064"/>
                </a:lnTo>
                <a:lnTo>
                  <a:pt x="79886" y="754065"/>
                </a:lnTo>
                <a:lnTo>
                  <a:pt x="106938" y="790759"/>
                </a:lnTo>
                <a:lnTo>
                  <a:pt x="137328" y="824937"/>
                </a:lnTo>
                <a:lnTo>
                  <a:pt x="170837" y="856395"/>
                </a:lnTo>
                <a:lnTo>
                  <a:pt x="207245" y="884924"/>
                </a:lnTo>
                <a:lnTo>
                  <a:pt x="246332" y="910320"/>
                </a:lnTo>
                <a:lnTo>
                  <a:pt x="287877" y="932375"/>
                </a:lnTo>
                <a:lnTo>
                  <a:pt x="331662" y="950883"/>
                </a:lnTo>
                <a:lnTo>
                  <a:pt x="377465" y="965637"/>
                </a:lnTo>
                <a:lnTo>
                  <a:pt x="425067" y="976432"/>
                </a:lnTo>
                <a:lnTo>
                  <a:pt x="474249" y="983060"/>
                </a:lnTo>
                <a:lnTo>
                  <a:pt x="524790" y="985315"/>
                </a:lnTo>
                <a:lnTo>
                  <a:pt x="575331" y="983060"/>
                </a:lnTo>
                <a:lnTo>
                  <a:pt x="624512" y="976432"/>
                </a:lnTo>
                <a:lnTo>
                  <a:pt x="672114" y="965637"/>
                </a:lnTo>
                <a:lnTo>
                  <a:pt x="717917" y="950883"/>
                </a:lnTo>
                <a:lnTo>
                  <a:pt x="761700" y="932375"/>
                </a:lnTo>
                <a:lnTo>
                  <a:pt x="803245" y="910320"/>
                </a:lnTo>
                <a:lnTo>
                  <a:pt x="842331" y="884924"/>
                </a:lnTo>
                <a:lnTo>
                  <a:pt x="878737" y="856395"/>
                </a:lnTo>
                <a:lnTo>
                  <a:pt x="912245" y="824937"/>
                </a:lnTo>
                <a:lnTo>
                  <a:pt x="942635" y="790759"/>
                </a:lnTo>
                <a:lnTo>
                  <a:pt x="969686" y="754065"/>
                </a:lnTo>
                <a:lnTo>
                  <a:pt x="993179" y="715064"/>
                </a:lnTo>
                <a:lnTo>
                  <a:pt x="1012893" y="673960"/>
                </a:lnTo>
                <a:lnTo>
                  <a:pt x="1028609" y="630961"/>
                </a:lnTo>
                <a:lnTo>
                  <a:pt x="1040107" y="586273"/>
                </a:lnTo>
                <a:lnTo>
                  <a:pt x="1047167" y="540103"/>
                </a:lnTo>
                <a:lnTo>
                  <a:pt x="1049570" y="492657"/>
                </a:lnTo>
                <a:lnTo>
                  <a:pt x="1047167" y="445211"/>
                </a:lnTo>
                <a:lnTo>
                  <a:pt x="1040107" y="399040"/>
                </a:lnTo>
                <a:lnTo>
                  <a:pt x="1028609" y="354353"/>
                </a:lnTo>
                <a:lnTo>
                  <a:pt x="1012893" y="311354"/>
                </a:lnTo>
                <a:lnTo>
                  <a:pt x="993179" y="270251"/>
                </a:lnTo>
                <a:lnTo>
                  <a:pt x="969686" y="231249"/>
                </a:lnTo>
                <a:lnTo>
                  <a:pt x="942635" y="194556"/>
                </a:lnTo>
                <a:lnTo>
                  <a:pt x="912245" y="160377"/>
                </a:lnTo>
                <a:lnTo>
                  <a:pt x="878737" y="128920"/>
                </a:lnTo>
                <a:lnTo>
                  <a:pt x="842331" y="100390"/>
                </a:lnTo>
                <a:lnTo>
                  <a:pt x="803245" y="74995"/>
                </a:lnTo>
                <a:lnTo>
                  <a:pt x="761700" y="52940"/>
                </a:lnTo>
                <a:lnTo>
                  <a:pt x="717917" y="34432"/>
                </a:lnTo>
                <a:lnTo>
                  <a:pt x="672114" y="19677"/>
                </a:lnTo>
                <a:lnTo>
                  <a:pt x="624512" y="8883"/>
                </a:lnTo>
                <a:lnTo>
                  <a:pt x="575331" y="2255"/>
                </a:lnTo>
                <a:lnTo>
                  <a:pt x="52479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0" name="object 45">
            <a:extLst>
              <a:ext uri="{FF2B5EF4-FFF2-40B4-BE49-F238E27FC236}">
                <a16:creationId xmlns:a16="http://schemas.microsoft.com/office/drawing/2014/main" id="{52676542-172F-4046-AF22-1113014D5F55}"/>
              </a:ext>
            </a:extLst>
          </p:cNvPr>
          <p:cNvSpPr/>
          <p:nvPr/>
        </p:nvSpPr>
        <p:spPr>
          <a:xfrm>
            <a:off x="7333911" y="4491655"/>
            <a:ext cx="636512" cy="597620"/>
          </a:xfrm>
          <a:custGeom>
            <a:avLst/>
            <a:gdLst/>
            <a:ahLst/>
            <a:cxnLst/>
            <a:rect l="l" t="t" r="r" b="b"/>
            <a:pathLst>
              <a:path w="1049655" h="985520">
                <a:moveTo>
                  <a:pt x="0" y="492657"/>
                </a:moveTo>
                <a:lnTo>
                  <a:pt x="2402" y="445211"/>
                </a:lnTo>
                <a:lnTo>
                  <a:pt x="9462" y="399040"/>
                </a:lnTo>
                <a:lnTo>
                  <a:pt x="20961" y="354353"/>
                </a:lnTo>
                <a:lnTo>
                  <a:pt x="36677" y="311354"/>
                </a:lnTo>
                <a:lnTo>
                  <a:pt x="56392" y="270251"/>
                </a:lnTo>
                <a:lnTo>
                  <a:pt x="79886" y="231249"/>
                </a:lnTo>
                <a:lnTo>
                  <a:pt x="106937" y="194556"/>
                </a:lnTo>
                <a:lnTo>
                  <a:pt x="137328" y="160377"/>
                </a:lnTo>
                <a:lnTo>
                  <a:pt x="170837" y="128920"/>
                </a:lnTo>
                <a:lnTo>
                  <a:pt x="207244" y="100390"/>
                </a:lnTo>
                <a:lnTo>
                  <a:pt x="246331" y="74995"/>
                </a:lnTo>
                <a:lnTo>
                  <a:pt x="287876" y="52940"/>
                </a:lnTo>
                <a:lnTo>
                  <a:pt x="331660" y="34432"/>
                </a:lnTo>
                <a:lnTo>
                  <a:pt x="377463" y="19677"/>
                </a:lnTo>
                <a:lnTo>
                  <a:pt x="425065" y="8883"/>
                </a:lnTo>
                <a:lnTo>
                  <a:pt x="474246" y="2255"/>
                </a:lnTo>
                <a:lnTo>
                  <a:pt x="524787" y="0"/>
                </a:lnTo>
                <a:lnTo>
                  <a:pt x="575327" y="2255"/>
                </a:lnTo>
                <a:lnTo>
                  <a:pt x="624508" y="8883"/>
                </a:lnTo>
                <a:lnTo>
                  <a:pt x="672111" y="19677"/>
                </a:lnTo>
                <a:lnTo>
                  <a:pt x="717914" y="34432"/>
                </a:lnTo>
                <a:lnTo>
                  <a:pt x="761698" y="52940"/>
                </a:lnTo>
                <a:lnTo>
                  <a:pt x="803243" y="74995"/>
                </a:lnTo>
                <a:lnTo>
                  <a:pt x="842329" y="100390"/>
                </a:lnTo>
                <a:lnTo>
                  <a:pt x="878737" y="128920"/>
                </a:lnTo>
                <a:lnTo>
                  <a:pt x="912246" y="160377"/>
                </a:lnTo>
                <a:lnTo>
                  <a:pt x="942636" y="194556"/>
                </a:lnTo>
                <a:lnTo>
                  <a:pt x="969688" y="231249"/>
                </a:lnTo>
                <a:lnTo>
                  <a:pt x="993181" y="270251"/>
                </a:lnTo>
                <a:lnTo>
                  <a:pt x="1012896" y="311354"/>
                </a:lnTo>
                <a:lnTo>
                  <a:pt x="1028613" y="354353"/>
                </a:lnTo>
                <a:lnTo>
                  <a:pt x="1040111" y="399040"/>
                </a:lnTo>
                <a:lnTo>
                  <a:pt x="1047172" y="445211"/>
                </a:lnTo>
                <a:lnTo>
                  <a:pt x="1049574" y="492657"/>
                </a:lnTo>
                <a:lnTo>
                  <a:pt x="1047172" y="540103"/>
                </a:lnTo>
                <a:lnTo>
                  <a:pt x="1040111" y="586273"/>
                </a:lnTo>
                <a:lnTo>
                  <a:pt x="1028613" y="630961"/>
                </a:lnTo>
                <a:lnTo>
                  <a:pt x="1012896" y="673960"/>
                </a:lnTo>
                <a:lnTo>
                  <a:pt x="993181" y="715063"/>
                </a:lnTo>
                <a:lnTo>
                  <a:pt x="969688" y="754065"/>
                </a:lnTo>
                <a:lnTo>
                  <a:pt x="942636" y="790758"/>
                </a:lnTo>
                <a:lnTo>
                  <a:pt x="912246" y="824937"/>
                </a:lnTo>
                <a:lnTo>
                  <a:pt x="878737" y="856394"/>
                </a:lnTo>
                <a:lnTo>
                  <a:pt x="842329" y="884924"/>
                </a:lnTo>
                <a:lnTo>
                  <a:pt x="803243" y="910319"/>
                </a:lnTo>
                <a:lnTo>
                  <a:pt x="761698" y="932374"/>
                </a:lnTo>
                <a:lnTo>
                  <a:pt x="717914" y="950882"/>
                </a:lnTo>
                <a:lnTo>
                  <a:pt x="672111" y="965636"/>
                </a:lnTo>
                <a:lnTo>
                  <a:pt x="624508" y="976431"/>
                </a:lnTo>
                <a:lnTo>
                  <a:pt x="575327" y="983059"/>
                </a:lnTo>
                <a:lnTo>
                  <a:pt x="524787" y="985314"/>
                </a:lnTo>
                <a:lnTo>
                  <a:pt x="474246" y="983059"/>
                </a:lnTo>
                <a:lnTo>
                  <a:pt x="425065" y="976431"/>
                </a:lnTo>
                <a:lnTo>
                  <a:pt x="377463" y="965636"/>
                </a:lnTo>
                <a:lnTo>
                  <a:pt x="331660" y="950882"/>
                </a:lnTo>
                <a:lnTo>
                  <a:pt x="287876" y="932374"/>
                </a:lnTo>
                <a:lnTo>
                  <a:pt x="246331" y="910319"/>
                </a:lnTo>
                <a:lnTo>
                  <a:pt x="207244" y="884924"/>
                </a:lnTo>
                <a:lnTo>
                  <a:pt x="170837" y="856394"/>
                </a:lnTo>
                <a:lnTo>
                  <a:pt x="137328" y="824937"/>
                </a:lnTo>
                <a:lnTo>
                  <a:pt x="106937" y="790758"/>
                </a:lnTo>
                <a:lnTo>
                  <a:pt x="79886" y="754065"/>
                </a:lnTo>
                <a:lnTo>
                  <a:pt x="56392" y="715063"/>
                </a:lnTo>
                <a:lnTo>
                  <a:pt x="36677" y="673960"/>
                </a:lnTo>
                <a:lnTo>
                  <a:pt x="20961" y="630961"/>
                </a:lnTo>
                <a:lnTo>
                  <a:pt x="9462" y="586273"/>
                </a:lnTo>
                <a:lnTo>
                  <a:pt x="2402" y="540103"/>
                </a:lnTo>
                <a:lnTo>
                  <a:pt x="0" y="492657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1" name="object 46">
            <a:extLst>
              <a:ext uri="{FF2B5EF4-FFF2-40B4-BE49-F238E27FC236}">
                <a16:creationId xmlns:a16="http://schemas.microsoft.com/office/drawing/2014/main" id="{6082688A-A2E1-4AFE-9DA2-7E186C8D7FB8}"/>
              </a:ext>
            </a:extLst>
          </p:cNvPr>
          <p:cNvSpPr/>
          <p:nvPr/>
        </p:nvSpPr>
        <p:spPr>
          <a:xfrm>
            <a:off x="8282109" y="4556601"/>
            <a:ext cx="480946" cy="480946"/>
          </a:xfrm>
          <a:custGeom>
            <a:avLst/>
            <a:gdLst/>
            <a:ahLst/>
            <a:cxnLst/>
            <a:rect l="l" t="t" r="r" b="b"/>
            <a:pathLst>
              <a:path w="793115" h="793115">
                <a:moveTo>
                  <a:pt x="396270" y="0"/>
                </a:moveTo>
                <a:lnTo>
                  <a:pt x="350057" y="2665"/>
                </a:lnTo>
                <a:lnTo>
                  <a:pt x="305410" y="10465"/>
                </a:lnTo>
                <a:lnTo>
                  <a:pt x="262625" y="23101"/>
                </a:lnTo>
                <a:lnTo>
                  <a:pt x="222001" y="40277"/>
                </a:lnTo>
                <a:lnTo>
                  <a:pt x="183835" y="61694"/>
                </a:lnTo>
                <a:lnTo>
                  <a:pt x="148424" y="87055"/>
                </a:lnTo>
                <a:lnTo>
                  <a:pt x="116065" y="116064"/>
                </a:lnTo>
                <a:lnTo>
                  <a:pt x="87056" y="148422"/>
                </a:lnTo>
                <a:lnTo>
                  <a:pt x="61695" y="183833"/>
                </a:lnTo>
                <a:lnTo>
                  <a:pt x="40277" y="221999"/>
                </a:lnTo>
                <a:lnTo>
                  <a:pt x="23102" y="262623"/>
                </a:lnTo>
                <a:lnTo>
                  <a:pt x="10465" y="305407"/>
                </a:lnTo>
                <a:lnTo>
                  <a:pt x="2666" y="350055"/>
                </a:lnTo>
                <a:lnTo>
                  <a:pt x="0" y="396268"/>
                </a:lnTo>
                <a:lnTo>
                  <a:pt x="2666" y="442481"/>
                </a:lnTo>
                <a:lnTo>
                  <a:pt x="10465" y="487128"/>
                </a:lnTo>
                <a:lnTo>
                  <a:pt x="23102" y="529913"/>
                </a:lnTo>
                <a:lnTo>
                  <a:pt x="40277" y="570536"/>
                </a:lnTo>
                <a:lnTo>
                  <a:pt x="61695" y="608702"/>
                </a:lnTo>
                <a:lnTo>
                  <a:pt x="87056" y="644113"/>
                </a:lnTo>
                <a:lnTo>
                  <a:pt x="116065" y="676471"/>
                </a:lnTo>
                <a:lnTo>
                  <a:pt x="148424" y="705480"/>
                </a:lnTo>
                <a:lnTo>
                  <a:pt x="183835" y="730841"/>
                </a:lnTo>
                <a:lnTo>
                  <a:pt x="222001" y="752258"/>
                </a:lnTo>
                <a:lnTo>
                  <a:pt x="262625" y="769434"/>
                </a:lnTo>
                <a:lnTo>
                  <a:pt x="305410" y="782070"/>
                </a:lnTo>
                <a:lnTo>
                  <a:pt x="350057" y="789870"/>
                </a:lnTo>
                <a:lnTo>
                  <a:pt x="396270" y="792536"/>
                </a:lnTo>
                <a:lnTo>
                  <a:pt x="442483" y="789870"/>
                </a:lnTo>
                <a:lnTo>
                  <a:pt x="487131" y="782070"/>
                </a:lnTo>
                <a:lnTo>
                  <a:pt x="529915" y="769434"/>
                </a:lnTo>
                <a:lnTo>
                  <a:pt x="570539" y="752258"/>
                </a:lnTo>
                <a:lnTo>
                  <a:pt x="608705" y="730841"/>
                </a:lnTo>
                <a:lnTo>
                  <a:pt x="644116" y="705480"/>
                </a:lnTo>
                <a:lnTo>
                  <a:pt x="676475" y="676471"/>
                </a:lnTo>
                <a:lnTo>
                  <a:pt x="705484" y="644113"/>
                </a:lnTo>
                <a:lnTo>
                  <a:pt x="730846" y="608702"/>
                </a:lnTo>
                <a:lnTo>
                  <a:pt x="752263" y="570536"/>
                </a:lnTo>
                <a:lnTo>
                  <a:pt x="769439" y="529913"/>
                </a:lnTo>
                <a:lnTo>
                  <a:pt x="782075" y="487128"/>
                </a:lnTo>
                <a:lnTo>
                  <a:pt x="789875" y="442481"/>
                </a:lnTo>
                <a:lnTo>
                  <a:pt x="792541" y="396268"/>
                </a:lnTo>
                <a:lnTo>
                  <a:pt x="789875" y="350055"/>
                </a:lnTo>
                <a:lnTo>
                  <a:pt x="782075" y="305407"/>
                </a:lnTo>
                <a:lnTo>
                  <a:pt x="769439" y="262623"/>
                </a:lnTo>
                <a:lnTo>
                  <a:pt x="752263" y="221999"/>
                </a:lnTo>
                <a:lnTo>
                  <a:pt x="730846" y="183833"/>
                </a:lnTo>
                <a:lnTo>
                  <a:pt x="705484" y="148422"/>
                </a:lnTo>
                <a:lnTo>
                  <a:pt x="676475" y="116064"/>
                </a:lnTo>
                <a:lnTo>
                  <a:pt x="644116" y="87055"/>
                </a:lnTo>
                <a:lnTo>
                  <a:pt x="608705" y="61694"/>
                </a:lnTo>
                <a:lnTo>
                  <a:pt x="570539" y="40277"/>
                </a:lnTo>
                <a:lnTo>
                  <a:pt x="529915" y="23101"/>
                </a:lnTo>
                <a:lnTo>
                  <a:pt x="487131" y="10465"/>
                </a:lnTo>
                <a:lnTo>
                  <a:pt x="442483" y="2665"/>
                </a:lnTo>
                <a:lnTo>
                  <a:pt x="39627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2" name="object 47">
            <a:extLst>
              <a:ext uri="{FF2B5EF4-FFF2-40B4-BE49-F238E27FC236}">
                <a16:creationId xmlns:a16="http://schemas.microsoft.com/office/drawing/2014/main" id="{17F6EA01-33C1-44A4-BA8A-CD18F2D6756D}"/>
              </a:ext>
            </a:extLst>
          </p:cNvPr>
          <p:cNvSpPr/>
          <p:nvPr/>
        </p:nvSpPr>
        <p:spPr>
          <a:xfrm>
            <a:off x="8282109" y="4556601"/>
            <a:ext cx="480946" cy="480946"/>
          </a:xfrm>
          <a:custGeom>
            <a:avLst/>
            <a:gdLst/>
            <a:ahLst/>
            <a:cxnLst/>
            <a:rect l="l" t="t" r="r" b="b"/>
            <a:pathLst>
              <a:path w="793115" h="793115">
                <a:moveTo>
                  <a:pt x="0" y="396267"/>
                </a:moveTo>
                <a:lnTo>
                  <a:pt x="2665" y="350054"/>
                </a:lnTo>
                <a:lnTo>
                  <a:pt x="10465" y="305407"/>
                </a:lnTo>
                <a:lnTo>
                  <a:pt x="23101" y="262623"/>
                </a:lnTo>
                <a:lnTo>
                  <a:pt x="40277" y="221999"/>
                </a:lnTo>
                <a:lnTo>
                  <a:pt x="61694" y="183833"/>
                </a:lnTo>
                <a:lnTo>
                  <a:pt x="87055" y="148422"/>
                </a:lnTo>
                <a:lnTo>
                  <a:pt x="116064" y="116064"/>
                </a:lnTo>
                <a:lnTo>
                  <a:pt x="148422" y="87055"/>
                </a:lnTo>
                <a:lnTo>
                  <a:pt x="183833" y="61694"/>
                </a:lnTo>
                <a:lnTo>
                  <a:pt x="221999" y="40277"/>
                </a:lnTo>
                <a:lnTo>
                  <a:pt x="262623" y="23101"/>
                </a:lnTo>
                <a:lnTo>
                  <a:pt x="305407" y="10465"/>
                </a:lnTo>
                <a:lnTo>
                  <a:pt x="350054" y="2665"/>
                </a:lnTo>
                <a:lnTo>
                  <a:pt x="396267" y="0"/>
                </a:lnTo>
                <a:lnTo>
                  <a:pt x="442481" y="2665"/>
                </a:lnTo>
                <a:lnTo>
                  <a:pt x="487128" y="10465"/>
                </a:lnTo>
                <a:lnTo>
                  <a:pt x="529912" y="23101"/>
                </a:lnTo>
                <a:lnTo>
                  <a:pt x="570536" y="40277"/>
                </a:lnTo>
                <a:lnTo>
                  <a:pt x="608702" y="61694"/>
                </a:lnTo>
                <a:lnTo>
                  <a:pt x="644113" y="87055"/>
                </a:lnTo>
                <a:lnTo>
                  <a:pt x="676471" y="116064"/>
                </a:lnTo>
                <a:lnTo>
                  <a:pt x="705480" y="148422"/>
                </a:lnTo>
                <a:lnTo>
                  <a:pt x="730841" y="183833"/>
                </a:lnTo>
                <a:lnTo>
                  <a:pt x="752258" y="221999"/>
                </a:lnTo>
                <a:lnTo>
                  <a:pt x="769433" y="262623"/>
                </a:lnTo>
                <a:lnTo>
                  <a:pt x="782070" y="305407"/>
                </a:lnTo>
                <a:lnTo>
                  <a:pt x="789869" y="350054"/>
                </a:lnTo>
                <a:lnTo>
                  <a:pt x="792535" y="396267"/>
                </a:lnTo>
                <a:lnTo>
                  <a:pt x="789869" y="442481"/>
                </a:lnTo>
                <a:lnTo>
                  <a:pt x="782070" y="487128"/>
                </a:lnTo>
                <a:lnTo>
                  <a:pt x="769433" y="529912"/>
                </a:lnTo>
                <a:lnTo>
                  <a:pt x="752258" y="570536"/>
                </a:lnTo>
                <a:lnTo>
                  <a:pt x="730841" y="608702"/>
                </a:lnTo>
                <a:lnTo>
                  <a:pt x="705480" y="644113"/>
                </a:lnTo>
                <a:lnTo>
                  <a:pt x="676471" y="676471"/>
                </a:lnTo>
                <a:lnTo>
                  <a:pt x="644113" y="705480"/>
                </a:lnTo>
                <a:lnTo>
                  <a:pt x="608702" y="730841"/>
                </a:lnTo>
                <a:lnTo>
                  <a:pt x="570536" y="752258"/>
                </a:lnTo>
                <a:lnTo>
                  <a:pt x="529912" y="769433"/>
                </a:lnTo>
                <a:lnTo>
                  <a:pt x="487128" y="782070"/>
                </a:lnTo>
                <a:lnTo>
                  <a:pt x="442481" y="789869"/>
                </a:lnTo>
                <a:lnTo>
                  <a:pt x="396267" y="792535"/>
                </a:lnTo>
                <a:lnTo>
                  <a:pt x="350054" y="789869"/>
                </a:lnTo>
                <a:lnTo>
                  <a:pt x="305407" y="782070"/>
                </a:lnTo>
                <a:lnTo>
                  <a:pt x="262623" y="769433"/>
                </a:lnTo>
                <a:lnTo>
                  <a:pt x="221999" y="752258"/>
                </a:lnTo>
                <a:lnTo>
                  <a:pt x="183833" y="730841"/>
                </a:lnTo>
                <a:lnTo>
                  <a:pt x="148422" y="705480"/>
                </a:lnTo>
                <a:lnTo>
                  <a:pt x="116064" y="676471"/>
                </a:lnTo>
                <a:lnTo>
                  <a:pt x="87055" y="644113"/>
                </a:lnTo>
                <a:lnTo>
                  <a:pt x="61694" y="608702"/>
                </a:lnTo>
                <a:lnTo>
                  <a:pt x="40277" y="570536"/>
                </a:lnTo>
                <a:lnTo>
                  <a:pt x="23101" y="529912"/>
                </a:lnTo>
                <a:lnTo>
                  <a:pt x="10465" y="487128"/>
                </a:lnTo>
                <a:lnTo>
                  <a:pt x="2665" y="442481"/>
                </a:lnTo>
                <a:lnTo>
                  <a:pt x="0" y="396267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3" name="object 48">
            <a:extLst>
              <a:ext uri="{FF2B5EF4-FFF2-40B4-BE49-F238E27FC236}">
                <a16:creationId xmlns:a16="http://schemas.microsoft.com/office/drawing/2014/main" id="{3409C897-1799-49EE-A1AB-DD47BE7A6B08}"/>
              </a:ext>
            </a:extLst>
          </p:cNvPr>
          <p:cNvSpPr/>
          <p:nvPr/>
        </p:nvSpPr>
        <p:spPr>
          <a:xfrm>
            <a:off x="9087428" y="4608557"/>
            <a:ext cx="428962" cy="376978"/>
          </a:xfrm>
          <a:custGeom>
            <a:avLst/>
            <a:gdLst/>
            <a:ahLst/>
            <a:cxnLst/>
            <a:rect l="l" t="t" r="r" b="b"/>
            <a:pathLst>
              <a:path w="707390" h="621665">
                <a:moveTo>
                  <a:pt x="353434" y="0"/>
                </a:moveTo>
                <a:lnTo>
                  <a:pt x="301205" y="3367"/>
                </a:lnTo>
                <a:lnTo>
                  <a:pt x="251357" y="13149"/>
                </a:lnTo>
                <a:lnTo>
                  <a:pt x="204434" y="28866"/>
                </a:lnTo>
                <a:lnTo>
                  <a:pt x="160984" y="50037"/>
                </a:lnTo>
                <a:lnTo>
                  <a:pt x="121554" y="76181"/>
                </a:lnTo>
                <a:lnTo>
                  <a:pt x="86690" y="106819"/>
                </a:lnTo>
                <a:lnTo>
                  <a:pt x="56939" y="141469"/>
                </a:lnTo>
                <a:lnTo>
                  <a:pt x="32848" y="179651"/>
                </a:lnTo>
                <a:lnTo>
                  <a:pt x="14963" y="220886"/>
                </a:lnTo>
                <a:lnTo>
                  <a:pt x="3832" y="264691"/>
                </a:lnTo>
                <a:lnTo>
                  <a:pt x="0" y="310588"/>
                </a:lnTo>
                <a:lnTo>
                  <a:pt x="3832" y="356484"/>
                </a:lnTo>
                <a:lnTo>
                  <a:pt x="14963" y="400290"/>
                </a:lnTo>
                <a:lnTo>
                  <a:pt x="32848" y="441524"/>
                </a:lnTo>
                <a:lnTo>
                  <a:pt x="56939" y="479706"/>
                </a:lnTo>
                <a:lnTo>
                  <a:pt x="86690" y="514357"/>
                </a:lnTo>
                <a:lnTo>
                  <a:pt x="121554" y="544994"/>
                </a:lnTo>
                <a:lnTo>
                  <a:pt x="160984" y="571139"/>
                </a:lnTo>
                <a:lnTo>
                  <a:pt x="204434" y="592309"/>
                </a:lnTo>
                <a:lnTo>
                  <a:pt x="251357" y="608026"/>
                </a:lnTo>
                <a:lnTo>
                  <a:pt x="301205" y="617809"/>
                </a:lnTo>
                <a:lnTo>
                  <a:pt x="353434" y="621176"/>
                </a:lnTo>
                <a:lnTo>
                  <a:pt x="405660" y="617809"/>
                </a:lnTo>
                <a:lnTo>
                  <a:pt x="455506" y="608026"/>
                </a:lnTo>
                <a:lnTo>
                  <a:pt x="502427" y="592309"/>
                </a:lnTo>
                <a:lnTo>
                  <a:pt x="545875" y="571139"/>
                </a:lnTo>
                <a:lnTo>
                  <a:pt x="585305" y="544994"/>
                </a:lnTo>
                <a:lnTo>
                  <a:pt x="620168" y="514357"/>
                </a:lnTo>
                <a:lnTo>
                  <a:pt x="649918" y="479706"/>
                </a:lnTo>
                <a:lnTo>
                  <a:pt x="674009" y="441524"/>
                </a:lnTo>
                <a:lnTo>
                  <a:pt x="691894" y="400290"/>
                </a:lnTo>
                <a:lnTo>
                  <a:pt x="703025" y="356484"/>
                </a:lnTo>
                <a:lnTo>
                  <a:pt x="706858" y="310588"/>
                </a:lnTo>
                <a:lnTo>
                  <a:pt x="703025" y="264691"/>
                </a:lnTo>
                <a:lnTo>
                  <a:pt x="691894" y="220886"/>
                </a:lnTo>
                <a:lnTo>
                  <a:pt x="674009" y="179651"/>
                </a:lnTo>
                <a:lnTo>
                  <a:pt x="649918" y="141469"/>
                </a:lnTo>
                <a:lnTo>
                  <a:pt x="620168" y="106819"/>
                </a:lnTo>
                <a:lnTo>
                  <a:pt x="585305" y="76181"/>
                </a:lnTo>
                <a:lnTo>
                  <a:pt x="545875" y="50037"/>
                </a:lnTo>
                <a:lnTo>
                  <a:pt x="502427" y="28866"/>
                </a:lnTo>
                <a:lnTo>
                  <a:pt x="455506" y="13149"/>
                </a:lnTo>
                <a:lnTo>
                  <a:pt x="405660" y="3367"/>
                </a:lnTo>
                <a:lnTo>
                  <a:pt x="353434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4" name="object 49">
            <a:extLst>
              <a:ext uri="{FF2B5EF4-FFF2-40B4-BE49-F238E27FC236}">
                <a16:creationId xmlns:a16="http://schemas.microsoft.com/office/drawing/2014/main" id="{728CE654-A370-49DC-87E4-E4FCC9AAE426}"/>
              </a:ext>
            </a:extLst>
          </p:cNvPr>
          <p:cNvSpPr/>
          <p:nvPr/>
        </p:nvSpPr>
        <p:spPr>
          <a:xfrm>
            <a:off x="9087428" y="4608557"/>
            <a:ext cx="428962" cy="376978"/>
          </a:xfrm>
          <a:custGeom>
            <a:avLst/>
            <a:gdLst/>
            <a:ahLst/>
            <a:cxnLst/>
            <a:rect l="l" t="t" r="r" b="b"/>
            <a:pathLst>
              <a:path w="707390" h="621665">
                <a:moveTo>
                  <a:pt x="0" y="310588"/>
                </a:moveTo>
                <a:lnTo>
                  <a:pt x="3832" y="264691"/>
                </a:lnTo>
                <a:lnTo>
                  <a:pt x="14963" y="220886"/>
                </a:lnTo>
                <a:lnTo>
                  <a:pt x="32848" y="179652"/>
                </a:lnTo>
                <a:lnTo>
                  <a:pt x="56939" y="141469"/>
                </a:lnTo>
                <a:lnTo>
                  <a:pt x="86689" y="106819"/>
                </a:lnTo>
                <a:lnTo>
                  <a:pt x="121553" y="76182"/>
                </a:lnTo>
                <a:lnTo>
                  <a:pt x="160982" y="50037"/>
                </a:lnTo>
                <a:lnTo>
                  <a:pt x="204431" y="28866"/>
                </a:lnTo>
                <a:lnTo>
                  <a:pt x="251353" y="13150"/>
                </a:lnTo>
                <a:lnTo>
                  <a:pt x="301201" y="3367"/>
                </a:lnTo>
                <a:lnTo>
                  <a:pt x="353428" y="0"/>
                </a:lnTo>
                <a:lnTo>
                  <a:pt x="405655" y="3367"/>
                </a:lnTo>
                <a:lnTo>
                  <a:pt x="455502" y="13150"/>
                </a:lnTo>
                <a:lnTo>
                  <a:pt x="502424" y="28866"/>
                </a:lnTo>
                <a:lnTo>
                  <a:pt x="545873" y="50037"/>
                </a:lnTo>
                <a:lnTo>
                  <a:pt x="585302" y="76182"/>
                </a:lnTo>
                <a:lnTo>
                  <a:pt x="620166" y="106819"/>
                </a:lnTo>
                <a:lnTo>
                  <a:pt x="649916" y="141469"/>
                </a:lnTo>
                <a:lnTo>
                  <a:pt x="674007" y="179652"/>
                </a:lnTo>
                <a:lnTo>
                  <a:pt x="691892" y="220886"/>
                </a:lnTo>
                <a:lnTo>
                  <a:pt x="703024" y="264691"/>
                </a:lnTo>
                <a:lnTo>
                  <a:pt x="706856" y="310588"/>
                </a:lnTo>
                <a:lnTo>
                  <a:pt x="703024" y="356484"/>
                </a:lnTo>
                <a:lnTo>
                  <a:pt x="691892" y="400290"/>
                </a:lnTo>
                <a:lnTo>
                  <a:pt x="674007" y="441524"/>
                </a:lnTo>
                <a:lnTo>
                  <a:pt x="649916" y="479706"/>
                </a:lnTo>
                <a:lnTo>
                  <a:pt x="620166" y="514357"/>
                </a:lnTo>
                <a:lnTo>
                  <a:pt x="585302" y="544994"/>
                </a:lnTo>
                <a:lnTo>
                  <a:pt x="545873" y="571138"/>
                </a:lnTo>
                <a:lnTo>
                  <a:pt x="502424" y="592309"/>
                </a:lnTo>
                <a:lnTo>
                  <a:pt x="455502" y="608026"/>
                </a:lnTo>
                <a:lnTo>
                  <a:pt x="405655" y="617809"/>
                </a:lnTo>
                <a:lnTo>
                  <a:pt x="353428" y="621176"/>
                </a:lnTo>
                <a:lnTo>
                  <a:pt x="301201" y="617809"/>
                </a:lnTo>
                <a:lnTo>
                  <a:pt x="251353" y="608026"/>
                </a:lnTo>
                <a:lnTo>
                  <a:pt x="204431" y="592309"/>
                </a:lnTo>
                <a:lnTo>
                  <a:pt x="160982" y="571138"/>
                </a:lnTo>
                <a:lnTo>
                  <a:pt x="121553" y="544994"/>
                </a:lnTo>
                <a:lnTo>
                  <a:pt x="86689" y="514357"/>
                </a:lnTo>
                <a:lnTo>
                  <a:pt x="56939" y="479706"/>
                </a:lnTo>
                <a:lnTo>
                  <a:pt x="32848" y="441524"/>
                </a:lnTo>
                <a:lnTo>
                  <a:pt x="14963" y="400290"/>
                </a:lnTo>
                <a:lnTo>
                  <a:pt x="3832" y="356484"/>
                </a:lnTo>
                <a:lnTo>
                  <a:pt x="0" y="310588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5" name="object 50">
            <a:extLst>
              <a:ext uri="{FF2B5EF4-FFF2-40B4-BE49-F238E27FC236}">
                <a16:creationId xmlns:a16="http://schemas.microsoft.com/office/drawing/2014/main" id="{753F8FF6-04B7-41D9-A561-A8D7F46058B4}"/>
              </a:ext>
            </a:extLst>
          </p:cNvPr>
          <p:cNvSpPr/>
          <p:nvPr/>
        </p:nvSpPr>
        <p:spPr>
          <a:xfrm>
            <a:off x="9840797" y="4647524"/>
            <a:ext cx="286103" cy="298810"/>
          </a:xfrm>
          <a:custGeom>
            <a:avLst/>
            <a:gdLst/>
            <a:ahLst/>
            <a:cxnLst/>
            <a:rect l="l" t="t" r="r" b="b"/>
            <a:pathLst>
              <a:path w="471805" h="492759">
                <a:moveTo>
                  <a:pt x="235615" y="0"/>
                </a:moveTo>
                <a:lnTo>
                  <a:pt x="188129" y="5004"/>
                </a:lnTo>
                <a:lnTo>
                  <a:pt x="143901" y="19357"/>
                </a:lnTo>
                <a:lnTo>
                  <a:pt x="103878" y="42068"/>
                </a:lnTo>
                <a:lnTo>
                  <a:pt x="69008" y="72147"/>
                </a:lnTo>
                <a:lnTo>
                  <a:pt x="40238" y="108603"/>
                </a:lnTo>
                <a:lnTo>
                  <a:pt x="18515" y="150446"/>
                </a:lnTo>
                <a:lnTo>
                  <a:pt x="4786" y="196684"/>
                </a:lnTo>
                <a:lnTo>
                  <a:pt x="0" y="246328"/>
                </a:lnTo>
                <a:lnTo>
                  <a:pt x="4786" y="295972"/>
                </a:lnTo>
                <a:lnTo>
                  <a:pt x="18515" y="342210"/>
                </a:lnTo>
                <a:lnTo>
                  <a:pt x="40238" y="384053"/>
                </a:lnTo>
                <a:lnTo>
                  <a:pt x="69008" y="420509"/>
                </a:lnTo>
                <a:lnTo>
                  <a:pt x="103878" y="450588"/>
                </a:lnTo>
                <a:lnTo>
                  <a:pt x="143901" y="473299"/>
                </a:lnTo>
                <a:lnTo>
                  <a:pt x="188129" y="487652"/>
                </a:lnTo>
                <a:lnTo>
                  <a:pt x="235615" y="492657"/>
                </a:lnTo>
                <a:lnTo>
                  <a:pt x="283102" y="487652"/>
                </a:lnTo>
                <a:lnTo>
                  <a:pt x="327330" y="473299"/>
                </a:lnTo>
                <a:lnTo>
                  <a:pt x="367353" y="450588"/>
                </a:lnTo>
                <a:lnTo>
                  <a:pt x="402223" y="420509"/>
                </a:lnTo>
                <a:lnTo>
                  <a:pt x="430993" y="384053"/>
                </a:lnTo>
                <a:lnTo>
                  <a:pt x="452716" y="342210"/>
                </a:lnTo>
                <a:lnTo>
                  <a:pt x="466445" y="295972"/>
                </a:lnTo>
                <a:lnTo>
                  <a:pt x="471231" y="246328"/>
                </a:lnTo>
                <a:lnTo>
                  <a:pt x="466445" y="196684"/>
                </a:lnTo>
                <a:lnTo>
                  <a:pt x="452716" y="150446"/>
                </a:lnTo>
                <a:lnTo>
                  <a:pt x="430993" y="108603"/>
                </a:lnTo>
                <a:lnTo>
                  <a:pt x="402223" y="72147"/>
                </a:lnTo>
                <a:lnTo>
                  <a:pt x="367353" y="42068"/>
                </a:lnTo>
                <a:lnTo>
                  <a:pt x="327330" y="19357"/>
                </a:lnTo>
                <a:lnTo>
                  <a:pt x="283102" y="5004"/>
                </a:lnTo>
                <a:lnTo>
                  <a:pt x="23561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6" name="object 51">
            <a:extLst>
              <a:ext uri="{FF2B5EF4-FFF2-40B4-BE49-F238E27FC236}">
                <a16:creationId xmlns:a16="http://schemas.microsoft.com/office/drawing/2014/main" id="{7DC229B1-83BA-4E0F-8F09-4B1E0E23B595}"/>
              </a:ext>
            </a:extLst>
          </p:cNvPr>
          <p:cNvSpPr/>
          <p:nvPr/>
        </p:nvSpPr>
        <p:spPr>
          <a:xfrm>
            <a:off x="9840797" y="4647524"/>
            <a:ext cx="286103" cy="298810"/>
          </a:xfrm>
          <a:custGeom>
            <a:avLst/>
            <a:gdLst/>
            <a:ahLst/>
            <a:cxnLst/>
            <a:rect l="l" t="t" r="r" b="b"/>
            <a:pathLst>
              <a:path w="471805" h="492759">
                <a:moveTo>
                  <a:pt x="0" y="246328"/>
                </a:moveTo>
                <a:lnTo>
                  <a:pt x="4786" y="196684"/>
                </a:lnTo>
                <a:lnTo>
                  <a:pt x="18516" y="150446"/>
                </a:lnTo>
                <a:lnTo>
                  <a:pt x="40239" y="108603"/>
                </a:lnTo>
                <a:lnTo>
                  <a:pt x="69011" y="72148"/>
                </a:lnTo>
                <a:lnTo>
                  <a:pt x="103882" y="42069"/>
                </a:lnTo>
                <a:lnTo>
                  <a:pt x="143905" y="19357"/>
                </a:lnTo>
                <a:lnTo>
                  <a:pt x="188133" y="5004"/>
                </a:lnTo>
                <a:lnTo>
                  <a:pt x="235618" y="0"/>
                </a:lnTo>
                <a:lnTo>
                  <a:pt x="283104" y="5004"/>
                </a:lnTo>
                <a:lnTo>
                  <a:pt x="327332" y="19357"/>
                </a:lnTo>
                <a:lnTo>
                  <a:pt x="367355" y="42069"/>
                </a:lnTo>
                <a:lnTo>
                  <a:pt x="402226" y="72148"/>
                </a:lnTo>
                <a:lnTo>
                  <a:pt x="430997" y="108603"/>
                </a:lnTo>
                <a:lnTo>
                  <a:pt x="452721" y="150446"/>
                </a:lnTo>
                <a:lnTo>
                  <a:pt x="466450" y="196684"/>
                </a:lnTo>
                <a:lnTo>
                  <a:pt x="471237" y="246328"/>
                </a:lnTo>
                <a:lnTo>
                  <a:pt x="466450" y="295972"/>
                </a:lnTo>
                <a:lnTo>
                  <a:pt x="452721" y="342210"/>
                </a:lnTo>
                <a:lnTo>
                  <a:pt x="430997" y="384053"/>
                </a:lnTo>
                <a:lnTo>
                  <a:pt x="402226" y="420509"/>
                </a:lnTo>
                <a:lnTo>
                  <a:pt x="367355" y="450588"/>
                </a:lnTo>
                <a:lnTo>
                  <a:pt x="327332" y="473299"/>
                </a:lnTo>
                <a:lnTo>
                  <a:pt x="283104" y="487652"/>
                </a:lnTo>
                <a:lnTo>
                  <a:pt x="235618" y="492657"/>
                </a:lnTo>
                <a:lnTo>
                  <a:pt x="188133" y="487652"/>
                </a:lnTo>
                <a:lnTo>
                  <a:pt x="143905" y="473299"/>
                </a:lnTo>
                <a:lnTo>
                  <a:pt x="103882" y="450588"/>
                </a:lnTo>
                <a:lnTo>
                  <a:pt x="69011" y="420509"/>
                </a:lnTo>
                <a:lnTo>
                  <a:pt x="40239" y="384053"/>
                </a:lnTo>
                <a:lnTo>
                  <a:pt x="18516" y="342210"/>
                </a:lnTo>
                <a:lnTo>
                  <a:pt x="4786" y="295972"/>
                </a:lnTo>
                <a:lnTo>
                  <a:pt x="0" y="246328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7" name="object 52">
            <a:extLst>
              <a:ext uri="{FF2B5EF4-FFF2-40B4-BE49-F238E27FC236}">
                <a16:creationId xmlns:a16="http://schemas.microsoft.com/office/drawing/2014/main" id="{1C99DB94-B854-47C8-A7A1-5E00FB4B0705}"/>
              </a:ext>
            </a:extLst>
          </p:cNvPr>
          <p:cNvSpPr/>
          <p:nvPr/>
        </p:nvSpPr>
        <p:spPr>
          <a:xfrm>
            <a:off x="10451281" y="4738447"/>
            <a:ext cx="129886" cy="1428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8" name="object 53">
            <a:extLst>
              <a:ext uri="{FF2B5EF4-FFF2-40B4-BE49-F238E27FC236}">
                <a16:creationId xmlns:a16="http://schemas.microsoft.com/office/drawing/2014/main" id="{D93B3B77-4A8F-4B19-A9EC-3D6ED67BFDA5}"/>
              </a:ext>
            </a:extLst>
          </p:cNvPr>
          <p:cNvSpPr/>
          <p:nvPr/>
        </p:nvSpPr>
        <p:spPr>
          <a:xfrm>
            <a:off x="10451282" y="4738447"/>
            <a:ext cx="130151" cy="143244"/>
          </a:xfrm>
          <a:custGeom>
            <a:avLst/>
            <a:gdLst/>
            <a:ahLst/>
            <a:cxnLst/>
            <a:rect l="l" t="t" r="r" b="b"/>
            <a:pathLst>
              <a:path w="214630" h="236220">
                <a:moveTo>
                  <a:pt x="0" y="117809"/>
                </a:moveTo>
                <a:lnTo>
                  <a:pt x="8416" y="71952"/>
                </a:lnTo>
                <a:lnTo>
                  <a:pt x="31368" y="34505"/>
                </a:lnTo>
                <a:lnTo>
                  <a:pt x="65411" y="9258"/>
                </a:lnTo>
                <a:lnTo>
                  <a:pt x="107099" y="0"/>
                </a:lnTo>
                <a:lnTo>
                  <a:pt x="148787" y="9258"/>
                </a:lnTo>
                <a:lnTo>
                  <a:pt x="182830" y="34505"/>
                </a:lnTo>
                <a:lnTo>
                  <a:pt x="205782" y="71952"/>
                </a:lnTo>
                <a:lnTo>
                  <a:pt x="214198" y="117809"/>
                </a:lnTo>
                <a:lnTo>
                  <a:pt x="205782" y="163666"/>
                </a:lnTo>
                <a:lnTo>
                  <a:pt x="182830" y="201113"/>
                </a:lnTo>
                <a:lnTo>
                  <a:pt x="148787" y="226360"/>
                </a:lnTo>
                <a:lnTo>
                  <a:pt x="107099" y="235618"/>
                </a:lnTo>
                <a:lnTo>
                  <a:pt x="65411" y="226360"/>
                </a:lnTo>
                <a:lnTo>
                  <a:pt x="31368" y="201113"/>
                </a:lnTo>
                <a:lnTo>
                  <a:pt x="8416" y="163666"/>
                </a:lnTo>
                <a:lnTo>
                  <a:pt x="0" y="117809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9" name="object 54">
            <a:extLst>
              <a:ext uri="{FF2B5EF4-FFF2-40B4-BE49-F238E27FC236}">
                <a16:creationId xmlns:a16="http://schemas.microsoft.com/office/drawing/2014/main" id="{6647077B-E3F4-4351-8AA1-3A81B0CA337E}"/>
              </a:ext>
            </a:extLst>
          </p:cNvPr>
          <p:cNvSpPr/>
          <p:nvPr/>
        </p:nvSpPr>
        <p:spPr>
          <a:xfrm>
            <a:off x="10912394" y="4770920"/>
            <a:ext cx="90923" cy="779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0" name="object 55">
            <a:extLst>
              <a:ext uri="{FF2B5EF4-FFF2-40B4-BE49-F238E27FC236}">
                <a16:creationId xmlns:a16="http://schemas.microsoft.com/office/drawing/2014/main" id="{CAB4A597-BA62-4E89-940B-91BF7AB29BFB}"/>
              </a:ext>
            </a:extLst>
          </p:cNvPr>
          <p:cNvSpPr txBox="1"/>
          <p:nvPr/>
        </p:nvSpPr>
        <p:spPr>
          <a:xfrm>
            <a:off x="6301283" y="4529642"/>
            <a:ext cx="4884159" cy="38531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477479" algn="ctr">
              <a:spcBef>
                <a:spcPts val="58"/>
              </a:spcBef>
              <a:tabLst>
                <a:tab pos="1413570" algn="l"/>
                <a:tab pos="2215273" algn="l"/>
                <a:tab pos="2981165" algn="l"/>
                <a:tab pos="3572239" algn="l"/>
                <a:tab pos="4062040" algn="l"/>
              </a:tabLst>
            </a:pPr>
            <a:r>
              <a:rPr sz="2456" b="1" spc="-3" dirty="0">
                <a:latin typeface="Corbel"/>
                <a:cs typeface="Corbel"/>
              </a:rPr>
              <a:t>&gt;	&gt;	&gt;	&gt;	&gt;	&gt;</a:t>
            </a:r>
            <a:endParaRPr sz="2456">
              <a:latin typeface="Corbel"/>
              <a:cs typeface="Corbel"/>
            </a:endParaRPr>
          </a:p>
        </p:txBody>
      </p:sp>
      <p:sp>
        <p:nvSpPr>
          <p:cNvPr id="321" name="object 56">
            <a:extLst>
              <a:ext uri="{FF2B5EF4-FFF2-40B4-BE49-F238E27FC236}">
                <a16:creationId xmlns:a16="http://schemas.microsoft.com/office/drawing/2014/main" id="{C15ABC03-A866-4E0B-BDE8-A92679F0B960}"/>
              </a:ext>
            </a:extLst>
          </p:cNvPr>
          <p:cNvSpPr/>
          <p:nvPr/>
        </p:nvSpPr>
        <p:spPr>
          <a:xfrm>
            <a:off x="6301282" y="3459028"/>
            <a:ext cx="2247237" cy="831354"/>
          </a:xfrm>
          <a:custGeom>
            <a:avLst/>
            <a:gdLst/>
            <a:ahLst/>
            <a:cxnLst/>
            <a:rect l="l" t="t" r="r" b="b"/>
            <a:pathLst>
              <a:path w="3705859" h="1370965">
                <a:moveTo>
                  <a:pt x="0" y="1370872"/>
                </a:moveTo>
                <a:lnTo>
                  <a:pt x="3705640" y="1370872"/>
                </a:lnTo>
                <a:lnTo>
                  <a:pt x="3705640" y="0"/>
                </a:lnTo>
                <a:lnTo>
                  <a:pt x="0" y="0"/>
                </a:lnTo>
                <a:lnTo>
                  <a:pt x="0" y="1370872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2" name="object 57">
            <a:extLst>
              <a:ext uri="{FF2B5EF4-FFF2-40B4-BE49-F238E27FC236}">
                <a16:creationId xmlns:a16="http://schemas.microsoft.com/office/drawing/2014/main" id="{7716894F-CD65-4507-AD0B-71FAD9A70B06}"/>
              </a:ext>
            </a:extLst>
          </p:cNvPr>
          <p:cNvSpPr/>
          <p:nvPr/>
        </p:nvSpPr>
        <p:spPr>
          <a:xfrm>
            <a:off x="6879295" y="3751281"/>
            <a:ext cx="338087" cy="324994"/>
          </a:xfrm>
          <a:custGeom>
            <a:avLst/>
            <a:gdLst/>
            <a:ahLst/>
            <a:cxnLst/>
            <a:rect l="l" t="t" r="r" b="b"/>
            <a:pathLst>
              <a:path w="557529" h="535940">
                <a:moveTo>
                  <a:pt x="0" y="535497"/>
                </a:moveTo>
                <a:lnTo>
                  <a:pt x="556916" y="535497"/>
                </a:lnTo>
                <a:lnTo>
                  <a:pt x="556916" y="0"/>
                </a:lnTo>
                <a:lnTo>
                  <a:pt x="0" y="0"/>
                </a:lnTo>
                <a:lnTo>
                  <a:pt x="0" y="535497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3" name="object 58">
            <a:extLst>
              <a:ext uri="{FF2B5EF4-FFF2-40B4-BE49-F238E27FC236}">
                <a16:creationId xmlns:a16="http://schemas.microsoft.com/office/drawing/2014/main" id="{227D0284-90AA-4593-8412-4E2DCC22E5A9}"/>
              </a:ext>
            </a:extLst>
          </p:cNvPr>
          <p:cNvSpPr/>
          <p:nvPr/>
        </p:nvSpPr>
        <p:spPr>
          <a:xfrm>
            <a:off x="6879295" y="3751280"/>
            <a:ext cx="338087" cy="324994"/>
          </a:xfrm>
          <a:custGeom>
            <a:avLst/>
            <a:gdLst/>
            <a:ahLst/>
            <a:cxnLst/>
            <a:rect l="l" t="t" r="r" b="b"/>
            <a:pathLst>
              <a:path w="557529" h="535940">
                <a:moveTo>
                  <a:pt x="0" y="0"/>
                </a:moveTo>
                <a:lnTo>
                  <a:pt x="556917" y="0"/>
                </a:lnTo>
                <a:lnTo>
                  <a:pt x="556917" y="535497"/>
                </a:lnTo>
                <a:lnTo>
                  <a:pt x="0" y="535497"/>
                </a:lnTo>
                <a:lnTo>
                  <a:pt x="0" y="0"/>
                </a:lnTo>
                <a:close/>
              </a:path>
            </a:pathLst>
          </a:custGeom>
          <a:ln w="21419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4" name="object 59">
            <a:extLst>
              <a:ext uri="{FF2B5EF4-FFF2-40B4-BE49-F238E27FC236}">
                <a16:creationId xmlns:a16="http://schemas.microsoft.com/office/drawing/2014/main" id="{A5660605-76EC-40FD-BE48-65B5F96FA40D}"/>
              </a:ext>
            </a:extLst>
          </p:cNvPr>
          <p:cNvSpPr txBox="1"/>
          <p:nvPr/>
        </p:nvSpPr>
        <p:spPr>
          <a:xfrm>
            <a:off x="7291490" y="3635665"/>
            <a:ext cx="179825" cy="38531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456" b="1" spc="-3" dirty="0">
                <a:latin typeface="Corbel"/>
                <a:cs typeface="Corbel"/>
              </a:rPr>
              <a:t>=</a:t>
            </a:r>
            <a:endParaRPr sz="2456">
              <a:latin typeface="Corbel"/>
              <a:cs typeface="Corbel"/>
            </a:endParaRPr>
          </a:p>
        </p:txBody>
      </p:sp>
      <p:sp>
        <p:nvSpPr>
          <p:cNvPr id="325" name="object 60">
            <a:extLst>
              <a:ext uri="{FF2B5EF4-FFF2-40B4-BE49-F238E27FC236}">
                <a16:creationId xmlns:a16="http://schemas.microsoft.com/office/drawing/2014/main" id="{7DFF792A-E8EF-4E65-BC1E-8EFFFFCE0AB6}"/>
              </a:ext>
            </a:extLst>
          </p:cNvPr>
          <p:cNvSpPr txBox="1"/>
          <p:nvPr/>
        </p:nvSpPr>
        <p:spPr>
          <a:xfrm>
            <a:off x="6385828" y="3670605"/>
            <a:ext cx="437048" cy="38531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456" b="1" spc="-55" dirty="0">
                <a:latin typeface="Arial"/>
                <a:cs typeface="Arial"/>
              </a:rPr>
              <a:t>4</a:t>
            </a:r>
            <a:r>
              <a:rPr sz="2456" b="1" spc="-206" dirty="0">
                <a:latin typeface="Arial"/>
                <a:cs typeface="Arial"/>
              </a:rPr>
              <a:t> </a:t>
            </a:r>
            <a:r>
              <a:rPr sz="2365" spc="52" dirty="0">
                <a:latin typeface="Lucida Console"/>
                <a:cs typeface="Lucida Console"/>
              </a:rPr>
              <a:t>X</a:t>
            </a:r>
            <a:endParaRPr sz="2365">
              <a:latin typeface="Lucida Console"/>
              <a:cs typeface="Lucida Console"/>
            </a:endParaRPr>
          </a:p>
        </p:txBody>
      </p:sp>
      <p:sp>
        <p:nvSpPr>
          <p:cNvPr id="326" name="object 61">
            <a:extLst>
              <a:ext uri="{FF2B5EF4-FFF2-40B4-BE49-F238E27FC236}">
                <a16:creationId xmlns:a16="http://schemas.microsoft.com/office/drawing/2014/main" id="{06D1D567-B6CE-4863-A279-3D74252CB38C}"/>
              </a:ext>
            </a:extLst>
          </p:cNvPr>
          <p:cNvSpPr txBox="1"/>
          <p:nvPr/>
        </p:nvSpPr>
        <p:spPr>
          <a:xfrm>
            <a:off x="8326867" y="3657615"/>
            <a:ext cx="155566" cy="38531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456" b="1" spc="-3" dirty="0">
                <a:latin typeface="Corbel"/>
                <a:cs typeface="Corbel"/>
              </a:rPr>
              <a:t>?</a:t>
            </a:r>
            <a:endParaRPr sz="2456">
              <a:latin typeface="Corbel"/>
              <a:cs typeface="Corbel"/>
            </a:endParaRPr>
          </a:p>
        </p:txBody>
      </p:sp>
      <p:graphicFrame>
        <p:nvGraphicFramePr>
          <p:cNvPr id="327" name="object 62">
            <a:extLst>
              <a:ext uri="{FF2B5EF4-FFF2-40B4-BE49-F238E27FC236}">
                <a16:creationId xmlns:a16="http://schemas.microsoft.com/office/drawing/2014/main" id="{F1B36A65-0261-4DFC-93B2-BB2DCAA76183}"/>
              </a:ext>
            </a:extLst>
          </p:cNvPr>
          <p:cNvGraphicFramePr>
            <a:graphicFrameLocks noGrp="1"/>
          </p:cNvGraphicFramePr>
          <p:nvPr/>
        </p:nvGraphicFramePr>
        <p:xfrm>
          <a:off x="7548228" y="3536962"/>
          <a:ext cx="675404" cy="675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0817F"/>
                      </a:solidFill>
                      <a:prstDash val="solid"/>
                    </a:lnL>
                    <a:lnR w="28575">
                      <a:solidFill>
                        <a:srgbClr val="F0817F"/>
                      </a:solidFill>
                      <a:prstDash val="solid"/>
                    </a:lnR>
                    <a:lnT w="28575">
                      <a:solidFill>
                        <a:srgbClr val="F0817F"/>
                      </a:solidFill>
                      <a:prstDash val="solid"/>
                    </a:lnT>
                    <a:lnB w="28575">
                      <a:solidFill>
                        <a:srgbClr val="F0817F"/>
                      </a:solidFill>
                      <a:prstDash val="solid"/>
                    </a:lnB>
                    <a:solidFill>
                      <a:srgbClr val="E62D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0817F"/>
                      </a:solidFill>
                      <a:prstDash val="solid"/>
                    </a:lnL>
                    <a:lnR w="28575">
                      <a:solidFill>
                        <a:srgbClr val="F0817F"/>
                      </a:solidFill>
                      <a:prstDash val="solid"/>
                    </a:lnR>
                    <a:lnT w="28575">
                      <a:solidFill>
                        <a:srgbClr val="F0817F"/>
                      </a:solidFill>
                      <a:prstDash val="solid"/>
                    </a:lnT>
                    <a:lnB w="28575">
                      <a:solidFill>
                        <a:srgbClr val="F0817F"/>
                      </a:solidFill>
                      <a:prstDash val="solid"/>
                    </a:lnB>
                    <a:solidFill>
                      <a:srgbClr val="E62D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0817F"/>
                      </a:solidFill>
                      <a:prstDash val="solid"/>
                    </a:lnL>
                    <a:lnR w="28575">
                      <a:solidFill>
                        <a:srgbClr val="F0817F"/>
                      </a:solidFill>
                      <a:prstDash val="solid"/>
                    </a:lnR>
                    <a:lnT w="28575">
                      <a:solidFill>
                        <a:srgbClr val="F0817F"/>
                      </a:solidFill>
                      <a:prstDash val="solid"/>
                    </a:lnT>
                    <a:lnB w="28575">
                      <a:solidFill>
                        <a:srgbClr val="F0817F"/>
                      </a:solidFill>
                      <a:prstDash val="solid"/>
                    </a:lnB>
                    <a:solidFill>
                      <a:srgbClr val="E62D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0817F"/>
                      </a:solidFill>
                      <a:prstDash val="solid"/>
                    </a:lnL>
                    <a:lnR w="28575">
                      <a:solidFill>
                        <a:srgbClr val="F0817F"/>
                      </a:solidFill>
                      <a:prstDash val="solid"/>
                    </a:lnR>
                    <a:lnT w="28575">
                      <a:solidFill>
                        <a:srgbClr val="F0817F"/>
                      </a:solidFill>
                      <a:prstDash val="solid"/>
                    </a:lnT>
                    <a:lnB w="28575">
                      <a:solidFill>
                        <a:srgbClr val="F0817F"/>
                      </a:solidFill>
                      <a:prstDash val="solid"/>
                    </a:lnB>
                    <a:solidFill>
                      <a:srgbClr val="E62D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1830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68EB-AF5B-449A-B0E3-6FD19392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5FB2-944F-4A7D-86A6-EF054D7F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200" dirty="0"/>
              <a:t>Selective</a:t>
            </a:r>
          </a:p>
          <a:p>
            <a:pPr marL="0" indent="0">
              <a:buNone/>
            </a:pPr>
            <a:r>
              <a:rPr lang="en-CA" sz="3200" dirty="0"/>
              <a:t>Associative  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Quantitative  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Order</a:t>
            </a:r>
          </a:p>
          <a:p>
            <a:pPr marL="0" indent="0">
              <a:buNone/>
            </a:pPr>
            <a:r>
              <a:rPr lang="en-CA" sz="3200" dirty="0"/>
              <a:t>Variations / Length / Resolution</a:t>
            </a:r>
          </a:p>
        </p:txBody>
      </p:sp>
      <p:sp>
        <p:nvSpPr>
          <p:cNvPr id="76" name="object 3">
            <a:extLst>
              <a:ext uri="{FF2B5EF4-FFF2-40B4-BE49-F238E27FC236}">
                <a16:creationId xmlns:a16="http://schemas.microsoft.com/office/drawing/2014/main" id="{897AE206-5375-4FF4-97EE-C46AD1D64C26}"/>
              </a:ext>
            </a:extLst>
          </p:cNvPr>
          <p:cNvSpPr/>
          <p:nvPr/>
        </p:nvSpPr>
        <p:spPr>
          <a:xfrm>
            <a:off x="6473163" y="1135459"/>
            <a:ext cx="1243373" cy="875637"/>
          </a:xfrm>
          <a:custGeom>
            <a:avLst/>
            <a:gdLst/>
            <a:ahLst/>
            <a:cxnLst/>
            <a:rect l="l" t="t" r="r" b="b"/>
            <a:pathLst>
              <a:path w="2050415" h="1443989">
                <a:moveTo>
                  <a:pt x="0" y="1443646"/>
                </a:moveTo>
                <a:lnTo>
                  <a:pt x="2050395" y="1443646"/>
                </a:lnTo>
                <a:lnTo>
                  <a:pt x="2050395" y="0"/>
                </a:lnTo>
                <a:lnTo>
                  <a:pt x="0" y="0"/>
                </a:lnTo>
                <a:lnTo>
                  <a:pt x="0" y="144364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" name="object 4">
            <a:extLst>
              <a:ext uri="{FF2B5EF4-FFF2-40B4-BE49-F238E27FC236}">
                <a16:creationId xmlns:a16="http://schemas.microsoft.com/office/drawing/2014/main" id="{EFD3C086-1616-497B-B16A-73C58181D70F}"/>
              </a:ext>
            </a:extLst>
          </p:cNvPr>
          <p:cNvSpPr/>
          <p:nvPr/>
        </p:nvSpPr>
        <p:spPr>
          <a:xfrm>
            <a:off x="10304751" y="1135459"/>
            <a:ext cx="1243373" cy="875637"/>
          </a:xfrm>
          <a:custGeom>
            <a:avLst/>
            <a:gdLst/>
            <a:ahLst/>
            <a:cxnLst/>
            <a:rect l="l" t="t" r="r" b="b"/>
            <a:pathLst>
              <a:path w="2050415" h="1443989">
                <a:moveTo>
                  <a:pt x="0" y="1443646"/>
                </a:moveTo>
                <a:lnTo>
                  <a:pt x="2050395" y="1443646"/>
                </a:lnTo>
                <a:lnTo>
                  <a:pt x="2050395" y="0"/>
                </a:lnTo>
                <a:lnTo>
                  <a:pt x="0" y="0"/>
                </a:lnTo>
                <a:lnTo>
                  <a:pt x="0" y="144364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" name="object 5">
            <a:extLst>
              <a:ext uri="{FF2B5EF4-FFF2-40B4-BE49-F238E27FC236}">
                <a16:creationId xmlns:a16="http://schemas.microsoft.com/office/drawing/2014/main" id="{AAD9C79D-2EFC-4A3D-934F-A50CDE3B3005}"/>
              </a:ext>
            </a:extLst>
          </p:cNvPr>
          <p:cNvSpPr/>
          <p:nvPr/>
        </p:nvSpPr>
        <p:spPr>
          <a:xfrm>
            <a:off x="8388956" y="1135459"/>
            <a:ext cx="1243373" cy="875637"/>
          </a:xfrm>
          <a:custGeom>
            <a:avLst/>
            <a:gdLst/>
            <a:ahLst/>
            <a:cxnLst/>
            <a:rect l="l" t="t" r="r" b="b"/>
            <a:pathLst>
              <a:path w="2050415" h="1443989">
                <a:moveTo>
                  <a:pt x="0" y="1443646"/>
                </a:moveTo>
                <a:lnTo>
                  <a:pt x="2050395" y="1443646"/>
                </a:lnTo>
                <a:lnTo>
                  <a:pt x="2050395" y="0"/>
                </a:lnTo>
                <a:lnTo>
                  <a:pt x="0" y="0"/>
                </a:lnTo>
                <a:lnTo>
                  <a:pt x="0" y="144364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9" name="object 6">
            <a:extLst>
              <a:ext uri="{FF2B5EF4-FFF2-40B4-BE49-F238E27FC236}">
                <a16:creationId xmlns:a16="http://schemas.microsoft.com/office/drawing/2014/main" id="{FC460051-3B55-44B0-8EAA-F56DF4A8D395}"/>
              </a:ext>
            </a:extLst>
          </p:cNvPr>
          <p:cNvSpPr/>
          <p:nvPr/>
        </p:nvSpPr>
        <p:spPr>
          <a:xfrm>
            <a:off x="6822071" y="1382863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115064" y="0"/>
                </a:moveTo>
                <a:lnTo>
                  <a:pt x="70276" y="10687"/>
                </a:lnTo>
                <a:lnTo>
                  <a:pt x="33701" y="39831"/>
                </a:lnTo>
                <a:lnTo>
                  <a:pt x="9042" y="83059"/>
                </a:lnTo>
                <a:lnTo>
                  <a:pt x="0" y="135995"/>
                </a:lnTo>
                <a:lnTo>
                  <a:pt x="9042" y="188931"/>
                </a:lnTo>
                <a:lnTo>
                  <a:pt x="33701" y="232159"/>
                </a:lnTo>
                <a:lnTo>
                  <a:pt x="70276" y="261303"/>
                </a:lnTo>
                <a:lnTo>
                  <a:pt x="115064" y="271990"/>
                </a:lnTo>
                <a:lnTo>
                  <a:pt x="159858" y="261303"/>
                </a:lnTo>
                <a:lnTo>
                  <a:pt x="196436" y="232159"/>
                </a:lnTo>
                <a:lnTo>
                  <a:pt x="221096" y="188931"/>
                </a:lnTo>
                <a:lnTo>
                  <a:pt x="230139" y="135995"/>
                </a:lnTo>
                <a:lnTo>
                  <a:pt x="221096" y="83059"/>
                </a:lnTo>
                <a:lnTo>
                  <a:pt x="196436" y="39831"/>
                </a:lnTo>
                <a:lnTo>
                  <a:pt x="159858" y="10687"/>
                </a:lnTo>
                <a:lnTo>
                  <a:pt x="115064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" name="object 7">
            <a:extLst>
              <a:ext uri="{FF2B5EF4-FFF2-40B4-BE49-F238E27FC236}">
                <a16:creationId xmlns:a16="http://schemas.microsoft.com/office/drawing/2014/main" id="{B052544D-4010-476A-84D5-C230B887EF79}"/>
              </a:ext>
            </a:extLst>
          </p:cNvPr>
          <p:cNvSpPr/>
          <p:nvPr/>
        </p:nvSpPr>
        <p:spPr>
          <a:xfrm>
            <a:off x="6822071" y="1382863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1" name="object 8">
            <a:extLst>
              <a:ext uri="{FF2B5EF4-FFF2-40B4-BE49-F238E27FC236}">
                <a16:creationId xmlns:a16="http://schemas.microsoft.com/office/drawing/2014/main" id="{C8AD8C63-4CA0-406A-A077-6236463CEBDE}"/>
              </a:ext>
            </a:extLst>
          </p:cNvPr>
          <p:cNvSpPr/>
          <p:nvPr/>
        </p:nvSpPr>
        <p:spPr>
          <a:xfrm>
            <a:off x="8928167" y="1547799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5" h="272414">
                <a:moveTo>
                  <a:pt x="115075" y="0"/>
                </a:moveTo>
                <a:lnTo>
                  <a:pt x="70285" y="10687"/>
                </a:lnTo>
                <a:lnTo>
                  <a:pt x="33707" y="39832"/>
                </a:lnTo>
                <a:lnTo>
                  <a:pt x="9044" y="83060"/>
                </a:lnTo>
                <a:lnTo>
                  <a:pt x="0" y="135995"/>
                </a:lnTo>
                <a:lnTo>
                  <a:pt x="9044" y="188932"/>
                </a:lnTo>
                <a:lnTo>
                  <a:pt x="33707" y="232159"/>
                </a:lnTo>
                <a:lnTo>
                  <a:pt x="70285" y="261304"/>
                </a:lnTo>
                <a:lnTo>
                  <a:pt x="115075" y="271991"/>
                </a:lnTo>
                <a:lnTo>
                  <a:pt x="159869" y="261304"/>
                </a:lnTo>
                <a:lnTo>
                  <a:pt x="196446" y="232159"/>
                </a:lnTo>
                <a:lnTo>
                  <a:pt x="221107" y="188932"/>
                </a:lnTo>
                <a:lnTo>
                  <a:pt x="230150" y="135995"/>
                </a:lnTo>
                <a:lnTo>
                  <a:pt x="221107" y="83060"/>
                </a:lnTo>
                <a:lnTo>
                  <a:pt x="196446" y="39832"/>
                </a:lnTo>
                <a:lnTo>
                  <a:pt x="159869" y="10687"/>
                </a:lnTo>
                <a:lnTo>
                  <a:pt x="1150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2" name="object 9">
            <a:extLst>
              <a:ext uri="{FF2B5EF4-FFF2-40B4-BE49-F238E27FC236}">
                <a16:creationId xmlns:a16="http://schemas.microsoft.com/office/drawing/2014/main" id="{590BC153-7048-43FB-BEE6-7C5AA44032B1}"/>
              </a:ext>
            </a:extLst>
          </p:cNvPr>
          <p:cNvSpPr/>
          <p:nvPr/>
        </p:nvSpPr>
        <p:spPr>
          <a:xfrm>
            <a:off x="8928167" y="1547799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5" h="272414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3" name="object 10">
            <a:extLst>
              <a:ext uri="{FF2B5EF4-FFF2-40B4-BE49-F238E27FC236}">
                <a16:creationId xmlns:a16="http://schemas.microsoft.com/office/drawing/2014/main" id="{B3BE5D07-0093-41B4-86C6-F72BE9C9E9D9}"/>
              </a:ext>
            </a:extLst>
          </p:cNvPr>
          <p:cNvSpPr/>
          <p:nvPr/>
        </p:nvSpPr>
        <p:spPr>
          <a:xfrm>
            <a:off x="9207294" y="1294051"/>
            <a:ext cx="139556" cy="15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4" name="object 11">
            <a:extLst>
              <a:ext uri="{FF2B5EF4-FFF2-40B4-BE49-F238E27FC236}">
                <a16:creationId xmlns:a16="http://schemas.microsoft.com/office/drawing/2014/main" id="{16FE0B1C-7805-443A-8F20-E1EF751095A5}"/>
              </a:ext>
            </a:extLst>
          </p:cNvPr>
          <p:cNvSpPr/>
          <p:nvPr/>
        </p:nvSpPr>
        <p:spPr>
          <a:xfrm>
            <a:off x="9207294" y="1294051"/>
            <a:ext cx="139778" cy="152486"/>
          </a:xfrm>
          <a:custGeom>
            <a:avLst/>
            <a:gdLst/>
            <a:ahLst/>
            <a:cxnLst/>
            <a:rect l="l" t="t" r="r" b="b"/>
            <a:pathLst>
              <a:path w="230505" h="251460">
                <a:moveTo>
                  <a:pt x="0" y="125534"/>
                </a:moveTo>
                <a:lnTo>
                  <a:pt x="9043" y="76670"/>
                </a:lnTo>
                <a:lnTo>
                  <a:pt x="33704" y="36768"/>
                </a:lnTo>
                <a:lnTo>
                  <a:pt x="70281" y="9865"/>
                </a:lnTo>
                <a:lnTo>
                  <a:pt x="115073" y="0"/>
                </a:lnTo>
                <a:lnTo>
                  <a:pt x="159864" y="9865"/>
                </a:lnTo>
                <a:lnTo>
                  <a:pt x="196442" y="36768"/>
                </a:lnTo>
                <a:lnTo>
                  <a:pt x="221103" y="76670"/>
                </a:lnTo>
                <a:lnTo>
                  <a:pt x="230146" y="125534"/>
                </a:lnTo>
                <a:lnTo>
                  <a:pt x="221103" y="174398"/>
                </a:lnTo>
                <a:lnTo>
                  <a:pt x="196442" y="214300"/>
                </a:lnTo>
                <a:lnTo>
                  <a:pt x="159864" y="241203"/>
                </a:lnTo>
                <a:lnTo>
                  <a:pt x="115073" y="251068"/>
                </a:lnTo>
                <a:lnTo>
                  <a:pt x="70281" y="241203"/>
                </a:lnTo>
                <a:lnTo>
                  <a:pt x="33704" y="214300"/>
                </a:lnTo>
                <a:lnTo>
                  <a:pt x="9043" y="174398"/>
                </a:lnTo>
                <a:lnTo>
                  <a:pt x="0" y="125534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5" name="object 12">
            <a:extLst>
              <a:ext uri="{FF2B5EF4-FFF2-40B4-BE49-F238E27FC236}">
                <a16:creationId xmlns:a16="http://schemas.microsoft.com/office/drawing/2014/main" id="{5DFF6667-7639-4691-AD3E-5A2CCBEAF236}"/>
              </a:ext>
            </a:extLst>
          </p:cNvPr>
          <p:cNvSpPr/>
          <p:nvPr/>
        </p:nvSpPr>
        <p:spPr>
          <a:xfrm>
            <a:off x="6707881" y="1636610"/>
            <a:ext cx="304585" cy="177900"/>
          </a:xfrm>
          <a:custGeom>
            <a:avLst/>
            <a:gdLst/>
            <a:ahLst/>
            <a:cxnLst/>
            <a:rect l="l" t="t" r="r" b="b"/>
            <a:pathLst>
              <a:path w="502284" h="293370">
                <a:moveTo>
                  <a:pt x="0" y="292913"/>
                </a:moveTo>
                <a:lnTo>
                  <a:pt x="502137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6" name="object 13">
            <a:extLst>
              <a:ext uri="{FF2B5EF4-FFF2-40B4-BE49-F238E27FC236}">
                <a16:creationId xmlns:a16="http://schemas.microsoft.com/office/drawing/2014/main" id="{875380F5-7285-47CF-A4D9-46D78E4111F6}"/>
              </a:ext>
            </a:extLst>
          </p:cNvPr>
          <p:cNvSpPr/>
          <p:nvPr/>
        </p:nvSpPr>
        <p:spPr>
          <a:xfrm>
            <a:off x="7316873" y="1370176"/>
            <a:ext cx="152486" cy="88950"/>
          </a:xfrm>
          <a:custGeom>
            <a:avLst/>
            <a:gdLst/>
            <a:ahLst/>
            <a:cxnLst/>
            <a:rect l="l" t="t" r="r" b="b"/>
            <a:pathLst>
              <a:path w="251459" h="146685">
                <a:moveTo>
                  <a:pt x="0" y="146456"/>
                </a:moveTo>
                <a:lnTo>
                  <a:pt x="251068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7" name="object 14">
            <a:extLst>
              <a:ext uri="{FF2B5EF4-FFF2-40B4-BE49-F238E27FC236}">
                <a16:creationId xmlns:a16="http://schemas.microsoft.com/office/drawing/2014/main" id="{686243B5-EE70-41AB-86E3-3C187153B4BF}"/>
              </a:ext>
            </a:extLst>
          </p:cNvPr>
          <p:cNvSpPr/>
          <p:nvPr/>
        </p:nvSpPr>
        <p:spPr>
          <a:xfrm>
            <a:off x="7126564" y="1585861"/>
            <a:ext cx="304585" cy="177900"/>
          </a:xfrm>
          <a:custGeom>
            <a:avLst/>
            <a:gdLst/>
            <a:ahLst/>
            <a:cxnLst/>
            <a:rect l="l" t="t" r="r" b="b"/>
            <a:pathLst>
              <a:path w="502284" h="293370">
                <a:moveTo>
                  <a:pt x="0" y="292913"/>
                </a:moveTo>
                <a:lnTo>
                  <a:pt x="502137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8" name="object 15">
            <a:extLst>
              <a:ext uri="{FF2B5EF4-FFF2-40B4-BE49-F238E27FC236}">
                <a16:creationId xmlns:a16="http://schemas.microsoft.com/office/drawing/2014/main" id="{7158BA8F-A1A3-4FBD-A1E6-AA0CA1D8BBCB}"/>
              </a:ext>
            </a:extLst>
          </p:cNvPr>
          <p:cNvSpPr/>
          <p:nvPr/>
        </p:nvSpPr>
        <p:spPr>
          <a:xfrm>
            <a:off x="8642703" y="1541455"/>
            <a:ext cx="126874" cy="88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9" name="object 16">
            <a:extLst>
              <a:ext uri="{FF2B5EF4-FFF2-40B4-BE49-F238E27FC236}">
                <a16:creationId xmlns:a16="http://schemas.microsoft.com/office/drawing/2014/main" id="{4F4CDDCD-7AAD-43CF-8CDB-B3AA3C5671D7}"/>
              </a:ext>
            </a:extLst>
          </p:cNvPr>
          <p:cNvSpPr/>
          <p:nvPr/>
        </p:nvSpPr>
        <p:spPr>
          <a:xfrm>
            <a:off x="10609243" y="1769828"/>
            <a:ext cx="114186" cy="88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0" name="object 17">
            <a:extLst>
              <a:ext uri="{FF2B5EF4-FFF2-40B4-BE49-F238E27FC236}">
                <a16:creationId xmlns:a16="http://schemas.microsoft.com/office/drawing/2014/main" id="{194B4D83-2E48-4FF6-AE1A-7FBEDABE2884}"/>
              </a:ext>
            </a:extLst>
          </p:cNvPr>
          <p:cNvSpPr/>
          <p:nvPr/>
        </p:nvSpPr>
        <p:spPr>
          <a:xfrm>
            <a:off x="10685369" y="1224271"/>
            <a:ext cx="114186" cy="76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1" name="object 18">
            <a:extLst>
              <a:ext uri="{FF2B5EF4-FFF2-40B4-BE49-F238E27FC236}">
                <a16:creationId xmlns:a16="http://schemas.microsoft.com/office/drawing/2014/main" id="{ACA9BF34-8CBD-4EA5-81A5-ED1B1F6EF2C3}"/>
              </a:ext>
            </a:extLst>
          </p:cNvPr>
          <p:cNvSpPr/>
          <p:nvPr/>
        </p:nvSpPr>
        <p:spPr>
          <a:xfrm>
            <a:off x="10520432" y="1516080"/>
            <a:ext cx="114186" cy="88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2" name="object 19">
            <a:extLst>
              <a:ext uri="{FF2B5EF4-FFF2-40B4-BE49-F238E27FC236}">
                <a16:creationId xmlns:a16="http://schemas.microsoft.com/office/drawing/2014/main" id="{2CEEEE6E-C5DF-46AD-9043-9F0FFF904461}"/>
              </a:ext>
            </a:extLst>
          </p:cNvPr>
          <p:cNvSpPr/>
          <p:nvPr/>
        </p:nvSpPr>
        <p:spPr>
          <a:xfrm>
            <a:off x="11357799" y="1795202"/>
            <a:ext cx="114186" cy="76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14CFFD9A-A43C-4371-9F7C-A9E320EF6169}"/>
              </a:ext>
            </a:extLst>
          </p:cNvPr>
          <p:cNvSpPr/>
          <p:nvPr/>
        </p:nvSpPr>
        <p:spPr>
          <a:xfrm>
            <a:off x="11205555" y="1249646"/>
            <a:ext cx="126874" cy="88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4" name="object 21">
            <a:extLst>
              <a:ext uri="{FF2B5EF4-FFF2-40B4-BE49-F238E27FC236}">
                <a16:creationId xmlns:a16="http://schemas.microsoft.com/office/drawing/2014/main" id="{9D8A6989-0BC2-4BBF-819D-12A642FCEC97}"/>
              </a:ext>
            </a:extLst>
          </p:cNvPr>
          <p:cNvSpPr/>
          <p:nvPr/>
        </p:nvSpPr>
        <p:spPr>
          <a:xfrm>
            <a:off x="10901056" y="1630267"/>
            <a:ext cx="126874" cy="76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5" name="object 22">
            <a:extLst>
              <a:ext uri="{FF2B5EF4-FFF2-40B4-BE49-F238E27FC236}">
                <a16:creationId xmlns:a16="http://schemas.microsoft.com/office/drawing/2014/main" id="{CEB243B1-4432-4159-B9D7-675A794DEDA0}"/>
              </a:ext>
            </a:extLst>
          </p:cNvPr>
          <p:cNvSpPr/>
          <p:nvPr/>
        </p:nvSpPr>
        <p:spPr>
          <a:xfrm>
            <a:off x="11154803" y="1871326"/>
            <a:ext cx="114186" cy="88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6" name="object 23">
            <a:extLst>
              <a:ext uri="{FF2B5EF4-FFF2-40B4-BE49-F238E27FC236}">
                <a16:creationId xmlns:a16="http://schemas.microsoft.com/office/drawing/2014/main" id="{60E4D301-44C3-4534-A333-43A34284AE61}"/>
              </a:ext>
            </a:extLst>
          </p:cNvPr>
          <p:cNvSpPr/>
          <p:nvPr/>
        </p:nvSpPr>
        <p:spPr>
          <a:xfrm>
            <a:off x="9156542" y="1738109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5" h="272414">
                <a:moveTo>
                  <a:pt x="115075" y="0"/>
                </a:moveTo>
                <a:lnTo>
                  <a:pt x="70280" y="10687"/>
                </a:lnTo>
                <a:lnTo>
                  <a:pt x="33703" y="39831"/>
                </a:lnTo>
                <a:lnTo>
                  <a:pt x="9042" y="83059"/>
                </a:lnTo>
                <a:lnTo>
                  <a:pt x="0" y="135995"/>
                </a:lnTo>
                <a:lnTo>
                  <a:pt x="9042" y="188931"/>
                </a:lnTo>
                <a:lnTo>
                  <a:pt x="33703" y="232159"/>
                </a:lnTo>
                <a:lnTo>
                  <a:pt x="70280" y="261303"/>
                </a:lnTo>
                <a:lnTo>
                  <a:pt x="115075" y="271990"/>
                </a:lnTo>
                <a:lnTo>
                  <a:pt x="159869" y="261303"/>
                </a:lnTo>
                <a:lnTo>
                  <a:pt x="196446" y="232159"/>
                </a:lnTo>
                <a:lnTo>
                  <a:pt x="221107" y="188931"/>
                </a:lnTo>
                <a:lnTo>
                  <a:pt x="230150" y="135995"/>
                </a:lnTo>
                <a:lnTo>
                  <a:pt x="221107" y="83059"/>
                </a:lnTo>
                <a:lnTo>
                  <a:pt x="196446" y="39831"/>
                </a:lnTo>
                <a:lnTo>
                  <a:pt x="159869" y="10687"/>
                </a:lnTo>
                <a:lnTo>
                  <a:pt x="1150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7" name="object 24">
            <a:extLst>
              <a:ext uri="{FF2B5EF4-FFF2-40B4-BE49-F238E27FC236}">
                <a16:creationId xmlns:a16="http://schemas.microsoft.com/office/drawing/2014/main" id="{A455E09F-7F73-476F-9D29-EB917CF06E24}"/>
              </a:ext>
            </a:extLst>
          </p:cNvPr>
          <p:cNvSpPr/>
          <p:nvPr/>
        </p:nvSpPr>
        <p:spPr>
          <a:xfrm>
            <a:off x="9156542" y="1738109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5" h="272414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8" name="object 25">
            <a:extLst>
              <a:ext uri="{FF2B5EF4-FFF2-40B4-BE49-F238E27FC236}">
                <a16:creationId xmlns:a16="http://schemas.microsoft.com/office/drawing/2014/main" id="{7B55E0F5-FBFA-4F52-B72E-DF0DDB6F2C0B}"/>
              </a:ext>
            </a:extLst>
          </p:cNvPr>
          <p:cNvSpPr/>
          <p:nvPr/>
        </p:nvSpPr>
        <p:spPr>
          <a:xfrm>
            <a:off x="8763238" y="1344800"/>
            <a:ext cx="126870" cy="152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9" name="object 26">
            <a:extLst>
              <a:ext uri="{FF2B5EF4-FFF2-40B4-BE49-F238E27FC236}">
                <a16:creationId xmlns:a16="http://schemas.microsoft.com/office/drawing/2014/main" id="{F9217BBB-C998-4AB4-B52E-714AA976777A}"/>
              </a:ext>
            </a:extLst>
          </p:cNvPr>
          <p:cNvSpPr/>
          <p:nvPr/>
        </p:nvSpPr>
        <p:spPr>
          <a:xfrm>
            <a:off x="8763238" y="1344800"/>
            <a:ext cx="127071" cy="152486"/>
          </a:xfrm>
          <a:custGeom>
            <a:avLst/>
            <a:gdLst/>
            <a:ahLst/>
            <a:cxnLst/>
            <a:rect l="l" t="t" r="r" b="b"/>
            <a:pathLst>
              <a:path w="209550" h="251460">
                <a:moveTo>
                  <a:pt x="0" y="125534"/>
                </a:moveTo>
                <a:lnTo>
                  <a:pt x="8220" y="76670"/>
                </a:lnTo>
                <a:lnTo>
                  <a:pt x="30640" y="36768"/>
                </a:lnTo>
                <a:lnTo>
                  <a:pt x="63892" y="9865"/>
                </a:lnTo>
                <a:lnTo>
                  <a:pt x="104612" y="0"/>
                </a:lnTo>
                <a:lnTo>
                  <a:pt x="145331" y="9865"/>
                </a:lnTo>
                <a:lnTo>
                  <a:pt x="178583" y="36768"/>
                </a:lnTo>
                <a:lnTo>
                  <a:pt x="201003" y="76670"/>
                </a:lnTo>
                <a:lnTo>
                  <a:pt x="209224" y="125534"/>
                </a:lnTo>
                <a:lnTo>
                  <a:pt x="201003" y="174398"/>
                </a:lnTo>
                <a:lnTo>
                  <a:pt x="178583" y="214300"/>
                </a:lnTo>
                <a:lnTo>
                  <a:pt x="145331" y="241203"/>
                </a:lnTo>
                <a:lnTo>
                  <a:pt x="104612" y="251068"/>
                </a:lnTo>
                <a:lnTo>
                  <a:pt x="63892" y="241203"/>
                </a:lnTo>
                <a:lnTo>
                  <a:pt x="30640" y="214300"/>
                </a:lnTo>
                <a:lnTo>
                  <a:pt x="8220" y="174398"/>
                </a:lnTo>
                <a:lnTo>
                  <a:pt x="0" y="125534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0" name="object 27">
            <a:extLst>
              <a:ext uri="{FF2B5EF4-FFF2-40B4-BE49-F238E27FC236}">
                <a16:creationId xmlns:a16="http://schemas.microsoft.com/office/drawing/2014/main" id="{BEBC40F5-D38F-48BE-B3EA-DA7CC0E882DB}"/>
              </a:ext>
            </a:extLst>
          </p:cNvPr>
          <p:cNvSpPr/>
          <p:nvPr/>
        </p:nvSpPr>
        <p:spPr>
          <a:xfrm>
            <a:off x="7443749" y="1611235"/>
            <a:ext cx="139778" cy="88950"/>
          </a:xfrm>
          <a:custGeom>
            <a:avLst/>
            <a:gdLst/>
            <a:ahLst/>
            <a:cxnLst/>
            <a:rect l="l" t="t" r="r" b="b"/>
            <a:pathLst>
              <a:path w="230504" h="146685">
                <a:moveTo>
                  <a:pt x="0" y="146456"/>
                </a:moveTo>
                <a:lnTo>
                  <a:pt x="230146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1" name="object 28">
            <a:extLst>
              <a:ext uri="{FF2B5EF4-FFF2-40B4-BE49-F238E27FC236}">
                <a16:creationId xmlns:a16="http://schemas.microsoft.com/office/drawing/2014/main" id="{CD6E9142-D879-456D-A971-2F08492E0524}"/>
              </a:ext>
            </a:extLst>
          </p:cNvPr>
          <p:cNvSpPr/>
          <p:nvPr/>
        </p:nvSpPr>
        <p:spPr>
          <a:xfrm>
            <a:off x="6695194" y="1255989"/>
            <a:ext cx="139778" cy="88950"/>
          </a:xfrm>
          <a:custGeom>
            <a:avLst/>
            <a:gdLst/>
            <a:ahLst/>
            <a:cxnLst/>
            <a:rect l="l" t="t" r="r" b="b"/>
            <a:pathLst>
              <a:path w="230504" h="146685">
                <a:moveTo>
                  <a:pt x="0" y="146456"/>
                </a:moveTo>
                <a:lnTo>
                  <a:pt x="230146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2" name="object 29">
            <a:extLst>
              <a:ext uri="{FF2B5EF4-FFF2-40B4-BE49-F238E27FC236}">
                <a16:creationId xmlns:a16="http://schemas.microsoft.com/office/drawing/2014/main" id="{42B2E7DA-3005-4A04-A5D1-22D59C301381}"/>
              </a:ext>
            </a:extLst>
          </p:cNvPr>
          <p:cNvSpPr/>
          <p:nvPr/>
        </p:nvSpPr>
        <p:spPr>
          <a:xfrm>
            <a:off x="7063126" y="1344801"/>
            <a:ext cx="139778" cy="88950"/>
          </a:xfrm>
          <a:custGeom>
            <a:avLst/>
            <a:gdLst/>
            <a:ahLst/>
            <a:cxnLst/>
            <a:rect l="l" t="t" r="r" b="b"/>
            <a:pathLst>
              <a:path w="230504" h="146685">
                <a:moveTo>
                  <a:pt x="0" y="146456"/>
                </a:moveTo>
                <a:lnTo>
                  <a:pt x="230146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3" name="object 30">
            <a:extLst>
              <a:ext uri="{FF2B5EF4-FFF2-40B4-BE49-F238E27FC236}">
                <a16:creationId xmlns:a16="http://schemas.microsoft.com/office/drawing/2014/main" id="{163017FA-134E-4DBA-9CFD-43D0476B5614}"/>
              </a:ext>
            </a:extLst>
          </p:cNvPr>
          <p:cNvSpPr/>
          <p:nvPr/>
        </p:nvSpPr>
        <p:spPr>
          <a:xfrm>
            <a:off x="6460973" y="4370946"/>
            <a:ext cx="4212221" cy="545636"/>
          </a:xfrm>
          <a:custGeom>
            <a:avLst/>
            <a:gdLst/>
            <a:ahLst/>
            <a:cxnLst/>
            <a:rect l="l" t="t" r="r" b="b"/>
            <a:pathLst>
              <a:path w="6946265" h="899795">
                <a:moveTo>
                  <a:pt x="0" y="899663"/>
                </a:moveTo>
                <a:lnTo>
                  <a:pt x="6946237" y="899663"/>
                </a:lnTo>
                <a:lnTo>
                  <a:pt x="6946237" y="0"/>
                </a:lnTo>
                <a:lnTo>
                  <a:pt x="0" y="0"/>
                </a:lnTo>
                <a:lnTo>
                  <a:pt x="0" y="89966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4" name="object 31">
            <a:extLst>
              <a:ext uri="{FF2B5EF4-FFF2-40B4-BE49-F238E27FC236}">
                <a16:creationId xmlns:a16="http://schemas.microsoft.com/office/drawing/2014/main" id="{086D4777-2D62-4257-A887-B82C29B08AAE}"/>
              </a:ext>
            </a:extLst>
          </p:cNvPr>
          <p:cNvSpPr/>
          <p:nvPr/>
        </p:nvSpPr>
        <p:spPr>
          <a:xfrm>
            <a:off x="10298904" y="4529539"/>
            <a:ext cx="216021" cy="216021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355675" y="0"/>
                </a:moveTo>
                <a:lnTo>
                  <a:pt x="0" y="0"/>
                </a:lnTo>
                <a:lnTo>
                  <a:pt x="88918" y="355681"/>
                </a:lnTo>
                <a:lnTo>
                  <a:pt x="266756" y="355681"/>
                </a:lnTo>
                <a:lnTo>
                  <a:pt x="3556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5" name="object 32">
            <a:extLst>
              <a:ext uri="{FF2B5EF4-FFF2-40B4-BE49-F238E27FC236}">
                <a16:creationId xmlns:a16="http://schemas.microsoft.com/office/drawing/2014/main" id="{B9519F9D-EBB6-46EC-A646-DF1199ED0017}"/>
              </a:ext>
            </a:extLst>
          </p:cNvPr>
          <p:cNvSpPr/>
          <p:nvPr/>
        </p:nvSpPr>
        <p:spPr>
          <a:xfrm>
            <a:off x="10298904" y="4529539"/>
            <a:ext cx="216021" cy="216021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0" y="0"/>
                </a:moveTo>
                <a:lnTo>
                  <a:pt x="88920" y="355680"/>
                </a:lnTo>
                <a:lnTo>
                  <a:pt x="266760" y="355680"/>
                </a:lnTo>
                <a:lnTo>
                  <a:pt x="355680" y="0"/>
                </a:lnTo>
                <a:lnTo>
                  <a:pt x="0" y="0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6" name="object 33">
            <a:extLst>
              <a:ext uri="{FF2B5EF4-FFF2-40B4-BE49-F238E27FC236}">
                <a16:creationId xmlns:a16="http://schemas.microsoft.com/office/drawing/2014/main" id="{B2A48F19-ED69-42AB-A740-2C04662395E4}"/>
              </a:ext>
            </a:extLst>
          </p:cNvPr>
          <p:cNvSpPr/>
          <p:nvPr/>
        </p:nvSpPr>
        <p:spPr>
          <a:xfrm>
            <a:off x="7672620" y="4529539"/>
            <a:ext cx="216021" cy="216021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177837" y="0"/>
                </a:moveTo>
                <a:lnTo>
                  <a:pt x="0" y="355681"/>
                </a:lnTo>
                <a:lnTo>
                  <a:pt x="355675" y="355681"/>
                </a:lnTo>
                <a:lnTo>
                  <a:pt x="177837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7" name="object 34">
            <a:extLst>
              <a:ext uri="{FF2B5EF4-FFF2-40B4-BE49-F238E27FC236}">
                <a16:creationId xmlns:a16="http://schemas.microsoft.com/office/drawing/2014/main" id="{7233F6F2-3B49-4FE0-B9A6-C709FBFCBFCD}"/>
              </a:ext>
            </a:extLst>
          </p:cNvPr>
          <p:cNvSpPr/>
          <p:nvPr/>
        </p:nvSpPr>
        <p:spPr>
          <a:xfrm>
            <a:off x="7672620" y="4529539"/>
            <a:ext cx="216021" cy="216021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0" y="355680"/>
                </a:moveTo>
                <a:lnTo>
                  <a:pt x="177840" y="0"/>
                </a:lnTo>
                <a:lnTo>
                  <a:pt x="355680" y="355680"/>
                </a:lnTo>
                <a:lnTo>
                  <a:pt x="0" y="355680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8" name="object 35">
            <a:extLst>
              <a:ext uri="{FF2B5EF4-FFF2-40B4-BE49-F238E27FC236}">
                <a16:creationId xmlns:a16="http://schemas.microsoft.com/office/drawing/2014/main" id="{A04B1CF0-1557-43F4-B59F-4BABEFC20E24}"/>
              </a:ext>
            </a:extLst>
          </p:cNvPr>
          <p:cNvSpPr/>
          <p:nvPr/>
        </p:nvSpPr>
        <p:spPr>
          <a:xfrm>
            <a:off x="8218173" y="4567599"/>
            <a:ext cx="216021" cy="139778"/>
          </a:xfrm>
          <a:custGeom>
            <a:avLst/>
            <a:gdLst/>
            <a:ahLst/>
            <a:cxnLst/>
            <a:rect l="l" t="t" r="r" b="b"/>
            <a:pathLst>
              <a:path w="356234" h="230504">
                <a:moveTo>
                  <a:pt x="355685" y="0"/>
                </a:moveTo>
                <a:lnTo>
                  <a:pt x="86311" y="0"/>
                </a:lnTo>
                <a:lnTo>
                  <a:pt x="0" y="230146"/>
                </a:lnTo>
                <a:lnTo>
                  <a:pt x="269373" y="230146"/>
                </a:lnTo>
                <a:lnTo>
                  <a:pt x="35568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9" name="object 36">
            <a:extLst>
              <a:ext uri="{FF2B5EF4-FFF2-40B4-BE49-F238E27FC236}">
                <a16:creationId xmlns:a16="http://schemas.microsoft.com/office/drawing/2014/main" id="{AB6C72F2-8F12-4D88-BC50-D3B3A1F207F0}"/>
              </a:ext>
            </a:extLst>
          </p:cNvPr>
          <p:cNvSpPr/>
          <p:nvPr/>
        </p:nvSpPr>
        <p:spPr>
          <a:xfrm>
            <a:off x="8218173" y="4567599"/>
            <a:ext cx="216021" cy="139778"/>
          </a:xfrm>
          <a:custGeom>
            <a:avLst/>
            <a:gdLst/>
            <a:ahLst/>
            <a:cxnLst/>
            <a:rect l="l" t="t" r="r" b="b"/>
            <a:pathLst>
              <a:path w="356234" h="230504">
                <a:moveTo>
                  <a:pt x="0" y="230146"/>
                </a:moveTo>
                <a:lnTo>
                  <a:pt x="86304" y="0"/>
                </a:lnTo>
                <a:lnTo>
                  <a:pt x="355680" y="0"/>
                </a:lnTo>
                <a:lnTo>
                  <a:pt x="269376" y="230146"/>
                </a:lnTo>
                <a:lnTo>
                  <a:pt x="0" y="230146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0" name="object 37">
            <a:extLst>
              <a:ext uri="{FF2B5EF4-FFF2-40B4-BE49-F238E27FC236}">
                <a16:creationId xmlns:a16="http://schemas.microsoft.com/office/drawing/2014/main" id="{B4C39FBD-8800-4919-84CE-A0E1BB669AA1}"/>
              </a:ext>
            </a:extLst>
          </p:cNvPr>
          <p:cNvSpPr/>
          <p:nvPr/>
        </p:nvSpPr>
        <p:spPr>
          <a:xfrm>
            <a:off x="6648113" y="4691301"/>
            <a:ext cx="108203" cy="54294"/>
          </a:xfrm>
          <a:custGeom>
            <a:avLst/>
            <a:gdLst/>
            <a:ahLst/>
            <a:cxnLst/>
            <a:rect l="l" t="t" r="r" b="b"/>
            <a:pathLst>
              <a:path w="178434" h="89534">
                <a:moveTo>
                  <a:pt x="177837" y="0"/>
                </a:moveTo>
                <a:lnTo>
                  <a:pt x="0" y="0"/>
                </a:lnTo>
                <a:lnTo>
                  <a:pt x="0" y="88919"/>
                </a:lnTo>
                <a:lnTo>
                  <a:pt x="177837" y="88919"/>
                </a:lnTo>
                <a:lnTo>
                  <a:pt x="177837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1" name="object 38">
            <a:extLst>
              <a:ext uri="{FF2B5EF4-FFF2-40B4-BE49-F238E27FC236}">
                <a16:creationId xmlns:a16="http://schemas.microsoft.com/office/drawing/2014/main" id="{7515735C-A76E-453A-B931-00312F4AF659}"/>
              </a:ext>
            </a:extLst>
          </p:cNvPr>
          <p:cNvSpPr/>
          <p:nvPr/>
        </p:nvSpPr>
        <p:spPr>
          <a:xfrm>
            <a:off x="6594193" y="4583460"/>
            <a:ext cx="216021" cy="108203"/>
          </a:xfrm>
          <a:custGeom>
            <a:avLst/>
            <a:gdLst/>
            <a:ahLst/>
            <a:cxnLst/>
            <a:rect l="l" t="t" r="r" b="b"/>
            <a:pathLst>
              <a:path w="356234" h="178434">
                <a:moveTo>
                  <a:pt x="355685" y="0"/>
                </a:moveTo>
                <a:lnTo>
                  <a:pt x="0" y="0"/>
                </a:lnTo>
                <a:lnTo>
                  <a:pt x="0" y="177839"/>
                </a:lnTo>
                <a:lnTo>
                  <a:pt x="355685" y="177839"/>
                </a:lnTo>
                <a:lnTo>
                  <a:pt x="35568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2" name="object 39">
            <a:extLst>
              <a:ext uri="{FF2B5EF4-FFF2-40B4-BE49-F238E27FC236}">
                <a16:creationId xmlns:a16="http://schemas.microsoft.com/office/drawing/2014/main" id="{ADC87399-5E1E-4EDC-9EEF-3D53D5668389}"/>
              </a:ext>
            </a:extLst>
          </p:cNvPr>
          <p:cNvSpPr/>
          <p:nvPr/>
        </p:nvSpPr>
        <p:spPr>
          <a:xfrm>
            <a:off x="6648113" y="4529539"/>
            <a:ext cx="108203" cy="54294"/>
          </a:xfrm>
          <a:custGeom>
            <a:avLst/>
            <a:gdLst/>
            <a:ahLst/>
            <a:cxnLst/>
            <a:rect l="l" t="t" r="r" b="b"/>
            <a:pathLst>
              <a:path w="178434" h="89534">
                <a:moveTo>
                  <a:pt x="177837" y="0"/>
                </a:moveTo>
                <a:lnTo>
                  <a:pt x="0" y="0"/>
                </a:lnTo>
                <a:lnTo>
                  <a:pt x="0" y="88919"/>
                </a:lnTo>
                <a:lnTo>
                  <a:pt x="177837" y="88919"/>
                </a:lnTo>
                <a:lnTo>
                  <a:pt x="177837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3" name="object 40">
            <a:extLst>
              <a:ext uri="{FF2B5EF4-FFF2-40B4-BE49-F238E27FC236}">
                <a16:creationId xmlns:a16="http://schemas.microsoft.com/office/drawing/2014/main" id="{E5370456-995C-4AD9-92D1-785F79D6C52D}"/>
              </a:ext>
            </a:extLst>
          </p:cNvPr>
          <p:cNvSpPr/>
          <p:nvPr/>
        </p:nvSpPr>
        <p:spPr>
          <a:xfrm>
            <a:off x="6594193" y="4529539"/>
            <a:ext cx="216021" cy="216021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0" y="88919"/>
                </a:moveTo>
                <a:lnTo>
                  <a:pt x="88919" y="88919"/>
                </a:lnTo>
                <a:lnTo>
                  <a:pt x="88919" y="0"/>
                </a:lnTo>
                <a:lnTo>
                  <a:pt x="266761" y="0"/>
                </a:lnTo>
                <a:lnTo>
                  <a:pt x="266761" y="88919"/>
                </a:lnTo>
                <a:lnTo>
                  <a:pt x="355680" y="88919"/>
                </a:lnTo>
                <a:lnTo>
                  <a:pt x="355680" y="266759"/>
                </a:lnTo>
                <a:lnTo>
                  <a:pt x="266761" y="266759"/>
                </a:lnTo>
                <a:lnTo>
                  <a:pt x="266761" y="355678"/>
                </a:lnTo>
                <a:lnTo>
                  <a:pt x="88919" y="355678"/>
                </a:lnTo>
                <a:lnTo>
                  <a:pt x="88919" y="266759"/>
                </a:lnTo>
                <a:lnTo>
                  <a:pt x="0" y="266759"/>
                </a:lnTo>
                <a:lnTo>
                  <a:pt x="0" y="88919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4" name="object 41">
            <a:extLst>
              <a:ext uri="{FF2B5EF4-FFF2-40B4-BE49-F238E27FC236}">
                <a16:creationId xmlns:a16="http://schemas.microsoft.com/office/drawing/2014/main" id="{C9C1CB36-D651-4055-ABE6-5CE5FC5B828C}"/>
              </a:ext>
            </a:extLst>
          </p:cNvPr>
          <p:cNvSpPr/>
          <p:nvPr/>
        </p:nvSpPr>
        <p:spPr>
          <a:xfrm>
            <a:off x="7139746" y="4529539"/>
            <a:ext cx="216021" cy="216021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251521" y="0"/>
                </a:moveTo>
                <a:lnTo>
                  <a:pt x="104174" y="0"/>
                </a:lnTo>
                <a:lnTo>
                  <a:pt x="0" y="104167"/>
                </a:lnTo>
                <a:lnTo>
                  <a:pt x="0" y="251510"/>
                </a:lnTo>
                <a:lnTo>
                  <a:pt x="104174" y="355679"/>
                </a:lnTo>
                <a:lnTo>
                  <a:pt x="251521" y="355679"/>
                </a:lnTo>
                <a:lnTo>
                  <a:pt x="355685" y="251510"/>
                </a:lnTo>
                <a:lnTo>
                  <a:pt x="355685" y="104167"/>
                </a:lnTo>
                <a:lnTo>
                  <a:pt x="25152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5" name="object 42">
            <a:extLst>
              <a:ext uri="{FF2B5EF4-FFF2-40B4-BE49-F238E27FC236}">
                <a16:creationId xmlns:a16="http://schemas.microsoft.com/office/drawing/2014/main" id="{86855CC5-8491-412F-8687-91404509655B}"/>
              </a:ext>
            </a:extLst>
          </p:cNvPr>
          <p:cNvSpPr/>
          <p:nvPr/>
        </p:nvSpPr>
        <p:spPr>
          <a:xfrm>
            <a:off x="7139746" y="4529539"/>
            <a:ext cx="216021" cy="216021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0" y="104167"/>
                </a:moveTo>
                <a:lnTo>
                  <a:pt x="104167" y="0"/>
                </a:lnTo>
                <a:lnTo>
                  <a:pt x="251513" y="0"/>
                </a:lnTo>
                <a:lnTo>
                  <a:pt x="355680" y="104167"/>
                </a:lnTo>
                <a:lnTo>
                  <a:pt x="355680" y="251511"/>
                </a:lnTo>
                <a:lnTo>
                  <a:pt x="251513" y="355678"/>
                </a:lnTo>
                <a:lnTo>
                  <a:pt x="104167" y="355678"/>
                </a:lnTo>
                <a:lnTo>
                  <a:pt x="0" y="251511"/>
                </a:lnTo>
                <a:lnTo>
                  <a:pt x="0" y="104167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6" name="object 43">
            <a:extLst>
              <a:ext uri="{FF2B5EF4-FFF2-40B4-BE49-F238E27FC236}">
                <a16:creationId xmlns:a16="http://schemas.microsoft.com/office/drawing/2014/main" id="{8F9BDE1D-F03F-40EF-9ED5-8741995C7526}"/>
              </a:ext>
            </a:extLst>
          </p:cNvPr>
          <p:cNvSpPr/>
          <p:nvPr/>
        </p:nvSpPr>
        <p:spPr>
          <a:xfrm>
            <a:off x="8751047" y="4529539"/>
            <a:ext cx="152486" cy="216021"/>
          </a:xfrm>
          <a:custGeom>
            <a:avLst/>
            <a:gdLst/>
            <a:ahLst/>
            <a:cxnLst/>
            <a:rect l="l" t="t" r="r" b="b"/>
            <a:pathLst>
              <a:path w="251459" h="356234">
                <a:moveTo>
                  <a:pt x="125524" y="0"/>
                </a:moveTo>
                <a:lnTo>
                  <a:pt x="85848" y="9066"/>
                </a:lnTo>
                <a:lnTo>
                  <a:pt x="51390" y="34312"/>
                </a:lnTo>
                <a:lnTo>
                  <a:pt x="24218" y="72810"/>
                </a:lnTo>
                <a:lnTo>
                  <a:pt x="6399" y="121629"/>
                </a:lnTo>
                <a:lnTo>
                  <a:pt x="0" y="177840"/>
                </a:lnTo>
                <a:lnTo>
                  <a:pt x="6399" y="234051"/>
                </a:lnTo>
                <a:lnTo>
                  <a:pt x="24218" y="282870"/>
                </a:lnTo>
                <a:lnTo>
                  <a:pt x="51390" y="321368"/>
                </a:lnTo>
                <a:lnTo>
                  <a:pt x="85848" y="346614"/>
                </a:lnTo>
                <a:lnTo>
                  <a:pt x="125524" y="355681"/>
                </a:lnTo>
                <a:lnTo>
                  <a:pt x="165206" y="346614"/>
                </a:lnTo>
                <a:lnTo>
                  <a:pt x="199667" y="321368"/>
                </a:lnTo>
                <a:lnTo>
                  <a:pt x="226841" y="282870"/>
                </a:lnTo>
                <a:lnTo>
                  <a:pt x="244661" y="234051"/>
                </a:lnTo>
                <a:lnTo>
                  <a:pt x="251060" y="177840"/>
                </a:lnTo>
                <a:lnTo>
                  <a:pt x="244661" y="121629"/>
                </a:lnTo>
                <a:lnTo>
                  <a:pt x="226841" y="72810"/>
                </a:lnTo>
                <a:lnTo>
                  <a:pt x="199667" y="34312"/>
                </a:lnTo>
                <a:lnTo>
                  <a:pt x="165206" y="9066"/>
                </a:lnTo>
                <a:lnTo>
                  <a:pt x="125524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7" name="object 44">
            <a:extLst>
              <a:ext uri="{FF2B5EF4-FFF2-40B4-BE49-F238E27FC236}">
                <a16:creationId xmlns:a16="http://schemas.microsoft.com/office/drawing/2014/main" id="{BA7BE33D-C48F-4A87-B3AA-77806E15FF3C}"/>
              </a:ext>
            </a:extLst>
          </p:cNvPr>
          <p:cNvSpPr/>
          <p:nvPr/>
        </p:nvSpPr>
        <p:spPr>
          <a:xfrm>
            <a:off x="8751047" y="4529539"/>
            <a:ext cx="152486" cy="216021"/>
          </a:xfrm>
          <a:custGeom>
            <a:avLst/>
            <a:gdLst/>
            <a:ahLst/>
            <a:cxnLst/>
            <a:rect l="l" t="t" r="r" b="b"/>
            <a:pathLst>
              <a:path w="251459" h="356234">
                <a:moveTo>
                  <a:pt x="0" y="177840"/>
                </a:moveTo>
                <a:lnTo>
                  <a:pt x="6399" y="121629"/>
                </a:lnTo>
                <a:lnTo>
                  <a:pt x="24220" y="72810"/>
                </a:lnTo>
                <a:lnTo>
                  <a:pt x="51395" y="34312"/>
                </a:lnTo>
                <a:lnTo>
                  <a:pt x="85855" y="9066"/>
                </a:lnTo>
                <a:lnTo>
                  <a:pt x="125534" y="0"/>
                </a:lnTo>
                <a:lnTo>
                  <a:pt x="165213" y="9066"/>
                </a:lnTo>
                <a:lnTo>
                  <a:pt x="199673" y="34312"/>
                </a:lnTo>
                <a:lnTo>
                  <a:pt x="226848" y="72810"/>
                </a:lnTo>
                <a:lnTo>
                  <a:pt x="244669" y="121629"/>
                </a:lnTo>
                <a:lnTo>
                  <a:pt x="251068" y="177840"/>
                </a:lnTo>
                <a:lnTo>
                  <a:pt x="244669" y="234051"/>
                </a:lnTo>
                <a:lnTo>
                  <a:pt x="226848" y="282870"/>
                </a:lnTo>
                <a:lnTo>
                  <a:pt x="199673" y="321367"/>
                </a:lnTo>
                <a:lnTo>
                  <a:pt x="165213" y="346614"/>
                </a:lnTo>
                <a:lnTo>
                  <a:pt x="125534" y="355680"/>
                </a:lnTo>
                <a:lnTo>
                  <a:pt x="85855" y="346614"/>
                </a:lnTo>
                <a:lnTo>
                  <a:pt x="51395" y="321367"/>
                </a:lnTo>
                <a:lnTo>
                  <a:pt x="24220" y="282870"/>
                </a:lnTo>
                <a:lnTo>
                  <a:pt x="6399" y="234051"/>
                </a:lnTo>
                <a:lnTo>
                  <a:pt x="0" y="177840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8" name="object 45">
            <a:extLst>
              <a:ext uri="{FF2B5EF4-FFF2-40B4-BE49-F238E27FC236}">
                <a16:creationId xmlns:a16="http://schemas.microsoft.com/office/drawing/2014/main" id="{1FDF8476-26D6-4CA5-B50D-C996E391B64B}"/>
              </a:ext>
            </a:extLst>
          </p:cNvPr>
          <p:cNvSpPr/>
          <p:nvPr/>
        </p:nvSpPr>
        <p:spPr>
          <a:xfrm>
            <a:off x="9766036" y="4529539"/>
            <a:ext cx="216021" cy="216021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177837" y="0"/>
                </a:moveTo>
                <a:lnTo>
                  <a:pt x="0" y="135857"/>
                </a:lnTo>
                <a:lnTo>
                  <a:pt x="67924" y="355680"/>
                </a:lnTo>
                <a:lnTo>
                  <a:pt x="287750" y="355680"/>
                </a:lnTo>
                <a:lnTo>
                  <a:pt x="355675" y="135857"/>
                </a:lnTo>
                <a:lnTo>
                  <a:pt x="177837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9" name="object 46">
            <a:extLst>
              <a:ext uri="{FF2B5EF4-FFF2-40B4-BE49-F238E27FC236}">
                <a16:creationId xmlns:a16="http://schemas.microsoft.com/office/drawing/2014/main" id="{8D708411-8AEA-4917-9FFF-2E3972B02CA3}"/>
              </a:ext>
            </a:extLst>
          </p:cNvPr>
          <p:cNvSpPr/>
          <p:nvPr/>
        </p:nvSpPr>
        <p:spPr>
          <a:xfrm>
            <a:off x="9766037" y="4529539"/>
            <a:ext cx="216021" cy="216021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0" y="135857"/>
                </a:moveTo>
                <a:lnTo>
                  <a:pt x="177840" y="0"/>
                </a:lnTo>
                <a:lnTo>
                  <a:pt x="355680" y="135857"/>
                </a:lnTo>
                <a:lnTo>
                  <a:pt x="287751" y="355680"/>
                </a:lnTo>
                <a:lnTo>
                  <a:pt x="67928" y="355680"/>
                </a:lnTo>
                <a:lnTo>
                  <a:pt x="0" y="135857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0" name="object 47">
            <a:extLst>
              <a:ext uri="{FF2B5EF4-FFF2-40B4-BE49-F238E27FC236}">
                <a16:creationId xmlns:a16="http://schemas.microsoft.com/office/drawing/2014/main" id="{3F798187-3188-41DF-9A23-E63296850FDE}"/>
              </a:ext>
            </a:extLst>
          </p:cNvPr>
          <p:cNvSpPr/>
          <p:nvPr/>
        </p:nvSpPr>
        <p:spPr>
          <a:xfrm>
            <a:off x="9220476" y="4567599"/>
            <a:ext cx="216021" cy="139778"/>
          </a:xfrm>
          <a:custGeom>
            <a:avLst/>
            <a:gdLst/>
            <a:ahLst/>
            <a:cxnLst/>
            <a:rect l="l" t="t" r="r" b="b"/>
            <a:pathLst>
              <a:path w="356234" h="230504">
                <a:moveTo>
                  <a:pt x="317320" y="0"/>
                </a:moveTo>
                <a:lnTo>
                  <a:pt x="38354" y="0"/>
                </a:lnTo>
                <a:lnTo>
                  <a:pt x="35340" y="14931"/>
                </a:lnTo>
                <a:lnTo>
                  <a:pt x="27120" y="27124"/>
                </a:lnTo>
                <a:lnTo>
                  <a:pt x="14929" y="35344"/>
                </a:lnTo>
                <a:lnTo>
                  <a:pt x="0" y="38359"/>
                </a:lnTo>
                <a:lnTo>
                  <a:pt x="0" y="191787"/>
                </a:lnTo>
                <a:lnTo>
                  <a:pt x="14929" y="194802"/>
                </a:lnTo>
                <a:lnTo>
                  <a:pt x="27120" y="203023"/>
                </a:lnTo>
                <a:lnTo>
                  <a:pt x="35340" y="215216"/>
                </a:lnTo>
                <a:lnTo>
                  <a:pt x="38354" y="230146"/>
                </a:lnTo>
                <a:lnTo>
                  <a:pt x="317320" y="230146"/>
                </a:lnTo>
                <a:lnTo>
                  <a:pt x="320335" y="215216"/>
                </a:lnTo>
                <a:lnTo>
                  <a:pt x="328559" y="203023"/>
                </a:lnTo>
                <a:lnTo>
                  <a:pt x="340754" y="194802"/>
                </a:lnTo>
                <a:lnTo>
                  <a:pt x="355685" y="191787"/>
                </a:lnTo>
                <a:lnTo>
                  <a:pt x="355685" y="38359"/>
                </a:lnTo>
                <a:lnTo>
                  <a:pt x="340754" y="35344"/>
                </a:lnTo>
                <a:lnTo>
                  <a:pt x="328559" y="27124"/>
                </a:lnTo>
                <a:lnTo>
                  <a:pt x="320335" y="14931"/>
                </a:lnTo>
                <a:lnTo>
                  <a:pt x="31732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1" name="object 48">
            <a:extLst>
              <a:ext uri="{FF2B5EF4-FFF2-40B4-BE49-F238E27FC236}">
                <a16:creationId xmlns:a16="http://schemas.microsoft.com/office/drawing/2014/main" id="{380273AF-34C7-441F-8FB1-F9BF7B68CC67}"/>
              </a:ext>
            </a:extLst>
          </p:cNvPr>
          <p:cNvSpPr/>
          <p:nvPr/>
        </p:nvSpPr>
        <p:spPr>
          <a:xfrm>
            <a:off x="9220476" y="4567599"/>
            <a:ext cx="216021" cy="139778"/>
          </a:xfrm>
          <a:custGeom>
            <a:avLst/>
            <a:gdLst/>
            <a:ahLst/>
            <a:cxnLst/>
            <a:rect l="l" t="t" r="r" b="b"/>
            <a:pathLst>
              <a:path w="356234" h="230504">
                <a:moveTo>
                  <a:pt x="0" y="38358"/>
                </a:moveTo>
                <a:lnTo>
                  <a:pt x="14930" y="35344"/>
                </a:lnTo>
                <a:lnTo>
                  <a:pt x="27123" y="27123"/>
                </a:lnTo>
                <a:lnTo>
                  <a:pt x="35344" y="14930"/>
                </a:lnTo>
                <a:lnTo>
                  <a:pt x="38358" y="0"/>
                </a:lnTo>
                <a:lnTo>
                  <a:pt x="317322" y="0"/>
                </a:lnTo>
                <a:lnTo>
                  <a:pt x="320336" y="14930"/>
                </a:lnTo>
                <a:lnTo>
                  <a:pt x="328557" y="27123"/>
                </a:lnTo>
                <a:lnTo>
                  <a:pt x="340750" y="35344"/>
                </a:lnTo>
                <a:lnTo>
                  <a:pt x="355680" y="38358"/>
                </a:lnTo>
                <a:lnTo>
                  <a:pt x="355680" y="191787"/>
                </a:lnTo>
                <a:lnTo>
                  <a:pt x="340750" y="194802"/>
                </a:lnTo>
                <a:lnTo>
                  <a:pt x="328557" y="203022"/>
                </a:lnTo>
                <a:lnTo>
                  <a:pt x="320336" y="215215"/>
                </a:lnTo>
                <a:lnTo>
                  <a:pt x="317322" y="230146"/>
                </a:lnTo>
                <a:lnTo>
                  <a:pt x="38358" y="230146"/>
                </a:lnTo>
                <a:lnTo>
                  <a:pt x="35344" y="215215"/>
                </a:lnTo>
                <a:lnTo>
                  <a:pt x="27123" y="203022"/>
                </a:lnTo>
                <a:lnTo>
                  <a:pt x="14930" y="194802"/>
                </a:lnTo>
                <a:lnTo>
                  <a:pt x="0" y="191787"/>
                </a:lnTo>
                <a:lnTo>
                  <a:pt x="0" y="38358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2" name="object 49">
            <a:extLst>
              <a:ext uri="{FF2B5EF4-FFF2-40B4-BE49-F238E27FC236}">
                <a16:creationId xmlns:a16="http://schemas.microsoft.com/office/drawing/2014/main" id="{4D4464B8-F1D9-4488-8744-67FDC3432BCB}"/>
              </a:ext>
            </a:extLst>
          </p:cNvPr>
          <p:cNvSpPr/>
          <p:nvPr/>
        </p:nvSpPr>
        <p:spPr>
          <a:xfrm>
            <a:off x="7425213" y="4472445"/>
            <a:ext cx="127071" cy="304585"/>
          </a:xfrm>
          <a:custGeom>
            <a:avLst/>
            <a:gdLst/>
            <a:ahLst/>
            <a:cxnLst/>
            <a:rect l="l" t="t" r="r" b="b"/>
            <a:pathLst>
              <a:path w="209550" h="502284">
                <a:moveTo>
                  <a:pt x="209224" y="0"/>
                </a:moveTo>
                <a:lnTo>
                  <a:pt x="0" y="502137"/>
                </a:lnTo>
              </a:path>
            </a:pathLst>
          </a:custGeom>
          <a:ln w="41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3" name="object 50">
            <a:extLst>
              <a:ext uri="{FF2B5EF4-FFF2-40B4-BE49-F238E27FC236}">
                <a16:creationId xmlns:a16="http://schemas.microsoft.com/office/drawing/2014/main" id="{9970B475-0419-4D19-BE7D-94F16202CAC7}"/>
              </a:ext>
            </a:extLst>
          </p:cNvPr>
          <p:cNvSpPr/>
          <p:nvPr/>
        </p:nvSpPr>
        <p:spPr>
          <a:xfrm>
            <a:off x="6892345" y="4472445"/>
            <a:ext cx="127071" cy="304585"/>
          </a:xfrm>
          <a:custGeom>
            <a:avLst/>
            <a:gdLst/>
            <a:ahLst/>
            <a:cxnLst/>
            <a:rect l="l" t="t" r="r" b="b"/>
            <a:pathLst>
              <a:path w="209550" h="502284">
                <a:moveTo>
                  <a:pt x="209224" y="0"/>
                </a:moveTo>
                <a:lnTo>
                  <a:pt x="0" y="502137"/>
                </a:lnTo>
              </a:path>
            </a:pathLst>
          </a:custGeom>
          <a:ln w="41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4" name="object 51">
            <a:extLst>
              <a:ext uri="{FF2B5EF4-FFF2-40B4-BE49-F238E27FC236}">
                <a16:creationId xmlns:a16="http://schemas.microsoft.com/office/drawing/2014/main" id="{1372B589-00A1-4D5A-9F22-EDD865CC6A73}"/>
              </a:ext>
            </a:extLst>
          </p:cNvPr>
          <p:cNvSpPr/>
          <p:nvPr/>
        </p:nvSpPr>
        <p:spPr>
          <a:xfrm>
            <a:off x="8503640" y="4472445"/>
            <a:ext cx="127071" cy="304585"/>
          </a:xfrm>
          <a:custGeom>
            <a:avLst/>
            <a:gdLst/>
            <a:ahLst/>
            <a:cxnLst/>
            <a:rect l="l" t="t" r="r" b="b"/>
            <a:pathLst>
              <a:path w="209550" h="502284">
                <a:moveTo>
                  <a:pt x="209224" y="0"/>
                </a:moveTo>
                <a:lnTo>
                  <a:pt x="0" y="502137"/>
                </a:lnTo>
              </a:path>
            </a:pathLst>
          </a:custGeom>
          <a:ln w="41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5" name="object 52">
            <a:extLst>
              <a:ext uri="{FF2B5EF4-FFF2-40B4-BE49-F238E27FC236}">
                <a16:creationId xmlns:a16="http://schemas.microsoft.com/office/drawing/2014/main" id="{AA90099C-50EB-4B6B-A333-0A34F0883CED}"/>
              </a:ext>
            </a:extLst>
          </p:cNvPr>
          <p:cNvSpPr/>
          <p:nvPr/>
        </p:nvSpPr>
        <p:spPr>
          <a:xfrm>
            <a:off x="7970773" y="4472445"/>
            <a:ext cx="127071" cy="304585"/>
          </a:xfrm>
          <a:custGeom>
            <a:avLst/>
            <a:gdLst/>
            <a:ahLst/>
            <a:cxnLst/>
            <a:rect l="l" t="t" r="r" b="b"/>
            <a:pathLst>
              <a:path w="209550" h="502284">
                <a:moveTo>
                  <a:pt x="209224" y="0"/>
                </a:moveTo>
                <a:lnTo>
                  <a:pt x="0" y="502137"/>
                </a:lnTo>
              </a:path>
            </a:pathLst>
          </a:custGeom>
          <a:ln w="41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6" name="object 53">
            <a:extLst>
              <a:ext uri="{FF2B5EF4-FFF2-40B4-BE49-F238E27FC236}">
                <a16:creationId xmlns:a16="http://schemas.microsoft.com/office/drawing/2014/main" id="{02D0FB64-5A12-40B2-87AF-5BE5F6A642EC}"/>
              </a:ext>
            </a:extLst>
          </p:cNvPr>
          <p:cNvSpPr/>
          <p:nvPr/>
        </p:nvSpPr>
        <p:spPr>
          <a:xfrm>
            <a:off x="8973075" y="4472445"/>
            <a:ext cx="127071" cy="304585"/>
          </a:xfrm>
          <a:custGeom>
            <a:avLst/>
            <a:gdLst/>
            <a:ahLst/>
            <a:cxnLst/>
            <a:rect l="l" t="t" r="r" b="b"/>
            <a:pathLst>
              <a:path w="209550" h="502284">
                <a:moveTo>
                  <a:pt x="209224" y="0"/>
                </a:moveTo>
                <a:lnTo>
                  <a:pt x="0" y="502137"/>
                </a:lnTo>
              </a:path>
            </a:pathLst>
          </a:custGeom>
          <a:ln w="41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7" name="object 54">
            <a:extLst>
              <a:ext uri="{FF2B5EF4-FFF2-40B4-BE49-F238E27FC236}">
                <a16:creationId xmlns:a16="http://schemas.microsoft.com/office/drawing/2014/main" id="{E78ACFB7-9FE6-4A41-B8FB-0E9428A8B673}"/>
              </a:ext>
            </a:extLst>
          </p:cNvPr>
          <p:cNvSpPr/>
          <p:nvPr/>
        </p:nvSpPr>
        <p:spPr>
          <a:xfrm>
            <a:off x="9518629" y="4472445"/>
            <a:ext cx="127071" cy="304585"/>
          </a:xfrm>
          <a:custGeom>
            <a:avLst/>
            <a:gdLst/>
            <a:ahLst/>
            <a:cxnLst/>
            <a:rect l="l" t="t" r="r" b="b"/>
            <a:pathLst>
              <a:path w="209550" h="502284">
                <a:moveTo>
                  <a:pt x="209224" y="0"/>
                </a:moveTo>
                <a:lnTo>
                  <a:pt x="0" y="502137"/>
                </a:lnTo>
              </a:path>
            </a:pathLst>
          </a:custGeom>
          <a:ln w="41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8" name="object 55">
            <a:extLst>
              <a:ext uri="{FF2B5EF4-FFF2-40B4-BE49-F238E27FC236}">
                <a16:creationId xmlns:a16="http://schemas.microsoft.com/office/drawing/2014/main" id="{B22D60FD-4A25-4A50-9F6A-313ECF0AC1F4}"/>
              </a:ext>
            </a:extLst>
          </p:cNvPr>
          <p:cNvSpPr txBox="1"/>
          <p:nvPr/>
        </p:nvSpPr>
        <p:spPr>
          <a:xfrm>
            <a:off x="6460973" y="4361878"/>
            <a:ext cx="4212221" cy="37633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433582">
              <a:spcBef>
                <a:spcPts val="61"/>
              </a:spcBef>
              <a:tabLst>
                <a:tab pos="972287" algn="l"/>
                <a:tab pos="1510991" algn="l"/>
                <a:tab pos="2049695" algn="l"/>
                <a:tab pos="2518319" algn="l"/>
                <a:tab pos="3057023" algn="l"/>
                <a:tab pos="3595728" algn="l"/>
              </a:tabLst>
            </a:pPr>
            <a:r>
              <a:rPr sz="2395" b="1" dirty="0">
                <a:latin typeface="Corbel"/>
                <a:cs typeface="Corbel"/>
              </a:rPr>
              <a:t>&gt;	&gt;	&gt;	&gt;	&gt;	&gt;	&gt;</a:t>
            </a:r>
            <a:endParaRPr sz="2395">
              <a:latin typeface="Corbel"/>
              <a:cs typeface="Corbel"/>
            </a:endParaRPr>
          </a:p>
        </p:txBody>
      </p:sp>
      <p:sp>
        <p:nvSpPr>
          <p:cNvPr id="129" name="object 56">
            <a:extLst>
              <a:ext uri="{FF2B5EF4-FFF2-40B4-BE49-F238E27FC236}">
                <a16:creationId xmlns:a16="http://schemas.microsoft.com/office/drawing/2014/main" id="{E7FEDD74-C928-4133-9F8E-3E553D54969B}"/>
              </a:ext>
            </a:extLst>
          </p:cNvPr>
          <p:cNvSpPr/>
          <p:nvPr/>
        </p:nvSpPr>
        <p:spPr>
          <a:xfrm>
            <a:off x="10051496" y="4472445"/>
            <a:ext cx="127071" cy="304585"/>
          </a:xfrm>
          <a:custGeom>
            <a:avLst/>
            <a:gdLst/>
            <a:ahLst/>
            <a:cxnLst/>
            <a:rect l="l" t="t" r="r" b="b"/>
            <a:pathLst>
              <a:path w="209550" h="502284">
                <a:moveTo>
                  <a:pt x="209224" y="0"/>
                </a:moveTo>
                <a:lnTo>
                  <a:pt x="0" y="502137"/>
                </a:lnTo>
              </a:path>
            </a:pathLst>
          </a:custGeom>
          <a:ln w="41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0" name="object 57">
            <a:extLst>
              <a:ext uri="{FF2B5EF4-FFF2-40B4-BE49-F238E27FC236}">
                <a16:creationId xmlns:a16="http://schemas.microsoft.com/office/drawing/2014/main" id="{F9AC480A-BBAF-429A-9471-D99D3E76F1C5}"/>
              </a:ext>
            </a:extLst>
          </p:cNvPr>
          <p:cNvSpPr/>
          <p:nvPr/>
        </p:nvSpPr>
        <p:spPr>
          <a:xfrm>
            <a:off x="6473163" y="2277322"/>
            <a:ext cx="1243373" cy="862930"/>
          </a:xfrm>
          <a:custGeom>
            <a:avLst/>
            <a:gdLst/>
            <a:ahLst/>
            <a:cxnLst/>
            <a:rect l="l" t="t" r="r" b="b"/>
            <a:pathLst>
              <a:path w="2050415" h="1423034">
                <a:moveTo>
                  <a:pt x="0" y="1422723"/>
                </a:moveTo>
                <a:lnTo>
                  <a:pt x="2050395" y="1422723"/>
                </a:lnTo>
                <a:lnTo>
                  <a:pt x="2050395" y="0"/>
                </a:lnTo>
                <a:lnTo>
                  <a:pt x="0" y="0"/>
                </a:lnTo>
                <a:lnTo>
                  <a:pt x="0" y="142272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1" name="object 58">
            <a:extLst>
              <a:ext uri="{FF2B5EF4-FFF2-40B4-BE49-F238E27FC236}">
                <a16:creationId xmlns:a16="http://schemas.microsoft.com/office/drawing/2014/main" id="{A3D698E1-7555-4124-B8C1-C8A6233959C9}"/>
              </a:ext>
            </a:extLst>
          </p:cNvPr>
          <p:cNvSpPr/>
          <p:nvPr/>
        </p:nvSpPr>
        <p:spPr>
          <a:xfrm>
            <a:off x="10304751" y="2277322"/>
            <a:ext cx="1243373" cy="862930"/>
          </a:xfrm>
          <a:custGeom>
            <a:avLst/>
            <a:gdLst/>
            <a:ahLst/>
            <a:cxnLst/>
            <a:rect l="l" t="t" r="r" b="b"/>
            <a:pathLst>
              <a:path w="2050415" h="1423034">
                <a:moveTo>
                  <a:pt x="0" y="1422723"/>
                </a:moveTo>
                <a:lnTo>
                  <a:pt x="2050395" y="1422723"/>
                </a:lnTo>
                <a:lnTo>
                  <a:pt x="2050395" y="0"/>
                </a:lnTo>
                <a:lnTo>
                  <a:pt x="0" y="0"/>
                </a:lnTo>
                <a:lnTo>
                  <a:pt x="0" y="142272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2" name="object 59">
            <a:extLst>
              <a:ext uri="{FF2B5EF4-FFF2-40B4-BE49-F238E27FC236}">
                <a16:creationId xmlns:a16="http://schemas.microsoft.com/office/drawing/2014/main" id="{C721FE77-C14D-4708-92A8-8EDCD33E39A2}"/>
              </a:ext>
            </a:extLst>
          </p:cNvPr>
          <p:cNvSpPr/>
          <p:nvPr/>
        </p:nvSpPr>
        <p:spPr>
          <a:xfrm>
            <a:off x="8388956" y="2277322"/>
            <a:ext cx="1243373" cy="862930"/>
          </a:xfrm>
          <a:custGeom>
            <a:avLst/>
            <a:gdLst/>
            <a:ahLst/>
            <a:cxnLst/>
            <a:rect l="l" t="t" r="r" b="b"/>
            <a:pathLst>
              <a:path w="2050415" h="1423034">
                <a:moveTo>
                  <a:pt x="0" y="1422723"/>
                </a:moveTo>
                <a:lnTo>
                  <a:pt x="2050395" y="1422723"/>
                </a:lnTo>
                <a:lnTo>
                  <a:pt x="2050395" y="0"/>
                </a:lnTo>
                <a:lnTo>
                  <a:pt x="0" y="0"/>
                </a:lnTo>
                <a:lnTo>
                  <a:pt x="0" y="142272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3" name="object 60">
            <a:extLst>
              <a:ext uri="{FF2B5EF4-FFF2-40B4-BE49-F238E27FC236}">
                <a16:creationId xmlns:a16="http://schemas.microsoft.com/office/drawing/2014/main" id="{6A59E52A-1EF5-4573-9D39-D99EA0A55E93}"/>
              </a:ext>
            </a:extLst>
          </p:cNvPr>
          <p:cNvSpPr/>
          <p:nvPr/>
        </p:nvSpPr>
        <p:spPr>
          <a:xfrm>
            <a:off x="6720567" y="2372477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115075" y="0"/>
                </a:moveTo>
                <a:lnTo>
                  <a:pt x="70285" y="10687"/>
                </a:lnTo>
                <a:lnTo>
                  <a:pt x="33707" y="39831"/>
                </a:lnTo>
                <a:lnTo>
                  <a:pt x="9044" y="83059"/>
                </a:lnTo>
                <a:lnTo>
                  <a:pt x="0" y="135995"/>
                </a:lnTo>
                <a:lnTo>
                  <a:pt x="9044" y="188931"/>
                </a:lnTo>
                <a:lnTo>
                  <a:pt x="33707" y="232159"/>
                </a:lnTo>
                <a:lnTo>
                  <a:pt x="70285" y="261304"/>
                </a:lnTo>
                <a:lnTo>
                  <a:pt x="115075" y="271991"/>
                </a:lnTo>
                <a:lnTo>
                  <a:pt x="159869" y="261304"/>
                </a:lnTo>
                <a:lnTo>
                  <a:pt x="196446" y="232159"/>
                </a:lnTo>
                <a:lnTo>
                  <a:pt x="221107" y="188931"/>
                </a:lnTo>
                <a:lnTo>
                  <a:pt x="230150" y="135995"/>
                </a:lnTo>
                <a:lnTo>
                  <a:pt x="221107" y="83059"/>
                </a:lnTo>
                <a:lnTo>
                  <a:pt x="196446" y="39831"/>
                </a:lnTo>
                <a:lnTo>
                  <a:pt x="159869" y="10687"/>
                </a:lnTo>
                <a:lnTo>
                  <a:pt x="1150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4" name="object 61">
            <a:extLst>
              <a:ext uri="{FF2B5EF4-FFF2-40B4-BE49-F238E27FC236}">
                <a16:creationId xmlns:a16="http://schemas.microsoft.com/office/drawing/2014/main" id="{13BB1644-1AE4-49A0-AC80-A91D9918148F}"/>
              </a:ext>
            </a:extLst>
          </p:cNvPr>
          <p:cNvSpPr/>
          <p:nvPr/>
        </p:nvSpPr>
        <p:spPr>
          <a:xfrm>
            <a:off x="6720567" y="2372477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5" name="object 62">
            <a:extLst>
              <a:ext uri="{FF2B5EF4-FFF2-40B4-BE49-F238E27FC236}">
                <a16:creationId xmlns:a16="http://schemas.microsoft.com/office/drawing/2014/main" id="{4E7EC6E0-1F94-4AC9-A994-BAC1C875DE5C}"/>
              </a:ext>
            </a:extLst>
          </p:cNvPr>
          <p:cNvSpPr/>
          <p:nvPr/>
        </p:nvSpPr>
        <p:spPr>
          <a:xfrm>
            <a:off x="8725173" y="2537414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5" h="272414">
                <a:moveTo>
                  <a:pt x="115075" y="0"/>
                </a:moveTo>
                <a:lnTo>
                  <a:pt x="70280" y="10687"/>
                </a:lnTo>
                <a:lnTo>
                  <a:pt x="33703" y="39831"/>
                </a:lnTo>
                <a:lnTo>
                  <a:pt x="9042" y="83059"/>
                </a:lnTo>
                <a:lnTo>
                  <a:pt x="0" y="135994"/>
                </a:lnTo>
                <a:lnTo>
                  <a:pt x="9042" y="188931"/>
                </a:lnTo>
                <a:lnTo>
                  <a:pt x="33703" y="232158"/>
                </a:lnTo>
                <a:lnTo>
                  <a:pt x="70280" y="261303"/>
                </a:lnTo>
                <a:lnTo>
                  <a:pt x="115075" y="271990"/>
                </a:lnTo>
                <a:lnTo>
                  <a:pt x="159864" y="261303"/>
                </a:lnTo>
                <a:lnTo>
                  <a:pt x="196442" y="232158"/>
                </a:lnTo>
                <a:lnTo>
                  <a:pt x="221105" y="188931"/>
                </a:lnTo>
                <a:lnTo>
                  <a:pt x="230150" y="135994"/>
                </a:lnTo>
                <a:lnTo>
                  <a:pt x="221105" y="83059"/>
                </a:lnTo>
                <a:lnTo>
                  <a:pt x="196442" y="39831"/>
                </a:lnTo>
                <a:lnTo>
                  <a:pt x="159864" y="10687"/>
                </a:lnTo>
                <a:lnTo>
                  <a:pt x="1150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6" name="object 63">
            <a:extLst>
              <a:ext uri="{FF2B5EF4-FFF2-40B4-BE49-F238E27FC236}">
                <a16:creationId xmlns:a16="http://schemas.microsoft.com/office/drawing/2014/main" id="{F4F6B667-CE58-4E2B-8187-177EA72972BC}"/>
              </a:ext>
            </a:extLst>
          </p:cNvPr>
          <p:cNvSpPr/>
          <p:nvPr/>
        </p:nvSpPr>
        <p:spPr>
          <a:xfrm>
            <a:off x="8725173" y="2537414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5" h="272414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7" name="object 64">
            <a:extLst>
              <a:ext uri="{FF2B5EF4-FFF2-40B4-BE49-F238E27FC236}">
                <a16:creationId xmlns:a16="http://schemas.microsoft.com/office/drawing/2014/main" id="{D76FA50E-090F-4C60-A4BF-811398E8D50D}"/>
              </a:ext>
            </a:extLst>
          </p:cNvPr>
          <p:cNvSpPr/>
          <p:nvPr/>
        </p:nvSpPr>
        <p:spPr>
          <a:xfrm>
            <a:off x="9270732" y="2816535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5" h="272414">
                <a:moveTo>
                  <a:pt x="115064" y="0"/>
                </a:moveTo>
                <a:lnTo>
                  <a:pt x="70276" y="10687"/>
                </a:lnTo>
                <a:lnTo>
                  <a:pt x="33701" y="39831"/>
                </a:lnTo>
                <a:lnTo>
                  <a:pt x="9042" y="83059"/>
                </a:lnTo>
                <a:lnTo>
                  <a:pt x="0" y="135994"/>
                </a:lnTo>
                <a:lnTo>
                  <a:pt x="9042" y="188931"/>
                </a:lnTo>
                <a:lnTo>
                  <a:pt x="33701" y="232158"/>
                </a:lnTo>
                <a:lnTo>
                  <a:pt x="70276" y="261303"/>
                </a:lnTo>
                <a:lnTo>
                  <a:pt x="115064" y="271990"/>
                </a:lnTo>
                <a:lnTo>
                  <a:pt x="159858" y="261303"/>
                </a:lnTo>
                <a:lnTo>
                  <a:pt x="196436" y="232158"/>
                </a:lnTo>
                <a:lnTo>
                  <a:pt x="221096" y="188931"/>
                </a:lnTo>
                <a:lnTo>
                  <a:pt x="230139" y="135994"/>
                </a:lnTo>
                <a:lnTo>
                  <a:pt x="221096" y="83059"/>
                </a:lnTo>
                <a:lnTo>
                  <a:pt x="196436" y="39831"/>
                </a:lnTo>
                <a:lnTo>
                  <a:pt x="159858" y="10687"/>
                </a:lnTo>
                <a:lnTo>
                  <a:pt x="115064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8" name="object 65">
            <a:extLst>
              <a:ext uri="{FF2B5EF4-FFF2-40B4-BE49-F238E27FC236}">
                <a16:creationId xmlns:a16="http://schemas.microsoft.com/office/drawing/2014/main" id="{5CBC48CF-9705-4938-8DB5-FF8AD4EB4035}"/>
              </a:ext>
            </a:extLst>
          </p:cNvPr>
          <p:cNvSpPr/>
          <p:nvPr/>
        </p:nvSpPr>
        <p:spPr>
          <a:xfrm>
            <a:off x="9270732" y="2816535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5" h="272414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9" name="object 66">
            <a:extLst>
              <a:ext uri="{FF2B5EF4-FFF2-40B4-BE49-F238E27FC236}">
                <a16:creationId xmlns:a16="http://schemas.microsoft.com/office/drawing/2014/main" id="{3E53050A-7A84-41A3-8245-7809D9FDDCF7}"/>
              </a:ext>
            </a:extLst>
          </p:cNvPr>
          <p:cNvSpPr/>
          <p:nvPr/>
        </p:nvSpPr>
        <p:spPr>
          <a:xfrm>
            <a:off x="7151937" y="2816535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115075" y="0"/>
                </a:moveTo>
                <a:lnTo>
                  <a:pt x="70285" y="10687"/>
                </a:lnTo>
                <a:lnTo>
                  <a:pt x="33707" y="39831"/>
                </a:lnTo>
                <a:lnTo>
                  <a:pt x="9044" y="83059"/>
                </a:lnTo>
                <a:lnTo>
                  <a:pt x="0" y="135994"/>
                </a:lnTo>
                <a:lnTo>
                  <a:pt x="9044" y="188931"/>
                </a:lnTo>
                <a:lnTo>
                  <a:pt x="33707" y="232158"/>
                </a:lnTo>
                <a:lnTo>
                  <a:pt x="70285" y="261303"/>
                </a:lnTo>
                <a:lnTo>
                  <a:pt x="115075" y="271990"/>
                </a:lnTo>
                <a:lnTo>
                  <a:pt x="159869" y="261303"/>
                </a:lnTo>
                <a:lnTo>
                  <a:pt x="196446" y="232158"/>
                </a:lnTo>
                <a:lnTo>
                  <a:pt x="221107" y="188931"/>
                </a:lnTo>
                <a:lnTo>
                  <a:pt x="230150" y="135994"/>
                </a:lnTo>
                <a:lnTo>
                  <a:pt x="221107" y="83059"/>
                </a:lnTo>
                <a:lnTo>
                  <a:pt x="196446" y="39831"/>
                </a:lnTo>
                <a:lnTo>
                  <a:pt x="159869" y="10687"/>
                </a:lnTo>
                <a:lnTo>
                  <a:pt x="1150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0" name="object 67">
            <a:extLst>
              <a:ext uri="{FF2B5EF4-FFF2-40B4-BE49-F238E27FC236}">
                <a16:creationId xmlns:a16="http://schemas.microsoft.com/office/drawing/2014/main" id="{597EF35E-4BBB-445C-A87C-D0EC0DBAD210}"/>
              </a:ext>
            </a:extLst>
          </p:cNvPr>
          <p:cNvSpPr/>
          <p:nvPr/>
        </p:nvSpPr>
        <p:spPr>
          <a:xfrm>
            <a:off x="7151937" y="2816535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3" name="object 68">
            <a:extLst>
              <a:ext uri="{FF2B5EF4-FFF2-40B4-BE49-F238E27FC236}">
                <a16:creationId xmlns:a16="http://schemas.microsoft.com/office/drawing/2014/main" id="{7549D004-A629-45BE-9F2D-51F706E050B1}"/>
              </a:ext>
            </a:extLst>
          </p:cNvPr>
          <p:cNvSpPr/>
          <p:nvPr/>
        </p:nvSpPr>
        <p:spPr>
          <a:xfrm>
            <a:off x="8547550" y="2879972"/>
            <a:ext cx="304585" cy="177900"/>
          </a:xfrm>
          <a:custGeom>
            <a:avLst/>
            <a:gdLst/>
            <a:ahLst/>
            <a:cxnLst/>
            <a:rect l="l" t="t" r="r" b="b"/>
            <a:pathLst>
              <a:path w="502284" h="293370">
                <a:moveTo>
                  <a:pt x="0" y="292913"/>
                </a:moveTo>
                <a:lnTo>
                  <a:pt x="502137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4" name="object 69">
            <a:extLst>
              <a:ext uri="{FF2B5EF4-FFF2-40B4-BE49-F238E27FC236}">
                <a16:creationId xmlns:a16="http://schemas.microsoft.com/office/drawing/2014/main" id="{187AC041-CA6F-4526-AFC8-77E92C305B3D}"/>
              </a:ext>
            </a:extLst>
          </p:cNvPr>
          <p:cNvSpPr/>
          <p:nvPr/>
        </p:nvSpPr>
        <p:spPr>
          <a:xfrm>
            <a:off x="8966233" y="2727724"/>
            <a:ext cx="152486" cy="88950"/>
          </a:xfrm>
          <a:custGeom>
            <a:avLst/>
            <a:gdLst/>
            <a:ahLst/>
            <a:cxnLst/>
            <a:rect l="l" t="t" r="r" b="b"/>
            <a:pathLst>
              <a:path w="251459" h="146685">
                <a:moveTo>
                  <a:pt x="0" y="146456"/>
                </a:moveTo>
                <a:lnTo>
                  <a:pt x="251068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5" name="object 70">
            <a:extLst>
              <a:ext uri="{FF2B5EF4-FFF2-40B4-BE49-F238E27FC236}">
                <a16:creationId xmlns:a16="http://schemas.microsoft.com/office/drawing/2014/main" id="{4EA972E2-DFDA-4A78-8DE5-D86E011B564E}"/>
              </a:ext>
            </a:extLst>
          </p:cNvPr>
          <p:cNvSpPr/>
          <p:nvPr/>
        </p:nvSpPr>
        <p:spPr>
          <a:xfrm>
            <a:off x="9296106" y="2448602"/>
            <a:ext cx="304585" cy="190607"/>
          </a:xfrm>
          <a:custGeom>
            <a:avLst/>
            <a:gdLst/>
            <a:ahLst/>
            <a:cxnLst/>
            <a:rect l="l" t="t" r="r" b="b"/>
            <a:pathLst>
              <a:path w="502284" h="314325">
                <a:moveTo>
                  <a:pt x="0" y="313836"/>
                </a:moveTo>
                <a:lnTo>
                  <a:pt x="502137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6" name="object 71">
            <a:extLst>
              <a:ext uri="{FF2B5EF4-FFF2-40B4-BE49-F238E27FC236}">
                <a16:creationId xmlns:a16="http://schemas.microsoft.com/office/drawing/2014/main" id="{E0F415B4-99A9-4C5B-A721-3B9918DE85D6}"/>
              </a:ext>
            </a:extLst>
          </p:cNvPr>
          <p:cNvSpPr/>
          <p:nvPr/>
        </p:nvSpPr>
        <p:spPr>
          <a:xfrm>
            <a:off x="10507746" y="2442258"/>
            <a:ext cx="114186" cy="76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7" name="object 72">
            <a:extLst>
              <a:ext uri="{FF2B5EF4-FFF2-40B4-BE49-F238E27FC236}">
                <a16:creationId xmlns:a16="http://schemas.microsoft.com/office/drawing/2014/main" id="{6D7CB19F-87FC-46DD-9AC4-D813A24397A6}"/>
              </a:ext>
            </a:extLst>
          </p:cNvPr>
          <p:cNvSpPr/>
          <p:nvPr/>
        </p:nvSpPr>
        <p:spPr>
          <a:xfrm>
            <a:off x="10431621" y="2556444"/>
            <a:ext cx="126874" cy="88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8" name="object 73">
            <a:extLst>
              <a:ext uri="{FF2B5EF4-FFF2-40B4-BE49-F238E27FC236}">
                <a16:creationId xmlns:a16="http://schemas.microsoft.com/office/drawing/2014/main" id="{92289619-76F2-43DC-A46B-F023D8F34B12}"/>
              </a:ext>
            </a:extLst>
          </p:cNvPr>
          <p:cNvSpPr/>
          <p:nvPr/>
        </p:nvSpPr>
        <p:spPr>
          <a:xfrm>
            <a:off x="10672681" y="2353447"/>
            <a:ext cx="126874" cy="888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9" name="object 74">
            <a:extLst>
              <a:ext uri="{FF2B5EF4-FFF2-40B4-BE49-F238E27FC236}">
                <a16:creationId xmlns:a16="http://schemas.microsoft.com/office/drawing/2014/main" id="{DE46544A-C5EB-4244-9DA0-627579885B05}"/>
              </a:ext>
            </a:extLst>
          </p:cNvPr>
          <p:cNvSpPr/>
          <p:nvPr/>
        </p:nvSpPr>
        <p:spPr>
          <a:xfrm>
            <a:off x="10507745" y="2657943"/>
            <a:ext cx="126874" cy="761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0" name="object 75">
            <a:extLst>
              <a:ext uri="{FF2B5EF4-FFF2-40B4-BE49-F238E27FC236}">
                <a16:creationId xmlns:a16="http://schemas.microsoft.com/office/drawing/2014/main" id="{18527211-2E6F-4029-B093-CEAE9BBECBBC}"/>
              </a:ext>
            </a:extLst>
          </p:cNvPr>
          <p:cNvSpPr/>
          <p:nvPr/>
        </p:nvSpPr>
        <p:spPr>
          <a:xfrm>
            <a:off x="11364142" y="2930721"/>
            <a:ext cx="101657" cy="76243"/>
          </a:xfrm>
          <a:custGeom>
            <a:avLst/>
            <a:gdLst/>
            <a:ahLst/>
            <a:cxnLst/>
            <a:rect l="l" t="t" r="r" b="b"/>
            <a:pathLst>
              <a:path w="167640" h="125729">
                <a:moveTo>
                  <a:pt x="0" y="0"/>
                </a:moveTo>
                <a:lnTo>
                  <a:pt x="0" y="125534"/>
                </a:lnTo>
                <a:lnTo>
                  <a:pt x="167387" y="125534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1" name="object 76">
            <a:extLst>
              <a:ext uri="{FF2B5EF4-FFF2-40B4-BE49-F238E27FC236}">
                <a16:creationId xmlns:a16="http://schemas.microsoft.com/office/drawing/2014/main" id="{24323BD6-AAD2-4B5C-B819-073DD96F9113}"/>
              </a:ext>
            </a:extLst>
          </p:cNvPr>
          <p:cNvSpPr/>
          <p:nvPr/>
        </p:nvSpPr>
        <p:spPr>
          <a:xfrm>
            <a:off x="11364142" y="2930721"/>
            <a:ext cx="101657" cy="76243"/>
          </a:xfrm>
          <a:custGeom>
            <a:avLst/>
            <a:gdLst/>
            <a:ahLst/>
            <a:cxnLst/>
            <a:rect l="l" t="t" r="r" b="b"/>
            <a:pathLst>
              <a:path w="167640" h="125729">
                <a:moveTo>
                  <a:pt x="0" y="125534"/>
                </a:moveTo>
                <a:lnTo>
                  <a:pt x="0" y="0"/>
                </a:lnTo>
                <a:lnTo>
                  <a:pt x="167379" y="125534"/>
                </a:lnTo>
                <a:lnTo>
                  <a:pt x="0" y="125534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2" name="object 77">
            <a:extLst>
              <a:ext uri="{FF2B5EF4-FFF2-40B4-BE49-F238E27FC236}">
                <a16:creationId xmlns:a16="http://schemas.microsoft.com/office/drawing/2014/main" id="{F6F87390-046D-4D69-95FD-5FAE680807FD}"/>
              </a:ext>
            </a:extLst>
          </p:cNvPr>
          <p:cNvSpPr/>
          <p:nvPr/>
        </p:nvSpPr>
        <p:spPr>
          <a:xfrm>
            <a:off x="11275332" y="2841910"/>
            <a:ext cx="114364" cy="76243"/>
          </a:xfrm>
          <a:custGeom>
            <a:avLst/>
            <a:gdLst/>
            <a:ahLst/>
            <a:cxnLst/>
            <a:rect l="l" t="t" r="r" b="b"/>
            <a:pathLst>
              <a:path w="188594" h="125729">
                <a:moveTo>
                  <a:pt x="0" y="0"/>
                </a:moveTo>
                <a:lnTo>
                  <a:pt x="0" y="125534"/>
                </a:lnTo>
                <a:lnTo>
                  <a:pt x="188308" y="125534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3" name="object 78">
            <a:extLst>
              <a:ext uri="{FF2B5EF4-FFF2-40B4-BE49-F238E27FC236}">
                <a16:creationId xmlns:a16="http://schemas.microsoft.com/office/drawing/2014/main" id="{D3E808AB-5E09-47C0-96D8-8B6C302CD37B}"/>
              </a:ext>
            </a:extLst>
          </p:cNvPr>
          <p:cNvSpPr/>
          <p:nvPr/>
        </p:nvSpPr>
        <p:spPr>
          <a:xfrm>
            <a:off x="11275332" y="2841910"/>
            <a:ext cx="114364" cy="76243"/>
          </a:xfrm>
          <a:custGeom>
            <a:avLst/>
            <a:gdLst/>
            <a:ahLst/>
            <a:cxnLst/>
            <a:rect l="l" t="t" r="r" b="b"/>
            <a:pathLst>
              <a:path w="188594" h="125729">
                <a:moveTo>
                  <a:pt x="0" y="125534"/>
                </a:moveTo>
                <a:lnTo>
                  <a:pt x="0" y="0"/>
                </a:lnTo>
                <a:lnTo>
                  <a:pt x="188301" y="125534"/>
                </a:lnTo>
                <a:lnTo>
                  <a:pt x="0" y="125534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4" name="object 79">
            <a:extLst>
              <a:ext uri="{FF2B5EF4-FFF2-40B4-BE49-F238E27FC236}">
                <a16:creationId xmlns:a16="http://schemas.microsoft.com/office/drawing/2014/main" id="{C61AB9BA-4F83-47DC-B612-952836195D61}"/>
              </a:ext>
            </a:extLst>
          </p:cNvPr>
          <p:cNvSpPr/>
          <p:nvPr/>
        </p:nvSpPr>
        <p:spPr>
          <a:xfrm>
            <a:off x="11249958" y="2956096"/>
            <a:ext cx="101657" cy="76243"/>
          </a:xfrm>
          <a:custGeom>
            <a:avLst/>
            <a:gdLst/>
            <a:ahLst/>
            <a:cxnLst/>
            <a:rect l="l" t="t" r="r" b="b"/>
            <a:pathLst>
              <a:path w="167640" h="125729">
                <a:moveTo>
                  <a:pt x="0" y="0"/>
                </a:moveTo>
                <a:lnTo>
                  <a:pt x="0" y="125534"/>
                </a:lnTo>
                <a:lnTo>
                  <a:pt x="167377" y="125534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5" name="object 80">
            <a:extLst>
              <a:ext uri="{FF2B5EF4-FFF2-40B4-BE49-F238E27FC236}">
                <a16:creationId xmlns:a16="http://schemas.microsoft.com/office/drawing/2014/main" id="{6DDC44DA-57BA-4D3C-BA3F-0479D30BC911}"/>
              </a:ext>
            </a:extLst>
          </p:cNvPr>
          <p:cNvSpPr/>
          <p:nvPr/>
        </p:nvSpPr>
        <p:spPr>
          <a:xfrm>
            <a:off x="11249958" y="2956096"/>
            <a:ext cx="101657" cy="76243"/>
          </a:xfrm>
          <a:custGeom>
            <a:avLst/>
            <a:gdLst/>
            <a:ahLst/>
            <a:cxnLst/>
            <a:rect l="l" t="t" r="r" b="b"/>
            <a:pathLst>
              <a:path w="167640" h="125729">
                <a:moveTo>
                  <a:pt x="0" y="125534"/>
                </a:moveTo>
                <a:lnTo>
                  <a:pt x="0" y="0"/>
                </a:lnTo>
                <a:lnTo>
                  <a:pt x="167379" y="125534"/>
                </a:lnTo>
                <a:lnTo>
                  <a:pt x="0" y="125534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6" name="object 81">
            <a:extLst>
              <a:ext uri="{FF2B5EF4-FFF2-40B4-BE49-F238E27FC236}">
                <a16:creationId xmlns:a16="http://schemas.microsoft.com/office/drawing/2014/main" id="{DBC6F212-17DD-4A95-9C9E-8244FCADAAF0}"/>
              </a:ext>
            </a:extLst>
          </p:cNvPr>
          <p:cNvSpPr/>
          <p:nvPr/>
        </p:nvSpPr>
        <p:spPr>
          <a:xfrm>
            <a:off x="11148460" y="3019533"/>
            <a:ext cx="114364" cy="63536"/>
          </a:xfrm>
          <a:custGeom>
            <a:avLst/>
            <a:gdLst/>
            <a:ahLst/>
            <a:cxnLst/>
            <a:rect l="l" t="t" r="r" b="b"/>
            <a:pathLst>
              <a:path w="188594" h="104775">
                <a:moveTo>
                  <a:pt x="0" y="0"/>
                </a:moveTo>
                <a:lnTo>
                  <a:pt x="0" y="104611"/>
                </a:lnTo>
                <a:lnTo>
                  <a:pt x="188297" y="104611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7" name="object 82">
            <a:extLst>
              <a:ext uri="{FF2B5EF4-FFF2-40B4-BE49-F238E27FC236}">
                <a16:creationId xmlns:a16="http://schemas.microsoft.com/office/drawing/2014/main" id="{A7376A9D-175F-4E33-AEA8-CD4A92B4AFE7}"/>
              </a:ext>
            </a:extLst>
          </p:cNvPr>
          <p:cNvSpPr/>
          <p:nvPr/>
        </p:nvSpPr>
        <p:spPr>
          <a:xfrm>
            <a:off x="11148460" y="3019533"/>
            <a:ext cx="114364" cy="63536"/>
          </a:xfrm>
          <a:custGeom>
            <a:avLst/>
            <a:gdLst/>
            <a:ahLst/>
            <a:cxnLst/>
            <a:rect l="l" t="t" r="r" b="b"/>
            <a:pathLst>
              <a:path w="188594" h="104775">
                <a:moveTo>
                  <a:pt x="0" y="104612"/>
                </a:moveTo>
                <a:lnTo>
                  <a:pt x="0" y="0"/>
                </a:lnTo>
                <a:lnTo>
                  <a:pt x="188301" y="104612"/>
                </a:lnTo>
                <a:lnTo>
                  <a:pt x="0" y="104612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8" name="object 83">
            <a:extLst>
              <a:ext uri="{FF2B5EF4-FFF2-40B4-BE49-F238E27FC236}">
                <a16:creationId xmlns:a16="http://schemas.microsoft.com/office/drawing/2014/main" id="{84E15BF7-4FE4-422B-81F5-2D9B59978361}"/>
              </a:ext>
            </a:extLst>
          </p:cNvPr>
          <p:cNvSpPr/>
          <p:nvPr/>
        </p:nvSpPr>
        <p:spPr>
          <a:xfrm>
            <a:off x="7291500" y="2956096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5">
                <a:moveTo>
                  <a:pt x="115075" y="0"/>
                </a:moveTo>
                <a:lnTo>
                  <a:pt x="70280" y="10687"/>
                </a:lnTo>
                <a:lnTo>
                  <a:pt x="33703" y="39831"/>
                </a:lnTo>
                <a:lnTo>
                  <a:pt x="9042" y="83059"/>
                </a:lnTo>
                <a:lnTo>
                  <a:pt x="0" y="135995"/>
                </a:lnTo>
                <a:lnTo>
                  <a:pt x="9042" y="188932"/>
                </a:lnTo>
                <a:lnTo>
                  <a:pt x="33703" y="232159"/>
                </a:lnTo>
                <a:lnTo>
                  <a:pt x="70280" y="261304"/>
                </a:lnTo>
                <a:lnTo>
                  <a:pt x="115075" y="271991"/>
                </a:lnTo>
                <a:lnTo>
                  <a:pt x="159864" y="261304"/>
                </a:lnTo>
                <a:lnTo>
                  <a:pt x="196442" y="232159"/>
                </a:lnTo>
                <a:lnTo>
                  <a:pt x="221105" y="188932"/>
                </a:lnTo>
                <a:lnTo>
                  <a:pt x="230150" y="135995"/>
                </a:lnTo>
                <a:lnTo>
                  <a:pt x="221105" y="83059"/>
                </a:lnTo>
                <a:lnTo>
                  <a:pt x="196442" y="39831"/>
                </a:lnTo>
                <a:lnTo>
                  <a:pt x="159864" y="10687"/>
                </a:lnTo>
                <a:lnTo>
                  <a:pt x="1150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9" name="object 84">
            <a:extLst>
              <a:ext uri="{FF2B5EF4-FFF2-40B4-BE49-F238E27FC236}">
                <a16:creationId xmlns:a16="http://schemas.microsoft.com/office/drawing/2014/main" id="{ED8782F9-2C97-4137-9854-2366E9130146}"/>
              </a:ext>
            </a:extLst>
          </p:cNvPr>
          <p:cNvSpPr/>
          <p:nvPr/>
        </p:nvSpPr>
        <p:spPr>
          <a:xfrm>
            <a:off x="7291500" y="2956096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5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0" name="object 85">
            <a:extLst>
              <a:ext uri="{FF2B5EF4-FFF2-40B4-BE49-F238E27FC236}">
                <a16:creationId xmlns:a16="http://schemas.microsoft.com/office/drawing/2014/main" id="{30BAC073-8A3C-47D4-BCB3-4AF5C3E348F6}"/>
              </a:ext>
            </a:extLst>
          </p:cNvPr>
          <p:cNvSpPr/>
          <p:nvPr/>
        </p:nvSpPr>
        <p:spPr>
          <a:xfrm>
            <a:off x="7519875" y="2410540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115075" y="0"/>
                </a:moveTo>
                <a:lnTo>
                  <a:pt x="70280" y="10687"/>
                </a:lnTo>
                <a:lnTo>
                  <a:pt x="33703" y="39831"/>
                </a:lnTo>
                <a:lnTo>
                  <a:pt x="9042" y="83059"/>
                </a:lnTo>
                <a:lnTo>
                  <a:pt x="0" y="135994"/>
                </a:lnTo>
                <a:lnTo>
                  <a:pt x="9042" y="188931"/>
                </a:lnTo>
                <a:lnTo>
                  <a:pt x="33703" y="232158"/>
                </a:lnTo>
                <a:lnTo>
                  <a:pt x="70280" y="261303"/>
                </a:lnTo>
                <a:lnTo>
                  <a:pt x="115075" y="271990"/>
                </a:lnTo>
                <a:lnTo>
                  <a:pt x="159863" y="261303"/>
                </a:lnTo>
                <a:lnTo>
                  <a:pt x="196437" y="232158"/>
                </a:lnTo>
                <a:lnTo>
                  <a:pt x="221097" y="188931"/>
                </a:lnTo>
                <a:lnTo>
                  <a:pt x="230139" y="135994"/>
                </a:lnTo>
                <a:lnTo>
                  <a:pt x="221097" y="83059"/>
                </a:lnTo>
                <a:lnTo>
                  <a:pt x="196437" y="39831"/>
                </a:lnTo>
                <a:lnTo>
                  <a:pt x="159863" y="10687"/>
                </a:lnTo>
                <a:lnTo>
                  <a:pt x="1150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1" name="object 86">
            <a:extLst>
              <a:ext uri="{FF2B5EF4-FFF2-40B4-BE49-F238E27FC236}">
                <a16:creationId xmlns:a16="http://schemas.microsoft.com/office/drawing/2014/main" id="{66FA672C-DD6E-4224-94BE-65B9D4A383EA}"/>
              </a:ext>
            </a:extLst>
          </p:cNvPr>
          <p:cNvSpPr/>
          <p:nvPr/>
        </p:nvSpPr>
        <p:spPr>
          <a:xfrm>
            <a:off x="7519875" y="2410540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2" name="object 87">
            <a:extLst>
              <a:ext uri="{FF2B5EF4-FFF2-40B4-BE49-F238E27FC236}">
                <a16:creationId xmlns:a16="http://schemas.microsoft.com/office/drawing/2014/main" id="{D2C51EF4-12BB-42E4-A1C9-7F684416F2D6}"/>
              </a:ext>
            </a:extLst>
          </p:cNvPr>
          <p:cNvSpPr/>
          <p:nvPr/>
        </p:nvSpPr>
        <p:spPr>
          <a:xfrm>
            <a:off x="9435662" y="2994158"/>
            <a:ext cx="152486" cy="88950"/>
          </a:xfrm>
          <a:custGeom>
            <a:avLst/>
            <a:gdLst/>
            <a:ahLst/>
            <a:cxnLst/>
            <a:rect l="l" t="t" r="r" b="b"/>
            <a:pathLst>
              <a:path w="251459" h="146684">
                <a:moveTo>
                  <a:pt x="0" y="146456"/>
                </a:moveTo>
                <a:lnTo>
                  <a:pt x="251068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3" name="object 88">
            <a:extLst>
              <a:ext uri="{FF2B5EF4-FFF2-40B4-BE49-F238E27FC236}">
                <a16:creationId xmlns:a16="http://schemas.microsoft.com/office/drawing/2014/main" id="{CEA3A713-0102-4648-BF14-F10F335C68FC}"/>
              </a:ext>
            </a:extLst>
          </p:cNvPr>
          <p:cNvSpPr/>
          <p:nvPr/>
        </p:nvSpPr>
        <p:spPr>
          <a:xfrm>
            <a:off x="8801297" y="2664287"/>
            <a:ext cx="152486" cy="101657"/>
          </a:xfrm>
          <a:custGeom>
            <a:avLst/>
            <a:gdLst/>
            <a:ahLst/>
            <a:cxnLst/>
            <a:rect l="l" t="t" r="r" b="b"/>
            <a:pathLst>
              <a:path w="251459" h="167639">
                <a:moveTo>
                  <a:pt x="0" y="167379"/>
                </a:moveTo>
                <a:lnTo>
                  <a:pt x="251068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4" name="object 89">
            <a:extLst>
              <a:ext uri="{FF2B5EF4-FFF2-40B4-BE49-F238E27FC236}">
                <a16:creationId xmlns:a16="http://schemas.microsoft.com/office/drawing/2014/main" id="{25914147-8CBA-4692-BC1C-B4AAE31D49FA}"/>
              </a:ext>
            </a:extLst>
          </p:cNvPr>
          <p:cNvSpPr/>
          <p:nvPr/>
        </p:nvSpPr>
        <p:spPr>
          <a:xfrm>
            <a:off x="8966233" y="2435914"/>
            <a:ext cx="152486" cy="88950"/>
          </a:xfrm>
          <a:custGeom>
            <a:avLst/>
            <a:gdLst/>
            <a:ahLst/>
            <a:cxnLst/>
            <a:rect l="l" t="t" r="r" b="b"/>
            <a:pathLst>
              <a:path w="251459" h="146685">
                <a:moveTo>
                  <a:pt x="0" y="146456"/>
                </a:moveTo>
                <a:lnTo>
                  <a:pt x="251068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5" name="object 90">
            <a:extLst>
              <a:ext uri="{FF2B5EF4-FFF2-40B4-BE49-F238E27FC236}">
                <a16:creationId xmlns:a16="http://schemas.microsoft.com/office/drawing/2014/main" id="{CC82A11E-4BE7-4228-B53A-03B041EF07D7}"/>
              </a:ext>
            </a:extLst>
          </p:cNvPr>
          <p:cNvSpPr/>
          <p:nvPr/>
        </p:nvSpPr>
        <p:spPr>
          <a:xfrm>
            <a:off x="11034271" y="1420925"/>
            <a:ext cx="88950" cy="114364"/>
          </a:xfrm>
          <a:custGeom>
            <a:avLst/>
            <a:gdLst/>
            <a:ahLst/>
            <a:cxnLst/>
            <a:rect l="l" t="t" r="r" b="b"/>
            <a:pathLst>
              <a:path w="146684" h="188595">
                <a:moveTo>
                  <a:pt x="0" y="188301"/>
                </a:moveTo>
                <a:lnTo>
                  <a:pt x="146456" y="188301"/>
                </a:lnTo>
                <a:lnTo>
                  <a:pt x="146456" y="0"/>
                </a:lnTo>
                <a:lnTo>
                  <a:pt x="0" y="0"/>
                </a:lnTo>
                <a:lnTo>
                  <a:pt x="0" y="188301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6" name="object 91">
            <a:extLst>
              <a:ext uri="{FF2B5EF4-FFF2-40B4-BE49-F238E27FC236}">
                <a16:creationId xmlns:a16="http://schemas.microsoft.com/office/drawing/2014/main" id="{48AA798C-C86D-436F-83D5-A4E2A9F371D8}"/>
              </a:ext>
            </a:extLst>
          </p:cNvPr>
          <p:cNvSpPr/>
          <p:nvPr/>
        </p:nvSpPr>
        <p:spPr>
          <a:xfrm>
            <a:off x="11034271" y="1420925"/>
            <a:ext cx="88950" cy="114364"/>
          </a:xfrm>
          <a:custGeom>
            <a:avLst/>
            <a:gdLst/>
            <a:ahLst/>
            <a:cxnLst/>
            <a:rect l="l" t="t" r="r" b="b"/>
            <a:pathLst>
              <a:path w="146684" h="188595">
                <a:moveTo>
                  <a:pt x="0" y="0"/>
                </a:moveTo>
                <a:lnTo>
                  <a:pt x="146456" y="0"/>
                </a:lnTo>
                <a:lnTo>
                  <a:pt x="146456" y="188301"/>
                </a:lnTo>
                <a:lnTo>
                  <a:pt x="0" y="188301"/>
                </a:lnTo>
                <a:lnTo>
                  <a:pt x="0" y="0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7" name="object 92">
            <a:extLst>
              <a:ext uri="{FF2B5EF4-FFF2-40B4-BE49-F238E27FC236}">
                <a16:creationId xmlns:a16="http://schemas.microsoft.com/office/drawing/2014/main" id="{8DFBFC8E-8E2D-474B-A925-E5CE29E5742A}"/>
              </a:ext>
            </a:extLst>
          </p:cNvPr>
          <p:cNvSpPr/>
          <p:nvPr/>
        </p:nvSpPr>
        <p:spPr>
          <a:xfrm>
            <a:off x="9169228" y="2410540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5" h="272414">
                <a:moveTo>
                  <a:pt x="115075" y="0"/>
                </a:moveTo>
                <a:lnTo>
                  <a:pt x="70285" y="10687"/>
                </a:lnTo>
                <a:lnTo>
                  <a:pt x="33707" y="39831"/>
                </a:lnTo>
                <a:lnTo>
                  <a:pt x="9044" y="83059"/>
                </a:lnTo>
                <a:lnTo>
                  <a:pt x="0" y="135994"/>
                </a:lnTo>
                <a:lnTo>
                  <a:pt x="9044" y="188931"/>
                </a:lnTo>
                <a:lnTo>
                  <a:pt x="33707" y="232158"/>
                </a:lnTo>
                <a:lnTo>
                  <a:pt x="70285" y="261303"/>
                </a:lnTo>
                <a:lnTo>
                  <a:pt x="115075" y="271990"/>
                </a:lnTo>
                <a:lnTo>
                  <a:pt x="159869" y="261303"/>
                </a:lnTo>
                <a:lnTo>
                  <a:pt x="196446" y="232158"/>
                </a:lnTo>
                <a:lnTo>
                  <a:pt x="221107" y="188931"/>
                </a:lnTo>
                <a:lnTo>
                  <a:pt x="230150" y="135994"/>
                </a:lnTo>
                <a:lnTo>
                  <a:pt x="221107" y="83059"/>
                </a:lnTo>
                <a:lnTo>
                  <a:pt x="196446" y="39831"/>
                </a:lnTo>
                <a:lnTo>
                  <a:pt x="159869" y="10687"/>
                </a:lnTo>
                <a:lnTo>
                  <a:pt x="1150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8" name="object 93">
            <a:extLst>
              <a:ext uri="{FF2B5EF4-FFF2-40B4-BE49-F238E27FC236}">
                <a16:creationId xmlns:a16="http://schemas.microsoft.com/office/drawing/2014/main" id="{99B16902-1E38-40E6-A039-36C0085D728B}"/>
              </a:ext>
            </a:extLst>
          </p:cNvPr>
          <p:cNvSpPr/>
          <p:nvPr/>
        </p:nvSpPr>
        <p:spPr>
          <a:xfrm>
            <a:off x="9169228" y="2410540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5" h="272414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9" name="object 94">
            <a:extLst>
              <a:ext uri="{FF2B5EF4-FFF2-40B4-BE49-F238E27FC236}">
                <a16:creationId xmlns:a16="http://schemas.microsoft.com/office/drawing/2014/main" id="{8F5F6A3A-E00D-417C-A4B2-71FD1E3066F0}"/>
              </a:ext>
            </a:extLst>
          </p:cNvPr>
          <p:cNvSpPr/>
          <p:nvPr/>
        </p:nvSpPr>
        <p:spPr>
          <a:xfrm>
            <a:off x="7190002" y="2613538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115075" y="0"/>
                </a:moveTo>
                <a:lnTo>
                  <a:pt x="70280" y="10687"/>
                </a:lnTo>
                <a:lnTo>
                  <a:pt x="33703" y="39831"/>
                </a:lnTo>
                <a:lnTo>
                  <a:pt x="9042" y="83059"/>
                </a:lnTo>
                <a:lnTo>
                  <a:pt x="0" y="135994"/>
                </a:lnTo>
                <a:lnTo>
                  <a:pt x="9042" y="188931"/>
                </a:lnTo>
                <a:lnTo>
                  <a:pt x="33703" y="232158"/>
                </a:lnTo>
                <a:lnTo>
                  <a:pt x="70280" y="261303"/>
                </a:lnTo>
                <a:lnTo>
                  <a:pt x="115075" y="271990"/>
                </a:lnTo>
                <a:lnTo>
                  <a:pt x="159864" y="261303"/>
                </a:lnTo>
                <a:lnTo>
                  <a:pt x="196442" y="232158"/>
                </a:lnTo>
                <a:lnTo>
                  <a:pt x="221105" y="188931"/>
                </a:lnTo>
                <a:lnTo>
                  <a:pt x="230150" y="135994"/>
                </a:lnTo>
                <a:lnTo>
                  <a:pt x="221105" y="83059"/>
                </a:lnTo>
                <a:lnTo>
                  <a:pt x="196442" y="39831"/>
                </a:lnTo>
                <a:lnTo>
                  <a:pt x="159864" y="10687"/>
                </a:lnTo>
                <a:lnTo>
                  <a:pt x="1150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0" name="object 95">
            <a:extLst>
              <a:ext uri="{FF2B5EF4-FFF2-40B4-BE49-F238E27FC236}">
                <a16:creationId xmlns:a16="http://schemas.microsoft.com/office/drawing/2014/main" id="{9C146CC4-F741-454F-84AD-2C6EF3E50A46}"/>
              </a:ext>
            </a:extLst>
          </p:cNvPr>
          <p:cNvSpPr/>
          <p:nvPr/>
        </p:nvSpPr>
        <p:spPr>
          <a:xfrm>
            <a:off x="7190002" y="2613538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1" name="object 96">
            <a:extLst>
              <a:ext uri="{FF2B5EF4-FFF2-40B4-BE49-F238E27FC236}">
                <a16:creationId xmlns:a16="http://schemas.microsoft.com/office/drawing/2014/main" id="{97E6B1F3-5AFC-447F-ABB3-8A3A2BDD68C2}"/>
              </a:ext>
            </a:extLst>
          </p:cNvPr>
          <p:cNvSpPr/>
          <p:nvPr/>
        </p:nvSpPr>
        <p:spPr>
          <a:xfrm>
            <a:off x="10780523" y="2524726"/>
            <a:ext cx="266465" cy="317293"/>
          </a:xfrm>
          <a:custGeom>
            <a:avLst/>
            <a:gdLst/>
            <a:ahLst/>
            <a:cxnLst/>
            <a:rect l="l" t="t" r="r" b="b"/>
            <a:pathLst>
              <a:path w="439419" h="523239">
                <a:moveTo>
                  <a:pt x="0" y="0"/>
                </a:moveTo>
                <a:lnTo>
                  <a:pt x="439370" y="523060"/>
                </a:lnTo>
              </a:path>
            </a:pathLst>
          </a:custGeom>
          <a:ln w="10461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2" name="object 97">
            <a:extLst>
              <a:ext uri="{FF2B5EF4-FFF2-40B4-BE49-F238E27FC236}">
                <a16:creationId xmlns:a16="http://schemas.microsoft.com/office/drawing/2014/main" id="{805D2D4A-4C23-4F7E-B958-4F0550FD85D1}"/>
              </a:ext>
            </a:extLst>
          </p:cNvPr>
          <p:cNvSpPr/>
          <p:nvPr/>
        </p:nvSpPr>
        <p:spPr>
          <a:xfrm>
            <a:off x="10793216" y="2702349"/>
            <a:ext cx="279172" cy="317293"/>
          </a:xfrm>
          <a:custGeom>
            <a:avLst/>
            <a:gdLst/>
            <a:ahLst/>
            <a:cxnLst/>
            <a:rect l="l" t="t" r="r" b="b"/>
            <a:pathLst>
              <a:path w="460375" h="523239">
                <a:moveTo>
                  <a:pt x="0" y="0"/>
                </a:moveTo>
                <a:lnTo>
                  <a:pt x="460292" y="523060"/>
                </a:lnTo>
              </a:path>
            </a:pathLst>
          </a:custGeom>
          <a:ln w="10461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3" name="object 98">
            <a:extLst>
              <a:ext uri="{FF2B5EF4-FFF2-40B4-BE49-F238E27FC236}">
                <a16:creationId xmlns:a16="http://schemas.microsoft.com/office/drawing/2014/main" id="{E5F660CA-9DBD-4552-919D-01E1C219EA33}"/>
              </a:ext>
            </a:extLst>
          </p:cNvPr>
          <p:cNvSpPr/>
          <p:nvPr/>
        </p:nvSpPr>
        <p:spPr>
          <a:xfrm>
            <a:off x="7443750" y="2702349"/>
            <a:ext cx="190607" cy="216021"/>
          </a:xfrm>
          <a:custGeom>
            <a:avLst/>
            <a:gdLst/>
            <a:ahLst/>
            <a:cxnLst/>
            <a:rect l="l" t="t" r="r" b="b"/>
            <a:pathLst>
              <a:path w="314325" h="356235">
                <a:moveTo>
                  <a:pt x="0" y="0"/>
                </a:moveTo>
                <a:lnTo>
                  <a:pt x="0" y="355681"/>
                </a:lnTo>
                <a:lnTo>
                  <a:pt x="313833" y="355681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4" name="object 99">
            <a:extLst>
              <a:ext uri="{FF2B5EF4-FFF2-40B4-BE49-F238E27FC236}">
                <a16:creationId xmlns:a16="http://schemas.microsoft.com/office/drawing/2014/main" id="{CE25C5B0-690B-4553-9BF2-4B4F7F8B2D3C}"/>
              </a:ext>
            </a:extLst>
          </p:cNvPr>
          <p:cNvSpPr/>
          <p:nvPr/>
        </p:nvSpPr>
        <p:spPr>
          <a:xfrm>
            <a:off x="7443750" y="2702349"/>
            <a:ext cx="190607" cy="216021"/>
          </a:xfrm>
          <a:custGeom>
            <a:avLst/>
            <a:gdLst/>
            <a:ahLst/>
            <a:cxnLst/>
            <a:rect l="l" t="t" r="r" b="b"/>
            <a:pathLst>
              <a:path w="314325" h="356235">
                <a:moveTo>
                  <a:pt x="0" y="355680"/>
                </a:moveTo>
                <a:lnTo>
                  <a:pt x="0" y="0"/>
                </a:lnTo>
                <a:lnTo>
                  <a:pt x="313836" y="355680"/>
                </a:lnTo>
                <a:lnTo>
                  <a:pt x="0" y="355680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5" name="object 100">
            <a:extLst>
              <a:ext uri="{FF2B5EF4-FFF2-40B4-BE49-F238E27FC236}">
                <a16:creationId xmlns:a16="http://schemas.microsoft.com/office/drawing/2014/main" id="{CDB41F3F-8375-4302-AFA4-F3023D5AC0BE}"/>
              </a:ext>
            </a:extLst>
          </p:cNvPr>
          <p:cNvSpPr/>
          <p:nvPr/>
        </p:nvSpPr>
        <p:spPr>
          <a:xfrm>
            <a:off x="7380311" y="2448601"/>
            <a:ext cx="190607" cy="203314"/>
          </a:xfrm>
          <a:custGeom>
            <a:avLst/>
            <a:gdLst/>
            <a:ahLst/>
            <a:cxnLst/>
            <a:rect l="l" t="t" r="r" b="b"/>
            <a:pathLst>
              <a:path w="314325" h="335279">
                <a:moveTo>
                  <a:pt x="0" y="0"/>
                </a:moveTo>
                <a:lnTo>
                  <a:pt x="0" y="334758"/>
                </a:lnTo>
                <a:lnTo>
                  <a:pt x="313833" y="334758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6" name="object 101">
            <a:extLst>
              <a:ext uri="{FF2B5EF4-FFF2-40B4-BE49-F238E27FC236}">
                <a16:creationId xmlns:a16="http://schemas.microsoft.com/office/drawing/2014/main" id="{DA0AA16F-4360-4CBE-9292-423870D18F00}"/>
              </a:ext>
            </a:extLst>
          </p:cNvPr>
          <p:cNvSpPr/>
          <p:nvPr/>
        </p:nvSpPr>
        <p:spPr>
          <a:xfrm>
            <a:off x="7380311" y="2448601"/>
            <a:ext cx="190607" cy="203314"/>
          </a:xfrm>
          <a:custGeom>
            <a:avLst/>
            <a:gdLst/>
            <a:ahLst/>
            <a:cxnLst/>
            <a:rect l="l" t="t" r="r" b="b"/>
            <a:pathLst>
              <a:path w="314325" h="335279">
                <a:moveTo>
                  <a:pt x="0" y="334758"/>
                </a:moveTo>
                <a:lnTo>
                  <a:pt x="0" y="0"/>
                </a:lnTo>
                <a:lnTo>
                  <a:pt x="313836" y="334758"/>
                </a:lnTo>
                <a:lnTo>
                  <a:pt x="0" y="334758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7" name="object 102">
            <a:extLst>
              <a:ext uri="{FF2B5EF4-FFF2-40B4-BE49-F238E27FC236}">
                <a16:creationId xmlns:a16="http://schemas.microsoft.com/office/drawing/2014/main" id="{196A611B-69EE-4474-858E-D6B96D43746C}"/>
              </a:ext>
            </a:extLst>
          </p:cNvPr>
          <p:cNvSpPr/>
          <p:nvPr/>
        </p:nvSpPr>
        <p:spPr>
          <a:xfrm>
            <a:off x="6809379" y="2740411"/>
            <a:ext cx="190607" cy="216021"/>
          </a:xfrm>
          <a:custGeom>
            <a:avLst/>
            <a:gdLst/>
            <a:ahLst/>
            <a:cxnLst/>
            <a:rect l="l" t="t" r="r" b="b"/>
            <a:pathLst>
              <a:path w="314325" h="356235">
                <a:moveTo>
                  <a:pt x="0" y="0"/>
                </a:moveTo>
                <a:lnTo>
                  <a:pt x="0" y="355680"/>
                </a:lnTo>
                <a:lnTo>
                  <a:pt x="313843" y="355680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8" name="object 103">
            <a:extLst>
              <a:ext uri="{FF2B5EF4-FFF2-40B4-BE49-F238E27FC236}">
                <a16:creationId xmlns:a16="http://schemas.microsoft.com/office/drawing/2014/main" id="{ACB313F6-EB04-4105-BF46-E6A6EC49798F}"/>
              </a:ext>
            </a:extLst>
          </p:cNvPr>
          <p:cNvSpPr/>
          <p:nvPr/>
        </p:nvSpPr>
        <p:spPr>
          <a:xfrm>
            <a:off x="6809379" y="2740411"/>
            <a:ext cx="190607" cy="216021"/>
          </a:xfrm>
          <a:custGeom>
            <a:avLst/>
            <a:gdLst/>
            <a:ahLst/>
            <a:cxnLst/>
            <a:rect l="l" t="t" r="r" b="b"/>
            <a:pathLst>
              <a:path w="314325" h="356235">
                <a:moveTo>
                  <a:pt x="0" y="355680"/>
                </a:moveTo>
                <a:lnTo>
                  <a:pt x="0" y="0"/>
                </a:lnTo>
                <a:lnTo>
                  <a:pt x="313836" y="355680"/>
                </a:lnTo>
                <a:lnTo>
                  <a:pt x="0" y="355680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9" name="object 104">
            <a:extLst>
              <a:ext uri="{FF2B5EF4-FFF2-40B4-BE49-F238E27FC236}">
                <a16:creationId xmlns:a16="http://schemas.microsoft.com/office/drawing/2014/main" id="{061CAA7A-F353-48E6-B95D-BB2A5E83AD2D}"/>
              </a:ext>
            </a:extLst>
          </p:cNvPr>
          <p:cNvSpPr/>
          <p:nvPr/>
        </p:nvSpPr>
        <p:spPr>
          <a:xfrm>
            <a:off x="5940793" y="5106813"/>
            <a:ext cx="6216867" cy="532929"/>
          </a:xfrm>
          <a:custGeom>
            <a:avLst/>
            <a:gdLst/>
            <a:ahLst/>
            <a:cxnLst/>
            <a:rect l="l" t="t" r="r" b="b"/>
            <a:pathLst>
              <a:path w="10252075" h="878840">
                <a:moveTo>
                  <a:pt x="0" y="878740"/>
                </a:moveTo>
                <a:lnTo>
                  <a:pt x="10251977" y="878740"/>
                </a:lnTo>
                <a:lnTo>
                  <a:pt x="10251977" y="0"/>
                </a:lnTo>
                <a:lnTo>
                  <a:pt x="0" y="0"/>
                </a:lnTo>
                <a:lnTo>
                  <a:pt x="0" y="87874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0" name="object 105">
            <a:extLst>
              <a:ext uri="{FF2B5EF4-FFF2-40B4-BE49-F238E27FC236}">
                <a16:creationId xmlns:a16="http://schemas.microsoft.com/office/drawing/2014/main" id="{923EE773-7626-4D1A-AFD0-FF1A9D766D83}"/>
              </a:ext>
            </a:extLst>
          </p:cNvPr>
          <p:cNvSpPr/>
          <p:nvPr/>
        </p:nvSpPr>
        <p:spPr>
          <a:xfrm>
            <a:off x="10381371" y="5271749"/>
            <a:ext cx="216021" cy="228728"/>
          </a:xfrm>
          <a:custGeom>
            <a:avLst/>
            <a:gdLst/>
            <a:ahLst/>
            <a:cxnLst/>
            <a:rect l="l" t="t" r="r" b="b"/>
            <a:pathLst>
              <a:path w="356234" h="377190">
                <a:moveTo>
                  <a:pt x="355675" y="0"/>
                </a:moveTo>
                <a:lnTo>
                  <a:pt x="0" y="0"/>
                </a:lnTo>
                <a:lnTo>
                  <a:pt x="88918" y="376603"/>
                </a:lnTo>
                <a:lnTo>
                  <a:pt x="266756" y="376603"/>
                </a:lnTo>
                <a:lnTo>
                  <a:pt x="3556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1" name="object 106">
            <a:extLst>
              <a:ext uri="{FF2B5EF4-FFF2-40B4-BE49-F238E27FC236}">
                <a16:creationId xmlns:a16="http://schemas.microsoft.com/office/drawing/2014/main" id="{BB47B513-970E-4A87-B54B-64BCCA0CB3E5}"/>
              </a:ext>
            </a:extLst>
          </p:cNvPr>
          <p:cNvSpPr/>
          <p:nvPr/>
        </p:nvSpPr>
        <p:spPr>
          <a:xfrm>
            <a:off x="7044592" y="5271749"/>
            <a:ext cx="216021" cy="228728"/>
          </a:xfrm>
          <a:custGeom>
            <a:avLst/>
            <a:gdLst/>
            <a:ahLst/>
            <a:cxnLst/>
            <a:rect l="l" t="t" r="r" b="b"/>
            <a:pathLst>
              <a:path w="356234" h="377190">
                <a:moveTo>
                  <a:pt x="177847" y="0"/>
                </a:moveTo>
                <a:lnTo>
                  <a:pt x="0" y="376603"/>
                </a:lnTo>
                <a:lnTo>
                  <a:pt x="355685" y="376603"/>
                </a:lnTo>
                <a:lnTo>
                  <a:pt x="177847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2" name="object 107">
            <a:extLst>
              <a:ext uri="{FF2B5EF4-FFF2-40B4-BE49-F238E27FC236}">
                <a16:creationId xmlns:a16="http://schemas.microsoft.com/office/drawing/2014/main" id="{21CB1E41-1555-4D9B-B949-98DF4A0CF364}"/>
              </a:ext>
            </a:extLst>
          </p:cNvPr>
          <p:cNvSpPr/>
          <p:nvPr/>
        </p:nvSpPr>
        <p:spPr>
          <a:xfrm>
            <a:off x="8034208" y="5309810"/>
            <a:ext cx="216021" cy="152486"/>
          </a:xfrm>
          <a:custGeom>
            <a:avLst/>
            <a:gdLst/>
            <a:ahLst/>
            <a:cxnLst/>
            <a:rect l="l" t="t" r="r" b="b"/>
            <a:pathLst>
              <a:path w="356234" h="251459">
                <a:moveTo>
                  <a:pt x="355685" y="0"/>
                </a:moveTo>
                <a:lnTo>
                  <a:pt x="94154" y="0"/>
                </a:lnTo>
                <a:lnTo>
                  <a:pt x="0" y="251068"/>
                </a:lnTo>
                <a:lnTo>
                  <a:pt x="261531" y="251068"/>
                </a:lnTo>
                <a:lnTo>
                  <a:pt x="35568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3" name="object 108">
            <a:extLst>
              <a:ext uri="{FF2B5EF4-FFF2-40B4-BE49-F238E27FC236}">
                <a16:creationId xmlns:a16="http://schemas.microsoft.com/office/drawing/2014/main" id="{69E5F6B1-29D9-4539-8026-3886BB41FA68}"/>
              </a:ext>
            </a:extLst>
          </p:cNvPr>
          <p:cNvSpPr/>
          <p:nvPr/>
        </p:nvSpPr>
        <p:spPr>
          <a:xfrm>
            <a:off x="6121588" y="5446201"/>
            <a:ext cx="108203" cy="54294"/>
          </a:xfrm>
          <a:custGeom>
            <a:avLst/>
            <a:gdLst/>
            <a:ahLst/>
            <a:cxnLst/>
            <a:rect l="l" t="t" r="r" b="b"/>
            <a:pathLst>
              <a:path w="178434" h="89534">
                <a:moveTo>
                  <a:pt x="177839" y="0"/>
                </a:moveTo>
                <a:lnTo>
                  <a:pt x="0" y="0"/>
                </a:lnTo>
                <a:lnTo>
                  <a:pt x="0" y="88919"/>
                </a:lnTo>
                <a:lnTo>
                  <a:pt x="177839" y="88919"/>
                </a:lnTo>
                <a:lnTo>
                  <a:pt x="177839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4" name="object 109">
            <a:extLst>
              <a:ext uri="{FF2B5EF4-FFF2-40B4-BE49-F238E27FC236}">
                <a16:creationId xmlns:a16="http://schemas.microsoft.com/office/drawing/2014/main" id="{D10BB6CA-0EEA-4DA4-B31B-B07AC64F6983}"/>
              </a:ext>
            </a:extLst>
          </p:cNvPr>
          <p:cNvSpPr/>
          <p:nvPr/>
        </p:nvSpPr>
        <p:spPr>
          <a:xfrm>
            <a:off x="6067666" y="5325671"/>
            <a:ext cx="216021" cy="120910"/>
          </a:xfrm>
          <a:custGeom>
            <a:avLst/>
            <a:gdLst/>
            <a:ahLst/>
            <a:cxnLst/>
            <a:rect l="l" t="t" r="r" b="b"/>
            <a:pathLst>
              <a:path w="356234" h="199390">
                <a:moveTo>
                  <a:pt x="355681" y="0"/>
                </a:moveTo>
                <a:lnTo>
                  <a:pt x="0" y="0"/>
                </a:lnTo>
                <a:lnTo>
                  <a:pt x="0" y="198763"/>
                </a:lnTo>
                <a:lnTo>
                  <a:pt x="355681" y="198763"/>
                </a:lnTo>
                <a:lnTo>
                  <a:pt x="35568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5" name="object 110">
            <a:extLst>
              <a:ext uri="{FF2B5EF4-FFF2-40B4-BE49-F238E27FC236}">
                <a16:creationId xmlns:a16="http://schemas.microsoft.com/office/drawing/2014/main" id="{E2ECAC23-5D55-4F05-B516-E83C124EC9E3}"/>
              </a:ext>
            </a:extLst>
          </p:cNvPr>
          <p:cNvSpPr/>
          <p:nvPr/>
        </p:nvSpPr>
        <p:spPr>
          <a:xfrm>
            <a:off x="6121588" y="5271750"/>
            <a:ext cx="108203" cy="54294"/>
          </a:xfrm>
          <a:custGeom>
            <a:avLst/>
            <a:gdLst/>
            <a:ahLst/>
            <a:cxnLst/>
            <a:rect l="l" t="t" r="r" b="b"/>
            <a:pathLst>
              <a:path w="178434" h="89534">
                <a:moveTo>
                  <a:pt x="177839" y="0"/>
                </a:moveTo>
                <a:lnTo>
                  <a:pt x="0" y="0"/>
                </a:lnTo>
                <a:lnTo>
                  <a:pt x="0" y="88919"/>
                </a:lnTo>
                <a:lnTo>
                  <a:pt x="177839" y="88919"/>
                </a:lnTo>
                <a:lnTo>
                  <a:pt x="177839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6" name="object 111">
            <a:extLst>
              <a:ext uri="{FF2B5EF4-FFF2-40B4-BE49-F238E27FC236}">
                <a16:creationId xmlns:a16="http://schemas.microsoft.com/office/drawing/2014/main" id="{2FA8111C-7C51-4E36-9687-4D062504EBC7}"/>
              </a:ext>
            </a:extLst>
          </p:cNvPr>
          <p:cNvSpPr/>
          <p:nvPr/>
        </p:nvSpPr>
        <p:spPr>
          <a:xfrm>
            <a:off x="6562476" y="5271749"/>
            <a:ext cx="216021" cy="228728"/>
          </a:xfrm>
          <a:custGeom>
            <a:avLst/>
            <a:gdLst/>
            <a:ahLst/>
            <a:cxnLst/>
            <a:rect l="l" t="t" r="r" b="b"/>
            <a:pathLst>
              <a:path w="356234" h="377190">
                <a:moveTo>
                  <a:pt x="251510" y="0"/>
                </a:moveTo>
                <a:lnTo>
                  <a:pt x="104164" y="0"/>
                </a:lnTo>
                <a:lnTo>
                  <a:pt x="0" y="104168"/>
                </a:lnTo>
                <a:lnTo>
                  <a:pt x="0" y="272434"/>
                </a:lnTo>
                <a:lnTo>
                  <a:pt x="104164" y="376603"/>
                </a:lnTo>
                <a:lnTo>
                  <a:pt x="251510" y="376603"/>
                </a:lnTo>
                <a:lnTo>
                  <a:pt x="355675" y="272434"/>
                </a:lnTo>
                <a:lnTo>
                  <a:pt x="355675" y="104168"/>
                </a:lnTo>
                <a:lnTo>
                  <a:pt x="25151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7" name="object 112">
            <a:extLst>
              <a:ext uri="{FF2B5EF4-FFF2-40B4-BE49-F238E27FC236}">
                <a16:creationId xmlns:a16="http://schemas.microsoft.com/office/drawing/2014/main" id="{5A184BFF-92FE-41D0-AF4F-F4673C5FE143}"/>
              </a:ext>
            </a:extLst>
          </p:cNvPr>
          <p:cNvSpPr/>
          <p:nvPr/>
        </p:nvSpPr>
        <p:spPr>
          <a:xfrm>
            <a:off x="8529016" y="5271749"/>
            <a:ext cx="139778" cy="228728"/>
          </a:xfrm>
          <a:custGeom>
            <a:avLst/>
            <a:gdLst/>
            <a:ahLst/>
            <a:cxnLst/>
            <a:rect l="l" t="t" r="r" b="b"/>
            <a:pathLst>
              <a:path w="230505" h="377190">
                <a:moveTo>
                  <a:pt x="115075" y="0"/>
                </a:moveTo>
                <a:lnTo>
                  <a:pt x="47111" y="36331"/>
                </a:lnTo>
                <a:lnTo>
                  <a:pt x="22201" y="77092"/>
                </a:lnTo>
                <a:lnTo>
                  <a:pt x="5866" y="128783"/>
                </a:lnTo>
                <a:lnTo>
                  <a:pt x="0" y="188301"/>
                </a:lnTo>
                <a:lnTo>
                  <a:pt x="5866" y="247819"/>
                </a:lnTo>
                <a:lnTo>
                  <a:pt x="22201" y="299510"/>
                </a:lnTo>
                <a:lnTo>
                  <a:pt x="47111" y="340271"/>
                </a:lnTo>
                <a:lnTo>
                  <a:pt x="78700" y="367003"/>
                </a:lnTo>
                <a:lnTo>
                  <a:pt x="115075" y="376603"/>
                </a:lnTo>
                <a:lnTo>
                  <a:pt x="151445" y="367003"/>
                </a:lnTo>
                <a:lnTo>
                  <a:pt x="183034" y="340271"/>
                </a:lnTo>
                <a:lnTo>
                  <a:pt x="207945" y="299510"/>
                </a:lnTo>
                <a:lnTo>
                  <a:pt x="224282" y="247819"/>
                </a:lnTo>
                <a:lnTo>
                  <a:pt x="230150" y="188301"/>
                </a:lnTo>
                <a:lnTo>
                  <a:pt x="224282" y="128783"/>
                </a:lnTo>
                <a:lnTo>
                  <a:pt x="207945" y="77092"/>
                </a:lnTo>
                <a:lnTo>
                  <a:pt x="183034" y="36331"/>
                </a:lnTo>
                <a:lnTo>
                  <a:pt x="151445" y="9599"/>
                </a:lnTo>
                <a:lnTo>
                  <a:pt x="1150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8" name="object 113">
            <a:extLst>
              <a:ext uri="{FF2B5EF4-FFF2-40B4-BE49-F238E27FC236}">
                <a16:creationId xmlns:a16="http://schemas.microsoft.com/office/drawing/2014/main" id="{605D684C-F426-4DE5-8FAC-602D53ADDC13}"/>
              </a:ext>
            </a:extLst>
          </p:cNvPr>
          <p:cNvSpPr/>
          <p:nvPr/>
        </p:nvSpPr>
        <p:spPr>
          <a:xfrm>
            <a:off x="9429821" y="5271749"/>
            <a:ext cx="203314" cy="228728"/>
          </a:xfrm>
          <a:custGeom>
            <a:avLst/>
            <a:gdLst/>
            <a:ahLst/>
            <a:cxnLst/>
            <a:rect l="l" t="t" r="r" b="b"/>
            <a:pathLst>
              <a:path w="335280" h="377190">
                <a:moveTo>
                  <a:pt x="167377" y="0"/>
                </a:moveTo>
                <a:lnTo>
                  <a:pt x="0" y="143849"/>
                </a:lnTo>
                <a:lnTo>
                  <a:pt x="63924" y="376602"/>
                </a:lnTo>
                <a:lnTo>
                  <a:pt x="270818" y="376602"/>
                </a:lnTo>
                <a:lnTo>
                  <a:pt x="334754" y="143849"/>
                </a:lnTo>
                <a:lnTo>
                  <a:pt x="167377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9" name="object 114">
            <a:extLst>
              <a:ext uri="{FF2B5EF4-FFF2-40B4-BE49-F238E27FC236}">
                <a16:creationId xmlns:a16="http://schemas.microsoft.com/office/drawing/2014/main" id="{D5F84419-7B83-4D7E-9124-90E47C73AD74}"/>
              </a:ext>
            </a:extLst>
          </p:cNvPr>
          <p:cNvSpPr/>
          <p:nvPr/>
        </p:nvSpPr>
        <p:spPr>
          <a:xfrm>
            <a:off x="8935013" y="5309810"/>
            <a:ext cx="216021" cy="152486"/>
          </a:xfrm>
          <a:custGeom>
            <a:avLst/>
            <a:gdLst/>
            <a:ahLst/>
            <a:cxnLst/>
            <a:rect l="l" t="t" r="r" b="b"/>
            <a:pathLst>
              <a:path w="356234" h="251459">
                <a:moveTo>
                  <a:pt x="313833" y="0"/>
                </a:moveTo>
                <a:lnTo>
                  <a:pt x="41841" y="0"/>
                </a:lnTo>
                <a:lnTo>
                  <a:pt x="38553" y="16288"/>
                </a:lnTo>
                <a:lnTo>
                  <a:pt x="29586" y="29589"/>
                </a:lnTo>
                <a:lnTo>
                  <a:pt x="16286" y="38557"/>
                </a:lnTo>
                <a:lnTo>
                  <a:pt x="0" y="41845"/>
                </a:lnTo>
                <a:lnTo>
                  <a:pt x="0" y="209223"/>
                </a:lnTo>
                <a:lnTo>
                  <a:pt x="16286" y="212512"/>
                </a:lnTo>
                <a:lnTo>
                  <a:pt x="29586" y="221480"/>
                </a:lnTo>
                <a:lnTo>
                  <a:pt x="38553" y="234780"/>
                </a:lnTo>
                <a:lnTo>
                  <a:pt x="41841" y="251068"/>
                </a:lnTo>
                <a:lnTo>
                  <a:pt x="313833" y="251068"/>
                </a:lnTo>
                <a:lnTo>
                  <a:pt x="317121" y="234780"/>
                </a:lnTo>
                <a:lnTo>
                  <a:pt x="326088" y="221480"/>
                </a:lnTo>
                <a:lnTo>
                  <a:pt x="339388" y="212512"/>
                </a:lnTo>
                <a:lnTo>
                  <a:pt x="355675" y="209223"/>
                </a:lnTo>
                <a:lnTo>
                  <a:pt x="355675" y="41845"/>
                </a:lnTo>
                <a:lnTo>
                  <a:pt x="339388" y="38557"/>
                </a:lnTo>
                <a:lnTo>
                  <a:pt x="326088" y="29589"/>
                </a:lnTo>
                <a:lnTo>
                  <a:pt x="317121" y="16288"/>
                </a:lnTo>
                <a:lnTo>
                  <a:pt x="313833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0" name="object 115">
            <a:extLst>
              <a:ext uri="{FF2B5EF4-FFF2-40B4-BE49-F238E27FC236}">
                <a16:creationId xmlns:a16="http://schemas.microsoft.com/office/drawing/2014/main" id="{3882BA47-8415-494B-83F3-6860E840FC9D}"/>
              </a:ext>
            </a:extLst>
          </p:cNvPr>
          <p:cNvSpPr/>
          <p:nvPr/>
        </p:nvSpPr>
        <p:spPr>
          <a:xfrm>
            <a:off x="7526714" y="5284436"/>
            <a:ext cx="241435" cy="203314"/>
          </a:xfrm>
          <a:custGeom>
            <a:avLst/>
            <a:gdLst/>
            <a:ahLst/>
            <a:cxnLst/>
            <a:rect l="l" t="t" r="r" b="b"/>
            <a:pathLst>
              <a:path w="398145" h="335279">
                <a:moveTo>
                  <a:pt x="198758" y="0"/>
                </a:moveTo>
                <a:lnTo>
                  <a:pt x="163628" y="137790"/>
                </a:lnTo>
                <a:lnTo>
                  <a:pt x="0" y="167379"/>
                </a:lnTo>
                <a:lnTo>
                  <a:pt x="163628" y="196968"/>
                </a:lnTo>
                <a:lnTo>
                  <a:pt x="198758" y="334759"/>
                </a:lnTo>
                <a:lnTo>
                  <a:pt x="233898" y="196968"/>
                </a:lnTo>
                <a:lnTo>
                  <a:pt x="397527" y="167379"/>
                </a:lnTo>
                <a:lnTo>
                  <a:pt x="233898" y="137790"/>
                </a:lnTo>
                <a:lnTo>
                  <a:pt x="198758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1" name="object 116">
            <a:extLst>
              <a:ext uri="{FF2B5EF4-FFF2-40B4-BE49-F238E27FC236}">
                <a16:creationId xmlns:a16="http://schemas.microsoft.com/office/drawing/2014/main" id="{A22E9FF1-99BF-4E93-A014-4D93F50EB34B}"/>
              </a:ext>
            </a:extLst>
          </p:cNvPr>
          <p:cNvSpPr/>
          <p:nvPr/>
        </p:nvSpPr>
        <p:spPr>
          <a:xfrm>
            <a:off x="10863493" y="5297123"/>
            <a:ext cx="241435" cy="177900"/>
          </a:xfrm>
          <a:custGeom>
            <a:avLst/>
            <a:gdLst/>
            <a:ahLst/>
            <a:cxnLst/>
            <a:rect l="l" t="t" r="r" b="b"/>
            <a:pathLst>
              <a:path w="398144" h="293370">
                <a:moveTo>
                  <a:pt x="397516" y="36614"/>
                </a:moveTo>
                <a:lnTo>
                  <a:pt x="0" y="36614"/>
                </a:lnTo>
                <a:lnTo>
                  <a:pt x="49684" y="164763"/>
                </a:lnTo>
                <a:lnTo>
                  <a:pt x="0" y="292913"/>
                </a:lnTo>
                <a:lnTo>
                  <a:pt x="143503" y="292913"/>
                </a:lnTo>
                <a:lnTo>
                  <a:pt x="149063" y="288815"/>
                </a:lnTo>
                <a:lnTo>
                  <a:pt x="149063" y="278704"/>
                </a:lnTo>
                <a:lnTo>
                  <a:pt x="143503" y="274606"/>
                </a:lnTo>
                <a:lnTo>
                  <a:pt x="104939" y="274606"/>
                </a:lnTo>
                <a:lnTo>
                  <a:pt x="99379" y="270509"/>
                </a:lnTo>
                <a:lnTo>
                  <a:pt x="99380" y="260397"/>
                </a:lnTo>
                <a:lnTo>
                  <a:pt x="104939" y="256300"/>
                </a:lnTo>
                <a:lnTo>
                  <a:pt x="383321" y="256299"/>
                </a:lnTo>
                <a:lnTo>
                  <a:pt x="347832" y="164763"/>
                </a:lnTo>
                <a:lnTo>
                  <a:pt x="397516" y="36614"/>
                </a:lnTo>
                <a:close/>
              </a:path>
              <a:path w="398144" h="293370">
                <a:moveTo>
                  <a:pt x="383321" y="256299"/>
                </a:moveTo>
                <a:lnTo>
                  <a:pt x="292577" y="256299"/>
                </a:lnTo>
                <a:lnTo>
                  <a:pt x="298137" y="260397"/>
                </a:lnTo>
                <a:lnTo>
                  <a:pt x="298136" y="270509"/>
                </a:lnTo>
                <a:lnTo>
                  <a:pt x="292577" y="274606"/>
                </a:lnTo>
                <a:lnTo>
                  <a:pt x="254013" y="274606"/>
                </a:lnTo>
                <a:lnTo>
                  <a:pt x="248453" y="278704"/>
                </a:lnTo>
                <a:lnTo>
                  <a:pt x="248453" y="288815"/>
                </a:lnTo>
                <a:lnTo>
                  <a:pt x="254013" y="292913"/>
                </a:lnTo>
                <a:lnTo>
                  <a:pt x="397516" y="292913"/>
                </a:lnTo>
                <a:lnTo>
                  <a:pt x="383321" y="256299"/>
                </a:lnTo>
                <a:close/>
              </a:path>
              <a:path w="398144" h="293370">
                <a:moveTo>
                  <a:pt x="292577" y="0"/>
                </a:moveTo>
                <a:lnTo>
                  <a:pt x="104939" y="0"/>
                </a:lnTo>
                <a:lnTo>
                  <a:pt x="99379" y="4098"/>
                </a:lnTo>
                <a:lnTo>
                  <a:pt x="99379" y="36614"/>
                </a:lnTo>
                <a:lnTo>
                  <a:pt x="298137" y="36614"/>
                </a:lnTo>
                <a:lnTo>
                  <a:pt x="298137" y="4098"/>
                </a:lnTo>
                <a:lnTo>
                  <a:pt x="292577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2" name="object 117">
            <a:extLst>
              <a:ext uri="{FF2B5EF4-FFF2-40B4-BE49-F238E27FC236}">
                <a16:creationId xmlns:a16="http://schemas.microsoft.com/office/drawing/2014/main" id="{914601F5-CE38-4488-8B8E-E0FF588FD921}"/>
              </a:ext>
            </a:extLst>
          </p:cNvPr>
          <p:cNvSpPr/>
          <p:nvPr/>
        </p:nvSpPr>
        <p:spPr>
          <a:xfrm>
            <a:off x="10923757" y="5452544"/>
            <a:ext cx="120525" cy="13862"/>
          </a:xfrm>
          <a:custGeom>
            <a:avLst/>
            <a:gdLst/>
            <a:ahLst/>
            <a:cxnLst/>
            <a:rect l="l" t="t" r="r" b="b"/>
            <a:pathLst>
              <a:path w="198755" h="22859">
                <a:moveTo>
                  <a:pt x="49684" y="0"/>
                </a:moveTo>
                <a:lnTo>
                  <a:pt x="5560" y="1"/>
                </a:lnTo>
                <a:lnTo>
                  <a:pt x="0" y="4099"/>
                </a:lnTo>
                <a:lnTo>
                  <a:pt x="0" y="14210"/>
                </a:lnTo>
                <a:lnTo>
                  <a:pt x="5560" y="18307"/>
                </a:lnTo>
                <a:lnTo>
                  <a:pt x="44124" y="18307"/>
                </a:lnTo>
                <a:lnTo>
                  <a:pt x="49684" y="22405"/>
                </a:lnTo>
                <a:lnTo>
                  <a:pt x="49684" y="0"/>
                </a:lnTo>
                <a:close/>
              </a:path>
              <a:path w="198755" h="22859">
                <a:moveTo>
                  <a:pt x="149073" y="0"/>
                </a:moveTo>
                <a:lnTo>
                  <a:pt x="149073" y="22405"/>
                </a:lnTo>
                <a:lnTo>
                  <a:pt x="154634" y="18307"/>
                </a:lnTo>
                <a:lnTo>
                  <a:pt x="193198" y="18307"/>
                </a:lnTo>
                <a:lnTo>
                  <a:pt x="198758" y="14210"/>
                </a:lnTo>
                <a:lnTo>
                  <a:pt x="198758" y="4099"/>
                </a:lnTo>
                <a:lnTo>
                  <a:pt x="193198" y="1"/>
                </a:lnTo>
                <a:lnTo>
                  <a:pt x="149073" y="0"/>
                </a:lnTo>
                <a:close/>
              </a:path>
            </a:pathLst>
          </a:custGeom>
          <a:solidFill>
            <a:srgbClr val="B9242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3" name="object 118">
            <a:extLst>
              <a:ext uri="{FF2B5EF4-FFF2-40B4-BE49-F238E27FC236}">
                <a16:creationId xmlns:a16="http://schemas.microsoft.com/office/drawing/2014/main" id="{18EE94BF-B678-455C-BE68-5B5EAF0A9873}"/>
              </a:ext>
            </a:extLst>
          </p:cNvPr>
          <p:cNvSpPr/>
          <p:nvPr/>
        </p:nvSpPr>
        <p:spPr>
          <a:xfrm>
            <a:off x="11370988" y="5298216"/>
            <a:ext cx="228728" cy="188297"/>
          </a:xfrm>
          <a:custGeom>
            <a:avLst/>
            <a:gdLst/>
            <a:ahLst/>
            <a:cxnLst/>
            <a:rect l="l" t="t" r="r" b="b"/>
            <a:pathLst>
              <a:path w="377190" h="310515">
                <a:moveTo>
                  <a:pt x="376595" y="232207"/>
                </a:moveTo>
                <a:lnTo>
                  <a:pt x="86903" y="232207"/>
                </a:lnTo>
                <a:lnTo>
                  <a:pt x="115871" y="237780"/>
                </a:lnTo>
                <a:lnTo>
                  <a:pt x="144840" y="248926"/>
                </a:lnTo>
                <a:lnTo>
                  <a:pt x="173809" y="263417"/>
                </a:lnTo>
                <a:lnTo>
                  <a:pt x="202778" y="279022"/>
                </a:lnTo>
                <a:lnTo>
                  <a:pt x="231747" y="293512"/>
                </a:lnTo>
                <a:lnTo>
                  <a:pt x="260717" y="304658"/>
                </a:lnTo>
                <a:lnTo>
                  <a:pt x="289686" y="310232"/>
                </a:lnTo>
                <a:lnTo>
                  <a:pt x="318656" y="308002"/>
                </a:lnTo>
                <a:lnTo>
                  <a:pt x="347626" y="295741"/>
                </a:lnTo>
                <a:lnTo>
                  <a:pt x="376595" y="271220"/>
                </a:lnTo>
                <a:lnTo>
                  <a:pt x="376595" y="232207"/>
                </a:lnTo>
                <a:close/>
              </a:path>
              <a:path w="377190" h="310515">
                <a:moveTo>
                  <a:pt x="86903" y="0"/>
                </a:moveTo>
                <a:lnTo>
                  <a:pt x="57935" y="2229"/>
                </a:lnTo>
                <a:lnTo>
                  <a:pt x="28967" y="14490"/>
                </a:lnTo>
                <a:lnTo>
                  <a:pt x="0" y="39012"/>
                </a:lnTo>
                <a:lnTo>
                  <a:pt x="0" y="271220"/>
                </a:lnTo>
                <a:lnTo>
                  <a:pt x="28967" y="246697"/>
                </a:lnTo>
                <a:lnTo>
                  <a:pt x="57935" y="234436"/>
                </a:lnTo>
                <a:lnTo>
                  <a:pt x="86903" y="232207"/>
                </a:lnTo>
                <a:lnTo>
                  <a:pt x="376595" y="232207"/>
                </a:lnTo>
                <a:lnTo>
                  <a:pt x="376595" y="78024"/>
                </a:lnTo>
                <a:lnTo>
                  <a:pt x="289686" y="78024"/>
                </a:lnTo>
                <a:lnTo>
                  <a:pt x="260717" y="72451"/>
                </a:lnTo>
                <a:lnTo>
                  <a:pt x="231747" y="61305"/>
                </a:lnTo>
                <a:lnTo>
                  <a:pt x="202778" y="46814"/>
                </a:lnTo>
                <a:lnTo>
                  <a:pt x="173809" y="31209"/>
                </a:lnTo>
                <a:lnTo>
                  <a:pt x="144840" y="16719"/>
                </a:lnTo>
                <a:lnTo>
                  <a:pt x="115871" y="5573"/>
                </a:lnTo>
                <a:lnTo>
                  <a:pt x="86903" y="0"/>
                </a:lnTo>
                <a:close/>
              </a:path>
              <a:path w="377190" h="310515">
                <a:moveTo>
                  <a:pt x="376595" y="39012"/>
                </a:moveTo>
                <a:lnTo>
                  <a:pt x="347626" y="63534"/>
                </a:lnTo>
                <a:lnTo>
                  <a:pt x="318656" y="75795"/>
                </a:lnTo>
                <a:lnTo>
                  <a:pt x="289686" y="78024"/>
                </a:lnTo>
                <a:lnTo>
                  <a:pt x="376595" y="78024"/>
                </a:lnTo>
                <a:lnTo>
                  <a:pt x="376595" y="39012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4" name="object 119">
            <a:extLst>
              <a:ext uri="{FF2B5EF4-FFF2-40B4-BE49-F238E27FC236}">
                <a16:creationId xmlns:a16="http://schemas.microsoft.com/office/drawing/2014/main" id="{D5B82244-F267-43E7-BFB8-80DAD2E55756}"/>
              </a:ext>
            </a:extLst>
          </p:cNvPr>
          <p:cNvSpPr/>
          <p:nvPr/>
        </p:nvSpPr>
        <p:spPr>
          <a:xfrm>
            <a:off x="9911937" y="5284436"/>
            <a:ext cx="190607" cy="203314"/>
          </a:xfrm>
          <a:custGeom>
            <a:avLst/>
            <a:gdLst/>
            <a:ahLst/>
            <a:cxnLst/>
            <a:rect l="l" t="t" r="r" b="b"/>
            <a:pathLst>
              <a:path w="314325" h="335279">
                <a:moveTo>
                  <a:pt x="313842" y="127866"/>
                </a:moveTo>
                <a:lnTo>
                  <a:pt x="193961" y="127867"/>
                </a:lnTo>
                <a:lnTo>
                  <a:pt x="0" y="127867"/>
                </a:lnTo>
                <a:lnTo>
                  <a:pt x="96980" y="206892"/>
                </a:lnTo>
                <a:lnTo>
                  <a:pt x="59934" y="334758"/>
                </a:lnTo>
                <a:lnTo>
                  <a:pt x="156915" y="255731"/>
                </a:lnTo>
                <a:lnTo>
                  <a:pt x="231007" y="255731"/>
                </a:lnTo>
                <a:lnTo>
                  <a:pt x="216861" y="206892"/>
                </a:lnTo>
                <a:lnTo>
                  <a:pt x="313841" y="127867"/>
                </a:lnTo>
                <a:lnTo>
                  <a:pt x="119879" y="127867"/>
                </a:lnTo>
                <a:lnTo>
                  <a:pt x="313842" y="127866"/>
                </a:lnTo>
                <a:close/>
              </a:path>
              <a:path w="314325" h="335279">
                <a:moveTo>
                  <a:pt x="231007" y="255731"/>
                </a:moveTo>
                <a:lnTo>
                  <a:pt x="156915" y="255731"/>
                </a:lnTo>
                <a:lnTo>
                  <a:pt x="253896" y="334758"/>
                </a:lnTo>
                <a:lnTo>
                  <a:pt x="231007" y="255731"/>
                </a:lnTo>
                <a:close/>
              </a:path>
              <a:path w="314325" h="335279">
                <a:moveTo>
                  <a:pt x="156915" y="0"/>
                </a:moveTo>
                <a:lnTo>
                  <a:pt x="119879" y="127867"/>
                </a:lnTo>
                <a:lnTo>
                  <a:pt x="193961" y="127867"/>
                </a:lnTo>
                <a:lnTo>
                  <a:pt x="15691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5" name="object 120">
            <a:extLst>
              <a:ext uri="{FF2B5EF4-FFF2-40B4-BE49-F238E27FC236}">
                <a16:creationId xmlns:a16="http://schemas.microsoft.com/office/drawing/2014/main" id="{FD74F8E5-65DD-4187-817E-14D70EDE6625}"/>
              </a:ext>
            </a:extLst>
          </p:cNvPr>
          <p:cNvSpPr/>
          <p:nvPr/>
        </p:nvSpPr>
        <p:spPr>
          <a:xfrm>
            <a:off x="11662794" y="5487434"/>
            <a:ext cx="76125" cy="761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6" name="object 121">
            <a:extLst>
              <a:ext uri="{FF2B5EF4-FFF2-40B4-BE49-F238E27FC236}">
                <a16:creationId xmlns:a16="http://schemas.microsoft.com/office/drawing/2014/main" id="{1078CCC6-B933-4A14-A85D-0BFE37773B34}"/>
              </a:ext>
            </a:extLst>
          </p:cNvPr>
          <p:cNvSpPr/>
          <p:nvPr/>
        </p:nvSpPr>
        <p:spPr>
          <a:xfrm>
            <a:off x="11802357" y="5487434"/>
            <a:ext cx="76125" cy="761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7" name="object 122">
            <a:extLst>
              <a:ext uri="{FF2B5EF4-FFF2-40B4-BE49-F238E27FC236}">
                <a16:creationId xmlns:a16="http://schemas.microsoft.com/office/drawing/2014/main" id="{BADBA166-B0EC-4291-BE18-4E8D72701557}"/>
              </a:ext>
            </a:extLst>
          </p:cNvPr>
          <p:cNvSpPr/>
          <p:nvPr/>
        </p:nvSpPr>
        <p:spPr>
          <a:xfrm>
            <a:off x="11954600" y="5487434"/>
            <a:ext cx="63438" cy="761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9334585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68EB-AF5B-449A-B0E3-6FD19392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5FB2-944F-4A7D-86A6-EF054D7F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200" b="1" dirty="0">
                <a:solidFill>
                  <a:srgbClr val="FFC000"/>
                </a:solidFill>
              </a:rPr>
              <a:t>+/- Selective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FFC000"/>
                </a:solidFill>
              </a:rPr>
              <a:t>+/- Associative  </a:t>
            </a:r>
          </a:p>
          <a:p>
            <a:pPr marL="0" indent="0">
              <a:buNone/>
            </a:pPr>
            <a:endParaRPr lang="en-CA" sz="3200" b="1" dirty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r>
              <a:rPr lang="en-CA" sz="3200" b="1" dirty="0">
                <a:solidFill>
                  <a:srgbClr val="FF0000"/>
                </a:solidFill>
              </a:rPr>
              <a:t>Quantitative  </a:t>
            </a:r>
          </a:p>
          <a:p>
            <a:pPr>
              <a:buFontTx/>
              <a:buChar char="-"/>
            </a:pPr>
            <a:endParaRPr lang="en-CA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3200" b="1" dirty="0">
                <a:solidFill>
                  <a:srgbClr val="FF0000"/>
                </a:solidFill>
              </a:rPr>
              <a:t>- Order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Variations / Length / Resolution</a:t>
            </a:r>
          </a:p>
        </p:txBody>
      </p:sp>
      <p:sp>
        <p:nvSpPr>
          <p:cNvPr id="76" name="object 3">
            <a:extLst>
              <a:ext uri="{FF2B5EF4-FFF2-40B4-BE49-F238E27FC236}">
                <a16:creationId xmlns:a16="http://schemas.microsoft.com/office/drawing/2014/main" id="{897AE206-5375-4FF4-97EE-C46AD1D64C26}"/>
              </a:ext>
            </a:extLst>
          </p:cNvPr>
          <p:cNvSpPr/>
          <p:nvPr/>
        </p:nvSpPr>
        <p:spPr>
          <a:xfrm>
            <a:off x="6278926" y="1255590"/>
            <a:ext cx="1243373" cy="875637"/>
          </a:xfrm>
          <a:custGeom>
            <a:avLst/>
            <a:gdLst/>
            <a:ahLst/>
            <a:cxnLst/>
            <a:rect l="l" t="t" r="r" b="b"/>
            <a:pathLst>
              <a:path w="2050415" h="1443989">
                <a:moveTo>
                  <a:pt x="0" y="1443646"/>
                </a:moveTo>
                <a:lnTo>
                  <a:pt x="2050395" y="1443646"/>
                </a:lnTo>
                <a:lnTo>
                  <a:pt x="2050395" y="0"/>
                </a:lnTo>
                <a:lnTo>
                  <a:pt x="0" y="0"/>
                </a:lnTo>
                <a:lnTo>
                  <a:pt x="0" y="144364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" name="object 4">
            <a:extLst>
              <a:ext uri="{FF2B5EF4-FFF2-40B4-BE49-F238E27FC236}">
                <a16:creationId xmlns:a16="http://schemas.microsoft.com/office/drawing/2014/main" id="{EFD3C086-1616-497B-B16A-73C58181D70F}"/>
              </a:ext>
            </a:extLst>
          </p:cNvPr>
          <p:cNvSpPr/>
          <p:nvPr/>
        </p:nvSpPr>
        <p:spPr>
          <a:xfrm>
            <a:off x="10110514" y="1255590"/>
            <a:ext cx="1243373" cy="875637"/>
          </a:xfrm>
          <a:custGeom>
            <a:avLst/>
            <a:gdLst/>
            <a:ahLst/>
            <a:cxnLst/>
            <a:rect l="l" t="t" r="r" b="b"/>
            <a:pathLst>
              <a:path w="2050415" h="1443989">
                <a:moveTo>
                  <a:pt x="0" y="1443646"/>
                </a:moveTo>
                <a:lnTo>
                  <a:pt x="2050395" y="1443646"/>
                </a:lnTo>
                <a:lnTo>
                  <a:pt x="2050395" y="0"/>
                </a:lnTo>
                <a:lnTo>
                  <a:pt x="0" y="0"/>
                </a:lnTo>
                <a:lnTo>
                  <a:pt x="0" y="144364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" name="object 5">
            <a:extLst>
              <a:ext uri="{FF2B5EF4-FFF2-40B4-BE49-F238E27FC236}">
                <a16:creationId xmlns:a16="http://schemas.microsoft.com/office/drawing/2014/main" id="{AAD9C79D-2EFC-4A3D-934F-A50CDE3B3005}"/>
              </a:ext>
            </a:extLst>
          </p:cNvPr>
          <p:cNvSpPr/>
          <p:nvPr/>
        </p:nvSpPr>
        <p:spPr>
          <a:xfrm>
            <a:off x="8194719" y="1255590"/>
            <a:ext cx="1243373" cy="875637"/>
          </a:xfrm>
          <a:custGeom>
            <a:avLst/>
            <a:gdLst/>
            <a:ahLst/>
            <a:cxnLst/>
            <a:rect l="l" t="t" r="r" b="b"/>
            <a:pathLst>
              <a:path w="2050415" h="1443989">
                <a:moveTo>
                  <a:pt x="0" y="1443646"/>
                </a:moveTo>
                <a:lnTo>
                  <a:pt x="2050395" y="1443646"/>
                </a:lnTo>
                <a:lnTo>
                  <a:pt x="2050395" y="0"/>
                </a:lnTo>
                <a:lnTo>
                  <a:pt x="0" y="0"/>
                </a:lnTo>
                <a:lnTo>
                  <a:pt x="0" y="144364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9" name="object 6">
            <a:extLst>
              <a:ext uri="{FF2B5EF4-FFF2-40B4-BE49-F238E27FC236}">
                <a16:creationId xmlns:a16="http://schemas.microsoft.com/office/drawing/2014/main" id="{FC460051-3B55-44B0-8EAA-F56DF4A8D395}"/>
              </a:ext>
            </a:extLst>
          </p:cNvPr>
          <p:cNvSpPr/>
          <p:nvPr/>
        </p:nvSpPr>
        <p:spPr>
          <a:xfrm>
            <a:off x="6627834" y="1502994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115064" y="0"/>
                </a:moveTo>
                <a:lnTo>
                  <a:pt x="70276" y="10687"/>
                </a:lnTo>
                <a:lnTo>
                  <a:pt x="33701" y="39831"/>
                </a:lnTo>
                <a:lnTo>
                  <a:pt x="9042" y="83059"/>
                </a:lnTo>
                <a:lnTo>
                  <a:pt x="0" y="135995"/>
                </a:lnTo>
                <a:lnTo>
                  <a:pt x="9042" y="188931"/>
                </a:lnTo>
                <a:lnTo>
                  <a:pt x="33701" y="232159"/>
                </a:lnTo>
                <a:lnTo>
                  <a:pt x="70276" y="261303"/>
                </a:lnTo>
                <a:lnTo>
                  <a:pt x="115064" y="271990"/>
                </a:lnTo>
                <a:lnTo>
                  <a:pt x="159858" y="261303"/>
                </a:lnTo>
                <a:lnTo>
                  <a:pt x="196436" y="232159"/>
                </a:lnTo>
                <a:lnTo>
                  <a:pt x="221096" y="188931"/>
                </a:lnTo>
                <a:lnTo>
                  <a:pt x="230139" y="135995"/>
                </a:lnTo>
                <a:lnTo>
                  <a:pt x="221096" y="83059"/>
                </a:lnTo>
                <a:lnTo>
                  <a:pt x="196436" y="39831"/>
                </a:lnTo>
                <a:lnTo>
                  <a:pt x="159858" y="10687"/>
                </a:lnTo>
                <a:lnTo>
                  <a:pt x="115064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" name="object 7">
            <a:extLst>
              <a:ext uri="{FF2B5EF4-FFF2-40B4-BE49-F238E27FC236}">
                <a16:creationId xmlns:a16="http://schemas.microsoft.com/office/drawing/2014/main" id="{B052544D-4010-476A-84D5-C230B887EF79}"/>
              </a:ext>
            </a:extLst>
          </p:cNvPr>
          <p:cNvSpPr/>
          <p:nvPr/>
        </p:nvSpPr>
        <p:spPr>
          <a:xfrm>
            <a:off x="6627834" y="1502994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1" name="object 8">
            <a:extLst>
              <a:ext uri="{FF2B5EF4-FFF2-40B4-BE49-F238E27FC236}">
                <a16:creationId xmlns:a16="http://schemas.microsoft.com/office/drawing/2014/main" id="{C8AD8C63-4CA0-406A-A077-6236463CEBDE}"/>
              </a:ext>
            </a:extLst>
          </p:cNvPr>
          <p:cNvSpPr/>
          <p:nvPr/>
        </p:nvSpPr>
        <p:spPr>
          <a:xfrm>
            <a:off x="8733930" y="1667930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5" h="272414">
                <a:moveTo>
                  <a:pt x="115075" y="0"/>
                </a:moveTo>
                <a:lnTo>
                  <a:pt x="70285" y="10687"/>
                </a:lnTo>
                <a:lnTo>
                  <a:pt x="33707" y="39832"/>
                </a:lnTo>
                <a:lnTo>
                  <a:pt x="9044" y="83060"/>
                </a:lnTo>
                <a:lnTo>
                  <a:pt x="0" y="135995"/>
                </a:lnTo>
                <a:lnTo>
                  <a:pt x="9044" y="188932"/>
                </a:lnTo>
                <a:lnTo>
                  <a:pt x="33707" y="232159"/>
                </a:lnTo>
                <a:lnTo>
                  <a:pt x="70285" y="261304"/>
                </a:lnTo>
                <a:lnTo>
                  <a:pt x="115075" y="271991"/>
                </a:lnTo>
                <a:lnTo>
                  <a:pt x="159869" y="261304"/>
                </a:lnTo>
                <a:lnTo>
                  <a:pt x="196446" y="232159"/>
                </a:lnTo>
                <a:lnTo>
                  <a:pt x="221107" y="188932"/>
                </a:lnTo>
                <a:lnTo>
                  <a:pt x="230150" y="135995"/>
                </a:lnTo>
                <a:lnTo>
                  <a:pt x="221107" y="83060"/>
                </a:lnTo>
                <a:lnTo>
                  <a:pt x="196446" y="39832"/>
                </a:lnTo>
                <a:lnTo>
                  <a:pt x="159869" y="10687"/>
                </a:lnTo>
                <a:lnTo>
                  <a:pt x="1150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2" name="object 9">
            <a:extLst>
              <a:ext uri="{FF2B5EF4-FFF2-40B4-BE49-F238E27FC236}">
                <a16:creationId xmlns:a16="http://schemas.microsoft.com/office/drawing/2014/main" id="{590BC153-7048-43FB-BEE6-7C5AA44032B1}"/>
              </a:ext>
            </a:extLst>
          </p:cNvPr>
          <p:cNvSpPr/>
          <p:nvPr/>
        </p:nvSpPr>
        <p:spPr>
          <a:xfrm>
            <a:off x="8733930" y="1667930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5" h="272414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3" name="object 10">
            <a:extLst>
              <a:ext uri="{FF2B5EF4-FFF2-40B4-BE49-F238E27FC236}">
                <a16:creationId xmlns:a16="http://schemas.microsoft.com/office/drawing/2014/main" id="{B3BE5D07-0093-41B4-86C6-F72BE9C9E9D9}"/>
              </a:ext>
            </a:extLst>
          </p:cNvPr>
          <p:cNvSpPr/>
          <p:nvPr/>
        </p:nvSpPr>
        <p:spPr>
          <a:xfrm>
            <a:off x="9013057" y="1414182"/>
            <a:ext cx="139556" cy="15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4" name="object 11">
            <a:extLst>
              <a:ext uri="{FF2B5EF4-FFF2-40B4-BE49-F238E27FC236}">
                <a16:creationId xmlns:a16="http://schemas.microsoft.com/office/drawing/2014/main" id="{16FE0B1C-7805-443A-8F20-E1EF751095A5}"/>
              </a:ext>
            </a:extLst>
          </p:cNvPr>
          <p:cNvSpPr/>
          <p:nvPr/>
        </p:nvSpPr>
        <p:spPr>
          <a:xfrm>
            <a:off x="9013057" y="1414182"/>
            <a:ext cx="139778" cy="152486"/>
          </a:xfrm>
          <a:custGeom>
            <a:avLst/>
            <a:gdLst/>
            <a:ahLst/>
            <a:cxnLst/>
            <a:rect l="l" t="t" r="r" b="b"/>
            <a:pathLst>
              <a:path w="230505" h="251460">
                <a:moveTo>
                  <a:pt x="0" y="125534"/>
                </a:moveTo>
                <a:lnTo>
                  <a:pt x="9043" y="76670"/>
                </a:lnTo>
                <a:lnTo>
                  <a:pt x="33704" y="36768"/>
                </a:lnTo>
                <a:lnTo>
                  <a:pt x="70281" y="9865"/>
                </a:lnTo>
                <a:lnTo>
                  <a:pt x="115073" y="0"/>
                </a:lnTo>
                <a:lnTo>
                  <a:pt x="159864" y="9865"/>
                </a:lnTo>
                <a:lnTo>
                  <a:pt x="196442" y="36768"/>
                </a:lnTo>
                <a:lnTo>
                  <a:pt x="221103" y="76670"/>
                </a:lnTo>
                <a:lnTo>
                  <a:pt x="230146" y="125534"/>
                </a:lnTo>
                <a:lnTo>
                  <a:pt x="221103" y="174398"/>
                </a:lnTo>
                <a:lnTo>
                  <a:pt x="196442" y="214300"/>
                </a:lnTo>
                <a:lnTo>
                  <a:pt x="159864" y="241203"/>
                </a:lnTo>
                <a:lnTo>
                  <a:pt x="115073" y="251068"/>
                </a:lnTo>
                <a:lnTo>
                  <a:pt x="70281" y="241203"/>
                </a:lnTo>
                <a:lnTo>
                  <a:pt x="33704" y="214300"/>
                </a:lnTo>
                <a:lnTo>
                  <a:pt x="9043" y="174398"/>
                </a:lnTo>
                <a:lnTo>
                  <a:pt x="0" y="125534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5" name="object 12">
            <a:extLst>
              <a:ext uri="{FF2B5EF4-FFF2-40B4-BE49-F238E27FC236}">
                <a16:creationId xmlns:a16="http://schemas.microsoft.com/office/drawing/2014/main" id="{5DFF6667-7639-4691-AD3E-5A2CCBEAF236}"/>
              </a:ext>
            </a:extLst>
          </p:cNvPr>
          <p:cNvSpPr/>
          <p:nvPr/>
        </p:nvSpPr>
        <p:spPr>
          <a:xfrm>
            <a:off x="6513644" y="1756741"/>
            <a:ext cx="304585" cy="177900"/>
          </a:xfrm>
          <a:custGeom>
            <a:avLst/>
            <a:gdLst/>
            <a:ahLst/>
            <a:cxnLst/>
            <a:rect l="l" t="t" r="r" b="b"/>
            <a:pathLst>
              <a:path w="502284" h="293370">
                <a:moveTo>
                  <a:pt x="0" y="292913"/>
                </a:moveTo>
                <a:lnTo>
                  <a:pt x="502137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6" name="object 13">
            <a:extLst>
              <a:ext uri="{FF2B5EF4-FFF2-40B4-BE49-F238E27FC236}">
                <a16:creationId xmlns:a16="http://schemas.microsoft.com/office/drawing/2014/main" id="{875380F5-7285-47CF-A4D9-46D78E4111F6}"/>
              </a:ext>
            </a:extLst>
          </p:cNvPr>
          <p:cNvSpPr/>
          <p:nvPr/>
        </p:nvSpPr>
        <p:spPr>
          <a:xfrm>
            <a:off x="7122636" y="1490307"/>
            <a:ext cx="152486" cy="88950"/>
          </a:xfrm>
          <a:custGeom>
            <a:avLst/>
            <a:gdLst/>
            <a:ahLst/>
            <a:cxnLst/>
            <a:rect l="l" t="t" r="r" b="b"/>
            <a:pathLst>
              <a:path w="251459" h="146685">
                <a:moveTo>
                  <a:pt x="0" y="146456"/>
                </a:moveTo>
                <a:lnTo>
                  <a:pt x="251068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7" name="object 14">
            <a:extLst>
              <a:ext uri="{FF2B5EF4-FFF2-40B4-BE49-F238E27FC236}">
                <a16:creationId xmlns:a16="http://schemas.microsoft.com/office/drawing/2014/main" id="{686243B5-EE70-41AB-86E3-3C187153B4BF}"/>
              </a:ext>
            </a:extLst>
          </p:cNvPr>
          <p:cNvSpPr/>
          <p:nvPr/>
        </p:nvSpPr>
        <p:spPr>
          <a:xfrm>
            <a:off x="6932327" y="1705992"/>
            <a:ext cx="304585" cy="177900"/>
          </a:xfrm>
          <a:custGeom>
            <a:avLst/>
            <a:gdLst/>
            <a:ahLst/>
            <a:cxnLst/>
            <a:rect l="l" t="t" r="r" b="b"/>
            <a:pathLst>
              <a:path w="502284" h="293370">
                <a:moveTo>
                  <a:pt x="0" y="292913"/>
                </a:moveTo>
                <a:lnTo>
                  <a:pt x="502137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8" name="object 15">
            <a:extLst>
              <a:ext uri="{FF2B5EF4-FFF2-40B4-BE49-F238E27FC236}">
                <a16:creationId xmlns:a16="http://schemas.microsoft.com/office/drawing/2014/main" id="{7158BA8F-A1A3-4FBD-A1E6-AA0CA1D8BBCB}"/>
              </a:ext>
            </a:extLst>
          </p:cNvPr>
          <p:cNvSpPr/>
          <p:nvPr/>
        </p:nvSpPr>
        <p:spPr>
          <a:xfrm>
            <a:off x="8448466" y="1661586"/>
            <a:ext cx="126874" cy="88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9" name="object 16">
            <a:extLst>
              <a:ext uri="{FF2B5EF4-FFF2-40B4-BE49-F238E27FC236}">
                <a16:creationId xmlns:a16="http://schemas.microsoft.com/office/drawing/2014/main" id="{4F4CDDCD-7AAD-43CF-8CDB-B3AA3C5671D7}"/>
              </a:ext>
            </a:extLst>
          </p:cNvPr>
          <p:cNvSpPr/>
          <p:nvPr/>
        </p:nvSpPr>
        <p:spPr>
          <a:xfrm>
            <a:off x="10415006" y="1889959"/>
            <a:ext cx="114186" cy="88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0" name="object 17">
            <a:extLst>
              <a:ext uri="{FF2B5EF4-FFF2-40B4-BE49-F238E27FC236}">
                <a16:creationId xmlns:a16="http://schemas.microsoft.com/office/drawing/2014/main" id="{194B4D83-2E48-4FF6-AE1A-7FBEDABE2884}"/>
              </a:ext>
            </a:extLst>
          </p:cNvPr>
          <p:cNvSpPr/>
          <p:nvPr/>
        </p:nvSpPr>
        <p:spPr>
          <a:xfrm>
            <a:off x="10491132" y="1344402"/>
            <a:ext cx="114186" cy="76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1" name="object 18">
            <a:extLst>
              <a:ext uri="{FF2B5EF4-FFF2-40B4-BE49-F238E27FC236}">
                <a16:creationId xmlns:a16="http://schemas.microsoft.com/office/drawing/2014/main" id="{ACA9BF34-8CBD-4EA5-81A5-ED1B1F6EF2C3}"/>
              </a:ext>
            </a:extLst>
          </p:cNvPr>
          <p:cNvSpPr/>
          <p:nvPr/>
        </p:nvSpPr>
        <p:spPr>
          <a:xfrm>
            <a:off x="10326195" y="1636211"/>
            <a:ext cx="114186" cy="88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2" name="object 19">
            <a:extLst>
              <a:ext uri="{FF2B5EF4-FFF2-40B4-BE49-F238E27FC236}">
                <a16:creationId xmlns:a16="http://schemas.microsoft.com/office/drawing/2014/main" id="{2CEEEE6E-C5DF-46AD-9043-9F0FFF904461}"/>
              </a:ext>
            </a:extLst>
          </p:cNvPr>
          <p:cNvSpPr/>
          <p:nvPr/>
        </p:nvSpPr>
        <p:spPr>
          <a:xfrm>
            <a:off x="11163562" y="1915333"/>
            <a:ext cx="114186" cy="76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14CFFD9A-A43C-4371-9F7C-A9E320EF6169}"/>
              </a:ext>
            </a:extLst>
          </p:cNvPr>
          <p:cNvSpPr/>
          <p:nvPr/>
        </p:nvSpPr>
        <p:spPr>
          <a:xfrm>
            <a:off x="11011318" y="1369777"/>
            <a:ext cx="126874" cy="88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4" name="object 21">
            <a:extLst>
              <a:ext uri="{FF2B5EF4-FFF2-40B4-BE49-F238E27FC236}">
                <a16:creationId xmlns:a16="http://schemas.microsoft.com/office/drawing/2014/main" id="{9D8A6989-0BC2-4BBF-819D-12A642FCEC97}"/>
              </a:ext>
            </a:extLst>
          </p:cNvPr>
          <p:cNvSpPr/>
          <p:nvPr/>
        </p:nvSpPr>
        <p:spPr>
          <a:xfrm>
            <a:off x="10706819" y="1750398"/>
            <a:ext cx="126874" cy="76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5" name="object 22">
            <a:extLst>
              <a:ext uri="{FF2B5EF4-FFF2-40B4-BE49-F238E27FC236}">
                <a16:creationId xmlns:a16="http://schemas.microsoft.com/office/drawing/2014/main" id="{CEB243B1-4432-4159-B9D7-675A794DEDA0}"/>
              </a:ext>
            </a:extLst>
          </p:cNvPr>
          <p:cNvSpPr/>
          <p:nvPr/>
        </p:nvSpPr>
        <p:spPr>
          <a:xfrm>
            <a:off x="10960566" y="1991457"/>
            <a:ext cx="114186" cy="88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6" name="object 23">
            <a:extLst>
              <a:ext uri="{FF2B5EF4-FFF2-40B4-BE49-F238E27FC236}">
                <a16:creationId xmlns:a16="http://schemas.microsoft.com/office/drawing/2014/main" id="{60E4D301-44C3-4534-A333-43A34284AE61}"/>
              </a:ext>
            </a:extLst>
          </p:cNvPr>
          <p:cNvSpPr/>
          <p:nvPr/>
        </p:nvSpPr>
        <p:spPr>
          <a:xfrm>
            <a:off x="8962305" y="1858240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5" h="272414">
                <a:moveTo>
                  <a:pt x="115075" y="0"/>
                </a:moveTo>
                <a:lnTo>
                  <a:pt x="70280" y="10687"/>
                </a:lnTo>
                <a:lnTo>
                  <a:pt x="33703" y="39831"/>
                </a:lnTo>
                <a:lnTo>
                  <a:pt x="9042" y="83059"/>
                </a:lnTo>
                <a:lnTo>
                  <a:pt x="0" y="135995"/>
                </a:lnTo>
                <a:lnTo>
                  <a:pt x="9042" y="188931"/>
                </a:lnTo>
                <a:lnTo>
                  <a:pt x="33703" y="232159"/>
                </a:lnTo>
                <a:lnTo>
                  <a:pt x="70280" y="261303"/>
                </a:lnTo>
                <a:lnTo>
                  <a:pt x="115075" y="271990"/>
                </a:lnTo>
                <a:lnTo>
                  <a:pt x="159869" y="261303"/>
                </a:lnTo>
                <a:lnTo>
                  <a:pt x="196446" y="232159"/>
                </a:lnTo>
                <a:lnTo>
                  <a:pt x="221107" y="188931"/>
                </a:lnTo>
                <a:lnTo>
                  <a:pt x="230150" y="135995"/>
                </a:lnTo>
                <a:lnTo>
                  <a:pt x="221107" y="83059"/>
                </a:lnTo>
                <a:lnTo>
                  <a:pt x="196446" y="39831"/>
                </a:lnTo>
                <a:lnTo>
                  <a:pt x="159869" y="10687"/>
                </a:lnTo>
                <a:lnTo>
                  <a:pt x="1150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7" name="object 24">
            <a:extLst>
              <a:ext uri="{FF2B5EF4-FFF2-40B4-BE49-F238E27FC236}">
                <a16:creationId xmlns:a16="http://schemas.microsoft.com/office/drawing/2014/main" id="{A455E09F-7F73-476F-9D29-EB917CF06E24}"/>
              </a:ext>
            </a:extLst>
          </p:cNvPr>
          <p:cNvSpPr/>
          <p:nvPr/>
        </p:nvSpPr>
        <p:spPr>
          <a:xfrm>
            <a:off x="8962305" y="1858240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5" h="272414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8" name="object 25">
            <a:extLst>
              <a:ext uri="{FF2B5EF4-FFF2-40B4-BE49-F238E27FC236}">
                <a16:creationId xmlns:a16="http://schemas.microsoft.com/office/drawing/2014/main" id="{7B55E0F5-FBFA-4F52-B72E-DF0DDB6F2C0B}"/>
              </a:ext>
            </a:extLst>
          </p:cNvPr>
          <p:cNvSpPr/>
          <p:nvPr/>
        </p:nvSpPr>
        <p:spPr>
          <a:xfrm>
            <a:off x="8569001" y="1464931"/>
            <a:ext cx="126870" cy="152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9" name="object 26">
            <a:extLst>
              <a:ext uri="{FF2B5EF4-FFF2-40B4-BE49-F238E27FC236}">
                <a16:creationId xmlns:a16="http://schemas.microsoft.com/office/drawing/2014/main" id="{F9217BBB-C998-4AB4-B52E-714AA976777A}"/>
              </a:ext>
            </a:extLst>
          </p:cNvPr>
          <p:cNvSpPr/>
          <p:nvPr/>
        </p:nvSpPr>
        <p:spPr>
          <a:xfrm>
            <a:off x="8569001" y="1464931"/>
            <a:ext cx="127071" cy="152486"/>
          </a:xfrm>
          <a:custGeom>
            <a:avLst/>
            <a:gdLst/>
            <a:ahLst/>
            <a:cxnLst/>
            <a:rect l="l" t="t" r="r" b="b"/>
            <a:pathLst>
              <a:path w="209550" h="251460">
                <a:moveTo>
                  <a:pt x="0" y="125534"/>
                </a:moveTo>
                <a:lnTo>
                  <a:pt x="8220" y="76670"/>
                </a:lnTo>
                <a:lnTo>
                  <a:pt x="30640" y="36768"/>
                </a:lnTo>
                <a:lnTo>
                  <a:pt x="63892" y="9865"/>
                </a:lnTo>
                <a:lnTo>
                  <a:pt x="104612" y="0"/>
                </a:lnTo>
                <a:lnTo>
                  <a:pt x="145331" y="9865"/>
                </a:lnTo>
                <a:lnTo>
                  <a:pt x="178583" y="36768"/>
                </a:lnTo>
                <a:lnTo>
                  <a:pt x="201003" y="76670"/>
                </a:lnTo>
                <a:lnTo>
                  <a:pt x="209224" y="125534"/>
                </a:lnTo>
                <a:lnTo>
                  <a:pt x="201003" y="174398"/>
                </a:lnTo>
                <a:lnTo>
                  <a:pt x="178583" y="214300"/>
                </a:lnTo>
                <a:lnTo>
                  <a:pt x="145331" y="241203"/>
                </a:lnTo>
                <a:lnTo>
                  <a:pt x="104612" y="251068"/>
                </a:lnTo>
                <a:lnTo>
                  <a:pt x="63892" y="241203"/>
                </a:lnTo>
                <a:lnTo>
                  <a:pt x="30640" y="214300"/>
                </a:lnTo>
                <a:lnTo>
                  <a:pt x="8220" y="174398"/>
                </a:lnTo>
                <a:lnTo>
                  <a:pt x="0" y="125534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0" name="object 27">
            <a:extLst>
              <a:ext uri="{FF2B5EF4-FFF2-40B4-BE49-F238E27FC236}">
                <a16:creationId xmlns:a16="http://schemas.microsoft.com/office/drawing/2014/main" id="{BEBC40F5-D38F-48BE-B3EA-DA7CC0E882DB}"/>
              </a:ext>
            </a:extLst>
          </p:cNvPr>
          <p:cNvSpPr/>
          <p:nvPr/>
        </p:nvSpPr>
        <p:spPr>
          <a:xfrm>
            <a:off x="7249512" y="1731366"/>
            <a:ext cx="139778" cy="88950"/>
          </a:xfrm>
          <a:custGeom>
            <a:avLst/>
            <a:gdLst/>
            <a:ahLst/>
            <a:cxnLst/>
            <a:rect l="l" t="t" r="r" b="b"/>
            <a:pathLst>
              <a:path w="230504" h="146685">
                <a:moveTo>
                  <a:pt x="0" y="146456"/>
                </a:moveTo>
                <a:lnTo>
                  <a:pt x="230146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1" name="object 28">
            <a:extLst>
              <a:ext uri="{FF2B5EF4-FFF2-40B4-BE49-F238E27FC236}">
                <a16:creationId xmlns:a16="http://schemas.microsoft.com/office/drawing/2014/main" id="{CD6E9142-D879-456D-A971-2F08492E0524}"/>
              </a:ext>
            </a:extLst>
          </p:cNvPr>
          <p:cNvSpPr/>
          <p:nvPr/>
        </p:nvSpPr>
        <p:spPr>
          <a:xfrm>
            <a:off x="6500957" y="1376120"/>
            <a:ext cx="139778" cy="88950"/>
          </a:xfrm>
          <a:custGeom>
            <a:avLst/>
            <a:gdLst/>
            <a:ahLst/>
            <a:cxnLst/>
            <a:rect l="l" t="t" r="r" b="b"/>
            <a:pathLst>
              <a:path w="230504" h="146685">
                <a:moveTo>
                  <a:pt x="0" y="146456"/>
                </a:moveTo>
                <a:lnTo>
                  <a:pt x="230146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2" name="object 29">
            <a:extLst>
              <a:ext uri="{FF2B5EF4-FFF2-40B4-BE49-F238E27FC236}">
                <a16:creationId xmlns:a16="http://schemas.microsoft.com/office/drawing/2014/main" id="{42B2E7DA-3005-4A04-A5D1-22D59C301381}"/>
              </a:ext>
            </a:extLst>
          </p:cNvPr>
          <p:cNvSpPr/>
          <p:nvPr/>
        </p:nvSpPr>
        <p:spPr>
          <a:xfrm>
            <a:off x="6868889" y="1464932"/>
            <a:ext cx="139778" cy="88950"/>
          </a:xfrm>
          <a:custGeom>
            <a:avLst/>
            <a:gdLst/>
            <a:ahLst/>
            <a:cxnLst/>
            <a:rect l="l" t="t" r="r" b="b"/>
            <a:pathLst>
              <a:path w="230504" h="146685">
                <a:moveTo>
                  <a:pt x="0" y="146456"/>
                </a:moveTo>
                <a:lnTo>
                  <a:pt x="230146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3" name="object 30">
            <a:extLst>
              <a:ext uri="{FF2B5EF4-FFF2-40B4-BE49-F238E27FC236}">
                <a16:creationId xmlns:a16="http://schemas.microsoft.com/office/drawing/2014/main" id="{163017FA-134E-4DBA-9CFD-43D0476B5614}"/>
              </a:ext>
            </a:extLst>
          </p:cNvPr>
          <p:cNvSpPr/>
          <p:nvPr/>
        </p:nvSpPr>
        <p:spPr>
          <a:xfrm>
            <a:off x="6460973" y="4370946"/>
            <a:ext cx="4212221" cy="545636"/>
          </a:xfrm>
          <a:custGeom>
            <a:avLst/>
            <a:gdLst/>
            <a:ahLst/>
            <a:cxnLst/>
            <a:rect l="l" t="t" r="r" b="b"/>
            <a:pathLst>
              <a:path w="6946265" h="899795">
                <a:moveTo>
                  <a:pt x="0" y="899663"/>
                </a:moveTo>
                <a:lnTo>
                  <a:pt x="6946237" y="899663"/>
                </a:lnTo>
                <a:lnTo>
                  <a:pt x="6946237" y="0"/>
                </a:lnTo>
                <a:lnTo>
                  <a:pt x="0" y="0"/>
                </a:lnTo>
                <a:lnTo>
                  <a:pt x="0" y="89966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4" name="object 31">
            <a:extLst>
              <a:ext uri="{FF2B5EF4-FFF2-40B4-BE49-F238E27FC236}">
                <a16:creationId xmlns:a16="http://schemas.microsoft.com/office/drawing/2014/main" id="{086D4777-2D62-4257-A887-B82C29B08AAE}"/>
              </a:ext>
            </a:extLst>
          </p:cNvPr>
          <p:cNvSpPr/>
          <p:nvPr/>
        </p:nvSpPr>
        <p:spPr>
          <a:xfrm>
            <a:off x="10298904" y="4529539"/>
            <a:ext cx="216021" cy="216021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355675" y="0"/>
                </a:moveTo>
                <a:lnTo>
                  <a:pt x="0" y="0"/>
                </a:lnTo>
                <a:lnTo>
                  <a:pt x="88918" y="355681"/>
                </a:lnTo>
                <a:lnTo>
                  <a:pt x="266756" y="355681"/>
                </a:lnTo>
                <a:lnTo>
                  <a:pt x="3556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5" name="object 32">
            <a:extLst>
              <a:ext uri="{FF2B5EF4-FFF2-40B4-BE49-F238E27FC236}">
                <a16:creationId xmlns:a16="http://schemas.microsoft.com/office/drawing/2014/main" id="{B9519F9D-EBB6-46EC-A646-DF1199ED0017}"/>
              </a:ext>
            </a:extLst>
          </p:cNvPr>
          <p:cNvSpPr/>
          <p:nvPr/>
        </p:nvSpPr>
        <p:spPr>
          <a:xfrm>
            <a:off x="10298904" y="4529539"/>
            <a:ext cx="216021" cy="216021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0" y="0"/>
                </a:moveTo>
                <a:lnTo>
                  <a:pt x="88920" y="355680"/>
                </a:lnTo>
                <a:lnTo>
                  <a:pt x="266760" y="355680"/>
                </a:lnTo>
                <a:lnTo>
                  <a:pt x="355680" y="0"/>
                </a:lnTo>
                <a:lnTo>
                  <a:pt x="0" y="0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6" name="object 33">
            <a:extLst>
              <a:ext uri="{FF2B5EF4-FFF2-40B4-BE49-F238E27FC236}">
                <a16:creationId xmlns:a16="http://schemas.microsoft.com/office/drawing/2014/main" id="{B2A48F19-ED69-42AB-A740-2C04662395E4}"/>
              </a:ext>
            </a:extLst>
          </p:cNvPr>
          <p:cNvSpPr/>
          <p:nvPr/>
        </p:nvSpPr>
        <p:spPr>
          <a:xfrm>
            <a:off x="7672620" y="4529539"/>
            <a:ext cx="216021" cy="216021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177837" y="0"/>
                </a:moveTo>
                <a:lnTo>
                  <a:pt x="0" y="355681"/>
                </a:lnTo>
                <a:lnTo>
                  <a:pt x="355675" y="355681"/>
                </a:lnTo>
                <a:lnTo>
                  <a:pt x="177837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7" name="object 34">
            <a:extLst>
              <a:ext uri="{FF2B5EF4-FFF2-40B4-BE49-F238E27FC236}">
                <a16:creationId xmlns:a16="http://schemas.microsoft.com/office/drawing/2014/main" id="{7233F6F2-3B49-4FE0-B9A6-C709FBFCBFCD}"/>
              </a:ext>
            </a:extLst>
          </p:cNvPr>
          <p:cNvSpPr/>
          <p:nvPr/>
        </p:nvSpPr>
        <p:spPr>
          <a:xfrm>
            <a:off x="7672620" y="4529539"/>
            <a:ext cx="216021" cy="216021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0" y="355680"/>
                </a:moveTo>
                <a:lnTo>
                  <a:pt x="177840" y="0"/>
                </a:lnTo>
                <a:lnTo>
                  <a:pt x="355680" y="355680"/>
                </a:lnTo>
                <a:lnTo>
                  <a:pt x="0" y="355680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8" name="object 35">
            <a:extLst>
              <a:ext uri="{FF2B5EF4-FFF2-40B4-BE49-F238E27FC236}">
                <a16:creationId xmlns:a16="http://schemas.microsoft.com/office/drawing/2014/main" id="{A04B1CF0-1557-43F4-B59F-4BABEFC20E24}"/>
              </a:ext>
            </a:extLst>
          </p:cNvPr>
          <p:cNvSpPr/>
          <p:nvPr/>
        </p:nvSpPr>
        <p:spPr>
          <a:xfrm>
            <a:off x="8218173" y="4567599"/>
            <a:ext cx="216021" cy="139778"/>
          </a:xfrm>
          <a:custGeom>
            <a:avLst/>
            <a:gdLst/>
            <a:ahLst/>
            <a:cxnLst/>
            <a:rect l="l" t="t" r="r" b="b"/>
            <a:pathLst>
              <a:path w="356234" h="230504">
                <a:moveTo>
                  <a:pt x="355685" y="0"/>
                </a:moveTo>
                <a:lnTo>
                  <a:pt x="86311" y="0"/>
                </a:lnTo>
                <a:lnTo>
                  <a:pt x="0" y="230146"/>
                </a:lnTo>
                <a:lnTo>
                  <a:pt x="269373" y="230146"/>
                </a:lnTo>
                <a:lnTo>
                  <a:pt x="35568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9" name="object 36">
            <a:extLst>
              <a:ext uri="{FF2B5EF4-FFF2-40B4-BE49-F238E27FC236}">
                <a16:creationId xmlns:a16="http://schemas.microsoft.com/office/drawing/2014/main" id="{AB6C72F2-8F12-4D88-BC50-D3B3A1F207F0}"/>
              </a:ext>
            </a:extLst>
          </p:cNvPr>
          <p:cNvSpPr/>
          <p:nvPr/>
        </p:nvSpPr>
        <p:spPr>
          <a:xfrm>
            <a:off x="8218173" y="4567599"/>
            <a:ext cx="216021" cy="139778"/>
          </a:xfrm>
          <a:custGeom>
            <a:avLst/>
            <a:gdLst/>
            <a:ahLst/>
            <a:cxnLst/>
            <a:rect l="l" t="t" r="r" b="b"/>
            <a:pathLst>
              <a:path w="356234" h="230504">
                <a:moveTo>
                  <a:pt x="0" y="230146"/>
                </a:moveTo>
                <a:lnTo>
                  <a:pt x="86304" y="0"/>
                </a:lnTo>
                <a:lnTo>
                  <a:pt x="355680" y="0"/>
                </a:lnTo>
                <a:lnTo>
                  <a:pt x="269376" y="230146"/>
                </a:lnTo>
                <a:lnTo>
                  <a:pt x="0" y="230146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0" name="object 37">
            <a:extLst>
              <a:ext uri="{FF2B5EF4-FFF2-40B4-BE49-F238E27FC236}">
                <a16:creationId xmlns:a16="http://schemas.microsoft.com/office/drawing/2014/main" id="{B4C39FBD-8800-4919-84CE-A0E1BB669AA1}"/>
              </a:ext>
            </a:extLst>
          </p:cNvPr>
          <p:cNvSpPr/>
          <p:nvPr/>
        </p:nvSpPr>
        <p:spPr>
          <a:xfrm>
            <a:off x="6648113" y="4691301"/>
            <a:ext cx="108203" cy="54294"/>
          </a:xfrm>
          <a:custGeom>
            <a:avLst/>
            <a:gdLst/>
            <a:ahLst/>
            <a:cxnLst/>
            <a:rect l="l" t="t" r="r" b="b"/>
            <a:pathLst>
              <a:path w="178434" h="89534">
                <a:moveTo>
                  <a:pt x="177837" y="0"/>
                </a:moveTo>
                <a:lnTo>
                  <a:pt x="0" y="0"/>
                </a:lnTo>
                <a:lnTo>
                  <a:pt x="0" y="88919"/>
                </a:lnTo>
                <a:lnTo>
                  <a:pt x="177837" y="88919"/>
                </a:lnTo>
                <a:lnTo>
                  <a:pt x="177837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1" name="object 38">
            <a:extLst>
              <a:ext uri="{FF2B5EF4-FFF2-40B4-BE49-F238E27FC236}">
                <a16:creationId xmlns:a16="http://schemas.microsoft.com/office/drawing/2014/main" id="{7515735C-A76E-453A-B931-00312F4AF659}"/>
              </a:ext>
            </a:extLst>
          </p:cNvPr>
          <p:cNvSpPr/>
          <p:nvPr/>
        </p:nvSpPr>
        <p:spPr>
          <a:xfrm>
            <a:off x="6594193" y="4583460"/>
            <a:ext cx="216021" cy="108203"/>
          </a:xfrm>
          <a:custGeom>
            <a:avLst/>
            <a:gdLst/>
            <a:ahLst/>
            <a:cxnLst/>
            <a:rect l="l" t="t" r="r" b="b"/>
            <a:pathLst>
              <a:path w="356234" h="178434">
                <a:moveTo>
                  <a:pt x="355685" y="0"/>
                </a:moveTo>
                <a:lnTo>
                  <a:pt x="0" y="0"/>
                </a:lnTo>
                <a:lnTo>
                  <a:pt x="0" y="177839"/>
                </a:lnTo>
                <a:lnTo>
                  <a:pt x="355685" y="177839"/>
                </a:lnTo>
                <a:lnTo>
                  <a:pt x="35568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2" name="object 39">
            <a:extLst>
              <a:ext uri="{FF2B5EF4-FFF2-40B4-BE49-F238E27FC236}">
                <a16:creationId xmlns:a16="http://schemas.microsoft.com/office/drawing/2014/main" id="{ADC87399-5E1E-4EDC-9EEF-3D53D5668389}"/>
              </a:ext>
            </a:extLst>
          </p:cNvPr>
          <p:cNvSpPr/>
          <p:nvPr/>
        </p:nvSpPr>
        <p:spPr>
          <a:xfrm>
            <a:off x="6648113" y="4529539"/>
            <a:ext cx="108203" cy="54294"/>
          </a:xfrm>
          <a:custGeom>
            <a:avLst/>
            <a:gdLst/>
            <a:ahLst/>
            <a:cxnLst/>
            <a:rect l="l" t="t" r="r" b="b"/>
            <a:pathLst>
              <a:path w="178434" h="89534">
                <a:moveTo>
                  <a:pt x="177837" y="0"/>
                </a:moveTo>
                <a:lnTo>
                  <a:pt x="0" y="0"/>
                </a:lnTo>
                <a:lnTo>
                  <a:pt x="0" y="88919"/>
                </a:lnTo>
                <a:lnTo>
                  <a:pt x="177837" y="88919"/>
                </a:lnTo>
                <a:lnTo>
                  <a:pt x="177837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3" name="object 40">
            <a:extLst>
              <a:ext uri="{FF2B5EF4-FFF2-40B4-BE49-F238E27FC236}">
                <a16:creationId xmlns:a16="http://schemas.microsoft.com/office/drawing/2014/main" id="{E5370456-995C-4AD9-92D1-785F79D6C52D}"/>
              </a:ext>
            </a:extLst>
          </p:cNvPr>
          <p:cNvSpPr/>
          <p:nvPr/>
        </p:nvSpPr>
        <p:spPr>
          <a:xfrm>
            <a:off x="6594193" y="4529539"/>
            <a:ext cx="216021" cy="216021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0" y="88919"/>
                </a:moveTo>
                <a:lnTo>
                  <a:pt x="88919" y="88919"/>
                </a:lnTo>
                <a:lnTo>
                  <a:pt x="88919" y="0"/>
                </a:lnTo>
                <a:lnTo>
                  <a:pt x="266761" y="0"/>
                </a:lnTo>
                <a:lnTo>
                  <a:pt x="266761" y="88919"/>
                </a:lnTo>
                <a:lnTo>
                  <a:pt x="355680" y="88919"/>
                </a:lnTo>
                <a:lnTo>
                  <a:pt x="355680" y="266759"/>
                </a:lnTo>
                <a:lnTo>
                  <a:pt x="266761" y="266759"/>
                </a:lnTo>
                <a:lnTo>
                  <a:pt x="266761" y="355678"/>
                </a:lnTo>
                <a:lnTo>
                  <a:pt x="88919" y="355678"/>
                </a:lnTo>
                <a:lnTo>
                  <a:pt x="88919" y="266759"/>
                </a:lnTo>
                <a:lnTo>
                  <a:pt x="0" y="266759"/>
                </a:lnTo>
                <a:lnTo>
                  <a:pt x="0" y="88919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4" name="object 41">
            <a:extLst>
              <a:ext uri="{FF2B5EF4-FFF2-40B4-BE49-F238E27FC236}">
                <a16:creationId xmlns:a16="http://schemas.microsoft.com/office/drawing/2014/main" id="{C9C1CB36-D651-4055-ABE6-5CE5FC5B828C}"/>
              </a:ext>
            </a:extLst>
          </p:cNvPr>
          <p:cNvSpPr/>
          <p:nvPr/>
        </p:nvSpPr>
        <p:spPr>
          <a:xfrm>
            <a:off x="7139746" y="4529539"/>
            <a:ext cx="216021" cy="216021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251521" y="0"/>
                </a:moveTo>
                <a:lnTo>
                  <a:pt x="104174" y="0"/>
                </a:lnTo>
                <a:lnTo>
                  <a:pt x="0" y="104167"/>
                </a:lnTo>
                <a:lnTo>
                  <a:pt x="0" y="251510"/>
                </a:lnTo>
                <a:lnTo>
                  <a:pt x="104174" y="355679"/>
                </a:lnTo>
                <a:lnTo>
                  <a:pt x="251521" y="355679"/>
                </a:lnTo>
                <a:lnTo>
                  <a:pt x="355685" y="251510"/>
                </a:lnTo>
                <a:lnTo>
                  <a:pt x="355685" y="104167"/>
                </a:lnTo>
                <a:lnTo>
                  <a:pt x="25152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5" name="object 42">
            <a:extLst>
              <a:ext uri="{FF2B5EF4-FFF2-40B4-BE49-F238E27FC236}">
                <a16:creationId xmlns:a16="http://schemas.microsoft.com/office/drawing/2014/main" id="{86855CC5-8491-412F-8687-91404509655B}"/>
              </a:ext>
            </a:extLst>
          </p:cNvPr>
          <p:cNvSpPr/>
          <p:nvPr/>
        </p:nvSpPr>
        <p:spPr>
          <a:xfrm>
            <a:off x="7139746" y="4529539"/>
            <a:ext cx="216021" cy="216021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0" y="104167"/>
                </a:moveTo>
                <a:lnTo>
                  <a:pt x="104167" y="0"/>
                </a:lnTo>
                <a:lnTo>
                  <a:pt x="251513" y="0"/>
                </a:lnTo>
                <a:lnTo>
                  <a:pt x="355680" y="104167"/>
                </a:lnTo>
                <a:lnTo>
                  <a:pt x="355680" y="251511"/>
                </a:lnTo>
                <a:lnTo>
                  <a:pt x="251513" y="355678"/>
                </a:lnTo>
                <a:lnTo>
                  <a:pt x="104167" y="355678"/>
                </a:lnTo>
                <a:lnTo>
                  <a:pt x="0" y="251511"/>
                </a:lnTo>
                <a:lnTo>
                  <a:pt x="0" y="104167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6" name="object 43">
            <a:extLst>
              <a:ext uri="{FF2B5EF4-FFF2-40B4-BE49-F238E27FC236}">
                <a16:creationId xmlns:a16="http://schemas.microsoft.com/office/drawing/2014/main" id="{8F9BDE1D-F03F-40EF-9ED5-8741995C7526}"/>
              </a:ext>
            </a:extLst>
          </p:cNvPr>
          <p:cNvSpPr/>
          <p:nvPr/>
        </p:nvSpPr>
        <p:spPr>
          <a:xfrm>
            <a:off x="8751047" y="4529539"/>
            <a:ext cx="152486" cy="216021"/>
          </a:xfrm>
          <a:custGeom>
            <a:avLst/>
            <a:gdLst/>
            <a:ahLst/>
            <a:cxnLst/>
            <a:rect l="l" t="t" r="r" b="b"/>
            <a:pathLst>
              <a:path w="251459" h="356234">
                <a:moveTo>
                  <a:pt x="125524" y="0"/>
                </a:moveTo>
                <a:lnTo>
                  <a:pt x="85848" y="9066"/>
                </a:lnTo>
                <a:lnTo>
                  <a:pt x="51390" y="34312"/>
                </a:lnTo>
                <a:lnTo>
                  <a:pt x="24218" y="72810"/>
                </a:lnTo>
                <a:lnTo>
                  <a:pt x="6399" y="121629"/>
                </a:lnTo>
                <a:lnTo>
                  <a:pt x="0" y="177840"/>
                </a:lnTo>
                <a:lnTo>
                  <a:pt x="6399" y="234051"/>
                </a:lnTo>
                <a:lnTo>
                  <a:pt x="24218" y="282870"/>
                </a:lnTo>
                <a:lnTo>
                  <a:pt x="51390" y="321368"/>
                </a:lnTo>
                <a:lnTo>
                  <a:pt x="85848" y="346614"/>
                </a:lnTo>
                <a:lnTo>
                  <a:pt x="125524" y="355681"/>
                </a:lnTo>
                <a:lnTo>
                  <a:pt x="165206" y="346614"/>
                </a:lnTo>
                <a:lnTo>
                  <a:pt x="199667" y="321368"/>
                </a:lnTo>
                <a:lnTo>
                  <a:pt x="226841" y="282870"/>
                </a:lnTo>
                <a:lnTo>
                  <a:pt x="244661" y="234051"/>
                </a:lnTo>
                <a:lnTo>
                  <a:pt x="251060" y="177840"/>
                </a:lnTo>
                <a:lnTo>
                  <a:pt x="244661" y="121629"/>
                </a:lnTo>
                <a:lnTo>
                  <a:pt x="226841" y="72810"/>
                </a:lnTo>
                <a:lnTo>
                  <a:pt x="199667" y="34312"/>
                </a:lnTo>
                <a:lnTo>
                  <a:pt x="165206" y="9066"/>
                </a:lnTo>
                <a:lnTo>
                  <a:pt x="125524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7" name="object 44">
            <a:extLst>
              <a:ext uri="{FF2B5EF4-FFF2-40B4-BE49-F238E27FC236}">
                <a16:creationId xmlns:a16="http://schemas.microsoft.com/office/drawing/2014/main" id="{BA7BE33D-C48F-4A87-B3AA-77806E15FF3C}"/>
              </a:ext>
            </a:extLst>
          </p:cNvPr>
          <p:cNvSpPr/>
          <p:nvPr/>
        </p:nvSpPr>
        <p:spPr>
          <a:xfrm>
            <a:off x="8751047" y="4529539"/>
            <a:ext cx="152486" cy="216021"/>
          </a:xfrm>
          <a:custGeom>
            <a:avLst/>
            <a:gdLst/>
            <a:ahLst/>
            <a:cxnLst/>
            <a:rect l="l" t="t" r="r" b="b"/>
            <a:pathLst>
              <a:path w="251459" h="356234">
                <a:moveTo>
                  <a:pt x="0" y="177840"/>
                </a:moveTo>
                <a:lnTo>
                  <a:pt x="6399" y="121629"/>
                </a:lnTo>
                <a:lnTo>
                  <a:pt x="24220" y="72810"/>
                </a:lnTo>
                <a:lnTo>
                  <a:pt x="51395" y="34312"/>
                </a:lnTo>
                <a:lnTo>
                  <a:pt x="85855" y="9066"/>
                </a:lnTo>
                <a:lnTo>
                  <a:pt x="125534" y="0"/>
                </a:lnTo>
                <a:lnTo>
                  <a:pt x="165213" y="9066"/>
                </a:lnTo>
                <a:lnTo>
                  <a:pt x="199673" y="34312"/>
                </a:lnTo>
                <a:lnTo>
                  <a:pt x="226848" y="72810"/>
                </a:lnTo>
                <a:lnTo>
                  <a:pt x="244669" y="121629"/>
                </a:lnTo>
                <a:lnTo>
                  <a:pt x="251068" y="177840"/>
                </a:lnTo>
                <a:lnTo>
                  <a:pt x="244669" y="234051"/>
                </a:lnTo>
                <a:lnTo>
                  <a:pt x="226848" y="282870"/>
                </a:lnTo>
                <a:lnTo>
                  <a:pt x="199673" y="321367"/>
                </a:lnTo>
                <a:lnTo>
                  <a:pt x="165213" y="346614"/>
                </a:lnTo>
                <a:lnTo>
                  <a:pt x="125534" y="355680"/>
                </a:lnTo>
                <a:lnTo>
                  <a:pt x="85855" y="346614"/>
                </a:lnTo>
                <a:lnTo>
                  <a:pt x="51395" y="321367"/>
                </a:lnTo>
                <a:lnTo>
                  <a:pt x="24220" y="282870"/>
                </a:lnTo>
                <a:lnTo>
                  <a:pt x="6399" y="234051"/>
                </a:lnTo>
                <a:lnTo>
                  <a:pt x="0" y="177840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8" name="object 45">
            <a:extLst>
              <a:ext uri="{FF2B5EF4-FFF2-40B4-BE49-F238E27FC236}">
                <a16:creationId xmlns:a16="http://schemas.microsoft.com/office/drawing/2014/main" id="{1FDF8476-26D6-4CA5-B50D-C996E391B64B}"/>
              </a:ext>
            </a:extLst>
          </p:cNvPr>
          <p:cNvSpPr/>
          <p:nvPr/>
        </p:nvSpPr>
        <p:spPr>
          <a:xfrm>
            <a:off x="9766036" y="4529539"/>
            <a:ext cx="216021" cy="216021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177837" y="0"/>
                </a:moveTo>
                <a:lnTo>
                  <a:pt x="0" y="135857"/>
                </a:lnTo>
                <a:lnTo>
                  <a:pt x="67924" y="355680"/>
                </a:lnTo>
                <a:lnTo>
                  <a:pt x="287750" y="355680"/>
                </a:lnTo>
                <a:lnTo>
                  <a:pt x="355675" y="135857"/>
                </a:lnTo>
                <a:lnTo>
                  <a:pt x="177837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9" name="object 46">
            <a:extLst>
              <a:ext uri="{FF2B5EF4-FFF2-40B4-BE49-F238E27FC236}">
                <a16:creationId xmlns:a16="http://schemas.microsoft.com/office/drawing/2014/main" id="{8D708411-8AEA-4917-9FFF-2E3972B02CA3}"/>
              </a:ext>
            </a:extLst>
          </p:cNvPr>
          <p:cNvSpPr/>
          <p:nvPr/>
        </p:nvSpPr>
        <p:spPr>
          <a:xfrm>
            <a:off x="9766037" y="4529539"/>
            <a:ext cx="216021" cy="216021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0" y="135857"/>
                </a:moveTo>
                <a:lnTo>
                  <a:pt x="177840" y="0"/>
                </a:lnTo>
                <a:lnTo>
                  <a:pt x="355680" y="135857"/>
                </a:lnTo>
                <a:lnTo>
                  <a:pt x="287751" y="355680"/>
                </a:lnTo>
                <a:lnTo>
                  <a:pt x="67928" y="355680"/>
                </a:lnTo>
                <a:lnTo>
                  <a:pt x="0" y="135857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0" name="object 47">
            <a:extLst>
              <a:ext uri="{FF2B5EF4-FFF2-40B4-BE49-F238E27FC236}">
                <a16:creationId xmlns:a16="http://schemas.microsoft.com/office/drawing/2014/main" id="{3F798187-3188-41DF-9A23-E63296850FDE}"/>
              </a:ext>
            </a:extLst>
          </p:cNvPr>
          <p:cNvSpPr/>
          <p:nvPr/>
        </p:nvSpPr>
        <p:spPr>
          <a:xfrm>
            <a:off x="9220476" y="4567599"/>
            <a:ext cx="216021" cy="139778"/>
          </a:xfrm>
          <a:custGeom>
            <a:avLst/>
            <a:gdLst/>
            <a:ahLst/>
            <a:cxnLst/>
            <a:rect l="l" t="t" r="r" b="b"/>
            <a:pathLst>
              <a:path w="356234" h="230504">
                <a:moveTo>
                  <a:pt x="317320" y="0"/>
                </a:moveTo>
                <a:lnTo>
                  <a:pt x="38354" y="0"/>
                </a:lnTo>
                <a:lnTo>
                  <a:pt x="35340" y="14931"/>
                </a:lnTo>
                <a:lnTo>
                  <a:pt x="27120" y="27124"/>
                </a:lnTo>
                <a:lnTo>
                  <a:pt x="14929" y="35344"/>
                </a:lnTo>
                <a:lnTo>
                  <a:pt x="0" y="38359"/>
                </a:lnTo>
                <a:lnTo>
                  <a:pt x="0" y="191787"/>
                </a:lnTo>
                <a:lnTo>
                  <a:pt x="14929" y="194802"/>
                </a:lnTo>
                <a:lnTo>
                  <a:pt x="27120" y="203023"/>
                </a:lnTo>
                <a:lnTo>
                  <a:pt x="35340" y="215216"/>
                </a:lnTo>
                <a:lnTo>
                  <a:pt x="38354" y="230146"/>
                </a:lnTo>
                <a:lnTo>
                  <a:pt x="317320" y="230146"/>
                </a:lnTo>
                <a:lnTo>
                  <a:pt x="320335" y="215216"/>
                </a:lnTo>
                <a:lnTo>
                  <a:pt x="328559" y="203023"/>
                </a:lnTo>
                <a:lnTo>
                  <a:pt x="340754" y="194802"/>
                </a:lnTo>
                <a:lnTo>
                  <a:pt x="355685" y="191787"/>
                </a:lnTo>
                <a:lnTo>
                  <a:pt x="355685" y="38359"/>
                </a:lnTo>
                <a:lnTo>
                  <a:pt x="340754" y="35344"/>
                </a:lnTo>
                <a:lnTo>
                  <a:pt x="328559" y="27124"/>
                </a:lnTo>
                <a:lnTo>
                  <a:pt x="320335" y="14931"/>
                </a:lnTo>
                <a:lnTo>
                  <a:pt x="31732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1" name="object 48">
            <a:extLst>
              <a:ext uri="{FF2B5EF4-FFF2-40B4-BE49-F238E27FC236}">
                <a16:creationId xmlns:a16="http://schemas.microsoft.com/office/drawing/2014/main" id="{380273AF-34C7-441F-8FB1-F9BF7B68CC67}"/>
              </a:ext>
            </a:extLst>
          </p:cNvPr>
          <p:cNvSpPr/>
          <p:nvPr/>
        </p:nvSpPr>
        <p:spPr>
          <a:xfrm>
            <a:off x="9220476" y="4567599"/>
            <a:ext cx="216021" cy="139778"/>
          </a:xfrm>
          <a:custGeom>
            <a:avLst/>
            <a:gdLst/>
            <a:ahLst/>
            <a:cxnLst/>
            <a:rect l="l" t="t" r="r" b="b"/>
            <a:pathLst>
              <a:path w="356234" h="230504">
                <a:moveTo>
                  <a:pt x="0" y="38358"/>
                </a:moveTo>
                <a:lnTo>
                  <a:pt x="14930" y="35344"/>
                </a:lnTo>
                <a:lnTo>
                  <a:pt x="27123" y="27123"/>
                </a:lnTo>
                <a:lnTo>
                  <a:pt x="35344" y="14930"/>
                </a:lnTo>
                <a:lnTo>
                  <a:pt x="38358" y="0"/>
                </a:lnTo>
                <a:lnTo>
                  <a:pt x="317322" y="0"/>
                </a:lnTo>
                <a:lnTo>
                  <a:pt x="320336" y="14930"/>
                </a:lnTo>
                <a:lnTo>
                  <a:pt x="328557" y="27123"/>
                </a:lnTo>
                <a:lnTo>
                  <a:pt x="340750" y="35344"/>
                </a:lnTo>
                <a:lnTo>
                  <a:pt x="355680" y="38358"/>
                </a:lnTo>
                <a:lnTo>
                  <a:pt x="355680" y="191787"/>
                </a:lnTo>
                <a:lnTo>
                  <a:pt x="340750" y="194802"/>
                </a:lnTo>
                <a:lnTo>
                  <a:pt x="328557" y="203022"/>
                </a:lnTo>
                <a:lnTo>
                  <a:pt x="320336" y="215215"/>
                </a:lnTo>
                <a:lnTo>
                  <a:pt x="317322" y="230146"/>
                </a:lnTo>
                <a:lnTo>
                  <a:pt x="38358" y="230146"/>
                </a:lnTo>
                <a:lnTo>
                  <a:pt x="35344" y="215215"/>
                </a:lnTo>
                <a:lnTo>
                  <a:pt x="27123" y="203022"/>
                </a:lnTo>
                <a:lnTo>
                  <a:pt x="14930" y="194802"/>
                </a:lnTo>
                <a:lnTo>
                  <a:pt x="0" y="191787"/>
                </a:lnTo>
                <a:lnTo>
                  <a:pt x="0" y="38358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2" name="object 49">
            <a:extLst>
              <a:ext uri="{FF2B5EF4-FFF2-40B4-BE49-F238E27FC236}">
                <a16:creationId xmlns:a16="http://schemas.microsoft.com/office/drawing/2014/main" id="{4D4464B8-F1D9-4488-8744-67FDC3432BCB}"/>
              </a:ext>
            </a:extLst>
          </p:cNvPr>
          <p:cNvSpPr/>
          <p:nvPr/>
        </p:nvSpPr>
        <p:spPr>
          <a:xfrm>
            <a:off x="7425213" y="4472445"/>
            <a:ext cx="127071" cy="304585"/>
          </a:xfrm>
          <a:custGeom>
            <a:avLst/>
            <a:gdLst/>
            <a:ahLst/>
            <a:cxnLst/>
            <a:rect l="l" t="t" r="r" b="b"/>
            <a:pathLst>
              <a:path w="209550" h="502284">
                <a:moveTo>
                  <a:pt x="209224" y="0"/>
                </a:moveTo>
                <a:lnTo>
                  <a:pt x="0" y="502137"/>
                </a:lnTo>
              </a:path>
            </a:pathLst>
          </a:custGeom>
          <a:ln w="41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3" name="object 50">
            <a:extLst>
              <a:ext uri="{FF2B5EF4-FFF2-40B4-BE49-F238E27FC236}">
                <a16:creationId xmlns:a16="http://schemas.microsoft.com/office/drawing/2014/main" id="{9970B475-0419-4D19-BE7D-94F16202CAC7}"/>
              </a:ext>
            </a:extLst>
          </p:cNvPr>
          <p:cNvSpPr/>
          <p:nvPr/>
        </p:nvSpPr>
        <p:spPr>
          <a:xfrm>
            <a:off x="6892345" y="4472445"/>
            <a:ext cx="127071" cy="304585"/>
          </a:xfrm>
          <a:custGeom>
            <a:avLst/>
            <a:gdLst/>
            <a:ahLst/>
            <a:cxnLst/>
            <a:rect l="l" t="t" r="r" b="b"/>
            <a:pathLst>
              <a:path w="209550" h="502284">
                <a:moveTo>
                  <a:pt x="209224" y="0"/>
                </a:moveTo>
                <a:lnTo>
                  <a:pt x="0" y="502137"/>
                </a:lnTo>
              </a:path>
            </a:pathLst>
          </a:custGeom>
          <a:ln w="41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4" name="object 51">
            <a:extLst>
              <a:ext uri="{FF2B5EF4-FFF2-40B4-BE49-F238E27FC236}">
                <a16:creationId xmlns:a16="http://schemas.microsoft.com/office/drawing/2014/main" id="{1372B589-00A1-4D5A-9F22-EDD865CC6A73}"/>
              </a:ext>
            </a:extLst>
          </p:cNvPr>
          <p:cNvSpPr/>
          <p:nvPr/>
        </p:nvSpPr>
        <p:spPr>
          <a:xfrm>
            <a:off x="8503640" y="4472445"/>
            <a:ext cx="127071" cy="304585"/>
          </a:xfrm>
          <a:custGeom>
            <a:avLst/>
            <a:gdLst/>
            <a:ahLst/>
            <a:cxnLst/>
            <a:rect l="l" t="t" r="r" b="b"/>
            <a:pathLst>
              <a:path w="209550" h="502284">
                <a:moveTo>
                  <a:pt x="209224" y="0"/>
                </a:moveTo>
                <a:lnTo>
                  <a:pt x="0" y="502137"/>
                </a:lnTo>
              </a:path>
            </a:pathLst>
          </a:custGeom>
          <a:ln w="41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5" name="object 52">
            <a:extLst>
              <a:ext uri="{FF2B5EF4-FFF2-40B4-BE49-F238E27FC236}">
                <a16:creationId xmlns:a16="http://schemas.microsoft.com/office/drawing/2014/main" id="{AA90099C-50EB-4B6B-A333-0A34F0883CED}"/>
              </a:ext>
            </a:extLst>
          </p:cNvPr>
          <p:cNvSpPr/>
          <p:nvPr/>
        </p:nvSpPr>
        <p:spPr>
          <a:xfrm>
            <a:off x="7970773" y="4472445"/>
            <a:ext cx="127071" cy="304585"/>
          </a:xfrm>
          <a:custGeom>
            <a:avLst/>
            <a:gdLst/>
            <a:ahLst/>
            <a:cxnLst/>
            <a:rect l="l" t="t" r="r" b="b"/>
            <a:pathLst>
              <a:path w="209550" h="502284">
                <a:moveTo>
                  <a:pt x="209224" y="0"/>
                </a:moveTo>
                <a:lnTo>
                  <a:pt x="0" y="502137"/>
                </a:lnTo>
              </a:path>
            </a:pathLst>
          </a:custGeom>
          <a:ln w="41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6" name="object 53">
            <a:extLst>
              <a:ext uri="{FF2B5EF4-FFF2-40B4-BE49-F238E27FC236}">
                <a16:creationId xmlns:a16="http://schemas.microsoft.com/office/drawing/2014/main" id="{02D0FB64-5A12-40B2-87AF-5BE5F6A642EC}"/>
              </a:ext>
            </a:extLst>
          </p:cNvPr>
          <p:cNvSpPr/>
          <p:nvPr/>
        </p:nvSpPr>
        <p:spPr>
          <a:xfrm>
            <a:off x="8973075" y="4472445"/>
            <a:ext cx="127071" cy="304585"/>
          </a:xfrm>
          <a:custGeom>
            <a:avLst/>
            <a:gdLst/>
            <a:ahLst/>
            <a:cxnLst/>
            <a:rect l="l" t="t" r="r" b="b"/>
            <a:pathLst>
              <a:path w="209550" h="502284">
                <a:moveTo>
                  <a:pt x="209224" y="0"/>
                </a:moveTo>
                <a:lnTo>
                  <a:pt x="0" y="502137"/>
                </a:lnTo>
              </a:path>
            </a:pathLst>
          </a:custGeom>
          <a:ln w="41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7" name="object 54">
            <a:extLst>
              <a:ext uri="{FF2B5EF4-FFF2-40B4-BE49-F238E27FC236}">
                <a16:creationId xmlns:a16="http://schemas.microsoft.com/office/drawing/2014/main" id="{E78ACFB7-9FE6-4A41-B8FB-0E9428A8B673}"/>
              </a:ext>
            </a:extLst>
          </p:cNvPr>
          <p:cNvSpPr/>
          <p:nvPr/>
        </p:nvSpPr>
        <p:spPr>
          <a:xfrm>
            <a:off x="9518629" y="4472445"/>
            <a:ext cx="127071" cy="304585"/>
          </a:xfrm>
          <a:custGeom>
            <a:avLst/>
            <a:gdLst/>
            <a:ahLst/>
            <a:cxnLst/>
            <a:rect l="l" t="t" r="r" b="b"/>
            <a:pathLst>
              <a:path w="209550" h="502284">
                <a:moveTo>
                  <a:pt x="209224" y="0"/>
                </a:moveTo>
                <a:lnTo>
                  <a:pt x="0" y="502137"/>
                </a:lnTo>
              </a:path>
            </a:pathLst>
          </a:custGeom>
          <a:ln w="41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8" name="object 55">
            <a:extLst>
              <a:ext uri="{FF2B5EF4-FFF2-40B4-BE49-F238E27FC236}">
                <a16:creationId xmlns:a16="http://schemas.microsoft.com/office/drawing/2014/main" id="{B22D60FD-4A25-4A50-9F6A-313ECF0AC1F4}"/>
              </a:ext>
            </a:extLst>
          </p:cNvPr>
          <p:cNvSpPr txBox="1"/>
          <p:nvPr/>
        </p:nvSpPr>
        <p:spPr>
          <a:xfrm>
            <a:off x="6460973" y="4361878"/>
            <a:ext cx="4212221" cy="37633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433582">
              <a:spcBef>
                <a:spcPts val="61"/>
              </a:spcBef>
              <a:tabLst>
                <a:tab pos="972287" algn="l"/>
                <a:tab pos="1510991" algn="l"/>
                <a:tab pos="2049695" algn="l"/>
                <a:tab pos="2518319" algn="l"/>
                <a:tab pos="3057023" algn="l"/>
                <a:tab pos="3595728" algn="l"/>
              </a:tabLst>
            </a:pPr>
            <a:r>
              <a:rPr sz="2395" b="1" dirty="0">
                <a:latin typeface="Corbel"/>
                <a:cs typeface="Corbel"/>
              </a:rPr>
              <a:t>&gt;	&gt;	&gt;	&gt;	&gt;	&gt;	&gt;</a:t>
            </a:r>
            <a:endParaRPr sz="2395">
              <a:latin typeface="Corbel"/>
              <a:cs typeface="Corbel"/>
            </a:endParaRPr>
          </a:p>
        </p:txBody>
      </p:sp>
      <p:sp>
        <p:nvSpPr>
          <p:cNvPr id="129" name="object 56">
            <a:extLst>
              <a:ext uri="{FF2B5EF4-FFF2-40B4-BE49-F238E27FC236}">
                <a16:creationId xmlns:a16="http://schemas.microsoft.com/office/drawing/2014/main" id="{E7FEDD74-C928-4133-9F8E-3E553D54969B}"/>
              </a:ext>
            </a:extLst>
          </p:cNvPr>
          <p:cNvSpPr/>
          <p:nvPr/>
        </p:nvSpPr>
        <p:spPr>
          <a:xfrm>
            <a:off x="10051496" y="4472445"/>
            <a:ext cx="127071" cy="304585"/>
          </a:xfrm>
          <a:custGeom>
            <a:avLst/>
            <a:gdLst/>
            <a:ahLst/>
            <a:cxnLst/>
            <a:rect l="l" t="t" r="r" b="b"/>
            <a:pathLst>
              <a:path w="209550" h="502284">
                <a:moveTo>
                  <a:pt x="209224" y="0"/>
                </a:moveTo>
                <a:lnTo>
                  <a:pt x="0" y="502137"/>
                </a:lnTo>
              </a:path>
            </a:pathLst>
          </a:custGeom>
          <a:ln w="41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0" name="object 57">
            <a:extLst>
              <a:ext uri="{FF2B5EF4-FFF2-40B4-BE49-F238E27FC236}">
                <a16:creationId xmlns:a16="http://schemas.microsoft.com/office/drawing/2014/main" id="{F9AC480A-BBAF-429A-9471-D99D3E76F1C5}"/>
              </a:ext>
            </a:extLst>
          </p:cNvPr>
          <p:cNvSpPr/>
          <p:nvPr/>
        </p:nvSpPr>
        <p:spPr>
          <a:xfrm>
            <a:off x="6278926" y="2397453"/>
            <a:ext cx="1243373" cy="862930"/>
          </a:xfrm>
          <a:custGeom>
            <a:avLst/>
            <a:gdLst/>
            <a:ahLst/>
            <a:cxnLst/>
            <a:rect l="l" t="t" r="r" b="b"/>
            <a:pathLst>
              <a:path w="2050415" h="1423034">
                <a:moveTo>
                  <a:pt x="0" y="1422723"/>
                </a:moveTo>
                <a:lnTo>
                  <a:pt x="2050395" y="1422723"/>
                </a:lnTo>
                <a:lnTo>
                  <a:pt x="2050395" y="0"/>
                </a:lnTo>
                <a:lnTo>
                  <a:pt x="0" y="0"/>
                </a:lnTo>
                <a:lnTo>
                  <a:pt x="0" y="142272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1" name="object 58">
            <a:extLst>
              <a:ext uri="{FF2B5EF4-FFF2-40B4-BE49-F238E27FC236}">
                <a16:creationId xmlns:a16="http://schemas.microsoft.com/office/drawing/2014/main" id="{A3D698E1-7555-4124-B8C1-C8A6233959C9}"/>
              </a:ext>
            </a:extLst>
          </p:cNvPr>
          <p:cNvSpPr/>
          <p:nvPr/>
        </p:nvSpPr>
        <p:spPr>
          <a:xfrm>
            <a:off x="10110514" y="2397453"/>
            <a:ext cx="1243373" cy="862930"/>
          </a:xfrm>
          <a:custGeom>
            <a:avLst/>
            <a:gdLst/>
            <a:ahLst/>
            <a:cxnLst/>
            <a:rect l="l" t="t" r="r" b="b"/>
            <a:pathLst>
              <a:path w="2050415" h="1423034">
                <a:moveTo>
                  <a:pt x="0" y="1422723"/>
                </a:moveTo>
                <a:lnTo>
                  <a:pt x="2050395" y="1422723"/>
                </a:lnTo>
                <a:lnTo>
                  <a:pt x="2050395" y="0"/>
                </a:lnTo>
                <a:lnTo>
                  <a:pt x="0" y="0"/>
                </a:lnTo>
                <a:lnTo>
                  <a:pt x="0" y="142272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2" name="object 59">
            <a:extLst>
              <a:ext uri="{FF2B5EF4-FFF2-40B4-BE49-F238E27FC236}">
                <a16:creationId xmlns:a16="http://schemas.microsoft.com/office/drawing/2014/main" id="{C721FE77-C14D-4708-92A8-8EDCD33E39A2}"/>
              </a:ext>
            </a:extLst>
          </p:cNvPr>
          <p:cNvSpPr/>
          <p:nvPr/>
        </p:nvSpPr>
        <p:spPr>
          <a:xfrm>
            <a:off x="8194719" y="2397453"/>
            <a:ext cx="1243373" cy="862930"/>
          </a:xfrm>
          <a:custGeom>
            <a:avLst/>
            <a:gdLst/>
            <a:ahLst/>
            <a:cxnLst/>
            <a:rect l="l" t="t" r="r" b="b"/>
            <a:pathLst>
              <a:path w="2050415" h="1423034">
                <a:moveTo>
                  <a:pt x="0" y="1422723"/>
                </a:moveTo>
                <a:lnTo>
                  <a:pt x="2050395" y="1422723"/>
                </a:lnTo>
                <a:lnTo>
                  <a:pt x="2050395" y="0"/>
                </a:lnTo>
                <a:lnTo>
                  <a:pt x="0" y="0"/>
                </a:lnTo>
                <a:lnTo>
                  <a:pt x="0" y="142272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3" name="object 60">
            <a:extLst>
              <a:ext uri="{FF2B5EF4-FFF2-40B4-BE49-F238E27FC236}">
                <a16:creationId xmlns:a16="http://schemas.microsoft.com/office/drawing/2014/main" id="{6A59E52A-1EF5-4573-9D39-D99EA0A55E93}"/>
              </a:ext>
            </a:extLst>
          </p:cNvPr>
          <p:cNvSpPr/>
          <p:nvPr/>
        </p:nvSpPr>
        <p:spPr>
          <a:xfrm>
            <a:off x="6526330" y="2492608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115075" y="0"/>
                </a:moveTo>
                <a:lnTo>
                  <a:pt x="70285" y="10687"/>
                </a:lnTo>
                <a:lnTo>
                  <a:pt x="33707" y="39831"/>
                </a:lnTo>
                <a:lnTo>
                  <a:pt x="9044" y="83059"/>
                </a:lnTo>
                <a:lnTo>
                  <a:pt x="0" y="135995"/>
                </a:lnTo>
                <a:lnTo>
                  <a:pt x="9044" y="188931"/>
                </a:lnTo>
                <a:lnTo>
                  <a:pt x="33707" y="232159"/>
                </a:lnTo>
                <a:lnTo>
                  <a:pt x="70285" y="261304"/>
                </a:lnTo>
                <a:lnTo>
                  <a:pt x="115075" y="271991"/>
                </a:lnTo>
                <a:lnTo>
                  <a:pt x="159869" y="261304"/>
                </a:lnTo>
                <a:lnTo>
                  <a:pt x="196446" y="232159"/>
                </a:lnTo>
                <a:lnTo>
                  <a:pt x="221107" y="188931"/>
                </a:lnTo>
                <a:lnTo>
                  <a:pt x="230150" y="135995"/>
                </a:lnTo>
                <a:lnTo>
                  <a:pt x="221107" y="83059"/>
                </a:lnTo>
                <a:lnTo>
                  <a:pt x="196446" y="39831"/>
                </a:lnTo>
                <a:lnTo>
                  <a:pt x="159869" y="10687"/>
                </a:lnTo>
                <a:lnTo>
                  <a:pt x="1150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4" name="object 61">
            <a:extLst>
              <a:ext uri="{FF2B5EF4-FFF2-40B4-BE49-F238E27FC236}">
                <a16:creationId xmlns:a16="http://schemas.microsoft.com/office/drawing/2014/main" id="{13BB1644-1AE4-49A0-AC80-A91D9918148F}"/>
              </a:ext>
            </a:extLst>
          </p:cNvPr>
          <p:cNvSpPr/>
          <p:nvPr/>
        </p:nvSpPr>
        <p:spPr>
          <a:xfrm>
            <a:off x="6526330" y="2492608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5" name="object 62">
            <a:extLst>
              <a:ext uri="{FF2B5EF4-FFF2-40B4-BE49-F238E27FC236}">
                <a16:creationId xmlns:a16="http://schemas.microsoft.com/office/drawing/2014/main" id="{4E7EC6E0-1F94-4AC9-A994-BAC1C875DE5C}"/>
              </a:ext>
            </a:extLst>
          </p:cNvPr>
          <p:cNvSpPr/>
          <p:nvPr/>
        </p:nvSpPr>
        <p:spPr>
          <a:xfrm>
            <a:off x="8530936" y="2657545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5" h="272414">
                <a:moveTo>
                  <a:pt x="115075" y="0"/>
                </a:moveTo>
                <a:lnTo>
                  <a:pt x="70280" y="10687"/>
                </a:lnTo>
                <a:lnTo>
                  <a:pt x="33703" y="39831"/>
                </a:lnTo>
                <a:lnTo>
                  <a:pt x="9042" y="83059"/>
                </a:lnTo>
                <a:lnTo>
                  <a:pt x="0" y="135994"/>
                </a:lnTo>
                <a:lnTo>
                  <a:pt x="9042" y="188931"/>
                </a:lnTo>
                <a:lnTo>
                  <a:pt x="33703" y="232158"/>
                </a:lnTo>
                <a:lnTo>
                  <a:pt x="70280" y="261303"/>
                </a:lnTo>
                <a:lnTo>
                  <a:pt x="115075" y="271990"/>
                </a:lnTo>
                <a:lnTo>
                  <a:pt x="159864" y="261303"/>
                </a:lnTo>
                <a:lnTo>
                  <a:pt x="196442" y="232158"/>
                </a:lnTo>
                <a:lnTo>
                  <a:pt x="221105" y="188931"/>
                </a:lnTo>
                <a:lnTo>
                  <a:pt x="230150" y="135994"/>
                </a:lnTo>
                <a:lnTo>
                  <a:pt x="221105" y="83059"/>
                </a:lnTo>
                <a:lnTo>
                  <a:pt x="196442" y="39831"/>
                </a:lnTo>
                <a:lnTo>
                  <a:pt x="159864" y="10687"/>
                </a:lnTo>
                <a:lnTo>
                  <a:pt x="1150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6" name="object 63">
            <a:extLst>
              <a:ext uri="{FF2B5EF4-FFF2-40B4-BE49-F238E27FC236}">
                <a16:creationId xmlns:a16="http://schemas.microsoft.com/office/drawing/2014/main" id="{F4F6B667-CE58-4E2B-8187-177EA72972BC}"/>
              </a:ext>
            </a:extLst>
          </p:cNvPr>
          <p:cNvSpPr/>
          <p:nvPr/>
        </p:nvSpPr>
        <p:spPr>
          <a:xfrm>
            <a:off x="8530936" y="2657545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5" h="272414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7" name="object 64">
            <a:extLst>
              <a:ext uri="{FF2B5EF4-FFF2-40B4-BE49-F238E27FC236}">
                <a16:creationId xmlns:a16="http://schemas.microsoft.com/office/drawing/2014/main" id="{D76FA50E-090F-4C60-A4BF-811398E8D50D}"/>
              </a:ext>
            </a:extLst>
          </p:cNvPr>
          <p:cNvSpPr/>
          <p:nvPr/>
        </p:nvSpPr>
        <p:spPr>
          <a:xfrm>
            <a:off x="9076495" y="2936666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5" h="272414">
                <a:moveTo>
                  <a:pt x="115064" y="0"/>
                </a:moveTo>
                <a:lnTo>
                  <a:pt x="70276" y="10687"/>
                </a:lnTo>
                <a:lnTo>
                  <a:pt x="33701" y="39831"/>
                </a:lnTo>
                <a:lnTo>
                  <a:pt x="9042" y="83059"/>
                </a:lnTo>
                <a:lnTo>
                  <a:pt x="0" y="135994"/>
                </a:lnTo>
                <a:lnTo>
                  <a:pt x="9042" y="188931"/>
                </a:lnTo>
                <a:lnTo>
                  <a:pt x="33701" y="232158"/>
                </a:lnTo>
                <a:lnTo>
                  <a:pt x="70276" y="261303"/>
                </a:lnTo>
                <a:lnTo>
                  <a:pt x="115064" y="271990"/>
                </a:lnTo>
                <a:lnTo>
                  <a:pt x="159858" y="261303"/>
                </a:lnTo>
                <a:lnTo>
                  <a:pt x="196436" y="232158"/>
                </a:lnTo>
                <a:lnTo>
                  <a:pt x="221096" y="188931"/>
                </a:lnTo>
                <a:lnTo>
                  <a:pt x="230139" y="135994"/>
                </a:lnTo>
                <a:lnTo>
                  <a:pt x="221096" y="83059"/>
                </a:lnTo>
                <a:lnTo>
                  <a:pt x="196436" y="39831"/>
                </a:lnTo>
                <a:lnTo>
                  <a:pt x="159858" y="10687"/>
                </a:lnTo>
                <a:lnTo>
                  <a:pt x="115064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8" name="object 65">
            <a:extLst>
              <a:ext uri="{FF2B5EF4-FFF2-40B4-BE49-F238E27FC236}">
                <a16:creationId xmlns:a16="http://schemas.microsoft.com/office/drawing/2014/main" id="{5CBC48CF-9705-4938-8DB5-FF8AD4EB4035}"/>
              </a:ext>
            </a:extLst>
          </p:cNvPr>
          <p:cNvSpPr/>
          <p:nvPr/>
        </p:nvSpPr>
        <p:spPr>
          <a:xfrm>
            <a:off x="9076495" y="2936666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5" h="272414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9" name="object 66">
            <a:extLst>
              <a:ext uri="{FF2B5EF4-FFF2-40B4-BE49-F238E27FC236}">
                <a16:creationId xmlns:a16="http://schemas.microsoft.com/office/drawing/2014/main" id="{3E53050A-7A84-41A3-8245-7809D9FDDCF7}"/>
              </a:ext>
            </a:extLst>
          </p:cNvPr>
          <p:cNvSpPr/>
          <p:nvPr/>
        </p:nvSpPr>
        <p:spPr>
          <a:xfrm>
            <a:off x="6957700" y="2936666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115075" y="0"/>
                </a:moveTo>
                <a:lnTo>
                  <a:pt x="70285" y="10687"/>
                </a:lnTo>
                <a:lnTo>
                  <a:pt x="33707" y="39831"/>
                </a:lnTo>
                <a:lnTo>
                  <a:pt x="9044" y="83059"/>
                </a:lnTo>
                <a:lnTo>
                  <a:pt x="0" y="135994"/>
                </a:lnTo>
                <a:lnTo>
                  <a:pt x="9044" y="188931"/>
                </a:lnTo>
                <a:lnTo>
                  <a:pt x="33707" y="232158"/>
                </a:lnTo>
                <a:lnTo>
                  <a:pt x="70285" y="261303"/>
                </a:lnTo>
                <a:lnTo>
                  <a:pt x="115075" y="271990"/>
                </a:lnTo>
                <a:lnTo>
                  <a:pt x="159869" y="261303"/>
                </a:lnTo>
                <a:lnTo>
                  <a:pt x="196446" y="232158"/>
                </a:lnTo>
                <a:lnTo>
                  <a:pt x="221107" y="188931"/>
                </a:lnTo>
                <a:lnTo>
                  <a:pt x="230150" y="135994"/>
                </a:lnTo>
                <a:lnTo>
                  <a:pt x="221107" y="83059"/>
                </a:lnTo>
                <a:lnTo>
                  <a:pt x="196446" y="39831"/>
                </a:lnTo>
                <a:lnTo>
                  <a:pt x="159869" y="10687"/>
                </a:lnTo>
                <a:lnTo>
                  <a:pt x="1150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0" name="object 67">
            <a:extLst>
              <a:ext uri="{FF2B5EF4-FFF2-40B4-BE49-F238E27FC236}">
                <a16:creationId xmlns:a16="http://schemas.microsoft.com/office/drawing/2014/main" id="{597EF35E-4BBB-445C-A87C-D0EC0DBAD210}"/>
              </a:ext>
            </a:extLst>
          </p:cNvPr>
          <p:cNvSpPr/>
          <p:nvPr/>
        </p:nvSpPr>
        <p:spPr>
          <a:xfrm>
            <a:off x="6957700" y="2936666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3" name="object 68">
            <a:extLst>
              <a:ext uri="{FF2B5EF4-FFF2-40B4-BE49-F238E27FC236}">
                <a16:creationId xmlns:a16="http://schemas.microsoft.com/office/drawing/2014/main" id="{7549D004-A629-45BE-9F2D-51F706E050B1}"/>
              </a:ext>
            </a:extLst>
          </p:cNvPr>
          <p:cNvSpPr/>
          <p:nvPr/>
        </p:nvSpPr>
        <p:spPr>
          <a:xfrm>
            <a:off x="8353313" y="3000103"/>
            <a:ext cx="304585" cy="177900"/>
          </a:xfrm>
          <a:custGeom>
            <a:avLst/>
            <a:gdLst/>
            <a:ahLst/>
            <a:cxnLst/>
            <a:rect l="l" t="t" r="r" b="b"/>
            <a:pathLst>
              <a:path w="502284" h="293370">
                <a:moveTo>
                  <a:pt x="0" y="292913"/>
                </a:moveTo>
                <a:lnTo>
                  <a:pt x="502137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4" name="object 69">
            <a:extLst>
              <a:ext uri="{FF2B5EF4-FFF2-40B4-BE49-F238E27FC236}">
                <a16:creationId xmlns:a16="http://schemas.microsoft.com/office/drawing/2014/main" id="{187AC041-CA6F-4526-AFC8-77E92C305B3D}"/>
              </a:ext>
            </a:extLst>
          </p:cNvPr>
          <p:cNvSpPr/>
          <p:nvPr/>
        </p:nvSpPr>
        <p:spPr>
          <a:xfrm>
            <a:off x="8771996" y="2847855"/>
            <a:ext cx="152486" cy="88950"/>
          </a:xfrm>
          <a:custGeom>
            <a:avLst/>
            <a:gdLst/>
            <a:ahLst/>
            <a:cxnLst/>
            <a:rect l="l" t="t" r="r" b="b"/>
            <a:pathLst>
              <a:path w="251459" h="146685">
                <a:moveTo>
                  <a:pt x="0" y="146456"/>
                </a:moveTo>
                <a:lnTo>
                  <a:pt x="251068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5" name="object 70">
            <a:extLst>
              <a:ext uri="{FF2B5EF4-FFF2-40B4-BE49-F238E27FC236}">
                <a16:creationId xmlns:a16="http://schemas.microsoft.com/office/drawing/2014/main" id="{4EA972E2-DFDA-4A78-8DE5-D86E011B564E}"/>
              </a:ext>
            </a:extLst>
          </p:cNvPr>
          <p:cNvSpPr/>
          <p:nvPr/>
        </p:nvSpPr>
        <p:spPr>
          <a:xfrm>
            <a:off x="9101869" y="2568733"/>
            <a:ext cx="304585" cy="190607"/>
          </a:xfrm>
          <a:custGeom>
            <a:avLst/>
            <a:gdLst/>
            <a:ahLst/>
            <a:cxnLst/>
            <a:rect l="l" t="t" r="r" b="b"/>
            <a:pathLst>
              <a:path w="502284" h="314325">
                <a:moveTo>
                  <a:pt x="0" y="313836"/>
                </a:moveTo>
                <a:lnTo>
                  <a:pt x="502137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6" name="object 71">
            <a:extLst>
              <a:ext uri="{FF2B5EF4-FFF2-40B4-BE49-F238E27FC236}">
                <a16:creationId xmlns:a16="http://schemas.microsoft.com/office/drawing/2014/main" id="{E0F415B4-99A9-4C5B-A721-3B9918DE85D6}"/>
              </a:ext>
            </a:extLst>
          </p:cNvPr>
          <p:cNvSpPr/>
          <p:nvPr/>
        </p:nvSpPr>
        <p:spPr>
          <a:xfrm>
            <a:off x="10313509" y="2562389"/>
            <a:ext cx="114186" cy="76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7" name="object 72">
            <a:extLst>
              <a:ext uri="{FF2B5EF4-FFF2-40B4-BE49-F238E27FC236}">
                <a16:creationId xmlns:a16="http://schemas.microsoft.com/office/drawing/2014/main" id="{6D7CB19F-87FC-46DD-9AC4-D813A24397A6}"/>
              </a:ext>
            </a:extLst>
          </p:cNvPr>
          <p:cNvSpPr/>
          <p:nvPr/>
        </p:nvSpPr>
        <p:spPr>
          <a:xfrm>
            <a:off x="10237384" y="2676575"/>
            <a:ext cx="126874" cy="88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8" name="object 73">
            <a:extLst>
              <a:ext uri="{FF2B5EF4-FFF2-40B4-BE49-F238E27FC236}">
                <a16:creationId xmlns:a16="http://schemas.microsoft.com/office/drawing/2014/main" id="{92289619-76F2-43DC-A46B-F023D8F34B12}"/>
              </a:ext>
            </a:extLst>
          </p:cNvPr>
          <p:cNvSpPr/>
          <p:nvPr/>
        </p:nvSpPr>
        <p:spPr>
          <a:xfrm>
            <a:off x="10478444" y="2473578"/>
            <a:ext cx="126874" cy="888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9" name="object 74">
            <a:extLst>
              <a:ext uri="{FF2B5EF4-FFF2-40B4-BE49-F238E27FC236}">
                <a16:creationId xmlns:a16="http://schemas.microsoft.com/office/drawing/2014/main" id="{DE46544A-C5EB-4244-9DA0-627579885B05}"/>
              </a:ext>
            </a:extLst>
          </p:cNvPr>
          <p:cNvSpPr/>
          <p:nvPr/>
        </p:nvSpPr>
        <p:spPr>
          <a:xfrm>
            <a:off x="10313508" y="2778074"/>
            <a:ext cx="126874" cy="761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0" name="object 75">
            <a:extLst>
              <a:ext uri="{FF2B5EF4-FFF2-40B4-BE49-F238E27FC236}">
                <a16:creationId xmlns:a16="http://schemas.microsoft.com/office/drawing/2014/main" id="{18527211-2E6F-4029-B093-CEAE9BBECBBC}"/>
              </a:ext>
            </a:extLst>
          </p:cNvPr>
          <p:cNvSpPr/>
          <p:nvPr/>
        </p:nvSpPr>
        <p:spPr>
          <a:xfrm>
            <a:off x="11169905" y="3050852"/>
            <a:ext cx="101657" cy="76243"/>
          </a:xfrm>
          <a:custGeom>
            <a:avLst/>
            <a:gdLst/>
            <a:ahLst/>
            <a:cxnLst/>
            <a:rect l="l" t="t" r="r" b="b"/>
            <a:pathLst>
              <a:path w="167640" h="125729">
                <a:moveTo>
                  <a:pt x="0" y="0"/>
                </a:moveTo>
                <a:lnTo>
                  <a:pt x="0" y="125534"/>
                </a:lnTo>
                <a:lnTo>
                  <a:pt x="167387" y="125534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1" name="object 76">
            <a:extLst>
              <a:ext uri="{FF2B5EF4-FFF2-40B4-BE49-F238E27FC236}">
                <a16:creationId xmlns:a16="http://schemas.microsoft.com/office/drawing/2014/main" id="{24323BD6-AAD2-4B5C-B819-073DD96F9113}"/>
              </a:ext>
            </a:extLst>
          </p:cNvPr>
          <p:cNvSpPr/>
          <p:nvPr/>
        </p:nvSpPr>
        <p:spPr>
          <a:xfrm>
            <a:off x="11169905" y="3050852"/>
            <a:ext cx="101657" cy="76243"/>
          </a:xfrm>
          <a:custGeom>
            <a:avLst/>
            <a:gdLst/>
            <a:ahLst/>
            <a:cxnLst/>
            <a:rect l="l" t="t" r="r" b="b"/>
            <a:pathLst>
              <a:path w="167640" h="125729">
                <a:moveTo>
                  <a:pt x="0" y="125534"/>
                </a:moveTo>
                <a:lnTo>
                  <a:pt x="0" y="0"/>
                </a:lnTo>
                <a:lnTo>
                  <a:pt x="167379" y="125534"/>
                </a:lnTo>
                <a:lnTo>
                  <a:pt x="0" y="125534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2" name="object 77">
            <a:extLst>
              <a:ext uri="{FF2B5EF4-FFF2-40B4-BE49-F238E27FC236}">
                <a16:creationId xmlns:a16="http://schemas.microsoft.com/office/drawing/2014/main" id="{F6F87390-046D-4D69-95FD-5FAE680807FD}"/>
              </a:ext>
            </a:extLst>
          </p:cNvPr>
          <p:cNvSpPr/>
          <p:nvPr/>
        </p:nvSpPr>
        <p:spPr>
          <a:xfrm>
            <a:off x="11081095" y="2962041"/>
            <a:ext cx="114364" cy="76243"/>
          </a:xfrm>
          <a:custGeom>
            <a:avLst/>
            <a:gdLst/>
            <a:ahLst/>
            <a:cxnLst/>
            <a:rect l="l" t="t" r="r" b="b"/>
            <a:pathLst>
              <a:path w="188594" h="125729">
                <a:moveTo>
                  <a:pt x="0" y="0"/>
                </a:moveTo>
                <a:lnTo>
                  <a:pt x="0" y="125534"/>
                </a:lnTo>
                <a:lnTo>
                  <a:pt x="188308" y="125534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3" name="object 78">
            <a:extLst>
              <a:ext uri="{FF2B5EF4-FFF2-40B4-BE49-F238E27FC236}">
                <a16:creationId xmlns:a16="http://schemas.microsoft.com/office/drawing/2014/main" id="{D3E808AB-5E09-47C0-96D8-8B6C302CD37B}"/>
              </a:ext>
            </a:extLst>
          </p:cNvPr>
          <p:cNvSpPr/>
          <p:nvPr/>
        </p:nvSpPr>
        <p:spPr>
          <a:xfrm>
            <a:off x="11081095" y="2962041"/>
            <a:ext cx="114364" cy="76243"/>
          </a:xfrm>
          <a:custGeom>
            <a:avLst/>
            <a:gdLst/>
            <a:ahLst/>
            <a:cxnLst/>
            <a:rect l="l" t="t" r="r" b="b"/>
            <a:pathLst>
              <a:path w="188594" h="125729">
                <a:moveTo>
                  <a:pt x="0" y="125534"/>
                </a:moveTo>
                <a:lnTo>
                  <a:pt x="0" y="0"/>
                </a:lnTo>
                <a:lnTo>
                  <a:pt x="188301" y="125534"/>
                </a:lnTo>
                <a:lnTo>
                  <a:pt x="0" y="125534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4" name="object 79">
            <a:extLst>
              <a:ext uri="{FF2B5EF4-FFF2-40B4-BE49-F238E27FC236}">
                <a16:creationId xmlns:a16="http://schemas.microsoft.com/office/drawing/2014/main" id="{C61AB9BA-4F83-47DC-B612-952836195D61}"/>
              </a:ext>
            </a:extLst>
          </p:cNvPr>
          <p:cNvSpPr/>
          <p:nvPr/>
        </p:nvSpPr>
        <p:spPr>
          <a:xfrm>
            <a:off x="11055721" y="3076227"/>
            <a:ext cx="101657" cy="76243"/>
          </a:xfrm>
          <a:custGeom>
            <a:avLst/>
            <a:gdLst/>
            <a:ahLst/>
            <a:cxnLst/>
            <a:rect l="l" t="t" r="r" b="b"/>
            <a:pathLst>
              <a:path w="167640" h="125729">
                <a:moveTo>
                  <a:pt x="0" y="0"/>
                </a:moveTo>
                <a:lnTo>
                  <a:pt x="0" y="125534"/>
                </a:lnTo>
                <a:lnTo>
                  <a:pt x="167377" y="125534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5" name="object 80">
            <a:extLst>
              <a:ext uri="{FF2B5EF4-FFF2-40B4-BE49-F238E27FC236}">
                <a16:creationId xmlns:a16="http://schemas.microsoft.com/office/drawing/2014/main" id="{6DDC44DA-57BA-4D3C-BA3F-0479D30BC911}"/>
              </a:ext>
            </a:extLst>
          </p:cNvPr>
          <p:cNvSpPr/>
          <p:nvPr/>
        </p:nvSpPr>
        <p:spPr>
          <a:xfrm>
            <a:off x="11055721" y="3076227"/>
            <a:ext cx="101657" cy="76243"/>
          </a:xfrm>
          <a:custGeom>
            <a:avLst/>
            <a:gdLst/>
            <a:ahLst/>
            <a:cxnLst/>
            <a:rect l="l" t="t" r="r" b="b"/>
            <a:pathLst>
              <a:path w="167640" h="125729">
                <a:moveTo>
                  <a:pt x="0" y="125534"/>
                </a:moveTo>
                <a:lnTo>
                  <a:pt x="0" y="0"/>
                </a:lnTo>
                <a:lnTo>
                  <a:pt x="167379" y="125534"/>
                </a:lnTo>
                <a:lnTo>
                  <a:pt x="0" y="125534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6" name="object 81">
            <a:extLst>
              <a:ext uri="{FF2B5EF4-FFF2-40B4-BE49-F238E27FC236}">
                <a16:creationId xmlns:a16="http://schemas.microsoft.com/office/drawing/2014/main" id="{DBC6F212-17DD-4A95-9C9E-8244FCADAAF0}"/>
              </a:ext>
            </a:extLst>
          </p:cNvPr>
          <p:cNvSpPr/>
          <p:nvPr/>
        </p:nvSpPr>
        <p:spPr>
          <a:xfrm>
            <a:off x="10954223" y="3139664"/>
            <a:ext cx="114364" cy="63536"/>
          </a:xfrm>
          <a:custGeom>
            <a:avLst/>
            <a:gdLst/>
            <a:ahLst/>
            <a:cxnLst/>
            <a:rect l="l" t="t" r="r" b="b"/>
            <a:pathLst>
              <a:path w="188594" h="104775">
                <a:moveTo>
                  <a:pt x="0" y="0"/>
                </a:moveTo>
                <a:lnTo>
                  <a:pt x="0" y="104611"/>
                </a:lnTo>
                <a:lnTo>
                  <a:pt x="188297" y="104611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7" name="object 82">
            <a:extLst>
              <a:ext uri="{FF2B5EF4-FFF2-40B4-BE49-F238E27FC236}">
                <a16:creationId xmlns:a16="http://schemas.microsoft.com/office/drawing/2014/main" id="{A7376A9D-175F-4E33-AEA8-CD4A92B4AFE7}"/>
              </a:ext>
            </a:extLst>
          </p:cNvPr>
          <p:cNvSpPr/>
          <p:nvPr/>
        </p:nvSpPr>
        <p:spPr>
          <a:xfrm>
            <a:off x="10954223" y="3139664"/>
            <a:ext cx="114364" cy="63536"/>
          </a:xfrm>
          <a:custGeom>
            <a:avLst/>
            <a:gdLst/>
            <a:ahLst/>
            <a:cxnLst/>
            <a:rect l="l" t="t" r="r" b="b"/>
            <a:pathLst>
              <a:path w="188594" h="104775">
                <a:moveTo>
                  <a:pt x="0" y="104612"/>
                </a:moveTo>
                <a:lnTo>
                  <a:pt x="0" y="0"/>
                </a:lnTo>
                <a:lnTo>
                  <a:pt x="188301" y="104612"/>
                </a:lnTo>
                <a:lnTo>
                  <a:pt x="0" y="104612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8" name="object 83">
            <a:extLst>
              <a:ext uri="{FF2B5EF4-FFF2-40B4-BE49-F238E27FC236}">
                <a16:creationId xmlns:a16="http://schemas.microsoft.com/office/drawing/2014/main" id="{84E15BF7-4FE4-422B-81F5-2D9B59978361}"/>
              </a:ext>
            </a:extLst>
          </p:cNvPr>
          <p:cNvSpPr/>
          <p:nvPr/>
        </p:nvSpPr>
        <p:spPr>
          <a:xfrm>
            <a:off x="7097263" y="3076227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5">
                <a:moveTo>
                  <a:pt x="115075" y="0"/>
                </a:moveTo>
                <a:lnTo>
                  <a:pt x="70280" y="10687"/>
                </a:lnTo>
                <a:lnTo>
                  <a:pt x="33703" y="39831"/>
                </a:lnTo>
                <a:lnTo>
                  <a:pt x="9042" y="83059"/>
                </a:lnTo>
                <a:lnTo>
                  <a:pt x="0" y="135995"/>
                </a:lnTo>
                <a:lnTo>
                  <a:pt x="9042" y="188932"/>
                </a:lnTo>
                <a:lnTo>
                  <a:pt x="33703" y="232159"/>
                </a:lnTo>
                <a:lnTo>
                  <a:pt x="70280" y="261304"/>
                </a:lnTo>
                <a:lnTo>
                  <a:pt x="115075" y="271991"/>
                </a:lnTo>
                <a:lnTo>
                  <a:pt x="159864" y="261304"/>
                </a:lnTo>
                <a:lnTo>
                  <a:pt x="196442" y="232159"/>
                </a:lnTo>
                <a:lnTo>
                  <a:pt x="221105" y="188932"/>
                </a:lnTo>
                <a:lnTo>
                  <a:pt x="230150" y="135995"/>
                </a:lnTo>
                <a:lnTo>
                  <a:pt x="221105" y="83059"/>
                </a:lnTo>
                <a:lnTo>
                  <a:pt x="196442" y="39831"/>
                </a:lnTo>
                <a:lnTo>
                  <a:pt x="159864" y="10687"/>
                </a:lnTo>
                <a:lnTo>
                  <a:pt x="1150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9" name="object 84">
            <a:extLst>
              <a:ext uri="{FF2B5EF4-FFF2-40B4-BE49-F238E27FC236}">
                <a16:creationId xmlns:a16="http://schemas.microsoft.com/office/drawing/2014/main" id="{ED8782F9-2C97-4137-9854-2366E9130146}"/>
              </a:ext>
            </a:extLst>
          </p:cNvPr>
          <p:cNvSpPr/>
          <p:nvPr/>
        </p:nvSpPr>
        <p:spPr>
          <a:xfrm>
            <a:off x="7097263" y="3076227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5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0" name="object 85">
            <a:extLst>
              <a:ext uri="{FF2B5EF4-FFF2-40B4-BE49-F238E27FC236}">
                <a16:creationId xmlns:a16="http://schemas.microsoft.com/office/drawing/2014/main" id="{30BAC073-8A3C-47D4-BCB3-4AF5C3E348F6}"/>
              </a:ext>
            </a:extLst>
          </p:cNvPr>
          <p:cNvSpPr/>
          <p:nvPr/>
        </p:nvSpPr>
        <p:spPr>
          <a:xfrm>
            <a:off x="7325638" y="2530671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115075" y="0"/>
                </a:moveTo>
                <a:lnTo>
                  <a:pt x="70280" y="10687"/>
                </a:lnTo>
                <a:lnTo>
                  <a:pt x="33703" y="39831"/>
                </a:lnTo>
                <a:lnTo>
                  <a:pt x="9042" y="83059"/>
                </a:lnTo>
                <a:lnTo>
                  <a:pt x="0" y="135994"/>
                </a:lnTo>
                <a:lnTo>
                  <a:pt x="9042" y="188931"/>
                </a:lnTo>
                <a:lnTo>
                  <a:pt x="33703" y="232158"/>
                </a:lnTo>
                <a:lnTo>
                  <a:pt x="70280" y="261303"/>
                </a:lnTo>
                <a:lnTo>
                  <a:pt x="115075" y="271990"/>
                </a:lnTo>
                <a:lnTo>
                  <a:pt x="159863" y="261303"/>
                </a:lnTo>
                <a:lnTo>
                  <a:pt x="196437" y="232158"/>
                </a:lnTo>
                <a:lnTo>
                  <a:pt x="221097" y="188931"/>
                </a:lnTo>
                <a:lnTo>
                  <a:pt x="230139" y="135994"/>
                </a:lnTo>
                <a:lnTo>
                  <a:pt x="221097" y="83059"/>
                </a:lnTo>
                <a:lnTo>
                  <a:pt x="196437" y="39831"/>
                </a:lnTo>
                <a:lnTo>
                  <a:pt x="159863" y="10687"/>
                </a:lnTo>
                <a:lnTo>
                  <a:pt x="1150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1" name="object 86">
            <a:extLst>
              <a:ext uri="{FF2B5EF4-FFF2-40B4-BE49-F238E27FC236}">
                <a16:creationId xmlns:a16="http://schemas.microsoft.com/office/drawing/2014/main" id="{66FA672C-DD6E-4224-94BE-65B9D4A383EA}"/>
              </a:ext>
            </a:extLst>
          </p:cNvPr>
          <p:cNvSpPr/>
          <p:nvPr/>
        </p:nvSpPr>
        <p:spPr>
          <a:xfrm>
            <a:off x="7325638" y="2530671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2" name="object 87">
            <a:extLst>
              <a:ext uri="{FF2B5EF4-FFF2-40B4-BE49-F238E27FC236}">
                <a16:creationId xmlns:a16="http://schemas.microsoft.com/office/drawing/2014/main" id="{D2C51EF4-12BB-42E4-A1C9-7F684416F2D6}"/>
              </a:ext>
            </a:extLst>
          </p:cNvPr>
          <p:cNvSpPr/>
          <p:nvPr/>
        </p:nvSpPr>
        <p:spPr>
          <a:xfrm>
            <a:off x="9241425" y="3114289"/>
            <a:ext cx="152486" cy="88950"/>
          </a:xfrm>
          <a:custGeom>
            <a:avLst/>
            <a:gdLst/>
            <a:ahLst/>
            <a:cxnLst/>
            <a:rect l="l" t="t" r="r" b="b"/>
            <a:pathLst>
              <a:path w="251459" h="146684">
                <a:moveTo>
                  <a:pt x="0" y="146456"/>
                </a:moveTo>
                <a:lnTo>
                  <a:pt x="251068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3" name="object 88">
            <a:extLst>
              <a:ext uri="{FF2B5EF4-FFF2-40B4-BE49-F238E27FC236}">
                <a16:creationId xmlns:a16="http://schemas.microsoft.com/office/drawing/2014/main" id="{CEA3A713-0102-4648-BF14-F10F335C68FC}"/>
              </a:ext>
            </a:extLst>
          </p:cNvPr>
          <p:cNvSpPr/>
          <p:nvPr/>
        </p:nvSpPr>
        <p:spPr>
          <a:xfrm>
            <a:off x="8607060" y="2784418"/>
            <a:ext cx="152486" cy="101657"/>
          </a:xfrm>
          <a:custGeom>
            <a:avLst/>
            <a:gdLst/>
            <a:ahLst/>
            <a:cxnLst/>
            <a:rect l="l" t="t" r="r" b="b"/>
            <a:pathLst>
              <a:path w="251459" h="167639">
                <a:moveTo>
                  <a:pt x="0" y="167379"/>
                </a:moveTo>
                <a:lnTo>
                  <a:pt x="251068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4" name="object 89">
            <a:extLst>
              <a:ext uri="{FF2B5EF4-FFF2-40B4-BE49-F238E27FC236}">
                <a16:creationId xmlns:a16="http://schemas.microsoft.com/office/drawing/2014/main" id="{25914147-8CBA-4692-BC1C-B4AAE31D49FA}"/>
              </a:ext>
            </a:extLst>
          </p:cNvPr>
          <p:cNvSpPr/>
          <p:nvPr/>
        </p:nvSpPr>
        <p:spPr>
          <a:xfrm>
            <a:off x="8771996" y="2556045"/>
            <a:ext cx="152486" cy="88950"/>
          </a:xfrm>
          <a:custGeom>
            <a:avLst/>
            <a:gdLst/>
            <a:ahLst/>
            <a:cxnLst/>
            <a:rect l="l" t="t" r="r" b="b"/>
            <a:pathLst>
              <a:path w="251459" h="146685">
                <a:moveTo>
                  <a:pt x="0" y="146456"/>
                </a:moveTo>
                <a:lnTo>
                  <a:pt x="251068" y="0"/>
                </a:lnTo>
              </a:path>
            </a:pathLst>
          </a:custGeom>
          <a:ln w="62767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5" name="object 90">
            <a:extLst>
              <a:ext uri="{FF2B5EF4-FFF2-40B4-BE49-F238E27FC236}">
                <a16:creationId xmlns:a16="http://schemas.microsoft.com/office/drawing/2014/main" id="{CC82A11E-4BE7-4228-B53A-03B041EF07D7}"/>
              </a:ext>
            </a:extLst>
          </p:cNvPr>
          <p:cNvSpPr/>
          <p:nvPr/>
        </p:nvSpPr>
        <p:spPr>
          <a:xfrm>
            <a:off x="10840034" y="1541056"/>
            <a:ext cx="88950" cy="114364"/>
          </a:xfrm>
          <a:custGeom>
            <a:avLst/>
            <a:gdLst/>
            <a:ahLst/>
            <a:cxnLst/>
            <a:rect l="l" t="t" r="r" b="b"/>
            <a:pathLst>
              <a:path w="146684" h="188595">
                <a:moveTo>
                  <a:pt x="0" y="188301"/>
                </a:moveTo>
                <a:lnTo>
                  <a:pt x="146456" y="188301"/>
                </a:lnTo>
                <a:lnTo>
                  <a:pt x="146456" y="0"/>
                </a:lnTo>
                <a:lnTo>
                  <a:pt x="0" y="0"/>
                </a:lnTo>
                <a:lnTo>
                  <a:pt x="0" y="188301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6" name="object 91">
            <a:extLst>
              <a:ext uri="{FF2B5EF4-FFF2-40B4-BE49-F238E27FC236}">
                <a16:creationId xmlns:a16="http://schemas.microsoft.com/office/drawing/2014/main" id="{48AA798C-C86D-436F-83D5-A4E2A9F371D8}"/>
              </a:ext>
            </a:extLst>
          </p:cNvPr>
          <p:cNvSpPr/>
          <p:nvPr/>
        </p:nvSpPr>
        <p:spPr>
          <a:xfrm>
            <a:off x="10840034" y="1541056"/>
            <a:ext cx="88950" cy="114364"/>
          </a:xfrm>
          <a:custGeom>
            <a:avLst/>
            <a:gdLst/>
            <a:ahLst/>
            <a:cxnLst/>
            <a:rect l="l" t="t" r="r" b="b"/>
            <a:pathLst>
              <a:path w="146684" h="188595">
                <a:moveTo>
                  <a:pt x="0" y="0"/>
                </a:moveTo>
                <a:lnTo>
                  <a:pt x="146456" y="0"/>
                </a:lnTo>
                <a:lnTo>
                  <a:pt x="146456" y="188301"/>
                </a:lnTo>
                <a:lnTo>
                  <a:pt x="0" y="188301"/>
                </a:lnTo>
                <a:lnTo>
                  <a:pt x="0" y="0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7" name="object 92">
            <a:extLst>
              <a:ext uri="{FF2B5EF4-FFF2-40B4-BE49-F238E27FC236}">
                <a16:creationId xmlns:a16="http://schemas.microsoft.com/office/drawing/2014/main" id="{8DFBFC8E-8E2D-474B-A925-E5CE29E5742A}"/>
              </a:ext>
            </a:extLst>
          </p:cNvPr>
          <p:cNvSpPr/>
          <p:nvPr/>
        </p:nvSpPr>
        <p:spPr>
          <a:xfrm>
            <a:off x="8974991" y="2530671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5" h="272414">
                <a:moveTo>
                  <a:pt x="115075" y="0"/>
                </a:moveTo>
                <a:lnTo>
                  <a:pt x="70285" y="10687"/>
                </a:lnTo>
                <a:lnTo>
                  <a:pt x="33707" y="39831"/>
                </a:lnTo>
                <a:lnTo>
                  <a:pt x="9044" y="83059"/>
                </a:lnTo>
                <a:lnTo>
                  <a:pt x="0" y="135994"/>
                </a:lnTo>
                <a:lnTo>
                  <a:pt x="9044" y="188931"/>
                </a:lnTo>
                <a:lnTo>
                  <a:pt x="33707" y="232158"/>
                </a:lnTo>
                <a:lnTo>
                  <a:pt x="70285" y="261303"/>
                </a:lnTo>
                <a:lnTo>
                  <a:pt x="115075" y="271990"/>
                </a:lnTo>
                <a:lnTo>
                  <a:pt x="159869" y="261303"/>
                </a:lnTo>
                <a:lnTo>
                  <a:pt x="196446" y="232158"/>
                </a:lnTo>
                <a:lnTo>
                  <a:pt x="221107" y="188931"/>
                </a:lnTo>
                <a:lnTo>
                  <a:pt x="230150" y="135994"/>
                </a:lnTo>
                <a:lnTo>
                  <a:pt x="221107" y="83059"/>
                </a:lnTo>
                <a:lnTo>
                  <a:pt x="196446" y="39831"/>
                </a:lnTo>
                <a:lnTo>
                  <a:pt x="159869" y="10687"/>
                </a:lnTo>
                <a:lnTo>
                  <a:pt x="1150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8" name="object 93">
            <a:extLst>
              <a:ext uri="{FF2B5EF4-FFF2-40B4-BE49-F238E27FC236}">
                <a16:creationId xmlns:a16="http://schemas.microsoft.com/office/drawing/2014/main" id="{99B16902-1E38-40E6-A039-36C0085D728B}"/>
              </a:ext>
            </a:extLst>
          </p:cNvPr>
          <p:cNvSpPr/>
          <p:nvPr/>
        </p:nvSpPr>
        <p:spPr>
          <a:xfrm>
            <a:off x="8974991" y="2530671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5" h="272414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9" name="object 94">
            <a:extLst>
              <a:ext uri="{FF2B5EF4-FFF2-40B4-BE49-F238E27FC236}">
                <a16:creationId xmlns:a16="http://schemas.microsoft.com/office/drawing/2014/main" id="{8F5F6A3A-E00D-417C-A4B2-71FD1E3066F0}"/>
              </a:ext>
            </a:extLst>
          </p:cNvPr>
          <p:cNvSpPr/>
          <p:nvPr/>
        </p:nvSpPr>
        <p:spPr>
          <a:xfrm>
            <a:off x="6995765" y="2733669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115075" y="0"/>
                </a:moveTo>
                <a:lnTo>
                  <a:pt x="70280" y="10687"/>
                </a:lnTo>
                <a:lnTo>
                  <a:pt x="33703" y="39831"/>
                </a:lnTo>
                <a:lnTo>
                  <a:pt x="9042" y="83059"/>
                </a:lnTo>
                <a:lnTo>
                  <a:pt x="0" y="135994"/>
                </a:lnTo>
                <a:lnTo>
                  <a:pt x="9042" y="188931"/>
                </a:lnTo>
                <a:lnTo>
                  <a:pt x="33703" y="232158"/>
                </a:lnTo>
                <a:lnTo>
                  <a:pt x="70280" y="261303"/>
                </a:lnTo>
                <a:lnTo>
                  <a:pt x="115075" y="271990"/>
                </a:lnTo>
                <a:lnTo>
                  <a:pt x="159864" y="261303"/>
                </a:lnTo>
                <a:lnTo>
                  <a:pt x="196442" y="232158"/>
                </a:lnTo>
                <a:lnTo>
                  <a:pt x="221105" y="188931"/>
                </a:lnTo>
                <a:lnTo>
                  <a:pt x="230150" y="135994"/>
                </a:lnTo>
                <a:lnTo>
                  <a:pt x="221105" y="83059"/>
                </a:lnTo>
                <a:lnTo>
                  <a:pt x="196442" y="39831"/>
                </a:lnTo>
                <a:lnTo>
                  <a:pt x="159864" y="10687"/>
                </a:lnTo>
                <a:lnTo>
                  <a:pt x="1150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0" name="object 95">
            <a:extLst>
              <a:ext uri="{FF2B5EF4-FFF2-40B4-BE49-F238E27FC236}">
                <a16:creationId xmlns:a16="http://schemas.microsoft.com/office/drawing/2014/main" id="{9C146CC4-F741-454F-84AD-2C6EF3E50A46}"/>
              </a:ext>
            </a:extLst>
          </p:cNvPr>
          <p:cNvSpPr/>
          <p:nvPr/>
        </p:nvSpPr>
        <p:spPr>
          <a:xfrm>
            <a:off x="6995765" y="2733669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0" y="135995"/>
                </a:moveTo>
                <a:lnTo>
                  <a:pt x="9043" y="83059"/>
                </a:lnTo>
                <a:lnTo>
                  <a:pt x="33704" y="39832"/>
                </a:lnTo>
                <a:lnTo>
                  <a:pt x="70281" y="10687"/>
                </a:lnTo>
                <a:lnTo>
                  <a:pt x="115073" y="0"/>
                </a:lnTo>
                <a:lnTo>
                  <a:pt x="159864" y="10687"/>
                </a:lnTo>
                <a:lnTo>
                  <a:pt x="196442" y="39832"/>
                </a:lnTo>
                <a:lnTo>
                  <a:pt x="221103" y="83059"/>
                </a:lnTo>
                <a:lnTo>
                  <a:pt x="230146" y="135995"/>
                </a:lnTo>
                <a:lnTo>
                  <a:pt x="221103" y="188931"/>
                </a:lnTo>
                <a:lnTo>
                  <a:pt x="196442" y="232159"/>
                </a:lnTo>
                <a:lnTo>
                  <a:pt x="159864" y="261304"/>
                </a:lnTo>
                <a:lnTo>
                  <a:pt x="115073" y="271991"/>
                </a:lnTo>
                <a:lnTo>
                  <a:pt x="70281" y="261304"/>
                </a:lnTo>
                <a:lnTo>
                  <a:pt x="33704" y="232159"/>
                </a:lnTo>
                <a:lnTo>
                  <a:pt x="9043" y="188931"/>
                </a:lnTo>
                <a:lnTo>
                  <a:pt x="0" y="135995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1" name="object 96">
            <a:extLst>
              <a:ext uri="{FF2B5EF4-FFF2-40B4-BE49-F238E27FC236}">
                <a16:creationId xmlns:a16="http://schemas.microsoft.com/office/drawing/2014/main" id="{97E6B1F3-5AFC-447F-ABB3-8A3A2BDD68C2}"/>
              </a:ext>
            </a:extLst>
          </p:cNvPr>
          <p:cNvSpPr/>
          <p:nvPr/>
        </p:nvSpPr>
        <p:spPr>
          <a:xfrm>
            <a:off x="10586286" y="2644857"/>
            <a:ext cx="266465" cy="317293"/>
          </a:xfrm>
          <a:custGeom>
            <a:avLst/>
            <a:gdLst/>
            <a:ahLst/>
            <a:cxnLst/>
            <a:rect l="l" t="t" r="r" b="b"/>
            <a:pathLst>
              <a:path w="439419" h="523239">
                <a:moveTo>
                  <a:pt x="0" y="0"/>
                </a:moveTo>
                <a:lnTo>
                  <a:pt x="439370" y="523060"/>
                </a:lnTo>
              </a:path>
            </a:pathLst>
          </a:custGeom>
          <a:ln w="10461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2" name="object 97">
            <a:extLst>
              <a:ext uri="{FF2B5EF4-FFF2-40B4-BE49-F238E27FC236}">
                <a16:creationId xmlns:a16="http://schemas.microsoft.com/office/drawing/2014/main" id="{805D2D4A-4C23-4F7E-B958-4F0550FD85D1}"/>
              </a:ext>
            </a:extLst>
          </p:cNvPr>
          <p:cNvSpPr/>
          <p:nvPr/>
        </p:nvSpPr>
        <p:spPr>
          <a:xfrm>
            <a:off x="10598979" y="2822480"/>
            <a:ext cx="279172" cy="317293"/>
          </a:xfrm>
          <a:custGeom>
            <a:avLst/>
            <a:gdLst/>
            <a:ahLst/>
            <a:cxnLst/>
            <a:rect l="l" t="t" r="r" b="b"/>
            <a:pathLst>
              <a:path w="460375" h="523239">
                <a:moveTo>
                  <a:pt x="0" y="0"/>
                </a:moveTo>
                <a:lnTo>
                  <a:pt x="460292" y="523060"/>
                </a:lnTo>
              </a:path>
            </a:pathLst>
          </a:custGeom>
          <a:ln w="10461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3" name="object 98">
            <a:extLst>
              <a:ext uri="{FF2B5EF4-FFF2-40B4-BE49-F238E27FC236}">
                <a16:creationId xmlns:a16="http://schemas.microsoft.com/office/drawing/2014/main" id="{E5F660CA-9DBD-4552-919D-01E1C219EA33}"/>
              </a:ext>
            </a:extLst>
          </p:cNvPr>
          <p:cNvSpPr/>
          <p:nvPr/>
        </p:nvSpPr>
        <p:spPr>
          <a:xfrm>
            <a:off x="7249513" y="2822480"/>
            <a:ext cx="190607" cy="216021"/>
          </a:xfrm>
          <a:custGeom>
            <a:avLst/>
            <a:gdLst/>
            <a:ahLst/>
            <a:cxnLst/>
            <a:rect l="l" t="t" r="r" b="b"/>
            <a:pathLst>
              <a:path w="314325" h="356235">
                <a:moveTo>
                  <a:pt x="0" y="0"/>
                </a:moveTo>
                <a:lnTo>
                  <a:pt x="0" y="355681"/>
                </a:lnTo>
                <a:lnTo>
                  <a:pt x="313833" y="355681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4" name="object 99">
            <a:extLst>
              <a:ext uri="{FF2B5EF4-FFF2-40B4-BE49-F238E27FC236}">
                <a16:creationId xmlns:a16="http://schemas.microsoft.com/office/drawing/2014/main" id="{CE25C5B0-690B-4553-9BF2-4B4F7F8B2D3C}"/>
              </a:ext>
            </a:extLst>
          </p:cNvPr>
          <p:cNvSpPr/>
          <p:nvPr/>
        </p:nvSpPr>
        <p:spPr>
          <a:xfrm>
            <a:off x="7249513" y="2822480"/>
            <a:ext cx="190607" cy="216021"/>
          </a:xfrm>
          <a:custGeom>
            <a:avLst/>
            <a:gdLst/>
            <a:ahLst/>
            <a:cxnLst/>
            <a:rect l="l" t="t" r="r" b="b"/>
            <a:pathLst>
              <a:path w="314325" h="356235">
                <a:moveTo>
                  <a:pt x="0" y="355680"/>
                </a:moveTo>
                <a:lnTo>
                  <a:pt x="0" y="0"/>
                </a:lnTo>
                <a:lnTo>
                  <a:pt x="313836" y="355680"/>
                </a:lnTo>
                <a:lnTo>
                  <a:pt x="0" y="355680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5" name="object 100">
            <a:extLst>
              <a:ext uri="{FF2B5EF4-FFF2-40B4-BE49-F238E27FC236}">
                <a16:creationId xmlns:a16="http://schemas.microsoft.com/office/drawing/2014/main" id="{CDB41F3F-8375-4302-AFA4-F3023D5AC0BE}"/>
              </a:ext>
            </a:extLst>
          </p:cNvPr>
          <p:cNvSpPr/>
          <p:nvPr/>
        </p:nvSpPr>
        <p:spPr>
          <a:xfrm>
            <a:off x="7186074" y="2568732"/>
            <a:ext cx="190607" cy="203314"/>
          </a:xfrm>
          <a:custGeom>
            <a:avLst/>
            <a:gdLst/>
            <a:ahLst/>
            <a:cxnLst/>
            <a:rect l="l" t="t" r="r" b="b"/>
            <a:pathLst>
              <a:path w="314325" h="335279">
                <a:moveTo>
                  <a:pt x="0" y="0"/>
                </a:moveTo>
                <a:lnTo>
                  <a:pt x="0" y="334758"/>
                </a:lnTo>
                <a:lnTo>
                  <a:pt x="313833" y="334758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6" name="object 101">
            <a:extLst>
              <a:ext uri="{FF2B5EF4-FFF2-40B4-BE49-F238E27FC236}">
                <a16:creationId xmlns:a16="http://schemas.microsoft.com/office/drawing/2014/main" id="{DA0AA16F-4360-4CBE-9292-423870D18F00}"/>
              </a:ext>
            </a:extLst>
          </p:cNvPr>
          <p:cNvSpPr/>
          <p:nvPr/>
        </p:nvSpPr>
        <p:spPr>
          <a:xfrm>
            <a:off x="7186074" y="2568732"/>
            <a:ext cx="190607" cy="203314"/>
          </a:xfrm>
          <a:custGeom>
            <a:avLst/>
            <a:gdLst/>
            <a:ahLst/>
            <a:cxnLst/>
            <a:rect l="l" t="t" r="r" b="b"/>
            <a:pathLst>
              <a:path w="314325" h="335279">
                <a:moveTo>
                  <a:pt x="0" y="334758"/>
                </a:moveTo>
                <a:lnTo>
                  <a:pt x="0" y="0"/>
                </a:lnTo>
                <a:lnTo>
                  <a:pt x="313836" y="334758"/>
                </a:lnTo>
                <a:lnTo>
                  <a:pt x="0" y="334758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7" name="object 102">
            <a:extLst>
              <a:ext uri="{FF2B5EF4-FFF2-40B4-BE49-F238E27FC236}">
                <a16:creationId xmlns:a16="http://schemas.microsoft.com/office/drawing/2014/main" id="{196A611B-69EE-4474-858E-D6B96D43746C}"/>
              </a:ext>
            </a:extLst>
          </p:cNvPr>
          <p:cNvSpPr/>
          <p:nvPr/>
        </p:nvSpPr>
        <p:spPr>
          <a:xfrm>
            <a:off x="6615142" y="2860542"/>
            <a:ext cx="190607" cy="216021"/>
          </a:xfrm>
          <a:custGeom>
            <a:avLst/>
            <a:gdLst/>
            <a:ahLst/>
            <a:cxnLst/>
            <a:rect l="l" t="t" r="r" b="b"/>
            <a:pathLst>
              <a:path w="314325" h="356235">
                <a:moveTo>
                  <a:pt x="0" y="0"/>
                </a:moveTo>
                <a:lnTo>
                  <a:pt x="0" y="355680"/>
                </a:lnTo>
                <a:lnTo>
                  <a:pt x="313843" y="355680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8" name="object 103">
            <a:extLst>
              <a:ext uri="{FF2B5EF4-FFF2-40B4-BE49-F238E27FC236}">
                <a16:creationId xmlns:a16="http://schemas.microsoft.com/office/drawing/2014/main" id="{ACB313F6-EB04-4105-BF46-E6A6EC49798F}"/>
              </a:ext>
            </a:extLst>
          </p:cNvPr>
          <p:cNvSpPr/>
          <p:nvPr/>
        </p:nvSpPr>
        <p:spPr>
          <a:xfrm>
            <a:off x="6615142" y="2860542"/>
            <a:ext cx="190607" cy="216021"/>
          </a:xfrm>
          <a:custGeom>
            <a:avLst/>
            <a:gdLst/>
            <a:ahLst/>
            <a:cxnLst/>
            <a:rect l="l" t="t" r="r" b="b"/>
            <a:pathLst>
              <a:path w="314325" h="356235">
                <a:moveTo>
                  <a:pt x="0" y="355680"/>
                </a:moveTo>
                <a:lnTo>
                  <a:pt x="0" y="0"/>
                </a:lnTo>
                <a:lnTo>
                  <a:pt x="313836" y="355680"/>
                </a:lnTo>
                <a:lnTo>
                  <a:pt x="0" y="355680"/>
                </a:lnTo>
                <a:close/>
              </a:path>
            </a:pathLst>
          </a:custGeom>
          <a:ln w="20922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9" name="object 104">
            <a:extLst>
              <a:ext uri="{FF2B5EF4-FFF2-40B4-BE49-F238E27FC236}">
                <a16:creationId xmlns:a16="http://schemas.microsoft.com/office/drawing/2014/main" id="{061CAA7A-F353-48E6-B95D-BB2A5E83AD2D}"/>
              </a:ext>
            </a:extLst>
          </p:cNvPr>
          <p:cNvSpPr/>
          <p:nvPr/>
        </p:nvSpPr>
        <p:spPr>
          <a:xfrm>
            <a:off x="5940793" y="5106813"/>
            <a:ext cx="6216867" cy="532929"/>
          </a:xfrm>
          <a:custGeom>
            <a:avLst/>
            <a:gdLst/>
            <a:ahLst/>
            <a:cxnLst/>
            <a:rect l="l" t="t" r="r" b="b"/>
            <a:pathLst>
              <a:path w="10252075" h="878840">
                <a:moveTo>
                  <a:pt x="0" y="878740"/>
                </a:moveTo>
                <a:lnTo>
                  <a:pt x="10251977" y="878740"/>
                </a:lnTo>
                <a:lnTo>
                  <a:pt x="10251977" y="0"/>
                </a:lnTo>
                <a:lnTo>
                  <a:pt x="0" y="0"/>
                </a:lnTo>
                <a:lnTo>
                  <a:pt x="0" y="87874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0" name="object 105">
            <a:extLst>
              <a:ext uri="{FF2B5EF4-FFF2-40B4-BE49-F238E27FC236}">
                <a16:creationId xmlns:a16="http://schemas.microsoft.com/office/drawing/2014/main" id="{923EE773-7626-4D1A-AFD0-FF1A9D766D83}"/>
              </a:ext>
            </a:extLst>
          </p:cNvPr>
          <p:cNvSpPr/>
          <p:nvPr/>
        </p:nvSpPr>
        <p:spPr>
          <a:xfrm>
            <a:off x="10381371" y="5271749"/>
            <a:ext cx="216021" cy="228728"/>
          </a:xfrm>
          <a:custGeom>
            <a:avLst/>
            <a:gdLst/>
            <a:ahLst/>
            <a:cxnLst/>
            <a:rect l="l" t="t" r="r" b="b"/>
            <a:pathLst>
              <a:path w="356234" h="377190">
                <a:moveTo>
                  <a:pt x="355675" y="0"/>
                </a:moveTo>
                <a:lnTo>
                  <a:pt x="0" y="0"/>
                </a:lnTo>
                <a:lnTo>
                  <a:pt x="88918" y="376603"/>
                </a:lnTo>
                <a:lnTo>
                  <a:pt x="266756" y="376603"/>
                </a:lnTo>
                <a:lnTo>
                  <a:pt x="3556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1" name="object 106">
            <a:extLst>
              <a:ext uri="{FF2B5EF4-FFF2-40B4-BE49-F238E27FC236}">
                <a16:creationId xmlns:a16="http://schemas.microsoft.com/office/drawing/2014/main" id="{BB47B513-970E-4A87-B54B-64BCCA0CB3E5}"/>
              </a:ext>
            </a:extLst>
          </p:cNvPr>
          <p:cNvSpPr/>
          <p:nvPr/>
        </p:nvSpPr>
        <p:spPr>
          <a:xfrm>
            <a:off x="7044592" y="5271749"/>
            <a:ext cx="216021" cy="228728"/>
          </a:xfrm>
          <a:custGeom>
            <a:avLst/>
            <a:gdLst/>
            <a:ahLst/>
            <a:cxnLst/>
            <a:rect l="l" t="t" r="r" b="b"/>
            <a:pathLst>
              <a:path w="356234" h="377190">
                <a:moveTo>
                  <a:pt x="177847" y="0"/>
                </a:moveTo>
                <a:lnTo>
                  <a:pt x="0" y="376603"/>
                </a:lnTo>
                <a:lnTo>
                  <a:pt x="355685" y="376603"/>
                </a:lnTo>
                <a:lnTo>
                  <a:pt x="177847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2" name="object 107">
            <a:extLst>
              <a:ext uri="{FF2B5EF4-FFF2-40B4-BE49-F238E27FC236}">
                <a16:creationId xmlns:a16="http://schemas.microsoft.com/office/drawing/2014/main" id="{21CB1E41-1555-4D9B-B949-98DF4A0CF364}"/>
              </a:ext>
            </a:extLst>
          </p:cNvPr>
          <p:cNvSpPr/>
          <p:nvPr/>
        </p:nvSpPr>
        <p:spPr>
          <a:xfrm>
            <a:off x="8034208" y="5309810"/>
            <a:ext cx="216021" cy="152486"/>
          </a:xfrm>
          <a:custGeom>
            <a:avLst/>
            <a:gdLst/>
            <a:ahLst/>
            <a:cxnLst/>
            <a:rect l="l" t="t" r="r" b="b"/>
            <a:pathLst>
              <a:path w="356234" h="251459">
                <a:moveTo>
                  <a:pt x="355685" y="0"/>
                </a:moveTo>
                <a:lnTo>
                  <a:pt x="94154" y="0"/>
                </a:lnTo>
                <a:lnTo>
                  <a:pt x="0" y="251068"/>
                </a:lnTo>
                <a:lnTo>
                  <a:pt x="261531" y="251068"/>
                </a:lnTo>
                <a:lnTo>
                  <a:pt x="35568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3" name="object 108">
            <a:extLst>
              <a:ext uri="{FF2B5EF4-FFF2-40B4-BE49-F238E27FC236}">
                <a16:creationId xmlns:a16="http://schemas.microsoft.com/office/drawing/2014/main" id="{69E5F6B1-29D9-4539-8026-3886BB41FA68}"/>
              </a:ext>
            </a:extLst>
          </p:cNvPr>
          <p:cNvSpPr/>
          <p:nvPr/>
        </p:nvSpPr>
        <p:spPr>
          <a:xfrm>
            <a:off x="6121588" y="5446201"/>
            <a:ext cx="108203" cy="54294"/>
          </a:xfrm>
          <a:custGeom>
            <a:avLst/>
            <a:gdLst/>
            <a:ahLst/>
            <a:cxnLst/>
            <a:rect l="l" t="t" r="r" b="b"/>
            <a:pathLst>
              <a:path w="178434" h="89534">
                <a:moveTo>
                  <a:pt x="177839" y="0"/>
                </a:moveTo>
                <a:lnTo>
                  <a:pt x="0" y="0"/>
                </a:lnTo>
                <a:lnTo>
                  <a:pt x="0" y="88919"/>
                </a:lnTo>
                <a:lnTo>
                  <a:pt x="177839" y="88919"/>
                </a:lnTo>
                <a:lnTo>
                  <a:pt x="177839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4" name="object 109">
            <a:extLst>
              <a:ext uri="{FF2B5EF4-FFF2-40B4-BE49-F238E27FC236}">
                <a16:creationId xmlns:a16="http://schemas.microsoft.com/office/drawing/2014/main" id="{D10BB6CA-0EEA-4DA4-B31B-B07AC64F6983}"/>
              </a:ext>
            </a:extLst>
          </p:cNvPr>
          <p:cNvSpPr/>
          <p:nvPr/>
        </p:nvSpPr>
        <p:spPr>
          <a:xfrm>
            <a:off x="6067666" y="5325671"/>
            <a:ext cx="216021" cy="120910"/>
          </a:xfrm>
          <a:custGeom>
            <a:avLst/>
            <a:gdLst/>
            <a:ahLst/>
            <a:cxnLst/>
            <a:rect l="l" t="t" r="r" b="b"/>
            <a:pathLst>
              <a:path w="356234" h="199390">
                <a:moveTo>
                  <a:pt x="355681" y="0"/>
                </a:moveTo>
                <a:lnTo>
                  <a:pt x="0" y="0"/>
                </a:lnTo>
                <a:lnTo>
                  <a:pt x="0" y="198763"/>
                </a:lnTo>
                <a:lnTo>
                  <a:pt x="355681" y="198763"/>
                </a:lnTo>
                <a:lnTo>
                  <a:pt x="35568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5" name="object 110">
            <a:extLst>
              <a:ext uri="{FF2B5EF4-FFF2-40B4-BE49-F238E27FC236}">
                <a16:creationId xmlns:a16="http://schemas.microsoft.com/office/drawing/2014/main" id="{E2ECAC23-5D55-4F05-B516-E83C124EC9E3}"/>
              </a:ext>
            </a:extLst>
          </p:cNvPr>
          <p:cNvSpPr/>
          <p:nvPr/>
        </p:nvSpPr>
        <p:spPr>
          <a:xfrm>
            <a:off x="6121588" y="5271750"/>
            <a:ext cx="108203" cy="54294"/>
          </a:xfrm>
          <a:custGeom>
            <a:avLst/>
            <a:gdLst/>
            <a:ahLst/>
            <a:cxnLst/>
            <a:rect l="l" t="t" r="r" b="b"/>
            <a:pathLst>
              <a:path w="178434" h="89534">
                <a:moveTo>
                  <a:pt x="177839" y="0"/>
                </a:moveTo>
                <a:lnTo>
                  <a:pt x="0" y="0"/>
                </a:lnTo>
                <a:lnTo>
                  <a:pt x="0" y="88919"/>
                </a:lnTo>
                <a:lnTo>
                  <a:pt x="177839" y="88919"/>
                </a:lnTo>
                <a:lnTo>
                  <a:pt x="177839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6" name="object 111">
            <a:extLst>
              <a:ext uri="{FF2B5EF4-FFF2-40B4-BE49-F238E27FC236}">
                <a16:creationId xmlns:a16="http://schemas.microsoft.com/office/drawing/2014/main" id="{2FA8111C-7C51-4E36-9687-4D062504EBC7}"/>
              </a:ext>
            </a:extLst>
          </p:cNvPr>
          <p:cNvSpPr/>
          <p:nvPr/>
        </p:nvSpPr>
        <p:spPr>
          <a:xfrm>
            <a:off x="6562476" y="5271749"/>
            <a:ext cx="216021" cy="228728"/>
          </a:xfrm>
          <a:custGeom>
            <a:avLst/>
            <a:gdLst/>
            <a:ahLst/>
            <a:cxnLst/>
            <a:rect l="l" t="t" r="r" b="b"/>
            <a:pathLst>
              <a:path w="356234" h="377190">
                <a:moveTo>
                  <a:pt x="251510" y="0"/>
                </a:moveTo>
                <a:lnTo>
                  <a:pt x="104164" y="0"/>
                </a:lnTo>
                <a:lnTo>
                  <a:pt x="0" y="104168"/>
                </a:lnTo>
                <a:lnTo>
                  <a:pt x="0" y="272434"/>
                </a:lnTo>
                <a:lnTo>
                  <a:pt x="104164" y="376603"/>
                </a:lnTo>
                <a:lnTo>
                  <a:pt x="251510" y="376603"/>
                </a:lnTo>
                <a:lnTo>
                  <a:pt x="355675" y="272434"/>
                </a:lnTo>
                <a:lnTo>
                  <a:pt x="355675" y="104168"/>
                </a:lnTo>
                <a:lnTo>
                  <a:pt x="25151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7" name="object 112">
            <a:extLst>
              <a:ext uri="{FF2B5EF4-FFF2-40B4-BE49-F238E27FC236}">
                <a16:creationId xmlns:a16="http://schemas.microsoft.com/office/drawing/2014/main" id="{5A184BFF-92FE-41D0-AF4F-F4673C5FE143}"/>
              </a:ext>
            </a:extLst>
          </p:cNvPr>
          <p:cNvSpPr/>
          <p:nvPr/>
        </p:nvSpPr>
        <p:spPr>
          <a:xfrm>
            <a:off x="8529016" y="5271749"/>
            <a:ext cx="139778" cy="228728"/>
          </a:xfrm>
          <a:custGeom>
            <a:avLst/>
            <a:gdLst/>
            <a:ahLst/>
            <a:cxnLst/>
            <a:rect l="l" t="t" r="r" b="b"/>
            <a:pathLst>
              <a:path w="230505" h="377190">
                <a:moveTo>
                  <a:pt x="115075" y="0"/>
                </a:moveTo>
                <a:lnTo>
                  <a:pt x="47111" y="36331"/>
                </a:lnTo>
                <a:lnTo>
                  <a:pt x="22201" y="77092"/>
                </a:lnTo>
                <a:lnTo>
                  <a:pt x="5866" y="128783"/>
                </a:lnTo>
                <a:lnTo>
                  <a:pt x="0" y="188301"/>
                </a:lnTo>
                <a:lnTo>
                  <a:pt x="5866" y="247819"/>
                </a:lnTo>
                <a:lnTo>
                  <a:pt x="22201" y="299510"/>
                </a:lnTo>
                <a:lnTo>
                  <a:pt x="47111" y="340271"/>
                </a:lnTo>
                <a:lnTo>
                  <a:pt x="78700" y="367003"/>
                </a:lnTo>
                <a:lnTo>
                  <a:pt x="115075" y="376603"/>
                </a:lnTo>
                <a:lnTo>
                  <a:pt x="151445" y="367003"/>
                </a:lnTo>
                <a:lnTo>
                  <a:pt x="183034" y="340271"/>
                </a:lnTo>
                <a:lnTo>
                  <a:pt x="207945" y="299510"/>
                </a:lnTo>
                <a:lnTo>
                  <a:pt x="224282" y="247819"/>
                </a:lnTo>
                <a:lnTo>
                  <a:pt x="230150" y="188301"/>
                </a:lnTo>
                <a:lnTo>
                  <a:pt x="224282" y="128783"/>
                </a:lnTo>
                <a:lnTo>
                  <a:pt x="207945" y="77092"/>
                </a:lnTo>
                <a:lnTo>
                  <a:pt x="183034" y="36331"/>
                </a:lnTo>
                <a:lnTo>
                  <a:pt x="151445" y="9599"/>
                </a:lnTo>
                <a:lnTo>
                  <a:pt x="11507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8" name="object 113">
            <a:extLst>
              <a:ext uri="{FF2B5EF4-FFF2-40B4-BE49-F238E27FC236}">
                <a16:creationId xmlns:a16="http://schemas.microsoft.com/office/drawing/2014/main" id="{605D684C-F426-4DE5-8FAC-602D53ADDC13}"/>
              </a:ext>
            </a:extLst>
          </p:cNvPr>
          <p:cNvSpPr/>
          <p:nvPr/>
        </p:nvSpPr>
        <p:spPr>
          <a:xfrm>
            <a:off x="9429821" y="5271749"/>
            <a:ext cx="203314" cy="228728"/>
          </a:xfrm>
          <a:custGeom>
            <a:avLst/>
            <a:gdLst/>
            <a:ahLst/>
            <a:cxnLst/>
            <a:rect l="l" t="t" r="r" b="b"/>
            <a:pathLst>
              <a:path w="335280" h="377190">
                <a:moveTo>
                  <a:pt x="167377" y="0"/>
                </a:moveTo>
                <a:lnTo>
                  <a:pt x="0" y="143849"/>
                </a:lnTo>
                <a:lnTo>
                  <a:pt x="63924" y="376602"/>
                </a:lnTo>
                <a:lnTo>
                  <a:pt x="270818" y="376602"/>
                </a:lnTo>
                <a:lnTo>
                  <a:pt x="334754" y="143849"/>
                </a:lnTo>
                <a:lnTo>
                  <a:pt x="167377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9" name="object 114">
            <a:extLst>
              <a:ext uri="{FF2B5EF4-FFF2-40B4-BE49-F238E27FC236}">
                <a16:creationId xmlns:a16="http://schemas.microsoft.com/office/drawing/2014/main" id="{D5F84419-7B83-4D7E-9124-90E47C73AD74}"/>
              </a:ext>
            </a:extLst>
          </p:cNvPr>
          <p:cNvSpPr/>
          <p:nvPr/>
        </p:nvSpPr>
        <p:spPr>
          <a:xfrm>
            <a:off x="8935013" y="5309810"/>
            <a:ext cx="216021" cy="152486"/>
          </a:xfrm>
          <a:custGeom>
            <a:avLst/>
            <a:gdLst/>
            <a:ahLst/>
            <a:cxnLst/>
            <a:rect l="l" t="t" r="r" b="b"/>
            <a:pathLst>
              <a:path w="356234" h="251459">
                <a:moveTo>
                  <a:pt x="313833" y="0"/>
                </a:moveTo>
                <a:lnTo>
                  <a:pt x="41841" y="0"/>
                </a:lnTo>
                <a:lnTo>
                  <a:pt x="38553" y="16288"/>
                </a:lnTo>
                <a:lnTo>
                  <a:pt x="29586" y="29589"/>
                </a:lnTo>
                <a:lnTo>
                  <a:pt x="16286" y="38557"/>
                </a:lnTo>
                <a:lnTo>
                  <a:pt x="0" y="41845"/>
                </a:lnTo>
                <a:lnTo>
                  <a:pt x="0" y="209223"/>
                </a:lnTo>
                <a:lnTo>
                  <a:pt x="16286" y="212512"/>
                </a:lnTo>
                <a:lnTo>
                  <a:pt x="29586" y="221480"/>
                </a:lnTo>
                <a:lnTo>
                  <a:pt x="38553" y="234780"/>
                </a:lnTo>
                <a:lnTo>
                  <a:pt x="41841" y="251068"/>
                </a:lnTo>
                <a:lnTo>
                  <a:pt x="313833" y="251068"/>
                </a:lnTo>
                <a:lnTo>
                  <a:pt x="317121" y="234780"/>
                </a:lnTo>
                <a:lnTo>
                  <a:pt x="326088" y="221480"/>
                </a:lnTo>
                <a:lnTo>
                  <a:pt x="339388" y="212512"/>
                </a:lnTo>
                <a:lnTo>
                  <a:pt x="355675" y="209223"/>
                </a:lnTo>
                <a:lnTo>
                  <a:pt x="355675" y="41845"/>
                </a:lnTo>
                <a:lnTo>
                  <a:pt x="339388" y="38557"/>
                </a:lnTo>
                <a:lnTo>
                  <a:pt x="326088" y="29589"/>
                </a:lnTo>
                <a:lnTo>
                  <a:pt x="317121" y="16288"/>
                </a:lnTo>
                <a:lnTo>
                  <a:pt x="313833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0" name="object 115">
            <a:extLst>
              <a:ext uri="{FF2B5EF4-FFF2-40B4-BE49-F238E27FC236}">
                <a16:creationId xmlns:a16="http://schemas.microsoft.com/office/drawing/2014/main" id="{3882BA47-8415-494B-83F3-6860E840FC9D}"/>
              </a:ext>
            </a:extLst>
          </p:cNvPr>
          <p:cNvSpPr/>
          <p:nvPr/>
        </p:nvSpPr>
        <p:spPr>
          <a:xfrm>
            <a:off x="7526714" y="5284436"/>
            <a:ext cx="241435" cy="203314"/>
          </a:xfrm>
          <a:custGeom>
            <a:avLst/>
            <a:gdLst/>
            <a:ahLst/>
            <a:cxnLst/>
            <a:rect l="l" t="t" r="r" b="b"/>
            <a:pathLst>
              <a:path w="398145" h="335279">
                <a:moveTo>
                  <a:pt x="198758" y="0"/>
                </a:moveTo>
                <a:lnTo>
                  <a:pt x="163628" y="137790"/>
                </a:lnTo>
                <a:lnTo>
                  <a:pt x="0" y="167379"/>
                </a:lnTo>
                <a:lnTo>
                  <a:pt x="163628" y="196968"/>
                </a:lnTo>
                <a:lnTo>
                  <a:pt x="198758" y="334759"/>
                </a:lnTo>
                <a:lnTo>
                  <a:pt x="233898" y="196968"/>
                </a:lnTo>
                <a:lnTo>
                  <a:pt x="397527" y="167379"/>
                </a:lnTo>
                <a:lnTo>
                  <a:pt x="233898" y="137790"/>
                </a:lnTo>
                <a:lnTo>
                  <a:pt x="198758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1" name="object 116">
            <a:extLst>
              <a:ext uri="{FF2B5EF4-FFF2-40B4-BE49-F238E27FC236}">
                <a16:creationId xmlns:a16="http://schemas.microsoft.com/office/drawing/2014/main" id="{A22E9FF1-99BF-4E93-A014-4D93F50EB34B}"/>
              </a:ext>
            </a:extLst>
          </p:cNvPr>
          <p:cNvSpPr/>
          <p:nvPr/>
        </p:nvSpPr>
        <p:spPr>
          <a:xfrm>
            <a:off x="10863493" y="5297123"/>
            <a:ext cx="241435" cy="177900"/>
          </a:xfrm>
          <a:custGeom>
            <a:avLst/>
            <a:gdLst/>
            <a:ahLst/>
            <a:cxnLst/>
            <a:rect l="l" t="t" r="r" b="b"/>
            <a:pathLst>
              <a:path w="398144" h="293370">
                <a:moveTo>
                  <a:pt x="397516" y="36614"/>
                </a:moveTo>
                <a:lnTo>
                  <a:pt x="0" y="36614"/>
                </a:lnTo>
                <a:lnTo>
                  <a:pt x="49684" y="164763"/>
                </a:lnTo>
                <a:lnTo>
                  <a:pt x="0" y="292913"/>
                </a:lnTo>
                <a:lnTo>
                  <a:pt x="143503" y="292913"/>
                </a:lnTo>
                <a:lnTo>
                  <a:pt x="149063" y="288815"/>
                </a:lnTo>
                <a:lnTo>
                  <a:pt x="149063" y="278704"/>
                </a:lnTo>
                <a:lnTo>
                  <a:pt x="143503" y="274606"/>
                </a:lnTo>
                <a:lnTo>
                  <a:pt x="104939" y="274606"/>
                </a:lnTo>
                <a:lnTo>
                  <a:pt x="99379" y="270509"/>
                </a:lnTo>
                <a:lnTo>
                  <a:pt x="99380" y="260397"/>
                </a:lnTo>
                <a:lnTo>
                  <a:pt x="104939" y="256300"/>
                </a:lnTo>
                <a:lnTo>
                  <a:pt x="383321" y="256299"/>
                </a:lnTo>
                <a:lnTo>
                  <a:pt x="347832" y="164763"/>
                </a:lnTo>
                <a:lnTo>
                  <a:pt x="397516" y="36614"/>
                </a:lnTo>
                <a:close/>
              </a:path>
              <a:path w="398144" h="293370">
                <a:moveTo>
                  <a:pt x="383321" y="256299"/>
                </a:moveTo>
                <a:lnTo>
                  <a:pt x="292577" y="256299"/>
                </a:lnTo>
                <a:lnTo>
                  <a:pt x="298137" y="260397"/>
                </a:lnTo>
                <a:lnTo>
                  <a:pt x="298136" y="270509"/>
                </a:lnTo>
                <a:lnTo>
                  <a:pt x="292577" y="274606"/>
                </a:lnTo>
                <a:lnTo>
                  <a:pt x="254013" y="274606"/>
                </a:lnTo>
                <a:lnTo>
                  <a:pt x="248453" y="278704"/>
                </a:lnTo>
                <a:lnTo>
                  <a:pt x="248453" y="288815"/>
                </a:lnTo>
                <a:lnTo>
                  <a:pt x="254013" y="292913"/>
                </a:lnTo>
                <a:lnTo>
                  <a:pt x="397516" y="292913"/>
                </a:lnTo>
                <a:lnTo>
                  <a:pt x="383321" y="256299"/>
                </a:lnTo>
                <a:close/>
              </a:path>
              <a:path w="398144" h="293370">
                <a:moveTo>
                  <a:pt x="292577" y="0"/>
                </a:moveTo>
                <a:lnTo>
                  <a:pt x="104939" y="0"/>
                </a:lnTo>
                <a:lnTo>
                  <a:pt x="99379" y="4098"/>
                </a:lnTo>
                <a:lnTo>
                  <a:pt x="99379" y="36614"/>
                </a:lnTo>
                <a:lnTo>
                  <a:pt x="298137" y="36614"/>
                </a:lnTo>
                <a:lnTo>
                  <a:pt x="298137" y="4098"/>
                </a:lnTo>
                <a:lnTo>
                  <a:pt x="292577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2" name="object 117">
            <a:extLst>
              <a:ext uri="{FF2B5EF4-FFF2-40B4-BE49-F238E27FC236}">
                <a16:creationId xmlns:a16="http://schemas.microsoft.com/office/drawing/2014/main" id="{914601F5-CE38-4488-8B8E-E0FF588FD921}"/>
              </a:ext>
            </a:extLst>
          </p:cNvPr>
          <p:cNvSpPr/>
          <p:nvPr/>
        </p:nvSpPr>
        <p:spPr>
          <a:xfrm>
            <a:off x="10923757" y="5452544"/>
            <a:ext cx="120525" cy="13862"/>
          </a:xfrm>
          <a:custGeom>
            <a:avLst/>
            <a:gdLst/>
            <a:ahLst/>
            <a:cxnLst/>
            <a:rect l="l" t="t" r="r" b="b"/>
            <a:pathLst>
              <a:path w="198755" h="22859">
                <a:moveTo>
                  <a:pt x="49684" y="0"/>
                </a:moveTo>
                <a:lnTo>
                  <a:pt x="5560" y="1"/>
                </a:lnTo>
                <a:lnTo>
                  <a:pt x="0" y="4099"/>
                </a:lnTo>
                <a:lnTo>
                  <a:pt x="0" y="14210"/>
                </a:lnTo>
                <a:lnTo>
                  <a:pt x="5560" y="18307"/>
                </a:lnTo>
                <a:lnTo>
                  <a:pt x="44124" y="18307"/>
                </a:lnTo>
                <a:lnTo>
                  <a:pt x="49684" y="22405"/>
                </a:lnTo>
                <a:lnTo>
                  <a:pt x="49684" y="0"/>
                </a:lnTo>
                <a:close/>
              </a:path>
              <a:path w="198755" h="22859">
                <a:moveTo>
                  <a:pt x="149073" y="0"/>
                </a:moveTo>
                <a:lnTo>
                  <a:pt x="149073" y="22405"/>
                </a:lnTo>
                <a:lnTo>
                  <a:pt x="154634" y="18307"/>
                </a:lnTo>
                <a:lnTo>
                  <a:pt x="193198" y="18307"/>
                </a:lnTo>
                <a:lnTo>
                  <a:pt x="198758" y="14210"/>
                </a:lnTo>
                <a:lnTo>
                  <a:pt x="198758" y="4099"/>
                </a:lnTo>
                <a:lnTo>
                  <a:pt x="193198" y="1"/>
                </a:lnTo>
                <a:lnTo>
                  <a:pt x="149073" y="0"/>
                </a:lnTo>
                <a:close/>
              </a:path>
            </a:pathLst>
          </a:custGeom>
          <a:solidFill>
            <a:srgbClr val="B9242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3" name="object 118">
            <a:extLst>
              <a:ext uri="{FF2B5EF4-FFF2-40B4-BE49-F238E27FC236}">
                <a16:creationId xmlns:a16="http://schemas.microsoft.com/office/drawing/2014/main" id="{18EE94BF-B678-455C-BE68-5B5EAF0A9873}"/>
              </a:ext>
            </a:extLst>
          </p:cNvPr>
          <p:cNvSpPr/>
          <p:nvPr/>
        </p:nvSpPr>
        <p:spPr>
          <a:xfrm>
            <a:off x="11370988" y="5298216"/>
            <a:ext cx="228728" cy="188297"/>
          </a:xfrm>
          <a:custGeom>
            <a:avLst/>
            <a:gdLst/>
            <a:ahLst/>
            <a:cxnLst/>
            <a:rect l="l" t="t" r="r" b="b"/>
            <a:pathLst>
              <a:path w="377190" h="310515">
                <a:moveTo>
                  <a:pt x="376595" y="232207"/>
                </a:moveTo>
                <a:lnTo>
                  <a:pt x="86903" y="232207"/>
                </a:lnTo>
                <a:lnTo>
                  <a:pt x="115871" y="237780"/>
                </a:lnTo>
                <a:lnTo>
                  <a:pt x="144840" y="248926"/>
                </a:lnTo>
                <a:lnTo>
                  <a:pt x="173809" y="263417"/>
                </a:lnTo>
                <a:lnTo>
                  <a:pt x="202778" y="279022"/>
                </a:lnTo>
                <a:lnTo>
                  <a:pt x="231747" y="293512"/>
                </a:lnTo>
                <a:lnTo>
                  <a:pt x="260717" y="304658"/>
                </a:lnTo>
                <a:lnTo>
                  <a:pt x="289686" y="310232"/>
                </a:lnTo>
                <a:lnTo>
                  <a:pt x="318656" y="308002"/>
                </a:lnTo>
                <a:lnTo>
                  <a:pt x="347626" y="295741"/>
                </a:lnTo>
                <a:lnTo>
                  <a:pt x="376595" y="271220"/>
                </a:lnTo>
                <a:lnTo>
                  <a:pt x="376595" y="232207"/>
                </a:lnTo>
                <a:close/>
              </a:path>
              <a:path w="377190" h="310515">
                <a:moveTo>
                  <a:pt x="86903" y="0"/>
                </a:moveTo>
                <a:lnTo>
                  <a:pt x="57935" y="2229"/>
                </a:lnTo>
                <a:lnTo>
                  <a:pt x="28967" y="14490"/>
                </a:lnTo>
                <a:lnTo>
                  <a:pt x="0" y="39012"/>
                </a:lnTo>
                <a:lnTo>
                  <a:pt x="0" y="271220"/>
                </a:lnTo>
                <a:lnTo>
                  <a:pt x="28967" y="246697"/>
                </a:lnTo>
                <a:lnTo>
                  <a:pt x="57935" y="234436"/>
                </a:lnTo>
                <a:lnTo>
                  <a:pt x="86903" y="232207"/>
                </a:lnTo>
                <a:lnTo>
                  <a:pt x="376595" y="232207"/>
                </a:lnTo>
                <a:lnTo>
                  <a:pt x="376595" y="78024"/>
                </a:lnTo>
                <a:lnTo>
                  <a:pt x="289686" y="78024"/>
                </a:lnTo>
                <a:lnTo>
                  <a:pt x="260717" y="72451"/>
                </a:lnTo>
                <a:lnTo>
                  <a:pt x="231747" y="61305"/>
                </a:lnTo>
                <a:lnTo>
                  <a:pt x="202778" y="46814"/>
                </a:lnTo>
                <a:lnTo>
                  <a:pt x="173809" y="31209"/>
                </a:lnTo>
                <a:lnTo>
                  <a:pt x="144840" y="16719"/>
                </a:lnTo>
                <a:lnTo>
                  <a:pt x="115871" y="5573"/>
                </a:lnTo>
                <a:lnTo>
                  <a:pt x="86903" y="0"/>
                </a:lnTo>
                <a:close/>
              </a:path>
              <a:path w="377190" h="310515">
                <a:moveTo>
                  <a:pt x="376595" y="39012"/>
                </a:moveTo>
                <a:lnTo>
                  <a:pt x="347626" y="63534"/>
                </a:lnTo>
                <a:lnTo>
                  <a:pt x="318656" y="75795"/>
                </a:lnTo>
                <a:lnTo>
                  <a:pt x="289686" y="78024"/>
                </a:lnTo>
                <a:lnTo>
                  <a:pt x="376595" y="78024"/>
                </a:lnTo>
                <a:lnTo>
                  <a:pt x="376595" y="39012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4" name="object 119">
            <a:extLst>
              <a:ext uri="{FF2B5EF4-FFF2-40B4-BE49-F238E27FC236}">
                <a16:creationId xmlns:a16="http://schemas.microsoft.com/office/drawing/2014/main" id="{D5B82244-F267-43E7-BFB8-80DAD2E55756}"/>
              </a:ext>
            </a:extLst>
          </p:cNvPr>
          <p:cNvSpPr/>
          <p:nvPr/>
        </p:nvSpPr>
        <p:spPr>
          <a:xfrm>
            <a:off x="9911937" y="5284436"/>
            <a:ext cx="190607" cy="203314"/>
          </a:xfrm>
          <a:custGeom>
            <a:avLst/>
            <a:gdLst/>
            <a:ahLst/>
            <a:cxnLst/>
            <a:rect l="l" t="t" r="r" b="b"/>
            <a:pathLst>
              <a:path w="314325" h="335279">
                <a:moveTo>
                  <a:pt x="313842" y="127866"/>
                </a:moveTo>
                <a:lnTo>
                  <a:pt x="193961" y="127867"/>
                </a:lnTo>
                <a:lnTo>
                  <a:pt x="0" y="127867"/>
                </a:lnTo>
                <a:lnTo>
                  <a:pt x="96980" y="206892"/>
                </a:lnTo>
                <a:lnTo>
                  <a:pt x="59934" y="334758"/>
                </a:lnTo>
                <a:lnTo>
                  <a:pt x="156915" y="255731"/>
                </a:lnTo>
                <a:lnTo>
                  <a:pt x="231007" y="255731"/>
                </a:lnTo>
                <a:lnTo>
                  <a:pt x="216861" y="206892"/>
                </a:lnTo>
                <a:lnTo>
                  <a:pt x="313841" y="127867"/>
                </a:lnTo>
                <a:lnTo>
                  <a:pt x="119879" y="127867"/>
                </a:lnTo>
                <a:lnTo>
                  <a:pt x="313842" y="127866"/>
                </a:lnTo>
                <a:close/>
              </a:path>
              <a:path w="314325" h="335279">
                <a:moveTo>
                  <a:pt x="231007" y="255731"/>
                </a:moveTo>
                <a:lnTo>
                  <a:pt x="156915" y="255731"/>
                </a:lnTo>
                <a:lnTo>
                  <a:pt x="253896" y="334758"/>
                </a:lnTo>
                <a:lnTo>
                  <a:pt x="231007" y="255731"/>
                </a:lnTo>
                <a:close/>
              </a:path>
              <a:path w="314325" h="335279">
                <a:moveTo>
                  <a:pt x="156915" y="0"/>
                </a:moveTo>
                <a:lnTo>
                  <a:pt x="119879" y="127867"/>
                </a:lnTo>
                <a:lnTo>
                  <a:pt x="193961" y="127867"/>
                </a:lnTo>
                <a:lnTo>
                  <a:pt x="156915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5" name="object 120">
            <a:extLst>
              <a:ext uri="{FF2B5EF4-FFF2-40B4-BE49-F238E27FC236}">
                <a16:creationId xmlns:a16="http://schemas.microsoft.com/office/drawing/2014/main" id="{FD74F8E5-65DD-4187-817E-14D70EDE6625}"/>
              </a:ext>
            </a:extLst>
          </p:cNvPr>
          <p:cNvSpPr/>
          <p:nvPr/>
        </p:nvSpPr>
        <p:spPr>
          <a:xfrm>
            <a:off x="11662794" y="5487434"/>
            <a:ext cx="76125" cy="761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6" name="object 121">
            <a:extLst>
              <a:ext uri="{FF2B5EF4-FFF2-40B4-BE49-F238E27FC236}">
                <a16:creationId xmlns:a16="http://schemas.microsoft.com/office/drawing/2014/main" id="{1078CCC6-B933-4A14-A85D-0BFE37773B34}"/>
              </a:ext>
            </a:extLst>
          </p:cNvPr>
          <p:cNvSpPr/>
          <p:nvPr/>
        </p:nvSpPr>
        <p:spPr>
          <a:xfrm>
            <a:off x="11802357" y="5487434"/>
            <a:ext cx="76125" cy="761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7" name="object 122">
            <a:extLst>
              <a:ext uri="{FF2B5EF4-FFF2-40B4-BE49-F238E27FC236}">
                <a16:creationId xmlns:a16="http://schemas.microsoft.com/office/drawing/2014/main" id="{BADBA166-B0EC-4291-BE18-4E8D72701557}"/>
              </a:ext>
            </a:extLst>
          </p:cNvPr>
          <p:cNvSpPr/>
          <p:nvPr/>
        </p:nvSpPr>
        <p:spPr>
          <a:xfrm>
            <a:off x="11954600" y="5487434"/>
            <a:ext cx="63438" cy="761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1158109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Shap</a:t>
            </a:r>
            <a:r>
              <a:rPr spc="12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6089162" y="4181461"/>
            <a:ext cx="330164" cy="634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5772673" y="4181461"/>
            <a:ext cx="634956" cy="63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 txBox="1"/>
          <p:nvPr/>
        </p:nvSpPr>
        <p:spPr>
          <a:xfrm>
            <a:off x="5792139" y="3227328"/>
            <a:ext cx="644213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Find</a:t>
            </a:r>
            <a:endParaRPr sz="2486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Shap</a:t>
            </a:r>
            <a:r>
              <a:rPr spc="12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5778522" y="3111281"/>
            <a:ext cx="634955" cy="634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6349887" y="2253551"/>
            <a:ext cx="634955" cy="63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5188909" y="2475407"/>
            <a:ext cx="634955" cy="634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6962364" y="3292708"/>
            <a:ext cx="634955" cy="634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4751153" y="3360542"/>
            <a:ext cx="634955" cy="634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6372796" y="4455014"/>
            <a:ext cx="664265" cy="631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9114610" y="3968613"/>
            <a:ext cx="634955" cy="634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4697697" y="4548722"/>
            <a:ext cx="634955" cy="63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8116727" y="3183645"/>
            <a:ext cx="634952" cy="634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8234657" y="2172046"/>
            <a:ext cx="634955" cy="634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7821898" y="4371825"/>
            <a:ext cx="634955" cy="634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3669822" y="2147679"/>
            <a:ext cx="664267" cy="631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7111998" y="4122565"/>
            <a:ext cx="634955" cy="634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3149902" y="2997580"/>
            <a:ext cx="634955" cy="63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7233307" y="5381823"/>
            <a:ext cx="634952" cy="634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4039122" y="3688644"/>
            <a:ext cx="634955" cy="634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5535246" y="3967188"/>
            <a:ext cx="634955" cy="634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5891923" y="5383423"/>
            <a:ext cx="664267" cy="631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4182990" y="2679603"/>
            <a:ext cx="664266" cy="6317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7218652" y="2679603"/>
            <a:ext cx="664265" cy="6317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4736498" y="5383423"/>
            <a:ext cx="664266" cy="6317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2499010" y="4828093"/>
            <a:ext cx="634955" cy="634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2539943" y="3850682"/>
            <a:ext cx="634954" cy="634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1718953" y="5238382"/>
            <a:ext cx="634955" cy="634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3283103" y="4373425"/>
            <a:ext cx="664266" cy="631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3414791" y="5381823"/>
            <a:ext cx="634955" cy="63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10727511" y="5011023"/>
            <a:ext cx="634955" cy="634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1030959" y="4550322"/>
            <a:ext cx="664266" cy="6317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1818636" y="3360542"/>
            <a:ext cx="634955" cy="634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9832497" y="3286578"/>
            <a:ext cx="634952" cy="634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9534544" y="2173961"/>
            <a:ext cx="634955" cy="634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9626117" y="4550322"/>
            <a:ext cx="664265" cy="631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8116727" y="5561606"/>
            <a:ext cx="634955" cy="63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/>
          <p:nvPr/>
        </p:nvSpPr>
        <p:spPr>
          <a:xfrm>
            <a:off x="8589603" y="4191339"/>
            <a:ext cx="634955" cy="634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37"/>
          <p:cNvSpPr/>
          <p:nvPr/>
        </p:nvSpPr>
        <p:spPr>
          <a:xfrm>
            <a:off x="8985485" y="3111281"/>
            <a:ext cx="664271" cy="6317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38"/>
          <p:cNvSpPr/>
          <p:nvPr/>
        </p:nvSpPr>
        <p:spPr>
          <a:xfrm>
            <a:off x="2499010" y="2226146"/>
            <a:ext cx="634955" cy="634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9832497" y="5588975"/>
            <a:ext cx="634952" cy="634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/>
          <p:nvPr/>
        </p:nvSpPr>
        <p:spPr>
          <a:xfrm>
            <a:off x="1471641" y="2475407"/>
            <a:ext cx="634955" cy="634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/>
          <p:nvPr/>
        </p:nvSpPr>
        <p:spPr>
          <a:xfrm>
            <a:off x="10524871" y="2227747"/>
            <a:ext cx="664265" cy="631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object 42"/>
          <p:cNvSpPr/>
          <p:nvPr/>
        </p:nvSpPr>
        <p:spPr>
          <a:xfrm>
            <a:off x="10691941" y="4010207"/>
            <a:ext cx="634955" cy="63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object 43"/>
          <p:cNvSpPr/>
          <p:nvPr/>
        </p:nvSpPr>
        <p:spPr>
          <a:xfrm>
            <a:off x="1097330" y="3512865"/>
            <a:ext cx="634955" cy="634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object 44"/>
          <p:cNvSpPr/>
          <p:nvPr/>
        </p:nvSpPr>
        <p:spPr>
          <a:xfrm>
            <a:off x="813960" y="2173962"/>
            <a:ext cx="664266" cy="6317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" name="object 45"/>
          <p:cNvSpPr/>
          <p:nvPr/>
        </p:nvSpPr>
        <p:spPr>
          <a:xfrm>
            <a:off x="9159902" y="5156794"/>
            <a:ext cx="330170" cy="6349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" name="object 46"/>
          <p:cNvSpPr/>
          <p:nvPr/>
        </p:nvSpPr>
        <p:spPr>
          <a:xfrm>
            <a:off x="8843414" y="5156794"/>
            <a:ext cx="634955" cy="634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68EB-AF5B-449A-B0E3-6FD19392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5FB2-944F-4A7D-86A6-EF054D7F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200" dirty="0"/>
              <a:t>Selective</a:t>
            </a:r>
          </a:p>
          <a:p>
            <a:pPr marL="0" indent="0">
              <a:buNone/>
            </a:pPr>
            <a:r>
              <a:rPr lang="en-CA" sz="3200" dirty="0"/>
              <a:t>Associative  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Quantitative  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Order</a:t>
            </a:r>
          </a:p>
          <a:p>
            <a:pPr marL="0" indent="0">
              <a:buNone/>
            </a:pPr>
            <a:r>
              <a:rPr lang="en-CA" sz="3200" dirty="0"/>
              <a:t>Variations / Length / Resolution</a:t>
            </a:r>
          </a:p>
        </p:txBody>
      </p:sp>
      <p:sp>
        <p:nvSpPr>
          <p:cNvPr id="141" name="object 3">
            <a:extLst>
              <a:ext uri="{FF2B5EF4-FFF2-40B4-BE49-F238E27FC236}">
                <a16:creationId xmlns:a16="http://schemas.microsoft.com/office/drawing/2014/main" id="{D6E20B17-8053-43D4-B6A8-079AB36773AF}"/>
              </a:ext>
            </a:extLst>
          </p:cNvPr>
          <p:cNvSpPr/>
          <p:nvPr/>
        </p:nvSpPr>
        <p:spPr>
          <a:xfrm>
            <a:off x="6539727" y="1352283"/>
            <a:ext cx="1268018" cy="862160"/>
          </a:xfrm>
          <a:custGeom>
            <a:avLst/>
            <a:gdLst/>
            <a:ahLst/>
            <a:cxnLst/>
            <a:rect l="l" t="t" r="r" b="b"/>
            <a:pathLst>
              <a:path w="2091054" h="1421764">
                <a:moveTo>
                  <a:pt x="0" y="1421665"/>
                </a:moveTo>
                <a:lnTo>
                  <a:pt x="2090685" y="1421665"/>
                </a:lnTo>
                <a:lnTo>
                  <a:pt x="2090685" y="0"/>
                </a:lnTo>
                <a:lnTo>
                  <a:pt x="0" y="0"/>
                </a:lnTo>
                <a:lnTo>
                  <a:pt x="0" y="142166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2" name="object 4">
            <a:extLst>
              <a:ext uri="{FF2B5EF4-FFF2-40B4-BE49-F238E27FC236}">
                <a16:creationId xmlns:a16="http://schemas.microsoft.com/office/drawing/2014/main" id="{7FC9256B-4DCD-43E6-8CFB-704FCC9C4ABD}"/>
              </a:ext>
            </a:extLst>
          </p:cNvPr>
          <p:cNvSpPr/>
          <p:nvPr/>
        </p:nvSpPr>
        <p:spPr>
          <a:xfrm>
            <a:off x="10317749" y="1352283"/>
            <a:ext cx="1268018" cy="862160"/>
          </a:xfrm>
          <a:custGeom>
            <a:avLst/>
            <a:gdLst/>
            <a:ahLst/>
            <a:cxnLst/>
            <a:rect l="l" t="t" r="r" b="b"/>
            <a:pathLst>
              <a:path w="2091055" h="1421764">
                <a:moveTo>
                  <a:pt x="0" y="1421665"/>
                </a:moveTo>
                <a:lnTo>
                  <a:pt x="2090685" y="1421665"/>
                </a:lnTo>
                <a:lnTo>
                  <a:pt x="2090685" y="0"/>
                </a:lnTo>
                <a:lnTo>
                  <a:pt x="0" y="0"/>
                </a:lnTo>
                <a:lnTo>
                  <a:pt x="0" y="142166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3" name="object 5">
            <a:extLst>
              <a:ext uri="{FF2B5EF4-FFF2-40B4-BE49-F238E27FC236}">
                <a16:creationId xmlns:a16="http://schemas.microsoft.com/office/drawing/2014/main" id="{0BF17288-CB6E-4BFF-86D1-FF8A5B87E727}"/>
              </a:ext>
            </a:extLst>
          </p:cNvPr>
          <p:cNvSpPr/>
          <p:nvPr/>
        </p:nvSpPr>
        <p:spPr>
          <a:xfrm>
            <a:off x="8428738" y="1352283"/>
            <a:ext cx="1268018" cy="862160"/>
          </a:xfrm>
          <a:custGeom>
            <a:avLst/>
            <a:gdLst/>
            <a:ahLst/>
            <a:cxnLst/>
            <a:rect l="l" t="t" r="r" b="b"/>
            <a:pathLst>
              <a:path w="2091055" h="1421764">
                <a:moveTo>
                  <a:pt x="0" y="1421665"/>
                </a:moveTo>
                <a:lnTo>
                  <a:pt x="2090685" y="1421665"/>
                </a:lnTo>
                <a:lnTo>
                  <a:pt x="2090685" y="0"/>
                </a:lnTo>
                <a:lnTo>
                  <a:pt x="0" y="0"/>
                </a:lnTo>
                <a:lnTo>
                  <a:pt x="0" y="142166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4" name="object 6">
            <a:extLst>
              <a:ext uri="{FF2B5EF4-FFF2-40B4-BE49-F238E27FC236}">
                <a16:creationId xmlns:a16="http://schemas.microsoft.com/office/drawing/2014/main" id="{9D09C6AD-47AC-4C8E-A449-62CDFAE62BBA}"/>
              </a:ext>
            </a:extLst>
          </p:cNvPr>
          <p:cNvSpPr/>
          <p:nvPr/>
        </p:nvSpPr>
        <p:spPr>
          <a:xfrm>
            <a:off x="6767929" y="1555130"/>
            <a:ext cx="139455" cy="152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5" name="object 7">
            <a:extLst>
              <a:ext uri="{FF2B5EF4-FFF2-40B4-BE49-F238E27FC236}">
                <a16:creationId xmlns:a16="http://schemas.microsoft.com/office/drawing/2014/main" id="{26D6FCB1-1A74-4C4A-9902-37C741FE558E}"/>
              </a:ext>
            </a:extLst>
          </p:cNvPr>
          <p:cNvSpPr/>
          <p:nvPr/>
        </p:nvSpPr>
        <p:spPr>
          <a:xfrm>
            <a:off x="7370134" y="1738960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114980" y="0"/>
                </a:moveTo>
                <a:lnTo>
                  <a:pt x="70223" y="10678"/>
                </a:lnTo>
                <a:lnTo>
                  <a:pt x="33675" y="39801"/>
                </a:lnTo>
                <a:lnTo>
                  <a:pt x="9035" y="82997"/>
                </a:lnTo>
                <a:lnTo>
                  <a:pt x="0" y="135894"/>
                </a:lnTo>
                <a:lnTo>
                  <a:pt x="9035" y="188790"/>
                </a:lnTo>
                <a:lnTo>
                  <a:pt x="33675" y="231986"/>
                </a:lnTo>
                <a:lnTo>
                  <a:pt x="70223" y="261109"/>
                </a:lnTo>
                <a:lnTo>
                  <a:pt x="114980" y="271788"/>
                </a:lnTo>
                <a:lnTo>
                  <a:pt x="159739" y="261109"/>
                </a:lnTo>
                <a:lnTo>
                  <a:pt x="196291" y="231986"/>
                </a:lnTo>
                <a:lnTo>
                  <a:pt x="220935" y="188790"/>
                </a:lnTo>
                <a:lnTo>
                  <a:pt x="229972" y="135894"/>
                </a:lnTo>
                <a:lnTo>
                  <a:pt x="220935" y="82997"/>
                </a:lnTo>
                <a:lnTo>
                  <a:pt x="196291" y="39801"/>
                </a:lnTo>
                <a:lnTo>
                  <a:pt x="159739" y="10678"/>
                </a:lnTo>
                <a:lnTo>
                  <a:pt x="11498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6" name="object 8">
            <a:extLst>
              <a:ext uri="{FF2B5EF4-FFF2-40B4-BE49-F238E27FC236}">
                <a16:creationId xmlns:a16="http://schemas.microsoft.com/office/drawing/2014/main" id="{AC3A51CC-C871-44BB-A32E-DAF4D90E5E72}"/>
              </a:ext>
            </a:extLst>
          </p:cNvPr>
          <p:cNvSpPr/>
          <p:nvPr/>
        </p:nvSpPr>
        <p:spPr>
          <a:xfrm>
            <a:off x="7370134" y="1738960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0" y="135894"/>
                </a:moveTo>
                <a:lnTo>
                  <a:pt x="9036" y="82998"/>
                </a:lnTo>
                <a:lnTo>
                  <a:pt x="33679" y="39802"/>
                </a:lnTo>
                <a:lnTo>
                  <a:pt x="70229" y="10679"/>
                </a:lnTo>
                <a:lnTo>
                  <a:pt x="114987" y="0"/>
                </a:lnTo>
                <a:lnTo>
                  <a:pt x="159746" y="10679"/>
                </a:lnTo>
                <a:lnTo>
                  <a:pt x="196296" y="39802"/>
                </a:lnTo>
                <a:lnTo>
                  <a:pt x="220939" y="82998"/>
                </a:lnTo>
                <a:lnTo>
                  <a:pt x="229975" y="135894"/>
                </a:lnTo>
                <a:lnTo>
                  <a:pt x="220939" y="188790"/>
                </a:lnTo>
                <a:lnTo>
                  <a:pt x="196296" y="231986"/>
                </a:lnTo>
                <a:lnTo>
                  <a:pt x="159746" y="261109"/>
                </a:lnTo>
                <a:lnTo>
                  <a:pt x="114987" y="271789"/>
                </a:lnTo>
                <a:lnTo>
                  <a:pt x="70229" y="261109"/>
                </a:lnTo>
                <a:lnTo>
                  <a:pt x="33679" y="231986"/>
                </a:lnTo>
                <a:lnTo>
                  <a:pt x="9036" y="188790"/>
                </a:lnTo>
                <a:lnTo>
                  <a:pt x="0" y="135894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7" name="object 9">
            <a:extLst>
              <a:ext uri="{FF2B5EF4-FFF2-40B4-BE49-F238E27FC236}">
                <a16:creationId xmlns:a16="http://schemas.microsoft.com/office/drawing/2014/main" id="{4CFD4930-36A6-42DD-9C18-1190FEADD572}"/>
              </a:ext>
            </a:extLst>
          </p:cNvPr>
          <p:cNvSpPr/>
          <p:nvPr/>
        </p:nvSpPr>
        <p:spPr>
          <a:xfrm>
            <a:off x="8561857" y="1561469"/>
            <a:ext cx="279172" cy="317293"/>
          </a:xfrm>
          <a:custGeom>
            <a:avLst/>
            <a:gdLst/>
            <a:ahLst/>
            <a:cxnLst/>
            <a:rect l="l" t="t" r="r" b="b"/>
            <a:pathLst>
              <a:path w="460375" h="523239">
                <a:moveTo>
                  <a:pt x="0" y="0"/>
                </a:moveTo>
                <a:lnTo>
                  <a:pt x="459950" y="522671"/>
                </a:lnTo>
              </a:path>
            </a:pathLst>
          </a:custGeom>
          <a:ln w="10453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8" name="object 10">
            <a:extLst>
              <a:ext uri="{FF2B5EF4-FFF2-40B4-BE49-F238E27FC236}">
                <a16:creationId xmlns:a16="http://schemas.microsoft.com/office/drawing/2014/main" id="{AAE51421-A9FB-4EA4-8809-2E153AC54775}"/>
              </a:ext>
            </a:extLst>
          </p:cNvPr>
          <p:cNvSpPr/>
          <p:nvPr/>
        </p:nvSpPr>
        <p:spPr>
          <a:xfrm>
            <a:off x="9081651" y="1700926"/>
            <a:ext cx="279172" cy="317293"/>
          </a:xfrm>
          <a:custGeom>
            <a:avLst/>
            <a:gdLst/>
            <a:ahLst/>
            <a:cxnLst/>
            <a:rect l="l" t="t" r="r" b="b"/>
            <a:pathLst>
              <a:path w="460375" h="523239">
                <a:moveTo>
                  <a:pt x="0" y="0"/>
                </a:moveTo>
                <a:lnTo>
                  <a:pt x="459950" y="522671"/>
                </a:lnTo>
              </a:path>
            </a:pathLst>
          </a:custGeom>
          <a:ln w="10453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9" name="object 11">
            <a:extLst>
              <a:ext uri="{FF2B5EF4-FFF2-40B4-BE49-F238E27FC236}">
                <a16:creationId xmlns:a16="http://schemas.microsoft.com/office/drawing/2014/main" id="{13356E15-9104-46F1-9BDF-B4CA78CBE2EC}"/>
              </a:ext>
            </a:extLst>
          </p:cNvPr>
          <p:cNvSpPr/>
          <p:nvPr/>
        </p:nvSpPr>
        <p:spPr>
          <a:xfrm>
            <a:off x="10526935" y="1561469"/>
            <a:ext cx="177515" cy="202929"/>
          </a:xfrm>
          <a:custGeom>
            <a:avLst/>
            <a:gdLst/>
            <a:ahLst/>
            <a:cxnLst/>
            <a:rect l="l" t="t" r="r" b="b"/>
            <a:pathLst>
              <a:path w="292734" h="334645">
                <a:moveTo>
                  <a:pt x="0" y="0"/>
                </a:moveTo>
                <a:lnTo>
                  <a:pt x="0" y="334510"/>
                </a:lnTo>
                <a:lnTo>
                  <a:pt x="292703" y="334510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0" name="object 12">
            <a:extLst>
              <a:ext uri="{FF2B5EF4-FFF2-40B4-BE49-F238E27FC236}">
                <a16:creationId xmlns:a16="http://schemas.microsoft.com/office/drawing/2014/main" id="{32BD4663-D541-49CB-A5E7-F27D8C0CA900}"/>
              </a:ext>
            </a:extLst>
          </p:cNvPr>
          <p:cNvSpPr/>
          <p:nvPr/>
        </p:nvSpPr>
        <p:spPr>
          <a:xfrm>
            <a:off x="10526935" y="1561469"/>
            <a:ext cx="177515" cy="202929"/>
          </a:xfrm>
          <a:custGeom>
            <a:avLst/>
            <a:gdLst/>
            <a:ahLst/>
            <a:cxnLst/>
            <a:rect l="l" t="t" r="r" b="b"/>
            <a:pathLst>
              <a:path w="292734" h="334645">
                <a:moveTo>
                  <a:pt x="0" y="334509"/>
                </a:moveTo>
                <a:lnTo>
                  <a:pt x="0" y="0"/>
                </a:lnTo>
                <a:lnTo>
                  <a:pt x="292695" y="334509"/>
                </a:lnTo>
                <a:lnTo>
                  <a:pt x="0" y="334509"/>
                </a:lnTo>
                <a:close/>
              </a:path>
            </a:pathLst>
          </a:custGeom>
          <a:ln w="20906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1" name="object 13">
            <a:extLst>
              <a:ext uri="{FF2B5EF4-FFF2-40B4-BE49-F238E27FC236}">
                <a16:creationId xmlns:a16="http://schemas.microsoft.com/office/drawing/2014/main" id="{CE45B53A-5490-4A0C-BCEE-D171383CA9E3}"/>
              </a:ext>
            </a:extLst>
          </p:cNvPr>
          <p:cNvSpPr/>
          <p:nvPr/>
        </p:nvSpPr>
        <p:spPr>
          <a:xfrm>
            <a:off x="11046736" y="1700926"/>
            <a:ext cx="190222" cy="202929"/>
          </a:xfrm>
          <a:custGeom>
            <a:avLst/>
            <a:gdLst/>
            <a:ahLst/>
            <a:cxnLst/>
            <a:rect l="l" t="t" r="r" b="b"/>
            <a:pathLst>
              <a:path w="313690" h="334645">
                <a:moveTo>
                  <a:pt x="0" y="0"/>
                </a:moveTo>
                <a:lnTo>
                  <a:pt x="0" y="334509"/>
                </a:lnTo>
                <a:lnTo>
                  <a:pt x="313603" y="334509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2" name="object 14">
            <a:extLst>
              <a:ext uri="{FF2B5EF4-FFF2-40B4-BE49-F238E27FC236}">
                <a16:creationId xmlns:a16="http://schemas.microsoft.com/office/drawing/2014/main" id="{CAC371E2-DE7C-433A-B4CD-2E3304A2351F}"/>
              </a:ext>
            </a:extLst>
          </p:cNvPr>
          <p:cNvSpPr/>
          <p:nvPr/>
        </p:nvSpPr>
        <p:spPr>
          <a:xfrm>
            <a:off x="11046736" y="1700926"/>
            <a:ext cx="190222" cy="202929"/>
          </a:xfrm>
          <a:custGeom>
            <a:avLst/>
            <a:gdLst/>
            <a:ahLst/>
            <a:cxnLst/>
            <a:rect l="l" t="t" r="r" b="b"/>
            <a:pathLst>
              <a:path w="313690" h="334645">
                <a:moveTo>
                  <a:pt x="0" y="334509"/>
                </a:moveTo>
                <a:lnTo>
                  <a:pt x="0" y="0"/>
                </a:lnTo>
                <a:lnTo>
                  <a:pt x="313602" y="334509"/>
                </a:lnTo>
                <a:lnTo>
                  <a:pt x="0" y="334509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3" name="object 15">
            <a:extLst>
              <a:ext uri="{FF2B5EF4-FFF2-40B4-BE49-F238E27FC236}">
                <a16:creationId xmlns:a16="http://schemas.microsoft.com/office/drawing/2014/main" id="{C92E2357-F3F4-4899-B04C-0426208701F0}"/>
              </a:ext>
            </a:extLst>
          </p:cNvPr>
          <p:cNvSpPr/>
          <p:nvPr/>
        </p:nvSpPr>
        <p:spPr>
          <a:xfrm>
            <a:off x="11211545" y="1422012"/>
            <a:ext cx="190222" cy="202929"/>
          </a:xfrm>
          <a:custGeom>
            <a:avLst/>
            <a:gdLst/>
            <a:ahLst/>
            <a:cxnLst/>
            <a:rect l="l" t="t" r="r" b="b"/>
            <a:pathLst>
              <a:path w="313690" h="334645">
                <a:moveTo>
                  <a:pt x="0" y="0"/>
                </a:moveTo>
                <a:lnTo>
                  <a:pt x="0" y="334510"/>
                </a:lnTo>
                <a:lnTo>
                  <a:pt x="313603" y="33451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4" name="object 16">
            <a:extLst>
              <a:ext uri="{FF2B5EF4-FFF2-40B4-BE49-F238E27FC236}">
                <a16:creationId xmlns:a16="http://schemas.microsoft.com/office/drawing/2014/main" id="{1FDEED4E-690D-4ABB-B748-D5C91F17967A}"/>
              </a:ext>
            </a:extLst>
          </p:cNvPr>
          <p:cNvSpPr/>
          <p:nvPr/>
        </p:nvSpPr>
        <p:spPr>
          <a:xfrm>
            <a:off x="11211545" y="1422011"/>
            <a:ext cx="190222" cy="202929"/>
          </a:xfrm>
          <a:custGeom>
            <a:avLst/>
            <a:gdLst/>
            <a:ahLst/>
            <a:cxnLst/>
            <a:rect l="l" t="t" r="r" b="b"/>
            <a:pathLst>
              <a:path w="313690" h="334645">
                <a:moveTo>
                  <a:pt x="0" y="334509"/>
                </a:moveTo>
                <a:lnTo>
                  <a:pt x="0" y="0"/>
                </a:lnTo>
                <a:lnTo>
                  <a:pt x="313602" y="334509"/>
                </a:lnTo>
                <a:lnTo>
                  <a:pt x="0" y="334509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5" name="object 17">
            <a:extLst>
              <a:ext uri="{FF2B5EF4-FFF2-40B4-BE49-F238E27FC236}">
                <a16:creationId xmlns:a16="http://schemas.microsoft.com/office/drawing/2014/main" id="{B8E1B512-E5AC-4D3C-BE2D-DC7E371B95D7}"/>
              </a:ext>
            </a:extLst>
          </p:cNvPr>
          <p:cNvSpPr/>
          <p:nvPr/>
        </p:nvSpPr>
        <p:spPr>
          <a:xfrm>
            <a:off x="6552407" y="2480619"/>
            <a:ext cx="1268018" cy="862160"/>
          </a:xfrm>
          <a:custGeom>
            <a:avLst/>
            <a:gdLst/>
            <a:ahLst/>
            <a:cxnLst/>
            <a:rect l="l" t="t" r="r" b="b"/>
            <a:pathLst>
              <a:path w="2091054" h="1421765">
                <a:moveTo>
                  <a:pt x="0" y="1421665"/>
                </a:moveTo>
                <a:lnTo>
                  <a:pt x="2090685" y="1421665"/>
                </a:lnTo>
                <a:lnTo>
                  <a:pt x="2090685" y="0"/>
                </a:lnTo>
                <a:lnTo>
                  <a:pt x="0" y="0"/>
                </a:lnTo>
                <a:lnTo>
                  <a:pt x="0" y="142166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6" name="object 18">
            <a:extLst>
              <a:ext uri="{FF2B5EF4-FFF2-40B4-BE49-F238E27FC236}">
                <a16:creationId xmlns:a16="http://schemas.microsoft.com/office/drawing/2014/main" id="{CED0694E-4544-4ED0-AC4C-E5000ADFE0EE}"/>
              </a:ext>
            </a:extLst>
          </p:cNvPr>
          <p:cNvSpPr/>
          <p:nvPr/>
        </p:nvSpPr>
        <p:spPr>
          <a:xfrm>
            <a:off x="10330429" y="2480619"/>
            <a:ext cx="1255310" cy="862160"/>
          </a:xfrm>
          <a:custGeom>
            <a:avLst/>
            <a:gdLst/>
            <a:ahLst/>
            <a:cxnLst/>
            <a:rect l="l" t="t" r="r" b="b"/>
            <a:pathLst>
              <a:path w="2070100" h="1421765">
                <a:moveTo>
                  <a:pt x="0" y="1421665"/>
                </a:moveTo>
                <a:lnTo>
                  <a:pt x="2069778" y="1421665"/>
                </a:lnTo>
                <a:lnTo>
                  <a:pt x="2069778" y="0"/>
                </a:lnTo>
                <a:lnTo>
                  <a:pt x="0" y="0"/>
                </a:lnTo>
                <a:lnTo>
                  <a:pt x="0" y="142166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7" name="object 19">
            <a:extLst>
              <a:ext uri="{FF2B5EF4-FFF2-40B4-BE49-F238E27FC236}">
                <a16:creationId xmlns:a16="http://schemas.microsoft.com/office/drawing/2014/main" id="{950596EA-E945-4BC5-86E5-50DE40AECC71}"/>
              </a:ext>
            </a:extLst>
          </p:cNvPr>
          <p:cNvSpPr/>
          <p:nvPr/>
        </p:nvSpPr>
        <p:spPr>
          <a:xfrm>
            <a:off x="8441418" y="2480619"/>
            <a:ext cx="1255310" cy="862160"/>
          </a:xfrm>
          <a:custGeom>
            <a:avLst/>
            <a:gdLst/>
            <a:ahLst/>
            <a:cxnLst/>
            <a:rect l="l" t="t" r="r" b="b"/>
            <a:pathLst>
              <a:path w="2070100" h="1421765">
                <a:moveTo>
                  <a:pt x="0" y="1421665"/>
                </a:moveTo>
                <a:lnTo>
                  <a:pt x="2069778" y="1421665"/>
                </a:lnTo>
                <a:lnTo>
                  <a:pt x="2069778" y="0"/>
                </a:lnTo>
                <a:lnTo>
                  <a:pt x="0" y="0"/>
                </a:lnTo>
                <a:lnTo>
                  <a:pt x="0" y="142166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8" name="object 20">
            <a:extLst>
              <a:ext uri="{FF2B5EF4-FFF2-40B4-BE49-F238E27FC236}">
                <a16:creationId xmlns:a16="http://schemas.microsoft.com/office/drawing/2014/main" id="{731EBD6E-E82F-49A3-95C6-819D118A2BA9}"/>
              </a:ext>
            </a:extLst>
          </p:cNvPr>
          <p:cNvSpPr/>
          <p:nvPr/>
        </p:nvSpPr>
        <p:spPr>
          <a:xfrm>
            <a:off x="6710879" y="2588381"/>
            <a:ext cx="139455" cy="152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9" name="object 21">
            <a:extLst>
              <a:ext uri="{FF2B5EF4-FFF2-40B4-BE49-F238E27FC236}">
                <a16:creationId xmlns:a16="http://schemas.microsoft.com/office/drawing/2014/main" id="{834F9C39-D915-466C-AC90-0C796562B5F6}"/>
              </a:ext>
            </a:extLst>
          </p:cNvPr>
          <p:cNvSpPr/>
          <p:nvPr/>
        </p:nvSpPr>
        <p:spPr>
          <a:xfrm>
            <a:off x="6710879" y="2588381"/>
            <a:ext cx="139778" cy="152486"/>
          </a:xfrm>
          <a:custGeom>
            <a:avLst/>
            <a:gdLst/>
            <a:ahLst/>
            <a:cxnLst/>
            <a:rect l="l" t="t" r="r" b="b"/>
            <a:pathLst>
              <a:path w="230504" h="251460">
                <a:moveTo>
                  <a:pt x="0" y="125441"/>
                </a:moveTo>
                <a:lnTo>
                  <a:pt x="9036" y="76613"/>
                </a:lnTo>
                <a:lnTo>
                  <a:pt x="33679" y="36740"/>
                </a:lnTo>
                <a:lnTo>
                  <a:pt x="70229" y="9857"/>
                </a:lnTo>
                <a:lnTo>
                  <a:pt x="114987" y="0"/>
                </a:lnTo>
                <a:lnTo>
                  <a:pt x="159746" y="9857"/>
                </a:lnTo>
                <a:lnTo>
                  <a:pt x="196296" y="36740"/>
                </a:lnTo>
                <a:lnTo>
                  <a:pt x="220939" y="76613"/>
                </a:lnTo>
                <a:lnTo>
                  <a:pt x="229975" y="125441"/>
                </a:lnTo>
                <a:lnTo>
                  <a:pt x="220939" y="174268"/>
                </a:lnTo>
                <a:lnTo>
                  <a:pt x="196296" y="214141"/>
                </a:lnTo>
                <a:lnTo>
                  <a:pt x="159746" y="241024"/>
                </a:lnTo>
                <a:lnTo>
                  <a:pt x="114987" y="250882"/>
                </a:lnTo>
                <a:lnTo>
                  <a:pt x="70229" y="241024"/>
                </a:lnTo>
                <a:lnTo>
                  <a:pt x="33679" y="214141"/>
                </a:lnTo>
                <a:lnTo>
                  <a:pt x="9036" y="174268"/>
                </a:lnTo>
                <a:lnTo>
                  <a:pt x="0" y="125441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0" name="object 22">
            <a:extLst>
              <a:ext uri="{FF2B5EF4-FFF2-40B4-BE49-F238E27FC236}">
                <a16:creationId xmlns:a16="http://schemas.microsoft.com/office/drawing/2014/main" id="{4AF37B70-F214-486C-AD25-532CC8E59187}"/>
              </a:ext>
            </a:extLst>
          </p:cNvPr>
          <p:cNvSpPr/>
          <p:nvPr/>
        </p:nvSpPr>
        <p:spPr>
          <a:xfrm>
            <a:off x="6850334" y="2727838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114991" y="0"/>
                </a:moveTo>
                <a:lnTo>
                  <a:pt x="70232" y="10679"/>
                </a:lnTo>
                <a:lnTo>
                  <a:pt x="33680" y="39802"/>
                </a:lnTo>
                <a:lnTo>
                  <a:pt x="9036" y="82998"/>
                </a:lnTo>
                <a:lnTo>
                  <a:pt x="0" y="135895"/>
                </a:lnTo>
                <a:lnTo>
                  <a:pt x="9036" y="188791"/>
                </a:lnTo>
                <a:lnTo>
                  <a:pt x="33680" y="231987"/>
                </a:lnTo>
                <a:lnTo>
                  <a:pt x="70232" y="261110"/>
                </a:lnTo>
                <a:lnTo>
                  <a:pt x="114991" y="271789"/>
                </a:lnTo>
                <a:lnTo>
                  <a:pt x="159750" y="261110"/>
                </a:lnTo>
                <a:lnTo>
                  <a:pt x="196301" y="231987"/>
                </a:lnTo>
                <a:lnTo>
                  <a:pt x="220945" y="188791"/>
                </a:lnTo>
                <a:lnTo>
                  <a:pt x="229982" y="135895"/>
                </a:lnTo>
                <a:lnTo>
                  <a:pt x="220945" y="82998"/>
                </a:lnTo>
                <a:lnTo>
                  <a:pt x="196301" y="39802"/>
                </a:lnTo>
                <a:lnTo>
                  <a:pt x="159750" y="10679"/>
                </a:lnTo>
                <a:lnTo>
                  <a:pt x="114991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1" name="object 23">
            <a:extLst>
              <a:ext uri="{FF2B5EF4-FFF2-40B4-BE49-F238E27FC236}">
                <a16:creationId xmlns:a16="http://schemas.microsoft.com/office/drawing/2014/main" id="{5901A71D-B866-4F29-87C5-EDBCB196938F}"/>
              </a:ext>
            </a:extLst>
          </p:cNvPr>
          <p:cNvSpPr/>
          <p:nvPr/>
        </p:nvSpPr>
        <p:spPr>
          <a:xfrm>
            <a:off x="6850334" y="2727838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0" y="135894"/>
                </a:moveTo>
                <a:lnTo>
                  <a:pt x="9036" y="82998"/>
                </a:lnTo>
                <a:lnTo>
                  <a:pt x="33679" y="39802"/>
                </a:lnTo>
                <a:lnTo>
                  <a:pt x="70229" y="10679"/>
                </a:lnTo>
                <a:lnTo>
                  <a:pt x="114987" y="0"/>
                </a:lnTo>
                <a:lnTo>
                  <a:pt x="159746" y="10679"/>
                </a:lnTo>
                <a:lnTo>
                  <a:pt x="196296" y="39802"/>
                </a:lnTo>
                <a:lnTo>
                  <a:pt x="220939" y="82998"/>
                </a:lnTo>
                <a:lnTo>
                  <a:pt x="229975" y="135894"/>
                </a:lnTo>
                <a:lnTo>
                  <a:pt x="220939" y="188790"/>
                </a:lnTo>
                <a:lnTo>
                  <a:pt x="196296" y="231986"/>
                </a:lnTo>
                <a:lnTo>
                  <a:pt x="159746" y="261109"/>
                </a:lnTo>
                <a:lnTo>
                  <a:pt x="114987" y="271789"/>
                </a:lnTo>
                <a:lnTo>
                  <a:pt x="70229" y="261109"/>
                </a:lnTo>
                <a:lnTo>
                  <a:pt x="33679" y="231986"/>
                </a:lnTo>
                <a:lnTo>
                  <a:pt x="9036" y="188790"/>
                </a:lnTo>
                <a:lnTo>
                  <a:pt x="0" y="135894"/>
                </a:lnTo>
                <a:close/>
              </a:path>
            </a:pathLst>
          </a:custGeom>
          <a:ln w="20906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2" name="object 24">
            <a:extLst>
              <a:ext uri="{FF2B5EF4-FFF2-40B4-BE49-F238E27FC236}">
                <a16:creationId xmlns:a16="http://schemas.microsoft.com/office/drawing/2014/main" id="{72067F30-8F81-43BE-BCDF-0B91B4E72D44}"/>
              </a:ext>
            </a:extLst>
          </p:cNvPr>
          <p:cNvSpPr/>
          <p:nvPr/>
        </p:nvSpPr>
        <p:spPr>
          <a:xfrm>
            <a:off x="7002470" y="2867296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5">
                <a:moveTo>
                  <a:pt x="114991" y="0"/>
                </a:moveTo>
                <a:lnTo>
                  <a:pt x="70232" y="10678"/>
                </a:lnTo>
                <a:lnTo>
                  <a:pt x="33680" y="39801"/>
                </a:lnTo>
                <a:lnTo>
                  <a:pt x="9036" y="82997"/>
                </a:lnTo>
                <a:lnTo>
                  <a:pt x="0" y="135894"/>
                </a:lnTo>
                <a:lnTo>
                  <a:pt x="9036" y="188790"/>
                </a:lnTo>
                <a:lnTo>
                  <a:pt x="33680" y="231986"/>
                </a:lnTo>
                <a:lnTo>
                  <a:pt x="70232" y="261109"/>
                </a:lnTo>
                <a:lnTo>
                  <a:pt x="114991" y="271788"/>
                </a:lnTo>
                <a:lnTo>
                  <a:pt x="159750" y="261109"/>
                </a:lnTo>
                <a:lnTo>
                  <a:pt x="196301" y="231986"/>
                </a:lnTo>
                <a:lnTo>
                  <a:pt x="220945" y="188790"/>
                </a:lnTo>
                <a:lnTo>
                  <a:pt x="229982" y="135894"/>
                </a:lnTo>
                <a:lnTo>
                  <a:pt x="220945" y="82997"/>
                </a:lnTo>
                <a:lnTo>
                  <a:pt x="196301" y="39801"/>
                </a:lnTo>
                <a:lnTo>
                  <a:pt x="159750" y="10678"/>
                </a:lnTo>
                <a:lnTo>
                  <a:pt x="114991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3" name="object 25">
            <a:extLst>
              <a:ext uri="{FF2B5EF4-FFF2-40B4-BE49-F238E27FC236}">
                <a16:creationId xmlns:a16="http://schemas.microsoft.com/office/drawing/2014/main" id="{ABB066C4-5388-4030-A9A0-161C71458BC8}"/>
              </a:ext>
            </a:extLst>
          </p:cNvPr>
          <p:cNvSpPr/>
          <p:nvPr/>
        </p:nvSpPr>
        <p:spPr>
          <a:xfrm>
            <a:off x="7002470" y="2867296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5">
                <a:moveTo>
                  <a:pt x="0" y="135894"/>
                </a:moveTo>
                <a:lnTo>
                  <a:pt x="9036" y="82998"/>
                </a:lnTo>
                <a:lnTo>
                  <a:pt x="33679" y="39802"/>
                </a:lnTo>
                <a:lnTo>
                  <a:pt x="70229" y="10679"/>
                </a:lnTo>
                <a:lnTo>
                  <a:pt x="114987" y="0"/>
                </a:lnTo>
                <a:lnTo>
                  <a:pt x="159746" y="10679"/>
                </a:lnTo>
                <a:lnTo>
                  <a:pt x="196296" y="39802"/>
                </a:lnTo>
                <a:lnTo>
                  <a:pt x="220939" y="82998"/>
                </a:lnTo>
                <a:lnTo>
                  <a:pt x="229975" y="135894"/>
                </a:lnTo>
                <a:lnTo>
                  <a:pt x="220939" y="188790"/>
                </a:lnTo>
                <a:lnTo>
                  <a:pt x="196296" y="231986"/>
                </a:lnTo>
                <a:lnTo>
                  <a:pt x="159746" y="261109"/>
                </a:lnTo>
                <a:lnTo>
                  <a:pt x="114987" y="271789"/>
                </a:lnTo>
                <a:lnTo>
                  <a:pt x="70229" y="261109"/>
                </a:lnTo>
                <a:lnTo>
                  <a:pt x="33679" y="231986"/>
                </a:lnTo>
                <a:lnTo>
                  <a:pt x="9036" y="188790"/>
                </a:lnTo>
                <a:lnTo>
                  <a:pt x="0" y="135894"/>
                </a:lnTo>
                <a:close/>
              </a:path>
            </a:pathLst>
          </a:custGeom>
          <a:ln w="20906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4" name="object 26">
            <a:extLst>
              <a:ext uri="{FF2B5EF4-FFF2-40B4-BE49-F238E27FC236}">
                <a16:creationId xmlns:a16="http://schemas.microsoft.com/office/drawing/2014/main" id="{BC0645F3-13F3-4259-8A82-58C25D99B051}"/>
              </a:ext>
            </a:extLst>
          </p:cNvPr>
          <p:cNvSpPr/>
          <p:nvPr/>
        </p:nvSpPr>
        <p:spPr>
          <a:xfrm>
            <a:off x="7141931" y="3019431"/>
            <a:ext cx="139455" cy="152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5" name="object 27">
            <a:extLst>
              <a:ext uri="{FF2B5EF4-FFF2-40B4-BE49-F238E27FC236}">
                <a16:creationId xmlns:a16="http://schemas.microsoft.com/office/drawing/2014/main" id="{FD959731-D1B9-4E6B-88AD-284A37D11DE6}"/>
              </a:ext>
            </a:extLst>
          </p:cNvPr>
          <p:cNvSpPr/>
          <p:nvPr/>
        </p:nvSpPr>
        <p:spPr>
          <a:xfrm>
            <a:off x="7141931" y="3019431"/>
            <a:ext cx="139778" cy="152486"/>
          </a:xfrm>
          <a:custGeom>
            <a:avLst/>
            <a:gdLst/>
            <a:ahLst/>
            <a:cxnLst/>
            <a:rect l="l" t="t" r="r" b="b"/>
            <a:pathLst>
              <a:path w="230504" h="251459">
                <a:moveTo>
                  <a:pt x="0" y="125441"/>
                </a:moveTo>
                <a:lnTo>
                  <a:pt x="9036" y="76613"/>
                </a:lnTo>
                <a:lnTo>
                  <a:pt x="33679" y="36740"/>
                </a:lnTo>
                <a:lnTo>
                  <a:pt x="70229" y="9857"/>
                </a:lnTo>
                <a:lnTo>
                  <a:pt x="114987" y="0"/>
                </a:lnTo>
                <a:lnTo>
                  <a:pt x="159746" y="9857"/>
                </a:lnTo>
                <a:lnTo>
                  <a:pt x="196296" y="36740"/>
                </a:lnTo>
                <a:lnTo>
                  <a:pt x="220939" y="76613"/>
                </a:lnTo>
                <a:lnTo>
                  <a:pt x="229975" y="125441"/>
                </a:lnTo>
                <a:lnTo>
                  <a:pt x="220939" y="174268"/>
                </a:lnTo>
                <a:lnTo>
                  <a:pt x="196296" y="214141"/>
                </a:lnTo>
                <a:lnTo>
                  <a:pt x="159746" y="241024"/>
                </a:lnTo>
                <a:lnTo>
                  <a:pt x="114987" y="250882"/>
                </a:lnTo>
                <a:lnTo>
                  <a:pt x="70229" y="241024"/>
                </a:lnTo>
                <a:lnTo>
                  <a:pt x="33679" y="214141"/>
                </a:lnTo>
                <a:lnTo>
                  <a:pt x="9036" y="174268"/>
                </a:lnTo>
                <a:lnTo>
                  <a:pt x="0" y="125441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6" name="object 28">
            <a:extLst>
              <a:ext uri="{FF2B5EF4-FFF2-40B4-BE49-F238E27FC236}">
                <a16:creationId xmlns:a16="http://schemas.microsoft.com/office/drawing/2014/main" id="{3200D8FD-815C-4460-9AC4-50A894A07829}"/>
              </a:ext>
            </a:extLst>
          </p:cNvPr>
          <p:cNvSpPr/>
          <p:nvPr/>
        </p:nvSpPr>
        <p:spPr>
          <a:xfrm>
            <a:off x="8549183" y="3082821"/>
            <a:ext cx="317293" cy="177515"/>
          </a:xfrm>
          <a:custGeom>
            <a:avLst/>
            <a:gdLst/>
            <a:ahLst/>
            <a:cxnLst/>
            <a:rect l="l" t="t" r="r" b="b"/>
            <a:pathLst>
              <a:path w="523240" h="292734">
                <a:moveTo>
                  <a:pt x="0" y="292695"/>
                </a:moveTo>
                <a:lnTo>
                  <a:pt x="522671" y="0"/>
                </a:lnTo>
              </a:path>
            </a:pathLst>
          </a:custGeom>
          <a:ln w="627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7" name="object 29">
            <a:extLst>
              <a:ext uri="{FF2B5EF4-FFF2-40B4-BE49-F238E27FC236}">
                <a16:creationId xmlns:a16="http://schemas.microsoft.com/office/drawing/2014/main" id="{AA60E5C8-269E-4EF9-B87B-989B4E890DE8}"/>
              </a:ext>
            </a:extLst>
          </p:cNvPr>
          <p:cNvSpPr/>
          <p:nvPr/>
        </p:nvSpPr>
        <p:spPr>
          <a:xfrm>
            <a:off x="8980229" y="2930686"/>
            <a:ext cx="152486" cy="88950"/>
          </a:xfrm>
          <a:custGeom>
            <a:avLst/>
            <a:gdLst/>
            <a:ahLst/>
            <a:cxnLst/>
            <a:rect l="l" t="t" r="r" b="b"/>
            <a:pathLst>
              <a:path w="251459" h="146684">
                <a:moveTo>
                  <a:pt x="0" y="146347"/>
                </a:moveTo>
                <a:lnTo>
                  <a:pt x="250882" y="0"/>
                </a:lnTo>
              </a:path>
            </a:pathLst>
          </a:custGeom>
          <a:ln w="62720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8" name="object 30">
            <a:extLst>
              <a:ext uri="{FF2B5EF4-FFF2-40B4-BE49-F238E27FC236}">
                <a16:creationId xmlns:a16="http://schemas.microsoft.com/office/drawing/2014/main" id="{1C11A14D-872E-4BBE-ADF3-FA1FC75F3B6A}"/>
              </a:ext>
            </a:extLst>
          </p:cNvPr>
          <p:cNvSpPr/>
          <p:nvPr/>
        </p:nvSpPr>
        <p:spPr>
          <a:xfrm>
            <a:off x="9322533" y="2664449"/>
            <a:ext cx="304585" cy="177515"/>
          </a:xfrm>
          <a:custGeom>
            <a:avLst/>
            <a:gdLst/>
            <a:ahLst/>
            <a:cxnLst/>
            <a:rect l="l" t="t" r="r" b="b"/>
            <a:pathLst>
              <a:path w="502284" h="292735">
                <a:moveTo>
                  <a:pt x="0" y="292695"/>
                </a:moveTo>
                <a:lnTo>
                  <a:pt x="501764" y="0"/>
                </a:lnTo>
              </a:path>
            </a:pathLst>
          </a:custGeom>
          <a:ln w="627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9" name="object 31">
            <a:extLst>
              <a:ext uri="{FF2B5EF4-FFF2-40B4-BE49-F238E27FC236}">
                <a16:creationId xmlns:a16="http://schemas.microsoft.com/office/drawing/2014/main" id="{4D95F1D9-FB42-4ACC-8818-2F96762B7B2E}"/>
              </a:ext>
            </a:extLst>
          </p:cNvPr>
          <p:cNvSpPr/>
          <p:nvPr/>
        </p:nvSpPr>
        <p:spPr>
          <a:xfrm>
            <a:off x="10545958" y="2645432"/>
            <a:ext cx="114101" cy="88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0" name="object 32">
            <a:extLst>
              <a:ext uri="{FF2B5EF4-FFF2-40B4-BE49-F238E27FC236}">
                <a16:creationId xmlns:a16="http://schemas.microsoft.com/office/drawing/2014/main" id="{EDBFD0EB-5EED-409B-94EC-FE3FEA546292}"/>
              </a:ext>
            </a:extLst>
          </p:cNvPr>
          <p:cNvSpPr/>
          <p:nvPr/>
        </p:nvSpPr>
        <p:spPr>
          <a:xfrm>
            <a:off x="10469889" y="2772212"/>
            <a:ext cx="126779" cy="760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1" name="object 33">
            <a:extLst>
              <a:ext uri="{FF2B5EF4-FFF2-40B4-BE49-F238E27FC236}">
                <a16:creationId xmlns:a16="http://schemas.microsoft.com/office/drawing/2014/main" id="{7362631C-21C2-4E35-A773-B3D7954E92D2}"/>
              </a:ext>
            </a:extLst>
          </p:cNvPr>
          <p:cNvSpPr/>
          <p:nvPr/>
        </p:nvSpPr>
        <p:spPr>
          <a:xfrm>
            <a:off x="10710766" y="2569364"/>
            <a:ext cx="126779" cy="760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2" name="object 34">
            <a:extLst>
              <a:ext uri="{FF2B5EF4-FFF2-40B4-BE49-F238E27FC236}">
                <a16:creationId xmlns:a16="http://schemas.microsoft.com/office/drawing/2014/main" id="{E81770C6-3928-4A52-8E0D-827B2096F1CF}"/>
              </a:ext>
            </a:extLst>
          </p:cNvPr>
          <p:cNvSpPr/>
          <p:nvPr/>
        </p:nvSpPr>
        <p:spPr>
          <a:xfrm>
            <a:off x="10545957" y="2860957"/>
            <a:ext cx="126779" cy="760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3" name="object 35">
            <a:extLst>
              <a:ext uri="{FF2B5EF4-FFF2-40B4-BE49-F238E27FC236}">
                <a16:creationId xmlns:a16="http://schemas.microsoft.com/office/drawing/2014/main" id="{BD87630B-DE43-4FF0-9391-00C073D27D60}"/>
              </a:ext>
            </a:extLst>
          </p:cNvPr>
          <p:cNvSpPr/>
          <p:nvPr/>
        </p:nvSpPr>
        <p:spPr>
          <a:xfrm>
            <a:off x="11401714" y="3133532"/>
            <a:ext cx="114364" cy="76243"/>
          </a:xfrm>
          <a:custGeom>
            <a:avLst/>
            <a:gdLst/>
            <a:ahLst/>
            <a:cxnLst/>
            <a:rect l="l" t="t" r="r" b="b"/>
            <a:pathLst>
              <a:path w="188594" h="125729">
                <a:moveTo>
                  <a:pt x="0" y="0"/>
                </a:moveTo>
                <a:lnTo>
                  <a:pt x="0" y="125441"/>
                </a:lnTo>
                <a:lnTo>
                  <a:pt x="188161" y="12544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4" name="object 36">
            <a:extLst>
              <a:ext uri="{FF2B5EF4-FFF2-40B4-BE49-F238E27FC236}">
                <a16:creationId xmlns:a16="http://schemas.microsoft.com/office/drawing/2014/main" id="{640EB406-7932-4F58-9641-2CBC3E4B3E3C}"/>
              </a:ext>
            </a:extLst>
          </p:cNvPr>
          <p:cNvSpPr/>
          <p:nvPr/>
        </p:nvSpPr>
        <p:spPr>
          <a:xfrm>
            <a:off x="11401714" y="3133532"/>
            <a:ext cx="114364" cy="76243"/>
          </a:xfrm>
          <a:custGeom>
            <a:avLst/>
            <a:gdLst/>
            <a:ahLst/>
            <a:cxnLst/>
            <a:rect l="l" t="t" r="r" b="b"/>
            <a:pathLst>
              <a:path w="188594" h="125729">
                <a:moveTo>
                  <a:pt x="0" y="125441"/>
                </a:moveTo>
                <a:lnTo>
                  <a:pt x="0" y="0"/>
                </a:lnTo>
                <a:lnTo>
                  <a:pt x="188161" y="125441"/>
                </a:lnTo>
                <a:lnTo>
                  <a:pt x="0" y="125441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5" name="object 37">
            <a:extLst>
              <a:ext uri="{FF2B5EF4-FFF2-40B4-BE49-F238E27FC236}">
                <a16:creationId xmlns:a16="http://schemas.microsoft.com/office/drawing/2014/main" id="{5359ACA2-9307-4D3A-9736-D554D38064AA}"/>
              </a:ext>
            </a:extLst>
          </p:cNvPr>
          <p:cNvSpPr/>
          <p:nvPr/>
        </p:nvSpPr>
        <p:spPr>
          <a:xfrm>
            <a:off x="11325647" y="3044787"/>
            <a:ext cx="114364" cy="76243"/>
          </a:xfrm>
          <a:custGeom>
            <a:avLst/>
            <a:gdLst/>
            <a:ahLst/>
            <a:cxnLst/>
            <a:rect l="l" t="t" r="r" b="b"/>
            <a:pathLst>
              <a:path w="188594" h="125729">
                <a:moveTo>
                  <a:pt x="0" y="0"/>
                </a:moveTo>
                <a:lnTo>
                  <a:pt x="0" y="125441"/>
                </a:lnTo>
                <a:lnTo>
                  <a:pt x="188161" y="125441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6" name="object 38">
            <a:extLst>
              <a:ext uri="{FF2B5EF4-FFF2-40B4-BE49-F238E27FC236}">
                <a16:creationId xmlns:a16="http://schemas.microsoft.com/office/drawing/2014/main" id="{F5259D35-EC41-488A-9A0B-431AD6517BA9}"/>
              </a:ext>
            </a:extLst>
          </p:cNvPr>
          <p:cNvSpPr/>
          <p:nvPr/>
        </p:nvSpPr>
        <p:spPr>
          <a:xfrm>
            <a:off x="11325647" y="3044787"/>
            <a:ext cx="114364" cy="76243"/>
          </a:xfrm>
          <a:custGeom>
            <a:avLst/>
            <a:gdLst/>
            <a:ahLst/>
            <a:cxnLst/>
            <a:rect l="l" t="t" r="r" b="b"/>
            <a:pathLst>
              <a:path w="188594" h="125729">
                <a:moveTo>
                  <a:pt x="0" y="125441"/>
                </a:moveTo>
                <a:lnTo>
                  <a:pt x="0" y="0"/>
                </a:lnTo>
                <a:lnTo>
                  <a:pt x="188161" y="125441"/>
                </a:lnTo>
                <a:lnTo>
                  <a:pt x="0" y="125441"/>
                </a:lnTo>
                <a:close/>
              </a:path>
            </a:pathLst>
          </a:custGeom>
          <a:ln w="20906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7" name="object 39">
            <a:extLst>
              <a:ext uri="{FF2B5EF4-FFF2-40B4-BE49-F238E27FC236}">
                <a16:creationId xmlns:a16="http://schemas.microsoft.com/office/drawing/2014/main" id="{F078B7D1-EC56-4983-BF45-0A633EF52259}"/>
              </a:ext>
            </a:extLst>
          </p:cNvPr>
          <p:cNvSpPr/>
          <p:nvPr/>
        </p:nvSpPr>
        <p:spPr>
          <a:xfrm>
            <a:off x="11300293" y="3158888"/>
            <a:ext cx="101657" cy="76243"/>
          </a:xfrm>
          <a:custGeom>
            <a:avLst/>
            <a:gdLst/>
            <a:ahLst/>
            <a:cxnLst/>
            <a:rect l="l" t="t" r="r" b="b"/>
            <a:pathLst>
              <a:path w="167640" h="125729">
                <a:moveTo>
                  <a:pt x="0" y="0"/>
                </a:moveTo>
                <a:lnTo>
                  <a:pt x="0" y="125440"/>
                </a:lnTo>
                <a:lnTo>
                  <a:pt x="167251" y="125440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8" name="object 40">
            <a:extLst>
              <a:ext uri="{FF2B5EF4-FFF2-40B4-BE49-F238E27FC236}">
                <a16:creationId xmlns:a16="http://schemas.microsoft.com/office/drawing/2014/main" id="{36C497AD-E286-40B0-8273-D595DF592A8B}"/>
              </a:ext>
            </a:extLst>
          </p:cNvPr>
          <p:cNvSpPr/>
          <p:nvPr/>
        </p:nvSpPr>
        <p:spPr>
          <a:xfrm>
            <a:off x="11300293" y="3158888"/>
            <a:ext cx="101657" cy="76243"/>
          </a:xfrm>
          <a:custGeom>
            <a:avLst/>
            <a:gdLst/>
            <a:ahLst/>
            <a:cxnLst/>
            <a:rect l="l" t="t" r="r" b="b"/>
            <a:pathLst>
              <a:path w="167640" h="125729">
                <a:moveTo>
                  <a:pt x="0" y="125441"/>
                </a:moveTo>
                <a:lnTo>
                  <a:pt x="0" y="0"/>
                </a:lnTo>
                <a:lnTo>
                  <a:pt x="167254" y="125441"/>
                </a:lnTo>
                <a:lnTo>
                  <a:pt x="0" y="125441"/>
                </a:lnTo>
                <a:close/>
              </a:path>
            </a:pathLst>
          </a:custGeom>
          <a:ln w="20906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9" name="object 41">
            <a:extLst>
              <a:ext uri="{FF2B5EF4-FFF2-40B4-BE49-F238E27FC236}">
                <a16:creationId xmlns:a16="http://schemas.microsoft.com/office/drawing/2014/main" id="{612ACDE6-FAEC-497C-B72B-D92097835EB8}"/>
              </a:ext>
            </a:extLst>
          </p:cNvPr>
          <p:cNvSpPr/>
          <p:nvPr/>
        </p:nvSpPr>
        <p:spPr>
          <a:xfrm>
            <a:off x="11198871" y="3222278"/>
            <a:ext cx="114364" cy="63536"/>
          </a:xfrm>
          <a:custGeom>
            <a:avLst/>
            <a:gdLst/>
            <a:ahLst/>
            <a:cxnLst/>
            <a:rect l="l" t="t" r="r" b="b"/>
            <a:pathLst>
              <a:path w="188594" h="104775">
                <a:moveTo>
                  <a:pt x="0" y="0"/>
                </a:moveTo>
                <a:lnTo>
                  <a:pt x="0" y="104533"/>
                </a:lnTo>
                <a:lnTo>
                  <a:pt x="188161" y="10453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0" name="object 42">
            <a:extLst>
              <a:ext uri="{FF2B5EF4-FFF2-40B4-BE49-F238E27FC236}">
                <a16:creationId xmlns:a16="http://schemas.microsoft.com/office/drawing/2014/main" id="{3D5B6B06-75FC-4D11-9764-B0E5A9FD5F2F}"/>
              </a:ext>
            </a:extLst>
          </p:cNvPr>
          <p:cNvSpPr/>
          <p:nvPr/>
        </p:nvSpPr>
        <p:spPr>
          <a:xfrm>
            <a:off x="11198871" y="3222278"/>
            <a:ext cx="114364" cy="63536"/>
          </a:xfrm>
          <a:custGeom>
            <a:avLst/>
            <a:gdLst/>
            <a:ahLst/>
            <a:cxnLst/>
            <a:rect l="l" t="t" r="r" b="b"/>
            <a:pathLst>
              <a:path w="188594" h="104775">
                <a:moveTo>
                  <a:pt x="0" y="104534"/>
                </a:moveTo>
                <a:lnTo>
                  <a:pt x="0" y="0"/>
                </a:lnTo>
                <a:lnTo>
                  <a:pt x="188161" y="104534"/>
                </a:lnTo>
                <a:lnTo>
                  <a:pt x="0" y="104534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1" name="object 43">
            <a:extLst>
              <a:ext uri="{FF2B5EF4-FFF2-40B4-BE49-F238E27FC236}">
                <a16:creationId xmlns:a16="http://schemas.microsoft.com/office/drawing/2014/main" id="{B8004597-F2CE-4B1D-842C-6D0856705386}"/>
              </a:ext>
            </a:extLst>
          </p:cNvPr>
          <p:cNvSpPr/>
          <p:nvPr/>
        </p:nvSpPr>
        <p:spPr>
          <a:xfrm>
            <a:off x="7154605" y="1878417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114991" y="0"/>
                </a:moveTo>
                <a:lnTo>
                  <a:pt x="70232" y="10679"/>
                </a:lnTo>
                <a:lnTo>
                  <a:pt x="33680" y="39802"/>
                </a:lnTo>
                <a:lnTo>
                  <a:pt x="9036" y="82997"/>
                </a:lnTo>
                <a:lnTo>
                  <a:pt x="0" y="135894"/>
                </a:lnTo>
                <a:lnTo>
                  <a:pt x="9036" y="188790"/>
                </a:lnTo>
                <a:lnTo>
                  <a:pt x="33680" y="231986"/>
                </a:lnTo>
                <a:lnTo>
                  <a:pt x="70232" y="261109"/>
                </a:lnTo>
                <a:lnTo>
                  <a:pt x="114991" y="271788"/>
                </a:lnTo>
                <a:lnTo>
                  <a:pt x="159750" y="261109"/>
                </a:lnTo>
                <a:lnTo>
                  <a:pt x="196301" y="231986"/>
                </a:lnTo>
                <a:lnTo>
                  <a:pt x="220945" y="188790"/>
                </a:lnTo>
                <a:lnTo>
                  <a:pt x="229982" y="135894"/>
                </a:lnTo>
                <a:lnTo>
                  <a:pt x="220945" y="82997"/>
                </a:lnTo>
                <a:lnTo>
                  <a:pt x="196301" y="39802"/>
                </a:lnTo>
                <a:lnTo>
                  <a:pt x="159750" y="10679"/>
                </a:lnTo>
                <a:lnTo>
                  <a:pt x="11499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2" name="object 44">
            <a:extLst>
              <a:ext uri="{FF2B5EF4-FFF2-40B4-BE49-F238E27FC236}">
                <a16:creationId xmlns:a16="http://schemas.microsoft.com/office/drawing/2014/main" id="{1D37F432-C655-4714-8C2A-C974730ED8A7}"/>
              </a:ext>
            </a:extLst>
          </p:cNvPr>
          <p:cNvSpPr/>
          <p:nvPr/>
        </p:nvSpPr>
        <p:spPr>
          <a:xfrm>
            <a:off x="7154605" y="1878417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0" y="135894"/>
                </a:moveTo>
                <a:lnTo>
                  <a:pt x="9036" y="82998"/>
                </a:lnTo>
                <a:lnTo>
                  <a:pt x="33679" y="39802"/>
                </a:lnTo>
                <a:lnTo>
                  <a:pt x="70229" y="10679"/>
                </a:lnTo>
                <a:lnTo>
                  <a:pt x="114987" y="0"/>
                </a:lnTo>
                <a:lnTo>
                  <a:pt x="159746" y="10679"/>
                </a:lnTo>
                <a:lnTo>
                  <a:pt x="196296" y="39802"/>
                </a:lnTo>
                <a:lnTo>
                  <a:pt x="220939" y="82998"/>
                </a:lnTo>
                <a:lnTo>
                  <a:pt x="229975" y="135894"/>
                </a:lnTo>
                <a:lnTo>
                  <a:pt x="220939" y="188790"/>
                </a:lnTo>
                <a:lnTo>
                  <a:pt x="196296" y="231986"/>
                </a:lnTo>
                <a:lnTo>
                  <a:pt x="159746" y="261109"/>
                </a:lnTo>
                <a:lnTo>
                  <a:pt x="114987" y="271789"/>
                </a:lnTo>
                <a:lnTo>
                  <a:pt x="70229" y="261109"/>
                </a:lnTo>
                <a:lnTo>
                  <a:pt x="33679" y="231986"/>
                </a:lnTo>
                <a:lnTo>
                  <a:pt x="9036" y="188790"/>
                </a:lnTo>
                <a:lnTo>
                  <a:pt x="0" y="135894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3" name="object 45">
            <a:extLst>
              <a:ext uri="{FF2B5EF4-FFF2-40B4-BE49-F238E27FC236}">
                <a16:creationId xmlns:a16="http://schemas.microsoft.com/office/drawing/2014/main" id="{124A2A51-36A4-4C72-92CD-C4E6B37B98BA}"/>
              </a:ext>
            </a:extLst>
          </p:cNvPr>
          <p:cNvSpPr/>
          <p:nvPr/>
        </p:nvSpPr>
        <p:spPr>
          <a:xfrm>
            <a:off x="9081651" y="1485401"/>
            <a:ext cx="279172" cy="317293"/>
          </a:xfrm>
          <a:custGeom>
            <a:avLst/>
            <a:gdLst/>
            <a:ahLst/>
            <a:cxnLst/>
            <a:rect l="l" t="t" r="r" b="b"/>
            <a:pathLst>
              <a:path w="460375" h="523239">
                <a:moveTo>
                  <a:pt x="0" y="0"/>
                </a:moveTo>
                <a:lnTo>
                  <a:pt x="459950" y="522671"/>
                </a:lnTo>
              </a:path>
            </a:pathLst>
          </a:custGeom>
          <a:ln w="10453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4" name="object 46">
            <a:extLst>
              <a:ext uri="{FF2B5EF4-FFF2-40B4-BE49-F238E27FC236}">
                <a16:creationId xmlns:a16="http://schemas.microsoft.com/office/drawing/2014/main" id="{8FF35ED4-C13A-4E94-A862-4C18DB8BCEFF}"/>
              </a:ext>
            </a:extLst>
          </p:cNvPr>
          <p:cNvSpPr/>
          <p:nvPr/>
        </p:nvSpPr>
        <p:spPr>
          <a:xfrm>
            <a:off x="10685414" y="1897434"/>
            <a:ext cx="177515" cy="202929"/>
          </a:xfrm>
          <a:custGeom>
            <a:avLst/>
            <a:gdLst/>
            <a:ahLst/>
            <a:cxnLst/>
            <a:rect l="l" t="t" r="r" b="b"/>
            <a:pathLst>
              <a:path w="292734" h="334645">
                <a:moveTo>
                  <a:pt x="0" y="0"/>
                </a:moveTo>
                <a:lnTo>
                  <a:pt x="0" y="334509"/>
                </a:lnTo>
                <a:lnTo>
                  <a:pt x="292692" y="33450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5" name="object 47">
            <a:extLst>
              <a:ext uri="{FF2B5EF4-FFF2-40B4-BE49-F238E27FC236}">
                <a16:creationId xmlns:a16="http://schemas.microsoft.com/office/drawing/2014/main" id="{B303E928-1E6B-4DE6-A72E-BD3E19FC540D}"/>
              </a:ext>
            </a:extLst>
          </p:cNvPr>
          <p:cNvSpPr/>
          <p:nvPr/>
        </p:nvSpPr>
        <p:spPr>
          <a:xfrm>
            <a:off x="7281386" y="3158889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5">
                <a:moveTo>
                  <a:pt x="114991" y="0"/>
                </a:moveTo>
                <a:lnTo>
                  <a:pt x="70232" y="10678"/>
                </a:lnTo>
                <a:lnTo>
                  <a:pt x="33680" y="39801"/>
                </a:lnTo>
                <a:lnTo>
                  <a:pt x="9036" y="82997"/>
                </a:lnTo>
                <a:lnTo>
                  <a:pt x="0" y="135894"/>
                </a:lnTo>
                <a:lnTo>
                  <a:pt x="9036" y="188790"/>
                </a:lnTo>
                <a:lnTo>
                  <a:pt x="33680" y="231985"/>
                </a:lnTo>
                <a:lnTo>
                  <a:pt x="70232" y="261109"/>
                </a:lnTo>
                <a:lnTo>
                  <a:pt x="114991" y="271788"/>
                </a:lnTo>
                <a:lnTo>
                  <a:pt x="159748" y="261109"/>
                </a:lnTo>
                <a:lnTo>
                  <a:pt x="196296" y="231985"/>
                </a:lnTo>
                <a:lnTo>
                  <a:pt x="220936" y="188790"/>
                </a:lnTo>
                <a:lnTo>
                  <a:pt x="229972" y="135894"/>
                </a:lnTo>
                <a:lnTo>
                  <a:pt x="220936" y="82997"/>
                </a:lnTo>
                <a:lnTo>
                  <a:pt x="196296" y="39801"/>
                </a:lnTo>
                <a:lnTo>
                  <a:pt x="159748" y="10678"/>
                </a:lnTo>
                <a:lnTo>
                  <a:pt x="11499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6" name="object 48">
            <a:extLst>
              <a:ext uri="{FF2B5EF4-FFF2-40B4-BE49-F238E27FC236}">
                <a16:creationId xmlns:a16="http://schemas.microsoft.com/office/drawing/2014/main" id="{121EDFCC-0126-4626-97A0-E1B1D9558EA1}"/>
              </a:ext>
            </a:extLst>
          </p:cNvPr>
          <p:cNvSpPr/>
          <p:nvPr/>
        </p:nvSpPr>
        <p:spPr>
          <a:xfrm>
            <a:off x="7281386" y="3158889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5">
                <a:moveTo>
                  <a:pt x="0" y="135894"/>
                </a:moveTo>
                <a:lnTo>
                  <a:pt x="9036" y="82998"/>
                </a:lnTo>
                <a:lnTo>
                  <a:pt x="33679" y="39802"/>
                </a:lnTo>
                <a:lnTo>
                  <a:pt x="70229" y="10679"/>
                </a:lnTo>
                <a:lnTo>
                  <a:pt x="114987" y="0"/>
                </a:lnTo>
                <a:lnTo>
                  <a:pt x="159746" y="10679"/>
                </a:lnTo>
                <a:lnTo>
                  <a:pt x="196296" y="39802"/>
                </a:lnTo>
                <a:lnTo>
                  <a:pt x="220939" y="82998"/>
                </a:lnTo>
                <a:lnTo>
                  <a:pt x="229975" y="135894"/>
                </a:lnTo>
                <a:lnTo>
                  <a:pt x="220939" y="188790"/>
                </a:lnTo>
                <a:lnTo>
                  <a:pt x="196296" y="231986"/>
                </a:lnTo>
                <a:lnTo>
                  <a:pt x="159746" y="261109"/>
                </a:lnTo>
                <a:lnTo>
                  <a:pt x="114987" y="271789"/>
                </a:lnTo>
                <a:lnTo>
                  <a:pt x="70229" y="261109"/>
                </a:lnTo>
                <a:lnTo>
                  <a:pt x="33679" y="231986"/>
                </a:lnTo>
                <a:lnTo>
                  <a:pt x="9036" y="188790"/>
                </a:lnTo>
                <a:lnTo>
                  <a:pt x="0" y="135894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7" name="object 49">
            <a:extLst>
              <a:ext uri="{FF2B5EF4-FFF2-40B4-BE49-F238E27FC236}">
                <a16:creationId xmlns:a16="http://schemas.microsoft.com/office/drawing/2014/main" id="{8192A952-7579-45EF-9075-F30C85997844}"/>
              </a:ext>
            </a:extLst>
          </p:cNvPr>
          <p:cNvSpPr/>
          <p:nvPr/>
        </p:nvSpPr>
        <p:spPr>
          <a:xfrm>
            <a:off x="7522269" y="2626415"/>
            <a:ext cx="139455" cy="1521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8" name="object 50">
            <a:extLst>
              <a:ext uri="{FF2B5EF4-FFF2-40B4-BE49-F238E27FC236}">
                <a16:creationId xmlns:a16="http://schemas.microsoft.com/office/drawing/2014/main" id="{FBFD9FD3-7CF8-4C57-8A63-2D1B3874048A}"/>
              </a:ext>
            </a:extLst>
          </p:cNvPr>
          <p:cNvSpPr/>
          <p:nvPr/>
        </p:nvSpPr>
        <p:spPr>
          <a:xfrm>
            <a:off x="7522269" y="2626415"/>
            <a:ext cx="139778" cy="152486"/>
          </a:xfrm>
          <a:custGeom>
            <a:avLst/>
            <a:gdLst/>
            <a:ahLst/>
            <a:cxnLst/>
            <a:rect l="l" t="t" r="r" b="b"/>
            <a:pathLst>
              <a:path w="230504" h="251460">
                <a:moveTo>
                  <a:pt x="0" y="125441"/>
                </a:moveTo>
                <a:lnTo>
                  <a:pt x="9036" y="76613"/>
                </a:lnTo>
                <a:lnTo>
                  <a:pt x="33679" y="36740"/>
                </a:lnTo>
                <a:lnTo>
                  <a:pt x="70229" y="9857"/>
                </a:lnTo>
                <a:lnTo>
                  <a:pt x="114987" y="0"/>
                </a:lnTo>
                <a:lnTo>
                  <a:pt x="159746" y="9857"/>
                </a:lnTo>
                <a:lnTo>
                  <a:pt x="196296" y="36740"/>
                </a:lnTo>
                <a:lnTo>
                  <a:pt x="220939" y="76613"/>
                </a:lnTo>
                <a:lnTo>
                  <a:pt x="229975" y="125441"/>
                </a:lnTo>
                <a:lnTo>
                  <a:pt x="220939" y="174268"/>
                </a:lnTo>
                <a:lnTo>
                  <a:pt x="196296" y="214141"/>
                </a:lnTo>
                <a:lnTo>
                  <a:pt x="159746" y="241024"/>
                </a:lnTo>
                <a:lnTo>
                  <a:pt x="114987" y="250882"/>
                </a:lnTo>
                <a:lnTo>
                  <a:pt x="70229" y="241024"/>
                </a:lnTo>
                <a:lnTo>
                  <a:pt x="33679" y="214141"/>
                </a:lnTo>
                <a:lnTo>
                  <a:pt x="9036" y="174268"/>
                </a:lnTo>
                <a:lnTo>
                  <a:pt x="0" y="125441"/>
                </a:lnTo>
                <a:close/>
              </a:path>
            </a:pathLst>
          </a:custGeom>
          <a:ln w="20906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9" name="object 51">
            <a:extLst>
              <a:ext uri="{FF2B5EF4-FFF2-40B4-BE49-F238E27FC236}">
                <a16:creationId xmlns:a16="http://schemas.microsoft.com/office/drawing/2014/main" id="{D17510B6-61A4-454E-AA91-72D410B3DBC7}"/>
              </a:ext>
            </a:extLst>
          </p:cNvPr>
          <p:cNvSpPr/>
          <p:nvPr/>
        </p:nvSpPr>
        <p:spPr>
          <a:xfrm>
            <a:off x="9512701" y="3196922"/>
            <a:ext cx="152486" cy="88950"/>
          </a:xfrm>
          <a:custGeom>
            <a:avLst/>
            <a:gdLst/>
            <a:ahLst/>
            <a:cxnLst/>
            <a:rect l="l" t="t" r="r" b="b"/>
            <a:pathLst>
              <a:path w="251459" h="146684">
                <a:moveTo>
                  <a:pt x="0" y="146347"/>
                </a:moveTo>
                <a:lnTo>
                  <a:pt x="250882" y="0"/>
                </a:lnTo>
              </a:path>
            </a:pathLst>
          </a:custGeom>
          <a:ln w="62720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0" name="object 52">
            <a:extLst>
              <a:ext uri="{FF2B5EF4-FFF2-40B4-BE49-F238E27FC236}">
                <a16:creationId xmlns:a16="http://schemas.microsoft.com/office/drawing/2014/main" id="{4C690A6E-26AB-4587-BC21-D67B4F85B37A}"/>
              </a:ext>
            </a:extLst>
          </p:cNvPr>
          <p:cNvSpPr/>
          <p:nvPr/>
        </p:nvSpPr>
        <p:spPr>
          <a:xfrm>
            <a:off x="8815413" y="2867296"/>
            <a:ext cx="152486" cy="101657"/>
          </a:xfrm>
          <a:custGeom>
            <a:avLst/>
            <a:gdLst/>
            <a:ahLst/>
            <a:cxnLst/>
            <a:rect l="l" t="t" r="r" b="b"/>
            <a:pathLst>
              <a:path w="251459" h="167640">
                <a:moveTo>
                  <a:pt x="0" y="167254"/>
                </a:moveTo>
                <a:lnTo>
                  <a:pt x="250882" y="0"/>
                </a:lnTo>
              </a:path>
            </a:pathLst>
          </a:custGeom>
          <a:ln w="627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1" name="object 53">
            <a:extLst>
              <a:ext uri="{FF2B5EF4-FFF2-40B4-BE49-F238E27FC236}">
                <a16:creationId xmlns:a16="http://schemas.microsoft.com/office/drawing/2014/main" id="{4CE14F7D-BE64-450A-8C9B-1760CFCDC100}"/>
              </a:ext>
            </a:extLst>
          </p:cNvPr>
          <p:cNvSpPr/>
          <p:nvPr/>
        </p:nvSpPr>
        <p:spPr>
          <a:xfrm>
            <a:off x="8980229" y="2639093"/>
            <a:ext cx="152486" cy="88950"/>
          </a:xfrm>
          <a:custGeom>
            <a:avLst/>
            <a:gdLst/>
            <a:ahLst/>
            <a:cxnLst/>
            <a:rect l="l" t="t" r="r" b="b"/>
            <a:pathLst>
              <a:path w="251459" h="146685">
                <a:moveTo>
                  <a:pt x="0" y="146347"/>
                </a:moveTo>
                <a:lnTo>
                  <a:pt x="250882" y="0"/>
                </a:lnTo>
              </a:path>
            </a:pathLst>
          </a:custGeom>
          <a:ln w="62720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2" name="object 54">
            <a:extLst>
              <a:ext uri="{FF2B5EF4-FFF2-40B4-BE49-F238E27FC236}">
                <a16:creationId xmlns:a16="http://schemas.microsoft.com/office/drawing/2014/main" id="{6B21450C-E904-4827-8D33-88DD958E42C9}"/>
              </a:ext>
            </a:extLst>
          </p:cNvPr>
          <p:cNvSpPr/>
          <p:nvPr/>
        </p:nvSpPr>
        <p:spPr>
          <a:xfrm>
            <a:off x="6102642" y="4230132"/>
            <a:ext cx="6060146" cy="760888"/>
          </a:xfrm>
          <a:custGeom>
            <a:avLst/>
            <a:gdLst/>
            <a:ahLst/>
            <a:cxnLst/>
            <a:rect l="l" t="t" r="r" b="b"/>
            <a:pathLst>
              <a:path w="9993630" h="1254759">
                <a:moveTo>
                  <a:pt x="0" y="1254411"/>
                </a:moveTo>
                <a:lnTo>
                  <a:pt x="9993475" y="1254411"/>
                </a:lnTo>
                <a:lnTo>
                  <a:pt x="9993475" y="0"/>
                </a:lnTo>
                <a:lnTo>
                  <a:pt x="0" y="0"/>
                </a:lnTo>
                <a:lnTo>
                  <a:pt x="0" y="125441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3" name="object 55">
            <a:extLst>
              <a:ext uri="{FF2B5EF4-FFF2-40B4-BE49-F238E27FC236}">
                <a16:creationId xmlns:a16="http://schemas.microsoft.com/office/drawing/2014/main" id="{9574085D-8EA7-40D1-910B-573D55D666B9}"/>
              </a:ext>
            </a:extLst>
          </p:cNvPr>
          <p:cNvSpPr/>
          <p:nvPr/>
        </p:nvSpPr>
        <p:spPr>
          <a:xfrm>
            <a:off x="6223082" y="4439318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5" h="585470">
                <a:moveTo>
                  <a:pt x="0" y="585391"/>
                </a:moveTo>
                <a:lnTo>
                  <a:pt x="543578" y="585391"/>
                </a:lnTo>
                <a:lnTo>
                  <a:pt x="543578" y="0"/>
                </a:lnTo>
                <a:lnTo>
                  <a:pt x="0" y="0"/>
                </a:lnTo>
                <a:lnTo>
                  <a:pt x="0" y="585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4" name="object 56">
            <a:extLst>
              <a:ext uri="{FF2B5EF4-FFF2-40B4-BE49-F238E27FC236}">
                <a16:creationId xmlns:a16="http://schemas.microsoft.com/office/drawing/2014/main" id="{EE1AFB93-3EB2-49F0-9F24-082D50A3FCBD}"/>
              </a:ext>
            </a:extLst>
          </p:cNvPr>
          <p:cNvSpPr/>
          <p:nvPr/>
        </p:nvSpPr>
        <p:spPr>
          <a:xfrm>
            <a:off x="6223082" y="4439318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5" h="585470">
                <a:moveTo>
                  <a:pt x="0" y="0"/>
                </a:moveTo>
                <a:lnTo>
                  <a:pt x="543578" y="0"/>
                </a:lnTo>
                <a:lnTo>
                  <a:pt x="543578" y="585391"/>
                </a:lnTo>
                <a:lnTo>
                  <a:pt x="0" y="585391"/>
                </a:lnTo>
                <a:lnTo>
                  <a:pt x="0" y="0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5" name="object 57">
            <a:extLst>
              <a:ext uri="{FF2B5EF4-FFF2-40B4-BE49-F238E27FC236}">
                <a16:creationId xmlns:a16="http://schemas.microsoft.com/office/drawing/2014/main" id="{FC1B2E1A-0A3A-4FD3-97BC-AC0B1ADCC7B0}"/>
              </a:ext>
            </a:extLst>
          </p:cNvPr>
          <p:cNvSpPr/>
          <p:nvPr/>
        </p:nvSpPr>
        <p:spPr>
          <a:xfrm>
            <a:off x="7135893" y="4439318"/>
            <a:ext cx="342322" cy="355030"/>
          </a:xfrm>
          <a:custGeom>
            <a:avLst/>
            <a:gdLst/>
            <a:ahLst/>
            <a:cxnLst/>
            <a:rect l="l" t="t" r="r" b="b"/>
            <a:pathLst>
              <a:path w="564515" h="585470">
                <a:moveTo>
                  <a:pt x="0" y="585391"/>
                </a:moveTo>
                <a:lnTo>
                  <a:pt x="564485" y="585391"/>
                </a:lnTo>
                <a:lnTo>
                  <a:pt x="564485" y="0"/>
                </a:lnTo>
                <a:lnTo>
                  <a:pt x="0" y="0"/>
                </a:lnTo>
                <a:lnTo>
                  <a:pt x="0" y="585391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6" name="object 58">
            <a:extLst>
              <a:ext uri="{FF2B5EF4-FFF2-40B4-BE49-F238E27FC236}">
                <a16:creationId xmlns:a16="http://schemas.microsoft.com/office/drawing/2014/main" id="{BB67898B-8F5B-4077-9795-95A85EAF1EA2}"/>
              </a:ext>
            </a:extLst>
          </p:cNvPr>
          <p:cNvSpPr/>
          <p:nvPr/>
        </p:nvSpPr>
        <p:spPr>
          <a:xfrm>
            <a:off x="7135893" y="4439318"/>
            <a:ext cx="342322" cy="355030"/>
          </a:xfrm>
          <a:custGeom>
            <a:avLst/>
            <a:gdLst/>
            <a:ahLst/>
            <a:cxnLst/>
            <a:rect l="l" t="t" r="r" b="b"/>
            <a:pathLst>
              <a:path w="564515" h="585470">
                <a:moveTo>
                  <a:pt x="0" y="0"/>
                </a:moveTo>
                <a:lnTo>
                  <a:pt x="564484" y="0"/>
                </a:lnTo>
                <a:lnTo>
                  <a:pt x="564484" y="585391"/>
                </a:lnTo>
                <a:lnTo>
                  <a:pt x="0" y="585391"/>
                </a:lnTo>
                <a:lnTo>
                  <a:pt x="0" y="0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7" name="object 59">
            <a:extLst>
              <a:ext uri="{FF2B5EF4-FFF2-40B4-BE49-F238E27FC236}">
                <a16:creationId xmlns:a16="http://schemas.microsoft.com/office/drawing/2014/main" id="{A90EEB02-6C3F-49A0-9A9E-8A5C97A5531F}"/>
              </a:ext>
            </a:extLst>
          </p:cNvPr>
          <p:cNvSpPr/>
          <p:nvPr/>
        </p:nvSpPr>
        <p:spPr>
          <a:xfrm>
            <a:off x="8061385" y="4439318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4" h="585470">
                <a:moveTo>
                  <a:pt x="0" y="585391"/>
                </a:moveTo>
                <a:lnTo>
                  <a:pt x="543578" y="585391"/>
                </a:lnTo>
                <a:lnTo>
                  <a:pt x="543578" y="0"/>
                </a:lnTo>
                <a:lnTo>
                  <a:pt x="0" y="0"/>
                </a:lnTo>
                <a:lnTo>
                  <a:pt x="0" y="585391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8" name="object 60">
            <a:extLst>
              <a:ext uri="{FF2B5EF4-FFF2-40B4-BE49-F238E27FC236}">
                <a16:creationId xmlns:a16="http://schemas.microsoft.com/office/drawing/2014/main" id="{8B6A21D6-4861-4409-A7FB-C0F1CD959377}"/>
              </a:ext>
            </a:extLst>
          </p:cNvPr>
          <p:cNvSpPr/>
          <p:nvPr/>
        </p:nvSpPr>
        <p:spPr>
          <a:xfrm>
            <a:off x="8061385" y="4439318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4" h="585470">
                <a:moveTo>
                  <a:pt x="0" y="0"/>
                </a:moveTo>
                <a:lnTo>
                  <a:pt x="543578" y="0"/>
                </a:lnTo>
                <a:lnTo>
                  <a:pt x="543578" y="585391"/>
                </a:lnTo>
                <a:lnTo>
                  <a:pt x="0" y="585391"/>
                </a:lnTo>
                <a:lnTo>
                  <a:pt x="0" y="0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9" name="object 61">
            <a:extLst>
              <a:ext uri="{FF2B5EF4-FFF2-40B4-BE49-F238E27FC236}">
                <a16:creationId xmlns:a16="http://schemas.microsoft.com/office/drawing/2014/main" id="{24CFCC4D-6BE7-47F2-B508-793905A23744}"/>
              </a:ext>
            </a:extLst>
          </p:cNvPr>
          <p:cNvSpPr/>
          <p:nvPr/>
        </p:nvSpPr>
        <p:spPr>
          <a:xfrm>
            <a:off x="8986871" y="4439318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4" h="585470">
                <a:moveTo>
                  <a:pt x="0" y="585391"/>
                </a:moveTo>
                <a:lnTo>
                  <a:pt x="543578" y="585391"/>
                </a:lnTo>
                <a:lnTo>
                  <a:pt x="543578" y="0"/>
                </a:lnTo>
                <a:lnTo>
                  <a:pt x="0" y="0"/>
                </a:lnTo>
                <a:lnTo>
                  <a:pt x="0" y="58539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0" name="object 62">
            <a:extLst>
              <a:ext uri="{FF2B5EF4-FFF2-40B4-BE49-F238E27FC236}">
                <a16:creationId xmlns:a16="http://schemas.microsoft.com/office/drawing/2014/main" id="{F8811C55-57E5-4840-B796-B517B6E43621}"/>
              </a:ext>
            </a:extLst>
          </p:cNvPr>
          <p:cNvSpPr/>
          <p:nvPr/>
        </p:nvSpPr>
        <p:spPr>
          <a:xfrm>
            <a:off x="8986871" y="4439318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4" h="585470">
                <a:moveTo>
                  <a:pt x="0" y="0"/>
                </a:moveTo>
                <a:lnTo>
                  <a:pt x="543578" y="0"/>
                </a:lnTo>
                <a:lnTo>
                  <a:pt x="543578" y="585391"/>
                </a:lnTo>
                <a:lnTo>
                  <a:pt x="0" y="585391"/>
                </a:lnTo>
                <a:lnTo>
                  <a:pt x="0" y="0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1" name="object 63">
            <a:extLst>
              <a:ext uri="{FF2B5EF4-FFF2-40B4-BE49-F238E27FC236}">
                <a16:creationId xmlns:a16="http://schemas.microsoft.com/office/drawing/2014/main" id="{7DB07B32-1FCF-4EBF-BF20-AC836911A302}"/>
              </a:ext>
            </a:extLst>
          </p:cNvPr>
          <p:cNvSpPr/>
          <p:nvPr/>
        </p:nvSpPr>
        <p:spPr>
          <a:xfrm>
            <a:off x="9912363" y="4439318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4" h="585470">
                <a:moveTo>
                  <a:pt x="0" y="585391"/>
                </a:moveTo>
                <a:lnTo>
                  <a:pt x="543578" y="585391"/>
                </a:lnTo>
                <a:lnTo>
                  <a:pt x="543578" y="0"/>
                </a:lnTo>
                <a:lnTo>
                  <a:pt x="0" y="0"/>
                </a:lnTo>
                <a:lnTo>
                  <a:pt x="0" y="585391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2" name="object 64">
            <a:extLst>
              <a:ext uri="{FF2B5EF4-FFF2-40B4-BE49-F238E27FC236}">
                <a16:creationId xmlns:a16="http://schemas.microsoft.com/office/drawing/2014/main" id="{50424CCE-8B76-43A8-83B6-9CE557D028F7}"/>
              </a:ext>
            </a:extLst>
          </p:cNvPr>
          <p:cNvSpPr/>
          <p:nvPr/>
        </p:nvSpPr>
        <p:spPr>
          <a:xfrm>
            <a:off x="9912363" y="4439318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4" h="585470">
                <a:moveTo>
                  <a:pt x="0" y="0"/>
                </a:moveTo>
                <a:lnTo>
                  <a:pt x="543578" y="0"/>
                </a:lnTo>
                <a:lnTo>
                  <a:pt x="543578" y="585391"/>
                </a:lnTo>
                <a:lnTo>
                  <a:pt x="0" y="585391"/>
                </a:lnTo>
                <a:lnTo>
                  <a:pt x="0" y="0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3" name="object 65">
            <a:extLst>
              <a:ext uri="{FF2B5EF4-FFF2-40B4-BE49-F238E27FC236}">
                <a16:creationId xmlns:a16="http://schemas.microsoft.com/office/drawing/2014/main" id="{999C155B-5732-4139-946C-62EBB4125404}"/>
              </a:ext>
            </a:extLst>
          </p:cNvPr>
          <p:cNvSpPr/>
          <p:nvPr/>
        </p:nvSpPr>
        <p:spPr>
          <a:xfrm>
            <a:off x="10825175" y="4439318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4" h="585470">
                <a:moveTo>
                  <a:pt x="0" y="585391"/>
                </a:moveTo>
                <a:lnTo>
                  <a:pt x="543578" y="585391"/>
                </a:lnTo>
                <a:lnTo>
                  <a:pt x="543578" y="0"/>
                </a:lnTo>
                <a:lnTo>
                  <a:pt x="0" y="0"/>
                </a:lnTo>
                <a:lnTo>
                  <a:pt x="0" y="585391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4" name="object 66">
            <a:extLst>
              <a:ext uri="{FF2B5EF4-FFF2-40B4-BE49-F238E27FC236}">
                <a16:creationId xmlns:a16="http://schemas.microsoft.com/office/drawing/2014/main" id="{43B35739-A2FC-42A7-9C80-3099627FCE6A}"/>
              </a:ext>
            </a:extLst>
          </p:cNvPr>
          <p:cNvSpPr/>
          <p:nvPr/>
        </p:nvSpPr>
        <p:spPr>
          <a:xfrm>
            <a:off x="10825175" y="4439318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4" h="585470">
                <a:moveTo>
                  <a:pt x="0" y="0"/>
                </a:moveTo>
                <a:lnTo>
                  <a:pt x="543578" y="0"/>
                </a:lnTo>
                <a:lnTo>
                  <a:pt x="543578" y="585391"/>
                </a:lnTo>
                <a:lnTo>
                  <a:pt x="0" y="585391"/>
                </a:lnTo>
                <a:lnTo>
                  <a:pt x="0" y="0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5" name="object 67">
            <a:extLst>
              <a:ext uri="{FF2B5EF4-FFF2-40B4-BE49-F238E27FC236}">
                <a16:creationId xmlns:a16="http://schemas.microsoft.com/office/drawing/2014/main" id="{039E597A-83DE-4EF2-B857-F9410F5416C3}"/>
              </a:ext>
            </a:extLst>
          </p:cNvPr>
          <p:cNvSpPr/>
          <p:nvPr/>
        </p:nvSpPr>
        <p:spPr>
          <a:xfrm>
            <a:off x="11750661" y="4439318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4" h="585470">
                <a:moveTo>
                  <a:pt x="0" y="585391"/>
                </a:moveTo>
                <a:lnTo>
                  <a:pt x="543578" y="585391"/>
                </a:lnTo>
                <a:lnTo>
                  <a:pt x="543578" y="0"/>
                </a:lnTo>
                <a:lnTo>
                  <a:pt x="0" y="0"/>
                </a:lnTo>
                <a:lnTo>
                  <a:pt x="0" y="5853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6" name="object 68">
            <a:extLst>
              <a:ext uri="{FF2B5EF4-FFF2-40B4-BE49-F238E27FC236}">
                <a16:creationId xmlns:a16="http://schemas.microsoft.com/office/drawing/2014/main" id="{DEF8FAA6-93AA-4637-BF84-08BAF54F3311}"/>
              </a:ext>
            </a:extLst>
          </p:cNvPr>
          <p:cNvSpPr/>
          <p:nvPr/>
        </p:nvSpPr>
        <p:spPr>
          <a:xfrm>
            <a:off x="11750661" y="4439318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4" h="585470">
                <a:moveTo>
                  <a:pt x="0" y="0"/>
                </a:moveTo>
                <a:lnTo>
                  <a:pt x="543578" y="0"/>
                </a:lnTo>
                <a:lnTo>
                  <a:pt x="543578" y="585391"/>
                </a:lnTo>
                <a:lnTo>
                  <a:pt x="0" y="585391"/>
                </a:lnTo>
                <a:lnTo>
                  <a:pt x="0" y="0"/>
                </a:lnTo>
                <a:close/>
              </a:path>
            </a:pathLst>
          </a:custGeom>
          <a:ln w="20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7" name="object 82">
            <a:extLst>
              <a:ext uri="{FF2B5EF4-FFF2-40B4-BE49-F238E27FC236}">
                <a16:creationId xmlns:a16="http://schemas.microsoft.com/office/drawing/2014/main" id="{A69292C0-FA77-4DD5-96ED-770C26D66DF3}"/>
              </a:ext>
            </a:extLst>
          </p:cNvPr>
          <p:cNvSpPr txBox="1"/>
          <p:nvPr/>
        </p:nvSpPr>
        <p:spPr>
          <a:xfrm>
            <a:off x="6770039" y="4480829"/>
            <a:ext cx="175975" cy="3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322"/>
              </a:lnSpc>
            </a:pPr>
            <a:r>
              <a:rPr sz="2395" b="1" dirty="0">
                <a:latin typeface="Corbel"/>
                <a:cs typeface="Corbel"/>
              </a:rPr>
              <a:t>&lt;</a:t>
            </a:r>
            <a:endParaRPr sz="2395">
              <a:latin typeface="Corbel"/>
              <a:cs typeface="Corbel"/>
            </a:endParaRPr>
          </a:p>
        </p:txBody>
      </p:sp>
      <p:sp>
        <p:nvSpPr>
          <p:cNvPr id="208" name="object 83">
            <a:extLst>
              <a:ext uri="{FF2B5EF4-FFF2-40B4-BE49-F238E27FC236}">
                <a16:creationId xmlns:a16="http://schemas.microsoft.com/office/drawing/2014/main" id="{FCFAE618-7997-4198-A200-924444694518}"/>
              </a:ext>
            </a:extLst>
          </p:cNvPr>
          <p:cNvSpPr txBox="1"/>
          <p:nvPr/>
        </p:nvSpPr>
        <p:spPr>
          <a:xfrm>
            <a:off x="7687607" y="4480829"/>
            <a:ext cx="175975" cy="3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322"/>
              </a:lnSpc>
            </a:pPr>
            <a:r>
              <a:rPr sz="2395" b="1" dirty="0">
                <a:latin typeface="Corbel"/>
                <a:cs typeface="Corbel"/>
              </a:rPr>
              <a:t>&lt;</a:t>
            </a:r>
            <a:endParaRPr sz="2395">
              <a:latin typeface="Corbel"/>
              <a:cs typeface="Corbel"/>
            </a:endParaRPr>
          </a:p>
        </p:txBody>
      </p:sp>
      <p:sp>
        <p:nvSpPr>
          <p:cNvPr id="209" name="object 84">
            <a:extLst>
              <a:ext uri="{FF2B5EF4-FFF2-40B4-BE49-F238E27FC236}">
                <a16:creationId xmlns:a16="http://schemas.microsoft.com/office/drawing/2014/main" id="{E014EE94-7467-4421-B3FF-D533FE48EAE5}"/>
              </a:ext>
            </a:extLst>
          </p:cNvPr>
          <p:cNvSpPr txBox="1"/>
          <p:nvPr/>
        </p:nvSpPr>
        <p:spPr>
          <a:xfrm>
            <a:off x="8605168" y="4480829"/>
            <a:ext cx="175975" cy="3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322"/>
              </a:lnSpc>
            </a:pPr>
            <a:r>
              <a:rPr sz="2395" b="1" dirty="0">
                <a:latin typeface="Corbel"/>
                <a:cs typeface="Corbel"/>
              </a:rPr>
              <a:t>&lt;</a:t>
            </a:r>
            <a:endParaRPr sz="2395">
              <a:latin typeface="Corbel"/>
              <a:cs typeface="Corbel"/>
            </a:endParaRPr>
          </a:p>
        </p:txBody>
      </p:sp>
      <p:sp>
        <p:nvSpPr>
          <p:cNvPr id="210" name="object 85">
            <a:extLst>
              <a:ext uri="{FF2B5EF4-FFF2-40B4-BE49-F238E27FC236}">
                <a16:creationId xmlns:a16="http://schemas.microsoft.com/office/drawing/2014/main" id="{EDCE2744-B0E5-4EB3-9B31-0014206E9C18}"/>
              </a:ext>
            </a:extLst>
          </p:cNvPr>
          <p:cNvSpPr txBox="1"/>
          <p:nvPr/>
        </p:nvSpPr>
        <p:spPr>
          <a:xfrm>
            <a:off x="9522736" y="4480829"/>
            <a:ext cx="175975" cy="3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322"/>
              </a:lnSpc>
            </a:pPr>
            <a:r>
              <a:rPr sz="2395" b="1" dirty="0">
                <a:latin typeface="Corbel"/>
                <a:cs typeface="Corbel"/>
              </a:rPr>
              <a:t>&lt;</a:t>
            </a:r>
            <a:endParaRPr sz="2395">
              <a:latin typeface="Corbel"/>
              <a:cs typeface="Corbel"/>
            </a:endParaRPr>
          </a:p>
        </p:txBody>
      </p:sp>
      <p:sp>
        <p:nvSpPr>
          <p:cNvPr id="211" name="object 86">
            <a:extLst>
              <a:ext uri="{FF2B5EF4-FFF2-40B4-BE49-F238E27FC236}">
                <a16:creationId xmlns:a16="http://schemas.microsoft.com/office/drawing/2014/main" id="{FF666EAD-9483-430B-9356-11D3EF1DE84E}"/>
              </a:ext>
            </a:extLst>
          </p:cNvPr>
          <p:cNvSpPr txBox="1"/>
          <p:nvPr/>
        </p:nvSpPr>
        <p:spPr>
          <a:xfrm>
            <a:off x="10440304" y="4480829"/>
            <a:ext cx="175975" cy="3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322"/>
              </a:lnSpc>
            </a:pPr>
            <a:r>
              <a:rPr sz="2395" b="1" dirty="0">
                <a:latin typeface="Corbel"/>
                <a:cs typeface="Corbel"/>
              </a:rPr>
              <a:t>&lt;</a:t>
            </a:r>
            <a:endParaRPr sz="2395">
              <a:latin typeface="Corbel"/>
              <a:cs typeface="Corbel"/>
            </a:endParaRPr>
          </a:p>
        </p:txBody>
      </p:sp>
      <p:sp>
        <p:nvSpPr>
          <p:cNvPr id="212" name="object 87">
            <a:extLst>
              <a:ext uri="{FF2B5EF4-FFF2-40B4-BE49-F238E27FC236}">
                <a16:creationId xmlns:a16="http://schemas.microsoft.com/office/drawing/2014/main" id="{5A16AFDB-01BC-4ED0-AC5F-3920AC76AF05}"/>
              </a:ext>
            </a:extLst>
          </p:cNvPr>
          <p:cNvSpPr txBox="1"/>
          <p:nvPr/>
        </p:nvSpPr>
        <p:spPr>
          <a:xfrm>
            <a:off x="11357864" y="4480829"/>
            <a:ext cx="175975" cy="3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322"/>
              </a:lnSpc>
            </a:pPr>
            <a:r>
              <a:rPr sz="2395" b="1" dirty="0">
                <a:latin typeface="Corbel"/>
                <a:cs typeface="Corbel"/>
              </a:rPr>
              <a:t>&lt;</a:t>
            </a:r>
            <a:endParaRPr sz="2395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182752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68EB-AF5B-449A-B0E3-6FD19392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5FB2-944F-4A7D-86A6-EF054D7FF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190882" cy="4351338"/>
          </a:xfrm>
        </p:spPr>
        <p:txBody>
          <a:bodyPr/>
          <a:lstStyle/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Selective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Associative  </a:t>
            </a:r>
          </a:p>
          <a:p>
            <a:pPr marL="0" indent="0">
              <a:buNone/>
            </a:pPr>
            <a:endParaRPr lang="en-CA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CA" sz="3200" b="1" dirty="0">
                <a:solidFill>
                  <a:srgbClr val="FF0000"/>
                </a:solidFill>
              </a:rPr>
              <a:t>- Quantitative</a:t>
            </a:r>
            <a:r>
              <a:rPr lang="en-CA" sz="3200" dirty="0"/>
              <a:t>  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Order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Variations / Length / Resolution (theory inf., practically limited)</a:t>
            </a:r>
          </a:p>
        </p:txBody>
      </p:sp>
      <p:sp>
        <p:nvSpPr>
          <p:cNvPr id="141" name="object 3">
            <a:extLst>
              <a:ext uri="{FF2B5EF4-FFF2-40B4-BE49-F238E27FC236}">
                <a16:creationId xmlns:a16="http://schemas.microsoft.com/office/drawing/2014/main" id="{D6E20B17-8053-43D4-B6A8-079AB36773AF}"/>
              </a:ext>
            </a:extLst>
          </p:cNvPr>
          <p:cNvSpPr/>
          <p:nvPr/>
        </p:nvSpPr>
        <p:spPr>
          <a:xfrm>
            <a:off x="6443621" y="1371614"/>
            <a:ext cx="1268018" cy="862160"/>
          </a:xfrm>
          <a:custGeom>
            <a:avLst/>
            <a:gdLst/>
            <a:ahLst/>
            <a:cxnLst/>
            <a:rect l="l" t="t" r="r" b="b"/>
            <a:pathLst>
              <a:path w="2091054" h="1421764">
                <a:moveTo>
                  <a:pt x="0" y="1421665"/>
                </a:moveTo>
                <a:lnTo>
                  <a:pt x="2090685" y="1421665"/>
                </a:lnTo>
                <a:lnTo>
                  <a:pt x="2090685" y="0"/>
                </a:lnTo>
                <a:lnTo>
                  <a:pt x="0" y="0"/>
                </a:lnTo>
                <a:lnTo>
                  <a:pt x="0" y="142166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2" name="object 4">
            <a:extLst>
              <a:ext uri="{FF2B5EF4-FFF2-40B4-BE49-F238E27FC236}">
                <a16:creationId xmlns:a16="http://schemas.microsoft.com/office/drawing/2014/main" id="{7FC9256B-4DCD-43E6-8CFB-704FCC9C4ABD}"/>
              </a:ext>
            </a:extLst>
          </p:cNvPr>
          <p:cNvSpPr/>
          <p:nvPr/>
        </p:nvSpPr>
        <p:spPr>
          <a:xfrm>
            <a:off x="10221643" y="1371614"/>
            <a:ext cx="1268018" cy="862160"/>
          </a:xfrm>
          <a:custGeom>
            <a:avLst/>
            <a:gdLst/>
            <a:ahLst/>
            <a:cxnLst/>
            <a:rect l="l" t="t" r="r" b="b"/>
            <a:pathLst>
              <a:path w="2091055" h="1421764">
                <a:moveTo>
                  <a:pt x="0" y="1421665"/>
                </a:moveTo>
                <a:lnTo>
                  <a:pt x="2090685" y="1421665"/>
                </a:lnTo>
                <a:lnTo>
                  <a:pt x="2090685" y="0"/>
                </a:lnTo>
                <a:lnTo>
                  <a:pt x="0" y="0"/>
                </a:lnTo>
                <a:lnTo>
                  <a:pt x="0" y="142166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3" name="object 5">
            <a:extLst>
              <a:ext uri="{FF2B5EF4-FFF2-40B4-BE49-F238E27FC236}">
                <a16:creationId xmlns:a16="http://schemas.microsoft.com/office/drawing/2014/main" id="{0BF17288-CB6E-4BFF-86D1-FF8A5B87E727}"/>
              </a:ext>
            </a:extLst>
          </p:cNvPr>
          <p:cNvSpPr/>
          <p:nvPr/>
        </p:nvSpPr>
        <p:spPr>
          <a:xfrm>
            <a:off x="8332632" y="1371614"/>
            <a:ext cx="1268018" cy="862160"/>
          </a:xfrm>
          <a:custGeom>
            <a:avLst/>
            <a:gdLst/>
            <a:ahLst/>
            <a:cxnLst/>
            <a:rect l="l" t="t" r="r" b="b"/>
            <a:pathLst>
              <a:path w="2091055" h="1421764">
                <a:moveTo>
                  <a:pt x="0" y="1421665"/>
                </a:moveTo>
                <a:lnTo>
                  <a:pt x="2090685" y="1421665"/>
                </a:lnTo>
                <a:lnTo>
                  <a:pt x="2090685" y="0"/>
                </a:lnTo>
                <a:lnTo>
                  <a:pt x="0" y="0"/>
                </a:lnTo>
                <a:lnTo>
                  <a:pt x="0" y="142166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4" name="object 6">
            <a:extLst>
              <a:ext uri="{FF2B5EF4-FFF2-40B4-BE49-F238E27FC236}">
                <a16:creationId xmlns:a16="http://schemas.microsoft.com/office/drawing/2014/main" id="{9D09C6AD-47AC-4C8E-A449-62CDFAE62BBA}"/>
              </a:ext>
            </a:extLst>
          </p:cNvPr>
          <p:cNvSpPr/>
          <p:nvPr/>
        </p:nvSpPr>
        <p:spPr>
          <a:xfrm>
            <a:off x="6671823" y="1574461"/>
            <a:ext cx="139455" cy="152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5" name="object 7">
            <a:extLst>
              <a:ext uri="{FF2B5EF4-FFF2-40B4-BE49-F238E27FC236}">
                <a16:creationId xmlns:a16="http://schemas.microsoft.com/office/drawing/2014/main" id="{26D6FCB1-1A74-4C4A-9902-37C741FE558E}"/>
              </a:ext>
            </a:extLst>
          </p:cNvPr>
          <p:cNvSpPr/>
          <p:nvPr/>
        </p:nvSpPr>
        <p:spPr>
          <a:xfrm>
            <a:off x="7274028" y="1758291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114980" y="0"/>
                </a:moveTo>
                <a:lnTo>
                  <a:pt x="70223" y="10678"/>
                </a:lnTo>
                <a:lnTo>
                  <a:pt x="33675" y="39801"/>
                </a:lnTo>
                <a:lnTo>
                  <a:pt x="9035" y="82997"/>
                </a:lnTo>
                <a:lnTo>
                  <a:pt x="0" y="135894"/>
                </a:lnTo>
                <a:lnTo>
                  <a:pt x="9035" y="188790"/>
                </a:lnTo>
                <a:lnTo>
                  <a:pt x="33675" y="231986"/>
                </a:lnTo>
                <a:lnTo>
                  <a:pt x="70223" y="261109"/>
                </a:lnTo>
                <a:lnTo>
                  <a:pt x="114980" y="271788"/>
                </a:lnTo>
                <a:lnTo>
                  <a:pt x="159739" y="261109"/>
                </a:lnTo>
                <a:lnTo>
                  <a:pt x="196291" y="231986"/>
                </a:lnTo>
                <a:lnTo>
                  <a:pt x="220935" y="188790"/>
                </a:lnTo>
                <a:lnTo>
                  <a:pt x="229972" y="135894"/>
                </a:lnTo>
                <a:lnTo>
                  <a:pt x="220935" y="82997"/>
                </a:lnTo>
                <a:lnTo>
                  <a:pt x="196291" y="39801"/>
                </a:lnTo>
                <a:lnTo>
                  <a:pt x="159739" y="10678"/>
                </a:lnTo>
                <a:lnTo>
                  <a:pt x="11498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6" name="object 8">
            <a:extLst>
              <a:ext uri="{FF2B5EF4-FFF2-40B4-BE49-F238E27FC236}">
                <a16:creationId xmlns:a16="http://schemas.microsoft.com/office/drawing/2014/main" id="{AC3A51CC-C871-44BB-A32E-DAF4D90E5E72}"/>
              </a:ext>
            </a:extLst>
          </p:cNvPr>
          <p:cNvSpPr/>
          <p:nvPr/>
        </p:nvSpPr>
        <p:spPr>
          <a:xfrm>
            <a:off x="7274028" y="1758291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0" y="135894"/>
                </a:moveTo>
                <a:lnTo>
                  <a:pt x="9036" y="82998"/>
                </a:lnTo>
                <a:lnTo>
                  <a:pt x="33679" y="39802"/>
                </a:lnTo>
                <a:lnTo>
                  <a:pt x="70229" y="10679"/>
                </a:lnTo>
                <a:lnTo>
                  <a:pt x="114987" y="0"/>
                </a:lnTo>
                <a:lnTo>
                  <a:pt x="159746" y="10679"/>
                </a:lnTo>
                <a:lnTo>
                  <a:pt x="196296" y="39802"/>
                </a:lnTo>
                <a:lnTo>
                  <a:pt x="220939" y="82998"/>
                </a:lnTo>
                <a:lnTo>
                  <a:pt x="229975" y="135894"/>
                </a:lnTo>
                <a:lnTo>
                  <a:pt x="220939" y="188790"/>
                </a:lnTo>
                <a:lnTo>
                  <a:pt x="196296" y="231986"/>
                </a:lnTo>
                <a:lnTo>
                  <a:pt x="159746" y="261109"/>
                </a:lnTo>
                <a:lnTo>
                  <a:pt x="114987" y="271789"/>
                </a:lnTo>
                <a:lnTo>
                  <a:pt x="70229" y="261109"/>
                </a:lnTo>
                <a:lnTo>
                  <a:pt x="33679" y="231986"/>
                </a:lnTo>
                <a:lnTo>
                  <a:pt x="9036" y="188790"/>
                </a:lnTo>
                <a:lnTo>
                  <a:pt x="0" y="135894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7" name="object 9">
            <a:extLst>
              <a:ext uri="{FF2B5EF4-FFF2-40B4-BE49-F238E27FC236}">
                <a16:creationId xmlns:a16="http://schemas.microsoft.com/office/drawing/2014/main" id="{4CFD4930-36A6-42DD-9C18-1190FEADD572}"/>
              </a:ext>
            </a:extLst>
          </p:cNvPr>
          <p:cNvSpPr/>
          <p:nvPr/>
        </p:nvSpPr>
        <p:spPr>
          <a:xfrm>
            <a:off x="8465751" y="1580800"/>
            <a:ext cx="279172" cy="317293"/>
          </a:xfrm>
          <a:custGeom>
            <a:avLst/>
            <a:gdLst/>
            <a:ahLst/>
            <a:cxnLst/>
            <a:rect l="l" t="t" r="r" b="b"/>
            <a:pathLst>
              <a:path w="460375" h="523239">
                <a:moveTo>
                  <a:pt x="0" y="0"/>
                </a:moveTo>
                <a:lnTo>
                  <a:pt x="459950" y="522671"/>
                </a:lnTo>
              </a:path>
            </a:pathLst>
          </a:custGeom>
          <a:ln w="10453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8" name="object 10">
            <a:extLst>
              <a:ext uri="{FF2B5EF4-FFF2-40B4-BE49-F238E27FC236}">
                <a16:creationId xmlns:a16="http://schemas.microsoft.com/office/drawing/2014/main" id="{AAE51421-A9FB-4EA4-8809-2E153AC54775}"/>
              </a:ext>
            </a:extLst>
          </p:cNvPr>
          <p:cNvSpPr/>
          <p:nvPr/>
        </p:nvSpPr>
        <p:spPr>
          <a:xfrm>
            <a:off x="8985545" y="1720257"/>
            <a:ext cx="279172" cy="317293"/>
          </a:xfrm>
          <a:custGeom>
            <a:avLst/>
            <a:gdLst/>
            <a:ahLst/>
            <a:cxnLst/>
            <a:rect l="l" t="t" r="r" b="b"/>
            <a:pathLst>
              <a:path w="460375" h="523239">
                <a:moveTo>
                  <a:pt x="0" y="0"/>
                </a:moveTo>
                <a:lnTo>
                  <a:pt x="459950" y="522671"/>
                </a:lnTo>
              </a:path>
            </a:pathLst>
          </a:custGeom>
          <a:ln w="10453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9" name="object 11">
            <a:extLst>
              <a:ext uri="{FF2B5EF4-FFF2-40B4-BE49-F238E27FC236}">
                <a16:creationId xmlns:a16="http://schemas.microsoft.com/office/drawing/2014/main" id="{13356E15-9104-46F1-9BDF-B4CA78CBE2EC}"/>
              </a:ext>
            </a:extLst>
          </p:cNvPr>
          <p:cNvSpPr/>
          <p:nvPr/>
        </p:nvSpPr>
        <p:spPr>
          <a:xfrm>
            <a:off x="10430829" y="1580800"/>
            <a:ext cx="177515" cy="202929"/>
          </a:xfrm>
          <a:custGeom>
            <a:avLst/>
            <a:gdLst/>
            <a:ahLst/>
            <a:cxnLst/>
            <a:rect l="l" t="t" r="r" b="b"/>
            <a:pathLst>
              <a:path w="292734" h="334645">
                <a:moveTo>
                  <a:pt x="0" y="0"/>
                </a:moveTo>
                <a:lnTo>
                  <a:pt x="0" y="334510"/>
                </a:lnTo>
                <a:lnTo>
                  <a:pt x="292703" y="334510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0" name="object 12">
            <a:extLst>
              <a:ext uri="{FF2B5EF4-FFF2-40B4-BE49-F238E27FC236}">
                <a16:creationId xmlns:a16="http://schemas.microsoft.com/office/drawing/2014/main" id="{32BD4663-D541-49CB-A5E7-F27D8C0CA900}"/>
              </a:ext>
            </a:extLst>
          </p:cNvPr>
          <p:cNvSpPr/>
          <p:nvPr/>
        </p:nvSpPr>
        <p:spPr>
          <a:xfrm>
            <a:off x="10430829" y="1580800"/>
            <a:ext cx="177515" cy="202929"/>
          </a:xfrm>
          <a:custGeom>
            <a:avLst/>
            <a:gdLst/>
            <a:ahLst/>
            <a:cxnLst/>
            <a:rect l="l" t="t" r="r" b="b"/>
            <a:pathLst>
              <a:path w="292734" h="334645">
                <a:moveTo>
                  <a:pt x="0" y="334509"/>
                </a:moveTo>
                <a:lnTo>
                  <a:pt x="0" y="0"/>
                </a:lnTo>
                <a:lnTo>
                  <a:pt x="292695" y="334509"/>
                </a:lnTo>
                <a:lnTo>
                  <a:pt x="0" y="334509"/>
                </a:lnTo>
                <a:close/>
              </a:path>
            </a:pathLst>
          </a:custGeom>
          <a:ln w="20906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1" name="object 13">
            <a:extLst>
              <a:ext uri="{FF2B5EF4-FFF2-40B4-BE49-F238E27FC236}">
                <a16:creationId xmlns:a16="http://schemas.microsoft.com/office/drawing/2014/main" id="{CE45B53A-5490-4A0C-BCEE-D171383CA9E3}"/>
              </a:ext>
            </a:extLst>
          </p:cNvPr>
          <p:cNvSpPr/>
          <p:nvPr/>
        </p:nvSpPr>
        <p:spPr>
          <a:xfrm>
            <a:off x="10950630" y="1720257"/>
            <a:ext cx="190222" cy="202929"/>
          </a:xfrm>
          <a:custGeom>
            <a:avLst/>
            <a:gdLst/>
            <a:ahLst/>
            <a:cxnLst/>
            <a:rect l="l" t="t" r="r" b="b"/>
            <a:pathLst>
              <a:path w="313690" h="334645">
                <a:moveTo>
                  <a:pt x="0" y="0"/>
                </a:moveTo>
                <a:lnTo>
                  <a:pt x="0" y="334509"/>
                </a:lnTo>
                <a:lnTo>
                  <a:pt x="313603" y="334509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2" name="object 14">
            <a:extLst>
              <a:ext uri="{FF2B5EF4-FFF2-40B4-BE49-F238E27FC236}">
                <a16:creationId xmlns:a16="http://schemas.microsoft.com/office/drawing/2014/main" id="{CAC371E2-DE7C-433A-B4CD-2E3304A2351F}"/>
              </a:ext>
            </a:extLst>
          </p:cNvPr>
          <p:cNvSpPr/>
          <p:nvPr/>
        </p:nvSpPr>
        <p:spPr>
          <a:xfrm>
            <a:off x="10950630" y="1720257"/>
            <a:ext cx="190222" cy="202929"/>
          </a:xfrm>
          <a:custGeom>
            <a:avLst/>
            <a:gdLst/>
            <a:ahLst/>
            <a:cxnLst/>
            <a:rect l="l" t="t" r="r" b="b"/>
            <a:pathLst>
              <a:path w="313690" h="334645">
                <a:moveTo>
                  <a:pt x="0" y="334509"/>
                </a:moveTo>
                <a:lnTo>
                  <a:pt x="0" y="0"/>
                </a:lnTo>
                <a:lnTo>
                  <a:pt x="313602" y="334509"/>
                </a:lnTo>
                <a:lnTo>
                  <a:pt x="0" y="334509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3" name="object 15">
            <a:extLst>
              <a:ext uri="{FF2B5EF4-FFF2-40B4-BE49-F238E27FC236}">
                <a16:creationId xmlns:a16="http://schemas.microsoft.com/office/drawing/2014/main" id="{C92E2357-F3F4-4899-B04C-0426208701F0}"/>
              </a:ext>
            </a:extLst>
          </p:cNvPr>
          <p:cNvSpPr/>
          <p:nvPr/>
        </p:nvSpPr>
        <p:spPr>
          <a:xfrm>
            <a:off x="11115439" y="1441343"/>
            <a:ext cx="190222" cy="202929"/>
          </a:xfrm>
          <a:custGeom>
            <a:avLst/>
            <a:gdLst/>
            <a:ahLst/>
            <a:cxnLst/>
            <a:rect l="l" t="t" r="r" b="b"/>
            <a:pathLst>
              <a:path w="313690" h="334645">
                <a:moveTo>
                  <a:pt x="0" y="0"/>
                </a:moveTo>
                <a:lnTo>
                  <a:pt x="0" y="334510"/>
                </a:lnTo>
                <a:lnTo>
                  <a:pt x="313603" y="33451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4" name="object 16">
            <a:extLst>
              <a:ext uri="{FF2B5EF4-FFF2-40B4-BE49-F238E27FC236}">
                <a16:creationId xmlns:a16="http://schemas.microsoft.com/office/drawing/2014/main" id="{1FDEED4E-690D-4ABB-B748-D5C91F17967A}"/>
              </a:ext>
            </a:extLst>
          </p:cNvPr>
          <p:cNvSpPr/>
          <p:nvPr/>
        </p:nvSpPr>
        <p:spPr>
          <a:xfrm>
            <a:off x="11115439" y="1441342"/>
            <a:ext cx="190222" cy="202929"/>
          </a:xfrm>
          <a:custGeom>
            <a:avLst/>
            <a:gdLst/>
            <a:ahLst/>
            <a:cxnLst/>
            <a:rect l="l" t="t" r="r" b="b"/>
            <a:pathLst>
              <a:path w="313690" h="334645">
                <a:moveTo>
                  <a:pt x="0" y="334509"/>
                </a:moveTo>
                <a:lnTo>
                  <a:pt x="0" y="0"/>
                </a:lnTo>
                <a:lnTo>
                  <a:pt x="313602" y="334509"/>
                </a:lnTo>
                <a:lnTo>
                  <a:pt x="0" y="334509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5" name="object 17">
            <a:extLst>
              <a:ext uri="{FF2B5EF4-FFF2-40B4-BE49-F238E27FC236}">
                <a16:creationId xmlns:a16="http://schemas.microsoft.com/office/drawing/2014/main" id="{B8E1B512-E5AC-4D3C-BE2D-DC7E371B95D7}"/>
              </a:ext>
            </a:extLst>
          </p:cNvPr>
          <p:cNvSpPr/>
          <p:nvPr/>
        </p:nvSpPr>
        <p:spPr>
          <a:xfrm>
            <a:off x="6456301" y="2499950"/>
            <a:ext cx="1268018" cy="862160"/>
          </a:xfrm>
          <a:custGeom>
            <a:avLst/>
            <a:gdLst/>
            <a:ahLst/>
            <a:cxnLst/>
            <a:rect l="l" t="t" r="r" b="b"/>
            <a:pathLst>
              <a:path w="2091054" h="1421765">
                <a:moveTo>
                  <a:pt x="0" y="1421665"/>
                </a:moveTo>
                <a:lnTo>
                  <a:pt x="2090685" y="1421665"/>
                </a:lnTo>
                <a:lnTo>
                  <a:pt x="2090685" y="0"/>
                </a:lnTo>
                <a:lnTo>
                  <a:pt x="0" y="0"/>
                </a:lnTo>
                <a:lnTo>
                  <a:pt x="0" y="142166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6" name="object 18">
            <a:extLst>
              <a:ext uri="{FF2B5EF4-FFF2-40B4-BE49-F238E27FC236}">
                <a16:creationId xmlns:a16="http://schemas.microsoft.com/office/drawing/2014/main" id="{CED0694E-4544-4ED0-AC4C-E5000ADFE0EE}"/>
              </a:ext>
            </a:extLst>
          </p:cNvPr>
          <p:cNvSpPr/>
          <p:nvPr/>
        </p:nvSpPr>
        <p:spPr>
          <a:xfrm>
            <a:off x="10234323" y="2499950"/>
            <a:ext cx="1255310" cy="862160"/>
          </a:xfrm>
          <a:custGeom>
            <a:avLst/>
            <a:gdLst/>
            <a:ahLst/>
            <a:cxnLst/>
            <a:rect l="l" t="t" r="r" b="b"/>
            <a:pathLst>
              <a:path w="2070100" h="1421765">
                <a:moveTo>
                  <a:pt x="0" y="1421665"/>
                </a:moveTo>
                <a:lnTo>
                  <a:pt x="2069778" y="1421665"/>
                </a:lnTo>
                <a:lnTo>
                  <a:pt x="2069778" y="0"/>
                </a:lnTo>
                <a:lnTo>
                  <a:pt x="0" y="0"/>
                </a:lnTo>
                <a:lnTo>
                  <a:pt x="0" y="142166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7" name="object 19">
            <a:extLst>
              <a:ext uri="{FF2B5EF4-FFF2-40B4-BE49-F238E27FC236}">
                <a16:creationId xmlns:a16="http://schemas.microsoft.com/office/drawing/2014/main" id="{950596EA-E945-4BC5-86E5-50DE40AECC71}"/>
              </a:ext>
            </a:extLst>
          </p:cNvPr>
          <p:cNvSpPr/>
          <p:nvPr/>
        </p:nvSpPr>
        <p:spPr>
          <a:xfrm>
            <a:off x="8345312" y="2499950"/>
            <a:ext cx="1255310" cy="862160"/>
          </a:xfrm>
          <a:custGeom>
            <a:avLst/>
            <a:gdLst/>
            <a:ahLst/>
            <a:cxnLst/>
            <a:rect l="l" t="t" r="r" b="b"/>
            <a:pathLst>
              <a:path w="2070100" h="1421765">
                <a:moveTo>
                  <a:pt x="0" y="1421665"/>
                </a:moveTo>
                <a:lnTo>
                  <a:pt x="2069778" y="1421665"/>
                </a:lnTo>
                <a:lnTo>
                  <a:pt x="2069778" y="0"/>
                </a:lnTo>
                <a:lnTo>
                  <a:pt x="0" y="0"/>
                </a:lnTo>
                <a:lnTo>
                  <a:pt x="0" y="142166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8" name="object 20">
            <a:extLst>
              <a:ext uri="{FF2B5EF4-FFF2-40B4-BE49-F238E27FC236}">
                <a16:creationId xmlns:a16="http://schemas.microsoft.com/office/drawing/2014/main" id="{731EBD6E-E82F-49A3-95C6-819D118A2BA9}"/>
              </a:ext>
            </a:extLst>
          </p:cNvPr>
          <p:cNvSpPr/>
          <p:nvPr/>
        </p:nvSpPr>
        <p:spPr>
          <a:xfrm>
            <a:off x="6614773" y="2607712"/>
            <a:ext cx="139455" cy="152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9" name="object 21">
            <a:extLst>
              <a:ext uri="{FF2B5EF4-FFF2-40B4-BE49-F238E27FC236}">
                <a16:creationId xmlns:a16="http://schemas.microsoft.com/office/drawing/2014/main" id="{834F9C39-D915-466C-AC90-0C796562B5F6}"/>
              </a:ext>
            </a:extLst>
          </p:cNvPr>
          <p:cNvSpPr/>
          <p:nvPr/>
        </p:nvSpPr>
        <p:spPr>
          <a:xfrm>
            <a:off x="6614773" y="2607712"/>
            <a:ext cx="139778" cy="152486"/>
          </a:xfrm>
          <a:custGeom>
            <a:avLst/>
            <a:gdLst/>
            <a:ahLst/>
            <a:cxnLst/>
            <a:rect l="l" t="t" r="r" b="b"/>
            <a:pathLst>
              <a:path w="230504" h="251460">
                <a:moveTo>
                  <a:pt x="0" y="125441"/>
                </a:moveTo>
                <a:lnTo>
                  <a:pt x="9036" y="76613"/>
                </a:lnTo>
                <a:lnTo>
                  <a:pt x="33679" y="36740"/>
                </a:lnTo>
                <a:lnTo>
                  <a:pt x="70229" y="9857"/>
                </a:lnTo>
                <a:lnTo>
                  <a:pt x="114987" y="0"/>
                </a:lnTo>
                <a:lnTo>
                  <a:pt x="159746" y="9857"/>
                </a:lnTo>
                <a:lnTo>
                  <a:pt x="196296" y="36740"/>
                </a:lnTo>
                <a:lnTo>
                  <a:pt x="220939" y="76613"/>
                </a:lnTo>
                <a:lnTo>
                  <a:pt x="229975" y="125441"/>
                </a:lnTo>
                <a:lnTo>
                  <a:pt x="220939" y="174268"/>
                </a:lnTo>
                <a:lnTo>
                  <a:pt x="196296" y="214141"/>
                </a:lnTo>
                <a:lnTo>
                  <a:pt x="159746" y="241024"/>
                </a:lnTo>
                <a:lnTo>
                  <a:pt x="114987" y="250882"/>
                </a:lnTo>
                <a:lnTo>
                  <a:pt x="70229" y="241024"/>
                </a:lnTo>
                <a:lnTo>
                  <a:pt x="33679" y="214141"/>
                </a:lnTo>
                <a:lnTo>
                  <a:pt x="9036" y="174268"/>
                </a:lnTo>
                <a:lnTo>
                  <a:pt x="0" y="125441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0" name="object 22">
            <a:extLst>
              <a:ext uri="{FF2B5EF4-FFF2-40B4-BE49-F238E27FC236}">
                <a16:creationId xmlns:a16="http://schemas.microsoft.com/office/drawing/2014/main" id="{4AF37B70-F214-486C-AD25-532CC8E59187}"/>
              </a:ext>
            </a:extLst>
          </p:cNvPr>
          <p:cNvSpPr/>
          <p:nvPr/>
        </p:nvSpPr>
        <p:spPr>
          <a:xfrm>
            <a:off x="6754228" y="2747169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114991" y="0"/>
                </a:moveTo>
                <a:lnTo>
                  <a:pt x="70232" y="10679"/>
                </a:lnTo>
                <a:lnTo>
                  <a:pt x="33680" y="39802"/>
                </a:lnTo>
                <a:lnTo>
                  <a:pt x="9036" y="82998"/>
                </a:lnTo>
                <a:lnTo>
                  <a:pt x="0" y="135895"/>
                </a:lnTo>
                <a:lnTo>
                  <a:pt x="9036" y="188791"/>
                </a:lnTo>
                <a:lnTo>
                  <a:pt x="33680" y="231987"/>
                </a:lnTo>
                <a:lnTo>
                  <a:pt x="70232" y="261110"/>
                </a:lnTo>
                <a:lnTo>
                  <a:pt x="114991" y="271789"/>
                </a:lnTo>
                <a:lnTo>
                  <a:pt x="159750" y="261110"/>
                </a:lnTo>
                <a:lnTo>
                  <a:pt x="196301" y="231987"/>
                </a:lnTo>
                <a:lnTo>
                  <a:pt x="220945" y="188791"/>
                </a:lnTo>
                <a:lnTo>
                  <a:pt x="229982" y="135895"/>
                </a:lnTo>
                <a:lnTo>
                  <a:pt x="220945" y="82998"/>
                </a:lnTo>
                <a:lnTo>
                  <a:pt x="196301" y="39802"/>
                </a:lnTo>
                <a:lnTo>
                  <a:pt x="159750" y="10679"/>
                </a:lnTo>
                <a:lnTo>
                  <a:pt x="114991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1" name="object 23">
            <a:extLst>
              <a:ext uri="{FF2B5EF4-FFF2-40B4-BE49-F238E27FC236}">
                <a16:creationId xmlns:a16="http://schemas.microsoft.com/office/drawing/2014/main" id="{5901A71D-B866-4F29-87C5-EDBCB196938F}"/>
              </a:ext>
            </a:extLst>
          </p:cNvPr>
          <p:cNvSpPr/>
          <p:nvPr/>
        </p:nvSpPr>
        <p:spPr>
          <a:xfrm>
            <a:off x="6754228" y="2747169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0" y="135894"/>
                </a:moveTo>
                <a:lnTo>
                  <a:pt x="9036" y="82998"/>
                </a:lnTo>
                <a:lnTo>
                  <a:pt x="33679" y="39802"/>
                </a:lnTo>
                <a:lnTo>
                  <a:pt x="70229" y="10679"/>
                </a:lnTo>
                <a:lnTo>
                  <a:pt x="114987" y="0"/>
                </a:lnTo>
                <a:lnTo>
                  <a:pt x="159746" y="10679"/>
                </a:lnTo>
                <a:lnTo>
                  <a:pt x="196296" y="39802"/>
                </a:lnTo>
                <a:lnTo>
                  <a:pt x="220939" y="82998"/>
                </a:lnTo>
                <a:lnTo>
                  <a:pt x="229975" y="135894"/>
                </a:lnTo>
                <a:lnTo>
                  <a:pt x="220939" y="188790"/>
                </a:lnTo>
                <a:lnTo>
                  <a:pt x="196296" y="231986"/>
                </a:lnTo>
                <a:lnTo>
                  <a:pt x="159746" y="261109"/>
                </a:lnTo>
                <a:lnTo>
                  <a:pt x="114987" y="271789"/>
                </a:lnTo>
                <a:lnTo>
                  <a:pt x="70229" y="261109"/>
                </a:lnTo>
                <a:lnTo>
                  <a:pt x="33679" y="231986"/>
                </a:lnTo>
                <a:lnTo>
                  <a:pt x="9036" y="188790"/>
                </a:lnTo>
                <a:lnTo>
                  <a:pt x="0" y="135894"/>
                </a:lnTo>
                <a:close/>
              </a:path>
            </a:pathLst>
          </a:custGeom>
          <a:ln w="20906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2" name="object 24">
            <a:extLst>
              <a:ext uri="{FF2B5EF4-FFF2-40B4-BE49-F238E27FC236}">
                <a16:creationId xmlns:a16="http://schemas.microsoft.com/office/drawing/2014/main" id="{72067F30-8F81-43BE-BCDF-0B91B4E72D44}"/>
              </a:ext>
            </a:extLst>
          </p:cNvPr>
          <p:cNvSpPr/>
          <p:nvPr/>
        </p:nvSpPr>
        <p:spPr>
          <a:xfrm>
            <a:off x="6906364" y="2886627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5">
                <a:moveTo>
                  <a:pt x="114991" y="0"/>
                </a:moveTo>
                <a:lnTo>
                  <a:pt x="70232" y="10678"/>
                </a:lnTo>
                <a:lnTo>
                  <a:pt x="33680" y="39801"/>
                </a:lnTo>
                <a:lnTo>
                  <a:pt x="9036" y="82997"/>
                </a:lnTo>
                <a:lnTo>
                  <a:pt x="0" y="135894"/>
                </a:lnTo>
                <a:lnTo>
                  <a:pt x="9036" y="188790"/>
                </a:lnTo>
                <a:lnTo>
                  <a:pt x="33680" y="231986"/>
                </a:lnTo>
                <a:lnTo>
                  <a:pt x="70232" y="261109"/>
                </a:lnTo>
                <a:lnTo>
                  <a:pt x="114991" y="271788"/>
                </a:lnTo>
                <a:lnTo>
                  <a:pt x="159750" y="261109"/>
                </a:lnTo>
                <a:lnTo>
                  <a:pt x="196301" y="231986"/>
                </a:lnTo>
                <a:lnTo>
                  <a:pt x="220945" y="188790"/>
                </a:lnTo>
                <a:lnTo>
                  <a:pt x="229982" y="135894"/>
                </a:lnTo>
                <a:lnTo>
                  <a:pt x="220945" y="82997"/>
                </a:lnTo>
                <a:lnTo>
                  <a:pt x="196301" y="39801"/>
                </a:lnTo>
                <a:lnTo>
                  <a:pt x="159750" y="10678"/>
                </a:lnTo>
                <a:lnTo>
                  <a:pt x="114991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3" name="object 25">
            <a:extLst>
              <a:ext uri="{FF2B5EF4-FFF2-40B4-BE49-F238E27FC236}">
                <a16:creationId xmlns:a16="http://schemas.microsoft.com/office/drawing/2014/main" id="{ABB066C4-5388-4030-A9A0-161C71458BC8}"/>
              </a:ext>
            </a:extLst>
          </p:cNvPr>
          <p:cNvSpPr/>
          <p:nvPr/>
        </p:nvSpPr>
        <p:spPr>
          <a:xfrm>
            <a:off x="6906364" y="2886627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5">
                <a:moveTo>
                  <a:pt x="0" y="135894"/>
                </a:moveTo>
                <a:lnTo>
                  <a:pt x="9036" y="82998"/>
                </a:lnTo>
                <a:lnTo>
                  <a:pt x="33679" y="39802"/>
                </a:lnTo>
                <a:lnTo>
                  <a:pt x="70229" y="10679"/>
                </a:lnTo>
                <a:lnTo>
                  <a:pt x="114987" y="0"/>
                </a:lnTo>
                <a:lnTo>
                  <a:pt x="159746" y="10679"/>
                </a:lnTo>
                <a:lnTo>
                  <a:pt x="196296" y="39802"/>
                </a:lnTo>
                <a:lnTo>
                  <a:pt x="220939" y="82998"/>
                </a:lnTo>
                <a:lnTo>
                  <a:pt x="229975" y="135894"/>
                </a:lnTo>
                <a:lnTo>
                  <a:pt x="220939" y="188790"/>
                </a:lnTo>
                <a:lnTo>
                  <a:pt x="196296" y="231986"/>
                </a:lnTo>
                <a:lnTo>
                  <a:pt x="159746" y="261109"/>
                </a:lnTo>
                <a:lnTo>
                  <a:pt x="114987" y="271789"/>
                </a:lnTo>
                <a:lnTo>
                  <a:pt x="70229" y="261109"/>
                </a:lnTo>
                <a:lnTo>
                  <a:pt x="33679" y="231986"/>
                </a:lnTo>
                <a:lnTo>
                  <a:pt x="9036" y="188790"/>
                </a:lnTo>
                <a:lnTo>
                  <a:pt x="0" y="135894"/>
                </a:lnTo>
                <a:close/>
              </a:path>
            </a:pathLst>
          </a:custGeom>
          <a:ln w="20906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4" name="object 26">
            <a:extLst>
              <a:ext uri="{FF2B5EF4-FFF2-40B4-BE49-F238E27FC236}">
                <a16:creationId xmlns:a16="http://schemas.microsoft.com/office/drawing/2014/main" id="{BC0645F3-13F3-4259-8A82-58C25D99B051}"/>
              </a:ext>
            </a:extLst>
          </p:cNvPr>
          <p:cNvSpPr/>
          <p:nvPr/>
        </p:nvSpPr>
        <p:spPr>
          <a:xfrm>
            <a:off x="7045825" y="3038762"/>
            <a:ext cx="139455" cy="152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5" name="object 27">
            <a:extLst>
              <a:ext uri="{FF2B5EF4-FFF2-40B4-BE49-F238E27FC236}">
                <a16:creationId xmlns:a16="http://schemas.microsoft.com/office/drawing/2014/main" id="{FD959731-D1B9-4E6B-88AD-284A37D11DE6}"/>
              </a:ext>
            </a:extLst>
          </p:cNvPr>
          <p:cNvSpPr/>
          <p:nvPr/>
        </p:nvSpPr>
        <p:spPr>
          <a:xfrm>
            <a:off x="7045825" y="3038762"/>
            <a:ext cx="139778" cy="152486"/>
          </a:xfrm>
          <a:custGeom>
            <a:avLst/>
            <a:gdLst/>
            <a:ahLst/>
            <a:cxnLst/>
            <a:rect l="l" t="t" r="r" b="b"/>
            <a:pathLst>
              <a:path w="230504" h="251459">
                <a:moveTo>
                  <a:pt x="0" y="125441"/>
                </a:moveTo>
                <a:lnTo>
                  <a:pt x="9036" y="76613"/>
                </a:lnTo>
                <a:lnTo>
                  <a:pt x="33679" y="36740"/>
                </a:lnTo>
                <a:lnTo>
                  <a:pt x="70229" y="9857"/>
                </a:lnTo>
                <a:lnTo>
                  <a:pt x="114987" y="0"/>
                </a:lnTo>
                <a:lnTo>
                  <a:pt x="159746" y="9857"/>
                </a:lnTo>
                <a:lnTo>
                  <a:pt x="196296" y="36740"/>
                </a:lnTo>
                <a:lnTo>
                  <a:pt x="220939" y="76613"/>
                </a:lnTo>
                <a:lnTo>
                  <a:pt x="229975" y="125441"/>
                </a:lnTo>
                <a:lnTo>
                  <a:pt x="220939" y="174268"/>
                </a:lnTo>
                <a:lnTo>
                  <a:pt x="196296" y="214141"/>
                </a:lnTo>
                <a:lnTo>
                  <a:pt x="159746" y="241024"/>
                </a:lnTo>
                <a:lnTo>
                  <a:pt x="114987" y="250882"/>
                </a:lnTo>
                <a:lnTo>
                  <a:pt x="70229" y="241024"/>
                </a:lnTo>
                <a:lnTo>
                  <a:pt x="33679" y="214141"/>
                </a:lnTo>
                <a:lnTo>
                  <a:pt x="9036" y="174268"/>
                </a:lnTo>
                <a:lnTo>
                  <a:pt x="0" y="125441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6" name="object 28">
            <a:extLst>
              <a:ext uri="{FF2B5EF4-FFF2-40B4-BE49-F238E27FC236}">
                <a16:creationId xmlns:a16="http://schemas.microsoft.com/office/drawing/2014/main" id="{3200D8FD-815C-4460-9AC4-50A894A07829}"/>
              </a:ext>
            </a:extLst>
          </p:cNvPr>
          <p:cNvSpPr/>
          <p:nvPr/>
        </p:nvSpPr>
        <p:spPr>
          <a:xfrm>
            <a:off x="8453077" y="3102152"/>
            <a:ext cx="317293" cy="177515"/>
          </a:xfrm>
          <a:custGeom>
            <a:avLst/>
            <a:gdLst/>
            <a:ahLst/>
            <a:cxnLst/>
            <a:rect l="l" t="t" r="r" b="b"/>
            <a:pathLst>
              <a:path w="523240" h="292734">
                <a:moveTo>
                  <a:pt x="0" y="292695"/>
                </a:moveTo>
                <a:lnTo>
                  <a:pt x="522671" y="0"/>
                </a:lnTo>
              </a:path>
            </a:pathLst>
          </a:custGeom>
          <a:ln w="627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7" name="object 29">
            <a:extLst>
              <a:ext uri="{FF2B5EF4-FFF2-40B4-BE49-F238E27FC236}">
                <a16:creationId xmlns:a16="http://schemas.microsoft.com/office/drawing/2014/main" id="{AA60E5C8-269E-4EF9-B87B-989B4E890DE8}"/>
              </a:ext>
            </a:extLst>
          </p:cNvPr>
          <p:cNvSpPr/>
          <p:nvPr/>
        </p:nvSpPr>
        <p:spPr>
          <a:xfrm>
            <a:off x="8884123" y="2950017"/>
            <a:ext cx="152486" cy="88950"/>
          </a:xfrm>
          <a:custGeom>
            <a:avLst/>
            <a:gdLst/>
            <a:ahLst/>
            <a:cxnLst/>
            <a:rect l="l" t="t" r="r" b="b"/>
            <a:pathLst>
              <a:path w="251459" h="146684">
                <a:moveTo>
                  <a:pt x="0" y="146347"/>
                </a:moveTo>
                <a:lnTo>
                  <a:pt x="250882" y="0"/>
                </a:lnTo>
              </a:path>
            </a:pathLst>
          </a:custGeom>
          <a:ln w="62720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8" name="object 30">
            <a:extLst>
              <a:ext uri="{FF2B5EF4-FFF2-40B4-BE49-F238E27FC236}">
                <a16:creationId xmlns:a16="http://schemas.microsoft.com/office/drawing/2014/main" id="{1C11A14D-872E-4BBE-ADF3-FA1FC75F3B6A}"/>
              </a:ext>
            </a:extLst>
          </p:cNvPr>
          <p:cNvSpPr/>
          <p:nvPr/>
        </p:nvSpPr>
        <p:spPr>
          <a:xfrm>
            <a:off x="9226427" y="2683780"/>
            <a:ext cx="304585" cy="177515"/>
          </a:xfrm>
          <a:custGeom>
            <a:avLst/>
            <a:gdLst/>
            <a:ahLst/>
            <a:cxnLst/>
            <a:rect l="l" t="t" r="r" b="b"/>
            <a:pathLst>
              <a:path w="502284" h="292735">
                <a:moveTo>
                  <a:pt x="0" y="292695"/>
                </a:moveTo>
                <a:lnTo>
                  <a:pt x="501764" y="0"/>
                </a:lnTo>
              </a:path>
            </a:pathLst>
          </a:custGeom>
          <a:ln w="627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9" name="object 31">
            <a:extLst>
              <a:ext uri="{FF2B5EF4-FFF2-40B4-BE49-F238E27FC236}">
                <a16:creationId xmlns:a16="http://schemas.microsoft.com/office/drawing/2014/main" id="{4D95F1D9-FB42-4ACC-8818-2F96762B7B2E}"/>
              </a:ext>
            </a:extLst>
          </p:cNvPr>
          <p:cNvSpPr/>
          <p:nvPr/>
        </p:nvSpPr>
        <p:spPr>
          <a:xfrm>
            <a:off x="10449852" y="2664763"/>
            <a:ext cx="114101" cy="88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0" name="object 32">
            <a:extLst>
              <a:ext uri="{FF2B5EF4-FFF2-40B4-BE49-F238E27FC236}">
                <a16:creationId xmlns:a16="http://schemas.microsoft.com/office/drawing/2014/main" id="{EDBFD0EB-5EED-409B-94EC-FE3FEA546292}"/>
              </a:ext>
            </a:extLst>
          </p:cNvPr>
          <p:cNvSpPr/>
          <p:nvPr/>
        </p:nvSpPr>
        <p:spPr>
          <a:xfrm>
            <a:off x="10373783" y="2791543"/>
            <a:ext cx="126779" cy="760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1" name="object 33">
            <a:extLst>
              <a:ext uri="{FF2B5EF4-FFF2-40B4-BE49-F238E27FC236}">
                <a16:creationId xmlns:a16="http://schemas.microsoft.com/office/drawing/2014/main" id="{7362631C-21C2-4E35-A773-B3D7954E92D2}"/>
              </a:ext>
            </a:extLst>
          </p:cNvPr>
          <p:cNvSpPr/>
          <p:nvPr/>
        </p:nvSpPr>
        <p:spPr>
          <a:xfrm>
            <a:off x="10614660" y="2588695"/>
            <a:ext cx="126779" cy="760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2" name="object 34">
            <a:extLst>
              <a:ext uri="{FF2B5EF4-FFF2-40B4-BE49-F238E27FC236}">
                <a16:creationId xmlns:a16="http://schemas.microsoft.com/office/drawing/2014/main" id="{E81770C6-3928-4A52-8E0D-827B2096F1CF}"/>
              </a:ext>
            </a:extLst>
          </p:cNvPr>
          <p:cNvSpPr/>
          <p:nvPr/>
        </p:nvSpPr>
        <p:spPr>
          <a:xfrm>
            <a:off x="10449851" y="2880288"/>
            <a:ext cx="126779" cy="760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3" name="object 35">
            <a:extLst>
              <a:ext uri="{FF2B5EF4-FFF2-40B4-BE49-F238E27FC236}">
                <a16:creationId xmlns:a16="http://schemas.microsoft.com/office/drawing/2014/main" id="{BD87630B-DE43-4FF0-9391-00C073D27D60}"/>
              </a:ext>
            </a:extLst>
          </p:cNvPr>
          <p:cNvSpPr/>
          <p:nvPr/>
        </p:nvSpPr>
        <p:spPr>
          <a:xfrm>
            <a:off x="11305608" y="3152863"/>
            <a:ext cx="114364" cy="76243"/>
          </a:xfrm>
          <a:custGeom>
            <a:avLst/>
            <a:gdLst/>
            <a:ahLst/>
            <a:cxnLst/>
            <a:rect l="l" t="t" r="r" b="b"/>
            <a:pathLst>
              <a:path w="188594" h="125729">
                <a:moveTo>
                  <a:pt x="0" y="0"/>
                </a:moveTo>
                <a:lnTo>
                  <a:pt x="0" y="125441"/>
                </a:lnTo>
                <a:lnTo>
                  <a:pt x="188161" y="12544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4" name="object 36">
            <a:extLst>
              <a:ext uri="{FF2B5EF4-FFF2-40B4-BE49-F238E27FC236}">
                <a16:creationId xmlns:a16="http://schemas.microsoft.com/office/drawing/2014/main" id="{640EB406-7932-4F58-9641-2CBC3E4B3E3C}"/>
              </a:ext>
            </a:extLst>
          </p:cNvPr>
          <p:cNvSpPr/>
          <p:nvPr/>
        </p:nvSpPr>
        <p:spPr>
          <a:xfrm>
            <a:off x="11305608" y="3152863"/>
            <a:ext cx="114364" cy="76243"/>
          </a:xfrm>
          <a:custGeom>
            <a:avLst/>
            <a:gdLst/>
            <a:ahLst/>
            <a:cxnLst/>
            <a:rect l="l" t="t" r="r" b="b"/>
            <a:pathLst>
              <a:path w="188594" h="125729">
                <a:moveTo>
                  <a:pt x="0" y="125441"/>
                </a:moveTo>
                <a:lnTo>
                  <a:pt x="0" y="0"/>
                </a:lnTo>
                <a:lnTo>
                  <a:pt x="188161" y="125441"/>
                </a:lnTo>
                <a:lnTo>
                  <a:pt x="0" y="125441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5" name="object 37">
            <a:extLst>
              <a:ext uri="{FF2B5EF4-FFF2-40B4-BE49-F238E27FC236}">
                <a16:creationId xmlns:a16="http://schemas.microsoft.com/office/drawing/2014/main" id="{5359ACA2-9307-4D3A-9736-D554D38064AA}"/>
              </a:ext>
            </a:extLst>
          </p:cNvPr>
          <p:cNvSpPr/>
          <p:nvPr/>
        </p:nvSpPr>
        <p:spPr>
          <a:xfrm>
            <a:off x="11229541" y="3064118"/>
            <a:ext cx="114364" cy="76243"/>
          </a:xfrm>
          <a:custGeom>
            <a:avLst/>
            <a:gdLst/>
            <a:ahLst/>
            <a:cxnLst/>
            <a:rect l="l" t="t" r="r" b="b"/>
            <a:pathLst>
              <a:path w="188594" h="125729">
                <a:moveTo>
                  <a:pt x="0" y="0"/>
                </a:moveTo>
                <a:lnTo>
                  <a:pt x="0" y="125441"/>
                </a:lnTo>
                <a:lnTo>
                  <a:pt x="188161" y="125441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6" name="object 38">
            <a:extLst>
              <a:ext uri="{FF2B5EF4-FFF2-40B4-BE49-F238E27FC236}">
                <a16:creationId xmlns:a16="http://schemas.microsoft.com/office/drawing/2014/main" id="{F5259D35-EC41-488A-9A0B-431AD6517BA9}"/>
              </a:ext>
            </a:extLst>
          </p:cNvPr>
          <p:cNvSpPr/>
          <p:nvPr/>
        </p:nvSpPr>
        <p:spPr>
          <a:xfrm>
            <a:off x="11229541" y="3064118"/>
            <a:ext cx="114364" cy="76243"/>
          </a:xfrm>
          <a:custGeom>
            <a:avLst/>
            <a:gdLst/>
            <a:ahLst/>
            <a:cxnLst/>
            <a:rect l="l" t="t" r="r" b="b"/>
            <a:pathLst>
              <a:path w="188594" h="125729">
                <a:moveTo>
                  <a:pt x="0" y="125441"/>
                </a:moveTo>
                <a:lnTo>
                  <a:pt x="0" y="0"/>
                </a:lnTo>
                <a:lnTo>
                  <a:pt x="188161" y="125441"/>
                </a:lnTo>
                <a:lnTo>
                  <a:pt x="0" y="125441"/>
                </a:lnTo>
                <a:close/>
              </a:path>
            </a:pathLst>
          </a:custGeom>
          <a:ln w="20906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7" name="object 39">
            <a:extLst>
              <a:ext uri="{FF2B5EF4-FFF2-40B4-BE49-F238E27FC236}">
                <a16:creationId xmlns:a16="http://schemas.microsoft.com/office/drawing/2014/main" id="{F078B7D1-EC56-4983-BF45-0A633EF52259}"/>
              </a:ext>
            </a:extLst>
          </p:cNvPr>
          <p:cNvSpPr/>
          <p:nvPr/>
        </p:nvSpPr>
        <p:spPr>
          <a:xfrm>
            <a:off x="11204187" y="3178219"/>
            <a:ext cx="101657" cy="76243"/>
          </a:xfrm>
          <a:custGeom>
            <a:avLst/>
            <a:gdLst/>
            <a:ahLst/>
            <a:cxnLst/>
            <a:rect l="l" t="t" r="r" b="b"/>
            <a:pathLst>
              <a:path w="167640" h="125729">
                <a:moveTo>
                  <a:pt x="0" y="0"/>
                </a:moveTo>
                <a:lnTo>
                  <a:pt x="0" y="125440"/>
                </a:lnTo>
                <a:lnTo>
                  <a:pt x="167251" y="125440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8" name="object 40">
            <a:extLst>
              <a:ext uri="{FF2B5EF4-FFF2-40B4-BE49-F238E27FC236}">
                <a16:creationId xmlns:a16="http://schemas.microsoft.com/office/drawing/2014/main" id="{36C497AD-E286-40B0-8273-D595DF592A8B}"/>
              </a:ext>
            </a:extLst>
          </p:cNvPr>
          <p:cNvSpPr/>
          <p:nvPr/>
        </p:nvSpPr>
        <p:spPr>
          <a:xfrm>
            <a:off x="11204187" y="3178219"/>
            <a:ext cx="101657" cy="76243"/>
          </a:xfrm>
          <a:custGeom>
            <a:avLst/>
            <a:gdLst/>
            <a:ahLst/>
            <a:cxnLst/>
            <a:rect l="l" t="t" r="r" b="b"/>
            <a:pathLst>
              <a:path w="167640" h="125729">
                <a:moveTo>
                  <a:pt x="0" y="125441"/>
                </a:moveTo>
                <a:lnTo>
                  <a:pt x="0" y="0"/>
                </a:lnTo>
                <a:lnTo>
                  <a:pt x="167254" y="125441"/>
                </a:lnTo>
                <a:lnTo>
                  <a:pt x="0" y="125441"/>
                </a:lnTo>
                <a:close/>
              </a:path>
            </a:pathLst>
          </a:custGeom>
          <a:ln w="20906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9" name="object 41">
            <a:extLst>
              <a:ext uri="{FF2B5EF4-FFF2-40B4-BE49-F238E27FC236}">
                <a16:creationId xmlns:a16="http://schemas.microsoft.com/office/drawing/2014/main" id="{612ACDE6-FAEC-497C-B72B-D92097835EB8}"/>
              </a:ext>
            </a:extLst>
          </p:cNvPr>
          <p:cNvSpPr/>
          <p:nvPr/>
        </p:nvSpPr>
        <p:spPr>
          <a:xfrm>
            <a:off x="11102765" y="3241609"/>
            <a:ext cx="114364" cy="63536"/>
          </a:xfrm>
          <a:custGeom>
            <a:avLst/>
            <a:gdLst/>
            <a:ahLst/>
            <a:cxnLst/>
            <a:rect l="l" t="t" r="r" b="b"/>
            <a:pathLst>
              <a:path w="188594" h="104775">
                <a:moveTo>
                  <a:pt x="0" y="0"/>
                </a:moveTo>
                <a:lnTo>
                  <a:pt x="0" y="104533"/>
                </a:lnTo>
                <a:lnTo>
                  <a:pt x="188161" y="10453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0" name="object 42">
            <a:extLst>
              <a:ext uri="{FF2B5EF4-FFF2-40B4-BE49-F238E27FC236}">
                <a16:creationId xmlns:a16="http://schemas.microsoft.com/office/drawing/2014/main" id="{3D5B6B06-75FC-4D11-9764-B0E5A9FD5F2F}"/>
              </a:ext>
            </a:extLst>
          </p:cNvPr>
          <p:cNvSpPr/>
          <p:nvPr/>
        </p:nvSpPr>
        <p:spPr>
          <a:xfrm>
            <a:off x="11102765" y="3241609"/>
            <a:ext cx="114364" cy="63536"/>
          </a:xfrm>
          <a:custGeom>
            <a:avLst/>
            <a:gdLst/>
            <a:ahLst/>
            <a:cxnLst/>
            <a:rect l="l" t="t" r="r" b="b"/>
            <a:pathLst>
              <a:path w="188594" h="104775">
                <a:moveTo>
                  <a:pt x="0" y="104534"/>
                </a:moveTo>
                <a:lnTo>
                  <a:pt x="0" y="0"/>
                </a:lnTo>
                <a:lnTo>
                  <a:pt x="188161" y="104534"/>
                </a:lnTo>
                <a:lnTo>
                  <a:pt x="0" y="104534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1" name="object 43">
            <a:extLst>
              <a:ext uri="{FF2B5EF4-FFF2-40B4-BE49-F238E27FC236}">
                <a16:creationId xmlns:a16="http://schemas.microsoft.com/office/drawing/2014/main" id="{B8004597-F2CE-4B1D-842C-6D0856705386}"/>
              </a:ext>
            </a:extLst>
          </p:cNvPr>
          <p:cNvSpPr/>
          <p:nvPr/>
        </p:nvSpPr>
        <p:spPr>
          <a:xfrm>
            <a:off x="7058499" y="1897748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114991" y="0"/>
                </a:moveTo>
                <a:lnTo>
                  <a:pt x="70232" y="10679"/>
                </a:lnTo>
                <a:lnTo>
                  <a:pt x="33680" y="39802"/>
                </a:lnTo>
                <a:lnTo>
                  <a:pt x="9036" y="82997"/>
                </a:lnTo>
                <a:lnTo>
                  <a:pt x="0" y="135894"/>
                </a:lnTo>
                <a:lnTo>
                  <a:pt x="9036" y="188790"/>
                </a:lnTo>
                <a:lnTo>
                  <a:pt x="33680" y="231986"/>
                </a:lnTo>
                <a:lnTo>
                  <a:pt x="70232" y="261109"/>
                </a:lnTo>
                <a:lnTo>
                  <a:pt x="114991" y="271788"/>
                </a:lnTo>
                <a:lnTo>
                  <a:pt x="159750" y="261109"/>
                </a:lnTo>
                <a:lnTo>
                  <a:pt x="196301" y="231986"/>
                </a:lnTo>
                <a:lnTo>
                  <a:pt x="220945" y="188790"/>
                </a:lnTo>
                <a:lnTo>
                  <a:pt x="229982" y="135894"/>
                </a:lnTo>
                <a:lnTo>
                  <a:pt x="220945" y="82997"/>
                </a:lnTo>
                <a:lnTo>
                  <a:pt x="196301" y="39802"/>
                </a:lnTo>
                <a:lnTo>
                  <a:pt x="159750" y="10679"/>
                </a:lnTo>
                <a:lnTo>
                  <a:pt x="11499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2" name="object 44">
            <a:extLst>
              <a:ext uri="{FF2B5EF4-FFF2-40B4-BE49-F238E27FC236}">
                <a16:creationId xmlns:a16="http://schemas.microsoft.com/office/drawing/2014/main" id="{1D37F432-C655-4714-8C2A-C974730ED8A7}"/>
              </a:ext>
            </a:extLst>
          </p:cNvPr>
          <p:cNvSpPr/>
          <p:nvPr/>
        </p:nvSpPr>
        <p:spPr>
          <a:xfrm>
            <a:off x="7058499" y="1897748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4">
                <a:moveTo>
                  <a:pt x="0" y="135894"/>
                </a:moveTo>
                <a:lnTo>
                  <a:pt x="9036" y="82998"/>
                </a:lnTo>
                <a:lnTo>
                  <a:pt x="33679" y="39802"/>
                </a:lnTo>
                <a:lnTo>
                  <a:pt x="70229" y="10679"/>
                </a:lnTo>
                <a:lnTo>
                  <a:pt x="114987" y="0"/>
                </a:lnTo>
                <a:lnTo>
                  <a:pt x="159746" y="10679"/>
                </a:lnTo>
                <a:lnTo>
                  <a:pt x="196296" y="39802"/>
                </a:lnTo>
                <a:lnTo>
                  <a:pt x="220939" y="82998"/>
                </a:lnTo>
                <a:lnTo>
                  <a:pt x="229975" y="135894"/>
                </a:lnTo>
                <a:lnTo>
                  <a:pt x="220939" y="188790"/>
                </a:lnTo>
                <a:lnTo>
                  <a:pt x="196296" y="231986"/>
                </a:lnTo>
                <a:lnTo>
                  <a:pt x="159746" y="261109"/>
                </a:lnTo>
                <a:lnTo>
                  <a:pt x="114987" y="271789"/>
                </a:lnTo>
                <a:lnTo>
                  <a:pt x="70229" y="261109"/>
                </a:lnTo>
                <a:lnTo>
                  <a:pt x="33679" y="231986"/>
                </a:lnTo>
                <a:lnTo>
                  <a:pt x="9036" y="188790"/>
                </a:lnTo>
                <a:lnTo>
                  <a:pt x="0" y="135894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3" name="object 45">
            <a:extLst>
              <a:ext uri="{FF2B5EF4-FFF2-40B4-BE49-F238E27FC236}">
                <a16:creationId xmlns:a16="http://schemas.microsoft.com/office/drawing/2014/main" id="{124A2A51-36A4-4C72-92CD-C4E6B37B98BA}"/>
              </a:ext>
            </a:extLst>
          </p:cNvPr>
          <p:cNvSpPr/>
          <p:nvPr/>
        </p:nvSpPr>
        <p:spPr>
          <a:xfrm>
            <a:off x="8985545" y="1504732"/>
            <a:ext cx="279172" cy="317293"/>
          </a:xfrm>
          <a:custGeom>
            <a:avLst/>
            <a:gdLst/>
            <a:ahLst/>
            <a:cxnLst/>
            <a:rect l="l" t="t" r="r" b="b"/>
            <a:pathLst>
              <a:path w="460375" h="523239">
                <a:moveTo>
                  <a:pt x="0" y="0"/>
                </a:moveTo>
                <a:lnTo>
                  <a:pt x="459950" y="522671"/>
                </a:lnTo>
              </a:path>
            </a:pathLst>
          </a:custGeom>
          <a:ln w="10453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4" name="object 46">
            <a:extLst>
              <a:ext uri="{FF2B5EF4-FFF2-40B4-BE49-F238E27FC236}">
                <a16:creationId xmlns:a16="http://schemas.microsoft.com/office/drawing/2014/main" id="{8FF35ED4-C13A-4E94-A862-4C18DB8BCEFF}"/>
              </a:ext>
            </a:extLst>
          </p:cNvPr>
          <p:cNvSpPr/>
          <p:nvPr/>
        </p:nvSpPr>
        <p:spPr>
          <a:xfrm>
            <a:off x="10589308" y="1916765"/>
            <a:ext cx="177515" cy="202929"/>
          </a:xfrm>
          <a:custGeom>
            <a:avLst/>
            <a:gdLst/>
            <a:ahLst/>
            <a:cxnLst/>
            <a:rect l="l" t="t" r="r" b="b"/>
            <a:pathLst>
              <a:path w="292734" h="334645">
                <a:moveTo>
                  <a:pt x="0" y="0"/>
                </a:moveTo>
                <a:lnTo>
                  <a:pt x="0" y="334509"/>
                </a:lnTo>
                <a:lnTo>
                  <a:pt x="292692" y="33450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5" name="object 47">
            <a:extLst>
              <a:ext uri="{FF2B5EF4-FFF2-40B4-BE49-F238E27FC236}">
                <a16:creationId xmlns:a16="http://schemas.microsoft.com/office/drawing/2014/main" id="{B303E928-1E6B-4DE6-A72E-BD3E19FC540D}"/>
              </a:ext>
            </a:extLst>
          </p:cNvPr>
          <p:cNvSpPr/>
          <p:nvPr/>
        </p:nvSpPr>
        <p:spPr>
          <a:xfrm>
            <a:off x="7185280" y="3178220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5">
                <a:moveTo>
                  <a:pt x="114991" y="0"/>
                </a:moveTo>
                <a:lnTo>
                  <a:pt x="70232" y="10678"/>
                </a:lnTo>
                <a:lnTo>
                  <a:pt x="33680" y="39801"/>
                </a:lnTo>
                <a:lnTo>
                  <a:pt x="9036" y="82997"/>
                </a:lnTo>
                <a:lnTo>
                  <a:pt x="0" y="135894"/>
                </a:lnTo>
                <a:lnTo>
                  <a:pt x="9036" y="188790"/>
                </a:lnTo>
                <a:lnTo>
                  <a:pt x="33680" y="231985"/>
                </a:lnTo>
                <a:lnTo>
                  <a:pt x="70232" y="261109"/>
                </a:lnTo>
                <a:lnTo>
                  <a:pt x="114991" y="271788"/>
                </a:lnTo>
                <a:lnTo>
                  <a:pt x="159748" y="261109"/>
                </a:lnTo>
                <a:lnTo>
                  <a:pt x="196296" y="231985"/>
                </a:lnTo>
                <a:lnTo>
                  <a:pt x="220936" y="188790"/>
                </a:lnTo>
                <a:lnTo>
                  <a:pt x="229972" y="135894"/>
                </a:lnTo>
                <a:lnTo>
                  <a:pt x="220936" y="82997"/>
                </a:lnTo>
                <a:lnTo>
                  <a:pt x="196296" y="39801"/>
                </a:lnTo>
                <a:lnTo>
                  <a:pt x="159748" y="10678"/>
                </a:lnTo>
                <a:lnTo>
                  <a:pt x="11499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6" name="object 48">
            <a:extLst>
              <a:ext uri="{FF2B5EF4-FFF2-40B4-BE49-F238E27FC236}">
                <a16:creationId xmlns:a16="http://schemas.microsoft.com/office/drawing/2014/main" id="{121EDFCC-0126-4626-97A0-E1B1D9558EA1}"/>
              </a:ext>
            </a:extLst>
          </p:cNvPr>
          <p:cNvSpPr/>
          <p:nvPr/>
        </p:nvSpPr>
        <p:spPr>
          <a:xfrm>
            <a:off x="7185280" y="3178220"/>
            <a:ext cx="139778" cy="165193"/>
          </a:xfrm>
          <a:custGeom>
            <a:avLst/>
            <a:gdLst/>
            <a:ahLst/>
            <a:cxnLst/>
            <a:rect l="l" t="t" r="r" b="b"/>
            <a:pathLst>
              <a:path w="230504" h="272415">
                <a:moveTo>
                  <a:pt x="0" y="135894"/>
                </a:moveTo>
                <a:lnTo>
                  <a:pt x="9036" y="82998"/>
                </a:lnTo>
                <a:lnTo>
                  <a:pt x="33679" y="39802"/>
                </a:lnTo>
                <a:lnTo>
                  <a:pt x="70229" y="10679"/>
                </a:lnTo>
                <a:lnTo>
                  <a:pt x="114987" y="0"/>
                </a:lnTo>
                <a:lnTo>
                  <a:pt x="159746" y="10679"/>
                </a:lnTo>
                <a:lnTo>
                  <a:pt x="196296" y="39802"/>
                </a:lnTo>
                <a:lnTo>
                  <a:pt x="220939" y="82998"/>
                </a:lnTo>
                <a:lnTo>
                  <a:pt x="229975" y="135894"/>
                </a:lnTo>
                <a:lnTo>
                  <a:pt x="220939" y="188790"/>
                </a:lnTo>
                <a:lnTo>
                  <a:pt x="196296" y="231986"/>
                </a:lnTo>
                <a:lnTo>
                  <a:pt x="159746" y="261109"/>
                </a:lnTo>
                <a:lnTo>
                  <a:pt x="114987" y="271789"/>
                </a:lnTo>
                <a:lnTo>
                  <a:pt x="70229" y="261109"/>
                </a:lnTo>
                <a:lnTo>
                  <a:pt x="33679" y="231986"/>
                </a:lnTo>
                <a:lnTo>
                  <a:pt x="9036" y="188790"/>
                </a:lnTo>
                <a:lnTo>
                  <a:pt x="0" y="135894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7" name="object 49">
            <a:extLst>
              <a:ext uri="{FF2B5EF4-FFF2-40B4-BE49-F238E27FC236}">
                <a16:creationId xmlns:a16="http://schemas.microsoft.com/office/drawing/2014/main" id="{8192A952-7579-45EF-9075-F30C85997844}"/>
              </a:ext>
            </a:extLst>
          </p:cNvPr>
          <p:cNvSpPr/>
          <p:nvPr/>
        </p:nvSpPr>
        <p:spPr>
          <a:xfrm>
            <a:off x="7426163" y="2645746"/>
            <a:ext cx="139455" cy="1521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8" name="object 50">
            <a:extLst>
              <a:ext uri="{FF2B5EF4-FFF2-40B4-BE49-F238E27FC236}">
                <a16:creationId xmlns:a16="http://schemas.microsoft.com/office/drawing/2014/main" id="{FBFD9FD3-7CF8-4C57-8A63-2D1B3874048A}"/>
              </a:ext>
            </a:extLst>
          </p:cNvPr>
          <p:cNvSpPr/>
          <p:nvPr/>
        </p:nvSpPr>
        <p:spPr>
          <a:xfrm>
            <a:off x="7426163" y="2645746"/>
            <a:ext cx="139778" cy="152486"/>
          </a:xfrm>
          <a:custGeom>
            <a:avLst/>
            <a:gdLst/>
            <a:ahLst/>
            <a:cxnLst/>
            <a:rect l="l" t="t" r="r" b="b"/>
            <a:pathLst>
              <a:path w="230504" h="251460">
                <a:moveTo>
                  <a:pt x="0" y="125441"/>
                </a:moveTo>
                <a:lnTo>
                  <a:pt x="9036" y="76613"/>
                </a:lnTo>
                <a:lnTo>
                  <a:pt x="33679" y="36740"/>
                </a:lnTo>
                <a:lnTo>
                  <a:pt x="70229" y="9857"/>
                </a:lnTo>
                <a:lnTo>
                  <a:pt x="114987" y="0"/>
                </a:lnTo>
                <a:lnTo>
                  <a:pt x="159746" y="9857"/>
                </a:lnTo>
                <a:lnTo>
                  <a:pt x="196296" y="36740"/>
                </a:lnTo>
                <a:lnTo>
                  <a:pt x="220939" y="76613"/>
                </a:lnTo>
                <a:lnTo>
                  <a:pt x="229975" y="125441"/>
                </a:lnTo>
                <a:lnTo>
                  <a:pt x="220939" y="174268"/>
                </a:lnTo>
                <a:lnTo>
                  <a:pt x="196296" y="214141"/>
                </a:lnTo>
                <a:lnTo>
                  <a:pt x="159746" y="241024"/>
                </a:lnTo>
                <a:lnTo>
                  <a:pt x="114987" y="250882"/>
                </a:lnTo>
                <a:lnTo>
                  <a:pt x="70229" y="241024"/>
                </a:lnTo>
                <a:lnTo>
                  <a:pt x="33679" y="214141"/>
                </a:lnTo>
                <a:lnTo>
                  <a:pt x="9036" y="174268"/>
                </a:lnTo>
                <a:lnTo>
                  <a:pt x="0" y="125441"/>
                </a:lnTo>
                <a:close/>
              </a:path>
            </a:pathLst>
          </a:custGeom>
          <a:ln w="20906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9" name="object 51">
            <a:extLst>
              <a:ext uri="{FF2B5EF4-FFF2-40B4-BE49-F238E27FC236}">
                <a16:creationId xmlns:a16="http://schemas.microsoft.com/office/drawing/2014/main" id="{D17510B6-61A4-454E-AA91-72D410B3DBC7}"/>
              </a:ext>
            </a:extLst>
          </p:cNvPr>
          <p:cNvSpPr/>
          <p:nvPr/>
        </p:nvSpPr>
        <p:spPr>
          <a:xfrm>
            <a:off x="9416595" y="3216253"/>
            <a:ext cx="152486" cy="88950"/>
          </a:xfrm>
          <a:custGeom>
            <a:avLst/>
            <a:gdLst/>
            <a:ahLst/>
            <a:cxnLst/>
            <a:rect l="l" t="t" r="r" b="b"/>
            <a:pathLst>
              <a:path w="251459" h="146684">
                <a:moveTo>
                  <a:pt x="0" y="146347"/>
                </a:moveTo>
                <a:lnTo>
                  <a:pt x="250882" y="0"/>
                </a:lnTo>
              </a:path>
            </a:pathLst>
          </a:custGeom>
          <a:ln w="62720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0" name="object 52">
            <a:extLst>
              <a:ext uri="{FF2B5EF4-FFF2-40B4-BE49-F238E27FC236}">
                <a16:creationId xmlns:a16="http://schemas.microsoft.com/office/drawing/2014/main" id="{4C690A6E-26AB-4587-BC21-D67B4F85B37A}"/>
              </a:ext>
            </a:extLst>
          </p:cNvPr>
          <p:cNvSpPr/>
          <p:nvPr/>
        </p:nvSpPr>
        <p:spPr>
          <a:xfrm>
            <a:off x="8719307" y="2886627"/>
            <a:ext cx="152486" cy="101657"/>
          </a:xfrm>
          <a:custGeom>
            <a:avLst/>
            <a:gdLst/>
            <a:ahLst/>
            <a:cxnLst/>
            <a:rect l="l" t="t" r="r" b="b"/>
            <a:pathLst>
              <a:path w="251459" h="167640">
                <a:moveTo>
                  <a:pt x="0" y="167254"/>
                </a:moveTo>
                <a:lnTo>
                  <a:pt x="250882" y="0"/>
                </a:lnTo>
              </a:path>
            </a:pathLst>
          </a:custGeom>
          <a:ln w="627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1" name="object 53">
            <a:extLst>
              <a:ext uri="{FF2B5EF4-FFF2-40B4-BE49-F238E27FC236}">
                <a16:creationId xmlns:a16="http://schemas.microsoft.com/office/drawing/2014/main" id="{4CE14F7D-BE64-450A-8C9B-1760CFCDC100}"/>
              </a:ext>
            </a:extLst>
          </p:cNvPr>
          <p:cNvSpPr/>
          <p:nvPr/>
        </p:nvSpPr>
        <p:spPr>
          <a:xfrm>
            <a:off x="8884123" y="2658424"/>
            <a:ext cx="152486" cy="88950"/>
          </a:xfrm>
          <a:custGeom>
            <a:avLst/>
            <a:gdLst/>
            <a:ahLst/>
            <a:cxnLst/>
            <a:rect l="l" t="t" r="r" b="b"/>
            <a:pathLst>
              <a:path w="251459" h="146685">
                <a:moveTo>
                  <a:pt x="0" y="146347"/>
                </a:moveTo>
                <a:lnTo>
                  <a:pt x="250882" y="0"/>
                </a:lnTo>
              </a:path>
            </a:pathLst>
          </a:custGeom>
          <a:ln w="62720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2" name="object 54">
            <a:extLst>
              <a:ext uri="{FF2B5EF4-FFF2-40B4-BE49-F238E27FC236}">
                <a16:creationId xmlns:a16="http://schemas.microsoft.com/office/drawing/2014/main" id="{6B21450C-E904-4827-8D33-88DD958E42C9}"/>
              </a:ext>
            </a:extLst>
          </p:cNvPr>
          <p:cNvSpPr/>
          <p:nvPr/>
        </p:nvSpPr>
        <p:spPr>
          <a:xfrm>
            <a:off x="6037302" y="4357529"/>
            <a:ext cx="6060146" cy="760888"/>
          </a:xfrm>
          <a:custGeom>
            <a:avLst/>
            <a:gdLst/>
            <a:ahLst/>
            <a:cxnLst/>
            <a:rect l="l" t="t" r="r" b="b"/>
            <a:pathLst>
              <a:path w="9993630" h="1254759">
                <a:moveTo>
                  <a:pt x="0" y="1254411"/>
                </a:moveTo>
                <a:lnTo>
                  <a:pt x="9993475" y="1254411"/>
                </a:lnTo>
                <a:lnTo>
                  <a:pt x="9993475" y="0"/>
                </a:lnTo>
                <a:lnTo>
                  <a:pt x="0" y="0"/>
                </a:lnTo>
                <a:lnTo>
                  <a:pt x="0" y="125441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3" name="object 55">
            <a:extLst>
              <a:ext uri="{FF2B5EF4-FFF2-40B4-BE49-F238E27FC236}">
                <a16:creationId xmlns:a16="http://schemas.microsoft.com/office/drawing/2014/main" id="{9574085D-8EA7-40D1-910B-573D55D666B9}"/>
              </a:ext>
            </a:extLst>
          </p:cNvPr>
          <p:cNvSpPr/>
          <p:nvPr/>
        </p:nvSpPr>
        <p:spPr>
          <a:xfrm>
            <a:off x="6157742" y="4566715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5" h="585470">
                <a:moveTo>
                  <a:pt x="0" y="585391"/>
                </a:moveTo>
                <a:lnTo>
                  <a:pt x="543578" y="585391"/>
                </a:lnTo>
                <a:lnTo>
                  <a:pt x="543578" y="0"/>
                </a:lnTo>
                <a:lnTo>
                  <a:pt x="0" y="0"/>
                </a:lnTo>
                <a:lnTo>
                  <a:pt x="0" y="585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4" name="object 56">
            <a:extLst>
              <a:ext uri="{FF2B5EF4-FFF2-40B4-BE49-F238E27FC236}">
                <a16:creationId xmlns:a16="http://schemas.microsoft.com/office/drawing/2014/main" id="{EE1AFB93-3EB2-49F0-9F24-082D50A3FCBD}"/>
              </a:ext>
            </a:extLst>
          </p:cNvPr>
          <p:cNvSpPr/>
          <p:nvPr/>
        </p:nvSpPr>
        <p:spPr>
          <a:xfrm>
            <a:off x="6157742" y="4566715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5" h="585470">
                <a:moveTo>
                  <a:pt x="0" y="0"/>
                </a:moveTo>
                <a:lnTo>
                  <a:pt x="543578" y="0"/>
                </a:lnTo>
                <a:lnTo>
                  <a:pt x="543578" y="585391"/>
                </a:lnTo>
                <a:lnTo>
                  <a:pt x="0" y="585391"/>
                </a:lnTo>
                <a:lnTo>
                  <a:pt x="0" y="0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5" name="object 57">
            <a:extLst>
              <a:ext uri="{FF2B5EF4-FFF2-40B4-BE49-F238E27FC236}">
                <a16:creationId xmlns:a16="http://schemas.microsoft.com/office/drawing/2014/main" id="{FC1B2E1A-0A3A-4FD3-97BC-AC0B1ADCC7B0}"/>
              </a:ext>
            </a:extLst>
          </p:cNvPr>
          <p:cNvSpPr/>
          <p:nvPr/>
        </p:nvSpPr>
        <p:spPr>
          <a:xfrm>
            <a:off x="7070553" y="4566715"/>
            <a:ext cx="342322" cy="355030"/>
          </a:xfrm>
          <a:custGeom>
            <a:avLst/>
            <a:gdLst/>
            <a:ahLst/>
            <a:cxnLst/>
            <a:rect l="l" t="t" r="r" b="b"/>
            <a:pathLst>
              <a:path w="564515" h="585470">
                <a:moveTo>
                  <a:pt x="0" y="585391"/>
                </a:moveTo>
                <a:lnTo>
                  <a:pt x="564485" y="585391"/>
                </a:lnTo>
                <a:lnTo>
                  <a:pt x="564485" y="0"/>
                </a:lnTo>
                <a:lnTo>
                  <a:pt x="0" y="0"/>
                </a:lnTo>
                <a:lnTo>
                  <a:pt x="0" y="585391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6" name="object 58">
            <a:extLst>
              <a:ext uri="{FF2B5EF4-FFF2-40B4-BE49-F238E27FC236}">
                <a16:creationId xmlns:a16="http://schemas.microsoft.com/office/drawing/2014/main" id="{BB67898B-8F5B-4077-9795-95A85EAF1EA2}"/>
              </a:ext>
            </a:extLst>
          </p:cNvPr>
          <p:cNvSpPr/>
          <p:nvPr/>
        </p:nvSpPr>
        <p:spPr>
          <a:xfrm>
            <a:off x="7070553" y="4566715"/>
            <a:ext cx="342322" cy="355030"/>
          </a:xfrm>
          <a:custGeom>
            <a:avLst/>
            <a:gdLst/>
            <a:ahLst/>
            <a:cxnLst/>
            <a:rect l="l" t="t" r="r" b="b"/>
            <a:pathLst>
              <a:path w="564515" h="585470">
                <a:moveTo>
                  <a:pt x="0" y="0"/>
                </a:moveTo>
                <a:lnTo>
                  <a:pt x="564484" y="0"/>
                </a:lnTo>
                <a:lnTo>
                  <a:pt x="564484" y="585391"/>
                </a:lnTo>
                <a:lnTo>
                  <a:pt x="0" y="585391"/>
                </a:lnTo>
                <a:lnTo>
                  <a:pt x="0" y="0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7" name="object 59">
            <a:extLst>
              <a:ext uri="{FF2B5EF4-FFF2-40B4-BE49-F238E27FC236}">
                <a16:creationId xmlns:a16="http://schemas.microsoft.com/office/drawing/2014/main" id="{A90EEB02-6C3F-49A0-9A9E-8A5C97A5531F}"/>
              </a:ext>
            </a:extLst>
          </p:cNvPr>
          <p:cNvSpPr/>
          <p:nvPr/>
        </p:nvSpPr>
        <p:spPr>
          <a:xfrm>
            <a:off x="7996045" y="4566715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4" h="585470">
                <a:moveTo>
                  <a:pt x="0" y="585391"/>
                </a:moveTo>
                <a:lnTo>
                  <a:pt x="543578" y="585391"/>
                </a:lnTo>
                <a:lnTo>
                  <a:pt x="543578" y="0"/>
                </a:lnTo>
                <a:lnTo>
                  <a:pt x="0" y="0"/>
                </a:lnTo>
                <a:lnTo>
                  <a:pt x="0" y="585391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8" name="object 60">
            <a:extLst>
              <a:ext uri="{FF2B5EF4-FFF2-40B4-BE49-F238E27FC236}">
                <a16:creationId xmlns:a16="http://schemas.microsoft.com/office/drawing/2014/main" id="{8B6A21D6-4861-4409-A7FB-C0F1CD959377}"/>
              </a:ext>
            </a:extLst>
          </p:cNvPr>
          <p:cNvSpPr/>
          <p:nvPr/>
        </p:nvSpPr>
        <p:spPr>
          <a:xfrm>
            <a:off x="7996045" y="4566715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4" h="585470">
                <a:moveTo>
                  <a:pt x="0" y="0"/>
                </a:moveTo>
                <a:lnTo>
                  <a:pt x="543578" y="0"/>
                </a:lnTo>
                <a:lnTo>
                  <a:pt x="543578" y="585391"/>
                </a:lnTo>
                <a:lnTo>
                  <a:pt x="0" y="585391"/>
                </a:lnTo>
                <a:lnTo>
                  <a:pt x="0" y="0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9" name="object 61">
            <a:extLst>
              <a:ext uri="{FF2B5EF4-FFF2-40B4-BE49-F238E27FC236}">
                <a16:creationId xmlns:a16="http://schemas.microsoft.com/office/drawing/2014/main" id="{24CFCC4D-6BE7-47F2-B508-793905A23744}"/>
              </a:ext>
            </a:extLst>
          </p:cNvPr>
          <p:cNvSpPr/>
          <p:nvPr/>
        </p:nvSpPr>
        <p:spPr>
          <a:xfrm>
            <a:off x="8921531" y="4566715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4" h="585470">
                <a:moveTo>
                  <a:pt x="0" y="585391"/>
                </a:moveTo>
                <a:lnTo>
                  <a:pt x="543578" y="585391"/>
                </a:lnTo>
                <a:lnTo>
                  <a:pt x="543578" y="0"/>
                </a:lnTo>
                <a:lnTo>
                  <a:pt x="0" y="0"/>
                </a:lnTo>
                <a:lnTo>
                  <a:pt x="0" y="58539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0" name="object 62">
            <a:extLst>
              <a:ext uri="{FF2B5EF4-FFF2-40B4-BE49-F238E27FC236}">
                <a16:creationId xmlns:a16="http://schemas.microsoft.com/office/drawing/2014/main" id="{F8811C55-57E5-4840-B796-B517B6E43621}"/>
              </a:ext>
            </a:extLst>
          </p:cNvPr>
          <p:cNvSpPr/>
          <p:nvPr/>
        </p:nvSpPr>
        <p:spPr>
          <a:xfrm>
            <a:off x="8921531" y="4566715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4" h="585470">
                <a:moveTo>
                  <a:pt x="0" y="0"/>
                </a:moveTo>
                <a:lnTo>
                  <a:pt x="543578" y="0"/>
                </a:lnTo>
                <a:lnTo>
                  <a:pt x="543578" y="585391"/>
                </a:lnTo>
                <a:lnTo>
                  <a:pt x="0" y="585391"/>
                </a:lnTo>
                <a:lnTo>
                  <a:pt x="0" y="0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1" name="object 63">
            <a:extLst>
              <a:ext uri="{FF2B5EF4-FFF2-40B4-BE49-F238E27FC236}">
                <a16:creationId xmlns:a16="http://schemas.microsoft.com/office/drawing/2014/main" id="{7DB07B32-1FCF-4EBF-BF20-AC836911A302}"/>
              </a:ext>
            </a:extLst>
          </p:cNvPr>
          <p:cNvSpPr/>
          <p:nvPr/>
        </p:nvSpPr>
        <p:spPr>
          <a:xfrm>
            <a:off x="9847023" y="4566715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4" h="585470">
                <a:moveTo>
                  <a:pt x="0" y="585391"/>
                </a:moveTo>
                <a:lnTo>
                  <a:pt x="543578" y="585391"/>
                </a:lnTo>
                <a:lnTo>
                  <a:pt x="543578" y="0"/>
                </a:lnTo>
                <a:lnTo>
                  <a:pt x="0" y="0"/>
                </a:lnTo>
                <a:lnTo>
                  <a:pt x="0" y="585391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2" name="object 64">
            <a:extLst>
              <a:ext uri="{FF2B5EF4-FFF2-40B4-BE49-F238E27FC236}">
                <a16:creationId xmlns:a16="http://schemas.microsoft.com/office/drawing/2014/main" id="{50424CCE-8B76-43A8-83B6-9CE557D028F7}"/>
              </a:ext>
            </a:extLst>
          </p:cNvPr>
          <p:cNvSpPr/>
          <p:nvPr/>
        </p:nvSpPr>
        <p:spPr>
          <a:xfrm>
            <a:off x="9847023" y="4566715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4" h="585470">
                <a:moveTo>
                  <a:pt x="0" y="0"/>
                </a:moveTo>
                <a:lnTo>
                  <a:pt x="543578" y="0"/>
                </a:lnTo>
                <a:lnTo>
                  <a:pt x="543578" y="585391"/>
                </a:lnTo>
                <a:lnTo>
                  <a:pt x="0" y="585391"/>
                </a:lnTo>
                <a:lnTo>
                  <a:pt x="0" y="0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3" name="object 65">
            <a:extLst>
              <a:ext uri="{FF2B5EF4-FFF2-40B4-BE49-F238E27FC236}">
                <a16:creationId xmlns:a16="http://schemas.microsoft.com/office/drawing/2014/main" id="{999C155B-5732-4139-946C-62EBB4125404}"/>
              </a:ext>
            </a:extLst>
          </p:cNvPr>
          <p:cNvSpPr/>
          <p:nvPr/>
        </p:nvSpPr>
        <p:spPr>
          <a:xfrm>
            <a:off x="10759835" y="4566715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4" h="585470">
                <a:moveTo>
                  <a:pt x="0" y="585391"/>
                </a:moveTo>
                <a:lnTo>
                  <a:pt x="543578" y="585391"/>
                </a:lnTo>
                <a:lnTo>
                  <a:pt x="543578" y="0"/>
                </a:lnTo>
                <a:lnTo>
                  <a:pt x="0" y="0"/>
                </a:lnTo>
                <a:lnTo>
                  <a:pt x="0" y="585391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4" name="object 66">
            <a:extLst>
              <a:ext uri="{FF2B5EF4-FFF2-40B4-BE49-F238E27FC236}">
                <a16:creationId xmlns:a16="http://schemas.microsoft.com/office/drawing/2014/main" id="{43B35739-A2FC-42A7-9C80-3099627FCE6A}"/>
              </a:ext>
            </a:extLst>
          </p:cNvPr>
          <p:cNvSpPr/>
          <p:nvPr/>
        </p:nvSpPr>
        <p:spPr>
          <a:xfrm>
            <a:off x="10759835" y="4566715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4" h="585470">
                <a:moveTo>
                  <a:pt x="0" y="0"/>
                </a:moveTo>
                <a:lnTo>
                  <a:pt x="543578" y="0"/>
                </a:lnTo>
                <a:lnTo>
                  <a:pt x="543578" y="585391"/>
                </a:lnTo>
                <a:lnTo>
                  <a:pt x="0" y="585391"/>
                </a:lnTo>
                <a:lnTo>
                  <a:pt x="0" y="0"/>
                </a:lnTo>
                <a:close/>
              </a:path>
            </a:pathLst>
          </a:custGeom>
          <a:ln w="2090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5" name="object 67">
            <a:extLst>
              <a:ext uri="{FF2B5EF4-FFF2-40B4-BE49-F238E27FC236}">
                <a16:creationId xmlns:a16="http://schemas.microsoft.com/office/drawing/2014/main" id="{039E597A-83DE-4EF2-B857-F9410F5416C3}"/>
              </a:ext>
            </a:extLst>
          </p:cNvPr>
          <p:cNvSpPr/>
          <p:nvPr/>
        </p:nvSpPr>
        <p:spPr>
          <a:xfrm>
            <a:off x="11685321" y="4566715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4" h="585470">
                <a:moveTo>
                  <a:pt x="0" y="585391"/>
                </a:moveTo>
                <a:lnTo>
                  <a:pt x="543578" y="585391"/>
                </a:lnTo>
                <a:lnTo>
                  <a:pt x="543578" y="0"/>
                </a:lnTo>
                <a:lnTo>
                  <a:pt x="0" y="0"/>
                </a:lnTo>
                <a:lnTo>
                  <a:pt x="0" y="5853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6" name="object 68">
            <a:extLst>
              <a:ext uri="{FF2B5EF4-FFF2-40B4-BE49-F238E27FC236}">
                <a16:creationId xmlns:a16="http://schemas.microsoft.com/office/drawing/2014/main" id="{DEF8FAA6-93AA-4637-BF84-08BAF54F3311}"/>
              </a:ext>
            </a:extLst>
          </p:cNvPr>
          <p:cNvSpPr/>
          <p:nvPr/>
        </p:nvSpPr>
        <p:spPr>
          <a:xfrm>
            <a:off x="11685321" y="4566715"/>
            <a:ext cx="330000" cy="355030"/>
          </a:xfrm>
          <a:custGeom>
            <a:avLst/>
            <a:gdLst/>
            <a:ahLst/>
            <a:cxnLst/>
            <a:rect l="l" t="t" r="r" b="b"/>
            <a:pathLst>
              <a:path w="544194" h="585470">
                <a:moveTo>
                  <a:pt x="0" y="0"/>
                </a:moveTo>
                <a:lnTo>
                  <a:pt x="543578" y="0"/>
                </a:lnTo>
                <a:lnTo>
                  <a:pt x="543578" y="585391"/>
                </a:lnTo>
                <a:lnTo>
                  <a:pt x="0" y="585391"/>
                </a:lnTo>
                <a:lnTo>
                  <a:pt x="0" y="0"/>
                </a:lnTo>
                <a:close/>
              </a:path>
            </a:pathLst>
          </a:custGeom>
          <a:ln w="20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7" name="object 82">
            <a:extLst>
              <a:ext uri="{FF2B5EF4-FFF2-40B4-BE49-F238E27FC236}">
                <a16:creationId xmlns:a16="http://schemas.microsoft.com/office/drawing/2014/main" id="{A69292C0-FA77-4DD5-96ED-770C26D66DF3}"/>
              </a:ext>
            </a:extLst>
          </p:cNvPr>
          <p:cNvSpPr txBox="1"/>
          <p:nvPr/>
        </p:nvSpPr>
        <p:spPr>
          <a:xfrm>
            <a:off x="6704699" y="4608226"/>
            <a:ext cx="175975" cy="3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322"/>
              </a:lnSpc>
            </a:pPr>
            <a:r>
              <a:rPr sz="2395" b="1" dirty="0">
                <a:latin typeface="Corbel"/>
                <a:cs typeface="Corbel"/>
              </a:rPr>
              <a:t>&lt;</a:t>
            </a:r>
            <a:endParaRPr sz="2395">
              <a:latin typeface="Corbel"/>
              <a:cs typeface="Corbel"/>
            </a:endParaRPr>
          </a:p>
        </p:txBody>
      </p:sp>
      <p:sp>
        <p:nvSpPr>
          <p:cNvPr id="208" name="object 83">
            <a:extLst>
              <a:ext uri="{FF2B5EF4-FFF2-40B4-BE49-F238E27FC236}">
                <a16:creationId xmlns:a16="http://schemas.microsoft.com/office/drawing/2014/main" id="{FCFAE618-7997-4198-A200-924444694518}"/>
              </a:ext>
            </a:extLst>
          </p:cNvPr>
          <p:cNvSpPr txBox="1"/>
          <p:nvPr/>
        </p:nvSpPr>
        <p:spPr>
          <a:xfrm>
            <a:off x="7622267" y="4608226"/>
            <a:ext cx="175975" cy="3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322"/>
              </a:lnSpc>
            </a:pPr>
            <a:r>
              <a:rPr sz="2395" b="1" dirty="0">
                <a:latin typeface="Corbel"/>
                <a:cs typeface="Corbel"/>
              </a:rPr>
              <a:t>&lt;</a:t>
            </a:r>
            <a:endParaRPr sz="2395">
              <a:latin typeface="Corbel"/>
              <a:cs typeface="Corbel"/>
            </a:endParaRPr>
          </a:p>
        </p:txBody>
      </p:sp>
      <p:sp>
        <p:nvSpPr>
          <p:cNvPr id="209" name="object 84">
            <a:extLst>
              <a:ext uri="{FF2B5EF4-FFF2-40B4-BE49-F238E27FC236}">
                <a16:creationId xmlns:a16="http://schemas.microsoft.com/office/drawing/2014/main" id="{E014EE94-7467-4421-B3FF-D533FE48EAE5}"/>
              </a:ext>
            </a:extLst>
          </p:cNvPr>
          <p:cNvSpPr txBox="1"/>
          <p:nvPr/>
        </p:nvSpPr>
        <p:spPr>
          <a:xfrm>
            <a:off x="8539828" y="4608226"/>
            <a:ext cx="175975" cy="3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322"/>
              </a:lnSpc>
            </a:pPr>
            <a:r>
              <a:rPr sz="2395" b="1" dirty="0">
                <a:latin typeface="Corbel"/>
                <a:cs typeface="Corbel"/>
              </a:rPr>
              <a:t>&lt;</a:t>
            </a:r>
            <a:endParaRPr sz="2395">
              <a:latin typeface="Corbel"/>
              <a:cs typeface="Corbel"/>
            </a:endParaRPr>
          </a:p>
        </p:txBody>
      </p:sp>
      <p:sp>
        <p:nvSpPr>
          <p:cNvPr id="210" name="object 85">
            <a:extLst>
              <a:ext uri="{FF2B5EF4-FFF2-40B4-BE49-F238E27FC236}">
                <a16:creationId xmlns:a16="http://schemas.microsoft.com/office/drawing/2014/main" id="{EDCE2744-B0E5-4EB3-9B31-0014206E9C18}"/>
              </a:ext>
            </a:extLst>
          </p:cNvPr>
          <p:cNvSpPr txBox="1"/>
          <p:nvPr/>
        </p:nvSpPr>
        <p:spPr>
          <a:xfrm>
            <a:off x="9457396" y="4608226"/>
            <a:ext cx="175975" cy="3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322"/>
              </a:lnSpc>
            </a:pPr>
            <a:r>
              <a:rPr sz="2395" b="1" dirty="0">
                <a:latin typeface="Corbel"/>
                <a:cs typeface="Corbel"/>
              </a:rPr>
              <a:t>&lt;</a:t>
            </a:r>
            <a:endParaRPr sz="2395">
              <a:latin typeface="Corbel"/>
              <a:cs typeface="Corbel"/>
            </a:endParaRPr>
          </a:p>
        </p:txBody>
      </p:sp>
      <p:sp>
        <p:nvSpPr>
          <p:cNvPr id="211" name="object 86">
            <a:extLst>
              <a:ext uri="{FF2B5EF4-FFF2-40B4-BE49-F238E27FC236}">
                <a16:creationId xmlns:a16="http://schemas.microsoft.com/office/drawing/2014/main" id="{FF666EAD-9483-430B-9356-11D3EF1DE84E}"/>
              </a:ext>
            </a:extLst>
          </p:cNvPr>
          <p:cNvSpPr txBox="1"/>
          <p:nvPr/>
        </p:nvSpPr>
        <p:spPr>
          <a:xfrm>
            <a:off x="10374964" y="4608226"/>
            <a:ext cx="175975" cy="3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322"/>
              </a:lnSpc>
            </a:pPr>
            <a:r>
              <a:rPr sz="2395" b="1" dirty="0">
                <a:latin typeface="Corbel"/>
                <a:cs typeface="Corbel"/>
              </a:rPr>
              <a:t>&lt;</a:t>
            </a:r>
            <a:endParaRPr sz="2395">
              <a:latin typeface="Corbel"/>
              <a:cs typeface="Corbel"/>
            </a:endParaRPr>
          </a:p>
        </p:txBody>
      </p:sp>
      <p:sp>
        <p:nvSpPr>
          <p:cNvPr id="212" name="object 87">
            <a:extLst>
              <a:ext uri="{FF2B5EF4-FFF2-40B4-BE49-F238E27FC236}">
                <a16:creationId xmlns:a16="http://schemas.microsoft.com/office/drawing/2014/main" id="{5A16AFDB-01BC-4ED0-AC5F-3920AC76AF05}"/>
              </a:ext>
            </a:extLst>
          </p:cNvPr>
          <p:cNvSpPr txBox="1"/>
          <p:nvPr/>
        </p:nvSpPr>
        <p:spPr>
          <a:xfrm>
            <a:off x="11292524" y="4608226"/>
            <a:ext cx="175975" cy="302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322"/>
              </a:lnSpc>
            </a:pPr>
            <a:r>
              <a:rPr sz="2395" b="1" dirty="0">
                <a:latin typeface="Corbel"/>
                <a:cs typeface="Corbel"/>
              </a:rPr>
              <a:t>&lt;</a:t>
            </a:r>
            <a:endParaRPr sz="2395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030710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8909" y="2475407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4">
                <a:moveTo>
                  <a:pt x="523544" y="0"/>
                </a:moveTo>
                <a:lnTo>
                  <a:pt x="478925" y="1893"/>
                </a:lnTo>
                <a:lnTo>
                  <a:pt x="434568" y="7572"/>
                </a:lnTo>
                <a:lnTo>
                  <a:pt x="390733" y="17038"/>
                </a:lnTo>
                <a:lnTo>
                  <a:pt x="347683" y="30289"/>
                </a:lnTo>
                <a:lnTo>
                  <a:pt x="305678" y="47327"/>
                </a:lnTo>
                <a:lnTo>
                  <a:pt x="264980" y="68152"/>
                </a:lnTo>
                <a:lnTo>
                  <a:pt x="225851" y="92762"/>
                </a:lnTo>
                <a:lnTo>
                  <a:pt x="188551" y="121159"/>
                </a:lnTo>
                <a:lnTo>
                  <a:pt x="153342" y="153342"/>
                </a:lnTo>
                <a:lnTo>
                  <a:pt x="121159" y="188551"/>
                </a:lnTo>
                <a:lnTo>
                  <a:pt x="92762" y="225851"/>
                </a:lnTo>
                <a:lnTo>
                  <a:pt x="68152" y="264980"/>
                </a:lnTo>
                <a:lnTo>
                  <a:pt x="47327" y="305678"/>
                </a:lnTo>
                <a:lnTo>
                  <a:pt x="30289" y="347683"/>
                </a:lnTo>
                <a:lnTo>
                  <a:pt x="17038" y="390733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2"/>
                </a:lnTo>
                <a:lnTo>
                  <a:pt x="7572" y="612520"/>
                </a:lnTo>
                <a:lnTo>
                  <a:pt x="17038" y="656354"/>
                </a:lnTo>
                <a:lnTo>
                  <a:pt x="30289" y="699405"/>
                </a:lnTo>
                <a:lnTo>
                  <a:pt x="47327" y="741409"/>
                </a:lnTo>
                <a:lnTo>
                  <a:pt x="68152" y="782107"/>
                </a:lnTo>
                <a:lnTo>
                  <a:pt x="92762" y="821237"/>
                </a:lnTo>
                <a:lnTo>
                  <a:pt x="121159" y="858537"/>
                </a:lnTo>
                <a:lnTo>
                  <a:pt x="153342" y="893746"/>
                </a:lnTo>
                <a:lnTo>
                  <a:pt x="188551" y="925929"/>
                </a:lnTo>
                <a:lnTo>
                  <a:pt x="225851" y="954325"/>
                </a:lnTo>
                <a:lnTo>
                  <a:pt x="264980" y="978936"/>
                </a:lnTo>
                <a:lnTo>
                  <a:pt x="305678" y="999760"/>
                </a:lnTo>
                <a:lnTo>
                  <a:pt x="347683" y="1016798"/>
                </a:lnTo>
                <a:lnTo>
                  <a:pt x="390733" y="1030050"/>
                </a:lnTo>
                <a:lnTo>
                  <a:pt x="434568" y="1039516"/>
                </a:lnTo>
                <a:lnTo>
                  <a:pt x="478925" y="1045195"/>
                </a:lnTo>
                <a:lnTo>
                  <a:pt x="523544" y="1047088"/>
                </a:lnTo>
                <a:lnTo>
                  <a:pt x="568162" y="1045195"/>
                </a:lnTo>
                <a:lnTo>
                  <a:pt x="612520" y="1039516"/>
                </a:lnTo>
                <a:lnTo>
                  <a:pt x="656354" y="1030050"/>
                </a:lnTo>
                <a:lnTo>
                  <a:pt x="699405" y="1016798"/>
                </a:lnTo>
                <a:lnTo>
                  <a:pt x="741409" y="999760"/>
                </a:lnTo>
                <a:lnTo>
                  <a:pt x="782107" y="978936"/>
                </a:lnTo>
                <a:lnTo>
                  <a:pt x="821237" y="954325"/>
                </a:lnTo>
                <a:lnTo>
                  <a:pt x="858537" y="925929"/>
                </a:lnTo>
                <a:lnTo>
                  <a:pt x="893746" y="893746"/>
                </a:lnTo>
                <a:lnTo>
                  <a:pt x="925929" y="858537"/>
                </a:lnTo>
                <a:lnTo>
                  <a:pt x="954325" y="821237"/>
                </a:lnTo>
                <a:lnTo>
                  <a:pt x="978936" y="782107"/>
                </a:lnTo>
                <a:lnTo>
                  <a:pt x="999760" y="741409"/>
                </a:lnTo>
                <a:lnTo>
                  <a:pt x="1016798" y="699405"/>
                </a:lnTo>
                <a:lnTo>
                  <a:pt x="1030050" y="656354"/>
                </a:lnTo>
                <a:lnTo>
                  <a:pt x="1039516" y="612520"/>
                </a:lnTo>
                <a:lnTo>
                  <a:pt x="1045195" y="568162"/>
                </a:lnTo>
                <a:lnTo>
                  <a:pt x="1047088" y="523544"/>
                </a:lnTo>
                <a:lnTo>
                  <a:pt x="1045195" y="478925"/>
                </a:lnTo>
                <a:lnTo>
                  <a:pt x="1039516" y="434568"/>
                </a:lnTo>
                <a:lnTo>
                  <a:pt x="1030050" y="390733"/>
                </a:lnTo>
                <a:lnTo>
                  <a:pt x="1016798" y="347683"/>
                </a:lnTo>
                <a:lnTo>
                  <a:pt x="999760" y="305678"/>
                </a:lnTo>
                <a:lnTo>
                  <a:pt x="978936" y="264980"/>
                </a:lnTo>
                <a:lnTo>
                  <a:pt x="954325" y="225851"/>
                </a:lnTo>
                <a:lnTo>
                  <a:pt x="925929" y="188551"/>
                </a:lnTo>
                <a:lnTo>
                  <a:pt x="893746" y="153342"/>
                </a:lnTo>
                <a:lnTo>
                  <a:pt x="858537" y="121159"/>
                </a:lnTo>
                <a:lnTo>
                  <a:pt x="821237" y="92762"/>
                </a:lnTo>
                <a:lnTo>
                  <a:pt x="782107" y="68152"/>
                </a:lnTo>
                <a:lnTo>
                  <a:pt x="741409" y="47327"/>
                </a:lnTo>
                <a:lnTo>
                  <a:pt x="699405" y="30289"/>
                </a:lnTo>
                <a:lnTo>
                  <a:pt x="656354" y="17038"/>
                </a:lnTo>
                <a:lnTo>
                  <a:pt x="612520" y="7572"/>
                </a:lnTo>
                <a:lnTo>
                  <a:pt x="568162" y="1893"/>
                </a:lnTo>
                <a:lnTo>
                  <a:pt x="52354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8116724" y="3183645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4">
                <a:moveTo>
                  <a:pt x="523548" y="0"/>
                </a:moveTo>
                <a:lnTo>
                  <a:pt x="478929" y="1893"/>
                </a:lnTo>
                <a:lnTo>
                  <a:pt x="434571" y="7572"/>
                </a:lnTo>
                <a:lnTo>
                  <a:pt x="390737" y="17038"/>
                </a:lnTo>
                <a:lnTo>
                  <a:pt x="347686" y="30289"/>
                </a:lnTo>
                <a:lnTo>
                  <a:pt x="305681" y="47327"/>
                </a:lnTo>
                <a:lnTo>
                  <a:pt x="264982" y="68152"/>
                </a:lnTo>
                <a:lnTo>
                  <a:pt x="225851" y="92762"/>
                </a:lnTo>
                <a:lnTo>
                  <a:pt x="188550" y="121159"/>
                </a:lnTo>
                <a:lnTo>
                  <a:pt x="153340" y="153342"/>
                </a:lnTo>
                <a:lnTo>
                  <a:pt x="121158" y="188551"/>
                </a:lnTo>
                <a:lnTo>
                  <a:pt x="92761" y="225851"/>
                </a:lnTo>
                <a:lnTo>
                  <a:pt x="68151" y="264980"/>
                </a:lnTo>
                <a:lnTo>
                  <a:pt x="47327" y="305678"/>
                </a:lnTo>
                <a:lnTo>
                  <a:pt x="30289" y="347683"/>
                </a:lnTo>
                <a:lnTo>
                  <a:pt x="17037" y="390733"/>
                </a:lnTo>
                <a:lnTo>
                  <a:pt x="7572" y="434567"/>
                </a:lnTo>
                <a:lnTo>
                  <a:pt x="1893" y="478925"/>
                </a:lnTo>
                <a:lnTo>
                  <a:pt x="0" y="523543"/>
                </a:lnTo>
                <a:lnTo>
                  <a:pt x="1893" y="568162"/>
                </a:lnTo>
                <a:lnTo>
                  <a:pt x="7572" y="612519"/>
                </a:lnTo>
                <a:lnTo>
                  <a:pt x="17037" y="656354"/>
                </a:lnTo>
                <a:lnTo>
                  <a:pt x="30289" y="699404"/>
                </a:lnTo>
                <a:lnTo>
                  <a:pt x="47327" y="741409"/>
                </a:lnTo>
                <a:lnTo>
                  <a:pt x="68151" y="782106"/>
                </a:lnTo>
                <a:lnTo>
                  <a:pt x="92761" y="821236"/>
                </a:lnTo>
                <a:lnTo>
                  <a:pt x="121158" y="858536"/>
                </a:lnTo>
                <a:lnTo>
                  <a:pt x="153340" y="893745"/>
                </a:lnTo>
                <a:lnTo>
                  <a:pt x="188550" y="925928"/>
                </a:lnTo>
                <a:lnTo>
                  <a:pt x="225851" y="954325"/>
                </a:lnTo>
                <a:lnTo>
                  <a:pt x="264982" y="978935"/>
                </a:lnTo>
                <a:lnTo>
                  <a:pt x="305681" y="999760"/>
                </a:lnTo>
                <a:lnTo>
                  <a:pt x="347686" y="1016798"/>
                </a:lnTo>
                <a:lnTo>
                  <a:pt x="390737" y="1030050"/>
                </a:lnTo>
                <a:lnTo>
                  <a:pt x="434571" y="1039515"/>
                </a:lnTo>
                <a:lnTo>
                  <a:pt x="478929" y="1045195"/>
                </a:lnTo>
                <a:lnTo>
                  <a:pt x="523548" y="1047088"/>
                </a:lnTo>
                <a:lnTo>
                  <a:pt x="568166" y="1045195"/>
                </a:lnTo>
                <a:lnTo>
                  <a:pt x="612524" y="1039515"/>
                </a:lnTo>
                <a:lnTo>
                  <a:pt x="656358" y="1030050"/>
                </a:lnTo>
                <a:lnTo>
                  <a:pt x="699408" y="1016798"/>
                </a:lnTo>
                <a:lnTo>
                  <a:pt x="741412" y="999760"/>
                </a:lnTo>
                <a:lnTo>
                  <a:pt x="782110" y="978935"/>
                </a:lnTo>
                <a:lnTo>
                  <a:pt x="821239" y="954325"/>
                </a:lnTo>
                <a:lnTo>
                  <a:pt x="858539" y="925928"/>
                </a:lnTo>
                <a:lnTo>
                  <a:pt x="893747" y="893745"/>
                </a:lnTo>
                <a:lnTo>
                  <a:pt x="925930" y="858536"/>
                </a:lnTo>
                <a:lnTo>
                  <a:pt x="954326" y="821236"/>
                </a:lnTo>
                <a:lnTo>
                  <a:pt x="978937" y="782106"/>
                </a:lnTo>
                <a:lnTo>
                  <a:pt x="999761" y="741409"/>
                </a:lnTo>
                <a:lnTo>
                  <a:pt x="1016798" y="699404"/>
                </a:lnTo>
                <a:lnTo>
                  <a:pt x="1030050" y="656354"/>
                </a:lnTo>
                <a:lnTo>
                  <a:pt x="1039516" y="612519"/>
                </a:lnTo>
                <a:lnTo>
                  <a:pt x="1045195" y="568162"/>
                </a:lnTo>
                <a:lnTo>
                  <a:pt x="1047088" y="523543"/>
                </a:lnTo>
                <a:lnTo>
                  <a:pt x="1045195" y="478925"/>
                </a:lnTo>
                <a:lnTo>
                  <a:pt x="1039516" y="434567"/>
                </a:lnTo>
                <a:lnTo>
                  <a:pt x="1030050" y="390733"/>
                </a:lnTo>
                <a:lnTo>
                  <a:pt x="1016798" y="347683"/>
                </a:lnTo>
                <a:lnTo>
                  <a:pt x="999761" y="305678"/>
                </a:lnTo>
                <a:lnTo>
                  <a:pt x="978937" y="264980"/>
                </a:lnTo>
                <a:lnTo>
                  <a:pt x="954326" y="225851"/>
                </a:lnTo>
                <a:lnTo>
                  <a:pt x="925930" y="188551"/>
                </a:lnTo>
                <a:lnTo>
                  <a:pt x="893747" y="153342"/>
                </a:lnTo>
                <a:lnTo>
                  <a:pt x="858539" y="121159"/>
                </a:lnTo>
                <a:lnTo>
                  <a:pt x="821239" y="92762"/>
                </a:lnTo>
                <a:lnTo>
                  <a:pt x="782110" y="68152"/>
                </a:lnTo>
                <a:lnTo>
                  <a:pt x="741412" y="47327"/>
                </a:lnTo>
                <a:lnTo>
                  <a:pt x="699408" y="30289"/>
                </a:lnTo>
                <a:lnTo>
                  <a:pt x="656358" y="17038"/>
                </a:lnTo>
                <a:lnTo>
                  <a:pt x="612524" y="7572"/>
                </a:lnTo>
                <a:lnTo>
                  <a:pt x="568166" y="1893"/>
                </a:lnTo>
                <a:lnTo>
                  <a:pt x="523548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7233305" y="5381823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523546" y="0"/>
                </a:moveTo>
                <a:lnTo>
                  <a:pt x="478928" y="1893"/>
                </a:lnTo>
                <a:lnTo>
                  <a:pt x="434571" y="7572"/>
                </a:lnTo>
                <a:lnTo>
                  <a:pt x="390737" y="17038"/>
                </a:lnTo>
                <a:lnTo>
                  <a:pt x="347687" y="30290"/>
                </a:lnTo>
                <a:lnTo>
                  <a:pt x="305683" y="47328"/>
                </a:lnTo>
                <a:lnTo>
                  <a:pt x="264985" y="68152"/>
                </a:lnTo>
                <a:lnTo>
                  <a:pt x="225856" y="92763"/>
                </a:lnTo>
                <a:lnTo>
                  <a:pt x="188557" y="121160"/>
                </a:lnTo>
                <a:lnTo>
                  <a:pt x="153348" y="153343"/>
                </a:lnTo>
                <a:lnTo>
                  <a:pt x="121164" y="188552"/>
                </a:lnTo>
                <a:lnTo>
                  <a:pt x="92766" y="225851"/>
                </a:lnTo>
                <a:lnTo>
                  <a:pt x="68154" y="264981"/>
                </a:lnTo>
                <a:lnTo>
                  <a:pt x="47329" y="305679"/>
                </a:lnTo>
                <a:lnTo>
                  <a:pt x="30291" y="347683"/>
                </a:lnTo>
                <a:lnTo>
                  <a:pt x="17038" y="390734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3"/>
                </a:lnTo>
                <a:lnTo>
                  <a:pt x="7572" y="612520"/>
                </a:lnTo>
                <a:lnTo>
                  <a:pt x="17038" y="656354"/>
                </a:lnTo>
                <a:lnTo>
                  <a:pt x="30291" y="699405"/>
                </a:lnTo>
                <a:lnTo>
                  <a:pt x="47329" y="741409"/>
                </a:lnTo>
                <a:lnTo>
                  <a:pt x="68154" y="782107"/>
                </a:lnTo>
                <a:lnTo>
                  <a:pt x="92766" y="821237"/>
                </a:lnTo>
                <a:lnTo>
                  <a:pt x="121164" y="858537"/>
                </a:lnTo>
                <a:lnTo>
                  <a:pt x="153348" y="893745"/>
                </a:lnTo>
                <a:lnTo>
                  <a:pt x="188557" y="925928"/>
                </a:lnTo>
                <a:lnTo>
                  <a:pt x="225856" y="954325"/>
                </a:lnTo>
                <a:lnTo>
                  <a:pt x="264985" y="978936"/>
                </a:lnTo>
                <a:lnTo>
                  <a:pt x="305683" y="999760"/>
                </a:lnTo>
                <a:lnTo>
                  <a:pt x="347687" y="1016799"/>
                </a:lnTo>
                <a:lnTo>
                  <a:pt x="390737" y="1030050"/>
                </a:lnTo>
                <a:lnTo>
                  <a:pt x="434571" y="1039516"/>
                </a:lnTo>
                <a:lnTo>
                  <a:pt x="478928" y="1045195"/>
                </a:lnTo>
                <a:lnTo>
                  <a:pt x="523546" y="1047089"/>
                </a:lnTo>
                <a:lnTo>
                  <a:pt x="568165" y="1045195"/>
                </a:lnTo>
                <a:lnTo>
                  <a:pt x="612522" y="1039516"/>
                </a:lnTo>
                <a:lnTo>
                  <a:pt x="656356" y="1030050"/>
                </a:lnTo>
                <a:lnTo>
                  <a:pt x="699406" y="1016799"/>
                </a:lnTo>
                <a:lnTo>
                  <a:pt x="741410" y="999760"/>
                </a:lnTo>
                <a:lnTo>
                  <a:pt x="782107" y="978936"/>
                </a:lnTo>
                <a:lnTo>
                  <a:pt x="821237" y="954325"/>
                </a:lnTo>
                <a:lnTo>
                  <a:pt x="858536" y="925928"/>
                </a:lnTo>
                <a:lnTo>
                  <a:pt x="893745" y="893745"/>
                </a:lnTo>
                <a:lnTo>
                  <a:pt x="925927" y="858537"/>
                </a:lnTo>
                <a:lnTo>
                  <a:pt x="954324" y="821237"/>
                </a:lnTo>
                <a:lnTo>
                  <a:pt x="978934" y="782107"/>
                </a:lnTo>
                <a:lnTo>
                  <a:pt x="999758" y="741409"/>
                </a:lnTo>
                <a:lnTo>
                  <a:pt x="1016796" y="699405"/>
                </a:lnTo>
                <a:lnTo>
                  <a:pt x="1030048" y="656354"/>
                </a:lnTo>
                <a:lnTo>
                  <a:pt x="1039513" y="612520"/>
                </a:lnTo>
                <a:lnTo>
                  <a:pt x="1045192" y="568163"/>
                </a:lnTo>
                <a:lnTo>
                  <a:pt x="1047085" y="523544"/>
                </a:lnTo>
                <a:lnTo>
                  <a:pt x="1045192" y="478925"/>
                </a:lnTo>
                <a:lnTo>
                  <a:pt x="1039513" y="434568"/>
                </a:lnTo>
                <a:lnTo>
                  <a:pt x="1030048" y="390734"/>
                </a:lnTo>
                <a:lnTo>
                  <a:pt x="1016796" y="347683"/>
                </a:lnTo>
                <a:lnTo>
                  <a:pt x="999758" y="305679"/>
                </a:lnTo>
                <a:lnTo>
                  <a:pt x="978934" y="264981"/>
                </a:lnTo>
                <a:lnTo>
                  <a:pt x="954324" y="225851"/>
                </a:lnTo>
                <a:lnTo>
                  <a:pt x="925927" y="188552"/>
                </a:lnTo>
                <a:lnTo>
                  <a:pt x="893745" y="153343"/>
                </a:lnTo>
                <a:lnTo>
                  <a:pt x="858536" y="121160"/>
                </a:lnTo>
                <a:lnTo>
                  <a:pt x="821237" y="92763"/>
                </a:lnTo>
                <a:lnTo>
                  <a:pt x="782107" y="68152"/>
                </a:lnTo>
                <a:lnTo>
                  <a:pt x="741410" y="47328"/>
                </a:lnTo>
                <a:lnTo>
                  <a:pt x="699406" y="30290"/>
                </a:lnTo>
                <a:lnTo>
                  <a:pt x="656356" y="17038"/>
                </a:lnTo>
                <a:lnTo>
                  <a:pt x="612522" y="7572"/>
                </a:lnTo>
                <a:lnTo>
                  <a:pt x="568165" y="1893"/>
                </a:lnTo>
                <a:lnTo>
                  <a:pt x="523546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2539943" y="3850682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4" h="1047115">
                <a:moveTo>
                  <a:pt x="523544" y="0"/>
                </a:moveTo>
                <a:lnTo>
                  <a:pt x="478925" y="1893"/>
                </a:lnTo>
                <a:lnTo>
                  <a:pt x="434568" y="7572"/>
                </a:lnTo>
                <a:lnTo>
                  <a:pt x="390733" y="17038"/>
                </a:lnTo>
                <a:lnTo>
                  <a:pt x="347683" y="30289"/>
                </a:lnTo>
                <a:lnTo>
                  <a:pt x="305678" y="47327"/>
                </a:lnTo>
                <a:lnTo>
                  <a:pt x="264980" y="68152"/>
                </a:lnTo>
                <a:lnTo>
                  <a:pt x="225851" y="92762"/>
                </a:lnTo>
                <a:lnTo>
                  <a:pt x="188551" y="121159"/>
                </a:lnTo>
                <a:lnTo>
                  <a:pt x="153342" y="153342"/>
                </a:lnTo>
                <a:lnTo>
                  <a:pt x="121159" y="188551"/>
                </a:lnTo>
                <a:lnTo>
                  <a:pt x="92762" y="225851"/>
                </a:lnTo>
                <a:lnTo>
                  <a:pt x="68152" y="264980"/>
                </a:lnTo>
                <a:lnTo>
                  <a:pt x="47327" y="305678"/>
                </a:lnTo>
                <a:lnTo>
                  <a:pt x="30289" y="347683"/>
                </a:lnTo>
                <a:lnTo>
                  <a:pt x="17038" y="390733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2"/>
                </a:lnTo>
                <a:lnTo>
                  <a:pt x="7572" y="612520"/>
                </a:lnTo>
                <a:lnTo>
                  <a:pt x="17038" y="656354"/>
                </a:lnTo>
                <a:lnTo>
                  <a:pt x="30289" y="699405"/>
                </a:lnTo>
                <a:lnTo>
                  <a:pt x="47327" y="741409"/>
                </a:lnTo>
                <a:lnTo>
                  <a:pt x="68152" y="782107"/>
                </a:lnTo>
                <a:lnTo>
                  <a:pt x="92762" y="821237"/>
                </a:lnTo>
                <a:lnTo>
                  <a:pt x="121159" y="858537"/>
                </a:lnTo>
                <a:lnTo>
                  <a:pt x="153342" y="893746"/>
                </a:lnTo>
                <a:lnTo>
                  <a:pt x="188551" y="925929"/>
                </a:lnTo>
                <a:lnTo>
                  <a:pt x="225851" y="954325"/>
                </a:lnTo>
                <a:lnTo>
                  <a:pt x="264980" y="978936"/>
                </a:lnTo>
                <a:lnTo>
                  <a:pt x="305678" y="999760"/>
                </a:lnTo>
                <a:lnTo>
                  <a:pt x="347683" y="1016798"/>
                </a:lnTo>
                <a:lnTo>
                  <a:pt x="390733" y="1030050"/>
                </a:lnTo>
                <a:lnTo>
                  <a:pt x="434568" y="1039516"/>
                </a:lnTo>
                <a:lnTo>
                  <a:pt x="478925" y="1045195"/>
                </a:lnTo>
                <a:lnTo>
                  <a:pt x="523544" y="1047088"/>
                </a:lnTo>
                <a:lnTo>
                  <a:pt x="568162" y="1045195"/>
                </a:lnTo>
                <a:lnTo>
                  <a:pt x="612520" y="1039516"/>
                </a:lnTo>
                <a:lnTo>
                  <a:pt x="656354" y="1030050"/>
                </a:lnTo>
                <a:lnTo>
                  <a:pt x="699405" y="1016798"/>
                </a:lnTo>
                <a:lnTo>
                  <a:pt x="741409" y="999760"/>
                </a:lnTo>
                <a:lnTo>
                  <a:pt x="782107" y="978936"/>
                </a:lnTo>
                <a:lnTo>
                  <a:pt x="821237" y="954325"/>
                </a:lnTo>
                <a:lnTo>
                  <a:pt x="858537" y="925929"/>
                </a:lnTo>
                <a:lnTo>
                  <a:pt x="893746" y="893746"/>
                </a:lnTo>
                <a:lnTo>
                  <a:pt x="925929" y="858537"/>
                </a:lnTo>
                <a:lnTo>
                  <a:pt x="954325" y="821237"/>
                </a:lnTo>
                <a:lnTo>
                  <a:pt x="978936" y="782107"/>
                </a:lnTo>
                <a:lnTo>
                  <a:pt x="999760" y="741409"/>
                </a:lnTo>
                <a:lnTo>
                  <a:pt x="1016798" y="699405"/>
                </a:lnTo>
                <a:lnTo>
                  <a:pt x="1030050" y="656354"/>
                </a:lnTo>
                <a:lnTo>
                  <a:pt x="1039516" y="612520"/>
                </a:lnTo>
                <a:lnTo>
                  <a:pt x="1045195" y="568162"/>
                </a:lnTo>
                <a:lnTo>
                  <a:pt x="1047088" y="523544"/>
                </a:lnTo>
                <a:lnTo>
                  <a:pt x="1045195" y="478925"/>
                </a:lnTo>
                <a:lnTo>
                  <a:pt x="1039516" y="434568"/>
                </a:lnTo>
                <a:lnTo>
                  <a:pt x="1030050" y="390733"/>
                </a:lnTo>
                <a:lnTo>
                  <a:pt x="1016798" y="347683"/>
                </a:lnTo>
                <a:lnTo>
                  <a:pt x="999760" y="305678"/>
                </a:lnTo>
                <a:lnTo>
                  <a:pt x="978936" y="264980"/>
                </a:lnTo>
                <a:lnTo>
                  <a:pt x="954325" y="225851"/>
                </a:lnTo>
                <a:lnTo>
                  <a:pt x="925929" y="188551"/>
                </a:lnTo>
                <a:lnTo>
                  <a:pt x="893746" y="153342"/>
                </a:lnTo>
                <a:lnTo>
                  <a:pt x="858537" y="121159"/>
                </a:lnTo>
                <a:lnTo>
                  <a:pt x="821237" y="92762"/>
                </a:lnTo>
                <a:lnTo>
                  <a:pt x="782107" y="68152"/>
                </a:lnTo>
                <a:lnTo>
                  <a:pt x="741409" y="47327"/>
                </a:lnTo>
                <a:lnTo>
                  <a:pt x="699405" y="30289"/>
                </a:lnTo>
                <a:lnTo>
                  <a:pt x="656354" y="17038"/>
                </a:lnTo>
                <a:lnTo>
                  <a:pt x="612520" y="7572"/>
                </a:lnTo>
                <a:lnTo>
                  <a:pt x="568162" y="1893"/>
                </a:lnTo>
                <a:lnTo>
                  <a:pt x="52354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9832494" y="3286578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4">
                <a:moveTo>
                  <a:pt x="523548" y="0"/>
                </a:moveTo>
                <a:lnTo>
                  <a:pt x="478929" y="1893"/>
                </a:lnTo>
                <a:lnTo>
                  <a:pt x="434571" y="7572"/>
                </a:lnTo>
                <a:lnTo>
                  <a:pt x="390737" y="17038"/>
                </a:lnTo>
                <a:lnTo>
                  <a:pt x="347686" y="30289"/>
                </a:lnTo>
                <a:lnTo>
                  <a:pt x="305681" y="47327"/>
                </a:lnTo>
                <a:lnTo>
                  <a:pt x="264982" y="68152"/>
                </a:lnTo>
                <a:lnTo>
                  <a:pt x="225851" y="92762"/>
                </a:lnTo>
                <a:lnTo>
                  <a:pt x="188550" y="121159"/>
                </a:lnTo>
                <a:lnTo>
                  <a:pt x="153340" y="153342"/>
                </a:lnTo>
                <a:lnTo>
                  <a:pt x="121158" y="188551"/>
                </a:lnTo>
                <a:lnTo>
                  <a:pt x="92761" y="225851"/>
                </a:lnTo>
                <a:lnTo>
                  <a:pt x="68151" y="264980"/>
                </a:lnTo>
                <a:lnTo>
                  <a:pt x="47327" y="305678"/>
                </a:lnTo>
                <a:lnTo>
                  <a:pt x="30289" y="347683"/>
                </a:lnTo>
                <a:lnTo>
                  <a:pt x="17037" y="390733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2"/>
                </a:lnTo>
                <a:lnTo>
                  <a:pt x="7572" y="612520"/>
                </a:lnTo>
                <a:lnTo>
                  <a:pt x="17037" y="656354"/>
                </a:lnTo>
                <a:lnTo>
                  <a:pt x="30289" y="699405"/>
                </a:lnTo>
                <a:lnTo>
                  <a:pt x="47327" y="741409"/>
                </a:lnTo>
                <a:lnTo>
                  <a:pt x="68151" y="782107"/>
                </a:lnTo>
                <a:lnTo>
                  <a:pt x="92761" y="821237"/>
                </a:lnTo>
                <a:lnTo>
                  <a:pt x="121158" y="858537"/>
                </a:lnTo>
                <a:lnTo>
                  <a:pt x="153340" y="893746"/>
                </a:lnTo>
                <a:lnTo>
                  <a:pt x="188550" y="925929"/>
                </a:lnTo>
                <a:lnTo>
                  <a:pt x="225851" y="954325"/>
                </a:lnTo>
                <a:lnTo>
                  <a:pt x="264982" y="978936"/>
                </a:lnTo>
                <a:lnTo>
                  <a:pt x="305681" y="999760"/>
                </a:lnTo>
                <a:lnTo>
                  <a:pt x="347686" y="1016798"/>
                </a:lnTo>
                <a:lnTo>
                  <a:pt x="390737" y="1030050"/>
                </a:lnTo>
                <a:lnTo>
                  <a:pt x="434571" y="1039516"/>
                </a:lnTo>
                <a:lnTo>
                  <a:pt x="478929" y="1045195"/>
                </a:lnTo>
                <a:lnTo>
                  <a:pt x="523548" y="1047088"/>
                </a:lnTo>
                <a:lnTo>
                  <a:pt x="568166" y="1045195"/>
                </a:lnTo>
                <a:lnTo>
                  <a:pt x="612524" y="1039516"/>
                </a:lnTo>
                <a:lnTo>
                  <a:pt x="656358" y="1030050"/>
                </a:lnTo>
                <a:lnTo>
                  <a:pt x="699408" y="1016798"/>
                </a:lnTo>
                <a:lnTo>
                  <a:pt x="741412" y="999760"/>
                </a:lnTo>
                <a:lnTo>
                  <a:pt x="782110" y="978936"/>
                </a:lnTo>
                <a:lnTo>
                  <a:pt x="821239" y="954325"/>
                </a:lnTo>
                <a:lnTo>
                  <a:pt x="858539" y="925929"/>
                </a:lnTo>
                <a:lnTo>
                  <a:pt x="893747" y="893746"/>
                </a:lnTo>
                <a:lnTo>
                  <a:pt x="925930" y="858537"/>
                </a:lnTo>
                <a:lnTo>
                  <a:pt x="954326" y="821237"/>
                </a:lnTo>
                <a:lnTo>
                  <a:pt x="978937" y="782107"/>
                </a:lnTo>
                <a:lnTo>
                  <a:pt x="999761" y="741409"/>
                </a:lnTo>
                <a:lnTo>
                  <a:pt x="1016798" y="699405"/>
                </a:lnTo>
                <a:lnTo>
                  <a:pt x="1030050" y="656354"/>
                </a:lnTo>
                <a:lnTo>
                  <a:pt x="1039516" y="612520"/>
                </a:lnTo>
                <a:lnTo>
                  <a:pt x="1045195" y="568162"/>
                </a:lnTo>
                <a:lnTo>
                  <a:pt x="1047088" y="523544"/>
                </a:lnTo>
                <a:lnTo>
                  <a:pt x="1045195" y="478925"/>
                </a:lnTo>
                <a:lnTo>
                  <a:pt x="1039516" y="434568"/>
                </a:lnTo>
                <a:lnTo>
                  <a:pt x="1030050" y="390733"/>
                </a:lnTo>
                <a:lnTo>
                  <a:pt x="1016798" y="347683"/>
                </a:lnTo>
                <a:lnTo>
                  <a:pt x="999761" y="305678"/>
                </a:lnTo>
                <a:lnTo>
                  <a:pt x="978937" y="264980"/>
                </a:lnTo>
                <a:lnTo>
                  <a:pt x="954326" y="225851"/>
                </a:lnTo>
                <a:lnTo>
                  <a:pt x="925930" y="188551"/>
                </a:lnTo>
                <a:lnTo>
                  <a:pt x="893747" y="153342"/>
                </a:lnTo>
                <a:lnTo>
                  <a:pt x="858539" y="121159"/>
                </a:lnTo>
                <a:lnTo>
                  <a:pt x="821239" y="92762"/>
                </a:lnTo>
                <a:lnTo>
                  <a:pt x="782110" y="68152"/>
                </a:lnTo>
                <a:lnTo>
                  <a:pt x="741412" y="47327"/>
                </a:lnTo>
                <a:lnTo>
                  <a:pt x="699408" y="30289"/>
                </a:lnTo>
                <a:lnTo>
                  <a:pt x="656358" y="17038"/>
                </a:lnTo>
                <a:lnTo>
                  <a:pt x="612524" y="7572"/>
                </a:lnTo>
                <a:lnTo>
                  <a:pt x="568166" y="1893"/>
                </a:lnTo>
                <a:lnTo>
                  <a:pt x="523548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9832494" y="5588976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523548" y="0"/>
                </a:moveTo>
                <a:lnTo>
                  <a:pt x="478929" y="1893"/>
                </a:lnTo>
                <a:lnTo>
                  <a:pt x="434571" y="7572"/>
                </a:lnTo>
                <a:lnTo>
                  <a:pt x="390737" y="17038"/>
                </a:lnTo>
                <a:lnTo>
                  <a:pt x="347686" y="30290"/>
                </a:lnTo>
                <a:lnTo>
                  <a:pt x="305681" y="47328"/>
                </a:lnTo>
                <a:lnTo>
                  <a:pt x="264982" y="68152"/>
                </a:lnTo>
                <a:lnTo>
                  <a:pt x="225851" y="92763"/>
                </a:lnTo>
                <a:lnTo>
                  <a:pt x="188550" y="121160"/>
                </a:lnTo>
                <a:lnTo>
                  <a:pt x="153340" y="153343"/>
                </a:lnTo>
                <a:lnTo>
                  <a:pt x="121158" y="188552"/>
                </a:lnTo>
                <a:lnTo>
                  <a:pt x="92761" y="225851"/>
                </a:lnTo>
                <a:lnTo>
                  <a:pt x="68151" y="264981"/>
                </a:lnTo>
                <a:lnTo>
                  <a:pt x="47327" y="305679"/>
                </a:lnTo>
                <a:lnTo>
                  <a:pt x="30289" y="347683"/>
                </a:lnTo>
                <a:lnTo>
                  <a:pt x="17037" y="390734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3"/>
                </a:lnTo>
                <a:lnTo>
                  <a:pt x="7572" y="612520"/>
                </a:lnTo>
                <a:lnTo>
                  <a:pt x="17037" y="656354"/>
                </a:lnTo>
                <a:lnTo>
                  <a:pt x="30289" y="699405"/>
                </a:lnTo>
                <a:lnTo>
                  <a:pt x="47327" y="741409"/>
                </a:lnTo>
                <a:lnTo>
                  <a:pt x="68151" y="782107"/>
                </a:lnTo>
                <a:lnTo>
                  <a:pt x="92761" y="821237"/>
                </a:lnTo>
                <a:lnTo>
                  <a:pt x="121158" y="858537"/>
                </a:lnTo>
                <a:lnTo>
                  <a:pt x="153340" y="893745"/>
                </a:lnTo>
                <a:lnTo>
                  <a:pt x="188550" y="925928"/>
                </a:lnTo>
                <a:lnTo>
                  <a:pt x="225851" y="954325"/>
                </a:lnTo>
                <a:lnTo>
                  <a:pt x="264982" y="978936"/>
                </a:lnTo>
                <a:lnTo>
                  <a:pt x="305681" y="999760"/>
                </a:lnTo>
                <a:lnTo>
                  <a:pt x="347686" y="1016798"/>
                </a:lnTo>
                <a:lnTo>
                  <a:pt x="390737" y="1030050"/>
                </a:lnTo>
                <a:lnTo>
                  <a:pt x="434571" y="1039516"/>
                </a:lnTo>
                <a:lnTo>
                  <a:pt x="478929" y="1045195"/>
                </a:lnTo>
                <a:lnTo>
                  <a:pt x="523548" y="1047088"/>
                </a:lnTo>
                <a:lnTo>
                  <a:pt x="568166" y="1045195"/>
                </a:lnTo>
                <a:lnTo>
                  <a:pt x="612524" y="1039516"/>
                </a:lnTo>
                <a:lnTo>
                  <a:pt x="656358" y="1030050"/>
                </a:lnTo>
                <a:lnTo>
                  <a:pt x="699408" y="1016798"/>
                </a:lnTo>
                <a:lnTo>
                  <a:pt x="741412" y="999760"/>
                </a:lnTo>
                <a:lnTo>
                  <a:pt x="782110" y="978936"/>
                </a:lnTo>
                <a:lnTo>
                  <a:pt x="821239" y="954325"/>
                </a:lnTo>
                <a:lnTo>
                  <a:pt x="858539" y="925928"/>
                </a:lnTo>
                <a:lnTo>
                  <a:pt x="893747" y="893745"/>
                </a:lnTo>
                <a:lnTo>
                  <a:pt x="925930" y="858537"/>
                </a:lnTo>
                <a:lnTo>
                  <a:pt x="954326" y="821237"/>
                </a:lnTo>
                <a:lnTo>
                  <a:pt x="978937" y="782107"/>
                </a:lnTo>
                <a:lnTo>
                  <a:pt x="999761" y="741409"/>
                </a:lnTo>
                <a:lnTo>
                  <a:pt x="1016798" y="699405"/>
                </a:lnTo>
                <a:lnTo>
                  <a:pt x="1030050" y="656354"/>
                </a:lnTo>
                <a:lnTo>
                  <a:pt x="1039516" y="612520"/>
                </a:lnTo>
                <a:lnTo>
                  <a:pt x="1045195" y="568163"/>
                </a:lnTo>
                <a:lnTo>
                  <a:pt x="1047088" y="523544"/>
                </a:lnTo>
                <a:lnTo>
                  <a:pt x="1045195" y="478925"/>
                </a:lnTo>
                <a:lnTo>
                  <a:pt x="1039516" y="434568"/>
                </a:lnTo>
                <a:lnTo>
                  <a:pt x="1030050" y="390734"/>
                </a:lnTo>
                <a:lnTo>
                  <a:pt x="1016798" y="347683"/>
                </a:lnTo>
                <a:lnTo>
                  <a:pt x="999761" y="305679"/>
                </a:lnTo>
                <a:lnTo>
                  <a:pt x="978937" y="264981"/>
                </a:lnTo>
                <a:lnTo>
                  <a:pt x="954326" y="225851"/>
                </a:lnTo>
                <a:lnTo>
                  <a:pt x="925930" y="188552"/>
                </a:lnTo>
                <a:lnTo>
                  <a:pt x="893747" y="153343"/>
                </a:lnTo>
                <a:lnTo>
                  <a:pt x="858539" y="121160"/>
                </a:lnTo>
                <a:lnTo>
                  <a:pt x="821239" y="92763"/>
                </a:lnTo>
                <a:lnTo>
                  <a:pt x="782110" y="68152"/>
                </a:lnTo>
                <a:lnTo>
                  <a:pt x="741412" y="47328"/>
                </a:lnTo>
                <a:lnTo>
                  <a:pt x="699408" y="30290"/>
                </a:lnTo>
                <a:lnTo>
                  <a:pt x="656358" y="17038"/>
                </a:lnTo>
                <a:lnTo>
                  <a:pt x="612524" y="7572"/>
                </a:lnTo>
                <a:lnTo>
                  <a:pt x="568166" y="1893"/>
                </a:lnTo>
                <a:lnTo>
                  <a:pt x="523548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5986937" y="4559126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523546" y="0"/>
                </a:moveTo>
                <a:lnTo>
                  <a:pt x="478927" y="1893"/>
                </a:lnTo>
                <a:lnTo>
                  <a:pt x="434569" y="7572"/>
                </a:lnTo>
                <a:lnTo>
                  <a:pt x="390734" y="17038"/>
                </a:lnTo>
                <a:lnTo>
                  <a:pt x="347684" y="30289"/>
                </a:lnTo>
                <a:lnTo>
                  <a:pt x="305679" y="47327"/>
                </a:lnTo>
                <a:lnTo>
                  <a:pt x="264980" y="68152"/>
                </a:lnTo>
                <a:lnTo>
                  <a:pt x="225851" y="92762"/>
                </a:lnTo>
                <a:lnTo>
                  <a:pt x="188551" y="121159"/>
                </a:lnTo>
                <a:lnTo>
                  <a:pt x="153342" y="153342"/>
                </a:lnTo>
                <a:lnTo>
                  <a:pt x="121159" y="188551"/>
                </a:lnTo>
                <a:lnTo>
                  <a:pt x="92762" y="225851"/>
                </a:lnTo>
                <a:lnTo>
                  <a:pt x="68152" y="264980"/>
                </a:lnTo>
                <a:lnTo>
                  <a:pt x="47327" y="305678"/>
                </a:lnTo>
                <a:lnTo>
                  <a:pt x="30289" y="347683"/>
                </a:lnTo>
                <a:lnTo>
                  <a:pt x="17038" y="390733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2"/>
                </a:lnTo>
                <a:lnTo>
                  <a:pt x="7572" y="612520"/>
                </a:lnTo>
                <a:lnTo>
                  <a:pt x="17038" y="656354"/>
                </a:lnTo>
                <a:lnTo>
                  <a:pt x="30289" y="699405"/>
                </a:lnTo>
                <a:lnTo>
                  <a:pt x="47327" y="741409"/>
                </a:lnTo>
                <a:lnTo>
                  <a:pt x="68152" y="782107"/>
                </a:lnTo>
                <a:lnTo>
                  <a:pt x="92762" y="821237"/>
                </a:lnTo>
                <a:lnTo>
                  <a:pt x="121159" y="858537"/>
                </a:lnTo>
                <a:lnTo>
                  <a:pt x="153342" y="893746"/>
                </a:lnTo>
                <a:lnTo>
                  <a:pt x="188551" y="925929"/>
                </a:lnTo>
                <a:lnTo>
                  <a:pt x="225851" y="954325"/>
                </a:lnTo>
                <a:lnTo>
                  <a:pt x="264980" y="978936"/>
                </a:lnTo>
                <a:lnTo>
                  <a:pt x="305679" y="999760"/>
                </a:lnTo>
                <a:lnTo>
                  <a:pt x="347684" y="1016798"/>
                </a:lnTo>
                <a:lnTo>
                  <a:pt x="390734" y="1030050"/>
                </a:lnTo>
                <a:lnTo>
                  <a:pt x="434569" y="1039516"/>
                </a:lnTo>
                <a:lnTo>
                  <a:pt x="478927" y="1045195"/>
                </a:lnTo>
                <a:lnTo>
                  <a:pt x="523546" y="1047088"/>
                </a:lnTo>
                <a:lnTo>
                  <a:pt x="568165" y="1045195"/>
                </a:lnTo>
                <a:lnTo>
                  <a:pt x="612522" y="1039516"/>
                </a:lnTo>
                <a:lnTo>
                  <a:pt x="656357" y="1030050"/>
                </a:lnTo>
                <a:lnTo>
                  <a:pt x="699407" y="1016798"/>
                </a:lnTo>
                <a:lnTo>
                  <a:pt x="741412" y="999760"/>
                </a:lnTo>
                <a:lnTo>
                  <a:pt x="782110" y="978936"/>
                </a:lnTo>
                <a:lnTo>
                  <a:pt x="821240" y="954325"/>
                </a:lnTo>
                <a:lnTo>
                  <a:pt x="858539" y="925929"/>
                </a:lnTo>
                <a:lnTo>
                  <a:pt x="893748" y="893746"/>
                </a:lnTo>
                <a:lnTo>
                  <a:pt x="925930" y="858537"/>
                </a:lnTo>
                <a:lnTo>
                  <a:pt x="954327" y="821237"/>
                </a:lnTo>
                <a:lnTo>
                  <a:pt x="978937" y="782107"/>
                </a:lnTo>
                <a:lnTo>
                  <a:pt x="999761" y="741409"/>
                </a:lnTo>
                <a:lnTo>
                  <a:pt x="1016799" y="699405"/>
                </a:lnTo>
                <a:lnTo>
                  <a:pt x="1030051" y="656354"/>
                </a:lnTo>
                <a:lnTo>
                  <a:pt x="1039516" y="612520"/>
                </a:lnTo>
                <a:lnTo>
                  <a:pt x="1045195" y="568162"/>
                </a:lnTo>
                <a:lnTo>
                  <a:pt x="1047089" y="523544"/>
                </a:lnTo>
                <a:lnTo>
                  <a:pt x="1045195" y="478925"/>
                </a:lnTo>
                <a:lnTo>
                  <a:pt x="1039516" y="434568"/>
                </a:lnTo>
                <a:lnTo>
                  <a:pt x="1030051" y="390733"/>
                </a:lnTo>
                <a:lnTo>
                  <a:pt x="1016799" y="347683"/>
                </a:lnTo>
                <a:lnTo>
                  <a:pt x="999761" y="305678"/>
                </a:lnTo>
                <a:lnTo>
                  <a:pt x="978937" y="264980"/>
                </a:lnTo>
                <a:lnTo>
                  <a:pt x="954327" y="225851"/>
                </a:lnTo>
                <a:lnTo>
                  <a:pt x="925930" y="188551"/>
                </a:lnTo>
                <a:lnTo>
                  <a:pt x="893748" y="153342"/>
                </a:lnTo>
                <a:lnTo>
                  <a:pt x="858539" y="121159"/>
                </a:lnTo>
                <a:lnTo>
                  <a:pt x="821240" y="92762"/>
                </a:lnTo>
                <a:lnTo>
                  <a:pt x="782110" y="68152"/>
                </a:lnTo>
                <a:lnTo>
                  <a:pt x="741412" y="47327"/>
                </a:lnTo>
                <a:lnTo>
                  <a:pt x="699407" y="30289"/>
                </a:lnTo>
                <a:lnTo>
                  <a:pt x="656357" y="17038"/>
                </a:lnTo>
                <a:lnTo>
                  <a:pt x="612522" y="7572"/>
                </a:lnTo>
                <a:lnTo>
                  <a:pt x="568165" y="1893"/>
                </a:lnTo>
                <a:lnTo>
                  <a:pt x="523546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1082728" y="3183645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4" h="1047114">
                <a:moveTo>
                  <a:pt x="523544" y="0"/>
                </a:moveTo>
                <a:lnTo>
                  <a:pt x="478926" y="1893"/>
                </a:lnTo>
                <a:lnTo>
                  <a:pt x="434568" y="7572"/>
                </a:lnTo>
                <a:lnTo>
                  <a:pt x="390734" y="17038"/>
                </a:lnTo>
                <a:lnTo>
                  <a:pt x="347683" y="30289"/>
                </a:lnTo>
                <a:lnTo>
                  <a:pt x="305678" y="47327"/>
                </a:lnTo>
                <a:lnTo>
                  <a:pt x="264981" y="68152"/>
                </a:lnTo>
                <a:lnTo>
                  <a:pt x="225851" y="92762"/>
                </a:lnTo>
                <a:lnTo>
                  <a:pt x="188551" y="121159"/>
                </a:lnTo>
                <a:lnTo>
                  <a:pt x="153342" y="153342"/>
                </a:lnTo>
                <a:lnTo>
                  <a:pt x="121159" y="188551"/>
                </a:lnTo>
                <a:lnTo>
                  <a:pt x="92762" y="225851"/>
                </a:lnTo>
                <a:lnTo>
                  <a:pt x="68152" y="264980"/>
                </a:lnTo>
                <a:lnTo>
                  <a:pt x="47327" y="305678"/>
                </a:lnTo>
                <a:lnTo>
                  <a:pt x="30289" y="347683"/>
                </a:lnTo>
                <a:lnTo>
                  <a:pt x="17038" y="390733"/>
                </a:lnTo>
                <a:lnTo>
                  <a:pt x="7572" y="434567"/>
                </a:lnTo>
                <a:lnTo>
                  <a:pt x="1893" y="478925"/>
                </a:lnTo>
                <a:lnTo>
                  <a:pt x="0" y="523543"/>
                </a:lnTo>
                <a:lnTo>
                  <a:pt x="1893" y="568162"/>
                </a:lnTo>
                <a:lnTo>
                  <a:pt x="7572" y="612519"/>
                </a:lnTo>
                <a:lnTo>
                  <a:pt x="17038" y="656354"/>
                </a:lnTo>
                <a:lnTo>
                  <a:pt x="30289" y="699404"/>
                </a:lnTo>
                <a:lnTo>
                  <a:pt x="47327" y="741409"/>
                </a:lnTo>
                <a:lnTo>
                  <a:pt x="68152" y="782106"/>
                </a:lnTo>
                <a:lnTo>
                  <a:pt x="92762" y="821236"/>
                </a:lnTo>
                <a:lnTo>
                  <a:pt x="121159" y="858536"/>
                </a:lnTo>
                <a:lnTo>
                  <a:pt x="153342" y="893745"/>
                </a:lnTo>
                <a:lnTo>
                  <a:pt x="188551" y="925928"/>
                </a:lnTo>
                <a:lnTo>
                  <a:pt x="225851" y="954325"/>
                </a:lnTo>
                <a:lnTo>
                  <a:pt x="264981" y="978935"/>
                </a:lnTo>
                <a:lnTo>
                  <a:pt x="305678" y="999760"/>
                </a:lnTo>
                <a:lnTo>
                  <a:pt x="347683" y="1016798"/>
                </a:lnTo>
                <a:lnTo>
                  <a:pt x="390734" y="1030050"/>
                </a:lnTo>
                <a:lnTo>
                  <a:pt x="434568" y="1039515"/>
                </a:lnTo>
                <a:lnTo>
                  <a:pt x="478926" y="1045195"/>
                </a:lnTo>
                <a:lnTo>
                  <a:pt x="523544" y="1047088"/>
                </a:lnTo>
                <a:lnTo>
                  <a:pt x="568163" y="1045195"/>
                </a:lnTo>
                <a:lnTo>
                  <a:pt x="612520" y="1039515"/>
                </a:lnTo>
                <a:lnTo>
                  <a:pt x="656355" y="1030050"/>
                </a:lnTo>
                <a:lnTo>
                  <a:pt x="699405" y="1016798"/>
                </a:lnTo>
                <a:lnTo>
                  <a:pt x="741410" y="999760"/>
                </a:lnTo>
                <a:lnTo>
                  <a:pt x="782107" y="978935"/>
                </a:lnTo>
                <a:lnTo>
                  <a:pt x="821237" y="954325"/>
                </a:lnTo>
                <a:lnTo>
                  <a:pt x="858537" y="925928"/>
                </a:lnTo>
                <a:lnTo>
                  <a:pt x="893746" y="893745"/>
                </a:lnTo>
                <a:lnTo>
                  <a:pt x="925929" y="858536"/>
                </a:lnTo>
                <a:lnTo>
                  <a:pt x="954325" y="821236"/>
                </a:lnTo>
                <a:lnTo>
                  <a:pt x="978936" y="782106"/>
                </a:lnTo>
                <a:lnTo>
                  <a:pt x="999760" y="741409"/>
                </a:lnTo>
                <a:lnTo>
                  <a:pt x="1016798" y="699404"/>
                </a:lnTo>
                <a:lnTo>
                  <a:pt x="1030050" y="656354"/>
                </a:lnTo>
                <a:lnTo>
                  <a:pt x="1039516" y="612519"/>
                </a:lnTo>
                <a:lnTo>
                  <a:pt x="1045195" y="568162"/>
                </a:lnTo>
                <a:lnTo>
                  <a:pt x="1047088" y="523543"/>
                </a:lnTo>
                <a:lnTo>
                  <a:pt x="1045195" y="478925"/>
                </a:lnTo>
                <a:lnTo>
                  <a:pt x="1039516" y="434567"/>
                </a:lnTo>
                <a:lnTo>
                  <a:pt x="1030050" y="390733"/>
                </a:lnTo>
                <a:lnTo>
                  <a:pt x="1016798" y="347683"/>
                </a:lnTo>
                <a:lnTo>
                  <a:pt x="999760" y="305678"/>
                </a:lnTo>
                <a:lnTo>
                  <a:pt x="978936" y="264980"/>
                </a:lnTo>
                <a:lnTo>
                  <a:pt x="954325" y="225851"/>
                </a:lnTo>
                <a:lnTo>
                  <a:pt x="925929" y="188551"/>
                </a:lnTo>
                <a:lnTo>
                  <a:pt x="893746" y="153342"/>
                </a:lnTo>
                <a:lnTo>
                  <a:pt x="858537" y="121159"/>
                </a:lnTo>
                <a:lnTo>
                  <a:pt x="821237" y="92762"/>
                </a:lnTo>
                <a:lnTo>
                  <a:pt x="782107" y="68152"/>
                </a:lnTo>
                <a:lnTo>
                  <a:pt x="741410" y="47327"/>
                </a:lnTo>
                <a:lnTo>
                  <a:pt x="699405" y="30289"/>
                </a:lnTo>
                <a:lnTo>
                  <a:pt x="656355" y="17038"/>
                </a:lnTo>
                <a:lnTo>
                  <a:pt x="612520" y="7572"/>
                </a:lnTo>
                <a:lnTo>
                  <a:pt x="568163" y="1893"/>
                </a:lnTo>
                <a:lnTo>
                  <a:pt x="523544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4381467" y="3458050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523544" y="0"/>
                </a:moveTo>
                <a:lnTo>
                  <a:pt x="478925" y="1893"/>
                </a:lnTo>
                <a:lnTo>
                  <a:pt x="434568" y="7572"/>
                </a:lnTo>
                <a:lnTo>
                  <a:pt x="390734" y="17038"/>
                </a:lnTo>
                <a:lnTo>
                  <a:pt x="347683" y="30289"/>
                </a:lnTo>
                <a:lnTo>
                  <a:pt x="305679" y="47327"/>
                </a:lnTo>
                <a:lnTo>
                  <a:pt x="264981" y="68152"/>
                </a:lnTo>
                <a:lnTo>
                  <a:pt x="225851" y="92762"/>
                </a:lnTo>
                <a:lnTo>
                  <a:pt x="188552" y="121159"/>
                </a:lnTo>
                <a:lnTo>
                  <a:pt x="153343" y="153342"/>
                </a:lnTo>
                <a:lnTo>
                  <a:pt x="121160" y="188551"/>
                </a:lnTo>
                <a:lnTo>
                  <a:pt x="92763" y="225851"/>
                </a:lnTo>
                <a:lnTo>
                  <a:pt x="68152" y="264980"/>
                </a:lnTo>
                <a:lnTo>
                  <a:pt x="47328" y="305678"/>
                </a:lnTo>
                <a:lnTo>
                  <a:pt x="30290" y="347683"/>
                </a:lnTo>
                <a:lnTo>
                  <a:pt x="17038" y="390733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2"/>
                </a:lnTo>
                <a:lnTo>
                  <a:pt x="7572" y="612520"/>
                </a:lnTo>
                <a:lnTo>
                  <a:pt x="17038" y="656354"/>
                </a:lnTo>
                <a:lnTo>
                  <a:pt x="30290" y="699405"/>
                </a:lnTo>
                <a:lnTo>
                  <a:pt x="47328" y="741409"/>
                </a:lnTo>
                <a:lnTo>
                  <a:pt x="68152" y="782107"/>
                </a:lnTo>
                <a:lnTo>
                  <a:pt x="92763" y="821237"/>
                </a:lnTo>
                <a:lnTo>
                  <a:pt x="121160" y="858537"/>
                </a:lnTo>
                <a:lnTo>
                  <a:pt x="153343" y="893746"/>
                </a:lnTo>
                <a:lnTo>
                  <a:pt x="188552" y="925929"/>
                </a:lnTo>
                <a:lnTo>
                  <a:pt x="225851" y="954325"/>
                </a:lnTo>
                <a:lnTo>
                  <a:pt x="264981" y="978936"/>
                </a:lnTo>
                <a:lnTo>
                  <a:pt x="305679" y="999760"/>
                </a:lnTo>
                <a:lnTo>
                  <a:pt x="347683" y="1016798"/>
                </a:lnTo>
                <a:lnTo>
                  <a:pt x="390734" y="1030050"/>
                </a:lnTo>
                <a:lnTo>
                  <a:pt x="434568" y="1039516"/>
                </a:lnTo>
                <a:lnTo>
                  <a:pt x="478925" y="1045195"/>
                </a:lnTo>
                <a:lnTo>
                  <a:pt x="523544" y="1047088"/>
                </a:lnTo>
                <a:lnTo>
                  <a:pt x="568163" y="1045195"/>
                </a:lnTo>
                <a:lnTo>
                  <a:pt x="612520" y="1039516"/>
                </a:lnTo>
                <a:lnTo>
                  <a:pt x="656354" y="1030050"/>
                </a:lnTo>
                <a:lnTo>
                  <a:pt x="699405" y="1016798"/>
                </a:lnTo>
                <a:lnTo>
                  <a:pt x="741409" y="999760"/>
                </a:lnTo>
                <a:lnTo>
                  <a:pt x="782107" y="978936"/>
                </a:lnTo>
                <a:lnTo>
                  <a:pt x="821237" y="954325"/>
                </a:lnTo>
                <a:lnTo>
                  <a:pt x="858537" y="925929"/>
                </a:lnTo>
                <a:lnTo>
                  <a:pt x="893745" y="893746"/>
                </a:lnTo>
                <a:lnTo>
                  <a:pt x="925928" y="858537"/>
                </a:lnTo>
                <a:lnTo>
                  <a:pt x="954325" y="821237"/>
                </a:lnTo>
                <a:lnTo>
                  <a:pt x="978936" y="782107"/>
                </a:lnTo>
                <a:lnTo>
                  <a:pt x="999760" y="741409"/>
                </a:lnTo>
                <a:lnTo>
                  <a:pt x="1016798" y="699405"/>
                </a:lnTo>
                <a:lnTo>
                  <a:pt x="1030050" y="656354"/>
                </a:lnTo>
                <a:lnTo>
                  <a:pt x="1039515" y="612520"/>
                </a:lnTo>
                <a:lnTo>
                  <a:pt x="1045195" y="568162"/>
                </a:lnTo>
                <a:lnTo>
                  <a:pt x="1047088" y="523544"/>
                </a:lnTo>
                <a:lnTo>
                  <a:pt x="1045195" y="478925"/>
                </a:lnTo>
                <a:lnTo>
                  <a:pt x="1039515" y="434568"/>
                </a:lnTo>
                <a:lnTo>
                  <a:pt x="1030050" y="390733"/>
                </a:lnTo>
                <a:lnTo>
                  <a:pt x="1016798" y="347683"/>
                </a:lnTo>
                <a:lnTo>
                  <a:pt x="999760" y="305678"/>
                </a:lnTo>
                <a:lnTo>
                  <a:pt x="978936" y="264980"/>
                </a:lnTo>
                <a:lnTo>
                  <a:pt x="954325" y="225851"/>
                </a:lnTo>
                <a:lnTo>
                  <a:pt x="925928" y="188551"/>
                </a:lnTo>
                <a:lnTo>
                  <a:pt x="893745" y="153342"/>
                </a:lnTo>
                <a:lnTo>
                  <a:pt x="858537" y="121159"/>
                </a:lnTo>
                <a:lnTo>
                  <a:pt x="821237" y="92762"/>
                </a:lnTo>
                <a:lnTo>
                  <a:pt x="782107" y="68152"/>
                </a:lnTo>
                <a:lnTo>
                  <a:pt x="741409" y="47327"/>
                </a:lnTo>
                <a:lnTo>
                  <a:pt x="699405" y="30289"/>
                </a:lnTo>
                <a:lnTo>
                  <a:pt x="656354" y="17038"/>
                </a:lnTo>
                <a:lnTo>
                  <a:pt x="612520" y="7572"/>
                </a:lnTo>
                <a:lnTo>
                  <a:pt x="568163" y="1893"/>
                </a:lnTo>
                <a:lnTo>
                  <a:pt x="523544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9172426" y="4696329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523544" y="0"/>
                </a:moveTo>
                <a:lnTo>
                  <a:pt x="478925" y="1893"/>
                </a:lnTo>
                <a:lnTo>
                  <a:pt x="434567" y="7572"/>
                </a:lnTo>
                <a:lnTo>
                  <a:pt x="390732" y="17038"/>
                </a:lnTo>
                <a:lnTo>
                  <a:pt x="347681" y="30289"/>
                </a:lnTo>
                <a:lnTo>
                  <a:pt x="305676" y="47327"/>
                </a:lnTo>
                <a:lnTo>
                  <a:pt x="264978" y="68152"/>
                </a:lnTo>
                <a:lnTo>
                  <a:pt x="225849" y="92762"/>
                </a:lnTo>
                <a:lnTo>
                  <a:pt x="188549" y="121159"/>
                </a:lnTo>
                <a:lnTo>
                  <a:pt x="153340" y="153342"/>
                </a:lnTo>
                <a:lnTo>
                  <a:pt x="121158" y="188551"/>
                </a:lnTo>
                <a:lnTo>
                  <a:pt x="92761" y="225851"/>
                </a:lnTo>
                <a:lnTo>
                  <a:pt x="68151" y="264980"/>
                </a:lnTo>
                <a:lnTo>
                  <a:pt x="47327" y="305678"/>
                </a:lnTo>
                <a:lnTo>
                  <a:pt x="30289" y="347683"/>
                </a:lnTo>
                <a:lnTo>
                  <a:pt x="17037" y="390733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2"/>
                </a:lnTo>
                <a:lnTo>
                  <a:pt x="7572" y="612520"/>
                </a:lnTo>
                <a:lnTo>
                  <a:pt x="17037" y="656354"/>
                </a:lnTo>
                <a:lnTo>
                  <a:pt x="30289" y="699405"/>
                </a:lnTo>
                <a:lnTo>
                  <a:pt x="47327" y="741409"/>
                </a:lnTo>
                <a:lnTo>
                  <a:pt x="68151" y="782107"/>
                </a:lnTo>
                <a:lnTo>
                  <a:pt x="92761" y="821237"/>
                </a:lnTo>
                <a:lnTo>
                  <a:pt x="121158" y="858537"/>
                </a:lnTo>
                <a:lnTo>
                  <a:pt x="153340" y="893746"/>
                </a:lnTo>
                <a:lnTo>
                  <a:pt x="188549" y="925929"/>
                </a:lnTo>
                <a:lnTo>
                  <a:pt x="225849" y="954325"/>
                </a:lnTo>
                <a:lnTo>
                  <a:pt x="264978" y="978936"/>
                </a:lnTo>
                <a:lnTo>
                  <a:pt x="305676" y="999760"/>
                </a:lnTo>
                <a:lnTo>
                  <a:pt x="347681" y="1016798"/>
                </a:lnTo>
                <a:lnTo>
                  <a:pt x="390732" y="1030050"/>
                </a:lnTo>
                <a:lnTo>
                  <a:pt x="434567" y="1039516"/>
                </a:lnTo>
                <a:lnTo>
                  <a:pt x="478925" y="1045195"/>
                </a:lnTo>
                <a:lnTo>
                  <a:pt x="523544" y="1047088"/>
                </a:lnTo>
                <a:lnTo>
                  <a:pt x="568163" y="1045195"/>
                </a:lnTo>
                <a:lnTo>
                  <a:pt x="612521" y="1039516"/>
                </a:lnTo>
                <a:lnTo>
                  <a:pt x="656356" y="1030050"/>
                </a:lnTo>
                <a:lnTo>
                  <a:pt x="699406" y="1016798"/>
                </a:lnTo>
                <a:lnTo>
                  <a:pt x="741411" y="999760"/>
                </a:lnTo>
                <a:lnTo>
                  <a:pt x="782109" y="978936"/>
                </a:lnTo>
                <a:lnTo>
                  <a:pt x="821239" y="954325"/>
                </a:lnTo>
                <a:lnTo>
                  <a:pt x="858539" y="925929"/>
                </a:lnTo>
                <a:lnTo>
                  <a:pt x="893747" y="893746"/>
                </a:lnTo>
                <a:lnTo>
                  <a:pt x="925930" y="858537"/>
                </a:lnTo>
                <a:lnTo>
                  <a:pt x="954326" y="821237"/>
                </a:lnTo>
                <a:lnTo>
                  <a:pt x="978937" y="782107"/>
                </a:lnTo>
                <a:lnTo>
                  <a:pt x="999761" y="741409"/>
                </a:lnTo>
                <a:lnTo>
                  <a:pt x="1016798" y="699405"/>
                </a:lnTo>
                <a:lnTo>
                  <a:pt x="1030050" y="656354"/>
                </a:lnTo>
                <a:lnTo>
                  <a:pt x="1039516" y="612520"/>
                </a:lnTo>
                <a:lnTo>
                  <a:pt x="1045195" y="568162"/>
                </a:lnTo>
                <a:lnTo>
                  <a:pt x="1047088" y="523544"/>
                </a:lnTo>
                <a:lnTo>
                  <a:pt x="1045195" y="478925"/>
                </a:lnTo>
                <a:lnTo>
                  <a:pt x="1039516" y="434568"/>
                </a:lnTo>
                <a:lnTo>
                  <a:pt x="1030050" y="390733"/>
                </a:lnTo>
                <a:lnTo>
                  <a:pt x="1016798" y="347683"/>
                </a:lnTo>
                <a:lnTo>
                  <a:pt x="999761" y="305678"/>
                </a:lnTo>
                <a:lnTo>
                  <a:pt x="978937" y="264980"/>
                </a:lnTo>
                <a:lnTo>
                  <a:pt x="954326" y="225851"/>
                </a:lnTo>
                <a:lnTo>
                  <a:pt x="925930" y="188551"/>
                </a:lnTo>
                <a:lnTo>
                  <a:pt x="893747" y="153342"/>
                </a:lnTo>
                <a:lnTo>
                  <a:pt x="858539" y="121159"/>
                </a:lnTo>
                <a:lnTo>
                  <a:pt x="821239" y="92762"/>
                </a:lnTo>
                <a:lnTo>
                  <a:pt x="782109" y="68152"/>
                </a:lnTo>
                <a:lnTo>
                  <a:pt x="741411" y="47327"/>
                </a:lnTo>
                <a:lnTo>
                  <a:pt x="699406" y="30289"/>
                </a:lnTo>
                <a:lnTo>
                  <a:pt x="656356" y="17038"/>
                </a:lnTo>
                <a:lnTo>
                  <a:pt x="612521" y="7572"/>
                </a:lnTo>
                <a:lnTo>
                  <a:pt x="568163" y="1893"/>
                </a:lnTo>
                <a:lnTo>
                  <a:pt x="523544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9489903" y="2135380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4">
                <a:moveTo>
                  <a:pt x="523544" y="0"/>
                </a:moveTo>
                <a:lnTo>
                  <a:pt x="478925" y="1893"/>
                </a:lnTo>
                <a:lnTo>
                  <a:pt x="434567" y="7572"/>
                </a:lnTo>
                <a:lnTo>
                  <a:pt x="390732" y="17038"/>
                </a:lnTo>
                <a:lnTo>
                  <a:pt x="347681" y="30289"/>
                </a:lnTo>
                <a:lnTo>
                  <a:pt x="305676" y="47327"/>
                </a:lnTo>
                <a:lnTo>
                  <a:pt x="264978" y="68152"/>
                </a:lnTo>
                <a:lnTo>
                  <a:pt x="225849" y="92762"/>
                </a:lnTo>
                <a:lnTo>
                  <a:pt x="188549" y="121159"/>
                </a:lnTo>
                <a:lnTo>
                  <a:pt x="153340" y="153342"/>
                </a:lnTo>
                <a:lnTo>
                  <a:pt x="121158" y="188551"/>
                </a:lnTo>
                <a:lnTo>
                  <a:pt x="92761" y="225851"/>
                </a:lnTo>
                <a:lnTo>
                  <a:pt x="68151" y="264980"/>
                </a:lnTo>
                <a:lnTo>
                  <a:pt x="47327" y="305678"/>
                </a:lnTo>
                <a:lnTo>
                  <a:pt x="30289" y="347683"/>
                </a:lnTo>
                <a:lnTo>
                  <a:pt x="17037" y="390733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2"/>
                </a:lnTo>
                <a:lnTo>
                  <a:pt x="7572" y="612520"/>
                </a:lnTo>
                <a:lnTo>
                  <a:pt x="17037" y="656354"/>
                </a:lnTo>
                <a:lnTo>
                  <a:pt x="30289" y="699405"/>
                </a:lnTo>
                <a:lnTo>
                  <a:pt x="47327" y="741409"/>
                </a:lnTo>
                <a:lnTo>
                  <a:pt x="68151" y="782107"/>
                </a:lnTo>
                <a:lnTo>
                  <a:pt x="92761" y="821237"/>
                </a:lnTo>
                <a:lnTo>
                  <a:pt x="121158" y="858537"/>
                </a:lnTo>
                <a:lnTo>
                  <a:pt x="153340" y="893746"/>
                </a:lnTo>
                <a:lnTo>
                  <a:pt x="188549" y="925929"/>
                </a:lnTo>
                <a:lnTo>
                  <a:pt x="225849" y="954325"/>
                </a:lnTo>
                <a:lnTo>
                  <a:pt x="264978" y="978936"/>
                </a:lnTo>
                <a:lnTo>
                  <a:pt x="305676" y="999760"/>
                </a:lnTo>
                <a:lnTo>
                  <a:pt x="347681" y="1016798"/>
                </a:lnTo>
                <a:lnTo>
                  <a:pt x="390732" y="1030050"/>
                </a:lnTo>
                <a:lnTo>
                  <a:pt x="434567" y="1039516"/>
                </a:lnTo>
                <a:lnTo>
                  <a:pt x="478925" y="1045195"/>
                </a:lnTo>
                <a:lnTo>
                  <a:pt x="523544" y="1047088"/>
                </a:lnTo>
                <a:lnTo>
                  <a:pt x="568163" y="1045195"/>
                </a:lnTo>
                <a:lnTo>
                  <a:pt x="612521" y="1039516"/>
                </a:lnTo>
                <a:lnTo>
                  <a:pt x="656356" y="1030050"/>
                </a:lnTo>
                <a:lnTo>
                  <a:pt x="699406" y="1016798"/>
                </a:lnTo>
                <a:lnTo>
                  <a:pt x="741411" y="999760"/>
                </a:lnTo>
                <a:lnTo>
                  <a:pt x="782109" y="978936"/>
                </a:lnTo>
                <a:lnTo>
                  <a:pt x="821239" y="954325"/>
                </a:lnTo>
                <a:lnTo>
                  <a:pt x="858539" y="925929"/>
                </a:lnTo>
                <a:lnTo>
                  <a:pt x="893747" y="893746"/>
                </a:lnTo>
                <a:lnTo>
                  <a:pt x="925930" y="858537"/>
                </a:lnTo>
                <a:lnTo>
                  <a:pt x="954326" y="821237"/>
                </a:lnTo>
                <a:lnTo>
                  <a:pt x="978937" y="782107"/>
                </a:lnTo>
                <a:lnTo>
                  <a:pt x="999761" y="741409"/>
                </a:lnTo>
                <a:lnTo>
                  <a:pt x="1016798" y="699405"/>
                </a:lnTo>
                <a:lnTo>
                  <a:pt x="1030050" y="656354"/>
                </a:lnTo>
                <a:lnTo>
                  <a:pt x="1039516" y="612520"/>
                </a:lnTo>
                <a:lnTo>
                  <a:pt x="1045195" y="568162"/>
                </a:lnTo>
                <a:lnTo>
                  <a:pt x="1047088" y="523544"/>
                </a:lnTo>
                <a:lnTo>
                  <a:pt x="1045195" y="478925"/>
                </a:lnTo>
                <a:lnTo>
                  <a:pt x="1039516" y="434568"/>
                </a:lnTo>
                <a:lnTo>
                  <a:pt x="1030050" y="390733"/>
                </a:lnTo>
                <a:lnTo>
                  <a:pt x="1016798" y="347683"/>
                </a:lnTo>
                <a:lnTo>
                  <a:pt x="999761" y="305678"/>
                </a:lnTo>
                <a:lnTo>
                  <a:pt x="978937" y="264980"/>
                </a:lnTo>
                <a:lnTo>
                  <a:pt x="954326" y="225851"/>
                </a:lnTo>
                <a:lnTo>
                  <a:pt x="925930" y="188551"/>
                </a:lnTo>
                <a:lnTo>
                  <a:pt x="893747" y="153342"/>
                </a:lnTo>
                <a:lnTo>
                  <a:pt x="858539" y="121159"/>
                </a:lnTo>
                <a:lnTo>
                  <a:pt x="821239" y="92762"/>
                </a:lnTo>
                <a:lnTo>
                  <a:pt x="782109" y="68152"/>
                </a:lnTo>
                <a:lnTo>
                  <a:pt x="741411" y="47327"/>
                </a:lnTo>
                <a:lnTo>
                  <a:pt x="699406" y="30289"/>
                </a:lnTo>
                <a:lnTo>
                  <a:pt x="656356" y="17038"/>
                </a:lnTo>
                <a:lnTo>
                  <a:pt x="612521" y="7572"/>
                </a:lnTo>
                <a:lnTo>
                  <a:pt x="568163" y="1893"/>
                </a:lnTo>
                <a:lnTo>
                  <a:pt x="523544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3135819" y="2942034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4" h="1047114">
                <a:moveTo>
                  <a:pt x="523543" y="0"/>
                </a:moveTo>
                <a:lnTo>
                  <a:pt x="478925" y="1893"/>
                </a:lnTo>
                <a:lnTo>
                  <a:pt x="434567" y="7572"/>
                </a:lnTo>
                <a:lnTo>
                  <a:pt x="390733" y="17038"/>
                </a:lnTo>
                <a:lnTo>
                  <a:pt x="347683" y="30289"/>
                </a:lnTo>
                <a:lnTo>
                  <a:pt x="305678" y="47327"/>
                </a:lnTo>
                <a:lnTo>
                  <a:pt x="264980" y="68152"/>
                </a:lnTo>
                <a:lnTo>
                  <a:pt x="225851" y="92762"/>
                </a:lnTo>
                <a:lnTo>
                  <a:pt x="188551" y="121159"/>
                </a:lnTo>
                <a:lnTo>
                  <a:pt x="153342" y="153342"/>
                </a:lnTo>
                <a:lnTo>
                  <a:pt x="121159" y="188551"/>
                </a:lnTo>
                <a:lnTo>
                  <a:pt x="92762" y="225851"/>
                </a:lnTo>
                <a:lnTo>
                  <a:pt x="68152" y="264980"/>
                </a:lnTo>
                <a:lnTo>
                  <a:pt x="47327" y="305678"/>
                </a:lnTo>
                <a:lnTo>
                  <a:pt x="30289" y="347683"/>
                </a:lnTo>
                <a:lnTo>
                  <a:pt x="17038" y="390733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2"/>
                </a:lnTo>
                <a:lnTo>
                  <a:pt x="7572" y="612520"/>
                </a:lnTo>
                <a:lnTo>
                  <a:pt x="17038" y="656354"/>
                </a:lnTo>
                <a:lnTo>
                  <a:pt x="30289" y="699405"/>
                </a:lnTo>
                <a:lnTo>
                  <a:pt x="47327" y="741409"/>
                </a:lnTo>
                <a:lnTo>
                  <a:pt x="68152" y="782107"/>
                </a:lnTo>
                <a:lnTo>
                  <a:pt x="92762" y="821237"/>
                </a:lnTo>
                <a:lnTo>
                  <a:pt x="121159" y="858537"/>
                </a:lnTo>
                <a:lnTo>
                  <a:pt x="153342" y="893746"/>
                </a:lnTo>
                <a:lnTo>
                  <a:pt x="188551" y="925929"/>
                </a:lnTo>
                <a:lnTo>
                  <a:pt x="225851" y="954325"/>
                </a:lnTo>
                <a:lnTo>
                  <a:pt x="264980" y="978936"/>
                </a:lnTo>
                <a:lnTo>
                  <a:pt x="305678" y="999760"/>
                </a:lnTo>
                <a:lnTo>
                  <a:pt x="347683" y="1016798"/>
                </a:lnTo>
                <a:lnTo>
                  <a:pt x="390733" y="1030050"/>
                </a:lnTo>
                <a:lnTo>
                  <a:pt x="434567" y="1039516"/>
                </a:lnTo>
                <a:lnTo>
                  <a:pt x="478925" y="1045195"/>
                </a:lnTo>
                <a:lnTo>
                  <a:pt x="523543" y="1047088"/>
                </a:lnTo>
                <a:lnTo>
                  <a:pt x="568162" y="1045195"/>
                </a:lnTo>
                <a:lnTo>
                  <a:pt x="612519" y="1039516"/>
                </a:lnTo>
                <a:lnTo>
                  <a:pt x="656354" y="1030050"/>
                </a:lnTo>
                <a:lnTo>
                  <a:pt x="699404" y="1016798"/>
                </a:lnTo>
                <a:lnTo>
                  <a:pt x="741409" y="999760"/>
                </a:lnTo>
                <a:lnTo>
                  <a:pt x="782106" y="978936"/>
                </a:lnTo>
                <a:lnTo>
                  <a:pt x="821236" y="954325"/>
                </a:lnTo>
                <a:lnTo>
                  <a:pt x="858536" y="925929"/>
                </a:lnTo>
                <a:lnTo>
                  <a:pt x="893745" y="893746"/>
                </a:lnTo>
                <a:lnTo>
                  <a:pt x="925928" y="858537"/>
                </a:lnTo>
                <a:lnTo>
                  <a:pt x="954325" y="821237"/>
                </a:lnTo>
                <a:lnTo>
                  <a:pt x="978935" y="782107"/>
                </a:lnTo>
                <a:lnTo>
                  <a:pt x="999760" y="741409"/>
                </a:lnTo>
                <a:lnTo>
                  <a:pt x="1016798" y="699405"/>
                </a:lnTo>
                <a:lnTo>
                  <a:pt x="1030050" y="656354"/>
                </a:lnTo>
                <a:lnTo>
                  <a:pt x="1039515" y="612520"/>
                </a:lnTo>
                <a:lnTo>
                  <a:pt x="1045195" y="568162"/>
                </a:lnTo>
                <a:lnTo>
                  <a:pt x="1047088" y="523544"/>
                </a:lnTo>
                <a:lnTo>
                  <a:pt x="1045195" y="478925"/>
                </a:lnTo>
                <a:lnTo>
                  <a:pt x="1039515" y="434568"/>
                </a:lnTo>
                <a:lnTo>
                  <a:pt x="1030050" y="390733"/>
                </a:lnTo>
                <a:lnTo>
                  <a:pt x="1016798" y="347683"/>
                </a:lnTo>
                <a:lnTo>
                  <a:pt x="999760" y="305678"/>
                </a:lnTo>
                <a:lnTo>
                  <a:pt x="978935" y="264980"/>
                </a:lnTo>
                <a:lnTo>
                  <a:pt x="954325" y="225851"/>
                </a:lnTo>
                <a:lnTo>
                  <a:pt x="925928" y="188551"/>
                </a:lnTo>
                <a:lnTo>
                  <a:pt x="893745" y="153342"/>
                </a:lnTo>
                <a:lnTo>
                  <a:pt x="858536" y="121159"/>
                </a:lnTo>
                <a:lnTo>
                  <a:pt x="821236" y="92762"/>
                </a:lnTo>
                <a:lnTo>
                  <a:pt x="782106" y="68152"/>
                </a:lnTo>
                <a:lnTo>
                  <a:pt x="741409" y="47327"/>
                </a:lnTo>
                <a:lnTo>
                  <a:pt x="699404" y="30289"/>
                </a:lnTo>
                <a:lnTo>
                  <a:pt x="656354" y="17038"/>
                </a:lnTo>
                <a:lnTo>
                  <a:pt x="612519" y="7572"/>
                </a:lnTo>
                <a:lnTo>
                  <a:pt x="568162" y="1893"/>
                </a:lnTo>
                <a:lnTo>
                  <a:pt x="523543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3334827" y="5381823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523544" y="0"/>
                </a:moveTo>
                <a:lnTo>
                  <a:pt x="478925" y="1893"/>
                </a:lnTo>
                <a:lnTo>
                  <a:pt x="434568" y="7572"/>
                </a:lnTo>
                <a:lnTo>
                  <a:pt x="390734" y="17038"/>
                </a:lnTo>
                <a:lnTo>
                  <a:pt x="347683" y="30290"/>
                </a:lnTo>
                <a:lnTo>
                  <a:pt x="305679" y="47328"/>
                </a:lnTo>
                <a:lnTo>
                  <a:pt x="264981" y="68152"/>
                </a:lnTo>
                <a:lnTo>
                  <a:pt x="225851" y="92763"/>
                </a:lnTo>
                <a:lnTo>
                  <a:pt x="188552" y="121160"/>
                </a:lnTo>
                <a:lnTo>
                  <a:pt x="153343" y="153343"/>
                </a:lnTo>
                <a:lnTo>
                  <a:pt x="121160" y="188552"/>
                </a:lnTo>
                <a:lnTo>
                  <a:pt x="92763" y="225851"/>
                </a:lnTo>
                <a:lnTo>
                  <a:pt x="68152" y="264981"/>
                </a:lnTo>
                <a:lnTo>
                  <a:pt x="47328" y="305679"/>
                </a:lnTo>
                <a:lnTo>
                  <a:pt x="30290" y="347683"/>
                </a:lnTo>
                <a:lnTo>
                  <a:pt x="17038" y="390734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3"/>
                </a:lnTo>
                <a:lnTo>
                  <a:pt x="7572" y="612520"/>
                </a:lnTo>
                <a:lnTo>
                  <a:pt x="17038" y="656354"/>
                </a:lnTo>
                <a:lnTo>
                  <a:pt x="30290" y="699405"/>
                </a:lnTo>
                <a:lnTo>
                  <a:pt x="47328" y="741409"/>
                </a:lnTo>
                <a:lnTo>
                  <a:pt x="68152" y="782107"/>
                </a:lnTo>
                <a:lnTo>
                  <a:pt x="92763" y="821237"/>
                </a:lnTo>
                <a:lnTo>
                  <a:pt x="121160" y="858537"/>
                </a:lnTo>
                <a:lnTo>
                  <a:pt x="153343" y="893745"/>
                </a:lnTo>
                <a:lnTo>
                  <a:pt x="188552" y="925928"/>
                </a:lnTo>
                <a:lnTo>
                  <a:pt x="225851" y="954325"/>
                </a:lnTo>
                <a:lnTo>
                  <a:pt x="264981" y="978936"/>
                </a:lnTo>
                <a:lnTo>
                  <a:pt x="305679" y="999760"/>
                </a:lnTo>
                <a:lnTo>
                  <a:pt x="347683" y="1016799"/>
                </a:lnTo>
                <a:lnTo>
                  <a:pt x="390734" y="1030050"/>
                </a:lnTo>
                <a:lnTo>
                  <a:pt x="434568" y="1039516"/>
                </a:lnTo>
                <a:lnTo>
                  <a:pt x="478925" y="1045195"/>
                </a:lnTo>
                <a:lnTo>
                  <a:pt x="523544" y="1047089"/>
                </a:lnTo>
                <a:lnTo>
                  <a:pt x="568163" y="1045195"/>
                </a:lnTo>
                <a:lnTo>
                  <a:pt x="612520" y="1039516"/>
                </a:lnTo>
                <a:lnTo>
                  <a:pt x="656354" y="1030050"/>
                </a:lnTo>
                <a:lnTo>
                  <a:pt x="699405" y="1016799"/>
                </a:lnTo>
                <a:lnTo>
                  <a:pt x="741409" y="999760"/>
                </a:lnTo>
                <a:lnTo>
                  <a:pt x="782107" y="978936"/>
                </a:lnTo>
                <a:lnTo>
                  <a:pt x="821237" y="954325"/>
                </a:lnTo>
                <a:lnTo>
                  <a:pt x="858537" y="925928"/>
                </a:lnTo>
                <a:lnTo>
                  <a:pt x="893745" y="893745"/>
                </a:lnTo>
                <a:lnTo>
                  <a:pt x="925928" y="858537"/>
                </a:lnTo>
                <a:lnTo>
                  <a:pt x="954325" y="821237"/>
                </a:lnTo>
                <a:lnTo>
                  <a:pt x="978936" y="782107"/>
                </a:lnTo>
                <a:lnTo>
                  <a:pt x="999760" y="741409"/>
                </a:lnTo>
                <a:lnTo>
                  <a:pt x="1016799" y="699405"/>
                </a:lnTo>
                <a:lnTo>
                  <a:pt x="1030050" y="656354"/>
                </a:lnTo>
                <a:lnTo>
                  <a:pt x="1039516" y="612520"/>
                </a:lnTo>
                <a:lnTo>
                  <a:pt x="1045195" y="568163"/>
                </a:lnTo>
                <a:lnTo>
                  <a:pt x="1047089" y="523544"/>
                </a:lnTo>
                <a:lnTo>
                  <a:pt x="1045195" y="478925"/>
                </a:lnTo>
                <a:lnTo>
                  <a:pt x="1039516" y="434568"/>
                </a:lnTo>
                <a:lnTo>
                  <a:pt x="1030050" y="390734"/>
                </a:lnTo>
                <a:lnTo>
                  <a:pt x="1016799" y="347683"/>
                </a:lnTo>
                <a:lnTo>
                  <a:pt x="999760" y="305679"/>
                </a:lnTo>
                <a:lnTo>
                  <a:pt x="978936" y="264981"/>
                </a:lnTo>
                <a:lnTo>
                  <a:pt x="954325" y="225851"/>
                </a:lnTo>
                <a:lnTo>
                  <a:pt x="925928" y="188552"/>
                </a:lnTo>
                <a:lnTo>
                  <a:pt x="893745" y="153343"/>
                </a:lnTo>
                <a:lnTo>
                  <a:pt x="858537" y="121160"/>
                </a:lnTo>
                <a:lnTo>
                  <a:pt x="821237" y="92763"/>
                </a:lnTo>
                <a:lnTo>
                  <a:pt x="782107" y="68152"/>
                </a:lnTo>
                <a:lnTo>
                  <a:pt x="741409" y="47328"/>
                </a:lnTo>
                <a:lnTo>
                  <a:pt x="699405" y="30290"/>
                </a:lnTo>
                <a:lnTo>
                  <a:pt x="656354" y="17038"/>
                </a:lnTo>
                <a:lnTo>
                  <a:pt x="612520" y="7572"/>
                </a:lnTo>
                <a:lnTo>
                  <a:pt x="568163" y="1893"/>
                </a:lnTo>
                <a:lnTo>
                  <a:pt x="52354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5379886" y="577984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523544" y="0"/>
                </a:moveTo>
                <a:lnTo>
                  <a:pt x="478925" y="1893"/>
                </a:lnTo>
                <a:lnTo>
                  <a:pt x="434568" y="7572"/>
                </a:lnTo>
                <a:lnTo>
                  <a:pt x="390733" y="17038"/>
                </a:lnTo>
                <a:lnTo>
                  <a:pt x="347683" y="30289"/>
                </a:lnTo>
                <a:lnTo>
                  <a:pt x="305678" y="47327"/>
                </a:lnTo>
                <a:lnTo>
                  <a:pt x="264980" y="68152"/>
                </a:lnTo>
                <a:lnTo>
                  <a:pt x="225851" y="92762"/>
                </a:lnTo>
                <a:lnTo>
                  <a:pt x="188551" y="121159"/>
                </a:lnTo>
                <a:lnTo>
                  <a:pt x="153342" y="153342"/>
                </a:lnTo>
                <a:lnTo>
                  <a:pt x="121159" y="188551"/>
                </a:lnTo>
                <a:lnTo>
                  <a:pt x="92762" y="225851"/>
                </a:lnTo>
                <a:lnTo>
                  <a:pt x="68152" y="264981"/>
                </a:lnTo>
                <a:lnTo>
                  <a:pt x="47327" y="305678"/>
                </a:lnTo>
                <a:lnTo>
                  <a:pt x="30289" y="347683"/>
                </a:lnTo>
                <a:lnTo>
                  <a:pt x="17038" y="390734"/>
                </a:lnTo>
                <a:lnTo>
                  <a:pt x="7572" y="434568"/>
                </a:lnTo>
                <a:lnTo>
                  <a:pt x="1893" y="478926"/>
                </a:lnTo>
                <a:lnTo>
                  <a:pt x="0" y="523544"/>
                </a:lnTo>
                <a:lnTo>
                  <a:pt x="1893" y="568163"/>
                </a:lnTo>
                <a:lnTo>
                  <a:pt x="7572" y="612520"/>
                </a:lnTo>
                <a:lnTo>
                  <a:pt x="17038" y="656355"/>
                </a:lnTo>
                <a:lnTo>
                  <a:pt x="30289" y="699405"/>
                </a:lnTo>
                <a:lnTo>
                  <a:pt x="47327" y="741410"/>
                </a:lnTo>
                <a:lnTo>
                  <a:pt x="68152" y="782108"/>
                </a:lnTo>
                <a:lnTo>
                  <a:pt x="92762" y="821237"/>
                </a:lnTo>
                <a:lnTo>
                  <a:pt x="121159" y="858537"/>
                </a:lnTo>
                <a:lnTo>
                  <a:pt x="153342" y="893746"/>
                </a:lnTo>
                <a:lnTo>
                  <a:pt x="188551" y="925929"/>
                </a:lnTo>
                <a:lnTo>
                  <a:pt x="225851" y="954326"/>
                </a:lnTo>
                <a:lnTo>
                  <a:pt x="264980" y="978936"/>
                </a:lnTo>
                <a:lnTo>
                  <a:pt x="305678" y="999760"/>
                </a:lnTo>
                <a:lnTo>
                  <a:pt x="347683" y="1016799"/>
                </a:lnTo>
                <a:lnTo>
                  <a:pt x="390733" y="1030050"/>
                </a:lnTo>
                <a:lnTo>
                  <a:pt x="434568" y="1039516"/>
                </a:lnTo>
                <a:lnTo>
                  <a:pt x="478925" y="1045195"/>
                </a:lnTo>
                <a:lnTo>
                  <a:pt x="523544" y="1047088"/>
                </a:lnTo>
                <a:lnTo>
                  <a:pt x="568162" y="1045195"/>
                </a:lnTo>
                <a:lnTo>
                  <a:pt x="612520" y="1039516"/>
                </a:lnTo>
                <a:lnTo>
                  <a:pt x="656354" y="1030050"/>
                </a:lnTo>
                <a:lnTo>
                  <a:pt x="699405" y="1016799"/>
                </a:lnTo>
                <a:lnTo>
                  <a:pt x="741409" y="999760"/>
                </a:lnTo>
                <a:lnTo>
                  <a:pt x="782107" y="978936"/>
                </a:lnTo>
                <a:lnTo>
                  <a:pt x="821237" y="954326"/>
                </a:lnTo>
                <a:lnTo>
                  <a:pt x="858537" y="925929"/>
                </a:lnTo>
                <a:lnTo>
                  <a:pt x="893746" y="893746"/>
                </a:lnTo>
                <a:lnTo>
                  <a:pt x="925929" y="858537"/>
                </a:lnTo>
                <a:lnTo>
                  <a:pt x="954325" y="821237"/>
                </a:lnTo>
                <a:lnTo>
                  <a:pt x="978936" y="782108"/>
                </a:lnTo>
                <a:lnTo>
                  <a:pt x="999760" y="741410"/>
                </a:lnTo>
                <a:lnTo>
                  <a:pt x="1016798" y="699405"/>
                </a:lnTo>
                <a:lnTo>
                  <a:pt x="1030050" y="656355"/>
                </a:lnTo>
                <a:lnTo>
                  <a:pt x="1039516" y="612520"/>
                </a:lnTo>
                <a:lnTo>
                  <a:pt x="1045195" y="568163"/>
                </a:lnTo>
                <a:lnTo>
                  <a:pt x="1047088" y="523544"/>
                </a:lnTo>
                <a:lnTo>
                  <a:pt x="1045195" y="478926"/>
                </a:lnTo>
                <a:lnTo>
                  <a:pt x="1039516" y="434568"/>
                </a:lnTo>
                <a:lnTo>
                  <a:pt x="1030050" y="390734"/>
                </a:lnTo>
                <a:lnTo>
                  <a:pt x="1016798" y="347683"/>
                </a:lnTo>
                <a:lnTo>
                  <a:pt x="999760" y="305678"/>
                </a:lnTo>
                <a:lnTo>
                  <a:pt x="978936" y="264981"/>
                </a:lnTo>
                <a:lnTo>
                  <a:pt x="954325" y="225851"/>
                </a:lnTo>
                <a:lnTo>
                  <a:pt x="925929" y="188551"/>
                </a:lnTo>
                <a:lnTo>
                  <a:pt x="893746" y="153342"/>
                </a:lnTo>
                <a:lnTo>
                  <a:pt x="858537" y="121159"/>
                </a:lnTo>
                <a:lnTo>
                  <a:pt x="821237" y="92762"/>
                </a:lnTo>
                <a:lnTo>
                  <a:pt x="782107" y="68152"/>
                </a:lnTo>
                <a:lnTo>
                  <a:pt x="741409" y="47327"/>
                </a:lnTo>
                <a:lnTo>
                  <a:pt x="699405" y="30289"/>
                </a:lnTo>
                <a:lnTo>
                  <a:pt x="656354" y="17038"/>
                </a:lnTo>
                <a:lnTo>
                  <a:pt x="612520" y="7572"/>
                </a:lnTo>
                <a:lnTo>
                  <a:pt x="568162" y="1893"/>
                </a:lnTo>
                <a:lnTo>
                  <a:pt x="52354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7896293" y="4343265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523548" y="0"/>
                </a:moveTo>
                <a:lnTo>
                  <a:pt x="478929" y="1893"/>
                </a:lnTo>
                <a:lnTo>
                  <a:pt x="434571" y="7572"/>
                </a:lnTo>
                <a:lnTo>
                  <a:pt x="390737" y="17038"/>
                </a:lnTo>
                <a:lnTo>
                  <a:pt x="347686" y="30289"/>
                </a:lnTo>
                <a:lnTo>
                  <a:pt x="305681" y="47327"/>
                </a:lnTo>
                <a:lnTo>
                  <a:pt x="264982" y="68152"/>
                </a:lnTo>
                <a:lnTo>
                  <a:pt x="225851" y="92762"/>
                </a:lnTo>
                <a:lnTo>
                  <a:pt x="188550" y="121159"/>
                </a:lnTo>
                <a:lnTo>
                  <a:pt x="153340" y="153342"/>
                </a:lnTo>
                <a:lnTo>
                  <a:pt x="121158" y="188551"/>
                </a:lnTo>
                <a:lnTo>
                  <a:pt x="92761" y="225851"/>
                </a:lnTo>
                <a:lnTo>
                  <a:pt x="68151" y="264980"/>
                </a:lnTo>
                <a:lnTo>
                  <a:pt x="47327" y="305678"/>
                </a:lnTo>
                <a:lnTo>
                  <a:pt x="30289" y="347683"/>
                </a:lnTo>
                <a:lnTo>
                  <a:pt x="17037" y="390733"/>
                </a:lnTo>
                <a:lnTo>
                  <a:pt x="7572" y="434567"/>
                </a:lnTo>
                <a:lnTo>
                  <a:pt x="1893" y="478925"/>
                </a:lnTo>
                <a:lnTo>
                  <a:pt x="0" y="523543"/>
                </a:lnTo>
                <a:lnTo>
                  <a:pt x="1893" y="568162"/>
                </a:lnTo>
                <a:lnTo>
                  <a:pt x="7572" y="612519"/>
                </a:lnTo>
                <a:lnTo>
                  <a:pt x="17037" y="656354"/>
                </a:lnTo>
                <a:lnTo>
                  <a:pt x="30289" y="699404"/>
                </a:lnTo>
                <a:lnTo>
                  <a:pt x="47327" y="741409"/>
                </a:lnTo>
                <a:lnTo>
                  <a:pt x="68151" y="782107"/>
                </a:lnTo>
                <a:lnTo>
                  <a:pt x="92761" y="821237"/>
                </a:lnTo>
                <a:lnTo>
                  <a:pt x="121158" y="858537"/>
                </a:lnTo>
                <a:lnTo>
                  <a:pt x="153340" y="893746"/>
                </a:lnTo>
                <a:lnTo>
                  <a:pt x="188550" y="925929"/>
                </a:lnTo>
                <a:lnTo>
                  <a:pt x="225851" y="954325"/>
                </a:lnTo>
                <a:lnTo>
                  <a:pt x="264982" y="978936"/>
                </a:lnTo>
                <a:lnTo>
                  <a:pt x="305681" y="999760"/>
                </a:lnTo>
                <a:lnTo>
                  <a:pt x="347686" y="1016798"/>
                </a:lnTo>
                <a:lnTo>
                  <a:pt x="390737" y="1030050"/>
                </a:lnTo>
                <a:lnTo>
                  <a:pt x="434571" y="1039516"/>
                </a:lnTo>
                <a:lnTo>
                  <a:pt x="478929" y="1045195"/>
                </a:lnTo>
                <a:lnTo>
                  <a:pt x="523548" y="1047088"/>
                </a:lnTo>
                <a:lnTo>
                  <a:pt x="568166" y="1045195"/>
                </a:lnTo>
                <a:lnTo>
                  <a:pt x="612524" y="1039516"/>
                </a:lnTo>
                <a:lnTo>
                  <a:pt x="656358" y="1030050"/>
                </a:lnTo>
                <a:lnTo>
                  <a:pt x="699408" y="1016798"/>
                </a:lnTo>
                <a:lnTo>
                  <a:pt x="741412" y="999760"/>
                </a:lnTo>
                <a:lnTo>
                  <a:pt x="782110" y="978936"/>
                </a:lnTo>
                <a:lnTo>
                  <a:pt x="821239" y="954325"/>
                </a:lnTo>
                <a:lnTo>
                  <a:pt x="858539" y="925929"/>
                </a:lnTo>
                <a:lnTo>
                  <a:pt x="893747" y="893746"/>
                </a:lnTo>
                <a:lnTo>
                  <a:pt x="925930" y="858537"/>
                </a:lnTo>
                <a:lnTo>
                  <a:pt x="954326" y="821237"/>
                </a:lnTo>
                <a:lnTo>
                  <a:pt x="978937" y="782107"/>
                </a:lnTo>
                <a:lnTo>
                  <a:pt x="999761" y="741409"/>
                </a:lnTo>
                <a:lnTo>
                  <a:pt x="1016798" y="699404"/>
                </a:lnTo>
                <a:lnTo>
                  <a:pt x="1030050" y="656354"/>
                </a:lnTo>
                <a:lnTo>
                  <a:pt x="1039516" y="612519"/>
                </a:lnTo>
                <a:lnTo>
                  <a:pt x="1045195" y="568162"/>
                </a:lnTo>
                <a:lnTo>
                  <a:pt x="1047088" y="523543"/>
                </a:lnTo>
                <a:lnTo>
                  <a:pt x="1045195" y="478925"/>
                </a:lnTo>
                <a:lnTo>
                  <a:pt x="1039516" y="434567"/>
                </a:lnTo>
                <a:lnTo>
                  <a:pt x="1030050" y="390733"/>
                </a:lnTo>
                <a:lnTo>
                  <a:pt x="1016798" y="347683"/>
                </a:lnTo>
                <a:lnTo>
                  <a:pt x="999761" y="305678"/>
                </a:lnTo>
                <a:lnTo>
                  <a:pt x="978937" y="264980"/>
                </a:lnTo>
                <a:lnTo>
                  <a:pt x="954326" y="225851"/>
                </a:lnTo>
                <a:lnTo>
                  <a:pt x="925930" y="188551"/>
                </a:lnTo>
                <a:lnTo>
                  <a:pt x="893747" y="153342"/>
                </a:lnTo>
                <a:lnTo>
                  <a:pt x="858539" y="121159"/>
                </a:lnTo>
                <a:lnTo>
                  <a:pt x="821239" y="92762"/>
                </a:lnTo>
                <a:lnTo>
                  <a:pt x="782110" y="68152"/>
                </a:lnTo>
                <a:lnTo>
                  <a:pt x="741412" y="47327"/>
                </a:lnTo>
                <a:lnTo>
                  <a:pt x="699408" y="30289"/>
                </a:lnTo>
                <a:lnTo>
                  <a:pt x="656358" y="17038"/>
                </a:lnTo>
                <a:lnTo>
                  <a:pt x="612524" y="7572"/>
                </a:lnTo>
                <a:lnTo>
                  <a:pt x="568166" y="1893"/>
                </a:lnTo>
                <a:lnTo>
                  <a:pt x="523548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8116724" y="1789450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4">
                <a:moveTo>
                  <a:pt x="523548" y="0"/>
                </a:moveTo>
                <a:lnTo>
                  <a:pt x="478929" y="1893"/>
                </a:lnTo>
                <a:lnTo>
                  <a:pt x="434571" y="7572"/>
                </a:lnTo>
                <a:lnTo>
                  <a:pt x="390737" y="17038"/>
                </a:lnTo>
                <a:lnTo>
                  <a:pt x="347686" y="30289"/>
                </a:lnTo>
                <a:lnTo>
                  <a:pt x="305681" y="47327"/>
                </a:lnTo>
                <a:lnTo>
                  <a:pt x="264982" y="68152"/>
                </a:lnTo>
                <a:lnTo>
                  <a:pt x="225851" y="92762"/>
                </a:lnTo>
                <a:lnTo>
                  <a:pt x="188550" y="121159"/>
                </a:lnTo>
                <a:lnTo>
                  <a:pt x="153340" y="153342"/>
                </a:lnTo>
                <a:lnTo>
                  <a:pt x="121158" y="188551"/>
                </a:lnTo>
                <a:lnTo>
                  <a:pt x="92761" y="225851"/>
                </a:lnTo>
                <a:lnTo>
                  <a:pt x="68151" y="264981"/>
                </a:lnTo>
                <a:lnTo>
                  <a:pt x="47327" y="305678"/>
                </a:lnTo>
                <a:lnTo>
                  <a:pt x="30289" y="347683"/>
                </a:lnTo>
                <a:lnTo>
                  <a:pt x="17037" y="390734"/>
                </a:lnTo>
                <a:lnTo>
                  <a:pt x="7572" y="434568"/>
                </a:lnTo>
                <a:lnTo>
                  <a:pt x="1893" y="478926"/>
                </a:lnTo>
                <a:lnTo>
                  <a:pt x="0" y="523544"/>
                </a:lnTo>
                <a:lnTo>
                  <a:pt x="1893" y="568163"/>
                </a:lnTo>
                <a:lnTo>
                  <a:pt x="7572" y="612520"/>
                </a:lnTo>
                <a:lnTo>
                  <a:pt x="17037" y="656355"/>
                </a:lnTo>
                <a:lnTo>
                  <a:pt x="30289" y="699405"/>
                </a:lnTo>
                <a:lnTo>
                  <a:pt x="47327" y="741410"/>
                </a:lnTo>
                <a:lnTo>
                  <a:pt x="68151" y="782107"/>
                </a:lnTo>
                <a:lnTo>
                  <a:pt x="92761" y="821237"/>
                </a:lnTo>
                <a:lnTo>
                  <a:pt x="121158" y="858537"/>
                </a:lnTo>
                <a:lnTo>
                  <a:pt x="153340" y="893746"/>
                </a:lnTo>
                <a:lnTo>
                  <a:pt x="188550" y="925929"/>
                </a:lnTo>
                <a:lnTo>
                  <a:pt x="225851" y="954325"/>
                </a:lnTo>
                <a:lnTo>
                  <a:pt x="264982" y="978936"/>
                </a:lnTo>
                <a:lnTo>
                  <a:pt x="305681" y="999760"/>
                </a:lnTo>
                <a:lnTo>
                  <a:pt x="347686" y="1016798"/>
                </a:lnTo>
                <a:lnTo>
                  <a:pt x="390737" y="1030050"/>
                </a:lnTo>
                <a:lnTo>
                  <a:pt x="434571" y="1039516"/>
                </a:lnTo>
                <a:lnTo>
                  <a:pt x="478929" y="1045195"/>
                </a:lnTo>
                <a:lnTo>
                  <a:pt x="523548" y="1047088"/>
                </a:lnTo>
                <a:lnTo>
                  <a:pt x="568166" y="1045195"/>
                </a:lnTo>
                <a:lnTo>
                  <a:pt x="612524" y="1039516"/>
                </a:lnTo>
                <a:lnTo>
                  <a:pt x="656358" y="1030050"/>
                </a:lnTo>
                <a:lnTo>
                  <a:pt x="699408" y="1016798"/>
                </a:lnTo>
                <a:lnTo>
                  <a:pt x="741412" y="999760"/>
                </a:lnTo>
                <a:lnTo>
                  <a:pt x="782110" y="978936"/>
                </a:lnTo>
                <a:lnTo>
                  <a:pt x="821239" y="954325"/>
                </a:lnTo>
                <a:lnTo>
                  <a:pt x="858539" y="925929"/>
                </a:lnTo>
                <a:lnTo>
                  <a:pt x="893747" y="893746"/>
                </a:lnTo>
                <a:lnTo>
                  <a:pt x="925930" y="858537"/>
                </a:lnTo>
                <a:lnTo>
                  <a:pt x="954326" y="821237"/>
                </a:lnTo>
                <a:lnTo>
                  <a:pt x="978937" y="782107"/>
                </a:lnTo>
                <a:lnTo>
                  <a:pt x="999761" y="741410"/>
                </a:lnTo>
                <a:lnTo>
                  <a:pt x="1016798" y="699405"/>
                </a:lnTo>
                <a:lnTo>
                  <a:pt x="1030050" y="656355"/>
                </a:lnTo>
                <a:lnTo>
                  <a:pt x="1039516" y="612520"/>
                </a:lnTo>
                <a:lnTo>
                  <a:pt x="1045195" y="568163"/>
                </a:lnTo>
                <a:lnTo>
                  <a:pt x="1047088" y="523544"/>
                </a:lnTo>
                <a:lnTo>
                  <a:pt x="1045195" y="478926"/>
                </a:lnTo>
                <a:lnTo>
                  <a:pt x="1039516" y="434568"/>
                </a:lnTo>
                <a:lnTo>
                  <a:pt x="1030050" y="390734"/>
                </a:lnTo>
                <a:lnTo>
                  <a:pt x="1016798" y="347683"/>
                </a:lnTo>
                <a:lnTo>
                  <a:pt x="999761" y="305678"/>
                </a:lnTo>
                <a:lnTo>
                  <a:pt x="978937" y="264981"/>
                </a:lnTo>
                <a:lnTo>
                  <a:pt x="954326" y="225851"/>
                </a:lnTo>
                <a:lnTo>
                  <a:pt x="925930" y="188551"/>
                </a:lnTo>
                <a:lnTo>
                  <a:pt x="893747" y="153342"/>
                </a:lnTo>
                <a:lnTo>
                  <a:pt x="858539" y="121159"/>
                </a:lnTo>
                <a:lnTo>
                  <a:pt x="821239" y="92762"/>
                </a:lnTo>
                <a:lnTo>
                  <a:pt x="782110" y="68152"/>
                </a:lnTo>
                <a:lnTo>
                  <a:pt x="741412" y="47327"/>
                </a:lnTo>
                <a:lnTo>
                  <a:pt x="699408" y="30289"/>
                </a:lnTo>
                <a:lnTo>
                  <a:pt x="656358" y="17038"/>
                </a:lnTo>
                <a:lnTo>
                  <a:pt x="612524" y="7572"/>
                </a:lnTo>
                <a:lnTo>
                  <a:pt x="568166" y="1893"/>
                </a:lnTo>
                <a:lnTo>
                  <a:pt x="523548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1920184" y="5381823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4" h="1047115">
                <a:moveTo>
                  <a:pt x="523544" y="0"/>
                </a:moveTo>
                <a:lnTo>
                  <a:pt x="478925" y="1893"/>
                </a:lnTo>
                <a:lnTo>
                  <a:pt x="434568" y="7572"/>
                </a:lnTo>
                <a:lnTo>
                  <a:pt x="390734" y="17038"/>
                </a:lnTo>
                <a:lnTo>
                  <a:pt x="347683" y="30290"/>
                </a:lnTo>
                <a:lnTo>
                  <a:pt x="305679" y="47328"/>
                </a:lnTo>
                <a:lnTo>
                  <a:pt x="264981" y="68152"/>
                </a:lnTo>
                <a:lnTo>
                  <a:pt x="225851" y="92763"/>
                </a:lnTo>
                <a:lnTo>
                  <a:pt x="188552" y="121160"/>
                </a:lnTo>
                <a:lnTo>
                  <a:pt x="153343" y="153343"/>
                </a:lnTo>
                <a:lnTo>
                  <a:pt x="121160" y="188552"/>
                </a:lnTo>
                <a:lnTo>
                  <a:pt x="92763" y="225851"/>
                </a:lnTo>
                <a:lnTo>
                  <a:pt x="68152" y="264981"/>
                </a:lnTo>
                <a:lnTo>
                  <a:pt x="47328" y="305679"/>
                </a:lnTo>
                <a:lnTo>
                  <a:pt x="30290" y="347683"/>
                </a:lnTo>
                <a:lnTo>
                  <a:pt x="17038" y="390734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3"/>
                </a:lnTo>
                <a:lnTo>
                  <a:pt x="7572" y="612520"/>
                </a:lnTo>
                <a:lnTo>
                  <a:pt x="17038" y="656354"/>
                </a:lnTo>
                <a:lnTo>
                  <a:pt x="30290" y="699405"/>
                </a:lnTo>
                <a:lnTo>
                  <a:pt x="47328" y="741409"/>
                </a:lnTo>
                <a:lnTo>
                  <a:pt x="68152" y="782107"/>
                </a:lnTo>
                <a:lnTo>
                  <a:pt x="92763" y="821237"/>
                </a:lnTo>
                <a:lnTo>
                  <a:pt x="121160" y="858537"/>
                </a:lnTo>
                <a:lnTo>
                  <a:pt x="153343" y="893745"/>
                </a:lnTo>
                <a:lnTo>
                  <a:pt x="188552" y="925928"/>
                </a:lnTo>
                <a:lnTo>
                  <a:pt x="225851" y="954325"/>
                </a:lnTo>
                <a:lnTo>
                  <a:pt x="264981" y="978936"/>
                </a:lnTo>
                <a:lnTo>
                  <a:pt x="305679" y="999760"/>
                </a:lnTo>
                <a:lnTo>
                  <a:pt x="347683" y="1016799"/>
                </a:lnTo>
                <a:lnTo>
                  <a:pt x="390734" y="1030050"/>
                </a:lnTo>
                <a:lnTo>
                  <a:pt x="434568" y="1039516"/>
                </a:lnTo>
                <a:lnTo>
                  <a:pt x="478925" y="1045195"/>
                </a:lnTo>
                <a:lnTo>
                  <a:pt x="523544" y="1047089"/>
                </a:lnTo>
                <a:lnTo>
                  <a:pt x="568163" y="1045195"/>
                </a:lnTo>
                <a:lnTo>
                  <a:pt x="612520" y="1039516"/>
                </a:lnTo>
                <a:lnTo>
                  <a:pt x="656354" y="1030050"/>
                </a:lnTo>
                <a:lnTo>
                  <a:pt x="699405" y="1016799"/>
                </a:lnTo>
                <a:lnTo>
                  <a:pt x="741409" y="999760"/>
                </a:lnTo>
                <a:lnTo>
                  <a:pt x="782107" y="978936"/>
                </a:lnTo>
                <a:lnTo>
                  <a:pt x="821237" y="954325"/>
                </a:lnTo>
                <a:lnTo>
                  <a:pt x="858537" y="925928"/>
                </a:lnTo>
                <a:lnTo>
                  <a:pt x="893745" y="893745"/>
                </a:lnTo>
                <a:lnTo>
                  <a:pt x="925928" y="858537"/>
                </a:lnTo>
                <a:lnTo>
                  <a:pt x="954325" y="821237"/>
                </a:lnTo>
                <a:lnTo>
                  <a:pt x="978936" y="782107"/>
                </a:lnTo>
                <a:lnTo>
                  <a:pt x="999760" y="741409"/>
                </a:lnTo>
                <a:lnTo>
                  <a:pt x="1016798" y="699405"/>
                </a:lnTo>
                <a:lnTo>
                  <a:pt x="1030050" y="656354"/>
                </a:lnTo>
                <a:lnTo>
                  <a:pt x="1039515" y="612520"/>
                </a:lnTo>
                <a:lnTo>
                  <a:pt x="1045195" y="568163"/>
                </a:lnTo>
                <a:lnTo>
                  <a:pt x="1047088" y="523544"/>
                </a:lnTo>
                <a:lnTo>
                  <a:pt x="1045195" y="478925"/>
                </a:lnTo>
                <a:lnTo>
                  <a:pt x="1039515" y="434568"/>
                </a:lnTo>
                <a:lnTo>
                  <a:pt x="1030050" y="390734"/>
                </a:lnTo>
                <a:lnTo>
                  <a:pt x="1016798" y="347683"/>
                </a:lnTo>
                <a:lnTo>
                  <a:pt x="999760" y="305679"/>
                </a:lnTo>
                <a:lnTo>
                  <a:pt x="978936" y="264981"/>
                </a:lnTo>
                <a:lnTo>
                  <a:pt x="954325" y="225851"/>
                </a:lnTo>
                <a:lnTo>
                  <a:pt x="925928" y="188552"/>
                </a:lnTo>
                <a:lnTo>
                  <a:pt x="893745" y="153343"/>
                </a:lnTo>
                <a:lnTo>
                  <a:pt x="858537" y="121160"/>
                </a:lnTo>
                <a:lnTo>
                  <a:pt x="821237" y="92763"/>
                </a:lnTo>
                <a:lnTo>
                  <a:pt x="782107" y="68152"/>
                </a:lnTo>
                <a:lnTo>
                  <a:pt x="741409" y="47328"/>
                </a:lnTo>
                <a:lnTo>
                  <a:pt x="699405" y="30290"/>
                </a:lnTo>
                <a:lnTo>
                  <a:pt x="656354" y="17038"/>
                </a:lnTo>
                <a:lnTo>
                  <a:pt x="612520" y="7572"/>
                </a:lnTo>
                <a:lnTo>
                  <a:pt x="568163" y="1893"/>
                </a:lnTo>
                <a:lnTo>
                  <a:pt x="52354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3686953" y="1789450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4">
                <a:moveTo>
                  <a:pt x="523544" y="0"/>
                </a:moveTo>
                <a:lnTo>
                  <a:pt x="478926" y="1893"/>
                </a:lnTo>
                <a:lnTo>
                  <a:pt x="434568" y="7572"/>
                </a:lnTo>
                <a:lnTo>
                  <a:pt x="390734" y="17038"/>
                </a:lnTo>
                <a:lnTo>
                  <a:pt x="347683" y="30289"/>
                </a:lnTo>
                <a:lnTo>
                  <a:pt x="305678" y="47327"/>
                </a:lnTo>
                <a:lnTo>
                  <a:pt x="264981" y="68152"/>
                </a:lnTo>
                <a:lnTo>
                  <a:pt x="225851" y="92762"/>
                </a:lnTo>
                <a:lnTo>
                  <a:pt x="188551" y="121159"/>
                </a:lnTo>
                <a:lnTo>
                  <a:pt x="153342" y="153342"/>
                </a:lnTo>
                <a:lnTo>
                  <a:pt x="121159" y="188551"/>
                </a:lnTo>
                <a:lnTo>
                  <a:pt x="92762" y="225851"/>
                </a:lnTo>
                <a:lnTo>
                  <a:pt x="68152" y="264981"/>
                </a:lnTo>
                <a:lnTo>
                  <a:pt x="47327" y="305678"/>
                </a:lnTo>
                <a:lnTo>
                  <a:pt x="30289" y="347683"/>
                </a:lnTo>
                <a:lnTo>
                  <a:pt x="17038" y="390734"/>
                </a:lnTo>
                <a:lnTo>
                  <a:pt x="7572" y="434568"/>
                </a:lnTo>
                <a:lnTo>
                  <a:pt x="1893" y="478926"/>
                </a:lnTo>
                <a:lnTo>
                  <a:pt x="0" y="523544"/>
                </a:lnTo>
                <a:lnTo>
                  <a:pt x="1893" y="568163"/>
                </a:lnTo>
                <a:lnTo>
                  <a:pt x="7572" y="612520"/>
                </a:lnTo>
                <a:lnTo>
                  <a:pt x="17038" y="656355"/>
                </a:lnTo>
                <a:lnTo>
                  <a:pt x="30289" y="699405"/>
                </a:lnTo>
                <a:lnTo>
                  <a:pt x="47327" y="741410"/>
                </a:lnTo>
                <a:lnTo>
                  <a:pt x="68152" y="782107"/>
                </a:lnTo>
                <a:lnTo>
                  <a:pt x="92762" y="821237"/>
                </a:lnTo>
                <a:lnTo>
                  <a:pt x="121159" y="858537"/>
                </a:lnTo>
                <a:lnTo>
                  <a:pt x="153342" y="893746"/>
                </a:lnTo>
                <a:lnTo>
                  <a:pt x="188551" y="925929"/>
                </a:lnTo>
                <a:lnTo>
                  <a:pt x="225851" y="954325"/>
                </a:lnTo>
                <a:lnTo>
                  <a:pt x="264981" y="978936"/>
                </a:lnTo>
                <a:lnTo>
                  <a:pt x="305678" y="999760"/>
                </a:lnTo>
                <a:lnTo>
                  <a:pt x="347683" y="1016798"/>
                </a:lnTo>
                <a:lnTo>
                  <a:pt x="390734" y="1030050"/>
                </a:lnTo>
                <a:lnTo>
                  <a:pt x="434568" y="1039516"/>
                </a:lnTo>
                <a:lnTo>
                  <a:pt x="478926" y="1045195"/>
                </a:lnTo>
                <a:lnTo>
                  <a:pt x="523544" y="1047088"/>
                </a:lnTo>
                <a:lnTo>
                  <a:pt x="568163" y="1045195"/>
                </a:lnTo>
                <a:lnTo>
                  <a:pt x="612520" y="1039516"/>
                </a:lnTo>
                <a:lnTo>
                  <a:pt x="656355" y="1030050"/>
                </a:lnTo>
                <a:lnTo>
                  <a:pt x="699405" y="1016798"/>
                </a:lnTo>
                <a:lnTo>
                  <a:pt x="741410" y="999760"/>
                </a:lnTo>
                <a:lnTo>
                  <a:pt x="782107" y="978936"/>
                </a:lnTo>
                <a:lnTo>
                  <a:pt x="821237" y="954325"/>
                </a:lnTo>
                <a:lnTo>
                  <a:pt x="858537" y="925929"/>
                </a:lnTo>
                <a:lnTo>
                  <a:pt x="893746" y="893746"/>
                </a:lnTo>
                <a:lnTo>
                  <a:pt x="925929" y="858537"/>
                </a:lnTo>
                <a:lnTo>
                  <a:pt x="954325" y="821237"/>
                </a:lnTo>
                <a:lnTo>
                  <a:pt x="978936" y="782107"/>
                </a:lnTo>
                <a:lnTo>
                  <a:pt x="999760" y="741410"/>
                </a:lnTo>
                <a:lnTo>
                  <a:pt x="1016798" y="699405"/>
                </a:lnTo>
                <a:lnTo>
                  <a:pt x="1030050" y="656355"/>
                </a:lnTo>
                <a:lnTo>
                  <a:pt x="1039516" y="612520"/>
                </a:lnTo>
                <a:lnTo>
                  <a:pt x="1045195" y="568163"/>
                </a:lnTo>
                <a:lnTo>
                  <a:pt x="1047088" y="523544"/>
                </a:lnTo>
                <a:lnTo>
                  <a:pt x="1045195" y="478926"/>
                </a:lnTo>
                <a:lnTo>
                  <a:pt x="1039516" y="434568"/>
                </a:lnTo>
                <a:lnTo>
                  <a:pt x="1030050" y="390734"/>
                </a:lnTo>
                <a:lnTo>
                  <a:pt x="1016798" y="347683"/>
                </a:lnTo>
                <a:lnTo>
                  <a:pt x="999760" y="305678"/>
                </a:lnTo>
                <a:lnTo>
                  <a:pt x="978936" y="264981"/>
                </a:lnTo>
                <a:lnTo>
                  <a:pt x="954325" y="225851"/>
                </a:lnTo>
                <a:lnTo>
                  <a:pt x="925929" y="188551"/>
                </a:lnTo>
                <a:lnTo>
                  <a:pt x="893746" y="153342"/>
                </a:lnTo>
                <a:lnTo>
                  <a:pt x="858537" y="121159"/>
                </a:lnTo>
                <a:lnTo>
                  <a:pt x="821237" y="92762"/>
                </a:lnTo>
                <a:lnTo>
                  <a:pt x="782107" y="68152"/>
                </a:lnTo>
                <a:lnTo>
                  <a:pt x="741410" y="47327"/>
                </a:lnTo>
                <a:lnTo>
                  <a:pt x="699405" y="30289"/>
                </a:lnTo>
                <a:lnTo>
                  <a:pt x="656355" y="17038"/>
                </a:lnTo>
                <a:lnTo>
                  <a:pt x="612520" y="7572"/>
                </a:lnTo>
                <a:lnTo>
                  <a:pt x="568163" y="1893"/>
                </a:lnTo>
                <a:lnTo>
                  <a:pt x="52354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1551117" y="1636527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4" h="1047114">
                <a:moveTo>
                  <a:pt x="523543" y="0"/>
                </a:moveTo>
                <a:lnTo>
                  <a:pt x="478925" y="1893"/>
                </a:lnTo>
                <a:lnTo>
                  <a:pt x="434567" y="7572"/>
                </a:lnTo>
                <a:lnTo>
                  <a:pt x="390733" y="17038"/>
                </a:lnTo>
                <a:lnTo>
                  <a:pt x="347683" y="30289"/>
                </a:lnTo>
                <a:lnTo>
                  <a:pt x="305678" y="47327"/>
                </a:lnTo>
                <a:lnTo>
                  <a:pt x="264980" y="68152"/>
                </a:lnTo>
                <a:lnTo>
                  <a:pt x="225851" y="92762"/>
                </a:lnTo>
                <a:lnTo>
                  <a:pt x="188551" y="121159"/>
                </a:lnTo>
                <a:lnTo>
                  <a:pt x="153342" y="153342"/>
                </a:lnTo>
                <a:lnTo>
                  <a:pt x="121159" y="188551"/>
                </a:lnTo>
                <a:lnTo>
                  <a:pt x="92762" y="225851"/>
                </a:lnTo>
                <a:lnTo>
                  <a:pt x="68152" y="264980"/>
                </a:lnTo>
                <a:lnTo>
                  <a:pt x="47327" y="305678"/>
                </a:lnTo>
                <a:lnTo>
                  <a:pt x="30289" y="347683"/>
                </a:lnTo>
                <a:lnTo>
                  <a:pt x="17038" y="390733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2"/>
                </a:lnTo>
                <a:lnTo>
                  <a:pt x="7572" y="612520"/>
                </a:lnTo>
                <a:lnTo>
                  <a:pt x="17038" y="656354"/>
                </a:lnTo>
                <a:lnTo>
                  <a:pt x="30289" y="699405"/>
                </a:lnTo>
                <a:lnTo>
                  <a:pt x="47327" y="741409"/>
                </a:lnTo>
                <a:lnTo>
                  <a:pt x="68152" y="782107"/>
                </a:lnTo>
                <a:lnTo>
                  <a:pt x="92762" y="821237"/>
                </a:lnTo>
                <a:lnTo>
                  <a:pt x="121159" y="858537"/>
                </a:lnTo>
                <a:lnTo>
                  <a:pt x="153342" y="893746"/>
                </a:lnTo>
                <a:lnTo>
                  <a:pt x="188551" y="925929"/>
                </a:lnTo>
                <a:lnTo>
                  <a:pt x="225851" y="954325"/>
                </a:lnTo>
                <a:lnTo>
                  <a:pt x="264980" y="978936"/>
                </a:lnTo>
                <a:lnTo>
                  <a:pt x="305678" y="999760"/>
                </a:lnTo>
                <a:lnTo>
                  <a:pt x="347683" y="1016798"/>
                </a:lnTo>
                <a:lnTo>
                  <a:pt x="390733" y="1030050"/>
                </a:lnTo>
                <a:lnTo>
                  <a:pt x="434567" y="1039516"/>
                </a:lnTo>
                <a:lnTo>
                  <a:pt x="478925" y="1045195"/>
                </a:lnTo>
                <a:lnTo>
                  <a:pt x="523543" y="1047088"/>
                </a:lnTo>
                <a:lnTo>
                  <a:pt x="568162" y="1045195"/>
                </a:lnTo>
                <a:lnTo>
                  <a:pt x="612519" y="1039516"/>
                </a:lnTo>
                <a:lnTo>
                  <a:pt x="656354" y="1030050"/>
                </a:lnTo>
                <a:lnTo>
                  <a:pt x="699404" y="1016798"/>
                </a:lnTo>
                <a:lnTo>
                  <a:pt x="741409" y="999760"/>
                </a:lnTo>
                <a:lnTo>
                  <a:pt x="782107" y="978936"/>
                </a:lnTo>
                <a:lnTo>
                  <a:pt x="821237" y="954325"/>
                </a:lnTo>
                <a:lnTo>
                  <a:pt x="858537" y="925929"/>
                </a:lnTo>
                <a:lnTo>
                  <a:pt x="893746" y="893746"/>
                </a:lnTo>
                <a:lnTo>
                  <a:pt x="925929" y="858537"/>
                </a:lnTo>
                <a:lnTo>
                  <a:pt x="954325" y="821237"/>
                </a:lnTo>
                <a:lnTo>
                  <a:pt x="978936" y="782107"/>
                </a:lnTo>
                <a:lnTo>
                  <a:pt x="999760" y="741409"/>
                </a:lnTo>
                <a:lnTo>
                  <a:pt x="1016798" y="699405"/>
                </a:lnTo>
                <a:lnTo>
                  <a:pt x="1030050" y="656354"/>
                </a:lnTo>
                <a:lnTo>
                  <a:pt x="1039516" y="612520"/>
                </a:lnTo>
                <a:lnTo>
                  <a:pt x="1045195" y="568162"/>
                </a:lnTo>
                <a:lnTo>
                  <a:pt x="1047088" y="523544"/>
                </a:lnTo>
                <a:lnTo>
                  <a:pt x="1045195" y="478925"/>
                </a:lnTo>
                <a:lnTo>
                  <a:pt x="1039516" y="434568"/>
                </a:lnTo>
                <a:lnTo>
                  <a:pt x="1030050" y="390733"/>
                </a:lnTo>
                <a:lnTo>
                  <a:pt x="1016798" y="347683"/>
                </a:lnTo>
                <a:lnTo>
                  <a:pt x="999760" y="305678"/>
                </a:lnTo>
                <a:lnTo>
                  <a:pt x="978936" y="264980"/>
                </a:lnTo>
                <a:lnTo>
                  <a:pt x="954325" y="225851"/>
                </a:lnTo>
                <a:lnTo>
                  <a:pt x="925929" y="188551"/>
                </a:lnTo>
                <a:lnTo>
                  <a:pt x="893746" y="153342"/>
                </a:lnTo>
                <a:lnTo>
                  <a:pt x="858537" y="121159"/>
                </a:lnTo>
                <a:lnTo>
                  <a:pt x="821237" y="92762"/>
                </a:lnTo>
                <a:lnTo>
                  <a:pt x="782107" y="68152"/>
                </a:lnTo>
                <a:lnTo>
                  <a:pt x="741409" y="47327"/>
                </a:lnTo>
                <a:lnTo>
                  <a:pt x="699404" y="30289"/>
                </a:lnTo>
                <a:lnTo>
                  <a:pt x="656354" y="17038"/>
                </a:lnTo>
                <a:lnTo>
                  <a:pt x="612519" y="7572"/>
                </a:lnTo>
                <a:lnTo>
                  <a:pt x="568162" y="1893"/>
                </a:lnTo>
                <a:lnTo>
                  <a:pt x="523543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698418" y="4175850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4" h="1047115">
                <a:moveTo>
                  <a:pt x="523544" y="0"/>
                </a:moveTo>
                <a:lnTo>
                  <a:pt x="478925" y="1893"/>
                </a:lnTo>
                <a:lnTo>
                  <a:pt x="434568" y="7572"/>
                </a:lnTo>
                <a:lnTo>
                  <a:pt x="390733" y="17038"/>
                </a:lnTo>
                <a:lnTo>
                  <a:pt x="347683" y="30289"/>
                </a:lnTo>
                <a:lnTo>
                  <a:pt x="305678" y="47327"/>
                </a:lnTo>
                <a:lnTo>
                  <a:pt x="264980" y="68152"/>
                </a:lnTo>
                <a:lnTo>
                  <a:pt x="225851" y="92762"/>
                </a:lnTo>
                <a:lnTo>
                  <a:pt x="188551" y="121159"/>
                </a:lnTo>
                <a:lnTo>
                  <a:pt x="153342" y="153342"/>
                </a:lnTo>
                <a:lnTo>
                  <a:pt x="121159" y="188551"/>
                </a:lnTo>
                <a:lnTo>
                  <a:pt x="92762" y="225851"/>
                </a:lnTo>
                <a:lnTo>
                  <a:pt x="68152" y="264980"/>
                </a:lnTo>
                <a:lnTo>
                  <a:pt x="47327" y="305678"/>
                </a:lnTo>
                <a:lnTo>
                  <a:pt x="30289" y="347683"/>
                </a:lnTo>
                <a:lnTo>
                  <a:pt x="17038" y="390733"/>
                </a:lnTo>
                <a:lnTo>
                  <a:pt x="7572" y="434567"/>
                </a:lnTo>
                <a:lnTo>
                  <a:pt x="1893" y="478925"/>
                </a:lnTo>
                <a:lnTo>
                  <a:pt x="0" y="523543"/>
                </a:lnTo>
                <a:lnTo>
                  <a:pt x="1893" y="568162"/>
                </a:lnTo>
                <a:lnTo>
                  <a:pt x="7572" y="612519"/>
                </a:lnTo>
                <a:lnTo>
                  <a:pt x="17038" y="656354"/>
                </a:lnTo>
                <a:lnTo>
                  <a:pt x="30289" y="699404"/>
                </a:lnTo>
                <a:lnTo>
                  <a:pt x="47327" y="741409"/>
                </a:lnTo>
                <a:lnTo>
                  <a:pt x="68152" y="782107"/>
                </a:lnTo>
                <a:lnTo>
                  <a:pt x="92762" y="821237"/>
                </a:lnTo>
                <a:lnTo>
                  <a:pt x="121159" y="858537"/>
                </a:lnTo>
                <a:lnTo>
                  <a:pt x="153342" y="893746"/>
                </a:lnTo>
                <a:lnTo>
                  <a:pt x="188551" y="925929"/>
                </a:lnTo>
                <a:lnTo>
                  <a:pt x="225851" y="954325"/>
                </a:lnTo>
                <a:lnTo>
                  <a:pt x="264980" y="978936"/>
                </a:lnTo>
                <a:lnTo>
                  <a:pt x="305678" y="999760"/>
                </a:lnTo>
                <a:lnTo>
                  <a:pt x="347683" y="1016798"/>
                </a:lnTo>
                <a:lnTo>
                  <a:pt x="390733" y="1030050"/>
                </a:lnTo>
                <a:lnTo>
                  <a:pt x="434568" y="1039516"/>
                </a:lnTo>
                <a:lnTo>
                  <a:pt x="478925" y="1045195"/>
                </a:lnTo>
                <a:lnTo>
                  <a:pt x="523544" y="1047088"/>
                </a:lnTo>
                <a:lnTo>
                  <a:pt x="568162" y="1045195"/>
                </a:lnTo>
                <a:lnTo>
                  <a:pt x="612520" y="1039516"/>
                </a:lnTo>
                <a:lnTo>
                  <a:pt x="656354" y="1030050"/>
                </a:lnTo>
                <a:lnTo>
                  <a:pt x="699405" y="1016798"/>
                </a:lnTo>
                <a:lnTo>
                  <a:pt x="741409" y="999760"/>
                </a:lnTo>
                <a:lnTo>
                  <a:pt x="782107" y="978936"/>
                </a:lnTo>
                <a:lnTo>
                  <a:pt x="821237" y="954325"/>
                </a:lnTo>
                <a:lnTo>
                  <a:pt x="858537" y="925929"/>
                </a:lnTo>
                <a:lnTo>
                  <a:pt x="893746" y="893746"/>
                </a:lnTo>
                <a:lnTo>
                  <a:pt x="925929" y="858537"/>
                </a:lnTo>
                <a:lnTo>
                  <a:pt x="954325" y="821237"/>
                </a:lnTo>
                <a:lnTo>
                  <a:pt x="978936" y="782107"/>
                </a:lnTo>
                <a:lnTo>
                  <a:pt x="999760" y="741409"/>
                </a:lnTo>
                <a:lnTo>
                  <a:pt x="1016798" y="699404"/>
                </a:lnTo>
                <a:lnTo>
                  <a:pt x="1030050" y="656354"/>
                </a:lnTo>
                <a:lnTo>
                  <a:pt x="1039516" y="612519"/>
                </a:lnTo>
                <a:lnTo>
                  <a:pt x="1045195" y="568162"/>
                </a:lnTo>
                <a:lnTo>
                  <a:pt x="1047088" y="523543"/>
                </a:lnTo>
                <a:lnTo>
                  <a:pt x="1045195" y="478925"/>
                </a:lnTo>
                <a:lnTo>
                  <a:pt x="1039516" y="434567"/>
                </a:lnTo>
                <a:lnTo>
                  <a:pt x="1030050" y="390733"/>
                </a:lnTo>
                <a:lnTo>
                  <a:pt x="1016798" y="347683"/>
                </a:lnTo>
                <a:lnTo>
                  <a:pt x="999760" y="305678"/>
                </a:lnTo>
                <a:lnTo>
                  <a:pt x="978936" y="264980"/>
                </a:lnTo>
                <a:lnTo>
                  <a:pt x="954325" y="225851"/>
                </a:lnTo>
                <a:lnTo>
                  <a:pt x="925929" y="188551"/>
                </a:lnTo>
                <a:lnTo>
                  <a:pt x="893746" y="153342"/>
                </a:lnTo>
                <a:lnTo>
                  <a:pt x="858537" y="121159"/>
                </a:lnTo>
                <a:lnTo>
                  <a:pt x="821237" y="92762"/>
                </a:lnTo>
                <a:lnTo>
                  <a:pt x="782107" y="68152"/>
                </a:lnTo>
                <a:lnTo>
                  <a:pt x="741409" y="47327"/>
                </a:lnTo>
                <a:lnTo>
                  <a:pt x="699405" y="30289"/>
                </a:lnTo>
                <a:lnTo>
                  <a:pt x="656354" y="17038"/>
                </a:lnTo>
                <a:lnTo>
                  <a:pt x="612520" y="7572"/>
                </a:lnTo>
                <a:lnTo>
                  <a:pt x="568162" y="1893"/>
                </a:lnTo>
                <a:lnTo>
                  <a:pt x="523544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10463989" y="4343265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523540" y="0"/>
                </a:moveTo>
                <a:lnTo>
                  <a:pt x="478921" y="1893"/>
                </a:lnTo>
                <a:lnTo>
                  <a:pt x="434564" y="7572"/>
                </a:lnTo>
                <a:lnTo>
                  <a:pt x="390730" y="17038"/>
                </a:lnTo>
                <a:lnTo>
                  <a:pt x="347680" y="30289"/>
                </a:lnTo>
                <a:lnTo>
                  <a:pt x="305675" y="47327"/>
                </a:lnTo>
                <a:lnTo>
                  <a:pt x="264978" y="68152"/>
                </a:lnTo>
                <a:lnTo>
                  <a:pt x="225848" y="92762"/>
                </a:lnTo>
                <a:lnTo>
                  <a:pt x="188549" y="121159"/>
                </a:lnTo>
                <a:lnTo>
                  <a:pt x="153340" y="153342"/>
                </a:lnTo>
                <a:lnTo>
                  <a:pt x="121158" y="188551"/>
                </a:lnTo>
                <a:lnTo>
                  <a:pt x="92761" y="225851"/>
                </a:lnTo>
                <a:lnTo>
                  <a:pt x="68151" y="264980"/>
                </a:lnTo>
                <a:lnTo>
                  <a:pt x="47327" y="305678"/>
                </a:lnTo>
                <a:lnTo>
                  <a:pt x="30289" y="347683"/>
                </a:lnTo>
                <a:lnTo>
                  <a:pt x="17037" y="390733"/>
                </a:lnTo>
                <a:lnTo>
                  <a:pt x="7572" y="434567"/>
                </a:lnTo>
                <a:lnTo>
                  <a:pt x="1893" y="478925"/>
                </a:lnTo>
                <a:lnTo>
                  <a:pt x="0" y="523543"/>
                </a:lnTo>
                <a:lnTo>
                  <a:pt x="1893" y="568162"/>
                </a:lnTo>
                <a:lnTo>
                  <a:pt x="7572" y="612519"/>
                </a:lnTo>
                <a:lnTo>
                  <a:pt x="17037" y="656354"/>
                </a:lnTo>
                <a:lnTo>
                  <a:pt x="30289" y="699404"/>
                </a:lnTo>
                <a:lnTo>
                  <a:pt x="47327" y="741409"/>
                </a:lnTo>
                <a:lnTo>
                  <a:pt x="68151" y="782107"/>
                </a:lnTo>
                <a:lnTo>
                  <a:pt x="92761" y="821237"/>
                </a:lnTo>
                <a:lnTo>
                  <a:pt x="121158" y="858537"/>
                </a:lnTo>
                <a:lnTo>
                  <a:pt x="153340" y="893746"/>
                </a:lnTo>
                <a:lnTo>
                  <a:pt x="188549" y="925929"/>
                </a:lnTo>
                <a:lnTo>
                  <a:pt x="225848" y="954325"/>
                </a:lnTo>
                <a:lnTo>
                  <a:pt x="264978" y="978936"/>
                </a:lnTo>
                <a:lnTo>
                  <a:pt x="305675" y="999760"/>
                </a:lnTo>
                <a:lnTo>
                  <a:pt x="347680" y="1016798"/>
                </a:lnTo>
                <a:lnTo>
                  <a:pt x="390730" y="1030050"/>
                </a:lnTo>
                <a:lnTo>
                  <a:pt x="434564" y="1039516"/>
                </a:lnTo>
                <a:lnTo>
                  <a:pt x="478921" y="1045195"/>
                </a:lnTo>
                <a:lnTo>
                  <a:pt x="523540" y="1047088"/>
                </a:lnTo>
                <a:lnTo>
                  <a:pt x="568159" y="1045195"/>
                </a:lnTo>
                <a:lnTo>
                  <a:pt x="612516" y="1039516"/>
                </a:lnTo>
                <a:lnTo>
                  <a:pt x="656351" y="1030050"/>
                </a:lnTo>
                <a:lnTo>
                  <a:pt x="699402" y="1016798"/>
                </a:lnTo>
                <a:lnTo>
                  <a:pt x="741407" y="999760"/>
                </a:lnTo>
                <a:lnTo>
                  <a:pt x="782106" y="978936"/>
                </a:lnTo>
                <a:lnTo>
                  <a:pt x="821236" y="954325"/>
                </a:lnTo>
                <a:lnTo>
                  <a:pt x="858537" y="925929"/>
                </a:lnTo>
                <a:lnTo>
                  <a:pt x="893747" y="893746"/>
                </a:lnTo>
                <a:lnTo>
                  <a:pt x="925930" y="858537"/>
                </a:lnTo>
                <a:lnTo>
                  <a:pt x="954326" y="821237"/>
                </a:lnTo>
                <a:lnTo>
                  <a:pt x="978937" y="782107"/>
                </a:lnTo>
                <a:lnTo>
                  <a:pt x="999761" y="741409"/>
                </a:lnTo>
                <a:lnTo>
                  <a:pt x="1016798" y="699404"/>
                </a:lnTo>
                <a:lnTo>
                  <a:pt x="1030050" y="656354"/>
                </a:lnTo>
                <a:lnTo>
                  <a:pt x="1039516" y="612519"/>
                </a:lnTo>
                <a:lnTo>
                  <a:pt x="1045195" y="568162"/>
                </a:lnTo>
                <a:lnTo>
                  <a:pt x="1047088" y="523543"/>
                </a:lnTo>
                <a:lnTo>
                  <a:pt x="1045195" y="478925"/>
                </a:lnTo>
                <a:lnTo>
                  <a:pt x="1039516" y="434567"/>
                </a:lnTo>
                <a:lnTo>
                  <a:pt x="1030050" y="390733"/>
                </a:lnTo>
                <a:lnTo>
                  <a:pt x="1016798" y="347683"/>
                </a:lnTo>
                <a:lnTo>
                  <a:pt x="999761" y="305678"/>
                </a:lnTo>
                <a:lnTo>
                  <a:pt x="978937" y="264980"/>
                </a:lnTo>
                <a:lnTo>
                  <a:pt x="954326" y="225851"/>
                </a:lnTo>
                <a:lnTo>
                  <a:pt x="925930" y="188551"/>
                </a:lnTo>
                <a:lnTo>
                  <a:pt x="893747" y="153342"/>
                </a:lnTo>
                <a:lnTo>
                  <a:pt x="858537" y="121159"/>
                </a:lnTo>
                <a:lnTo>
                  <a:pt x="821236" y="92762"/>
                </a:lnTo>
                <a:lnTo>
                  <a:pt x="782106" y="68152"/>
                </a:lnTo>
                <a:lnTo>
                  <a:pt x="741407" y="47327"/>
                </a:lnTo>
                <a:lnTo>
                  <a:pt x="699402" y="30289"/>
                </a:lnTo>
                <a:lnTo>
                  <a:pt x="656351" y="17038"/>
                </a:lnTo>
                <a:lnTo>
                  <a:pt x="612516" y="7572"/>
                </a:lnTo>
                <a:lnTo>
                  <a:pt x="568159" y="1893"/>
                </a:lnTo>
                <a:lnTo>
                  <a:pt x="523540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6740567" y="2356975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4">
                <a:moveTo>
                  <a:pt x="523546" y="0"/>
                </a:moveTo>
                <a:lnTo>
                  <a:pt x="478928" y="1893"/>
                </a:lnTo>
                <a:lnTo>
                  <a:pt x="434571" y="7572"/>
                </a:lnTo>
                <a:lnTo>
                  <a:pt x="390737" y="17038"/>
                </a:lnTo>
                <a:lnTo>
                  <a:pt x="347687" y="30289"/>
                </a:lnTo>
                <a:lnTo>
                  <a:pt x="305683" y="47327"/>
                </a:lnTo>
                <a:lnTo>
                  <a:pt x="264985" y="68152"/>
                </a:lnTo>
                <a:lnTo>
                  <a:pt x="225856" y="92762"/>
                </a:lnTo>
                <a:lnTo>
                  <a:pt x="188557" y="121159"/>
                </a:lnTo>
                <a:lnTo>
                  <a:pt x="153348" y="153342"/>
                </a:lnTo>
                <a:lnTo>
                  <a:pt x="121164" y="188551"/>
                </a:lnTo>
                <a:lnTo>
                  <a:pt x="92766" y="225851"/>
                </a:lnTo>
                <a:lnTo>
                  <a:pt x="68154" y="264980"/>
                </a:lnTo>
                <a:lnTo>
                  <a:pt x="47329" y="305678"/>
                </a:lnTo>
                <a:lnTo>
                  <a:pt x="30291" y="347683"/>
                </a:lnTo>
                <a:lnTo>
                  <a:pt x="17038" y="390733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2"/>
                </a:lnTo>
                <a:lnTo>
                  <a:pt x="7572" y="612520"/>
                </a:lnTo>
                <a:lnTo>
                  <a:pt x="17038" y="656354"/>
                </a:lnTo>
                <a:lnTo>
                  <a:pt x="30291" y="699405"/>
                </a:lnTo>
                <a:lnTo>
                  <a:pt x="47329" y="741409"/>
                </a:lnTo>
                <a:lnTo>
                  <a:pt x="68154" y="782107"/>
                </a:lnTo>
                <a:lnTo>
                  <a:pt x="92766" y="821237"/>
                </a:lnTo>
                <a:lnTo>
                  <a:pt x="121164" y="858537"/>
                </a:lnTo>
                <a:lnTo>
                  <a:pt x="153348" y="893746"/>
                </a:lnTo>
                <a:lnTo>
                  <a:pt x="188557" y="925929"/>
                </a:lnTo>
                <a:lnTo>
                  <a:pt x="225856" y="954325"/>
                </a:lnTo>
                <a:lnTo>
                  <a:pt x="264985" y="978936"/>
                </a:lnTo>
                <a:lnTo>
                  <a:pt x="305683" y="999760"/>
                </a:lnTo>
                <a:lnTo>
                  <a:pt x="347687" y="1016798"/>
                </a:lnTo>
                <a:lnTo>
                  <a:pt x="390737" y="1030050"/>
                </a:lnTo>
                <a:lnTo>
                  <a:pt x="434571" y="1039516"/>
                </a:lnTo>
                <a:lnTo>
                  <a:pt x="478928" y="1045195"/>
                </a:lnTo>
                <a:lnTo>
                  <a:pt x="523546" y="1047088"/>
                </a:lnTo>
                <a:lnTo>
                  <a:pt x="568165" y="1045195"/>
                </a:lnTo>
                <a:lnTo>
                  <a:pt x="612522" y="1039516"/>
                </a:lnTo>
                <a:lnTo>
                  <a:pt x="656356" y="1030050"/>
                </a:lnTo>
                <a:lnTo>
                  <a:pt x="699406" y="1016798"/>
                </a:lnTo>
                <a:lnTo>
                  <a:pt x="741410" y="999760"/>
                </a:lnTo>
                <a:lnTo>
                  <a:pt x="782107" y="978936"/>
                </a:lnTo>
                <a:lnTo>
                  <a:pt x="821237" y="954325"/>
                </a:lnTo>
                <a:lnTo>
                  <a:pt x="858536" y="925929"/>
                </a:lnTo>
                <a:lnTo>
                  <a:pt x="893745" y="893746"/>
                </a:lnTo>
                <a:lnTo>
                  <a:pt x="925927" y="858537"/>
                </a:lnTo>
                <a:lnTo>
                  <a:pt x="954324" y="821237"/>
                </a:lnTo>
                <a:lnTo>
                  <a:pt x="978934" y="782107"/>
                </a:lnTo>
                <a:lnTo>
                  <a:pt x="999758" y="741409"/>
                </a:lnTo>
                <a:lnTo>
                  <a:pt x="1016796" y="699405"/>
                </a:lnTo>
                <a:lnTo>
                  <a:pt x="1030048" y="656354"/>
                </a:lnTo>
                <a:lnTo>
                  <a:pt x="1039513" y="612520"/>
                </a:lnTo>
                <a:lnTo>
                  <a:pt x="1045192" y="568162"/>
                </a:lnTo>
                <a:lnTo>
                  <a:pt x="1047085" y="523544"/>
                </a:lnTo>
                <a:lnTo>
                  <a:pt x="1045192" y="478925"/>
                </a:lnTo>
                <a:lnTo>
                  <a:pt x="1039513" y="434568"/>
                </a:lnTo>
                <a:lnTo>
                  <a:pt x="1030048" y="390733"/>
                </a:lnTo>
                <a:lnTo>
                  <a:pt x="1016796" y="347683"/>
                </a:lnTo>
                <a:lnTo>
                  <a:pt x="999758" y="305678"/>
                </a:lnTo>
                <a:lnTo>
                  <a:pt x="978934" y="264980"/>
                </a:lnTo>
                <a:lnTo>
                  <a:pt x="954324" y="225851"/>
                </a:lnTo>
                <a:lnTo>
                  <a:pt x="925927" y="188551"/>
                </a:lnTo>
                <a:lnTo>
                  <a:pt x="893745" y="153342"/>
                </a:lnTo>
                <a:lnTo>
                  <a:pt x="858536" y="121159"/>
                </a:lnTo>
                <a:lnTo>
                  <a:pt x="821237" y="92762"/>
                </a:lnTo>
                <a:lnTo>
                  <a:pt x="782107" y="68152"/>
                </a:lnTo>
                <a:lnTo>
                  <a:pt x="741410" y="47327"/>
                </a:lnTo>
                <a:lnTo>
                  <a:pt x="699406" y="30289"/>
                </a:lnTo>
                <a:lnTo>
                  <a:pt x="656356" y="17038"/>
                </a:lnTo>
                <a:lnTo>
                  <a:pt x="612522" y="7572"/>
                </a:lnTo>
                <a:lnTo>
                  <a:pt x="568165" y="1893"/>
                </a:lnTo>
                <a:lnTo>
                  <a:pt x="523546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6249096" y="3458050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523542" y="0"/>
                </a:moveTo>
                <a:lnTo>
                  <a:pt x="478924" y="1893"/>
                </a:lnTo>
                <a:lnTo>
                  <a:pt x="434566" y="7572"/>
                </a:lnTo>
                <a:lnTo>
                  <a:pt x="390732" y="17038"/>
                </a:lnTo>
                <a:lnTo>
                  <a:pt x="347682" y="30289"/>
                </a:lnTo>
                <a:lnTo>
                  <a:pt x="305677" y="47327"/>
                </a:lnTo>
                <a:lnTo>
                  <a:pt x="264980" y="68152"/>
                </a:lnTo>
                <a:lnTo>
                  <a:pt x="225850" y="92762"/>
                </a:lnTo>
                <a:lnTo>
                  <a:pt x="188551" y="121159"/>
                </a:lnTo>
                <a:lnTo>
                  <a:pt x="153342" y="153342"/>
                </a:lnTo>
                <a:lnTo>
                  <a:pt x="121159" y="188551"/>
                </a:lnTo>
                <a:lnTo>
                  <a:pt x="92762" y="225851"/>
                </a:lnTo>
                <a:lnTo>
                  <a:pt x="68152" y="264980"/>
                </a:lnTo>
                <a:lnTo>
                  <a:pt x="47327" y="305678"/>
                </a:lnTo>
                <a:lnTo>
                  <a:pt x="30289" y="347683"/>
                </a:lnTo>
                <a:lnTo>
                  <a:pt x="17038" y="390733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2"/>
                </a:lnTo>
                <a:lnTo>
                  <a:pt x="7572" y="612520"/>
                </a:lnTo>
                <a:lnTo>
                  <a:pt x="17038" y="656354"/>
                </a:lnTo>
                <a:lnTo>
                  <a:pt x="30289" y="699405"/>
                </a:lnTo>
                <a:lnTo>
                  <a:pt x="47327" y="741409"/>
                </a:lnTo>
                <a:lnTo>
                  <a:pt x="68152" y="782107"/>
                </a:lnTo>
                <a:lnTo>
                  <a:pt x="92762" y="821237"/>
                </a:lnTo>
                <a:lnTo>
                  <a:pt x="121159" y="858537"/>
                </a:lnTo>
                <a:lnTo>
                  <a:pt x="153342" y="893746"/>
                </a:lnTo>
                <a:lnTo>
                  <a:pt x="188551" y="925929"/>
                </a:lnTo>
                <a:lnTo>
                  <a:pt x="225850" y="954325"/>
                </a:lnTo>
                <a:lnTo>
                  <a:pt x="264980" y="978936"/>
                </a:lnTo>
                <a:lnTo>
                  <a:pt x="305677" y="999760"/>
                </a:lnTo>
                <a:lnTo>
                  <a:pt x="347682" y="1016798"/>
                </a:lnTo>
                <a:lnTo>
                  <a:pt x="390732" y="1030050"/>
                </a:lnTo>
                <a:lnTo>
                  <a:pt x="434566" y="1039516"/>
                </a:lnTo>
                <a:lnTo>
                  <a:pt x="478924" y="1045195"/>
                </a:lnTo>
                <a:lnTo>
                  <a:pt x="523542" y="1047088"/>
                </a:lnTo>
                <a:lnTo>
                  <a:pt x="568161" y="1045195"/>
                </a:lnTo>
                <a:lnTo>
                  <a:pt x="612519" y="1039516"/>
                </a:lnTo>
                <a:lnTo>
                  <a:pt x="656353" y="1030050"/>
                </a:lnTo>
                <a:lnTo>
                  <a:pt x="699404" y="1016798"/>
                </a:lnTo>
                <a:lnTo>
                  <a:pt x="741410" y="999760"/>
                </a:lnTo>
                <a:lnTo>
                  <a:pt x="782108" y="978936"/>
                </a:lnTo>
                <a:lnTo>
                  <a:pt x="821239" y="954325"/>
                </a:lnTo>
                <a:lnTo>
                  <a:pt x="858540" y="925929"/>
                </a:lnTo>
                <a:lnTo>
                  <a:pt x="893750" y="893746"/>
                </a:lnTo>
                <a:lnTo>
                  <a:pt x="925932" y="858537"/>
                </a:lnTo>
                <a:lnTo>
                  <a:pt x="954329" y="821237"/>
                </a:lnTo>
                <a:lnTo>
                  <a:pt x="978939" y="782107"/>
                </a:lnTo>
                <a:lnTo>
                  <a:pt x="999763" y="741409"/>
                </a:lnTo>
                <a:lnTo>
                  <a:pt x="1016801" y="699405"/>
                </a:lnTo>
                <a:lnTo>
                  <a:pt x="1030053" y="656354"/>
                </a:lnTo>
                <a:lnTo>
                  <a:pt x="1039518" y="612520"/>
                </a:lnTo>
                <a:lnTo>
                  <a:pt x="1045198" y="568162"/>
                </a:lnTo>
                <a:lnTo>
                  <a:pt x="1047091" y="523544"/>
                </a:lnTo>
                <a:lnTo>
                  <a:pt x="1045198" y="478925"/>
                </a:lnTo>
                <a:lnTo>
                  <a:pt x="1039518" y="434568"/>
                </a:lnTo>
                <a:lnTo>
                  <a:pt x="1030053" y="390733"/>
                </a:lnTo>
                <a:lnTo>
                  <a:pt x="1016801" y="347683"/>
                </a:lnTo>
                <a:lnTo>
                  <a:pt x="999763" y="305678"/>
                </a:lnTo>
                <a:lnTo>
                  <a:pt x="978939" y="264980"/>
                </a:lnTo>
                <a:lnTo>
                  <a:pt x="954329" y="225851"/>
                </a:lnTo>
                <a:lnTo>
                  <a:pt x="925932" y="188551"/>
                </a:lnTo>
                <a:lnTo>
                  <a:pt x="893750" y="153342"/>
                </a:lnTo>
                <a:lnTo>
                  <a:pt x="858540" y="121159"/>
                </a:lnTo>
                <a:lnTo>
                  <a:pt x="821239" y="92762"/>
                </a:lnTo>
                <a:lnTo>
                  <a:pt x="782108" y="68152"/>
                </a:lnTo>
                <a:lnTo>
                  <a:pt x="741410" y="47327"/>
                </a:lnTo>
                <a:lnTo>
                  <a:pt x="699404" y="30289"/>
                </a:lnTo>
                <a:lnTo>
                  <a:pt x="656353" y="17038"/>
                </a:lnTo>
                <a:lnTo>
                  <a:pt x="612519" y="7572"/>
                </a:lnTo>
                <a:lnTo>
                  <a:pt x="568161" y="1893"/>
                </a:lnTo>
                <a:lnTo>
                  <a:pt x="523542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4534563" y="4460466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523544" y="0"/>
                </a:moveTo>
                <a:lnTo>
                  <a:pt x="478925" y="1893"/>
                </a:lnTo>
                <a:lnTo>
                  <a:pt x="434568" y="7572"/>
                </a:lnTo>
                <a:lnTo>
                  <a:pt x="390734" y="17038"/>
                </a:lnTo>
                <a:lnTo>
                  <a:pt x="347683" y="30289"/>
                </a:lnTo>
                <a:lnTo>
                  <a:pt x="305679" y="47327"/>
                </a:lnTo>
                <a:lnTo>
                  <a:pt x="264981" y="68152"/>
                </a:lnTo>
                <a:lnTo>
                  <a:pt x="225851" y="92762"/>
                </a:lnTo>
                <a:lnTo>
                  <a:pt x="188552" y="121159"/>
                </a:lnTo>
                <a:lnTo>
                  <a:pt x="153343" y="153342"/>
                </a:lnTo>
                <a:lnTo>
                  <a:pt x="121160" y="188551"/>
                </a:lnTo>
                <a:lnTo>
                  <a:pt x="92763" y="225851"/>
                </a:lnTo>
                <a:lnTo>
                  <a:pt x="68152" y="264980"/>
                </a:lnTo>
                <a:lnTo>
                  <a:pt x="47328" y="305678"/>
                </a:lnTo>
                <a:lnTo>
                  <a:pt x="30290" y="347683"/>
                </a:lnTo>
                <a:lnTo>
                  <a:pt x="17038" y="390733"/>
                </a:lnTo>
                <a:lnTo>
                  <a:pt x="7572" y="434568"/>
                </a:lnTo>
                <a:lnTo>
                  <a:pt x="1893" y="478925"/>
                </a:lnTo>
                <a:lnTo>
                  <a:pt x="0" y="523544"/>
                </a:lnTo>
                <a:lnTo>
                  <a:pt x="1893" y="568162"/>
                </a:lnTo>
                <a:lnTo>
                  <a:pt x="7572" y="612520"/>
                </a:lnTo>
                <a:lnTo>
                  <a:pt x="17038" y="656354"/>
                </a:lnTo>
                <a:lnTo>
                  <a:pt x="30290" y="699405"/>
                </a:lnTo>
                <a:lnTo>
                  <a:pt x="47328" y="741409"/>
                </a:lnTo>
                <a:lnTo>
                  <a:pt x="68152" y="782107"/>
                </a:lnTo>
                <a:lnTo>
                  <a:pt x="92763" y="821237"/>
                </a:lnTo>
                <a:lnTo>
                  <a:pt x="121160" y="858537"/>
                </a:lnTo>
                <a:lnTo>
                  <a:pt x="153343" y="893746"/>
                </a:lnTo>
                <a:lnTo>
                  <a:pt x="188552" y="925929"/>
                </a:lnTo>
                <a:lnTo>
                  <a:pt x="225851" y="954325"/>
                </a:lnTo>
                <a:lnTo>
                  <a:pt x="264981" y="978936"/>
                </a:lnTo>
                <a:lnTo>
                  <a:pt x="305679" y="999760"/>
                </a:lnTo>
                <a:lnTo>
                  <a:pt x="347683" y="1016798"/>
                </a:lnTo>
                <a:lnTo>
                  <a:pt x="390734" y="1030050"/>
                </a:lnTo>
                <a:lnTo>
                  <a:pt x="434568" y="1039516"/>
                </a:lnTo>
                <a:lnTo>
                  <a:pt x="478925" y="1045195"/>
                </a:lnTo>
                <a:lnTo>
                  <a:pt x="523544" y="1047088"/>
                </a:lnTo>
                <a:lnTo>
                  <a:pt x="568163" y="1045195"/>
                </a:lnTo>
                <a:lnTo>
                  <a:pt x="612520" y="1039516"/>
                </a:lnTo>
                <a:lnTo>
                  <a:pt x="656354" y="1030050"/>
                </a:lnTo>
                <a:lnTo>
                  <a:pt x="699405" y="1016798"/>
                </a:lnTo>
                <a:lnTo>
                  <a:pt x="741409" y="999760"/>
                </a:lnTo>
                <a:lnTo>
                  <a:pt x="782107" y="978936"/>
                </a:lnTo>
                <a:lnTo>
                  <a:pt x="821237" y="954325"/>
                </a:lnTo>
                <a:lnTo>
                  <a:pt x="858537" y="925929"/>
                </a:lnTo>
                <a:lnTo>
                  <a:pt x="893745" y="893746"/>
                </a:lnTo>
                <a:lnTo>
                  <a:pt x="925928" y="858537"/>
                </a:lnTo>
                <a:lnTo>
                  <a:pt x="954325" y="821237"/>
                </a:lnTo>
                <a:lnTo>
                  <a:pt x="978936" y="782107"/>
                </a:lnTo>
                <a:lnTo>
                  <a:pt x="999760" y="741409"/>
                </a:lnTo>
                <a:lnTo>
                  <a:pt x="1016799" y="699405"/>
                </a:lnTo>
                <a:lnTo>
                  <a:pt x="1030050" y="656354"/>
                </a:lnTo>
                <a:lnTo>
                  <a:pt x="1039516" y="612520"/>
                </a:lnTo>
                <a:lnTo>
                  <a:pt x="1045195" y="568162"/>
                </a:lnTo>
                <a:lnTo>
                  <a:pt x="1047089" y="523544"/>
                </a:lnTo>
                <a:lnTo>
                  <a:pt x="1045195" y="478925"/>
                </a:lnTo>
                <a:lnTo>
                  <a:pt x="1039516" y="434568"/>
                </a:lnTo>
                <a:lnTo>
                  <a:pt x="1030050" y="390733"/>
                </a:lnTo>
                <a:lnTo>
                  <a:pt x="1016799" y="347683"/>
                </a:lnTo>
                <a:lnTo>
                  <a:pt x="999760" y="305678"/>
                </a:lnTo>
                <a:lnTo>
                  <a:pt x="978936" y="264980"/>
                </a:lnTo>
                <a:lnTo>
                  <a:pt x="954325" y="225851"/>
                </a:lnTo>
                <a:lnTo>
                  <a:pt x="925928" y="188551"/>
                </a:lnTo>
                <a:lnTo>
                  <a:pt x="893745" y="153342"/>
                </a:lnTo>
                <a:lnTo>
                  <a:pt x="858537" y="121159"/>
                </a:lnTo>
                <a:lnTo>
                  <a:pt x="821237" y="92762"/>
                </a:lnTo>
                <a:lnTo>
                  <a:pt x="782107" y="68152"/>
                </a:lnTo>
                <a:lnTo>
                  <a:pt x="741409" y="47327"/>
                </a:lnTo>
                <a:lnTo>
                  <a:pt x="699405" y="30289"/>
                </a:lnTo>
                <a:lnTo>
                  <a:pt x="656354" y="17038"/>
                </a:lnTo>
                <a:lnTo>
                  <a:pt x="612520" y="7572"/>
                </a:lnTo>
                <a:lnTo>
                  <a:pt x="568163" y="1893"/>
                </a:lnTo>
                <a:lnTo>
                  <a:pt x="5235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846E0458-7C02-4A4F-BF13-4F703290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Value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7101" y="341239"/>
            <a:ext cx="6997799" cy="5525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/>
          <p:nvPr/>
        </p:nvSpPr>
        <p:spPr>
          <a:xfrm>
            <a:off x="91744" y="192327"/>
            <a:ext cx="2466724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John Snow</a:t>
            </a:r>
            <a:r>
              <a:rPr sz="2486" spc="-45" dirty="0">
                <a:solidFill>
                  <a:srgbClr val="5F327C"/>
                </a:solidFill>
                <a:latin typeface="Century Gothic"/>
                <a:cs typeface="Century Gothic"/>
              </a:rPr>
              <a:t> </a:t>
            </a: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1854</a:t>
            </a:r>
            <a:endParaRPr sz="2486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44" y="6283330"/>
            <a:ext cx="9082903" cy="39187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the </a:t>
            </a:r>
            <a:r>
              <a:rPr sz="2486" spc="3" dirty="0">
                <a:solidFill>
                  <a:srgbClr val="5F327C"/>
                </a:solidFill>
                <a:latin typeface="Century Gothic"/>
                <a:cs typeface="Century Gothic"/>
              </a:rPr>
              <a:t>position </a:t>
            </a: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of each cholera case </a:t>
            </a:r>
            <a:r>
              <a:rPr sz="2486" spc="3" dirty="0">
                <a:solidFill>
                  <a:srgbClr val="5F327C"/>
                </a:solidFill>
                <a:latin typeface="Century Gothic"/>
                <a:cs typeface="Century Gothic"/>
              </a:rPr>
              <a:t>in </a:t>
            </a: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London </a:t>
            </a:r>
            <a:r>
              <a:rPr sz="2486" spc="3" dirty="0">
                <a:solidFill>
                  <a:srgbClr val="5F327C"/>
                </a:solidFill>
                <a:latin typeface="Century Gothic"/>
                <a:cs typeface="Century Gothic"/>
              </a:rPr>
              <a:t>[from </a:t>
            </a:r>
            <a:r>
              <a:rPr sz="2486" spc="-18" dirty="0">
                <a:solidFill>
                  <a:srgbClr val="5F327C"/>
                </a:solidFill>
                <a:latin typeface="Century Gothic"/>
                <a:cs typeface="Century Gothic"/>
              </a:rPr>
              <a:t>Tufte</a:t>
            </a:r>
            <a:r>
              <a:rPr sz="2486" spc="3" dirty="0">
                <a:solidFill>
                  <a:srgbClr val="5F327C"/>
                </a:solidFill>
                <a:latin typeface="Century Gothic"/>
                <a:cs typeface="Century Gothic"/>
              </a:rPr>
              <a:t> </a:t>
            </a: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83]</a:t>
            </a:r>
            <a:endParaRPr sz="2486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546" y="577670"/>
            <a:ext cx="10276269" cy="564496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en-CA" spc="12" dirty="0"/>
              <a:t>Value</a:t>
            </a:r>
            <a:endParaRPr spc="12" dirty="0"/>
          </a:p>
        </p:txBody>
      </p:sp>
      <p:sp>
        <p:nvSpPr>
          <p:cNvPr id="3" name="object 3"/>
          <p:cNvSpPr/>
          <p:nvPr/>
        </p:nvSpPr>
        <p:spPr>
          <a:xfrm>
            <a:off x="479997" y="1834447"/>
            <a:ext cx="4782939" cy="3174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7230689" y="2193526"/>
            <a:ext cx="4423859" cy="2843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68EB-AF5B-449A-B0E3-6FD19392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Colour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5FB2-944F-4A7D-86A6-EF054D7F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200" dirty="0"/>
              <a:t>Selective</a:t>
            </a:r>
          </a:p>
          <a:p>
            <a:pPr marL="0" indent="0">
              <a:buNone/>
            </a:pPr>
            <a:r>
              <a:rPr lang="en-CA" sz="3200" dirty="0"/>
              <a:t>Associative  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Quantitative  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Order</a:t>
            </a:r>
          </a:p>
          <a:p>
            <a:pPr marL="0" indent="0">
              <a:buNone/>
            </a:pPr>
            <a:r>
              <a:rPr lang="en-CA" sz="3200" dirty="0"/>
              <a:t>Variations / Length / Resolution</a:t>
            </a:r>
          </a:p>
        </p:txBody>
      </p:sp>
      <p:sp>
        <p:nvSpPr>
          <p:cNvPr id="56" name="object 4">
            <a:extLst>
              <a:ext uri="{FF2B5EF4-FFF2-40B4-BE49-F238E27FC236}">
                <a16:creationId xmlns:a16="http://schemas.microsoft.com/office/drawing/2014/main" id="{618DA611-14BE-4480-9626-2CDD9F2C4CAC}"/>
              </a:ext>
            </a:extLst>
          </p:cNvPr>
          <p:cNvSpPr/>
          <p:nvPr/>
        </p:nvSpPr>
        <p:spPr>
          <a:xfrm>
            <a:off x="6489796" y="1201182"/>
            <a:ext cx="1305754" cy="882953"/>
          </a:xfrm>
          <a:custGeom>
            <a:avLst/>
            <a:gdLst/>
            <a:ahLst/>
            <a:cxnLst/>
            <a:rect l="l" t="t" r="r" b="b"/>
            <a:pathLst>
              <a:path w="2153284" h="1456054">
                <a:moveTo>
                  <a:pt x="0" y="1455809"/>
                </a:moveTo>
                <a:lnTo>
                  <a:pt x="2152956" y="1455809"/>
                </a:lnTo>
                <a:lnTo>
                  <a:pt x="2152956" y="0"/>
                </a:lnTo>
                <a:lnTo>
                  <a:pt x="0" y="0"/>
                </a:lnTo>
                <a:lnTo>
                  <a:pt x="0" y="145580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" name="object 5">
            <a:extLst>
              <a:ext uri="{FF2B5EF4-FFF2-40B4-BE49-F238E27FC236}">
                <a16:creationId xmlns:a16="http://schemas.microsoft.com/office/drawing/2014/main" id="{ED74296D-A9B0-4DC5-AFC4-FB698FF2F911}"/>
              </a:ext>
            </a:extLst>
          </p:cNvPr>
          <p:cNvSpPr/>
          <p:nvPr/>
        </p:nvSpPr>
        <p:spPr>
          <a:xfrm>
            <a:off x="10381597" y="1201182"/>
            <a:ext cx="1305754" cy="882953"/>
          </a:xfrm>
          <a:custGeom>
            <a:avLst/>
            <a:gdLst/>
            <a:ahLst/>
            <a:cxnLst/>
            <a:rect l="l" t="t" r="r" b="b"/>
            <a:pathLst>
              <a:path w="2153284" h="1456054">
                <a:moveTo>
                  <a:pt x="0" y="1455809"/>
                </a:moveTo>
                <a:lnTo>
                  <a:pt x="2152956" y="1455809"/>
                </a:lnTo>
                <a:lnTo>
                  <a:pt x="2152956" y="0"/>
                </a:lnTo>
                <a:lnTo>
                  <a:pt x="0" y="0"/>
                </a:lnTo>
                <a:lnTo>
                  <a:pt x="0" y="145580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" name="object 6">
            <a:extLst>
              <a:ext uri="{FF2B5EF4-FFF2-40B4-BE49-F238E27FC236}">
                <a16:creationId xmlns:a16="http://schemas.microsoft.com/office/drawing/2014/main" id="{1C863C63-1D12-454A-878F-085473CC74B0}"/>
              </a:ext>
            </a:extLst>
          </p:cNvPr>
          <p:cNvSpPr/>
          <p:nvPr/>
        </p:nvSpPr>
        <p:spPr>
          <a:xfrm>
            <a:off x="8441910" y="1201182"/>
            <a:ext cx="1293432" cy="882953"/>
          </a:xfrm>
          <a:custGeom>
            <a:avLst/>
            <a:gdLst/>
            <a:ahLst/>
            <a:cxnLst/>
            <a:rect l="l" t="t" r="r" b="b"/>
            <a:pathLst>
              <a:path w="2132965" h="1456054">
                <a:moveTo>
                  <a:pt x="0" y="1455809"/>
                </a:moveTo>
                <a:lnTo>
                  <a:pt x="2132452" y="1455809"/>
                </a:lnTo>
                <a:lnTo>
                  <a:pt x="2132452" y="0"/>
                </a:lnTo>
                <a:lnTo>
                  <a:pt x="0" y="0"/>
                </a:lnTo>
                <a:lnTo>
                  <a:pt x="0" y="145580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" name="object 7">
            <a:extLst>
              <a:ext uri="{FF2B5EF4-FFF2-40B4-BE49-F238E27FC236}">
                <a16:creationId xmlns:a16="http://schemas.microsoft.com/office/drawing/2014/main" id="{3806F16F-E5A8-4913-AD99-02D06EC453A7}"/>
              </a:ext>
            </a:extLst>
          </p:cNvPr>
          <p:cNvSpPr/>
          <p:nvPr/>
        </p:nvSpPr>
        <p:spPr>
          <a:xfrm>
            <a:off x="6732261" y="1406340"/>
            <a:ext cx="137083" cy="161727"/>
          </a:xfrm>
          <a:custGeom>
            <a:avLst/>
            <a:gdLst/>
            <a:ahLst/>
            <a:cxnLst/>
            <a:rect l="l" t="t" r="r" b="b"/>
            <a:pathLst>
              <a:path w="226059" h="266700">
                <a:moveTo>
                  <a:pt x="112771" y="0"/>
                </a:moveTo>
                <a:lnTo>
                  <a:pt x="68871" y="10473"/>
                </a:lnTo>
                <a:lnTo>
                  <a:pt x="33026" y="39035"/>
                </a:lnTo>
                <a:lnTo>
                  <a:pt x="8860" y="81399"/>
                </a:lnTo>
                <a:lnTo>
                  <a:pt x="0" y="133277"/>
                </a:lnTo>
                <a:lnTo>
                  <a:pt x="8860" y="185156"/>
                </a:lnTo>
                <a:lnTo>
                  <a:pt x="33026" y="227520"/>
                </a:lnTo>
                <a:lnTo>
                  <a:pt x="68871" y="256082"/>
                </a:lnTo>
                <a:lnTo>
                  <a:pt x="112771" y="266556"/>
                </a:lnTo>
                <a:lnTo>
                  <a:pt x="156666" y="256082"/>
                </a:lnTo>
                <a:lnTo>
                  <a:pt x="192512" y="227520"/>
                </a:lnTo>
                <a:lnTo>
                  <a:pt x="216680" y="185156"/>
                </a:lnTo>
                <a:lnTo>
                  <a:pt x="225542" y="133277"/>
                </a:lnTo>
                <a:lnTo>
                  <a:pt x="216680" y="81399"/>
                </a:lnTo>
                <a:lnTo>
                  <a:pt x="192512" y="39035"/>
                </a:lnTo>
                <a:lnTo>
                  <a:pt x="156666" y="10473"/>
                </a:lnTo>
                <a:lnTo>
                  <a:pt x="112771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0" name="object 8">
            <a:extLst>
              <a:ext uri="{FF2B5EF4-FFF2-40B4-BE49-F238E27FC236}">
                <a16:creationId xmlns:a16="http://schemas.microsoft.com/office/drawing/2014/main" id="{0267AAEB-598F-44A9-916D-123829FF5246}"/>
              </a:ext>
            </a:extLst>
          </p:cNvPr>
          <p:cNvSpPr/>
          <p:nvPr/>
        </p:nvSpPr>
        <p:spPr>
          <a:xfrm>
            <a:off x="6732261" y="1406340"/>
            <a:ext cx="137083" cy="161727"/>
          </a:xfrm>
          <a:custGeom>
            <a:avLst/>
            <a:gdLst/>
            <a:ahLst/>
            <a:cxnLst/>
            <a:rect l="l" t="t" r="r" b="b"/>
            <a:pathLst>
              <a:path w="226059" h="266700">
                <a:moveTo>
                  <a:pt x="0" y="133278"/>
                </a:moveTo>
                <a:lnTo>
                  <a:pt x="8862" y="81400"/>
                </a:lnTo>
                <a:lnTo>
                  <a:pt x="33030" y="39036"/>
                </a:lnTo>
                <a:lnTo>
                  <a:pt x="68877" y="10473"/>
                </a:lnTo>
                <a:lnTo>
                  <a:pt x="112773" y="0"/>
                </a:lnTo>
                <a:lnTo>
                  <a:pt x="156670" y="10473"/>
                </a:lnTo>
                <a:lnTo>
                  <a:pt x="192517" y="39036"/>
                </a:lnTo>
                <a:lnTo>
                  <a:pt x="216685" y="81400"/>
                </a:lnTo>
                <a:lnTo>
                  <a:pt x="225547" y="133278"/>
                </a:lnTo>
                <a:lnTo>
                  <a:pt x="216685" y="185156"/>
                </a:lnTo>
                <a:lnTo>
                  <a:pt x="192517" y="227520"/>
                </a:lnTo>
                <a:lnTo>
                  <a:pt x="156670" y="256082"/>
                </a:lnTo>
                <a:lnTo>
                  <a:pt x="112773" y="266556"/>
                </a:lnTo>
                <a:lnTo>
                  <a:pt x="68877" y="256082"/>
                </a:lnTo>
                <a:lnTo>
                  <a:pt x="33030" y="227520"/>
                </a:lnTo>
                <a:lnTo>
                  <a:pt x="8862" y="185156"/>
                </a:lnTo>
                <a:lnTo>
                  <a:pt x="0" y="133278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" name="object 9">
            <a:extLst>
              <a:ext uri="{FF2B5EF4-FFF2-40B4-BE49-F238E27FC236}">
                <a16:creationId xmlns:a16="http://schemas.microsoft.com/office/drawing/2014/main" id="{2294840C-E1BC-4D6F-BDA6-EEDBC44A8730}"/>
              </a:ext>
            </a:extLst>
          </p:cNvPr>
          <p:cNvSpPr/>
          <p:nvPr/>
        </p:nvSpPr>
        <p:spPr>
          <a:xfrm>
            <a:off x="7353952" y="1592848"/>
            <a:ext cx="137083" cy="174434"/>
          </a:xfrm>
          <a:custGeom>
            <a:avLst/>
            <a:gdLst/>
            <a:ahLst/>
            <a:cxnLst/>
            <a:rect l="l" t="t" r="r" b="b"/>
            <a:pathLst>
              <a:path w="226059" h="287654">
                <a:moveTo>
                  <a:pt x="112771" y="0"/>
                </a:moveTo>
                <a:lnTo>
                  <a:pt x="68876" y="11279"/>
                </a:lnTo>
                <a:lnTo>
                  <a:pt x="33030" y="42038"/>
                </a:lnTo>
                <a:lnTo>
                  <a:pt x="8862" y="87661"/>
                </a:lnTo>
                <a:lnTo>
                  <a:pt x="0" y="143529"/>
                </a:lnTo>
                <a:lnTo>
                  <a:pt x="8862" y="199398"/>
                </a:lnTo>
                <a:lnTo>
                  <a:pt x="33030" y="245021"/>
                </a:lnTo>
                <a:lnTo>
                  <a:pt x="68876" y="275781"/>
                </a:lnTo>
                <a:lnTo>
                  <a:pt x="112771" y="287060"/>
                </a:lnTo>
                <a:lnTo>
                  <a:pt x="156666" y="275781"/>
                </a:lnTo>
                <a:lnTo>
                  <a:pt x="192512" y="245021"/>
                </a:lnTo>
                <a:lnTo>
                  <a:pt x="216680" y="199398"/>
                </a:lnTo>
                <a:lnTo>
                  <a:pt x="225542" y="143529"/>
                </a:lnTo>
                <a:lnTo>
                  <a:pt x="216680" y="87661"/>
                </a:lnTo>
                <a:lnTo>
                  <a:pt x="192512" y="42038"/>
                </a:lnTo>
                <a:lnTo>
                  <a:pt x="156666" y="11279"/>
                </a:lnTo>
                <a:lnTo>
                  <a:pt x="11277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2" name="object 10">
            <a:extLst>
              <a:ext uri="{FF2B5EF4-FFF2-40B4-BE49-F238E27FC236}">
                <a16:creationId xmlns:a16="http://schemas.microsoft.com/office/drawing/2014/main" id="{DAF1BD96-30F5-4652-ADB6-4E8D26C7D4EA}"/>
              </a:ext>
            </a:extLst>
          </p:cNvPr>
          <p:cNvSpPr/>
          <p:nvPr/>
        </p:nvSpPr>
        <p:spPr>
          <a:xfrm>
            <a:off x="7353952" y="1592848"/>
            <a:ext cx="137083" cy="174434"/>
          </a:xfrm>
          <a:custGeom>
            <a:avLst/>
            <a:gdLst/>
            <a:ahLst/>
            <a:cxnLst/>
            <a:rect l="l" t="t" r="r" b="b"/>
            <a:pathLst>
              <a:path w="226059" h="287654">
                <a:moveTo>
                  <a:pt x="0" y="143530"/>
                </a:moveTo>
                <a:lnTo>
                  <a:pt x="8862" y="87661"/>
                </a:lnTo>
                <a:lnTo>
                  <a:pt x="33030" y="42039"/>
                </a:lnTo>
                <a:lnTo>
                  <a:pt x="68877" y="11279"/>
                </a:lnTo>
                <a:lnTo>
                  <a:pt x="112773" y="0"/>
                </a:lnTo>
                <a:lnTo>
                  <a:pt x="156670" y="11279"/>
                </a:lnTo>
                <a:lnTo>
                  <a:pt x="192517" y="42039"/>
                </a:lnTo>
                <a:lnTo>
                  <a:pt x="216685" y="87661"/>
                </a:lnTo>
                <a:lnTo>
                  <a:pt x="225547" y="143530"/>
                </a:lnTo>
                <a:lnTo>
                  <a:pt x="216685" y="199399"/>
                </a:lnTo>
                <a:lnTo>
                  <a:pt x="192517" y="245021"/>
                </a:lnTo>
                <a:lnTo>
                  <a:pt x="156670" y="275781"/>
                </a:lnTo>
                <a:lnTo>
                  <a:pt x="112773" y="287060"/>
                </a:lnTo>
                <a:lnTo>
                  <a:pt x="68877" y="275781"/>
                </a:lnTo>
                <a:lnTo>
                  <a:pt x="33030" y="245021"/>
                </a:lnTo>
                <a:lnTo>
                  <a:pt x="8862" y="199399"/>
                </a:lnTo>
                <a:lnTo>
                  <a:pt x="0" y="143530"/>
                </a:lnTo>
                <a:close/>
              </a:path>
            </a:pathLst>
          </a:custGeom>
          <a:ln w="20504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" name="object 11">
            <a:extLst>
              <a:ext uri="{FF2B5EF4-FFF2-40B4-BE49-F238E27FC236}">
                <a16:creationId xmlns:a16="http://schemas.microsoft.com/office/drawing/2014/main" id="{108E0C7D-B7BE-443F-8188-8C9B676185A9}"/>
              </a:ext>
            </a:extLst>
          </p:cNvPr>
          <p:cNvSpPr/>
          <p:nvPr/>
        </p:nvSpPr>
        <p:spPr>
          <a:xfrm>
            <a:off x="8572469" y="1406340"/>
            <a:ext cx="286103" cy="323454"/>
          </a:xfrm>
          <a:custGeom>
            <a:avLst/>
            <a:gdLst/>
            <a:ahLst/>
            <a:cxnLst/>
            <a:rect l="l" t="t" r="r" b="b"/>
            <a:pathLst>
              <a:path w="471805" h="533400">
                <a:moveTo>
                  <a:pt x="0" y="0"/>
                </a:moveTo>
                <a:lnTo>
                  <a:pt x="471600" y="533113"/>
                </a:lnTo>
              </a:path>
            </a:pathLst>
          </a:custGeom>
          <a:ln w="102521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4" name="object 12">
            <a:extLst>
              <a:ext uri="{FF2B5EF4-FFF2-40B4-BE49-F238E27FC236}">
                <a16:creationId xmlns:a16="http://schemas.microsoft.com/office/drawing/2014/main" id="{FE242390-722C-4710-9078-688AE9F8B60C}"/>
              </a:ext>
            </a:extLst>
          </p:cNvPr>
          <p:cNvSpPr/>
          <p:nvPr/>
        </p:nvSpPr>
        <p:spPr>
          <a:xfrm>
            <a:off x="9107127" y="1555546"/>
            <a:ext cx="286103" cy="323454"/>
          </a:xfrm>
          <a:custGeom>
            <a:avLst/>
            <a:gdLst/>
            <a:ahLst/>
            <a:cxnLst/>
            <a:rect l="l" t="t" r="r" b="b"/>
            <a:pathLst>
              <a:path w="471805" h="533400">
                <a:moveTo>
                  <a:pt x="0" y="0"/>
                </a:moveTo>
                <a:lnTo>
                  <a:pt x="471600" y="533113"/>
                </a:lnTo>
              </a:path>
            </a:pathLst>
          </a:custGeom>
          <a:ln w="102521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" name="object 13">
            <a:extLst>
              <a:ext uri="{FF2B5EF4-FFF2-40B4-BE49-F238E27FC236}">
                <a16:creationId xmlns:a16="http://schemas.microsoft.com/office/drawing/2014/main" id="{74743345-73BF-421F-A2D8-457EB4128CF4}"/>
              </a:ext>
            </a:extLst>
          </p:cNvPr>
          <p:cNvSpPr/>
          <p:nvPr/>
        </p:nvSpPr>
        <p:spPr>
          <a:xfrm>
            <a:off x="10586751" y="1406341"/>
            <a:ext cx="199078" cy="211400"/>
          </a:xfrm>
          <a:custGeom>
            <a:avLst/>
            <a:gdLst/>
            <a:ahLst/>
            <a:cxnLst/>
            <a:rect l="l" t="t" r="r" b="b"/>
            <a:pathLst>
              <a:path w="328294" h="348614">
                <a:moveTo>
                  <a:pt x="0" y="0"/>
                </a:moveTo>
                <a:lnTo>
                  <a:pt x="0" y="348573"/>
                </a:lnTo>
                <a:lnTo>
                  <a:pt x="328073" y="348573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" name="object 14">
            <a:extLst>
              <a:ext uri="{FF2B5EF4-FFF2-40B4-BE49-F238E27FC236}">
                <a16:creationId xmlns:a16="http://schemas.microsoft.com/office/drawing/2014/main" id="{B5CF464E-BF82-429C-8A2C-2EDC0EA62169}"/>
              </a:ext>
            </a:extLst>
          </p:cNvPr>
          <p:cNvSpPr/>
          <p:nvPr/>
        </p:nvSpPr>
        <p:spPr>
          <a:xfrm>
            <a:off x="10586751" y="1406341"/>
            <a:ext cx="199078" cy="211400"/>
          </a:xfrm>
          <a:custGeom>
            <a:avLst/>
            <a:gdLst/>
            <a:ahLst/>
            <a:cxnLst/>
            <a:rect l="l" t="t" r="r" b="b"/>
            <a:pathLst>
              <a:path w="328294" h="348614">
                <a:moveTo>
                  <a:pt x="0" y="348574"/>
                </a:moveTo>
                <a:lnTo>
                  <a:pt x="0" y="0"/>
                </a:lnTo>
                <a:lnTo>
                  <a:pt x="328069" y="348574"/>
                </a:lnTo>
                <a:lnTo>
                  <a:pt x="0" y="348574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7" name="object 15">
            <a:extLst>
              <a:ext uri="{FF2B5EF4-FFF2-40B4-BE49-F238E27FC236}">
                <a16:creationId xmlns:a16="http://schemas.microsoft.com/office/drawing/2014/main" id="{57106296-218D-4E90-B6DD-3CA4C8A8333F}"/>
              </a:ext>
            </a:extLst>
          </p:cNvPr>
          <p:cNvSpPr/>
          <p:nvPr/>
        </p:nvSpPr>
        <p:spPr>
          <a:xfrm>
            <a:off x="11133842" y="1555547"/>
            <a:ext cx="186756" cy="211400"/>
          </a:xfrm>
          <a:custGeom>
            <a:avLst/>
            <a:gdLst/>
            <a:ahLst/>
            <a:cxnLst/>
            <a:rect l="l" t="t" r="r" b="b"/>
            <a:pathLst>
              <a:path w="307975" h="348614">
                <a:moveTo>
                  <a:pt x="0" y="0"/>
                </a:moveTo>
                <a:lnTo>
                  <a:pt x="0" y="348573"/>
                </a:lnTo>
                <a:lnTo>
                  <a:pt x="307571" y="348573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8" name="object 16">
            <a:extLst>
              <a:ext uri="{FF2B5EF4-FFF2-40B4-BE49-F238E27FC236}">
                <a16:creationId xmlns:a16="http://schemas.microsoft.com/office/drawing/2014/main" id="{70749951-B98B-4712-8298-FD6BB09A682B}"/>
              </a:ext>
            </a:extLst>
          </p:cNvPr>
          <p:cNvSpPr/>
          <p:nvPr/>
        </p:nvSpPr>
        <p:spPr>
          <a:xfrm>
            <a:off x="11133842" y="1555547"/>
            <a:ext cx="186756" cy="211400"/>
          </a:xfrm>
          <a:custGeom>
            <a:avLst/>
            <a:gdLst/>
            <a:ahLst/>
            <a:cxnLst/>
            <a:rect l="l" t="t" r="r" b="b"/>
            <a:pathLst>
              <a:path w="307975" h="348614">
                <a:moveTo>
                  <a:pt x="0" y="348574"/>
                </a:moveTo>
                <a:lnTo>
                  <a:pt x="0" y="0"/>
                </a:lnTo>
                <a:lnTo>
                  <a:pt x="307565" y="348574"/>
                </a:lnTo>
                <a:lnTo>
                  <a:pt x="0" y="348574"/>
                </a:lnTo>
                <a:close/>
              </a:path>
            </a:pathLst>
          </a:custGeom>
          <a:ln w="20504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" name="object 17">
            <a:extLst>
              <a:ext uri="{FF2B5EF4-FFF2-40B4-BE49-F238E27FC236}">
                <a16:creationId xmlns:a16="http://schemas.microsoft.com/office/drawing/2014/main" id="{BB9D29BE-403B-4815-94DF-DCA6BE8F186F}"/>
              </a:ext>
            </a:extLst>
          </p:cNvPr>
          <p:cNvSpPr/>
          <p:nvPr/>
        </p:nvSpPr>
        <p:spPr>
          <a:xfrm>
            <a:off x="11295482" y="1269568"/>
            <a:ext cx="199078" cy="211400"/>
          </a:xfrm>
          <a:custGeom>
            <a:avLst/>
            <a:gdLst/>
            <a:ahLst/>
            <a:cxnLst/>
            <a:rect l="l" t="t" r="r" b="b"/>
            <a:pathLst>
              <a:path w="328294" h="348614">
                <a:moveTo>
                  <a:pt x="0" y="0"/>
                </a:moveTo>
                <a:lnTo>
                  <a:pt x="0" y="348573"/>
                </a:lnTo>
                <a:lnTo>
                  <a:pt x="328073" y="348573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0" name="object 18">
            <a:extLst>
              <a:ext uri="{FF2B5EF4-FFF2-40B4-BE49-F238E27FC236}">
                <a16:creationId xmlns:a16="http://schemas.microsoft.com/office/drawing/2014/main" id="{6836B520-4497-477C-AF42-4EA277D2577B}"/>
              </a:ext>
            </a:extLst>
          </p:cNvPr>
          <p:cNvSpPr/>
          <p:nvPr/>
        </p:nvSpPr>
        <p:spPr>
          <a:xfrm>
            <a:off x="11295482" y="1269568"/>
            <a:ext cx="199078" cy="211400"/>
          </a:xfrm>
          <a:custGeom>
            <a:avLst/>
            <a:gdLst/>
            <a:ahLst/>
            <a:cxnLst/>
            <a:rect l="l" t="t" r="r" b="b"/>
            <a:pathLst>
              <a:path w="328294" h="348614">
                <a:moveTo>
                  <a:pt x="0" y="348574"/>
                </a:moveTo>
                <a:lnTo>
                  <a:pt x="0" y="0"/>
                </a:lnTo>
                <a:lnTo>
                  <a:pt x="328069" y="348574"/>
                </a:lnTo>
                <a:lnTo>
                  <a:pt x="0" y="348574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1" name="object 19">
            <a:extLst>
              <a:ext uri="{FF2B5EF4-FFF2-40B4-BE49-F238E27FC236}">
                <a16:creationId xmlns:a16="http://schemas.microsoft.com/office/drawing/2014/main" id="{5DCB60B1-FDD0-4998-8A9F-56FFF4355B3C}"/>
              </a:ext>
            </a:extLst>
          </p:cNvPr>
          <p:cNvSpPr/>
          <p:nvPr/>
        </p:nvSpPr>
        <p:spPr>
          <a:xfrm>
            <a:off x="6502229" y="2357530"/>
            <a:ext cx="1305754" cy="895275"/>
          </a:xfrm>
          <a:custGeom>
            <a:avLst/>
            <a:gdLst/>
            <a:ahLst/>
            <a:cxnLst/>
            <a:rect l="l" t="t" r="r" b="b"/>
            <a:pathLst>
              <a:path w="2153284" h="1476375">
                <a:moveTo>
                  <a:pt x="0" y="1476313"/>
                </a:moveTo>
                <a:lnTo>
                  <a:pt x="2152956" y="1476313"/>
                </a:lnTo>
                <a:lnTo>
                  <a:pt x="2152956" y="0"/>
                </a:lnTo>
                <a:lnTo>
                  <a:pt x="0" y="0"/>
                </a:lnTo>
                <a:lnTo>
                  <a:pt x="0" y="147631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2" name="object 20">
            <a:extLst>
              <a:ext uri="{FF2B5EF4-FFF2-40B4-BE49-F238E27FC236}">
                <a16:creationId xmlns:a16="http://schemas.microsoft.com/office/drawing/2014/main" id="{C63CB227-C01C-4494-B1F8-7EDE280EB4C9}"/>
              </a:ext>
            </a:extLst>
          </p:cNvPr>
          <p:cNvSpPr/>
          <p:nvPr/>
        </p:nvSpPr>
        <p:spPr>
          <a:xfrm>
            <a:off x="10394030" y="2357530"/>
            <a:ext cx="1293432" cy="895275"/>
          </a:xfrm>
          <a:custGeom>
            <a:avLst/>
            <a:gdLst/>
            <a:ahLst/>
            <a:cxnLst/>
            <a:rect l="l" t="t" r="r" b="b"/>
            <a:pathLst>
              <a:path w="2132965" h="1476375">
                <a:moveTo>
                  <a:pt x="0" y="1476313"/>
                </a:moveTo>
                <a:lnTo>
                  <a:pt x="2132452" y="1476313"/>
                </a:lnTo>
                <a:lnTo>
                  <a:pt x="2132452" y="0"/>
                </a:lnTo>
                <a:lnTo>
                  <a:pt x="0" y="0"/>
                </a:lnTo>
                <a:lnTo>
                  <a:pt x="0" y="147631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3" name="object 21">
            <a:extLst>
              <a:ext uri="{FF2B5EF4-FFF2-40B4-BE49-F238E27FC236}">
                <a16:creationId xmlns:a16="http://schemas.microsoft.com/office/drawing/2014/main" id="{4993532A-D97E-4747-B1C3-49949652C537}"/>
              </a:ext>
            </a:extLst>
          </p:cNvPr>
          <p:cNvSpPr/>
          <p:nvPr/>
        </p:nvSpPr>
        <p:spPr>
          <a:xfrm>
            <a:off x="8441910" y="2357530"/>
            <a:ext cx="1305754" cy="895275"/>
          </a:xfrm>
          <a:custGeom>
            <a:avLst/>
            <a:gdLst/>
            <a:ahLst/>
            <a:cxnLst/>
            <a:rect l="l" t="t" r="r" b="b"/>
            <a:pathLst>
              <a:path w="2153284" h="1476375">
                <a:moveTo>
                  <a:pt x="0" y="1476313"/>
                </a:moveTo>
                <a:lnTo>
                  <a:pt x="2152956" y="1476313"/>
                </a:lnTo>
                <a:lnTo>
                  <a:pt x="2152956" y="0"/>
                </a:lnTo>
                <a:lnTo>
                  <a:pt x="0" y="0"/>
                </a:lnTo>
                <a:lnTo>
                  <a:pt x="0" y="147631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" name="object 22">
            <a:extLst>
              <a:ext uri="{FF2B5EF4-FFF2-40B4-BE49-F238E27FC236}">
                <a16:creationId xmlns:a16="http://schemas.microsoft.com/office/drawing/2014/main" id="{9603E946-D6EF-4AA8-9A14-78C42CCE638C}"/>
              </a:ext>
            </a:extLst>
          </p:cNvPr>
          <p:cNvSpPr/>
          <p:nvPr/>
        </p:nvSpPr>
        <p:spPr>
          <a:xfrm>
            <a:off x="6657654" y="2463218"/>
            <a:ext cx="149404" cy="174434"/>
          </a:xfrm>
          <a:custGeom>
            <a:avLst/>
            <a:gdLst/>
            <a:ahLst/>
            <a:cxnLst/>
            <a:rect l="l" t="t" r="r" b="b"/>
            <a:pathLst>
              <a:path w="246379" h="287654">
                <a:moveTo>
                  <a:pt x="123032" y="0"/>
                </a:moveTo>
                <a:lnTo>
                  <a:pt x="84146" y="7317"/>
                </a:lnTo>
                <a:lnTo>
                  <a:pt x="50372" y="27693"/>
                </a:lnTo>
                <a:lnTo>
                  <a:pt x="23739" y="58763"/>
                </a:lnTo>
                <a:lnTo>
                  <a:pt x="6272" y="98163"/>
                </a:lnTo>
                <a:lnTo>
                  <a:pt x="0" y="143530"/>
                </a:lnTo>
                <a:lnTo>
                  <a:pt x="6272" y="188897"/>
                </a:lnTo>
                <a:lnTo>
                  <a:pt x="23739" y="228298"/>
                </a:lnTo>
                <a:lnTo>
                  <a:pt x="50372" y="259368"/>
                </a:lnTo>
                <a:lnTo>
                  <a:pt x="84146" y="279744"/>
                </a:lnTo>
                <a:lnTo>
                  <a:pt x="123032" y="287061"/>
                </a:lnTo>
                <a:lnTo>
                  <a:pt x="161914" y="279744"/>
                </a:lnTo>
                <a:lnTo>
                  <a:pt x="195684" y="259368"/>
                </a:lnTo>
                <a:lnTo>
                  <a:pt x="222316" y="228298"/>
                </a:lnTo>
                <a:lnTo>
                  <a:pt x="239782" y="188897"/>
                </a:lnTo>
                <a:lnTo>
                  <a:pt x="246055" y="143530"/>
                </a:lnTo>
                <a:lnTo>
                  <a:pt x="239782" y="98163"/>
                </a:lnTo>
                <a:lnTo>
                  <a:pt x="222316" y="58763"/>
                </a:lnTo>
                <a:lnTo>
                  <a:pt x="195684" y="27693"/>
                </a:lnTo>
                <a:lnTo>
                  <a:pt x="161914" y="7317"/>
                </a:lnTo>
                <a:lnTo>
                  <a:pt x="123032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" name="object 23">
            <a:extLst>
              <a:ext uri="{FF2B5EF4-FFF2-40B4-BE49-F238E27FC236}">
                <a16:creationId xmlns:a16="http://schemas.microsoft.com/office/drawing/2014/main" id="{394BF90C-CB0D-4604-BCD0-B940D26BD98A}"/>
              </a:ext>
            </a:extLst>
          </p:cNvPr>
          <p:cNvSpPr/>
          <p:nvPr/>
        </p:nvSpPr>
        <p:spPr>
          <a:xfrm>
            <a:off x="6657654" y="2463218"/>
            <a:ext cx="149404" cy="174434"/>
          </a:xfrm>
          <a:custGeom>
            <a:avLst/>
            <a:gdLst/>
            <a:ahLst/>
            <a:cxnLst/>
            <a:rect l="l" t="t" r="r" b="b"/>
            <a:pathLst>
              <a:path w="246379" h="287654">
                <a:moveTo>
                  <a:pt x="0" y="143530"/>
                </a:moveTo>
                <a:lnTo>
                  <a:pt x="6271" y="98163"/>
                </a:lnTo>
                <a:lnTo>
                  <a:pt x="23736" y="58763"/>
                </a:lnTo>
                <a:lnTo>
                  <a:pt x="50368" y="27693"/>
                </a:lnTo>
                <a:lnTo>
                  <a:pt x="84140" y="7317"/>
                </a:lnTo>
                <a:lnTo>
                  <a:pt x="123026" y="0"/>
                </a:lnTo>
                <a:lnTo>
                  <a:pt x="161911" y="7317"/>
                </a:lnTo>
                <a:lnTo>
                  <a:pt x="195683" y="27693"/>
                </a:lnTo>
                <a:lnTo>
                  <a:pt x="222315" y="58763"/>
                </a:lnTo>
                <a:lnTo>
                  <a:pt x="239780" y="98163"/>
                </a:lnTo>
                <a:lnTo>
                  <a:pt x="246052" y="143530"/>
                </a:lnTo>
                <a:lnTo>
                  <a:pt x="239780" y="188897"/>
                </a:lnTo>
                <a:lnTo>
                  <a:pt x="222315" y="228297"/>
                </a:lnTo>
                <a:lnTo>
                  <a:pt x="195683" y="259367"/>
                </a:lnTo>
                <a:lnTo>
                  <a:pt x="161911" y="279743"/>
                </a:lnTo>
                <a:lnTo>
                  <a:pt x="123026" y="287060"/>
                </a:lnTo>
                <a:lnTo>
                  <a:pt x="84140" y="279743"/>
                </a:lnTo>
                <a:lnTo>
                  <a:pt x="50368" y="259367"/>
                </a:lnTo>
                <a:lnTo>
                  <a:pt x="23736" y="228297"/>
                </a:lnTo>
                <a:lnTo>
                  <a:pt x="6271" y="188897"/>
                </a:lnTo>
                <a:lnTo>
                  <a:pt x="0" y="14353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6" name="object 24">
            <a:extLst>
              <a:ext uri="{FF2B5EF4-FFF2-40B4-BE49-F238E27FC236}">
                <a16:creationId xmlns:a16="http://schemas.microsoft.com/office/drawing/2014/main" id="{0953DF28-A23E-4D34-8F18-E7235BBBA0FF}"/>
              </a:ext>
            </a:extLst>
          </p:cNvPr>
          <p:cNvSpPr/>
          <p:nvPr/>
        </p:nvSpPr>
        <p:spPr>
          <a:xfrm>
            <a:off x="6806862" y="2612424"/>
            <a:ext cx="149404" cy="174434"/>
          </a:xfrm>
          <a:custGeom>
            <a:avLst/>
            <a:gdLst/>
            <a:ahLst/>
            <a:cxnLst/>
            <a:rect l="l" t="t" r="r" b="b"/>
            <a:pathLst>
              <a:path w="246379" h="287654">
                <a:moveTo>
                  <a:pt x="123022" y="0"/>
                </a:moveTo>
                <a:lnTo>
                  <a:pt x="84136" y="7317"/>
                </a:lnTo>
                <a:lnTo>
                  <a:pt x="50366" y="27693"/>
                </a:lnTo>
                <a:lnTo>
                  <a:pt x="23735" y="58763"/>
                </a:lnTo>
                <a:lnTo>
                  <a:pt x="6271" y="98163"/>
                </a:lnTo>
                <a:lnTo>
                  <a:pt x="0" y="143530"/>
                </a:lnTo>
                <a:lnTo>
                  <a:pt x="6271" y="188897"/>
                </a:lnTo>
                <a:lnTo>
                  <a:pt x="23735" y="228298"/>
                </a:lnTo>
                <a:lnTo>
                  <a:pt x="50366" y="259368"/>
                </a:lnTo>
                <a:lnTo>
                  <a:pt x="84136" y="279744"/>
                </a:lnTo>
                <a:lnTo>
                  <a:pt x="123022" y="287061"/>
                </a:lnTo>
                <a:lnTo>
                  <a:pt x="161908" y="279744"/>
                </a:lnTo>
                <a:lnTo>
                  <a:pt x="195682" y="259368"/>
                </a:lnTo>
                <a:lnTo>
                  <a:pt x="222316" y="228298"/>
                </a:lnTo>
                <a:lnTo>
                  <a:pt x="239782" y="188897"/>
                </a:lnTo>
                <a:lnTo>
                  <a:pt x="246055" y="143530"/>
                </a:lnTo>
                <a:lnTo>
                  <a:pt x="239782" y="98163"/>
                </a:lnTo>
                <a:lnTo>
                  <a:pt x="222316" y="58763"/>
                </a:lnTo>
                <a:lnTo>
                  <a:pt x="195682" y="27693"/>
                </a:lnTo>
                <a:lnTo>
                  <a:pt x="161908" y="7317"/>
                </a:lnTo>
                <a:lnTo>
                  <a:pt x="123022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" name="object 25">
            <a:extLst>
              <a:ext uri="{FF2B5EF4-FFF2-40B4-BE49-F238E27FC236}">
                <a16:creationId xmlns:a16="http://schemas.microsoft.com/office/drawing/2014/main" id="{74C529E6-F811-4629-95D6-6667D42F0AE6}"/>
              </a:ext>
            </a:extLst>
          </p:cNvPr>
          <p:cNvSpPr/>
          <p:nvPr/>
        </p:nvSpPr>
        <p:spPr>
          <a:xfrm>
            <a:off x="6806862" y="2612424"/>
            <a:ext cx="149404" cy="174434"/>
          </a:xfrm>
          <a:custGeom>
            <a:avLst/>
            <a:gdLst/>
            <a:ahLst/>
            <a:cxnLst/>
            <a:rect l="l" t="t" r="r" b="b"/>
            <a:pathLst>
              <a:path w="246379" h="287654">
                <a:moveTo>
                  <a:pt x="0" y="143530"/>
                </a:moveTo>
                <a:lnTo>
                  <a:pt x="6271" y="98163"/>
                </a:lnTo>
                <a:lnTo>
                  <a:pt x="23736" y="58763"/>
                </a:lnTo>
                <a:lnTo>
                  <a:pt x="50368" y="27693"/>
                </a:lnTo>
                <a:lnTo>
                  <a:pt x="84140" y="7317"/>
                </a:lnTo>
                <a:lnTo>
                  <a:pt x="123026" y="0"/>
                </a:lnTo>
                <a:lnTo>
                  <a:pt x="161911" y="7317"/>
                </a:lnTo>
                <a:lnTo>
                  <a:pt x="195683" y="27693"/>
                </a:lnTo>
                <a:lnTo>
                  <a:pt x="222315" y="58763"/>
                </a:lnTo>
                <a:lnTo>
                  <a:pt x="239780" y="98163"/>
                </a:lnTo>
                <a:lnTo>
                  <a:pt x="246052" y="143530"/>
                </a:lnTo>
                <a:lnTo>
                  <a:pt x="239780" y="188897"/>
                </a:lnTo>
                <a:lnTo>
                  <a:pt x="222315" y="228297"/>
                </a:lnTo>
                <a:lnTo>
                  <a:pt x="195683" y="259367"/>
                </a:lnTo>
                <a:lnTo>
                  <a:pt x="161911" y="279743"/>
                </a:lnTo>
                <a:lnTo>
                  <a:pt x="123026" y="287060"/>
                </a:lnTo>
                <a:lnTo>
                  <a:pt x="84140" y="279743"/>
                </a:lnTo>
                <a:lnTo>
                  <a:pt x="50368" y="259367"/>
                </a:lnTo>
                <a:lnTo>
                  <a:pt x="23736" y="228297"/>
                </a:lnTo>
                <a:lnTo>
                  <a:pt x="6271" y="188897"/>
                </a:lnTo>
                <a:lnTo>
                  <a:pt x="0" y="143530"/>
                </a:lnTo>
                <a:close/>
              </a:path>
            </a:pathLst>
          </a:custGeom>
          <a:ln w="20504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" name="object 26">
            <a:extLst>
              <a:ext uri="{FF2B5EF4-FFF2-40B4-BE49-F238E27FC236}">
                <a16:creationId xmlns:a16="http://schemas.microsoft.com/office/drawing/2014/main" id="{16801BB3-C638-4796-A917-502B0D38EA04}"/>
              </a:ext>
            </a:extLst>
          </p:cNvPr>
          <p:cNvSpPr/>
          <p:nvPr/>
        </p:nvSpPr>
        <p:spPr>
          <a:xfrm>
            <a:off x="6956070" y="2761630"/>
            <a:ext cx="149404" cy="174434"/>
          </a:xfrm>
          <a:custGeom>
            <a:avLst/>
            <a:gdLst/>
            <a:ahLst/>
            <a:cxnLst/>
            <a:rect l="l" t="t" r="r" b="b"/>
            <a:pathLst>
              <a:path w="246379" h="287654">
                <a:moveTo>
                  <a:pt x="123022" y="0"/>
                </a:moveTo>
                <a:lnTo>
                  <a:pt x="84136" y="7317"/>
                </a:lnTo>
                <a:lnTo>
                  <a:pt x="50366" y="27693"/>
                </a:lnTo>
                <a:lnTo>
                  <a:pt x="23735" y="58763"/>
                </a:lnTo>
                <a:lnTo>
                  <a:pt x="6271" y="98163"/>
                </a:lnTo>
                <a:lnTo>
                  <a:pt x="0" y="143530"/>
                </a:lnTo>
                <a:lnTo>
                  <a:pt x="6271" y="188897"/>
                </a:lnTo>
                <a:lnTo>
                  <a:pt x="23735" y="228298"/>
                </a:lnTo>
                <a:lnTo>
                  <a:pt x="50366" y="259368"/>
                </a:lnTo>
                <a:lnTo>
                  <a:pt x="84136" y="279744"/>
                </a:lnTo>
                <a:lnTo>
                  <a:pt x="123022" y="287061"/>
                </a:lnTo>
                <a:lnTo>
                  <a:pt x="161907" y="279744"/>
                </a:lnTo>
                <a:lnTo>
                  <a:pt x="195678" y="259368"/>
                </a:lnTo>
                <a:lnTo>
                  <a:pt x="222309" y="228298"/>
                </a:lnTo>
                <a:lnTo>
                  <a:pt x="239773" y="188897"/>
                </a:lnTo>
                <a:lnTo>
                  <a:pt x="246044" y="143530"/>
                </a:lnTo>
                <a:lnTo>
                  <a:pt x="239773" y="98163"/>
                </a:lnTo>
                <a:lnTo>
                  <a:pt x="222309" y="58763"/>
                </a:lnTo>
                <a:lnTo>
                  <a:pt x="195678" y="27693"/>
                </a:lnTo>
                <a:lnTo>
                  <a:pt x="161907" y="7317"/>
                </a:lnTo>
                <a:lnTo>
                  <a:pt x="123022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9" name="object 27">
            <a:extLst>
              <a:ext uri="{FF2B5EF4-FFF2-40B4-BE49-F238E27FC236}">
                <a16:creationId xmlns:a16="http://schemas.microsoft.com/office/drawing/2014/main" id="{381E973D-6AC9-414F-9C9C-97F3A7B1217C}"/>
              </a:ext>
            </a:extLst>
          </p:cNvPr>
          <p:cNvSpPr/>
          <p:nvPr/>
        </p:nvSpPr>
        <p:spPr>
          <a:xfrm>
            <a:off x="6956070" y="2761630"/>
            <a:ext cx="149404" cy="174434"/>
          </a:xfrm>
          <a:custGeom>
            <a:avLst/>
            <a:gdLst/>
            <a:ahLst/>
            <a:cxnLst/>
            <a:rect l="l" t="t" r="r" b="b"/>
            <a:pathLst>
              <a:path w="246379" h="287654">
                <a:moveTo>
                  <a:pt x="0" y="143530"/>
                </a:moveTo>
                <a:lnTo>
                  <a:pt x="6271" y="98163"/>
                </a:lnTo>
                <a:lnTo>
                  <a:pt x="23736" y="58763"/>
                </a:lnTo>
                <a:lnTo>
                  <a:pt x="50368" y="27693"/>
                </a:lnTo>
                <a:lnTo>
                  <a:pt x="84140" y="7317"/>
                </a:lnTo>
                <a:lnTo>
                  <a:pt x="123026" y="0"/>
                </a:lnTo>
                <a:lnTo>
                  <a:pt x="161911" y="7317"/>
                </a:lnTo>
                <a:lnTo>
                  <a:pt x="195683" y="27693"/>
                </a:lnTo>
                <a:lnTo>
                  <a:pt x="222315" y="58763"/>
                </a:lnTo>
                <a:lnTo>
                  <a:pt x="239780" y="98163"/>
                </a:lnTo>
                <a:lnTo>
                  <a:pt x="246052" y="143530"/>
                </a:lnTo>
                <a:lnTo>
                  <a:pt x="239780" y="188897"/>
                </a:lnTo>
                <a:lnTo>
                  <a:pt x="222315" y="228297"/>
                </a:lnTo>
                <a:lnTo>
                  <a:pt x="195683" y="259367"/>
                </a:lnTo>
                <a:lnTo>
                  <a:pt x="161911" y="279743"/>
                </a:lnTo>
                <a:lnTo>
                  <a:pt x="123026" y="287060"/>
                </a:lnTo>
                <a:lnTo>
                  <a:pt x="84140" y="279743"/>
                </a:lnTo>
                <a:lnTo>
                  <a:pt x="50368" y="259367"/>
                </a:lnTo>
                <a:lnTo>
                  <a:pt x="23736" y="228297"/>
                </a:lnTo>
                <a:lnTo>
                  <a:pt x="6271" y="188897"/>
                </a:lnTo>
                <a:lnTo>
                  <a:pt x="0" y="14353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" name="object 28">
            <a:extLst>
              <a:ext uri="{FF2B5EF4-FFF2-40B4-BE49-F238E27FC236}">
                <a16:creationId xmlns:a16="http://schemas.microsoft.com/office/drawing/2014/main" id="{10BA50A2-DDB9-4B84-849B-A213F343355B}"/>
              </a:ext>
            </a:extLst>
          </p:cNvPr>
          <p:cNvSpPr/>
          <p:nvPr/>
        </p:nvSpPr>
        <p:spPr>
          <a:xfrm>
            <a:off x="7105272" y="2910837"/>
            <a:ext cx="149404" cy="174434"/>
          </a:xfrm>
          <a:custGeom>
            <a:avLst/>
            <a:gdLst/>
            <a:ahLst/>
            <a:cxnLst/>
            <a:rect l="l" t="t" r="r" b="b"/>
            <a:pathLst>
              <a:path w="246379" h="287654">
                <a:moveTo>
                  <a:pt x="123032" y="0"/>
                </a:moveTo>
                <a:lnTo>
                  <a:pt x="84146" y="7317"/>
                </a:lnTo>
                <a:lnTo>
                  <a:pt x="50372" y="27693"/>
                </a:lnTo>
                <a:lnTo>
                  <a:pt x="23739" y="58763"/>
                </a:lnTo>
                <a:lnTo>
                  <a:pt x="6272" y="98163"/>
                </a:lnTo>
                <a:lnTo>
                  <a:pt x="0" y="143530"/>
                </a:lnTo>
                <a:lnTo>
                  <a:pt x="6272" y="188897"/>
                </a:lnTo>
                <a:lnTo>
                  <a:pt x="23739" y="228298"/>
                </a:lnTo>
                <a:lnTo>
                  <a:pt x="50372" y="259368"/>
                </a:lnTo>
                <a:lnTo>
                  <a:pt x="84146" y="279744"/>
                </a:lnTo>
                <a:lnTo>
                  <a:pt x="123032" y="287061"/>
                </a:lnTo>
                <a:lnTo>
                  <a:pt x="161918" y="279744"/>
                </a:lnTo>
                <a:lnTo>
                  <a:pt x="195689" y="259368"/>
                </a:lnTo>
                <a:lnTo>
                  <a:pt x="222319" y="228298"/>
                </a:lnTo>
                <a:lnTo>
                  <a:pt x="239783" y="188897"/>
                </a:lnTo>
                <a:lnTo>
                  <a:pt x="246055" y="143530"/>
                </a:lnTo>
                <a:lnTo>
                  <a:pt x="239783" y="98163"/>
                </a:lnTo>
                <a:lnTo>
                  <a:pt x="222319" y="58763"/>
                </a:lnTo>
                <a:lnTo>
                  <a:pt x="195689" y="27693"/>
                </a:lnTo>
                <a:lnTo>
                  <a:pt x="161918" y="7317"/>
                </a:lnTo>
                <a:lnTo>
                  <a:pt x="123032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1" name="object 29">
            <a:extLst>
              <a:ext uri="{FF2B5EF4-FFF2-40B4-BE49-F238E27FC236}">
                <a16:creationId xmlns:a16="http://schemas.microsoft.com/office/drawing/2014/main" id="{48DA3C84-945F-4953-9906-38D08994B108}"/>
              </a:ext>
            </a:extLst>
          </p:cNvPr>
          <p:cNvSpPr/>
          <p:nvPr/>
        </p:nvSpPr>
        <p:spPr>
          <a:xfrm>
            <a:off x="7105272" y="2910837"/>
            <a:ext cx="149404" cy="174434"/>
          </a:xfrm>
          <a:custGeom>
            <a:avLst/>
            <a:gdLst/>
            <a:ahLst/>
            <a:cxnLst/>
            <a:rect l="l" t="t" r="r" b="b"/>
            <a:pathLst>
              <a:path w="246379" h="287654">
                <a:moveTo>
                  <a:pt x="0" y="143530"/>
                </a:moveTo>
                <a:lnTo>
                  <a:pt x="6271" y="98163"/>
                </a:lnTo>
                <a:lnTo>
                  <a:pt x="23736" y="58763"/>
                </a:lnTo>
                <a:lnTo>
                  <a:pt x="50368" y="27693"/>
                </a:lnTo>
                <a:lnTo>
                  <a:pt x="84140" y="7317"/>
                </a:lnTo>
                <a:lnTo>
                  <a:pt x="123026" y="0"/>
                </a:lnTo>
                <a:lnTo>
                  <a:pt x="161911" y="7317"/>
                </a:lnTo>
                <a:lnTo>
                  <a:pt x="195683" y="27693"/>
                </a:lnTo>
                <a:lnTo>
                  <a:pt x="222315" y="58763"/>
                </a:lnTo>
                <a:lnTo>
                  <a:pt x="239780" y="98163"/>
                </a:lnTo>
                <a:lnTo>
                  <a:pt x="246052" y="143530"/>
                </a:lnTo>
                <a:lnTo>
                  <a:pt x="239780" y="188897"/>
                </a:lnTo>
                <a:lnTo>
                  <a:pt x="222315" y="228297"/>
                </a:lnTo>
                <a:lnTo>
                  <a:pt x="195683" y="259367"/>
                </a:lnTo>
                <a:lnTo>
                  <a:pt x="161911" y="279743"/>
                </a:lnTo>
                <a:lnTo>
                  <a:pt x="123026" y="287060"/>
                </a:lnTo>
                <a:lnTo>
                  <a:pt x="84140" y="279743"/>
                </a:lnTo>
                <a:lnTo>
                  <a:pt x="50368" y="259367"/>
                </a:lnTo>
                <a:lnTo>
                  <a:pt x="23736" y="228297"/>
                </a:lnTo>
                <a:lnTo>
                  <a:pt x="6271" y="188897"/>
                </a:lnTo>
                <a:lnTo>
                  <a:pt x="0" y="143530"/>
                </a:lnTo>
                <a:close/>
              </a:path>
            </a:pathLst>
          </a:custGeom>
          <a:ln w="20504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2" name="object 30">
            <a:extLst>
              <a:ext uri="{FF2B5EF4-FFF2-40B4-BE49-F238E27FC236}">
                <a16:creationId xmlns:a16="http://schemas.microsoft.com/office/drawing/2014/main" id="{BA39A56C-5A1F-4033-A6B7-1ABE5937D4A4}"/>
              </a:ext>
            </a:extLst>
          </p:cNvPr>
          <p:cNvSpPr/>
          <p:nvPr/>
        </p:nvSpPr>
        <p:spPr>
          <a:xfrm>
            <a:off x="7254480" y="3060043"/>
            <a:ext cx="149404" cy="174434"/>
          </a:xfrm>
          <a:custGeom>
            <a:avLst/>
            <a:gdLst/>
            <a:ahLst/>
            <a:cxnLst/>
            <a:rect l="l" t="t" r="r" b="b"/>
            <a:pathLst>
              <a:path w="246379" h="287654">
                <a:moveTo>
                  <a:pt x="123022" y="0"/>
                </a:moveTo>
                <a:lnTo>
                  <a:pt x="84136" y="7317"/>
                </a:lnTo>
                <a:lnTo>
                  <a:pt x="50366" y="27693"/>
                </a:lnTo>
                <a:lnTo>
                  <a:pt x="23735" y="58763"/>
                </a:lnTo>
                <a:lnTo>
                  <a:pt x="6271" y="98163"/>
                </a:lnTo>
                <a:lnTo>
                  <a:pt x="0" y="143530"/>
                </a:lnTo>
                <a:lnTo>
                  <a:pt x="6271" y="188897"/>
                </a:lnTo>
                <a:lnTo>
                  <a:pt x="23735" y="228298"/>
                </a:lnTo>
                <a:lnTo>
                  <a:pt x="50366" y="259368"/>
                </a:lnTo>
                <a:lnTo>
                  <a:pt x="84136" y="279744"/>
                </a:lnTo>
                <a:lnTo>
                  <a:pt x="123022" y="287061"/>
                </a:lnTo>
                <a:lnTo>
                  <a:pt x="161908" y="279744"/>
                </a:lnTo>
                <a:lnTo>
                  <a:pt x="195682" y="259368"/>
                </a:lnTo>
                <a:lnTo>
                  <a:pt x="222316" y="228298"/>
                </a:lnTo>
                <a:lnTo>
                  <a:pt x="239782" y="188897"/>
                </a:lnTo>
                <a:lnTo>
                  <a:pt x="246055" y="143530"/>
                </a:lnTo>
                <a:lnTo>
                  <a:pt x="239782" y="98163"/>
                </a:lnTo>
                <a:lnTo>
                  <a:pt x="222316" y="58763"/>
                </a:lnTo>
                <a:lnTo>
                  <a:pt x="195682" y="27693"/>
                </a:lnTo>
                <a:lnTo>
                  <a:pt x="161908" y="7317"/>
                </a:lnTo>
                <a:lnTo>
                  <a:pt x="123022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3" name="object 31">
            <a:extLst>
              <a:ext uri="{FF2B5EF4-FFF2-40B4-BE49-F238E27FC236}">
                <a16:creationId xmlns:a16="http://schemas.microsoft.com/office/drawing/2014/main" id="{E8166CD5-F7D2-4569-93AD-973E3271CC54}"/>
              </a:ext>
            </a:extLst>
          </p:cNvPr>
          <p:cNvSpPr/>
          <p:nvPr/>
        </p:nvSpPr>
        <p:spPr>
          <a:xfrm>
            <a:off x="7254480" y="3060043"/>
            <a:ext cx="149404" cy="174434"/>
          </a:xfrm>
          <a:custGeom>
            <a:avLst/>
            <a:gdLst/>
            <a:ahLst/>
            <a:cxnLst/>
            <a:rect l="l" t="t" r="r" b="b"/>
            <a:pathLst>
              <a:path w="246379" h="287654">
                <a:moveTo>
                  <a:pt x="0" y="143530"/>
                </a:moveTo>
                <a:lnTo>
                  <a:pt x="6271" y="98163"/>
                </a:lnTo>
                <a:lnTo>
                  <a:pt x="23736" y="58763"/>
                </a:lnTo>
                <a:lnTo>
                  <a:pt x="50368" y="27693"/>
                </a:lnTo>
                <a:lnTo>
                  <a:pt x="84140" y="7317"/>
                </a:lnTo>
                <a:lnTo>
                  <a:pt x="123026" y="0"/>
                </a:lnTo>
                <a:lnTo>
                  <a:pt x="161911" y="7317"/>
                </a:lnTo>
                <a:lnTo>
                  <a:pt x="195683" y="27693"/>
                </a:lnTo>
                <a:lnTo>
                  <a:pt x="222315" y="58763"/>
                </a:lnTo>
                <a:lnTo>
                  <a:pt x="239780" y="98163"/>
                </a:lnTo>
                <a:lnTo>
                  <a:pt x="246052" y="143530"/>
                </a:lnTo>
                <a:lnTo>
                  <a:pt x="239780" y="188897"/>
                </a:lnTo>
                <a:lnTo>
                  <a:pt x="222315" y="228297"/>
                </a:lnTo>
                <a:lnTo>
                  <a:pt x="195683" y="259367"/>
                </a:lnTo>
                <a:lnTo>
                  <a:pt x="161911" y="279743"/>
                </a:lnTo>
                <a:lnTo>
                  <a:pt x="123026" y="287060"/>
                </a:lnTo>
                <a:lnTo>
                  <a:pt x="84140" y="279743"/>
                </a:lnTo>
                <a:lnTo>
                  <a:pt x="50368" y="259367"/>
                </a:lnTo>
                <a:lnTo>
                  <a:pt x="23736" y="228297"/>
                </a:lnTo>
                <a:lnTo>
                  <a:pt x="6271" y="188897"/>
                </a:lnTo>
                <a:lnTo>
                  <a:pt x="0" y="14353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4" name="object 32">
            <a:extLst>
              <a:ext uri="{FF2B5EF4-FFF2-40B4-BE49-F238E27FC236}">
                <a16:creationId xmlns:a16="http://schemas.microsoft.com/office/drawing/2014/main" id="{55348139-3966-4FAA-96DD-397E885B2662}"/>
              </a:ext>
            </a:extLst>
          </p:cNvPr>
          <p:cNvSpPr/>
          <p:nvPr/>
        </p:nvSpPr>
        <p:spPr>
          <a:xfrm>
            <a:off x="8560037" y="2985440"/>
            <a:ext cx="323454" cy="186756"/>
          </a:xfrm>
          <a:custGeom>
            <a:avLst/>
            <a:gdLst/>
            <a:ahLst/>
            <a:cxnLst/>
            <a:rect l="l" t="t" r="r" b="b"/>
            <a:pathLst>
              <a:path w="533400" h="307975">
                <a:moveTo>
                  <a:pt x="0" y="307565"/>
                </a:moveTo>
                <a:lnTo>
                  <a:pt x="533113" y="0"/>
                </a:lnTo>
              </a:path>
            </a:pathLst>
          </a:custGeom>
          <a:ln w="61513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5" name="object 33">
            <a:extLst>
              <a:ext uri="{FF2B5EF4-FFF2-40B4-BE49-F238E27FC236}">
                <a16:creationId xmlns:a16="http://schemas.microsoft.com/office/drawing/2014/main" id="{7F4FFD2A-0275-47EE-BD4C-9C3457E3DFB3}"/>
              </a:ext>
            </a:extLst>
          </p:cNvPr>
          <p:cNvSpPr/>
          <p:nvPr/>
        </p:nvSpPr>
        <p:spPr>
          <a:xfrm>
            <a:off x="9007656" y="2823800"/>
            <a:ext cx="149404" cy="99732"/>
          </a:xfrm>
          <a:custGeom>
            <a:avLst/>
            <a:gdLst/>
            <a:ahLst/>
            <a:cxnLst/>
            <a:rect l="l" t="t" r="r" b="b"/>
            <a:pathLst>
              <a:path w="246380" h="164465">
                <a:moveTo>
                  <a:pt x="0" y="164034"/>
                </a:moveTo>
                <a:lnTo>
                  <a:pt x="246052" y="0"/>
                </a:lnTo>
              </a:path>
            </a:pathLst>
          </a:custGeom>
          <a:ln w="61513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6" name="object 34">
            <a:extLst>
              <a:ext uri="{FF2B5EF4-FFF2-40B4-BE49-F238E27FC236}">
                <a16:creationId xmlns:a16="http://schemas.microsoft.com/office/drawing/2014/main" id="{8F3E6AE6-22EA-4607-81EA-49A533C886BE}"/>
              </a:ext>
            </a:extLst>
          </p:cNvPr>
          <p:cNvSpPr/>
          <p:nvPr/>
        </p:nvSpPr>
        <p:spPr>
          <a:xfrm>
            <a:off x="9355801" y="2550255"/>
            <a:ext cx="311132" cy="186756"/>
          </a:xfrm>
          <a:custGeom>
            <a:avLst/>
            <a:gdLst/>
            <a:ahLst/>
            <a:cxnLst/>
            <a:rect l="l" t="t" r="r" b="b"/>
            <a:pathLst>
              <a:path w="513080" h="307975">
                <a:moveTo>
                  <a:pt x="0" y="307565"/>
                </a:moveTo>
                <a:lnTo>
                  <a:pt x="512608" y="0"/>
                </a:lnTo>
              </a:path>
            </a:pathLst>
          </a:custGeom>
          <a:ln w="61513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7" name="object 35">
            <a:extLst>
              <a:ext uri="{FF2B5EF4-FFF2-40B4-BE49-F238E27FC236}">
                <a16:creationId xmlns:a16="http://schemas.microsoft.com/office/drawing/2014/main" id="{7FBC2821-7F4B-4751-89F6-8139DA648BA2}"/>
              </a:ext>
            </a:extLst>
          </p:cNvPr>
          <p:cNvSpPr/>
          <p:nvPr/>
        </p:nvSpPr>
        <p:spPr>
          <a:xfrm>
            <a:off x="10605405" y="2531603"/>
            <a:ext cx="124338" cy="87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8" name="object 36">
            <a:extLst>
              <a:ext uri="{FF2B5EF4-FFF2-40B4-BE49-F238E27FC236}">
                <a16:creationId xmlns:a16="http://schemas.microsoft.com/office/drawing/2014/main" id="{9D94A8A4-7E80-4028-903E-63408B69543B}"/>
              </a:ext>
            </a:extLst>
          </p:cNvPr>
          <p:cNvSpPr/>
          <p:nvPr/>
        </p:nvSpPr>
        <p:spPr>
          <a:xfrm>
            <a:off x="10543238" y="2655942"/>
            <a:ext cx="124338" cy="87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9" name="object 37">
            <a:extLst>
              <a:ext uri="{FF2B5EF4-FFF2-40B4-BE49-F238E27FC236}">
                <a16:creationId xmlns:a16="http://schemas.microsoft.com/office/drawing/2014/main" id="{D3714B36-CEC0-4F6A-AC25-4F3CC368B8D9}"/>
              </a:ext>
            </a:extLst>
          </p:cNvPr>
          <p:cNvSpPr/>
          <p:nvPr/>
        </p:nvSpPr>
        <p:spPr>
          <a:xfrm>
            <a:off x="10791911" y="2444567"/>
            <a:ext cx="124338" cy="87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0" name="object 38">
            <a:extLst>
              <a:ext uri="{FF2B5EF4-FFF2-40B4-BE49-F238E27FC236}">
                <a16:creationId xmlns:a16="http://schemas.microsoft.com/office/drawing/2014/main" id="{0E8A605E-E726-4FCC-8408-76B83C54F42C}"/>
              </a:ext>
            </a:extLst>
          </p:cNvPr>
          <p:cNvSpPr/>
          <p:nvPr/>
        </p:nvSpPr>
        <p:spPr>
          <a:xfrm>
            <a:off x="10617838" y="2755413"/>
            <a:ext cx="124338" cy="74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1" name="object 39">
            <a:extLst>
              <a:ext uri="{FF2B5EF4-FFF2-40B4-BE49-F238E27FC236}">
                <a16:creationId xmlns:a16="http://schemas.microsoft.com/office/drawing/2014/main" id="{CD0F6C4C-8DC1-4C8C-981E-BDF8220233C1}"/>
              </a:ext>
            </a:extLst>
          </p:cNvPr>
          <p:cNvSpPr/>
          <p:nvPr/>
        </p:nvSpPr>
        <p:spPr>
          <a:xfrm>
            <a:off x="11506859" y="3035176"/>
            <a:ext cx="112054" cy="74702"/>
          </a:xfrm>
          <a:custGeom>
            <a:avLst/>
            <a:gdLst/>
            <a:ahLst/>
            <a:cxnLst/>
            <a:rect l="l" t="t" r="r" b="b"/>
            <a:pathLst>
              <a:path w="184784" h="123190">
                <a:moveTo>
                  <a:pt x="0" y="0"/>
                </a:moveTo>
                <a:lnTo>
                  <a:pt x="0" y="123025"/>
                </a:lnTo>
                <a:lnTo>
                  <a:pt x="184538" y="123025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2" name="object 40">
            <a:extLst>
              <a:ext uri="{FF2B5EF4-FFF2-40B4-BE49-F238E27FC236}">
                <a16:creationId xmlns:a16="http://schemas.microsoft.com/office/drawing/2014/main" id="{637AB9BA-7A1E-4FE7-A279-AA96E3184AF8}"/>
              </a:ext>
            </a:extLst>
          </p:cNvPr>
          <p:cNvSpPr/>
          <p:nvPr/>
        </p:nvSpPr>
        <p:spPr>
          <a:xfrm>
            <a:off x="11506859" y="3035176"/>
            <a:ext cx="112054" cy="74702"/>
          </a:xfrm>
          <a:custGeom>
            <a:avLst/>
            <a:gdLst/>
            <a:ahLst/>
            <a:cxnLst/>
            <a:rect l="l" t="t" r="r" b="b"/>
            <a:pathLst>
              <a:path w="184784" h="123190">
                <a:moveTo>
                  <a:pt x="0" y="123026"/>
                </a:moveTo>
                <a:lnTo>
                  <a:pt x="0" y="0"/>
                </a:lnTo>
                <a:lnTo>
                  <a:pt x="184539" y="123026"/>
                </a:lnTo>
                <a:lnTo>
                  <a:pt x="0" y="123026"/>
                </a:lnTo>
                <a:close/>
              </a:path>
            </a:pathLst>
          </a:custGeom>
          <a:ln w="20504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3" name="object 41">
            <a:extLst>
              <a:ext uri="{FF2B5EF4-FFF2-40B4-BE49-F238E27FC236}">
                <a16:creationId xmlns:a16="http://schemas.microsoft.com/office/drawing/2014/main" id="{2A3E6B6A-5D17-4A05-BD06-09E7356906AD}"/>
              </a:ext>
            </a:extLst>
          </p:cNvPr>
          <p:cNvSpPr/>
          <p:nvPr/>
        </p:nvSpPr>
        <p:spPr>
          <a:xfrm>
            <a:off x="11419819" y="2948138"/>
            <a:ext cx="112054" cy="74702"/>
          </a:xfrm>
          <a:custGeom>
            <a:avLst/>
            <a:gdLst/>
            <a:ahLst/>
            <a:cxnLst/>
            <a:rect l="l" t="t" r="r" b="b"/>
            <a:pathLst>
              <a:path w="184784" h="123190">
                <a:moveTo>
                  <a:pt x="0" y="0"/>
                </a:moveTo>
                <a:lnTo>
                  <a:pt x="0" y="123026"/>
                </a:lnTo>
                <a:lnTo>
                  <a:pt x="184538" y="123026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4" name="object 42">
            <a:extLst>
              <a:ext uri="{FF2B5EF4-FFF2-40B4-BE49-F238E27FC236}">
                <a16:creationId xmlns:a16="http://schemas.microsoft.com/office/drawing/2014/main" id="{F5110D90-EB06-425A-A378-6677E7DF1CA7}"/>
              </a:ext>
            </a:extLst>
          </p:cNvPr>
          <p:cNvSpPr/>
          <p:nvPr/>
        </p:nvSpPr>
        <p:spPr>
          <a:xfrm>
            <a:off x="11419819" y="2948138"/>
            <a:ext cx="112054" cy="74702"/>
          </a:xfrm>
          <a:custGeom>
            <a:avLst/>
            <a:gdLst/>
            <a:ahLst/>
            <a:cxnLst/>
            <a:rect l="l" t="t" r="r" b="b"/>
            <a:pathLst>
              <a:path w="184784" h="123190">
                <a:moveTo>
                  <a:pt x="0" y="123026"/>
                </a:moveTo>
                <a:lnTo>
                  <a:pt x="0" y="0"/>
                </a:lnTo>
                <a:lnTo>
                  <a:pt x="184539" y="123026"/>
                </a:lnTo>
                <a:lnTo>
                  <a:pt x="0" y="123026"/>
                </a:lnTo>
                <a:close/>
              </a:path>
            </a:pathLst>
          </a:custGeom>
          <a:ln w="20504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5" name="object 43">
            <a:extLst>
              <a:ext uri="{FF2B5EF4-FFF2-40B4-BE49-F238E27FC236}">
                <a16:creationId xmlns:a16="http://schemas.microsoft.com/office/drawing/2014/main" id="{AE5709D9-55FA-4EAB-A1A2-F04F450AE6E6}"/>
              </a:ext>
            </a:extLst>
          </p:cNvPr>
          <p:cNvSpPr/>
          <p:nvPr/>
        </p:nvSpPr>
        <p:spPr>
          <a:xfrm>
            <a:off x="11382522" y="3060043"/>
            <a:ext cx="112054" cy="74702"/>
          </a:xfrm>
          <a:custGeom>
            <a:avLst/>
            <a:gdLst/>
            <a:ahLst/>
            <a:cxnLst/>
            <a:rect l="l" t="t" r="r" b="b"/>
            <a:pathLst>
              <a:path w="184784" h="123190">
                <a:moveTo>
                  <a:pt x="0" y="0"/>
                </a:moveTo>
                <a:lnTo>
                  <a:pt x="0" y="123026"/>
                </a:lnTo>
                <a:lnTo>
                  <a:pt x="184538" y="123026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6" name="object 44">
            <a:extLst>
              <a:ext uri="{FF2B5EF4-FFF2-40B4-BE49-F238E27FC236}">
                <a16:creationId xmlns:a16="http://schemas.microsoft.com/office/drawing/2014/main" id="{6CAC647E-538D-4101-B940-8E51D174C308}"/>
              </a:ext>
            </a:extLst>
          </p:cNvPr>
          <p:cNvSpPr/>
          <p:nvPr/>
        </p:nvSpPr>
        <p:spPr>
          <a:xfrm>
            <a:off x="11382522" y="3060043"/>
            <a:ext cx="112054" cy="74702"/>
          </a:xfrm>
          <a:custGeom>
            <a:avLst/>
            <a:gdLst/>
            <a:ahLst/>
            <a:cxnLst/>
            <a:rect l="l" t="t" r="r" b="b"/>
            <a:pathLst>
              <a:path w="184784" h="123190">
                <a:moveTo>
                  <a:pt x="0" y="123026"/>
                </a:moveTo>
                <a:lnTo>
                  <a:pt x="0" y="0"/>
                </a:lnTo>
                <a:lnTo>
                  <a:pt x="184539" y="123026"/>
                </a:lnTo>
                <a:lnTo>
                  <a:pt x="0" y="123026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7" name="object 45">
            <a:extLst>
              <a:ext uri="{FF2B5EF4-FFF2-40B4-BE49-F238E27FC236}">
                <a16:creationId xmlns:a16="http://schemas.microsoft.com/office/drawing/2014/main" id="{99334AB8-3DD6-41C8-A5A9-4647E1F8765B}"/>
              </a:ext>
            </a:extLst>
          </p:cNvPr>
          <p:cNvSpPr/>
          <p:nvPr/>
        </p:nvSpPr>
        <p:spPr>
          <a:xfrm>
            <a:off x="11295482" y="3122213"/>
            <a:ext cx="112054" cy="74702"/>
          </a:xfrm>
          <a:custGeom>
            <a:avLst/>
            <a:gdLst/>
            <a:ahLst/>
            <a:cxnLst/>
            <a:rect l="l" t="t" r="r" b="b"/>
            <a:pathLst>
              <a:path w="184784" h="123190">
                <a:moveTo>
                  <a:pt x="0" y="0"/>
                </a:moveTo>
                <a:lnTo>
                  <a:pt x="0" y="123025"/>
                </a:lnTo>
                <a:lnTo>
                  <a:pt x="184538" y="123025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8" name="object 46">
            <a:extLst>
              <a:ext uri="{FF2B5EF4-FFF2-40B4-BE49-F238E27FC236}">
                <a16:creationId xmlns:a16="http://schemas.microsoft.com/office/drawing/2014/main" id="{16A1C3FE-4DFB-4502-ACCC-C8A2CF5B0FC5}"/>
              </a:ext>
            </a:extLst>
          </p:cNvPr>
          <p:cNvSpPr/>
          <p:nvPr/>
        </p:nvSpPr>
        <p:spPr>
          <a:xfrm>
            <a:off x="11295482" y="3122213"/>
            <a:ext cx="112054" cy="74702"/>
          </a:xfrm>
          <a:custGeom>
            <a:avLst/>
            <a:gdLst/>
            <a:ahLst/>
            <a:cxnLst/>
            <a:rect l="l" t="t" r="r" b="b"/>
            <a:pathLst>
              <a:path w="184784" h="123190">
                <a:moveTo>
                  <a:pt x="0" y="123026"/>
                </a:moveTo>
                <a:lnTo>
                  <a:pt x="0" y="0"/>
                </a:lnTo>
                <a:lnTo>
                  <a:pt x="184539" y="123026"/>
                </a:lnTo>
                <a:lnTo>
                  <a:pt x="0" y="123026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9" name="object 47">
            <a:extLst>
              <a:ext uri="{FF2B5EF4-FFF2-40B4-BE49-F238E27FC236}">
                <a16:creationId xmlns:a16="http://schemas.microsoft.com/office/drawing/2014/main" id="{4CC0A815-8C7A-473C-8853-B37F5EAB59F7}"/>
              </a:ext>
            </a:extLst>
          </p:cNvPr>
          <p:cNvSpPr/>
          <p:nvPr/>
        </p:nvSpPr>
        <p:spPr>
          <a:xfrm>
            <a:off x="7217176" y="2662159"/>
            <a:ext cx="137083" cy="161727"/>
          </a:xfrm>
          <a:custGeom>
            <a:avLst/>
            <a:gdLst/>
            <a:ahLst/>
            <a:cxnLst/>
            <a:rect l="l" t="t" r="r" b="b"/>
            <a:pathLst>
              <a:path w="226059" h="266700">
                <a:moveTo>
                  <a:pt x="112781" y="0"/>
                </a:moveTo>
                <a:lnTo>
                  <a:pt x="68880" y="10473"/>
                </a:lnTo>
                <a:lnTo>
                  <a:pt x="33031" y="39036"/>
                </a:lnTo>
                <a:lnTo>
                  <a:pt x="8862" y="81400"/>
                </a:lnTo>
                <a:lnTo>
                  <a:pt x="0" y="133278"/>
                </a:lnTo>
                <a:lnTo>
                  <a:pt x="8862" y="185156"/>
                </a:lnTo>
                <a:lnTo>
                  <a:pt x="33031" y="227521"/>
                </a:lnTo>
                <a:lnTo>
                  <a:pt x="68880" y="256083"/>
                </a:lnTo>
                <a:lnTo>
                  <a:pt x="112781" y="266557"/>
                </a:lnTo>
                <a:lnTo>
                  <a:pt x="156677" y="256083"/>
                </a:lnTo>
                <a:lnTo>
                  <a:pt x="192522" y="227521"/>
                </a:lnTo>
                <a:lnTo>
                  <a:pt x="216691" y="185156"/>
                </a:lnTo>
                <a:lnTo>
                  <a:pt x="225553" y="133278"/>
                </a:lnTo>
                <a:lnTo>
                  <a:pt x="216691" y="81400"/>
                </a:lnTo>
                <a:lnTo>
                  <a:pt x="192522" y="39036"/>
                </a:lnTo>
                <a:lnTo>
                  <a:pt x="156677" y="10473"/>
                </a:lnTo>
                <a:lnTo>
                  <a:pt x="11278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0" name="object 48">
            <a:extLst>
              <a:ext uri="{FF2B5EF4-FFF2-40B4-BE49-F238E27FC236}">
                <a16:creationId xmlns:a16="http://schemas.microsoft.com/office/drawing/2014/main" id="{9B4E8FD4-C3C8-456E-BA8D-94E86E5D2E9F}"/>
              </a:ext>
            </a:extLst>
          </p:cNvPr>
          <p:cNvSpPr/>
          <p:nvPr/>
        </p:nvSpPr>
        <p:spPr>
          <a:xfrm>
            <a:off x="7217176" y="2662159"/>
            <a:ext cx="137083" cy="161727"/>
          </a:xfrm>
          <a:custGeom>
            <a:avLst/>
            <a:gdLst/>
            <a:ahLst/>
            <a:cxnLst/>
            <a:rect l="l" t="t" r="r" b="b"/>
            <a:pathLst>
              <a:path w="226059" h="266700">
                <a:moveTo>
                  <a:pt x="0" y="133278"/>
                </a:moveTo>
                <a:lnTo>
                  <a:pt x="8862" y="81400"/>
                </a:lnTo>
                <a:lnTo>
                  <a:pt x="33030" y="39036"/>
                </a:lnTo>
                <a:lnTo>
                  <a:pt x="68877" y="10473"/>
                </a:lnTo>
                <a:lnTo>
                  <a:pt x="112773" y="0"/>
                </a:lnTo>
                <a:lnTo>
                  <a:pt x="156670" y="10473"/>
                </a:lnTo>
                <a:lnTo>
                  <a:pt x="192517" y="39036"/>
                </a:lnTo>
                <a:lnTo>
                  <a:pt x="216685" y="81400"/>
                </a:lnTo>
                <a:lnTo>
                  <a:pt x="225547" y="133278"/>
                </a:lnTo>
                <a:lnTo>
                  <a:pt x="216685" y="185156"/>
                </a:lnTo>
                <a:lnTo>
                  <a:pt x="192517" y="227520"/>
                </a:lnTo>
                <a:lnTo>
                  <a:pt x="156670" y="256082"/>
                </a:lnTo>
                <a:lnTo>
                  <a:pt x="112773" y="266556"/>
                </a:lnTo>
                <a:lnTo>
                  <a:pt x="68877" y="256082"/>
                </a:lnTo>
                <a:lnTo>
                  <a:pt x="33030" y="227520"/>
                </a:lnTo>
                <a:lnTo>
                  <a:pt x="8862" y="185156"/>
                </a:lnTo>
                <a:lnTo>
                  <a:pt x="0" y="133278"/>
                </a:lnTo>
                <a:close/>
              </a:path>
            </a:pathLst>
          </a:custGeom>
          <a:ln w="20504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1" name="object 49">
            <a:extLst>
              <a:ext uri="{FF2B5EF4-FFF2-40B4-BE49-F238E27FC236}">
                <a16:creationId xmlns:a16="http://schemas.microsoft.com/office/drawing/2014/main" id="{81CB7CB5-E814-4361-A766-82725AB56C19}"/>
              </a:ext>
            </a:extLst>
          </p:cNvPr>
          <p:cNvSpPr/>
          <p:nvPr/>
        </p:nvSpPr>
        <p:spPr>
          <a:xfrm>
            <a:off x="7515592" y="2960572"/>
            <a:ext cx="137083" cy="161727"/>
          </a:xfrm>
          <a:custGeom>
            <a:avLst/>
            <a:gdLst/>
            <a:ahLst/>
            <a:cxnLst/>
            <a:rect l="l" t="t" r="r" b="b"/>
            <a:pathLst>
              <a:path w="226059" h="266700">
                <a:moveTo>
                  <a:pt x="112771" y="0"/>
                </a:moveTo>
                <a:lnTo>
                  <a:pt x="68876" y="10473"/>
                </a:lnTo>
                <a:lnTo>
                  <a:pt x="33030" y="39036"/>
                </a:lnTo>
                <a:lnTo>
                  <a:pt x="8862" y="81400"/>
                </a:lnTo>
                <a:lnTo>
                  <a:pt x="0" y="133278"/>
                </a:lnTo>
                <a:lnTo>
                  <a:pt x="8862" y="185156"/>
                </a:lnTo>
                <a:lnTo>
                  <a:pt x="33030" y="227521"/>
                </a:lnTo>
                <a:lnTo>
                  <a:pt x="68876" y="256083"/>
                </a:lnTo>
                <a:lnTo>
                  <a:pt x="112771" y="266557"/>
                </a:lnTo>
                <a:lnTo>
                  <a:pt x="156666" y="256083"/>
                </a:lnTo>
                <a:lnTo>
                  <a:pt x="192512" y="227521"/>
                </a:lnTo>
                <a:lnTo>
                  <a:pt x="216680" y="185156"/>
                </a:lnTo>
                <a:lnTo>
                  <a:pt x="225542" y="133278"/>
                </a:lnTo>
                <a:lnTo>
                  <a:pt x="216680" y="81400"/>
                </a:lnTo>
                <a:lnTo>
                  <a:pt x="192512" y="39036"/>
                </a:lnTo>
                <a:lnTo>
                  <a:pt x="156666" y="10473"/>
                </a:lnTo>
                <a:lnTo>
                  <a:pt x="11277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2" name="object 50">
            <a:extLst>
              <a:ext uri="{FF2B5EF4-FFF2-40B4-BE49-F238E27FC236}">
                <a16:creationId xmlns:a16="http://schemas.microsoft.com/office/drawing/2014/main" id="{4806E52D-3E3B-40D6-9387-F206D2A48BBA}"/>
              </a:ext>
            </a:extLst>
          </p:cNvPr>
          <p:cNvSpPr/>
          <p:nvPr/>
        </p:nvSpPr>
        <p:spPr>
          <a:xfrm>
            <a:off x="7515592" y="2960572"/>
            <a:ext cx="137083" cy="161727"/>
          </a:xfrm>
          <a:custGeom>
            <a:avLst/>
            <a:gdLst/>
            <a:ahLst/>
            <a:cxnLst/>
            <a:rect l="l" t="t" r="r" b="b"/>
            <a:pathLst>
              <a:path w="226059" h="266700">
                <a:moveTo>
                  <a:pt x="0" y="133278"/>
                </a:moveTo>
                <a:lnTo>
                  <a:pt x="8862" y="81400"/>
                </a:lnTo>
                <a:lnTo>
                  <a:pt x="33030" y="39036"/>
                </a:lnTo>
                <a:lnTo>
                  <a:pt x="68877" y="10473"/>
                </a:lnTo>
                <a:lnTo>
                  <a:pt x="112773" y="0"/>
                </a:lnTo>
                <a:lnTo>
                  <a:pt x="156670" y="10473"/>
                </a:lnTo>
                <a:lnTo>
                  <a:pt x="192517" y="39036"/>
                </a:lnTo>
                <a:lnTo>
                  <a:pt x="216685" y="81400"/>
                </a:lnTo>
                <a:lnTo>
                  <a:pt x="225547" y="133278"/>
                </a:lnTo>
                <a:lnTo>
                  <a:pt x="216685" y="185156"/>
                </a:lnTo>
                <a:lnTo>
                  <a:pt x="192517" y="227520"/>
                </a:lnTo>
                <a:lnTo>
                  <a:pt x="156670" y="256082"/>
                </a:lnTo>
                <a:lnTo>
                  <a:pt x="112773" y="266556"/>
                </a:lnTo>
                <a:lnTo>
                  <a:pt x="68877" y="256082"/>
                </a:lnTo>
                <a:lnTo>
                  <a:pt x="33030" y="227520"/>
                </a:lnTo>
                <a:lnTo>
                  <a:pt x="8862" y="185156"/>
                </a:lnTo>
                <a:lnTo>
                  <a:pt x="0" y="133278"/>
                </a:lnTo>
                <a:close/>
              </a:path>
            </a:pathLst>
          </a:custGeom>
          <a:ln w="20504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3" name="object 51">
            <a:extLst>
              <a:ext uri="{FF2B5EF4-FFF2-40B4-BE49-F238E27FC236}">
                <a16:creationId xmlns:a16="http://schemas.microsoft.com/office/drawing/2014/main" id="{F94CF4CA-4A54-4FE8-AA26-A3AFE7E38C88}"/>
              </a:ext>
            </a:extLst>
          </p:cNvPr>
          <p:cNvSpPr/>
          <p:nvPr/>
        </p:nvSpPr>
        <p:spPr>
          <a:xfrm>
            <a:off x="8709239" y="2687028"/>
            <a:ext cx="323454" cy="186756"/>
          </a:xfrm>
          <a:custGeom>
            <a:avLst/>
            <a:gdLst/>
            <a:ahLst/>
            <a:cxnLst/>
            <a:rect l="l" t="t" r="r" b="b"/>
            <a:pathLst>
              <a:path w="533400" h="307975">
                <a:moveTo>
                  <a:pt x="0" y="307565"/>
                </a:moveTo>
                <a:lnTo>
                  <a:pt x="533113" y="0"/>
                </a:lnTo>
              </a:path>
            </a:pathLst>
          </a:custGeom>
          <a:ln w="6151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4" name="object 52">
            <a:extLst>
              <a:ext uri="{FF2B5EF4-FFF2-40B4-BE49-F238E27FC236}">
                <a16:creationId xmlns:a16="http://schemas.microsoft.com/office/drawing/2014/main" id="{148CCC4B-EAE6-4223-95B3-DAA4EDDD5A80}"/>
              </a:ext>
            </a:extLst>
          </p:cNvPr>
          <p:cNvSpPr/>
          <p:nvPr/>
        </p:nvSpPr>
        <p:spPr>
          <a:xfrm>
            <a:off x="9181729" y="2786499"/>
            <a:ext cx="311132" cy="186756"/>
          </a:xfrm>
          <a:custGeom>
            <a:avLst/>
            <a:gdLst/>
            <a:ahLst/>
            <a:cxnLst/>
            <a:rect l="l" t="t" r="r" b="b"/>
            <a:pathLst>
              <a:path w="513080" h="307975">
                <a:moveTo>
                  <a:pt x="0" y="307565"/>
                </a:moveTo>
                <a:lnTo>
                  <a:pt x="512608" y="0"/>
                </a:lnTo>
              </a:path>
            </a:pathLst>
          </a:custGeom>
          <a:ln w="6151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5" name="object 53">
            <a:extLst>
              <a:ext uri="{FF2B5EF4-FFF2-40B4-BE49-F238E27FC236}">
                <a16:creationId xmlns:a16="http://schemas.microsoft.com/office/drawing/2014/main" id="{EC68DEF7-0F25-4563-A333-9803CBBAD291}"/>
              </a:ext>
            </a:extLst>
          </p:cNvPr>
          <p:cNvSpPr/>
          <p:nvPr/>
        </p:nvSpPr>
        <p:spPr>
          <a:xfrm>
            <a:off x="8821143" y="2438351"/>
            <a:ext cx="311132" cy="186756"/>
          </a:xfrm>
          <a:custGeom>
            <a:avLst/>
            <a:gdLst/>
            <a:ahLst/>
            <a:cxnLst/>
            <a:rect l="l" t="t" r="r" b="b"/>
            <a:pathLst>
              <a:path w="513080" h="307975">
                <a:moveTo>
                  <a:pt x="0" y="307565"/>
                </a:moveTo>
                <a:lnTo>
                  <a:pt x="512608" y="0"/>
                </a:lnTo>
              </a:path>
            </a:pathLst>
          </a:custGeom>
          <a:ln w="6151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6" name="object 54">
            <a:extLst>
              <a:ext uri="{FF2B5EF4-FFF2-40B4-BE49-F238E27FC236}">
                <a16:creationId xmlns:a16="http://schemas.microsoft.com/office/drawing/2014/main" id="{FDA2A3BD-35A6-4C1A-B053-A214DCC468AC}"/>
              </a:ext>
            </a:extLst>
          </p:cNvPr>
          <p:cNvSpPr/>
          <p:nvPr/>
        </p:nvSpPr>
        <p:spPr>
          <a:xfrm>
            <a:off x="5967576" y="4468715"/>
            <a:ext cx="6204545" cy="460152"/>
          </a:xfrm>
          <a:custGeom>
            <a:avLst/>
            <a:gdLst/>
            <a:ahLst/>
            <a:cxnLst/>
            <a:rect l="l" t="t" r="r" b="b"/>
            <a:pathLst>
              <a:path w="10231755" h="758825">
                <a:moveTo>
                  <a:pt x="0" y="758661"/>
                </a:moveTo>
                <a:lnTo>
                  <a:pt x="10231671" y="758661"/>
                </a:lnTo>
                <a:lnTo>
                  <a:pt x="10231671" y="0"/>
                </a:lnTo>
                <a:lnTo>
                  <a:pt x="0" y="0"/>
                </a:lnTo>
                <a:lnTo>
                  <a:pt x="0" y="75866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7" name="object 55">
            <a:extLst>
              <a:ext uri="{FF2B5EF4-FFF2-40B4-BE49-F238E27FC236}">
                <a16:creationId xmlns:a16="http://schemas.microsoft.com/office/drawing/2014/main" id="{652C4B93-4CF1-46CC-B46E-AF6D37F8FFE0}"/>
              </a:ext>
            </a:extLst>
          </p:cNvPr>
          <p:cNvSpPr/>
          <p:nvPr/>
        </p:nvSpPr>
        <p:spPr>
          <a:xfrm>
            <a:off x="6172734" y="4549535"/>
            <a:ext cx="348483" cy="286103"/>
          </a:xfrm>
          <a:custGeom>
            <a:avLst/>
            <a:gdLst/>
            <a:ahLst/>
            <a:cxnLst/>
            <a:rect l="l" t="t" r="r" b="b"/>
            <a:pathLst>
              <a:path w="574675" h="471804">
                <a:moveTo>
                  <a:pt x="0" y="471600"/>
                </a:moveTo>
                <a:lnTo>
                  <a:pt x="574121" y="471600"/>
                </a:lnTo>
                <a:lnTo>
                  <a:pt x="574121" y="0"/>
                </a:lnTo>
                <a:lnTo>
                  <a:pt x="0" y="0"/>
                </a:lnTo>
                <a:lnTo>
                  <a:pt x="0" y="471600"/>
                </a:lnTo>
                <a:close/>
              </a:path>
            </a:pathLst>
          </a:custGeom>
          <a:solidFill>
            <a:srgbClr val="EC0E0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8" name="object 56">
            <a:extLst>
              <a:ext uri="{FF2B5EF4-FFF2-40B4-BE49-F238E27FC236}">
                <a16:creationId xmlns:a16="http://schemas.microsoft.com/office/drawing/2014/main" id="{0B3BEBBC-FCFC-464D-9792-9A1E4AF6AC87}"/>
              </a:ext>
            </a:extLst>
          </p:cNvPr>
          <p:cNvSpPr/>
          <p:nvPr/>
        </p:nvSpPr>
        <p:spPr>
          <a:xfrm>
            <a:off x="6172734" y="4549535"/>
            <a:ext cx="348483" cy="286103"/>
          </a:xfrm>
          <a:custGeom>
            <a:avLst/>
            <a:gdLst/>
            <a:ahLst/>
            <a:cxnLst/>
            <a:rect l="l" t="t" r="r" b="b"/>
            <a:pathLst>
              <a:path w="574675" h="471804">
                <a:moveTo>
                  <a:pt x="0" y="0"/>
                </a:moveTo>
                <a:lnTo>
                  <a:pt x="574121" y="0"/>
                </a:lnTo>
                <a:lnTo>
                  <a:pt x="574121" y="471600"/>
                </a:lnTo>
                <a:lnTo>
                  <a:pt x="0" y="471600"/>
                </a:lnTo>
                <a:lnTo>
                  <a:pt x="0" y="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9" name="object 57">
            <a:extLst>
              <a:ext uri="{FF2B5EF4-FFF2-40B4-BE49-F238E27FC236}">
                <a16:creationId xmlns:a16="http://schemas.microsoft.com/office/drawing/2014/main" id="{70F64500-2C0B-4FB1-B9D9-73E1035DAD2B}"/>
              </a:ext>
            </a:extLst>
          </p:cNvPr>
          <p:cNvSpPr/>
          <p:nvPr/>
        </p:nvSpPr>
        <p:spPr>
          <a:xfrm>
            <a:off x="6869031" y="4549535"/>
            <a:ext cx="348483" cy="286103"/>
          </a:xfrm>
          <a:custGeom>
            <a:avLst/>
            <a:gdLst/>
            <a:ahLst/>
            <a:cxnLst/>
            <a:rect l="l" t="t" r="r" b="b"/>
            <a:pathLst>
              <a:path w="574675" h="471804">
                <a:moveTo>
                  <a:pt x="0" y="471600"/>
                </a:moveTo>
                <a:lnTo>
                  <a:pt x="574121" y="471600"/>
                </a:lnTo>
                <a:lnTo>
                  <a:pt x="574121" y="0"/>
                </a:lnTo>
                <a:lnTo>
                  <a:pt x="0" y="0"/>
                </a:lnTo>
                <a:lnTo>
                  <a:pt x="0" y="471600"/>
                </a:lnTo>
                <a:close/>
              </a:path>
            </a:pathLst>
          </a:custGeom>
          <a:solidFill>
            <a:srgbClr val="ECAD0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0" name="object 58">
            <a:extLst>
              <a:ext uri="{FF2B5EF4-FFF2-40B4-BE49-F238E27FC236}">
                <a16:creationId xmlns:a16="http://schemas.microsoft.com/office/drawing/2014/main" id="{FB380A83-A030-41FD-930F-CEA4A47E49BB}"/>
              </a:ext>
            </a:extLst>
          </p:cNvPr>
          <p:cNvSpPr/>
          <p:nvPr/>
        </p:nvSpPr>
        <p:spPr>
          <a:xfrm>
            <a:off x="6869031" y="4549535"/>
            <a:ext cx="348483" cy="286103"/>
          </a:xfrm>
          <a:custGeom>
            <a:avLst/>
            <a:gdLst/>
            <a:ahLst/>
            <a:cxnLst/>
            <a:rect l="l" t="t" r="r" b="b"/>
            <a:pathLst>
              <a:path w="574675" h="471804">
                <a:moveTo>
                  <a:pt x="0" y="0"/>
                </a:moveTo>
                <a:lnTo>
                  <a:pt x="574121" y="0"/>
                </a:lnTo>
                <a:lnTo>
                  <a:pt x="574121" y="471600"/>
                </a:lnTo>
                <a:lnTo>
                  <a:pt x="0" y="471600"/>
                </a:lnTo>
                <a:lnTo>
                  <a:pt x="0" y="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1" name="object 59">
            <a:extLst>
              <a:ext uri="{FF2B5EF4-FFF2-40B4-BE49-F238E27FC236}">
                <a16:creationId xmlns:a16="http://schemas.microsoft.com/office/drawing/2014/main" id="{E02FE60D-8549-46CE-8460-00E8C328EED5}"/>
              </a:ext>
            </a:extLst>
          </p:cNvPr>
          <p:cNvSpPr/>
          <p:nvPr/>
        </p:nvSpPr>
        <p:spPr>
          <a:xfrm>
            <a:off x="7577761" y="4549535"/>
            <a:ext cx="335776" cy="286103"/>
          </a:xfrm>
          <a:custGeom>
            <a:avLst/>
            <a:gdLst/>
            <a:ahLst/>
            <a:cxnLst/>
            <a:rect l="l" t="t" r="r" b="b"/>
            <a:pathLst>
              <a:path w="553720" h="471804">
                <a:moveTo>
                  <a:pt x="0" y="471600"/>
                </a:moveTo>
                <a:lnTo>
                  <a:pt x="553617" y="471600"/>
                </a:lnTo>
                <a:lnTo>
                  <a:pt x="553617" y="0"/>
                </a:lnTo>
                <a:lnTo>
                  <a:pt x="0" y="0"/>
                </a:lnTo>
                <a:lnTo>
                  <a:pt x="0" y="471600"/>
                </a:lnTo>
                <a:close/>
              </a:path>
            </a:pathLst>
          </a:custGeom>
          <a:solidFill>
            <a:srgbClr val="E1EC0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2" name="object 60">
            <a:extLst>
              <a:ext uri="{FF2B5EF4-FFF2-40B4-BE49-F238E27FC236}">
                <a16:creationId xmlns:a16="http://schemas.microsoft.com/office/drawing/2014/main" id="{096F1286-382C-40C6-B96A-745F206B99B3}"/>
              </a:ext>
            </a:extLst>
          </p:cNvPr>
          <p:cNvSpPr/>
          <p:nvPr/>
        </p:nvSpPr>
        <p:spPr>
          <a:xfrm>
            <a:off x="7577761" y="4549535"/>
            <a:ext cx="335776" cy="286103"/>
          </a:xfrm>
          <a:custGeom>
            <a:avLst/>
            <a:gdLst/>
            <a:ahLst/>
            <a:cxnLst/>
            <a:rect l="l" t="t" r="r" b="b"/>
            <a:pathLst>
              <a:path w="553720" h="471804">
                <a:moveTo>
                  <a:pt x="0" y="0"/>
                </a:moveTo>
                <a:lnTo>
                  <a:pt x="553617" y="0"/>
                </a:lnTo>
                <a:lnTo>
                  <a:pt x="553617" y="471600"/>
                </a:lnTo>
                <a:lnTo>
                  <a:pt x="0" y="471600"/>
                </a:lnTo>
                <a:lnTo>
                  <a:pt x="0" y="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3" name="object 61">
            <a:extLst>
              <a:ext uri="{FF2B5EF4-FFF2-40B4-BE49-F238E27FC236}">
                <a16:creationId xmlns:a16="http://schemas.microsoft.com/office/drawing/2014/main" id="{464B5408-7013-4BB6-9409-872FD950F188}"/>
              </a:ext>
            </a:extLst>
          </p:cNvPr>
          <p:cNvSpPr/>
          <p:nvPr/>
        </p:nvSpPr>
        <p:spPr>
          <a:xfrm>
            <a:off x="8274053" y="4549535"/>
            <a:ext cx="335776" cy="286103"/>
          </a:xfrm>
          <a:custGeom>
            <a:avLst/>
            <a:gdLst/>
            <a:ahLst/>
            <a:cxnLst/>
            <a:rect l="l" t="t" r="r" b="b"/>
            <a:pathLst>
              <a:path w="553719" h="471804">
                <a:moveTo>
                  <a:pt x="0" y="471600"/>
                </a:moveTo>
                <a:lnTo>
                  <a:pt x="553617" y="471600"/>
                </a:lnTo>
                <a:lnTo>
                  <a:pt x="553617" y="0"/>
                </a:lnTo>
                <a:lnTo>
                  <a:pt x="0" y="0"/>
                </a:lnTo>
                <a:lnTo>
                  <a:pt x="0" y="471600"/>
                </a:lnTo>
                <a:close/>
              </a:path>
            </a:pathLst>
          </a:custGeom>
          <a:solidFill>
            <a:srgbClr val="0EEC2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4" name="object 62">
            <a:extLst>
              <a:ext uri="{FF2B5EF4-FFF2-40B4-BE49-F238E27FC236}">
                <a16:creationId xmlns:a16="http://schemas.microsoft.com/office/drawing/2014/main" id="{CB851CE0-F91B-4799-AF70-DB1F118A4C33}"/>
              </a:ext>
            </a:extLst>
          </p:cNvPr>
          <p:cNvSpPr/>
          <p:nvPr/>
        </p:nvSpPr>
        <p:spPr>
          <a:xfrm>
            <a:off x="8274053" y="4549535"/>
            <a:ext cx="335776" cy="286103"/>
          </a:xfrm>
          <a:custGeom>
            <a:avLst/>
            <a:gdLst/>
            <a:ahLst/>
            <a:cxnLst/>
            <a:rect l="l" t="t" r="r" b="b"/>
            <a:pathLst>
              <a:path w="553719" h="471804">
                <a:moveTo>
                  <a:pt x="0" y="0"/>
                </a:moveTo>
                <a:lnTo>
                  <a:pt x="553617" y="0"/>
                </a:lnTo>
                <a:lnTo>
                  <a:pt x="553617" y="471600"/>
                </a:lnTo>
                <a:lnTo>
                  <a:pt x="0" y="471600"/>
                </a:lnTo>
                <a:lnTo>
                  <a:pt x="0" y="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5" name="object 63">
            <a:extLst>
              <a:ext uri="{FF2B5EF4-FFF2-40B4-BE49-F238E27FC236}">
                <a16:creationId xmlns:a16="http://schemas.microsoft.com/office/drawing/2014/main" id="{CD4DC3A9-2DD0-4657-8401-C820BED7F1A0}"/>
              </a:ext>
            </a:extLst>
          </p:cNvPr>
          <p:cNvSpPr/>
          <p:nvPr/>
        </p:nvSpPr>
        <p:spPr>
          <a:xfrm>
            <a:off x="8970351" y="4549535"/>
            <a:ext cx="335776" cy="286103"/>
          </a:xfrm>
          <a:custGeom>
            <a:avLst/>
            <a:gdLst/>
            <a:ahLst/>
            <a:cxnLst/>
            <a:rect l="l" t="t" r="r" b="b"/>
            <a:pathLst>
              <a:path w="553719" h="471804">
                <a:moveTo>
                  <a:pt x="0" y="471600"/>
                </a:moveTo>
                <a:lnTo>
                  <a:pt x="553617" y="471600"/>
                </a:lnTo>
                <a:lnTo>
                  <a:pt x="553617" y="0"/>
                </a:lnTo>
                <a:lnTo>
                  <a:pt x="0" y="0"/>
                </a:lnTo>
                <a:lnTo>
                  <a:pt x="0" y="471600"/>
                </a:lnTo>
                <a:close/>
              </a:path>
            </a:pathLst>
          </a:custGeom>
          <a:solidFill>
            <a:srgbClr val="0EECC7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6" name="object 64">
            <a:extLst>
              <a:ext uri="{FF2B5EF4-FFF2-40B4-BE49-F238E27FC236}">
                <a16:creationId xmlns:a16="http://schemas.microsoft.com/office/drawing/2014/main" id="{6C7888A6-3ECD-4A12-8FCC-79A9063C761D}"/>
              </a:ext>
            </a:extLst>
          </p:cNvPr>
          <p:cNvSpPr/>
          <p:nvPr/>
        </p:nvSpPr>
        <p:spPr>
          <a:xfrm>
            <a:off x="8970351" y="4549535"/>
            <a:ext cx="335776" cy="286103"/>
          </a:xfrm>
          <a:custGeom>
            <a:avLst/>
            <a:gdLst/>
            <a:ahLst/>
            <a:cxnLst/>
            <a:rect l="l" t="t" r="r" b="b"/>
            <a:pathLst>
              <a:path w="553719" h="471804">
                <a:moveTo>
                  <a:pt x="0" y="0"/>
                </a:moveTo>
                <a:lnTo>
                  <a:pt x="553617" y="0"/>
                </a:lnTo>
                <a:lnTo>
                  <a:pt x="553617" y="471600"/>
                </a:lnTo>
                <a:lnTo>
                  <a:pt x="0" y="471600"/>
                </a:lnTo>
                <a:lnTo>
                  <a:pt x="0" y="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7" name="object 65">
            <a:extLst>
              <a:ext uri="{FF2B5EF4-FFF2-40B4-BE49-F238E27FC236}">
                <a16:creationId xmlns:a16="http://schemas.microsoft.com/office/drawing/2014/main" id="{1C09E6EB-B980-4802-BA4D-BC5C760FCB97}"/>
              </a:ext>
            </a:extLst>
          </p:cNvPr>
          <p:cNvSpPr/>
          <p:nvPr/>
        </p:nvSpPr>
        <p:spPr>
          <a:xfrm>
            <a:off x="9666650" y="4549535"/>
            <a:ext cx="335776" cy="286103"/>
          </a:xfrm>
          <a:custGeom>
            <a:avLst/>
            <a:gdLst/>
            <a:ahLst/>
            <a:cxnLst/>
            <a:rect l="l" t="t" r="r" b="b"/>
            <a:pathLst>
              <a:path w="553719" h="471804">
                <a:moveTo>
                  <a:pt x="0" y="471600"/>
                </a:moveTo>
                <a:lnTo>
                  <a:pt x="553617" y="471600"/>
                </a:lnTo>
                <a:lnTo>
                  <a:pt x="553617" y="0"/>
                </a:lnTo>
                <a:lnTo>
                  <a:pt x="0" y="0"/>
                </a:lnTo>
                <a:lnTo>
                  <a:pt x="0" y="471600"/>
                </a:lnTo>
                <a:close/>
              </a:path>
            </a:pathLst>
          </a:custGeom>
          <a:solidFill>
            <a:srgbClr val="0E78E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8" name="object 66">
            <a:extLst>
              <a:ext uri="{FF2B5EF4-FFF2-40B4-BE49-F238E27FC236}">
                <a16:creationId xmlns:a16="http://schemas.microsoft.com/office/drawing/2014/main" id="{2D65DB44-BFF0-42BE-832B-385CEF90671A}"/>
              </a:ext>
            </a:extLst>
          </p:cNvPr>
          <p:cNvSpPr/>
          <p:nvPr/>
        </p:nvSpPr>
        <p:spPr>
          <a:xfrm>
            <a:off x="9666650" y="4549535"/>
            <a:ext cx="335776" cy="286103"/>
          </a:xfrm>
          <a:custGeom>
            <a:avLst/>
            <a:gdLst/>
            <a:ahLst/>
            <a:cxnLst/>
            <a:rect l="l" t="t" r="r" b="b"/>
            <a:pathLst>
              <a:path w="553719" h="471804">
                <a:moveTo>
                  <a:pt x="0" y="0"/>
                </a:moveTo>
                <a:lnTo>
                  <a:pt x="553617" y="0"/>
                </a:lnTo>
                <a:lnTo>
                  <a:pt x="553617" y="471600"/>
                </a:lnTo>
                <a:lnTo>
                  <a:pt x="0" y="471600"/>
                </a:lnTo>
                <a:lnTo>
                  <a:pt x="0" y="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9" name="object 67">
            <a:extLst>
              <a:ext uri="{FF2B5EF4-FFF2-40B4-BE49-F238E27FC236}">
                <a16:creationId xmlns:a16="http://schemas.microsoft.com/office/drawing/2014/main" id="{E20D99C2-A0A4-4C7E-AF00-345A139AD813}"/>
              </a:ext>
            </a:extLst>
          </p:cNvPr>
          <p:cNvSpPr/>
          <p:nvPr/>
        </p:nvSpPr>
        <p:spPr>
          <a:xfrm>
            <a:off x="10362943" y="4549535"/>
            <a:ext cx="348483" cy="286103"/>
          </a:xfrm>
          <a:custGeom>
            <a:avLst/>
            <a:gdLst/>
            <a:ahLst/>
            <a:cxnLst/>
            <a:rect l="l" t="t" r="r" b="b"/>
            <a:pathLst>
              <a:path w="574675" h="471804">
                <a:moveTo>
                  <a:pt x="0" y="471600"/>
                </a:moveTo>
                <a:lnTo>
                  <a:pt x="574121" y="471600"/>
                </a:lnTo>
                <a:lnTo>
                  <a:pt x="574121" y="0"/>
                </a:lnTo>
                <a:lnTo>
                  <a:pt x="0" y="0"/>
                </a:lnTo>
                <a:lnTo>
                  <a:pt x="0" y="471600"/>
                </a:lnTo>
                <a:close/>
              </a:path>
            </a:pathLst>
          </a:custGeom>
          <a:solidFill>
            <a:srgbClr val="430EE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0" name="object 68">
            <a:extLst>
              <a:ext uri="{FF2B5EF4-FFF2-40B4-BE49-F238E27FC236}">
                <a16:creationId xmlns:a16="http://schemas.microsoft.com/office/drawing/2014/main" id="{F746FED7-E0AA-4BD1-AED1-846E509E5482}"/>
              </a:ext>
            </a:extLst>
          </p:cNvPr>
          <p:cNvSpPr/>
          <p:nvPr/>
        </p:nvSpPr>
        <p:spPr>
          <a:xfrm>
            <a:off x="10362943" y="4549535"/>
            <a:ext cx="348483" cy="286103"/>
          </a:xfrm>
          <a:custGeom>
            <a:avLst/>
            <a:gdLst/>
            <a:ahLst/>
            <a:cxnLst/>
            <a:rect l="l" t="t" r="r" b="b"/>
            <a:pathLst>
              <a:path w="574675" h="471804">
                <a:moveTo>
                  <a:pt x="0" y="0"/>
                </a:moveTo>
                <a:lnTo>
                  <a:pt x="574121" y="0"/>
                </a:lnTo>
                <a:lnTo>
                  <a:pt x="574121" y="471600"/>
                </a:lnTo>
                <a:lnTo>
                  <a:pt x="0" y="471600"/>
                </a:lnTo>
                <a:lnTo>
                  <a:pt x="0" y="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1" name="object 69">
            <a:extLst>
              <a:ext uri="{FF2B5EF4-FFF2-40B4-BE49-F238E27FC236}">
                <a16:creationId xmlns:a16="http://schemas.microsoft.com/office/drawing/2014/main" id="{4FFEC4C6-3403-4124-AFE1-B19A2B997B3B}"/>
              </a:ext>
            </a:extLst>
          </p:cNvPr>
          <p:cNvSpPr/>
          <p:nvPr/>
        </p:nvSpPr>
        <p:spPr>
          <a:xfrm>
            <a:off x="11059241" y="4549535"/>
            <a:ext cx="348483" cy="286103"/>
          </a:xfrm>
          <a:custGeom>
            <a:avLst/>
            <a:gdLst/>
            <a:ahLst/>
            <a:cxnLst/>
            <a:rect l="l" t="t" r="r" b="b"/>
            <a:pathLst>
              <a:path w="574675" h="471804">
                <a:moveTo>
                  <a:pt x="0" y="471600"/>
                </a:moveTo>
                <a:lnTo>
                  <a:pt x="574121" y="471600"/>
                </a:lnTo>
                <a:lnTo>
                  <a:pt x="574121" y="0"/>
                </a:lnTo>
                <a:lnTo>
                  <a:pt x="0" y="0"/>
                </a:lnTo>
                <a:lnTo>
                  <a:pt x="0" y="471600"/>
                </a:lnTo>
                <a:close/>
              </a:path>
            </a:pathLst>
          </a:custGeom>
          <a:solidFill>
            <a:srgbClr val="E10EE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2" name="object 70">
            <a:extLst>
              <a:ext uri="{FF2B5EF4-FFF2-40B4-BE49-F238E27FC236}">
                <a16:creationId xmlns:a16="http://schemas.microsoft.com/office/drawing/2014/main" id="{FB3E022E-F1D0-4328-B090-F77E8DAD3860}"/>
              </a:ext>
            </a:extLst>
          </p:cNvPr>
          <p:cNvSpPr/>
          <p:nvPr/>
        </p:nvSpPr>
        <p:spPr>
          <a:xfrm>
            <a:off x="11059241" y="4549535"/>
            <a:ext cx="348483" cy="286103"/>
          </a:xfrm>
          <a:custGeom>
            <a:avLst/>
            <a:gdLst/>
            <a:ahLst/>
            <a:cxnLst/>
            <a:rect l="l" t="t" r="r" b="b"/>
            <a:pathLst>
              <a:path w="574675" h="471804">
                <a:moveTo>
                  <a:pt x="0" y="0"/>
                </a:moveTo>
                <a:lnTo>
                  <a:pt x="574121" y="0"/>
                </a:lnTo>
                <a:lnTo>
                  <a:pt x="574121" y="471600"/>
                </a:lnTo>
                <a:lnTo>
                  <a:pt x="0" y="471600"/>
                </a:lnTo>
                <a:lnTo>
                  <a:pt x="0" y="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3" name="object 71">
            <a:extLst>
              <a:ext uri="{FF2B5EF4-FFF2-40B4-BE49-F238E27FC236}">
                <a16:creationId xmlns:a16="http://schemas.microsoft.com/office/drawing/2014/main" id="{DAA6FB3F-0662-495C-95B6-43BA6F37F7C0}"/>
              </a:ext>
            </a:extLst>
          </p:cNvPr>
          <p:cNvSpPr/>
          <p:nvPr/>
        </p:nvSpPr>
        <p:spPr>
          <a:xfrm>
            <a:off x="11767971" y="4549535"/>
            <a:ext cx="335776" cy="286103"/>
          </a:xfrm>
          <a:custGeom>
            <a:avLst/>
            <a:gdLst/>
            <a:ahLst/>
            <a:cxnLst/>
            <a:rect l="l" t="t" r="r" b="b"/>
            <a:pathLst>
              <a:path w="553719" h="471804">
                <a:moveTo>
                  <a:pt x="0" y="471600"/>
                </a:moveTo>
                <a:lnTo>
                  <a:pt x="553617" y="471600"/>
                </a:lnTo>
                <a:lnTo>
                  <a:pt x="553617" y="0"/>
                </a:lnTo>
                <a:lnTo>
                  <a:pt x="0" y="0"/>
                </a:lnTo>
                <a:lnTo>
                  <a:pt x="0" y="471600"/>
                </a:lnTo>
                <a:close/>
              </a:path>
            </a:pathLst>
          </a:custGeom>
          <a:solidFill>
            <a:srgbClr val="EC0E5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4" name="object 72">
            <a:extLst>
              <a:ext uri="{FF2B5EF4-FFF2-40B4-BE49-F238E27FC236}">
                <a16:creationId xmlns:a16="http://schemas.microsoft.com/office/drawing/2014/main" id="{E2A26123-CCBB-40BD-96D8-77FF1596C662}"/>
              </a:ext>
            </a:extLst>
          </p:cNvPr>
          <p:cNvSpPr/>
          <p:nvPr/>
        </p:nvSpPr>
        <p:spPr>
          <a:xfrm>
            <a:off x="11767971" y="4549535"/>
            <a:ext cx="335776" cy="286103"/>
          </a:xfrm>
          <a:custGeom>
            <a:avLst/>
            <a:gdLst/>
            <a:ahLst/>
            <a:cxnLst/>
            <a:rect l="l" t="t" r="r" b="b"/>
            <a:pathLst>
              <a:path w="553719" h="471804">
                <a:moveTo>
                  <a:pt x="0" y="0"/>
                </a:moveTo>
                <a:lnTo>
                  <a:pt x="553617" y="0"/>
                </a:lnTo>
                <a:lnTo>
                  <a:pt x="553617" y="471600"/>
                </a:lnTo>
                <a:lnTo>
                  <a:pt x="0" y="471600"/>
                </a:lnTo>
                <a:lnTo>
                  <a:pt x="0" y="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5" name="object 73">
            <a:extLst>
              <a:ext uri="{FF2B5EF4-FFF2-40B4-BE49-F238E27FC236}">
                <a16:creationId xmlns:a16="http://schemas.microsoft.com/office/drawing/2014/main" id="{E773C479-17B1-4719-AE07-5880056A5736}"/>
              </a:ext>
            </a:extLst>
          </p:cNvPr>
          <p:cNvSpPr/>
          <p:nvPr/>
        </p:nvSpPr>
        <p:spPr>
          <a:xfrm>
            <a:off x="7285565" y="4543317"/>
            <a:ext cx="124375" cy="311132"/>
          </a:xfrm>
          <a:custGeom>
            <a:avLst/>
            <a:gdLst/>
            <a:ahLst/>
            <a:cxnLst/>
            <a:rect l="l" t="t" r="r" b="b"/>
            <a:pathLst>
              <a:path w="205104" h="513079">
                <a:moveTo>
                  <a:pt x="205043" y="0"/>
                </a:moveTo>
                <a:lnTo>
                  <a:pt x="0" y="512608"/>
                </a:lnTo>
              </a:path>
            </a:pathLst>
          </a:custGeom>
          <a:ln w="41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6" name="object 74">
            <a:extLst>
              <a:ext uri="{FF2B5EF4-FFF2-40B4-BE49-F238E27FC236}">
                <a16:creationId xmlns:a16="http://schemas.microsoft.com/office/drawing/2014/main" id="{6ECB2C82-C22E-4BE8-AD2B-7C0728B7B4B7}"/>
              </a:ext>
            </a:extLst>
          </p:cNvPr>
          <p:cNvSpPr/>
          <p:nvPr/>
        </p:nvSpPr>
        <p:spPr>
          <a:xfrm>
            <a:off x="7994295" y="4555751"/>
            <a:ext cx="137083" cy="298425"/>
          </a:xfrm>
          <a:custGeom>
            <a:avLst/>
            <a:gdLst/>
            <a:ahLst/>
            <a:cxnLst/>
            <a:rect l="l" t="t" r="r" b="b"/>
            <a:pathLst>
              <a:path w="226059" h="492125">
                <a:moveTo>
                  <a:pt x="225547" y="0"/>
                </a:moveTo>
                <a:lnTo>
                  <a:pt x="0" y="492104"/>
                </a:lnTo>
              </a:path>
            </a:pathLst>
          </a:custGeom>
          <a:ln w="41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7" name="object 75">
            <a:extLst>
              <a:ext uri="{FF2B5EF4-FFF2-40B4-BE49-F238E27FC236}">
                <a16:creationId xmlns:a16="http://schemas.microsoft.com/office/drawing/2014/main" id="{26C21925-573C-40F5-9410-40C4C94A8CC8}"/>
              </a:ext>
            </a:extLst>
          </p:cNvPr>
          <p:cNvSpPr/>
          <p:nvPr/>
        </p:nvSpPr>
        <p:spPr>
          <a:xfrm>
            <a:off x="8690589" y="4543317"/>
            <a:ext cx="124375" cy="311132"/>
          </a:xfrm>
          <a:custGeom>
            <a:avLst/>
            <a:gdLst/>
            <a:ahLst/>
            <a:cxnLst/>
            <a:rect l="l" t="t" r="r" b="b"/>
            <a:pathLst>
              <a:path w="205105" h="513079">
                <a:moveTo>
                  <a:pt x="205043" y="0"/>
                </a:moveTo>
                <a:lnTo>
                  <a:pt x="0" y="512608"/>
                </a:lnTo>
              </a:path>
            </a:pathLst>
          </a:custGeom>
          <a:ln w="41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8" name="object 76">
            <a:extLst>
              <a:ext uri="{FF2B5EF4-FFF2-40B4-BE49-F238E27FC236}">
                <a16:creationId xmlns:a16="http://schemas.microsoft.com/office/drawing/2014/main" id="{8FB8D1D8-CEE9-4339-99D8-BE28FFE03A6B}"/>
              </a:ext>
            </a:extLst>
          </p:cNvPr>
          <p:cNvSpPr/>
          <p:nvPr/>
        </p:nvSpPr>
        <p:spPr>
          <a:xfrm>
            <a:off x="9374452" y="4555751"/>
            <a:ext cx="137083" cy="298425"/>
          </a:xfrm>
          <a:custGeom>
            <a:avLst/>
            <a:gdLst/>
            <a:ahLst/>
            <a:cxnLst/>
            <a:rect l="l" t="t" r="r" b="b"/>
            <a:pathLst>
              <a:path w="226059" h="492125">
                <a:moveTo>
                  <a:pt x="225547" y="0"/>
                </a:moveTo>
                <a:lnTo>
                  <a:pt x="0" y="492104"/>
                </a:lnTo>
              </a:path>
            </a:pathLst>
          </a:custGeom>
          <a:ln w="41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9" name="object 77">
            <a:extLst>
              <a:ext uri="{FF2B5EF4-FFF2-40B4-BE49-F238E27FC236}">
                <a16:creationId xmlns:a16="http://schemas.microsoft.com/office/drawing/2014/main" id="{0EC5B914-464F-4F31-A9DD-B2E88D1C7326}"/>
              </a:ext>
            </a:extLst>
          </p:cNvPr>
          <p:cNvSpPr/>
          <p:nvPr/>
        </p:nvSpPr>
        <p:spPr>
          <a:xfrm>
            <a:off x="10095618" y="4555751"/>
            <a:ext cx="124375" cy="311132"/>
          </a:xfrm>
          <a:custGeom>
            <a:avLst/>
            <a:gdLst/>
            <a:ahLst/>
            <a:cxnLst/>
            <a:rect l="l" t="t" r="r" b="b"/>
            <a:pathLst>
              <a:path w="205105" h="513079">
                <a:moveTo>
                  <a:pt x="205043" y="0"/>
                </a:moveTo>
                <a:lnTo>
                  <a:pt x="0" y="512608"/>
                </a:lnTo>
              </a:path>
            </a:pathLst>
          </a:custGeom>
          <a:ln w="41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0" name="object 78">
            <a:extLst>
              <a:ext uri="{FF2B5EF4-FFF2-40B4-BE49-F238E27FC236}">
                <a16:creationId xmlns:a16="http://schemas.microsoft.com/office/drawing/2014/main" id="{F987A1DA-2876-4389-B9C8-F0B2550B9A1A}"/>
              </a:ext>
            </a:extLst>
          </p:cNvPr>
          <p:cNvSpPr/>
          <p:nvPr/>
        </p:nvSpPr>
        <p:spPr>
          <a:xfrm>
            <a:off x="10791908" y="4543317"/>
            <a:ext cx="137083" cy="311132"/>
          </a:xfrm>
          <a:custGeom>
            <a:avLst/>
            <a:gdLst/>
            <a:ahLst/>
            <a:cxnLst/>
            <a:rect l="l" t="t" r="r" b="b"/>
            <a:pathLst>
              <a:path w="226059" h="513079">
                <a:moveTo>
                  <a:pt x="225547" y="0"/>
                </a:moveTo>
                <a:lnTo>
                  <a:pt x="0" y="512608"/>
                </a:lnTo>
              </a:path>
            </a:pathLst>
          </a:custGeom>
          <a:ln w="41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1" name="object 79">
            <a:extLst>
              <a:ext uri="{FF2B5EF4-FFF2-40B4-BE49-F238E27FC236}">
                <a16:creationId xmlns:a16="http://schemas.microsoft.com/office/drawing/2014/main" id="{A9C3EA45-02CB-4AD9-A3C2-AD812F014B52}"/>
              </a:ext>
            </a:extLst>
          </p:cNvPr>
          <p:cNvSpPr/>
          <p:nvPr/>
        </p:nvSpPr>
        <p:spPr>
          <a:xfrm>
            <a:off x="11488207" y="4555751"/>
            <a:ext cx="137083" cy="311132"/>
          </a:xfrm>
          <a:custGeom>
            <a:avLst/>
            <a:gdLst/>
            <a:ahLst/>
            <a:cxnLst/>
            <a:rect l="l" t="t" r="r" b="b"/>
            <a:pathLst>
              <a:path w="226059" h="513079">
                <a:moveTo>
                  <a:pt x="225547" y="0"/>
                </a:moveTo>
                <a:lnTo>
                  <a:pt x="0" y="512608"/>
                </a:lnTo>
              </a:path>
            </a:pathLst>
          </a:custGeom>
          <a:ln w="41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2" name="object 80">
            <a:extLst>
              <a:ext uri="{FF2B5EF4-FFF2-40B4-BE49-F238E27FC236}">
                <a16:creationId xmlns:a16="http://schemas.microsoft.com/office/drawing/2014/main" id="{107D62BB-DA8C-40DE-8663-5980995729A0}"/>
              </a:ext>
            </a:extLst>
          </p:cNvPr>
          <p:cNvSpPr/>
          <p:nvPr/>
        </p:nvSpPr>
        <p:spPr>
          <a:xfrm>
            <a:off x="6589265" y="4555751"/>
            <a:ext cx="137083" cy="311132"/>
          </a:xfrm>
          <a:custGeom>
            <a:avLst/>
            <a:gdLst/>
            <a:ahLst/>
            <a:cxnLst/>
            <a:rect l="l" t="t" r="r" b="b"/>
            <a:pathLst>
              <a:path w="226059" h="513079">
                <a:moveTo>
                  <a:pt x="225547" y="0"/>
                </a:moveTo>
                <a:lnTo>
                  <a:pt x="0" y="512608"/>
                </a:lnTo>
              </a:path>
            </a:pathLst>
          </a:custGeom>
          <a:ln w="41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3" name="object 93">
            <a:extLst>
              <a:ext uri="{FF2B5EF4-FFF2-40B4-BE49-F238E27FC236}">
                <a16:creationId xmlns:a16="http://schemas.microsoft.com/office/drawing/2014/main" id="{87C3737D-9CE0-4C84-8489-3D4004B2782D}"/>
              </a:ext>
            </a:extLst>
          </p:cNvPr>
          <p:cNvSpPr txBox="1"/>
          <p:nvPr/>
        </p:nvSpPr>
        <p:spPr>
          <a:xfrm>
            <a:off x="7290007" y="4538289"/>
            <a:ext cx="172894" cy="3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274"/>
              </a:lnSpc>
            </a:pPr>
            <a:r>
              <a:rPr sz="2335" b="1" spc="6" dirty="0">
                <a:latin typeface="Corbel"/>
                <a:cs typeface="Corbel"/>
              </a:rPr>
              <a:t>&gt;</a:t>
            </a:r>
            <a:endParaRPr sz="2335">
              <a:latin typeface="Corbel"/>
              <a:cs typeface="Corbel"/>
            </a:endParaRPr>
          </a:p>
        </p:txBody>
      </p:sp>
      <p:sp>
        <p:nvSpPr>
          <p:cNvPr id="134" name="object 94">
            <a:extLst>
              <a:ext uri="{FF2B5EF4-FFF2-40B4-BE49-F238E27FC236}">
                <a16:creationId xmlns:a16="http://schemas.microsoft.com/office/drawing/2014/main" id="{6C4A0AAD-18BC-4F1E-B5BD-6209C126381A}"/>
              </a:ext>
            </a:extLst>
          </p:cNvPr>
          <p:cNvSpPr txBox="1"/>
          <p:nvPr/>
        </p:nvSpPr>
        <p:spPr>
          <a:xfrm>
            <a:off x="10801017" y="4536736"/>
            <a:ext cx="172894" cy="3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274"/>
              </a:lnSpc>
            </a:pPr>
            <a:r>
              <a:rPr sz="2335" b="1" spc="6" dirty="0">
                <a:latin typeface="Corbel"/>
                <a:cs typeface="Corbel"/>
              </a:rPr>
              <a:t>&gt;</a:t>
            </a:r>
            <a:endParaRPr sz="2335">
              <a:latin typeface="Corbel"/>
              <a:cs typeface="Corbel"/>
            </a:endParaRPr>
          </a:p>
        </p:txBody>
      </p:sp>
      <p:sp>
        <p:nvSpPr>
          <p:cNvPr id="135" name="object 95">
            <a:extLst>
              <a:ext uri="{FF2B5EF4-FFF2-40B4-BE49-F238E27FC236}">
                <a16:creationId xmlns:a16="http://schemas.microsoft.com/office/drawing/2014/main" id="{B02505B7-4285-4225-8179-0A33659EF7A1}"/>
              </a:ext>
            </a:extLst>
          </p:cNvPr>
          <p:cNvSpPr txBox="1"/>
          <p:nvPr/>
        </p:nvSpPr>
        <p:spPr>
          <a:xfrm>
            <a:off x="8001842" y="4544507"/>
            <a:ext cx="172894" cy="3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274"/>
              </a:lnSpc>
            </a:pPr>
            <a:r>
              <a:rPr sz="2335" b="1" spc="6" dirty="0">
                <a:latin typeface="Corbel"/>
                <a:cs typeface="Corbel"/>
              </a:rPr>
              <a:t>&gt;</a:t>
            </a:r>
            <a:endParaRPr sz="2335">
              <a:latin typeface="Corbel"/>
              <a:cs typeface="Corbel"/>
            </a:endParaRPr>
          </a:p>
        </p:txBody>
      </p:sp>
      <p:sp>
        <p:nvSpPr>
          <p:cNvPr id="136" name="object 96">
            <a:extLst>
              <a:ext uri="{FF2B5EF4-FFF2-40B4-BE49-F238E27FC236}">
                <a16:creationId xmlns:a16="http://schemas.microsoft.com/office/drawing/2014/main" id="{0247078C-8CCE-448E-8136-BDBA682D86B4}"/>
              </a:ext>
            </a:extLst>
          </p:cNvPr>
          <p:cNvSpPr txBox="1"/>
          <p:nvPr/>
        </p:nvSpPr>
        <p:spPr>
          <a:xfrm>
            <a:off x="8695042" y="4539858"/>
            <a:ext cx="172894" cy="3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274"/>
              </a:lnSpc>
            </a:pPr>
            <a:r>
              <a:rPr sz="2335" b="1" spc="6" dirty="0">
                <a:latin typeface="Corbel"/>
                <a:cs typeface="Corbel"/>
              </a:rPr>
              <a:t>&gt;</a:t>
            </a:r>
            <a:endParaRPr sz="2335">
              <a:latin typeface="Corbel"/>
              <a:cs typeface="Corbel"/>
            </a:endParaRPr>
          </a:p>
        </p:txBody>
      </p:sp>
      <p:sp>
        <p:nvSpPr>
          <p:cNvPr id="137" name="object 97">
            <a:extLst>
              <a:ext uri="{FF2B5EF4-FFF2-40B4-BE49-F238E27FC236}">
                <a16:creationId xmlns:a16="http://schemas.microsoft.com/office/drawing/2014/main" id="{47158491-3F58-4AFD-B008-8511AA63E37D}"/>
              </a:ext>
            </a:extLst>
          </p:cNvPr>
          <p:cNvSpPr txBox="1"/>
          <p:nvPr/>
        </p:nvSpPr>
        <p:spPr>
          <a:xfrm>
            <a:off x="9386667" y="4546062"/>
            <a:ext cx="172894" cy="3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274"/>
              </a:lnSpc>
            </a:pPr>
            <a:r>
              <a:rPr sz="2335" b="1" spc="6" dirty="0">
                <a:latin typeface="Corbel"/>
                <a:cs typeface="Corbel"/>
              </a:rPr>
              <a:t>&gt;</a:t>
            </a:r>
            <a:endParaRPr sz="2335">
              <a:latin typeface="Corbel"/>
              <a:cs typeface="Corbel"/>
            </a:endParaRPr>
          </a:p>
        </p:txBody>
      </p:sp>
      <p:sp>
        <p:nvSpPr>
          <p:cNvPr id="138" name="object 98">
            <a:extLst>
              <a:ext uri="{FF2B5EF4-FFF2-40B4-BE49-F238E27FC236}">
                <a16:creationId xmlns:a16="http://schemas.microsoft.com/office/drawing/2014/main" id="{F12BFDE3-7E3A-4AF2-BDA5-3C7049DF8BF1}"/>
              </a:ext>
            </a:extLst>
          </p:cNvPr>
          <p:cNvSpPr txBox="1"/>
          <p:nvPr/>
        </p:nvSpPr>
        <p:spPr>
          <a:xfrm>
            <a:off x="6603035" y="4549170"/>
            <a:ext cx="172894" cy="3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274"/>
              </a:lnSpc>
            </a:pPr>
            <a:r>
              <a:rPr sz="2335" b="1" spc="6" dirty="0">
                <a:latin typeface="Corbel"/>
                <a:cs typeface="Corbel"/>
              </a:rPr>
              <a:t>&gt;</a:t>
            </a:r>
            <a:endParaRPr sz="2335">
              <a:latin typeface="Corbel"/>
              <a:cs typeface="Corbel"/>
            </a:endParaRPr>
          </a:p>
        </p:txBody>
      </p:sp>
      <p:sp>
        <p:nvSpPr>
          <p:cNvPr id="139" name="object 99">
            <a:extLst>
              <a:ext uri="{FF2B5EF4-FFF2-40B4-BE49-F238E27FC236}">
                <a16:creationId xmlns:a16="http://schemas.microsoft.com/office/drawing/2014/main" id="{10B8B721-F9DB-4865-B276-F58C68BDD2AD}"/>
              </a:ext>
            </a:extLst>
          </p:cNvPr>
          <p:cNvSpPr txBox="1"/>
          <p:nvPr/>
        </p:nvSpPr>
        <p:spPr>
          <a:xfrm>
            <a:off x="10098503" y="4552279"/>
            <a:ext cx="172894" cy="3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274"/>
              </a:lnSpc>
            </a:pPr>
            <a:r>
              <a:rPr sz="2335" b="1" spc="6" dirty="0">
                <a:latin typeface="Corbel"/>
                <a:cs typeface="Corbel"/>
              </a:rPr>
              <a:t>&gt;</a:t>
            </a:r>
            <a:endParaRPr sz="2335">
              <a:latin typeface="Corbel"/>
              <a:cs typeface="Corbel"/>
            </a:endParaRPr>
          </a:p>
        </p:txBody>
      </p:sp>
      <p:sp>
        <p:nvSpPr>
          <p:cNvPr id="140" name="object 100">
            <a:extLst>
              <a:ext uri="{FF2B5EF4-FFF2-40B4-BE49-F238E27FC236}">
                <a16:creationId xmlns:a16="http://schemas.microsoft.com/office/drawing/2014/main" id="{2C9126C4-19EA-4AC6-ABC6-34435ADB9FFC}"/>
              </a:ext>
            </a:extLst>
          </p:cNvPr>
          <p:cNvSpPr txBox="1"/>
          <p:nvPr/>
        </p:nvSpPr>
        <p:spPr>
          <a:xfrm>
            <a:off x="11494205" y="4552279"/>
            <a:ext cx="172894" cy="3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274"/>
              </a:lnSpc>
            </a:pPr>
            <a:r>
              <a:rPr sz="2335" b="1" spc="6" dirty="0">
                <a:latin typeface="Corbel"/>
                <a:cs typeface="Corbel"/>
              </a:rPr>
              <a:t>&gt;</a:t>
            </a:r>
            <a:endParaRPr sz="2335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086339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68EB-AF5B-449A-B0E3-6FD19392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Colour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5FB2-944F-4A7D-86A6-EF054D7FF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253227" cy="4351338"/>
          </a:xfrm>
        </p:spPr>
        <p:txBody>
          <a:bodyPr/>
          <a:lstStyle/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Selective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Associative</a:t>
            </a:r>
            <a:r>
              <a:rPr lang="en-CA" sz="3200" dirty="0"/>
              <a:t>  </a:t>
            </a:r>
          </a:p>
          <a:p>
            <a:pPr marL="0" indent="0">
              <a:buNone/>
            </a:pPr>
            <a:endParaRPr lang="en-CA" sz="3200" dirty="0"/>
          </a:p>
          <a:p>
            <a:pPr>
              <a:buFontTx/>
              <a:buChar char="-"/>
            </a:pPr>
            <a:r>
              <a:rPr lang="en-CA" sz="3200" b="1" dirty="0">
                <a:solidFill>
                  <a:srgbClr val="FF0000"/>
                </a:solidFill>
              </a:rPr>
              <a:t>Quantitative  </a:t>
            </a:r>
          </a:p>
          <a:p>
            <a:pPr>
              <a:buFontTx/>
              <a:buChar char="-"/>
            </a:pPr>
            <a:endParaRPr lang="en-CA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3200" b="1" dirty="0">
                <a:solidFill>
                  <a:srgbClr val="FF0000"/>
                </a:solidFill>
              </a:rPr>
              <a:t>- Order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Variations / Length / Resolution (theory inf, practically limited)</a:t>
            </a:r>
          </a:p>
        </p:txBody>
      </p:sp>
      <p:sp>
        <p:nvSpPr>
          <p:cNvPr id="56" name="object 4">
            <a:extLst>
              <a:ext uri="{FF2B5EF4-FFF2-40B4-BE49-F238E27FC236}">
                <a16:creationId xmlns:a16="http://schemas.microsoft.com/office/drawing/2014/main" id="{618DA611-14BE-4480-9626-2CDD9F2C4CAC}"/>
              </a:ext>
            </a:extLst>
          </p:cNvPr>
          <p:cNvSpPr/>
          <p:nvPr/>
        </p:nvSpPr>
        <p:spPr>
          <a:xfrm>
            <a:off x="6489796" y="1201182"/>
            <a:ext cx="1305754" cy="882953"/>
          </a:xfrm>
          <a:custGeom>
            <a:avLst/>
            <a:gdLst/>
            <a:ahLst/>
            <a:cxnLst/>
            <a:rect l="l" t="t" r="r" b="b"/>
            <a:pathLst>
              <a:path w="2153284" h="1456054">
                <a:moveTo>
                  <a:pt x="0" y="1455809"/>
                </a:moveTo>
                <a:lnTo>
                  <a:pt x="2152956" y="1455809"/>
                </a:lnTo>
                <a:lnTo>
                  <a:pt x="2152956" y="0"/>
                </a:lnTo>
                <a:lnTo>
                  <a:pt x="0" y="0"/>
                </a:lnTo>
                <a:lnTo>
                  <a:pt x="0" y="145580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" name="object 5">
            <a:extLst>
              <a:ext uri="{FF2B5EF4-FFF2-40B4-BE49-F238E27FC236}">
                <a16:creationId xmlns:a16="http://schemas.microsoft.com/office/drawing/2014/main" id="{ED74296D-A9B0-4DC5-AFC4-FB698FF2F911}"/>
              </a:ext>
            </a:extLst>
          </p:cNvPr>
          <p:cNvSpPr/>
          <p:nvPr/>
        </p:nvSpPr>
        <p:spPr>
          <a:xfrm>
            <a:off x="10381597" y="1201182"/>
            <a:ext cx="1305754" cy="882953"/>
          </a:xfrm>
          <a:custGeom>
            <a:avLst/>
            <a:gdLst/>
            <a:ahLst/>
            <a:cxnLst/>
            <a:rect l="l" t="t" r="r" b="b"/>
            <a:pathLst>
              <a:path w="2153284" h="1456054">
                <a:moveTo>
                  <a:pt x="0" y="1455809"/>
                </a:moveTo>
                <a:lnTo>
                  <a:pt x="2152956" y="1455809"/>
                </a:lnTo>
                <a:lnTo>
                  <a:pt x="2152956" y="0"/>
                </a:lnTo>
                <a:lnTo>
                  <a:pt x="0" y="0"/>
                </a:lnTo>
                <a:lnTo>
                  <a:pt x="0" y="145580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" name="object 6">
            <a:extLst>
              <a:ext uri="{FF2B5EF4-FFF2-40B4-BE49-F238E27FC236}">
                <a16:creationId xmlns:a16="http://schemas.microsoft.com/office/drawing/2014/main" id="{1C863C63-1D12-454A-878F-085473CC74B0}"/>
              </a:ext>
            </a:extLst>
          </p:cNvPr>
          <p:cNvSpPr/>
          <p:nvPr/>
        </p:nvSpPr>
        <p:spPr>
          <a:xfrm>
            <a:off x="8441910" y="1201182"/>
            <a:ext cx="1293432" cy="882953"/>
          </a:xfrm>
          <a:custGeom>
            <a:avLst/>
            <a:gdLst/>
            <a:ahLst/>
            <a:cxnLst/>
            <a:rect l="l" t="t" r="r" b="b"/>
            <a:pathLst>
              <a:path w="2132965" h="1456054">
                <a:moveTo>
                  <a:pt x="0" y="1455809"/>
                </a:moveTo>
                <a:lnTo>
                  <a:pt x="2132452" y="1455809"/>
                </a:lnTo>
                <a:lnTo>
                  <a:pt x="2132452" y="0"/>
                </a:lnTo>
                <a:lnTo>
                  <a:pt x="0" y="0"/>
                </a:lnTo>
                <a:lnTo>
                  <a:pt x="0" y="145580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" name="object 7">
            <a:extLst>
              <a:ext uri="{FF2B5EF4-FFF2-40B4-BE49-F238E27FC236}">
                <a16:creationId xmlns:a16="http://schemas.microsoft.com/office/drawing/2014/main" id="{3806F16F-E5A8-4913-AD99-02D06EC453A7}"/>
              </a:ext>
            </a:extLst>
          </p:cNvPr>
          <p:cNvSpPr/>
          <p:nvPr/>
        </p:nvSpPr>
        <p:spPr>
          <a:xfrm>
            <a:off x="6732261" y="1406340"/>
            <a:ext cx="137083" cy="161727"/>
          </a:xfrm>
          <a:custGeom>
            <a:avLst/>
            <a:gdLst/>
            <a:ahLst/>
            <a:cxnLst/>
            <a:rect l="l" t="t" r="r" b="b"/>
            <a:pathLst>
              <a:path w="226059" h="266700">
                <a:moveTo>
                  <a:pt x="112771" y="0"/>
                </a:moveTo>
                <a:lnTo>
                  <a:pt x="68871" y="10473"/>
                </a:lnTo>
                <a:lnTo>
                  <a:pt x="33026" y="39035"/>
                </a:lnTo>
                <a:lnTo>
                  <a:pt x="8860" y="81399"/>
                </a:lnTo>
                <a:lnTo>
                  <a:pt x="0" y="133277"/>
                </a:lnTo>
                <a:lnTo>
                  <a:pt x="8860" y="185156"/>
                </a:lnTo>
                <a:lnTo>
                  <a:pt x="33026" y="227520"/>
                </a:lnTo>
                <a:lnTo>
                  <a:pt x="68871" y="256082"/>
                </a:lnTo>
                <a:lnTo>
                  <a:pt x="112771" y="266556"/>
                </a:lnTo>
                <a:lnTo>
                  <a:pt x="156666" y="256082"/>
                </a:lnTo>
                <a:lnTo>
                  <a:pt x="192512" y="227520"/>
                </a:lnTo>
                <a:lnTo>
                  <a:pt x="216680" y="185156"/>
                </a:lnTo>
                <a:lnTo>
                  <a:pt x="225542" y="133277"/>
                </a:lnTo>
                <a:lnTo>
                  <a:pt x="216680" y="81399"/>
                </a:lnTo>
                <a:lnTo>
                  <a:pt x="192512" y="39035"/>
                </a:lnTo>
                <a:lnTo>
                  <a:pt x="156666" y="10473"/>
                </a:lnTo>
                <a:lnTo>
                  <a:pt x="112771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0" name="object 8">
            <a:extLst>
              <a:ext uri="{FF2B5EF4-FFF2-40B4-BE49-F238E27FC236}">
                <a16:creationId xmlns:a16="http://schemas.microsoft.com/office/drawing/2014/main" id="{0267AAEB-598F-44A9-916D-123829FF5246}"/>
              </a:ext>
            </a:extLst>
          </p:cNvPr>
          <p:cNvSpPr/>
          <p:nvPr/>
        </p:nvSpPr>
        <p:spPr>
          <a:xfrm>
            <a:off x="6732261" y="1406340"/>
            <a:ext cx="137083" cy="161727"/>
          </a:xfrm>
          <a:custGeom>
            <a:avLst/>
            <a:gdLst/>
            <a:ahLst/>
            <a:cxnLst/>
            <a:rect l="l" t="t" r="r" b="b"/>
            <a:pathLst>
              <a:path w="226059" h="266700">
                <a:moveTo>
                  <a:pt x="0" y="133278"/>
                </a:moveTo>
                <a:lnTo>
                  <a:pt x="8862" y="81400"/>
                </a:lnTo>
                <a:lnTo>
                  <a:pt x="33030" y="39036"/>
                </a:lnTo>
                <a:lnTo>
                  <a:pt x="68877" y="10473"/>
                </a:lnTo>
                <a:lnTo>
                  <a:pt x="112773" y="0"/>
                </a:lnTo>
                <a:lnTo>
                  <a:pt x="156670" y="10473"/>
                </a:lnTo>
                <a:lnTo>
                  <a:pt x="192517" y="39036"/>
                </a:lnTo>
                <a:lnTo>
                  <a:pt x="216685" y="81400"/>
                </a:lnTo>
                <a:lnTo>
                  <a:pt x="225547" y="133278"/>
                </a:lnTo>
                <a:lnTo>
                  <a:pt x="216685" y="185156"/>
                </a:lnTo>
                <a:lnTo>
                  <a:pt x="192517" y="227520"/>
                </a:lnTo>
                <a:lnTo>
                  <a:pt x="156670" y="256082"/>
                </a:lnTo>
                <a:lnTo>
                  <a:pt x="112773" y="266556"/>
                </a:lnTo>
                <a:lnTo>
                  <a:pt x="68877" y="256082"/>
                </a:lnTo>
                <a:lnTo>
                  <a:pt x="33030" y="227520"/>
                </a:lnTo>
                <a:lnTo>
                  <a:pt x="8862" y="185156"/>
                </a:lnTo>
                <a:lnTo>
                  <a:pt x="0" y="133278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" name="object 9">
            <a:extLst>
              <a:ext uri="{FF2B5EF4-FFF2-40B4-BE49-F238E27FC236}">
                <a16:creationId xmlns:a16="http://schemas.microsoft.com/office/drawing/2014/main" id="{2294840C-E1BC-4D6F-BDA6-EEDBC44A8730}"/>
              </a:ext>
            </a:extLst>
          </p:cNvPr>
          <p:cNvSpPr/>
          <p:nvPr/>
        </p:nvSpPr>
        <p:spPr>
          <a:xfrm>
            <a:off x="7353952" y="1592848"/>
            <a:ext cx="137083" cy="174434"/>
          </a:xfrm>
          <a:custGeom>
            <a:avLst/>
            <a:gdLst/>
            <a:ahLst/>
            <a:cxnLst/>
            <a:rect l="l" t="t" r="r" b="b"/>
            <a:pathLst>
              <a:path w="226059" h="287654">
                <a:moveTo>
                  <a:pt x="112771" y="0"/>
                </a:moveTo>
                <a:lnTo>
                  <a:pt x="68876" y="11279"/>
                </a:lnTo>
                <a:lnTo>
                  <a:pt x="33030" y="42038"/>
                </a:lnTo>
                <a:lnTo>
                  <a:pt x="8862" y="87661"/>
                </a:lnTo>
                <a:lnTo>
                  <a:pt x="0" y="143529"/>
                </a:lnTo>
                <a:lnTo>
                  <a:pt x="8862" y="199398"/>
                </a:lnTo>
                <a:lnTo>
                  <a:pt x="33030" y="245021"/>
                </a:lnTo>
                <a:lnTo>
                  <a:pt x="68876" y="275781"/>
                </a:lnTo>
                <a:lnTo>
                  <a:pt x="112771" y="287060"/>
                </a:lnTo>
                <a:lnTo>
                  <a:pt x="156666" y="275781"/>
                </a:lnTo>
                <a:lnTo>
                  <a:pt x="192512" y="245021"/>
                </a:lnTo>
                <a:lnTo>
                  <a:pt x="216680" y="199398"/>
                </a:lnTo>
                <a:lnTo>
                  <a:pt x="225542" y="143529"/>
                </a:lnTo>
                <a:lnTo>
                  <a:pt x="216680" y="87661"/>
                </a:lnTo>
                <a:lnTo>
                  <a:pt x="192512" y="42038"/>
                </a:lnTo>
                <a:lnTo>
                  <a:pt x="156666" y="11279"/>
                </a:lnTo>
                <a:lnTo>
                  <a:pt x="11277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2" name="object 10">
            <a:extLst>
              <a:ext uri="{FF2B5EF4-FFF2-40B4-BE49-F238E27FC236}">
                <a16:creationId xmlns:a16="http://schemas.microsoft.com/office/drawing/2014/main" id="{DAF1BD96-30F5-4652-ADB6-4E8D26C7D4EA}"/>
              </a:ext>
            </a:extLst>
          </p:cNvPr>
          <p:cNvSpPr/>
          <p:nvPr/>
        </p:nvSpPr>
        <p:spPr>
          <a:xfrm>
            <a:off x="7353952" y="1592848"/>
            <a:ext cx="137083" cy="174434"/>
          </a:xfrm>
          <a:custGeom>
            <a:avLst/>
            <a:gdLst/>
            <a:ahLst/>
            <a:cxnLst/>
            <a:rect l="l" t="t" r="r" b="b"/>
            <a:pathLst>
              <a:path w="226059" h="287654">
                <a:moveTo>
                  <a:pt x="0" y="143530"/>
                </a:moveTo>
                <a:lnTo>
                  <a:pt x="8862" y="87661"/>
                </a:lnTo>
                <a:lnTo>
                  <a:pt x="33030" y="42039"/>
                </a:lnTo>
                <a:lnTo>
                  <a:pt x="68877" y="11279"/>
                </a:lnTo>
                <a:lnTo>
                  <a:pt x="112773" y="0"/>
                </a:lnTo>
                <a:lnTo>
                  <a:pt x="156670" y="11279"/>
                </a:lnTo>
                <a:lnTo>
                  <a:pt x="192517" y="42039"/>
                </a:lnTo>
                <a:lnTo>
                  <a:pt x="216685" y="87661"/>
                </a:lnTo>
                <a:lnTo>
                  <a:pt x="225547" y="143530"/>
                </a:lnTo>
                <a:lnTo>
                  <a:pt x="216685" y="199399"/>
                </a:lnTo>
                <a:lnTo>
                  <a:pt x="192517" y="245021"/>
                </a:lnTo>
                <a:lnTo>
                  <a:pt x="156670" y="275781"/>
                </a:lnTo>
                <a:lnTo>
                  <a:pt x="112773" y="287060"/>
                </a:lnTo>
                <a:lnTo>
                  <a:pt x="68877" y="275781"/>
                </a:lnTo>
                <a:lnTo>
                  <a:pt x="33030" y="245021"/>
                </a:lnTo>
                <a:lnTo>
                  <a:pt x="8862" y="199399"/>
                </a:lnTo>
                <a:lnTo>
                  <a:pt x="0" y="143530"/>
                </a:lnTo>
                <a:close/>
              </a:path>
            </a:pathLst>
          </a:custGeom>
          <a:ln w="20504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" name="object 11">
            <a:extLst>
              <a:ext uri="{FF2B5EF4-FFF2-40B4-BE49-F238E27FC236}">
                <a16:creationId xmlns:a16="http://schemas.microsoft.com/office/drawing/2014/main" id="{108E0C7D-B7BE-443F-8188-8C9B676185A9}"/>
              </a:ext>
            </a:extLst>
          </p:cNvPr>
          <p:cNvSpPr/>
          <p:nvPr/>
        </p:nvSpPr>
        <p:spPr>
          <a:xfrm>
            <a:off x="8572469" y="1406340"/>
            <a:ext cx="286103" cy="323454"/>
          </a:xfrm>
          <a:custGeom>
            <a:avLst/>
            <a:gdLst/>
            <a:ahLst/>
            <a:cxnLst/>
            <a:rect l="l" t="t" r="r" b="b"/>
            <a:pathLst>
              <a:path w="471805" h="533400">
                <a:moveTo>
                  <a:pt x="0" y="0"/>
                </a:moveTo>
                <a:lnTo>
                  <a:pt x="471600" y="533113"/>
                </a:lnTo>
              </a:path>
            </a:pathLst>
          </a:custGeom>
          <a:ln w="102521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4" name="object 12">
            <a:extLst>
              <a:ext uri="{FF2B5EF4-FFF2-40B4-BE49-F238E27FC236}">
                <a16:creationId xmlns:a16="http://schemas.microsoft.com/office/drawing/2014/main" id="{FE242390-722C-4710-9078-688AE9F8B60C}"/>
              </a:ext>
            </a:extLst>
          </p:cNvPr>
          <p:cNvSpPr/>
          <p:nvPr/>
        </p:nvSpPr>
        <p:spPr>
          <a:xfrm>
            <a:off x="9107127" y="1555546"/>
            <a:ext cx="286103" cy="323454"/>
          </a:xfrm>
          <a:custGeom>
            <a:avLst/>
            <a:gdLst/>
            <a:ahLst/>
            <a:cxnLst/>
            <a:rect l="l" t="t" r="r" b="b"/>
            <a:pathLst>
              <a:path w="471805" h="533400">
                <a:moveTo>
                  <a:pt x="0" y="0"/>
                </a:moveTo>
                <a:lnTo>
                  <a:pt x="471600" y="533113"/>
                </a:lnTo>
              </a:path>
            </a:pathLst>
          </a:custGeom>
          <a:ln w="102521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" name="object 13">
            <a:extLst>
              <a:ext uri="{FF2B5EF4-FFF2-40B4-BE49-F238E27FC236}">
                <a16:creationId xmlns:a16="http://schemas.microsoft.com/office/drawing/2014/main" id="{74743345-73BF-421F-A2D8-457EB4128CF4}"/>
              </a:ext>
            </a:extLst>
          </p:cNvPr>
          <p:cNvSpPr/>
          <p:nvPr/>
        </p:nvSpPr>
        <p:spPr>
          <a:xfrm>
            <a:off x="10586751" y="1406341"/>
            <a:ext cx="199078" cy="211400"/>
          </a:xfrm>
          <a:custGeom>
            <a:avLst/>
            <a:gdLst/>
            <a:ahLst/>
            <a:cxnLst/>
            <a:rect l="l" t="t" r="r" b="b"/>
            <a:pathLst>
              <a:path w="328294" h="348614">
                <a:moveTo>
                  <a:pt x="0" y="0"/>
                </a:moveTo>
                <a:lnTo>
                  <a:pt x="0" y="348573"/>
                </a:lnTo>
                <a:lnTo>
                  <a:pt x="328073" y="348573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" name="object 14">
            <a:extLst>
              <a:ext uri="{FF2B5EF4-FFF2-40B4-BE49-F238E27FC236}">
                <a16:creationId xmlns:a16="http://schemas.microsoft.com/office/drawing/2014/main" id="{B5CF464E-BF82-429C-8A2C-2EDC0EA62169}"/>
              </a:ext>
            </a:extLst>
          </p:cNvPr>
          <p:cNvSpPr/>
          <p:nvPr/>
        </p:nvSpPr>
        <p:spPr>
          <a:xfrm>
            <a:off x="10586751" y="1406341"/>
            <a:ext cx="199078" cy="211400"/>
          </a:xfrm>
          <a:custGeom>
            <a:avLst/>
            <a:gdLst/>
            <a:ahLst/>
            <a:cxnLst/>
            <a:rect l="l" t="t" r="r" b="b"/>
            <a:pathLst>
              <a:path w="328294" h="348614">
                <a:moveTo>
                  <a:pt x="0" y="348574"/>
                </a:moveTo>
                <a:lnTo>
                  <a:pt x="0" y="0"/>
                </a:lnTo>
                <a:lnTo>
                  <a:pt x="328069" y="348574"/>
                </a:lnTo>
                <a:lnTo>
                  <a:pt x="0" y="348574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7" name="object 15">
            <a:extLst>
              <a:ext uri="{FF2B5EF4-FFF2-40B4-BE49-F238E27FC236}">
                <a16:creationId xmlns:a16="http://schemas.microsoft.com/office/drawing/2014/main" id="{57106296-218D-4E90-B6DD-3CA4C8A8333F}"/>
              </a:ext>
            </a:extLst>
          </p:cNvPr>
          <p:cNvSpPr/>
          <p:nvPr/>
        </p:nvSpPr>
        <p:spPr>
          <a:xfrm>
            <a:off x="11133842" y="1555547"/>
            <a:ext cx="186756" cy="211400"/>
          </a:xfrm>
          <a:custGeom>
            <a:avLst/>
            <a:gdLst/>
            <a:ahLst/>
            <a:cxnLst/>
            <a:rect l="l" t="t" r="r" b="b"/>
            <a:pathLst>
              <a:path w="307975" h="348614">
                <a:moveTo>
                  <a:pt x="0" y="0"/>
                </a:moveTo>
                <a:lnTo>
                  <a:pt x="0" y="348573"/>
                </a:lnTo>
                <a:lnTo>
                  <a:pt x="307571" y="348573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8" name="object 16">
            <a:extLst>
              <a:ext uri="{FF2B5EF4-FFF2-40B4-BE49-F238E27FC236}">
                <a16:creationId xmlns:a16="http://schemas.microsoft.com/office/drawing/2014/main" id="{70749951-B98B-4712-8298-FD6BB09A682B}"/>
              </a:ext>
            </a:extLst>
          </p:cNvPr>
          <p:cNvSpPr/>
          <p:nvPr/>
        </p:nvSpPr>
        <p:spPr>
          <a:xfrm>
            <a:off x="11133842" y="1555547"/>
            <a:ext cx="186756" cy="211400"/>
          </a:xfrm>
          <a:custGeom>
            <a:avLst/>
            <a:gdLst/>
            <a:ahLst/>
            <a:cxnLst/>
            <a:rect l="l" t="t" r="r" b="b"/>
            <a:pathLst>
              <a:path w="307975" h="348614">
                <a:moveTo>
                  <a:pt x="0" y="348574"/>
                </a:moveTo>
                <a:lnTo>
                  <a:pt x="0" y="0"/>
                </a:lnTo>
                <a:lnTo>
                  <a:pt x="307565" y="348574"/>
                </a:lnTo>
                <a:lnTo>
                  <a:pt x="0" y="348574"/>
                </a:lnTo>
                <a:close/>
              </a:path>
            </a:pathLst>
          </a:custGeom>
          <a:ln w="20504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" name="object 17">
            <a:extLst>
              <a:ext uri="{FF2B5EF4-FFF2-40B4-BE49-F238E27FC236}">
                <a16:creationId xmlns:a16="http://schemas.microsoft.com/office/drawing/2014/main" id="{BB9D29BE-403B-4815-94DF-DCA6BE8F186F}"/>
              </a:ext>
            </a:extLst>
          </p:cNvPr>
          <p:cNvSpPr/>
          <p:nvPr/>
        </p:nvSpPr>
        <p:spPr>
          <a:xfrm>
            <a:off x="11295482" y="1269568"/>
            <a:ext cx="199078" cy="211400"/>
          </a:xfrm>
          <a:custGeom>
            <a:avLst/>
            <a:gdLst/>
            <a:ahLst/>
            <a:cxnLst/>
            <a:rect l="l" t="t" r="r" b="b"/>
            <a:pathLst>
              <a:path w="328294" h="348614">
                <a:moveTo>
                  <a:pt x="0" y="0"/>
                </a:moveTo>
                <a:lnTo>
                  <a:pt x="0" y="348573"/>
                </a:lnTo>
                <a:lnTo>
                  <a:pt x="328073" y="348573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0" name="object 18">
            <a:extLst>
              <a:ext uri="{FF2B5EF4-FFF2-40B4-BE49-F238E27FC236}">
                <a16:creationId xmlns:a16="http://schemas.microsoft.com/office/drawing/2014/main" id="{6836B520-4497-477C-AF42-4EA277D2577B}"/>
              </a:ext>
            </a:extLst>
          </p:cNvPr>
          <p:cNvSpPr/>
          <p:nvPr/>
        </p:nvSpPr>
        <p:spPr>
          <a:xfrm>
            <a:off x="11295482" y="1269568"/>
            <a:ext cx="199078" cy="211400"/>
          </a:xfrm>
          <a:custGeom>
            <a:avLst/>
            <a:gdLst/>
            <a:ahLst/>
            <a:cxnLst/>
            <a:rect l="l" t="t" r="r" b="b"/>
            <a:pathLst>
              <a:path w="328294" h="348614">
                <a:moveTo>
                  <a:pt x="0" y="348574"/>
                </a:moveTo>
                <a:lnTo>
                  <a:pt x="0" y="0"/>
                </a:lnTo>
                <a:lnTo>
                  <a:pt x="328069" y="348574"/>
                </a:lnTo>
                <a:lnTo>
                  <a:pt x="0" y="348574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1" name="object 19">
            <a:extLst>
              <a:ext uri="{FF2B5EF4-FFF2-40B4-BE49-F238E27FC236}">
                <a16:creationId xmlns:a16="http://schemas.microsoft.com/office/drawing/2014/main" id="{5DCB60B1-FDD0-4998-8A9F-56FFF4355B3C}"/>
              </a:ext>
            </a:extLst>
          </p:cNvPr>
          <p:cNvSpPr/>
          <p:nvPr/>
        </p:nvSpPr>
        <p:spPr>
          <a:xfrm>
            <a:off x="6502229" y="2357530"/>
            <a:ext cx="1305754" cy="895275"/>
          </a:xfrm>
          <a:custGeom>
            <a:avLst/>
            <a:gdLst/>
            <a:ahLst/>
            <a:cxnLst/>
            <a:rect l="l" t="t" r="r" b="b"/>
            <a:pathLst>
              <a:path w="2153284" h="1476375">
                <a:moveTo>
                  <a:pt x="0" y="1476313"/>
                </a:moveTo>
                <a:lnTo>
                  <a:pt x="2152956" y="1476313"/>
                </a:lnTo>
                <a:lnTo>
                  <a:pt x="2152956" y="0"/>
                </a:lnTo>
                <a:lnTo>
                  <a:pt x="0" y="0"/>
                </a:lnTo>
                <a:lnTo>
                  <a:pt x="0" y="147631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2" name="object 20">
            <a:extLst>
              <a:ext uri="{FF2B5EF4-FFF2-40B4-BE49-F238E27FC236}">
                <a16:creationId xmlns:a16="http://schemas.microsoft.com/office/drawing/2014/main" id="{C63CB227-C01C-4494-B1F8-7EDE280EB4C9}"/>
              </a:ext>
            </a:extLst>
          </p:cNvPr>
          <p:cNvSpPr/>
          <p:nvPr/>
        </p:nvSpPr>
        <p:spPr>
          <a:xfrm>
            <a:off x="10394030" y="2357530"/>
            <a:ext cx="1293432" cy="895275"/>
          </a:xfrm>
          <a:custGeom>
            <a:avLst/>
            <a:gdLst/>
            <a:ahLst/>
            <a:cxnLst/>
            <a:rect l="l" t="t" r="r" b="b"/>
            <a:pathLst>
              <a:path w="2132965" h="1476375">
                <a:moveTo>
                  <a:pt x="0" y="1476313"/>
                </a:moveTo>
                <a:lnTo>
                  <a:pt x="2132452" y="1476313"/>
                </a:lnTo>
                <a:lnTo>
                  <a:pt x="2132452" y="0"/>
                </a:lnTo>
                <a:lnTo>
                  <a:pt x="0" y="0"/>
                </a:lnTo>
                <a:lnTo>
                  <a:pt x="0" y="147631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3" name="object 21">
            <a:extLst>
              <a:ext uri="{FF2B5EF4-FFF2-40B4-BE49-F238E27FC236}">
                <a16:creationId xmlns:a16="http://schemas.microsoft.com/office/drawing/2014/main" id="{4993532A-D97E-4747-B1C3-49949652C537}"/>
              </a:ext>
            </a:extLst>
          </p:cNvPr>
          <p:cNvSpPr/>
          <p:nvPr/>
        </p:nvSpPr>
        <p:spPr>
          <a:xfrm>
            <a:off x="8441910" y="2357530"/>
            <a:ext cx="1305754" cy="895275"/>
          </a:xfrm>
          <a:custGeom>
            <a:avLst/>
            <a:gdLst/>
            <a:ahLst/>
            <a:cxnLst/>
            <a:rect l="l" t="t" r="r" b="b"/>
            <a:pathLst>
              <a:path w="2153284" h="1476375">
                <a:moveTo>
                  <a:pt x="0" y="1476313"/>
                </a:moveTo>
                <a:lnTo>
                  <a:pt x="2152956" y="1476313"/>
                </a:lnTo>
                <a:lnTo>
                  <a:pt x="2152956" y="0"/>
                </a:lnTo>
                <a:lnTo>
                  <a:pt x="0" y="0"/>
                </a:lnTo>
                <a:lnTo>
                  <a:pt x="0" y="147631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" name="object 22">
            <a:extLst>
              <a:ext uri="{FF2B5EF4-FFF2-40B4-BE49-F238E27FC236}">
                <a16:creationId xmlns:a16="http://schemas.microsoft.com/office/drawing/2014/main" id="{9603E946-D6EF-4AA8-9A14-78C42CCE638C}"/>
              </a:ext>
            </a:extLst>
          </p:cNvPr>
          <p:cNvSpPr/>
          <p:nvPr/>
        </p:nvSpPr>
        <p:spPr>
          <a:xfrm>
            <a:off x="6657654" y="2463218"/>
            <a:ext cx="149404" cy="174434"/>
          </a:xfrm>
          <a:custGeom>
            <a:avLst/>
            <a:gdLst/>
            <a:ahLst/>
            <a:cxnLst/>
            <a:rect l="l" t="t" r="r" b="b"/>
            <a:pathLst>
              <a:path w="246379" h="287654">
                <a:moveTo>
                  <a:pt x="123032" y="0"/>
                </a:moveTo>
                <a:lnTo>
                  <a:pt x="84146" y="7317"/>
                </a:lnTo>
                <a:lnTo>
                  <a:pt x="50372" y="27693"/>
                </a:lnTo>
                <a:lnTo>
                  <a:pt x="23739" y="58763"/>
                </a:lnTo>
                <a:lnTo>
                  <a:pt x="6272" y="98163"/>
                </a:lnTo>
                <a:lnTo>
                  <a:pt x="0" y="143530"/>
                </a:lnTo>
                <a:lnTo>
                  <a:pt x="6272" y="188897"/>
                </a:lnTo>
                <a:lnTo>
                  <a:pt x="23739" y="228298"/>
                </a:lnTo>
                <a:lnTo>
                  <a:pt x="50372" y="259368"/>
                </a:lnTo>
                <a:lnTo>
                  <a:pt x="84146" y="279744"/>
                </a:lnTo>
                <a:lnTo>
                  <a:pt x="123032" y="287061"/>
                </a:lnTo>
                <a:lnTo>
                  <a:pt x="161914" y="279744"/>
                </a:lnTo>
                <a:lnTo>
                  <a:pt x="195684" y="259368"/>
                </a:lnTo>
                <a:lnTo>
                  <a:pt x="222316" y="228298"/>
                </a:lnTo>
                <a:lnTo>
                  <a:pt x="239782" y="188897"/>
                </a:lnTo>
                <a:lnTo>
                  <a:pt x="246055" y="143530"/>
                </a:lnTo>
                <a:lnTo>
                  <a:pt x="239782" y="98163"/>
                </a:lnTo>
                <a:lnTo>
                  <a:pt x="222316" y="58763"/>
                </a:lnTo>
                <a:lnTo>
                  <a:pt x="195684" y="27693"/>
                </a:lnTo>
                <a:lnTo>
                  <a:pt x="161914" y="7317"/>
                </a:lnTo>
                <a:lnTo>
                  <a:pt x="123032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" name="object 23">
            <a:extLst>
              <a:ext uri="{FF2B5EF4-FFF2-40B4-BE49-F238E27FC236}">
                <a16:creationId xmlns:a16="http://schemas.microsoft.com/office/drawing/2014/main" id="{394BF90C-CB0D-4604-BCD0-B940D26BD98A}"/>
              </a:ext>
            </a:extLst>
          </p:cNvPr>
          <p:cNvSpPr/>
          <p:nvPr/>
        </p:nvSpPr>
        <p:spPr>
          <a:xfrm>
            <a:off x="6657654" y="2463218"/>
            <a:ext cx="149404" cy="174434"/>
          </a:xfrm>
          <a:custGeom>
            <a:avLst/>
            <a:gdLst/>
            <a:ahLst/>
            <a:cxnLst/>
            <a:rect l="l" t="t" r="r" b="b"/>
            <a:pathLst>
              <a:path w="246379" h="287654">
                <a:moveTo>
                  <a:pt x="0" y="143530"/>
                </a:moveTo>
                <a:lnTo>
                  <a:pt x="6271" y="98163"/>
                </a:lnTo>
                <a:lnTo>
                  <a:pt x="23736" y="58763"/>
                </a:lnTo>
                <a:lnTo>
                  <a:pt x="50368" y="27693"/>
                </a:lnTo>
                <a:lnTo>
                  <a:pt x="84140" y="7317"/>
                </a:lnTo>
                <a:lnTo>
                  <a:pt x="123026" y="0"/>
                </a:lnTo>
                <a:lnTo>
                  <a:pt x="161911" y="7317"/>
                </a:lnTo>
                <a:lnTo>
                  <a:pt x="195683" y="27693"/>
                </a:lnTo>
                <a:lnTo>
                  <a:pt x="222315" y="58763"/>
                </a:lnTo>
                <a:lnTo>
                  <a:pt x="239780" y="98163"/>
                </a:lnTo>
                <a:lnTo>
                  <a:pt x="246052" y="143530"/>
                </a:lnTo>
                <a:lnTo>
                  <a:pt x="239780" y="188897"/>
                </a:lnTo>
                <a:lnTo>
                  <a:pt x="222315" y="228297"/>
                </a:lnTo>
                <a:lnTo>
                  <a:pt x="195683" y="259367"/>
                </a:lnTo>
                <a:lnTo>
                  <a:pt x="161911" y="279743"/>
                </a:lnTo>
                <a:lnTo>
                  <a:pt x="123026" y="287060"/>
                </a:lnTo>
                <a:lnTo>
                  <a:pt x="84140" y="279743"/>
                </a:lnTo>
                <a:lnTo>
                  <a:pt x="50368" y="259367"/>
                </a:lnTo>
                <a:lnTo>
                  <a:pt x="23736" y="228297"/>
                </a:lnTo>
                <a:lnTo>
                  <a:pt x="6271" y="188897"/>
                </a:lnTo>
                <a:lnTo>
                  <a:pt x="0" y="14353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6" name="object 24">
            <a:extLst>
              <a:ext uri="{FF2B5EF4-FFF2-40B4-BE49-F238E27FC236}">
                <a16:creationId xmlns:a16="http://schemas.microsoft.com/office/drawing/2014/main" id="{0953DF28-A23E-4D34-8F18-E7235BBBA0FF}"/>
              </a:ext>
            </a:extLst>
          </p:cNvPr>
          <p:cNvSpPr/>
          <p:nvPr/>
        </p:nvSpPr>
        <p:spPr>
          <a:xfrm>
            <a:off x="6806862" y="2612424"/>
            <a:ext cx="149404" cy="174434"/>
          </a:xfrm>
          <a:custGeom>
            <a:avLst/>
            <a:gdLst/>
            <a:ahLst/>
            <a:cxnLst/>
            <a:rect l="l" t="t" r="r" b="b"/>
            <a:pathLst>
              <a:path w="246379" h="287654">
                <a:moveTo>
                  <a:pt x="123022" y="0"/>
                </a:moveTo>
                <a:lnTo>
                  <a:pt x="84136" y="7317"/>
                </a:lnTo>
                <a:lnTo>
                  <a:pt x="50366" y="27693"/>
                </a:lnTo>
                <a:lnTo>
                  <a:pt x="23735" y="58763"/>
                </a:lnTo>
                <a:lnTo>
                  <a:pt x="6271" y="98163"/>
                </a:lnTo>
                <a:lnTo>
                  <a:pt x="0" y="143530"/>
                </a:lnTo>
                <a:lnTo>
                  <a:pt x="6271" y="188897"/>
                </a:lnTo>
                <a:lnTo>
                  <a:pt x="23735" y="228298"/>
                </a:lnTo>
                <a:lnTo>
                  <a:pt x="50366" y="259368"/>
                </a:lnTo>
                <a:lnTo>
                  <a:pt x="84136" y="279744"/>
                </a:lnTo>
                <a:lnTo>
                  <a:pt x="123022" y="287061"/>
                </a:lnTo>
                <a:lnTo>
                  <a:pt x="161908" y="279744"/>
                </a:lnTo>
                <a:lnTo>
                  <a:pt x="195682" y="259368"/>
                </a:lnTo>
                <a:lnTo>
                  <a:pt x="222316" y="228298"/>
                </a:lnTo>
                <a:lnTo>
                  <a:pt x="239782" y="188897"/>
                </a:lnTo>
                <a:lnTo>
                  <a:pt x="246055" y="143530"/>
                </a:lnTo>
                <a:lnTo>
                  <a:pt x="239782" y="98163"/>
                </a:lnTo>
                <a:lnTo>
                  <a:pt x="222316" y="58763"/>
                </a:lnTo>
                <a:lnTo>
                  <a:pt x="195682" y="27693"/>
                </a:lnTo>
                <a:lnTo>
                  <a:pt x="161908" y="7317"/>
                </a:lnTo>
                <a:lnTo>
                  <a:pt x="123022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" name="object 25">
            <a:extLst>
              <a:ext uri="{FF2B5EF4-FFF2-40B4-BE49-F238E27FC236}">
                <a16:creationId xmlns:a16="http://schemas.microsoft.com/office/drawing/2014/main" id="{74C529E6-F811-4629-95D6-6667D42F0AE6}"/>
              </a:ext>
            </a:extLst>
          </p:cNvPr>
          <p:cNvSpPr/>
          <p:nvPr/>
        </p:nvSpPr>
        <p:spPr>
          <a:xfrm>
            <a:off x="6806862" y="2612424"/>
            <a:ext cx="149404" cy="174434"/>
          </a:xfrm>
          <a:custGeom>
            <a:avLst/>
            <a:gdLst/>
            <a:ahLst/>
            <a:cxnLst/>
            <a:rect l="l" t="t" r="r" b="b"/>
            <a:pathLst>
              <a:path w="246379" h="287654">
                <a:moveTo>
                  <a:pt x="0" y="143530"/>
                </a:moveTo>
                <a:lnTo>
                  <a:pt x="6271" y="98163"/>
                </a:lnTo>
                <a:lnTo>
                  <a:pt x="23736" y="58763"/>
                </a:lnTo>
                <a:lnTo>
                  <a:pt x="50368" y="27693"/>
                </a:lnTo>
                <a:lnTo>
                  <a:pt x="84140" y="7317"/>
                </a:lnTo>
                <a:lnTo>
                  <a:pt x="123026" y="0"/>
                </a:lnTo>
                <a:lnTo>
                  <a:pt x="161911" y="7317"/>
                </a:lnTo>
                <a:lnTo>
                  <a:pt x="195683" y="27693"/>
                </a:lnTo>
                <a:lnTo>
                  <a:pt x="222315" y="58763"/>
                </a:lnTo>
                <a:lnTo>
                  <a:pt x="239780" y="98163"/>
                </a:lnTo>
                <a:lnTo>
                  <a:pt x="246052" y="143530"/>
                </a:lnTo>
                <a:lnTo>
                  <a:pt x="239780" y="188897"/>
                </a:lnTo>
                <a:lnTo>
                  <a:pt x="222315" y="228297"/>
                </a:lnTo>
                <a:lnTo>
                  <a:pt x="195683" y="259367"/>
                </a:lnTo>
                <a:lnTo>
                  <a:pt x="161911" y="279743"/>
                </a:lnTo>
                <a:lnTo>
                  <a:pt x="123026" y="287060"/>
                </a:lnTo>
                <a:lnTo>
                  <a:pt x="84140" y="279743"/>
                </a:lnTo>
                <a:lnTo>
                  <a:pt x="50368" y="259367"/>
                </a:lnTo>
                <a:lnTo>
                  <a:pt x="23736" y="228297"/>
                </a:lnTo>
                <a:lnTo>
                  <a:pt x="6271" y="188897"/>
                </a:lnTo>
                <a:lnTo>
                  <a:pt x="0" y="143530"/>
                </a:lnTo>
                <a:close/>
              </a:path>
            </a:pathLst>
          </a:custGeom>
          <a:ln w="20504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" name="object 26">
            <a:extLst>
              <a:ext uri="{FF2B5EF4-FFF2-40B4-BE49-F238E27FC236}">
                <a16:creationId xmlns:a16="http://schemas.microsoft.com/office/drawing/2014/main" id="{16801BB3-C638-4796-A917-502B0D38EA04}"/>
              </a:ext>
            </a:extLst>
          </p:cNvPr>
          <p:cNvSpPr/>
          <p:nvPr/>
        </p:nvSpPr>
        <p:spPr>
          <a:xfrm>
            <a:off x="6956070" y="2761630"/>
            <a:ext cx="149404" cy="174434"/>
          </a:xfrm>
          <a:custGeom>
            <a:avLst/>
            <a:gdLst/>
            <a:ahLst/>
            <a:cxnLst/>
            <a:rect l="l" t="t" r="r" b="b"/>
            <a:pathLst>
              <a:path w="246379" h="287654">
                <a:moveTo>
                  <a:pt x="123022" y="0"/>
                </a:moveTo>
                <a:lnTo>
                  <a:pt x="84136" y="7317"/>
                </a:lnTo>
                <a:lnTo>
                  <a:pt x="50366" y="27693"/>
                </a:lnTo>
                <a:lnTo>
                  <a:pt x="23735" y="58763"/>
                </a:lnTo>
                <a:lnTo>
                  <a:pt x="6271" y="98163"/>
                </a:lnTo>
                <a:lnTo>
                  <a:pt x="0" y="143530"/>
                </a:lnTo>
                <a:lnTo>
                  <a:pt x="6271" y="188897"/>
                </a:lnTo>
                <a:lnTo>
                  <a:pt x="23735" y="228298"/>
                </a:lnTo>
                <a:lnTo>
                  <a:pt x="50366" y="259368"/>
                </a:lnTo>
                <a:lnTo>
                  <a:pt x="84136" y="279744"/>
                </a:lnTo>
                <a:lnTo>
                  <a:pt x="123022" y="287061"/>
                </a:lnTo>
                <a:lnTo>
                  <a:pt x="161907" y="279744"/>
                </a:lnTo>
                <a:lnTo>
                  <a:pt x="195678" y="259368"/>
                </a:lnTo>
                <a:lnTo>
                  <a:pt x="222309" y="228298"/>
                </a:lnTo>
                <a:lnTo>
                  <a:pt x="239773" y="188897"/>
                </a:lnTo>
                <a:lnTo>
                  <a:pt x="246044" y="143530"/>
                </a:lnTo>
                <a:lnTo>
                  <a:pt x="239773" y="98163"/>
                </a:lnTo>
                <a:lnTo>
                  <a:pt x="222309" y="58763"/>
                </a:lnTo>
                <a:lnTo>
                  <a:pt x="195678" y="27693"/>
                </a:lnTo>
                <a:lnTo>
                  <a:pt x="161907" y="7317"/>
                </a:lnTo>
                <a:lnTo>
                  <a:pt x="123022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9" name="object 27">
            <a:extLst>
              <a:ext uri="{FF2B5EF4-FFF2-40B4-BE49-F238E27FC236}">
                <a16:creationId xmlns:a16="http://schemas.microsoft.com/office/drawing/2014/main" id="{381E973D-6AC9-414F-9C9C-97F3A7B1217C}"/>
              </a:ext>
            </a:extLst>
          </p:cNvPr>
          <p:cNvSpPr/>
          <p:nvPr/>
        </p:nvSpPr>
        <p:spPr>
          <a:xfrm>
            <a:off x="6956070" y="2761630"/>
            <a:ext cx="149404" cy="174434"/>
          </a:xfrm>
          <a:custGeom>
            <a:avLst/>
            <a:gdLst/>
            <a:ahLst/>
            <a:cxnLst/>
            <a:rect l="l" t="t" r="r" b="b"/>
            <a:pathLst>
              <a:path w="246379" h="287654">
                <a:moveTo>
                  <a:pt x="0" y="143530"/>
                </a:moveTo>
                <a:lnTo>
                  <a:pt x="6271" y="98163"/>
                </a:lnTo>
                <a:lnTo>
                  <a:pt x="23736" y="58763"/>
                </a:lnTo>
                <a:lnTo>
                  <a:pt x="50368" y="27693"/>
                </a:lnTo>
                <a:lnTo>
                  <a:pt x="84140" y="7317"/>
                </a:lnTo>
                <a:lnTo>
                  <a:pt x="123026" y="0"/>
                </a:lnTo>
                <a:lnTo>
                  <a:pt x="161911" y="7317"/>
                </a:lnTo>
                <a:lnTo>
                  <a:pt x="195683" y="27693"/>
                </a:lnTo>
                <a:lnTo>
                  <a:pt x="222315" y="58763"/>
                </a:lnTo>
                <a:lnTo>
                  <a:pt x="239780" y="98163"/>
                </a:lnTo>
                <a:lnTo>
                  <a:pt x="246052" y="143530"/>
                </a:lnTo>
                <a:lnTo>
                  <a:pt x="239780" y="188897"/>
                </a:lnTo>
                <a:lnTo>
                  <a:pt x="222315" y="228297"/>
                </a:lnTo>
                <a:lnTo>
                  <a:pt x="195683" y="259367"/>
                </a:lnTo>
                <a:lnTo>
                  <a:pt x="161911" y="279743"/>
                </a:lnTo>
                <a:lnTo>
                  <a:pt x="123026" y="287060"/>
                </a:lnTo>
                <a:lnTo>
                  <a:pt x="84140" y="279743"/>
                </a:lnTo>
                <a:lnTo>
                  <a:pt x="50368" y="259367"/>
                </a:lnTo>
                <a:lnTo>
                  <a:pt x="23736" y="228297"/>
                </a:lnTo>
                <a:lnTo>
                  <a:pt x="6271" y="188897"/>
                </a:lnTo>
                <a:lnTo>
                  <a:pt x="0" y="14353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" name="object 28">
            <a:extLst>
              <a:ext uri="{FF2B5EF4-FFF2-40B4-BE49-F238E27FC236}">
                <a16:creationId xmlns:a16="http://schemas.microsoft.com/office/drawing/2014/main" id="{10BA50A2-DDB9-4B84-849B-A213F343355B}"/>
              </a:ext>
            </a:extLst>
          </p:cNvPr>
          <p:cNvSpPr/>
          <p:nvPr/>
        </p:nvSpPr>
        <p:spPr>
          <a:xfrm>
            <a:off x="7105272" y="2910837"/>
            <a:ext cx="149404" cy="174434"/>
          </a:xfrm>
          <a:custGeom>
            <a:avLst/>
            <a:gdLst/>
            <a:ahLst/>
            <a:cxnLst/>
            <a:rect l="l" t="t" r="r" b="b"/>
            <a:pathLst>
              <a:path w="246379" h="287654">
                <a:moveTo>
                  <a:pt x="123032" y="0"/>
                </a:moveTo>
                <a:lnTo>
                  <a:pt x="84146" y="7317"/>
                </a:lnTo>
                <a:lnTo>
                  <a:pt x="50372" y="27693"/>
                </a:lnTo>
                <a:lnTo>
                  <a:pt x="23739" y="58763"/>
                </a:lnTo>
                <a:lnTo>
                  <a:pt x="6272" y="98163"/>
                </a:lnTo>
                <a:lnTo>
                  <a:pt x="0" y="143530"/>
                </a:lnTo>
                <a:lnTo>
                  <a:pt x="6272" y="188897"/>
                </a:lnTo>
                <a:lnTo>
                  <a:pt x="23739" y="228298"/>
                </a:lnTo>
                <a:lnTo>
                  <a:pt x="50372" y="259368"/>
                </a:lnTo>
                <a:lnTo>
                  <a:pt x="84146" y="279744"/>
                </a:lnTo>
                <a:lnTo>
                  <a:pt x="123032" y="287061"/>
                </a:lnTo>
                <a:lnTo>
                  <a:pt x="161918" y="279744"/>
                </a:lnTo>
                <a:lnTo>
                  <a:pt x="195689" y="259368"/>
                </a:lnTo>
                <a:lnTo>
                  <a:pt x="222319" y="228298"/>
                </a:lnTo>
                <a:lnTo>
                  <a:pt x="239783" y="188897"/>
                </a:lnTo>
                <a:lnTo>
                  <a:pt x="246055" y="143530"/>
                </a:lnTo>
                <a:lnTo>
                  <a:pt x="239783" y="98163"/>
                </a:lnTo>
                <a:lnTo>
                  <a:pt x="222319" y="58763"/>
                </a:lnTo>
                <a:lnTo>
                  <a:pt x="195689" y="27693"/>
                </a:lnTo>
                <a:lnTo>
                  <a:pt x="161918" y="7317"/>
                </a:lnTo>
                <a:lnTo>
                  <a:pt x="123032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1" name="object 29">
            <a:extLst>
              <a:ext uri="{FF2B5EF4-FFF2-40B4-BE49-F238E27FC236}">
                <a16:creationId xmlns:a16="http://schemas.microsoft.com/office/drawing/2014/main" id="{48DA3C84-945F-4953-9906-38D08994B108}"/>
              </a:ext>
            </a:extLst>
          </p:cNvPr>
          <p:cNvSpPr/>
          <p:nvPr/>
        </p:nvSpPr>
        <p:spPr>
          <a:xfrm>
            <a:off x="7105272" y="2910837"/>
            <a:ext cx="149404" cy="174434"/>
          </a:xfrm>
          <a:custGeom>
            <a:avLst/>
            <a:gdLst/>
            <a:ahLst/>
            <a:cxnLst/>
            <a:rect l="l" t="t" r="r" b="b"/>
            <a:pathLst>
              <a:path w="246379" h="287654">
                <a:moveTo>
                  <a:pt x="0" y="143530"/>
                </a:moveTo>
                <a:lnTo>
                  <a:pt x="6271" y="98163"/>
                </a:lnTo>
                <a:lnTo>
                  <a:pt x="23736" y="58763"/>
                </a:lnTo>
                <a:lnTo>
                  <a:pt x="50368" y="27693"/>
                </a:lnTo>
                <a:lnTo>
                  <a:pt x="84140" y="7317"/>
                </a:lnTo>
                <a:lnTo>
                  <a:pt x="123026" y="0"/>
                </a:lnTo>
                <a:lnTo>
                  <a:pt x="161911" y="7317"/>
                </a:lnTo>
                <a:lnTo>
                  <a:pt x="195683" y="27693"/>
                </a:lnTo>
                <a:lnTo>
                  <a:pt x="222315" y="58763"/>
                </a:lnTo>
                <a:lnTo>
                  <a:pt x="239780" y="98163"/>
                </a:lnTo>
                <a:lnTo>
                  <a:pt x="246052" y="143530"/>
                </a:lnTo>
                <a:lnTo>
                  <a:pt x="239780" y="188897"/>
                </a:lnTo>
                <a:lnTo>
                  <a:pt x="222315" y="228297"/>
                </a:lnTo>
                <a:lnTo>
                  <a:pt x="195683" y="259367"/>
                </a:lnTo>
                <a:lnTo>
                  <a:pt x="161911" y="279743"/>
                </a:lnTo>
                <a:lnTo>
                  <a:pt x="123026" y="287060"/>
                </a:lnTo>
                <a:lnTo>
                  <a:pt x="84140" y="279743"/>
                </a:lnTo>
                <a:lnTo>
                  <a:pt x="50368" y="259367"/>
                </a:lnTo>
                <a:lnTo>
                  <a:pt x="23736" y="228297"/>
                </a:lnTo>
                <a:lnTo>
                  <a:pt x="6271" y="188897"/>
                </a:lnTo>
                <a:lnTo>
                  <a:pt x="0" y="143530"/>
                </a:lnTo>
                <a:close/>
              </a:path>
            </a:pathLst>
          </a:custGeom>
          <a:ln w="20504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2" name="object 30">
            <a:extLst>
              <a:ext uri="{FF2B5EF4-FFF2-40B4-BE49-F238E27FC236}">
                <a16:creationId xmlns:a16="http://schemas.microsoft.com/office/drawing/2014/main" id="{BA39A56C-5A1F-4033-A6B7-1ABE5937D4A4}"/>
              </a:ext>
            </a:extLst>
          </p:cNvPr>
          <p:cNvSpPr/>
          <p:nvPr/>
        </p:nvSpPr>
        <p:spPr>
          <a:xfrm>
            <a:off x="7254480" y="3060043"/>
            <a:ext cx="149404" cy="174434"/>
          </a:xfrm>
          <a:custGeom>
            <a:avLst/>
            <a:gdLst/>
            <a:ahLst/>
            <a:cxnLst/>
            <a:rect l="l" t="t" r="r" b="b"/>
            <a:pathLst>
              <a:path w="246379" h="287654">
                <a:moveTo>
                  <a:pt x="123022" y="0"/>
                </a:moveTo>
                <a:lnTo>
                  <a:pt x="84136" y="7317"/>
                </a:lnTo>
                <a:lnTo>
                  <a:pt x="50366" y="27693"/>
                </a:lnTo>
                <a:lnTo>
                  <a:pt x="23735" y="58763"/>
                </a:lnTo>
                <a:lnTo>
                  <a:pt x="6271" y="98163"/>
                </a:lnTo>
                <a:lnTo>
                  <a:pt x="0" y="143530"/>
                </a:lnTo>
                <a:lnTo>
                  <a:pt x="6271" y="188897"/>
                </a:lnTo>
                <a:lnTo>
                  <a:pt x="23735" y="228298"/>
                </a:lnTo>
                <a:lnTo>
                  <a:pt x="50366" y="259368"/>
                </a:lnTo>
                <a:lnTo>
                  <a:pt x="84136" y="279744"/>
                </a:lnTo>
                <a:lnTo>
                  <a:pt x="123022" y="287061"/>
                </a:lnTo>
                <a:lnTo>
                  <a:pt x="161908" y="279744"/>
                </a:lnTo>
                <a:lnTo>
                  <a:pt x="195682" y="259368"/>
                </a:lnTo>
                <a:lnTo>
                  <a:pt x="222316" y="228298"/>
                </a:lnTo>
                <a:lnTo>
                  <a:pt x="239782" y="188897"/>
                </a:lnTo>
                <a:lnTo>
                  <a:pt x="246055" y="143530"/>
                </a:lnTo>
                <a:lnTo>
                  <a:pt x="239782" y="98163"/>
                </a:lnTo>
                <a:lnTo>
                  <a:pt x="222316" y="58763"/>
                </a:lnTo>
                <a:lnTo>
                  <a:pt x="195682" y="27693"/>
                </a:lnTo>
                <a:lnTo>
                  <a:pt x="161908" y="7317"/>
                </a:lnTo>
                <a:lnTo>
                  <a:pt x="123022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3" name="object 31">
            <a:extLst>
              <a:ext uri="{FF2B5EF4-FFF2-40B4-BE49-F238E27FC236}">
                <a16:creationId xmlns:a16="http://schemas.microsoft.com/office/drawing/2014/main" id="{E8166CD5-F7D2-4569-93AD-973E3271CC54}"/>
              </a:ext>
            </a:extLst>
          </p:cNvPr>
          <p:cNvSpPr/>
          <p:nvPr/>
        </p:nvSpPr>
        <p:spPr>
          <a:xfrm>
            <a:off x="7254480" y="3060043"/>
            <a:ext cx="149404" cy="174434"/>
          </a:xfrm>
          <a:custGeom>
            <a:avLst/>
            <a:gdLst/>
            <a:ahLst/>
            <a:cxnLst/>
            <a:rect l="l" t="t" r="r" b="b"/>
            <a:pathLst>
              <a:path w="246379" h="287654">
                <a:moveTo>
                  <a:pt x="0" y="143530"/>
                </a:moveTo>
                <a:lnTo>
                  <a:pt x="6271" y="98163"/>
                </a:lnTo>
                <a:lnTo>
                  <a:pt x="23736" y="58763"/>
                </a:lnTo>
                <a:lnTo>
                  <a:pt x="50368" y="27693"/>
                </a:lnTo>
                <a:lnTo>
                  <a:pt x="84140" y="7317"/>
                </a:lnTo>
                <a:lnTo>
                  <a:pt x="123026" y="0"/>
                </a:lnTo>
                <a:lnTo>
                  <a:pt x="161911" y="7317"/>
                </a:lnTo>
                <a:lnTo>
                  <a:pt x="195683" y="27693"/>
                </a:lnTo>
                <a:lnTo>
                  <a:pt x="222315" y="58763"/>
                </a:lnTo>
                <a:lnTo>
                  <a:pt x="239780" y="98163"/>
                </a:lnTo>
                <a:lnTo>
                  <a:pt x="246052" y="143530"/>
                </a:lnTo>
                <a:lnTo>
                  <a:pt x="239780" y="188897"/>
                </a:lnTo>
                <a:lnTo>
                  <a:pt x="222315" y="228297"/>
                </a:lnTo>
                <a:lnTo>
                  <a:pt x="195683" y="259367"/>
                </a:lnTo>
                <a:lnTo>
                  <a:pt x="161911" y="279743"/>
                </a:lnTo>
                <a:lnTo>
                  <a:pt x="123026" y="287060"/>
                </a:lnTo>
                <a:lnTo>
                  <a:pt x="84140" y="279743"/>
                </a:lnTo>
                <a:lnTo>
                  <a:pt x="50368" y="259367"/>
                </a:lnTo>
                <a:lnTo>
                  <a:pt x="23736" y="228297"/>
                </a:lnTo>
                <a:lnTo>
                  <a:pt x="6271" y="188897"/>
                </a:lnTo>
                <a:lnTo>
                  <a:pt x="0" y="14353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4" name="object 32">
            <a:extLst>
              <a:ext uri="{FF2B5EF4-FFF2-40B4-BE49-F238E27FC236}">
                <a16:creationId xmlns:a16="http://schemas.microsoft.com/office/drawing/2014/main" id="{55348139-3966-4FAA-96DD-397E885B2662}"/>
              </a:ext>
            </a:extLst>
          </p:cNvPr>
          <p:cNvSpPr/>
          <p:nvPr/>
        </p:nvSpPr>
        <p:spPr>
          <a:xfrm>
            <a:off x="8560037" y="2985440"/>
            <a:ext cx="323454" cy="186756"/>
          </a:xfrm>
          <a:custGeom>
            <a:avLst/>
            <a:gdLst/>
            <a:ahLst/>
            <a:cxnLst/>
            <a:rect l="l" t="t" r="r" b="b"/>
            <a:pathLst>
              <a:path w="533400" h="307975">
                <a:moveTo>
                  <a:pt x="0" y="307565"/>
                </a:moveTo>
                <a:lnTo>
                  <a:pt x="533113" y="0"/>
                </a:lnTo>
              </a:path>
            </a:pathLst>
          </a:custGeom>
          <a:ln w="61513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5" name="object 33">
            <a:extLst>
              <a:ext uri="{FF2B5EF4-FFF2-40B4-BE49-F238E27FC236}">
                <a16:creationId xmlns:a16="http://schemas.microsoft.com/office/drawing/2014/main" id="{7F4FFD2A-0275-47EE-BD4C-9C3457E3DFB3}"/>
              </a:ext>
            </a:extLst>
          </p:cNvPr>
          <p:cNvSpPr/>
          <p:nvPr/>
        </p:nvSpPr>
        <p:spPr>
          <a:xfrm>
            <a:off x="9007656" y="2823800"/>
            <a:ext cx="149404" cy="99732"/>
          </a:xfrm>
          <a:custGeom>
            <a:avLst/>
            <a:gdLst/>
            <a:ahLst/>
            <a:cxnLst/>
            <a:rect l="l" t="t" r="r" b="b"/>
            <a:pathLst>
              <a:path w="246380" h="164465">
                <a:moveTo>
                  <a:pt x="0" y="164034"/>
                </a:moveTo>
                <a:lnTo>
                  <a:pt x="246052" y="0"/>
                </a:lnTo>
              </a:path>
            </a:pathLst>
          </a:custGeom>
          <a:ln w="61513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6" name="object 34">
            <a:extLst>
              <a:ext uri="{FF2B5EF4-FFF2-40B4-BE49-F238E27FC236}">
                <a16:creationId xmlns:a16="http://schemas.microsoft.com/office/drawing/2014/main" id="{8F3E6AE6-22EA-4607-81EA-49A533C886BE}"/>
              </a:ext>
            </a:extLst>
          </p:cNvPr>
          <p:cNvSpPr/>
          <p:nvPr/>
        </p:nvSpPr>
        <p:spPr>
          <a:xfrm>
            <a:off x="9355801" y="2550255"/>
            <a:ext cx="311132" cy="186756"/>
          </a:xfrm>
          <a:custGeom>
            <a:avLst/>
            <a:gdLst/>
            <a:ahLst/>
            <a:cxnLst/>
            <a:rect l="l" t="t" r="r" b="b"/>
            <a:pathLst>
              <a:path w="513080" h="307975">
                <a:moveTo>
                  <a:pt x="0" y="307565"/>
                </a:moveTo>
                <a:lnTo>
                  <a:pt x="512608" y="0"/>
                </a:lnTo>
              </a:path>
            </a:pathLst>
          </a:custGeom>
          <a:ln w="61513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7" name="object 35">
            <a:extLst>
              <a:ext uri="{FF2B5EF4-FFF2-40B4-BE49-F238E27FC236}">
                <a16:creationId xmlns:a16="http://schemas.microsoft.com/office/drawing/2014/main" id="{7FBC2821-7F4B-4751-89F6-8139DA648BA2}"/>
              </a:ext>
            </a:extLst>
          </p:cNvPr>
          <p:cNvSpPr/>
          <p:nvPr/>
        </p:nvSpPr>
        <p:spPr>
          <a:xfrm>
            <a:off x="10605405" y="2531603"/>
            <a:ext cx="124338" cy="87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8" name="object 36">
            <a:extLst>
              <a:ext uri="{FF2B5EF4-FFF2-40B4-BE49-F238E27FC236}">
                <a16:creationId xmlns:a16="http://schemas.microsoft.com/office/drawing/2014/main" id="{9D94A8A4-7E80-4028-903E-63408B69543B}"/>
              </a:ext>
            </a:extLst>
          </p:cNvPr>
          <p:cNvSpPr/>
          <p:nvPr/>
        </p:nvSpPr>
        <p:spPr>
          <a:xfrm>
            <a:off x="10543238" y="2655942"/>
            <a:ext cx="124338" cy="87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9" name="object 37">
            <a:extLst>
              <a:ext uri="{FF2B5EF4-FFF2-40B4-BE49-F238E27FC236}">
                <a16:creationId xmlns:a16="http://schemas.microsoft.com/office/drawing/2014/main" id="{D3714B36-CEC0-4F6A-AC25-4F3CC368B8D9}"/>
              </a:ext>
            </a:extLst>
          </p:cNvPr>
          <p:cNvSpPr/>
          <p:nvPr/>
        </p:nvSpPr>
        <p:spPr>
          <a:xfrm>
            <a:off x="10791911" y="2444567"/>
            <a:ext cx="124338" cy="87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0" name="object 38">
            <a:extLst>
              <a:ext uri="{FF2B5EF4-FFF2-40B4-BE49-F238E27FC236}">
                <a16:creationId xmlns:a16="http://schemas.microsoft.com/office/drawing/2014/main" id="{0E8A605E-E726-4FCC-8408-76B83C54F42C}"/>
              </a:ext>
            </a:extLst>
          </p:cNvPr>
          <p:cNvSpPr/>
          <p:nvPr/>
        </p:nvSpPr>
        <p:spPr>
          <a:xfrm>
            <a:off x="10617838" y="2755413"/>
            <a:ext cx="124338" cy="74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1" name="object 39">
            <a:extLst>
              <a:ext uri="{FF2B5EF4-FFF2-40B4-BE49-F238E27FC236}">
                <a16:creationId xmlns:a16="http://schemas.microsoft.com/office/drawing/2014/main" id="{CD0F6C4C-8DC1-4C8C-981E-BDF8220233C1}"/>
              </a:ext>
            </a:extLst>
          </p:cNvPr>
          <p:cNvSpPr/>
          <p:nvPr/>
        </p:nvSpPr>
        <p:spPr>
          <a:xfrm>
            <a:off x="11506859" y="3035176"/>
            <a:ext cx="112054" cy="74702"/>
          </a:xfrm>
          <a:custGeom>
            <a:avLst/>
            <a:gdLst/>
            <a:ahLst/>
            <a:cxnLst/>
            <a:rect l="l" t="t" r="r" b="b"/>
            <a:pathLst>
              <a:path w="184784" h="123190">
                <a:moveTo>
                  <a:pt x="0" y="0"/>
                </a:moveTo>
                <a:lnTo>
                  <a:pt x="0" y="123025"/>
                </a:lnTo>
                <a:lnTo>
                  <a:pt x="184538" y="123025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2" name="object 40">
            <a:extLst>
              <a:ext uri="{FF2B5EF4-FFF2-40B4-BE49-F238E27FC236}">
                <a16:creationId xmlns:a16="http://schemas.microsoft.com/office/drawing/2014/main" id="{637AB9BA-7A1E-4FE7-A279-AA96E3184AF8}"/>
              </a:ext>
            </a:extLst>
          </p:cNvPr>
          <p:cNvSpPr/>
          <p:nvPr/>
        </p:nvSpPr>
        <p:spPr>
          <a:xfrm>
            <a:off x="11506859" y="3035176"/>
            <a:ext cx="112054" cy="74702"/>
          </a:xfrm>
          <a:custGeom>
            <a:avLst/>
            <a:gdLst/>
            <a:ahLst/>
            <a:cxnLst/>
            <a:rect l="l" t="t" r="r" b="b"/>
            <a:pathLst>
              <a:path w="184784" h="123190">
                <a:moveTo>
                  <a:pt x="0" y="123026"/>
                </a:moveTo>
                <a:lnTo>
                  <a:pt x="0" y="0"/>
                </a:lnTo>
                <a:lnTo>
                  <a:pt x="184539" y="123026"/>
                </a:lnTo>
                <a:lnTo>
                  <a:pt x="0" y="123026"/>
                </a:lnTo>
                <a:close/>
              </a:path>
            </a:pathLst>
          </a:custGeom>
          <a:ln w="20504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3" name="object 41">
            <a:extLst>
              <a:ext uri="{FF2B5EF4-FFF2-40B4-BE49-F238E27FC236}">
                <a16:creationId xmlns:a16="http://schemas.microsoft.com/office/drawing/2014/main" id="{2A3E6B6A-5D17-4A05-BD06-09E7356906AD}"/>
              </a:ext>
            </a:extLst>
          </p:cNvPr>
          <p:cNvSpPr/>
          <p:nvPr/>
        </p:nvSpPr>
        <p:spPr>
          <a:xfrm>
            <a:off x="11419819" y="2948138"/>
            <a:ext cx="112054" cy="74702"/>
          </a:xfrm>
          <a:custGeom>
            <a:avLst/>
            <a:gdLst/>
            <a:ahLst/>
            <a:cxnLst/>
            <a:rect l="l" t="t" r="r" b="b"/>
            <a:pathLst>
              <a:path w="184784" h="123190">
                <a:moveTo>
                  <a:pt x="0" y="0"/>
                </a:moveTo>
                <a:lnTo>
                  <a:pt x="0" y="123026"/>
                </a:lnTo>
                <a:lnTo>
                  <a:pt x="184538" y="123026"/>
                </a:lnTo>
                <a:lnTo>
                  <a:pt x="0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4" name="object 42">
            <a:extLst>
              <a:ext uri="{FF2B5EF4-FFF2-40B4-BE49-F238E27FC236}">
                <a16:creationId xmlns:a16="http://schemas.microsoft.com/office/drawing/2014/main" id="{F5110D90-EB06-425A-A378-6677E7DF1CA7}"/>
              </a:ext>
            </a:extLst>
          </p:cNvPr>
          <p:cNvSpPr/>
          <p:nvPr/>
        </p:nvSpPr>
        <p:spPr>
          <a:xfrm>
            <a:off x="11419819" y="2948138"/>
            <a:ext cx="112054" cy="74702"/>
          </a:xfrm>
          <a:custGeom>
            <a:avLst/>
            <a:gdLst/>
            <a:ahLst/>
            <a:cxnLst/>
            <a:rect l="l" t="t" r="r" b="b"/>
            <a:pathLst>
              <a:path w="184784" h="123190">
                <a:moveTo>
                  <a:pt x="0" y="123026"/>
                </a:moveTo>
                <a:lnTo>
                  <a:pt x="0" y="0"/>
                </a:lnTo>
                <a:lnTo>
                  <a:pt x="184539" y="123026"/>
                </a:lnTo>
                <a:lnTo>
                  <a:pt x="0" y="123026"/>
                </a:lnTo>
                <a:close/>
              </a:path>
            </a:pathLst>
          </a:custGeom>
          <a:ln w="20504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5" name="object 43">
            <a:extLst>
              <a:ext uri="{FF2B5EF4-FFF2-40B4-BE49-F238E27FC236}">
                <a16:creationId xmlns:a16="http://schemas.microsoft.com/office/drawing/2014/main" id="{AE5709D9-55FA-4EAB-A1A2-F04F450AE6E6}"/>
              </a:ext>
            </a:extLst>
          </p:cNvPr>
          <p:cNvSpPr/>
          <p:nvPr/>
        </p:nvSpPr>
        <p:spPr>
          <a:xfrm>
            <a:off x="11382522" y="3060043"/>
            <a:ext cx="112054" cy="74702"/>
          </a:xfrm>
          <a:custGeom>
            <a:avLst/>
            <a:gdLst/>
            <a:ahLst/>
            <a:cxnLst/>
            <a:rect l="l" t="t" r="r" b="b"/>
            <a:pathLst>
              <a:path w="184784" h="123190">
                <a:moveTo>
                  <a:pt x="0" y="0"/>
                </a:moveTo>
                <a:lnTo>
                  <a:pt x="0" y="123026"/>
                </a:lnTo>
                <a:lnTo>
                  <a:pt x="184538" y="123026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6" name="object 44">
            <a:extLst>
              <a:ext uri="{FF2B5EF4-FFF2-40B4-BE49-F238E27FC236}">
                <a16:creationId xmlns:a16="http://schemas.microsoft.com/office/drawing/2014/main" id="{6CAC647E-538D-4101-B940-8E51D174C308}"/>
              </a:ext>
            </a:extLst>
          </p:cNvPr>
          <p:cNvSpPr/>
          <p:nvPr/>
        </p:nvSpPr>
        <p:spPr>
          <a:xfrm>
            <a:off x="11382522" y="3060043"/>
            <a:ext cx="112054" cy="74702"/>
          </a:xfrm>
          <a:custGeom>
            <a:avLst/>
            <a:gdLst/>
            <a:ahLst/>
            <a:cxnLst/>
            <a:rect l="l" t="t" r="r" b="b"/>
            <a:pathLst>
              <a:path w="184784" h="123190">
                <a:moveTo>
                  <a:pt x="0" y="123026"/>
                </a:moveTo>
                <a:lnTo>
                  <a:pt x="0" y="0"/>
                </a:lnTo>
                <a:lnTo>
                  <a:pt x="184539" y="123026"/>
                </a:lnTo>
                <a:lnTo>
                  <a:pt x="0" y="123026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7" name="object 45">
            <a:extLst>
              <a:ext uri="{FF2B5EF4-FFF2-40B4-BE49-F238E27FC236}">
                <a16:creationId xmlns:a16="http://schemas.microsoft.com/office/drawing/2014/main" id="{99334AB8-3DD6-41C8-A5A9-4647E1F8765B}"/>
              </a:ext>
            </a:extLst>
          </p:cNvPr>
          <p:cNvSpPr/>
          <p:nvPr/>
        </p:nvSpPr>
        <p:spPr>
          <a:xfrm>
            <a:off x="11295482" y="3122213"/>
            <a:ext cx="112054" cy="74702"/>
          </a:xfrm>
          <a:custGeom>
            <a:avLst/>
            <a:gdLst/>
            <a:ahLst/>
            <a:cxnLst/>
            <a:rect l="l" t="t" r="r" b="b"/>
            <a:pathLst>
              <a:path w="184784" h="123190">
                <a:moveTo>
                  <a:pt x="0" y="0"/>
                </a:moveTo>
                <a:lnTo>
                  <a:pt x="0" y="123025"/>
                </a:lnTo>
                <a:lnTo>
                  <a:pt x="184538" y="123025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8" name="object 46">
            <a:extLst>
              <a:ext uri="{FF2B5EF4-FFF2-40B4-BE49-F238E27FC236}">
                <a16:creationId xmlns:a16="http://schemas.microsoft.com/office/drawing/2014/main" id="{16A1C3FE-4DFB-4502-ACCC-C8A2CF5B0FC5}"/>
              </a:ext>
            </a:extLst>
          </p:cNvPr>
          <p:cNvSpPr/>
          <p:nvPr/>
        </p:nvSpPr>
        <p:spPr>
          <a:xfrm>
            <a:off x="11295482" y="3122213"/>
            <a:ext cx="112054" cy="74702"/>
          </a:xfrm>
          <a:custGeom>
            <a:avLst/>
            <a:gdLst/>
            <a:ahLst/>
            <a:cxnLst/>
            <a:rect l="l" t="t" r="r" b="b"/>
            <a:pathLst>
              <a:path w="184784" h="123190">
                <a:moveTo>
                  <a:pt x="0" y="123026"/>
                </a:moveTo>
                <a:lnTo>
                  <a:pt x="0" y="0"/>
                </a:lnTo>
                <a:lnTo>
                  <a:pt x="184539" y="123026"/>
                </a:lnTo>
                <a:lnTo>
                  <a:pt x="0" y="123026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9" name="object 47">
            <a:extLst>
              <a:ext uri="{FF2B5EF4-FFF2-40B4-BE49-F238E27FC236}">
                <a16:creationId xmlns:a16="http://schemas.microsoft.com/office/drawing/2014/main" id="{4CC0A815-8C7A-473C-8853-B37F5EAB59F7}"/>
              </a:ext>
            </a:extLst>
          </p:cNvPr>
          <p:cNvSpPr/>
          <p:nvPr/>
        </p:nvSpPr>
        <p:spPr>
          <a:xfrm>
            <a:off x="7217176" y="2662159"/>
            <a:ext cx="137083" cy="161727"/>
          </a:xfrm>
          <a:custGeom>
            <a:avLst/>
            <a:gdLst/>
            <a:ahLst/>
            <a:cxnLst/>
            <a:rect l="l" t="t" r="r" b="b"/>
            <a:pathLst>
              <a:path w="226059" h="266700">
                <a:moveTo>
                  <a:pt x="112781" y="0"/>
                </a:moveTo>
                <a:lnTo>
                  <a:pt x="68880" y="10473"/>
                </a:lnTo>
                <a:lnTo>
                  <a:pt x="33031" y="39036"/>
                </a:lnTo>
                <a:lnTo>
                  <a:pt x="8862" y="81400"/>
                </a:lnTo>
                <a:lnTo>
                  <a:pt x="0" y="133278"/>
                </a:lnTo>
                <a:lnTo>
                  <a:pt x="8862" y="185156"/>
                </a:lnTo>
                <a:lnTo>
                  <a:pt x="33031" y="227521"/>
                </a:lnTo>
                <a:lnTo>
                  <a:pt x="68880" y="256083"/>
                </a:lnTo>
                <a:lnTo>
                  <a:pt x="112781" y="266557"/>
                </a:lnTo>
                <a:lnTo>
                  <a:pt x="156677" y="256083"/>
                </a:lnTo>
                <a:lnTo>
                  <a:pt x="192522" y="227521"/>
                </a:lnTo>
                <a:lnTo>
                  <a:pt x="216691" y="185156"/>
                </a:lnTo>
                <a:lnTo>
                  <a:pt x="225553" y="133278"/>
                </a:lnTo>
                <a:lnTo>
                  <a:pt x="216691" y="81400"/>
                </a:lnTo>
                <a:lnTo>
                  <a:pt x="192522" y="39036"/>
                </a:lnTo>
                <a:lnTo>
                  <a:pt x="156677" y="10473"/>
                </a:lnTo>
                <a:lnTo>
                  <a:pt x="11278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0" name="object 48">
            <a:extLst>
              <a:ext uri="{FF2B5EF4-FFF2-40B4-BE49-F238E27FC236}">
                <a16:creationId xmlns:a16="http://schemas.microsoft.com/office/drawing/2014/main" id="{9B4E8FD4-C3C8-456E-BA8D-94E86E5D2E9F}"/>
              </a:ext>
            </a:extLst>
          </p:cNvPr>
          <p:cNvSpPr/>
          <p:nvPr/>
        </p:nvSpPr>
        <p:spPr>
          <a:xfrm>
            <a:off x="7217176" y="2662159"/>
            <a:ext cx="137083" cy="161727"/>
          </a:xfrm>
          <a:custGeom>
            <a:avLst/>
            <a:gdLst/>
            <a:ahLst/>
            <a:cxnLst/>
            <a:rect l="l" t="t" r="r" b="b"/>
            <a:pathLst>
              <a:path w="226059" h="266700">
                <a:moveTo>
                  <a:pt x="0" y="133278"/>
                </a:moveTo>
                <a:lnTo>
                  <a:pt x="8862" y="81400"/>
                </a:lnTo>
                <a:lnTo>
                  <a:pt x="33030" y="39036"/>
                </a:lnTo>
                <a:lnTo>
                  <a:pt x="68877" y="10473"/>
                </a:lnTo>
                <a:lnTo>
                  <a:pt x="112773" y="0"/>
                </a:lnTo>
                <a:lnTo>
                  <a:pt x="156670" y="10473"/>
                </a:lnTo>
                <a:lnTo>
                  <a:pt x="192517" y="39036"/>
                </a:lnTo>
                <a:lnTo>
                  <a:pt x="216685" y="81400"/>
                </a:lnTo>
                <a:lnTo>
                  <a:pt x="225547" y="133278"/>
                </a:lnTo>
                <a:lnTo>
                  <a:pt x="216685" y="185156"/>
                </a:lnTo>
                <a:lnTo>
                  <a:pt x="192517" y="227520"/>
                </a:lnTo>
                <a:lnTo>
                  <a:pt x="156670" y="256082"/>
                </a:lnTo>
                <a:lnTo>
                  <a:pt x="112773" y="266556"/>
                </a:lnTo>
                <a:lnTo>
                  <a:pt x="68877" y="256082"/>
                </a:lnTo>
                <a:lnTo>
                  <a:pt x="33030" y="227520"/>
                </a:lnTo>
                <a:lnTo>
                  <a:pt x="8862" y="185156"/>
                </a:lnTo>
                <a:lnTo>
                  <a:pt x="0" y="133278"/>
                </a:lnTo>
                <a:close/>
              </a:path>
            </a:pathLst>
          </a:custGeom>
          <a:ln w="20504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1" name="object 49">
            <a:extLst>
              <a:ext uri="{FF2B5EF4-FFF2-40B4-BE49-F238E27FC236}">
                <a16:creationId xmlns:a16="http://schemas.microsoft.com/office/drawing/2014/main" id="{81CB7CB5-E814-4361-A766-82725AB56C19}"/>
              </a:ext>
            </a:extLst>
          </p:cNvPr>
          <p:cNvSpPr/>
          <p:nvPr/>
        </p:nvSpPr>
        <p:spPr>
          <a:xfrm>
            <a:off x="7515592" y="2960572"/>
            <a:ext cx="137083" cy="161727"/>
          </a:xfrm>
          <a:custGeom>
            <a:avLst/>
            <a:gdLst/>
            <a:ahLst/>
            <a:cxnLst/>
            <a:rect l="l" t="t" r="r" b="b"/>
            <a:pathLst>
              <a:path w="226059" h="266700">
                <a:moveTo>
                  <a:pt x="112771" y="0"/>
                </a:moveTo>
                <a:lnTo>
                  <a:pt x="68876" y="10473"/>
                </a:lnTo>
                <a:lnTo>
                  <a:pt x="33030" y="39036"/>
                </a:lnTo>
                <a:lnTo>
                  <a:pt x="8862" y="81400"/>
                </a:lnTo>
                <a:lnTo>
                  <a:pt x="0" y="133278"/>
                </a:lnTo>
                <a:lnTo>
                  <a:pt x="8862" y="185156"/>
                </a:lnTo>
                <a:lnTo>
                  <a:pt x="33030" y="227521"/>
                </a:lnTo>
                <a:lnTo>
                  <a:pt x="68876" y="256083"/>
                </a:lnTo>
                <a:lnTo>
                  <a:pt x="112771" y="266557"/>
                </a:lnTo>
                <a:lnTo>
                  <a:pt x="156666" y="256083"/>
                </a:lnTo>
                <a:lnTo>
                  <a:pt x="192512" y="227521"/>
                </a:lnTo>
                <a:lnTo>
                  <a:pt x="216680" y="185156"/>
                </a:lnTo>
                <a:lnTo>
                  <a:pt x="225542" y="133278"/>
                </a:lnTo>
                <a:lnTo>
                  <a:pt x="216680" y="81400"/>
                </a:lnTo>
                <a:lnTo>
                  <a:pt x="192512" y="39036"/>
                </a:lnTo>
                <a:lnTo>
                  <a:pt x="156666" y="10473"/>
                </a:lnTo>
                <a:lnTo>
                  <a:pt x="112771" y="0"/>
                </a:lnTo>
                <a:close/>
              </a:path>
            </a:pathLst>
          </a:custGeom>
          <a:solidFill>
            <a:srgbClr val="E62D2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2" name="object 50">
            <a:extLst>
              <a:ext uri="{FF2B5EF4-FFF2-40B4-BE49-F238E27FC236}">
                <a16:creationId xmlns:a16="http://schemas.microsoft.com/office/drawing/2014/main" id="{4806E52D-3E3B-40D6-9387-F206D2A48BBA}"/>
              </a:ext>
            </a:extLst>
          </p:cNvPr>
          <p:cNvSpPr/>
          <p:nvPr/>
        </p:nvSpPr>
        <p:spPr>
          <a:xfrm>
            <a:off x="7515592" y="2960572"/>
            <a:ext cx="137083" cy="161727"/>
          </a:xfrm>
          <a:custGeom>
            <a:avLst/>
            <a:gdLst/>
            <a:ahLst/>
            <a:cxnLst/>
            <a:rect l="l" t="t" r="r" b="b"/>
            <a:pathLst>
              <a:path w="226059" h="266700">
                <a:moveTo>
                  <a:pt x="0" y="133278"/>
                </a:moveTo>
                <a:lnTo>
                  <a:pt x="8862" y="81400"/>
                </a:lnTo>
                <a:lnTo>
                  <a:pt x="33030" y="39036"/>
                </a:lnTo>
                <a:lnTo>
                  <a:pt x="68877" y="10473"/>
                </a:lnTo>
                <a:lnTo>
                  <a:pt x="112773" y="0"/>
                </a:lnTo>
                <a:lnTo>
                  <a:pt x="156670" y="10473"/>
                </a:lnTo>
                <a:lnTo>
                  <a:pt x="192517" y="39036"/>
                </a:lnTo>
                <a:lnTo>
                  <a:pt x="216685" y="81400"/>
                </a:lnTo>
                <a:lnTo>
                  <a:pt x="225547" y="133278"/>
                </a:lnTo>
                <a:lnTo>
                  <a:pt x="216685" y="185156"/>
                </a:lnTo>
                <a:lnTo>
                  <a:pt x="192517" y="227520"/>
                </a:lnTo>
                <a:lnTo>
                  <a:pt x="156670" y="256082"/>
                </a:lnTo>
                <a:lnTo>
                  <a:pt x="112773" y="266556"/>
                </a:lnTo>
                <a:lnTo>
                  <a:pt x="68877" y="256082"/>
                </a:lnTo>
                <a:lnTo>
                  <a:pt x="33030" y="227520"/>
                </a:lnTo>
                <a:lnTo>
                  <a:pt x="8862" y="185156"/>
                </a:lnTo>
                <a:lnTo>
                  <a:pt x="0" y="133278"/>
                </a:lnTo>
                <a:close/>
              </a:path>
            </a:pathLst>
          </a:custGeom>
          <a:ln w="20504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3" name="object 51">
            <a:extLst>
              <a:ext uri="{FF2B5EF4-FFF2-40B4-BE49-F238E27FC236}">
                <a16:creationId xmlns:a16="http://schemas.microsoft.com/office/drawing/2014/main" id="{F94CF4CA-4A54-4FE8-AA26-A3AFE7E38C88}"/>
              </a:ext>
            </a:extLst>
          </p:cNvPr>
          <p:cNvSpPr/>
          <p:nvPr/>
        </p:nvSpPr>
        <p:spPr>
          <a:xfrm>
            <a:off x="8709239" y="2687028"/>
            <a:ext cx="323454" cy="186756"/>
          </a:xfrm>
          <a:custGeom>
            <a:avLst/>
            <a:gdLst/>
            <a:ahLst/>
            <a:cxnLst/>
            <a:rect l="l" t="t" r="r" b="b"/>
            <a:pathLst>
              <a:path w="533400" h="307975">
                <a:moveTo>
                  <a:pt x="0" y="307565"/>
                </a:moveTo>
                <a:lnTo>
                  <a:pt x="533113" y="0"/>
                </a:lnTo>
              </a:path>
            </a:pathLst>
          </a:custGeom>
          <a:ln w="6151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4" name="object 52">
            <a:extLst>
              <a:ext uri="{FF2B5EF4-FFF2-40B4-BE49-F238E27FC236}">
                <a16:creationId xmlns:a16="http://schemas.microsoft.com/office/drawing/2014/main" id="{148CCC4B-EAE6-4223-95B3-DAA4EDDD5A80}"/>
              </a:ext>
            </a:extLst>
          </p:cNvPr>
          <p:cNvSpPr/>
          <p:nvPr/>
        </p:nvSpPr>
        <p:spPr>
          <a:xfrm>
            <a:off x="9181729" y="2786499"/>
            <a:ext cx="311132" cy="186756"/>
          </a:xfrm>
          <a:custGeom>
            <a:avLst/>
            <a:gdLst/>
            <a:ahLst/>
            <a:cxnLst/>
            <a:rect l="l" t="t" r="r" b="b"/>
            <a:pathLst>
              <a:path w="513080" h="307975">
                <a:moveTo>
                  <a:pt x="0" y="307565"/>
                </a:moveTo>
                <a:lnTo>
                  <a:pt x="512608" y="0"/>
                </a:lnTo>
              </a:path>
            </a:pathLst>
          </a:custGeom>
          <a:ln w="6151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5" name="object 53">
            <a:extLst>
              <a:ext uri="{FF2B5EF4-FFF2-40B4-BE49-F238E27FC236}">
                <a16:creationId xmlns:a16="http://schemas.microsoft.com/office/drawing/2014/main" id="{EC68DEF7-0F25-4563-A333-9803CBBAD291}"/>
              </a:ext>
            </a:extLst>
          </p:cNvPr>
          <p:cNvSpPr/>
          <p:nvPr/>
        </p:nvSpPr>
        <p:spPr>
          <a:xfrm>
            <a:off x="8821143" y="2438351"/>
            <a:ext cx="311132" cy="186756"/>
          </a:xfrm>
          <a:custGeom>
            <a:avLst/>
            <a:gdLst/>
            <a:ahLst/>
            <a:cxnLst/>
            <a:rect l="l" t="t" r="r" b="b"/>
            <a:pathLst>
              <a:path w="513080" h="307975">
                <a:moveTo>
                  <a:pt x="0" y="307565"/>
                </a:moveTo>
                <a:lnTo>
                  <a:pt x="512608" y="0"/>
                </a:lnTo>
              </a:path>
            </a:pathLst>
          </a:custGeom>
          <a:ln w="61513">
            <a:solidFill>
              <a:srgbClr val="F0817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6" name="object 54">
            <a:extLst>
              <a:ext uri="{FF2B5EF4-FFF2-40B4-BE49-F238E27FC236}">
                <a16:creationId xmlns:a16="http://schemas.microsoft.com/office/drawing/2014/main" id="{FDA2A3BD-35A6-4C1A-B053-A214DCC468AC}"/>
              </a:ext>
            </a:extLst>
          </p:cNvPr>
          <p:cNvSpPr/>
          <p:nvPr/>
        </p:nvSpPr>
        <p:spPr>
          <a:xfrm>
            <a:off x="5967576" y="4446517"/>
            <a:ext cx="6204545" cy="460152"/>
          </a:xfrm>
          <a:custGeom>
            <a:avLst/>
            <a:gdLst/>
            <a:ahLst/>
            <a:cxnLst/>
            <a:rect l="l" t="t" r="r" b="b"/>
            <a:pathLst>
              <a:path w="10231755" h="758825">
                <a:moveTo>
                  <a:pt x="0" y="758661"/>
                </a:moveTo>
                <a:lnTo>
                  <a:pt x="10231671" y="758661"/>
                </a:lnTo>
                <a:lnTo>
                  <a:pt x="10231671" y="0"/>
                </a:lnTo>
                <a:lnTo>
                  <a:pt x="0" y="0"/>
                </a:lnTo>
                <a:lnTo>
                  <a:pt x="0" y="75866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7" name="object 55">
            <a:extLst>
              <a:ext uri="{FF2B5EF4-FFF2-40B4-BE49-F238E27FC236}">
                <a16:creationId xmlns:a16="http://schemas.microsoft.com/office/drawing/2014/main" id="{652C4B93-4CF1-46CC-B46E-AF6D37F8FFE0}"/>
              </a:ext>
            </a:extLst>
          </p:cNvPr>
          <p:cNvSpPr/>
          <p:nvPr/>
        </p:nvSpPr>
        <p:spPr>
          <a:xfrm>
            <a:off x="6172734" y="4527337"/>
            <a:ext cx="348483" cy="286103"/>
          </a:xfrm>
          <a:custGeom>
            <a:avLst/>
            <a:gdLst/>
            <a:ahLst/>
            <a:cxnLst/>
            <a:rect l="l" t="t" r="r" b="b"/>
            <a:pathLst>
              <a:path w="574675" h="471804">
                <a:moveTo>
                  <a:pt x="0" y="471600"/>
                </a:moveTo>
                <a:lnTo>
                  <a:pt x="574121" y="471600"/>
                </a:lnTo>
                <a:lnTo>
                  <a:pt x="574121" y="0"/>
                </a:lnTo>
                <a:lnTo>
                  <a:pt x="0" y="0"/>
                </a:lnTo>
                <a:lnTo>
                  <a:pt x="0" y="471600"/>
                </a:lnTo>
                <a:close/>
              </a:path>
            </a:pathLst>
          </a:custGeom>
          <a:solidFill>
            <a:srgbClr val="EC0E0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8" name="object 56">
            <a:extLst>
              <a:ext uri="{FF2B5EF4-FFF2-40B4-BE49-F238E27FC236}">
                <a16:creationId xmlns:a16="http://schemas.microsoft.com/office/drawing/2014/main" id="{0B3BEBBC-FCFC-464D-9792-9A1E4AF6AC87}"/>
              </a:ext>
            </a:extLst>
          </p:cNvPr>
          <p:cNvSpPr/>
          <p:nvPr/>
        </p:nvSpPr>
        <p:spPr>
          <a:xfrm>
            <a:off x="6172734" y="4527337"/>
            <a:ext cx="348483" cy="286103"/>
          </a:xfrm>
          <a:custGeom>
            <a:avLst/>
            <a:gdLst/>
            <a:ahLst/>
            <a:cxnLst/>
            <a:rect l="l" t="t" r="r" b="b"/>
            <a:pathLst>
              <a:path w="574675" h="471804">
                <a:moveTo>
                  <a:pt x="0" y="0"/>
                </a:moveTo>
                <a:lnTo>
                  <a:pt x="574121" y="0"/>
                </a:lnTo>
                <a:lnTo>
                  <a:pt x="574121" y="471600"/>
                </a:lnTo>
                <a:lnTo>
                  <a:pt x="0" y="471600"/>
                </a:lnTo>
                <a:lnTo>
                  <a:pt x="0" y="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9" name="object 57">
            <a:extLst>
              <a:ext uri="{FF2B5EF4-FFF2-40B4-BE49-F238E27FC236}">
                <a16:creationId xmlns:a16="http://schemas.microsoft.com/office/drawing/2014/main" id="{70F64500-2C0B-4FB1-B9D9-73E1035DAD2B}"/>
              </a:ext>
            </a:extLst>
          </p:cNvPr>
          <p:cNvSpPr/>
          <p:nvPr/>
        </p:nvSpPr>
        <p:spPr>
          <a:xfrm>
            <a:off x="6869031" y="4527337"/>
            <a:ext cx="348483" cy="286103"/>
          </a:xfrm>
          <a:custGeom>
            <a:avLst/>
            <a:gdLst/>
            <a:ahLst/>
            <a:cxnLst/>
            <a:rect l="l" t="t" r="r" b="b"/>
            <a:pathLst>
              <a:path w="574675" h="471804">
                <a:moveTo>
                  <a:pt x="0" y="471600"/>
                </a:moveTo>
                <a:lnTo>
                  <a:pt x="574121" y="471600"/>
                </a:lnTo>
                <a:lnTo>
                  <a:pt x="574121" y="0"/>
                </a:lnTo>
                <a:lnTo>
                  <a:pt x="0" y="0"/>
                </a:lnTo>
                <a:lnTo>
                  <a:pt x="0" y="471600"/>
                </a:lnTo>
                <a:close/>
              </a:path>
            </a:pathLst>
          </a:custGeom>
          <a:solidFill>
            <a:srgbClr val="ECAD0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0" name="object 58">
            <a:extLst>
              <a:ext uri="{FF2B5EF4-FFF2-40B4-BE49-F238E27FC236}">
                <a16:creationId xmlns:a16="http://schemas.microsoft.com/office/drawing/2014/main" id="{FB380A83-A030-41FD-930F-CEA4A47E49BB}"/>
              </a:ext>
            </a:extLst>
          </p:cNvPr>
          <p:cNvSpPr/>
          <p:nvPr/>
        </p:nvSpPr>
        <p:spPr>
          <a:xfrm>
            <a:off x="6869031" y="4527337"/>
            <a:ext cx="348483" cy="286103"/>
          </a:xfrm>
          <a:custGeom>
            <a:avLst/>
            <a:gdLst/>
            <a:ahLst/>
            <a:cxnLst/>
            <a:rect l="l" t="t" r="r" b="b"/>
            <a:pathLst>
              <a:path w="574675" h="471804">
                <a:moveTo>
                  <a:pt x="0" y="0"/>
                </a:moveTo>
                <a:lnTo>
                  <a:pt x="574121" y="0"/>
                </a:lnTo>
                <a:lnTo>
                  <a:pt x="574121" y="471600"/>
                </a:lnTo>
                <a:lnTo>
                  <a:pt x="0" y="471600"/>
                </a:lnTo>
                <a:lnTo>
                  <a:pt x="0" y="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1" name="object 59">
            <a:extLst>
              <a:ext uri="{FF2B5EF4-FFF2-40B4-BE49-F238E27FC236}">
                <a16:creationId xmlns:a16="http://schemas.microsoft.com/office/drawing/2014/main" id="{E02FE60D-8549-46CE-8460-00E8C328EED5}"/>
              </a:ext>
            </a:extLst>
          </p:cNvPr>
          <p:cNvSpPr/>
          <p:nvPr/>
        </p:nvSpPr>
        <p:spPr>
          <a:xfrm>
            <a:off x="7577761" y="4527337"/>
            <a:ext cx="335776" cy="286103"/>
          </a:xfrm>
          <a:custGeom>
            <a:avLst/>
            <a:gdLst/>
            <a:ahLst/>
            <a:cxnLst/>
            <a:rect l="l" t="t" r="r" b="b"/>
            <a:pathLst>
              <a:path w="553720" h="471804">
                <a:moveTo>
                  <a:pt x="0" y="471600"/>
                </a:moveTo>
                <a:lnTo>
                  <a:pt x="553617" y="471600"/>
                </a:lnTo>
                <a:lnTo>
                  <a:pt x="553617" y="0"/>
                </a:lnTo>
                <a:lnTo>
                  <a:pt x="0" y="0"/>
                </a:lnTo>
                <a:lnTo>
                  <a:pt x="0" y="471600"/>
                </a:lnTo>
                <a:close/>
              </a:path>
            </a:pathLst>
          </a:custGeom>
          <a:solidFill>
            <a:srgbClr val="E1EC0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2" name="object 60">
            <a:extLst>
              <a:ext uri="{FF2B5EF4-FFF2-40B4-BE49-F238E27FC236}">
                <a16:creationId xmlns:a16="http://schemas.microsoft.com/office/drawing/2014/main" id="{096F1286-382C-40C6-B96A-745F206B99B3}"/>
              </a:ext>
            </a:extLst>
          </p:cNvPr>
          <p:cNvSpPr/>
          <p:nvPr/>
        </p:nvSpPr>
        <p:spPr>
          <a:xfrm>
            <a:off x="7577761" y="4527337"/>
            <a:ext cx="335776" cy="286103"/>
          </a:xfrm>
          <a:custGeom>
            <a:avLst/>
            <a:gdLst/>
            <a:ahLst/>
            <a:cxnLst/>
            <a:rect l="l" t="t" r="r" b="b"/>
            <a:pathLst>
              <a:path w="553720" h="471804">
                <a:moveTo>
                  <a:pt x="0" y="0"/>
                </a:moveTo>
                <a:lnTo>
                  <a:pt x="553617" y="0"/>
                </a:lnTo>
                <a:lnTo>
                  <a:pt x="553617" y="471600"/>
                </a:lnTo>
                <a:lnTo>
                  <a:pt x="0" y="471600"/>
                </a:lnTo>
                <a:lnTo>
                  <a:pt x="0" y="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3" name="object 61">
            <a:extLst>
              <a:ext uri="{FF2B5EF4-FFF2-40B4-BE49-F238E27FC236}">
                <a16:creationId xmlns:a16="http://schemas.microsoft.com/office/drawing/2014/main" id="{464B5408-7013-4BB6-9409-872FD950F188}"/>
              </a:ext>
            </a:extLst>
          </p:cNvPr>
          <p:cNvSpPr/>
          <p:nvPr/>
        </p:nvSpPr>
        <p:spPr>
          <a:xfrm>
            <a:off x="8274053" y="4527337"/>
            <a:ext cx="335776" cy="286103"/>
          </a:xfrm>
          <a:custGeom>
            <a:avLst/>
            <a:gdLst/>
            <a:ahLst/>
            <a:cxnLst/>
            <a:rect l="l" t="t" r="r" b="b"/>
            <a:pathLst>
              <a:path w="553719" h="471804">
                <a:moveTo>
                  <a:pt x="0" y="471600"/>
                </a:moveTo>
                <a:lnTo>
                  <a:pt x="553617" y="471600"/>
                </a:lnTo>
                <a:lnTo>
                  <a:pt x="553617" y="0"/>
                </a:lnTo>
                <a:lnTo>
                  <a:pt x="0" y="0"/>
                </a:lnTo>
                <a:lnTo>
                  <a:pt x="0" y="471600"/>
                </a:lnTo>
                <a:close/>
              </a:path>
            </a:pathLst>
          </a:custGeom>
          <a:solidFill>
            <a:srgbClr val="0EEC2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4" name="object 62">
            <a:extLst>
              <a:ext uri="{FF2B5EF4-FFF2-40B4-BE49-F238E27FC236}">
                <a16:creationId xmlns:a16="http://schemas.microsoft.com/office/drawing/2014/main" id="{CB851CE0-F91B-4799-AF70-DB1F118A4C33}"/>
              </a:ext>
            </a:extLst>
          </p:cNvPr>
          <p:cNvSpPr/>
          <p:nvPr/>
        </p:nvSpPr>
        <p:spPr>
          <a:xfrm>
            <a:off x="8274053" y="4527337"/>
            <a:ext cx="335776" cy="286103"/>
          </a:xfrm>
          <a:custGeom>
            <a:avLst/>
            <a:gdLst/>
            <a:ahLst/>
            <a:cxnLst/>
            <a:rect l="l" t="t" r="r" b="b"/>
            <a:pathLst>
              <a:path w="553719" h="471804">
                <a:moveTo>
                  <a:pt x="0" y="0"/>
                </a:moveTo>
                <a:lnTo>
                  <a:pt x="553617" y="0"/>
                </a:lnTo>
                <a:lnTo>
                  <a:pt x="553617" y="471600"/>
                </a:lnTo>
                <a:lnTo>
                  <a:pt x="0" y="471600"/>
                </a:lnTo>
                <a:lnTo>
                  <a:pt x="0" y="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5" name="object 63">
            <a:extLst>
              <a:ext uri="{FF2B5EF4-FFF2-40B4-BE49-F238E27FC236}">
                <a16:creationId xmlns:a16="http://schemas.microsoft.com/office/drawing/2014/main" id="{CD4DC3A9-2DD0-4657-8401-C820BED7F1A0}"/>
              </a:ext>
            </a:extLst>
          </p:cNvPr>
          <p:cNvSpPr/>
          <p:nvPr/>
        </p:nvSpPr>
        <p:spPr>
          <a:xfrm>
            <a:off x="8970351" y="4527337"/>
            <a:ext cx="335776" cy="286103"/>
          </a:xfrm>
          <a:custGeom>
            <a:avLst/>
            <a:gdLst/>
            <a:ahLst/>
            <a:cxnLst/>
            <a:rect l="l" t="t" r="r" b="b"/>
            <a:pathLst>
              <a:path w="553719" h="471804">
                <a:moveTo>
                  <a:pt x="0" y="471600"/>
                </a:moveTo>
                <a:lnTo>
                  <a:pt x="553617" y="471600"/>
                </a:lnTo>
                <a:lnTo>
                  <a:pt x="553617" y="0"/>
                </a:lnTo>
                <a:lnTo>
                  <a:pt x="0" y="0"/>
                </a:lnTo>
                <a:lnTo>
                  <a:pt x="0" y="471600"/>
                </a:lnTo>
                <a:close/>
              </a:path>
            </a:pathLst>
          </a:custGeom>
          <a:solidFill>
            <a:srgbClr val="0EECC7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6" name="object 64">
            <a:extLst>
              <a:ext uri="{FF2B5EF4-FFF2-40B4-BE49-F238E27FC236}">
                <a16:creationId xmlns:a16="http://schemas.microsoft.com/office/drawing/2014/main" id="{6C7888A6-3ECD-4A12-8FCC-79A9063C761D}"/>
              </a:ext>
            </a:extLst>
          </p:cNvPr>
          <p:cNvSpPr/>
          <p:nvPr/>
        </p:nvSpPr>
        <p:spPr>
          <a:xfrm>
            <a:off x="8970351" y="4527337"/>
            <a:ext cx="335776" cy="286103"/>
          </a:xfrm>
          <a:custGeom>
            <a:avLst/>
            <a:gdLst/>
            <a:ahLst/>
            <a:cxnLst/>
            <a:rect l="l" t="t" r="r" b="b"/>
            <a:pathLst>
              <a:path w="553719" h="471804">
                <a:moveTo>
                  <a:pt x="0" y="0"/>
                </a:moveTo>
                <a:lnTo>
                  <a:pt x="553617" y="0"/>
                </a:lnTo>
                <a:lnTo>
                  <a:pt x="553617" y="471600"/>
                </a:lnTo>
                <a:lnTo>
                  <a:pt x="0" y="471600"/>
                </a:lnTo>
                <a:lnTo>
                  <a:pt x="0" y="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7" name="object 65">
            <a:extLst>
              <a:ext uri="{FF2B5EF4-FFF2-40B4-BE49-F238E27FC236}">
                <a16:creationId xmlns:a16="http://schemas.microsoft.com/office/drawing/2014/main" id="{1C09E6EB-B980-4802-BA4D-BC5C760FCB97}"/>
              </a:ext>
            </a:extLst>
          </p:cNvPr>
          <p:cNvSpPr/>
          <p:nvPr/>
        </p:nvSpPr>
        <p:spPr>
          <a:xfrm>
            <a:off x="9666650" y="4527337"/>
            <a:ext cx="335776" cy="286103"/>
          </a:xfrm>
          <a:custGeom>
            <a:avLst/>
            <a:gdLst/>
            <a:ahLst/>
            <a:cxnLst/>
            <a:rect l="l" t="t" r="r" b="b"/>
            <a:pathLst>
              <a:path w="553719" h="471804">
                <a:moveTo>
                  <a:pt x="0" y="471600"/>
                </a:moveTo>
                <a:lnTo>
                  <a:pt x="553617" y="471600"/>
                </a:lnTo>
                <a:lnTo>
                  <a:pt x="553617" y="0"/>
                </a:lnTo>
                <a:lnTo>
                  <a:pt x="0" y="0"/>
                </a:lnTo>
                <a:lnTo>
                  <a:pt x="0" y="471600"/>
                </a:lnTo>
                <a:close/>
              </a:path>
            </a:pathLst>
          </a:custGeom>
          <a:solidFill>
            <a:srgbClr val="0E78E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8" name="object 66">
            <a:extLst>
              <a:ext uri="{FF2B5EF4-FFF2-40B4-BE49-F238E27FC236}">
                <a16:creationId xmlns:a16="http://schemas.microsoft.com/office/drawing/2014/main" id="{2D65DB44-BFF0-42BE-832B-385CEF90671A}"/>
              </a:ext>
            </a:extLst>
          </p:cNvPr>
          <p:cNvSpPr/>
          <p:nvPr/>
        </p:nvSpPr>
        <p:spPr>
          <a:xfrm>
            <a:off x="9666650" y="4527337"/>
            <a:ext cx="335776" cy="286103"/>
          </a:xfrm>
          <a:custGeom>
            <a:avLst/>
            <a:gdLst/>
            <a:ahLst/>
            <a:cxnLst/>
            <a:rect l="l" t="t" r="r" b="b"/>
            <a:pathLst>
              <a:path w="553719" h="471804">
                <a:moveTo>
                  <a:pt x="0" y="0"/>
                </a:moveTo>
                <a:lnTo>
                  <a:pt x="553617" y="0"/>
                </a:lnTo>
                <a:lnTo>
                  <a:pt x="553617" y="471600"/>
                </a:lnTo>
                <a:lnTo>
                  <a:pt x="0" y="471600"/>
                </a:lnTo>
                <a:lnTo>
                  <a:pt x="0" y="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9" name="object 67">
            <a:extLst>
              <a:ext uri="{FF2B5EF4-FFF2-40B4-BE49-F238E27FC236}">
                <a16:creationId xmlns:a16="http://schemas.microsoft.com/office/drawing/2014/main" id="{E20D99C2-A0A4-4C7E-AF00-345A139AD813}"/>
              </a:ext>
            </a:extLst>
          </p:cNvPr>
          <p:cNvSpPr/>
          <p:nvPr/>
        </p:nvSpPr>
        <p:spPr>
          <a:xfrm>
            <a:off x="10362943" y="4527337"/>
            <a:ext cx="348483" cy="286103"/>
          </a:xfrm>
          <a:custGeom>
            <a:avLst/>
            <a:gdLst/>
            <a:ahLst/>
            <a:cxnLst/>
            <a:rect l="l" t="t" r="r" b="b"/>
            <a:pathLst>
              <a:path w="574675" h="471804">
                <a:moveTo>
                  <a:pt x="0" y="471600"/>
                </a:moveTo>
                <a:lnTo>
                  <a:pt x="574121" y="471600"/>
                </a:lnTo>
                <a:lnTo>
                  <a:pt x="574121" y="0"/>
                </a:lnTo>
                <a:lnTo>
                  <a:pt x="0" y="0"/>
                </a:lnTo>
                <a:lnTo>
                  <a:pt x="0" y="471600"/>
                </a:lnTo>
                <a:close/>
              </a:path>
            </a:pathLst>
          </a:custGeom>
          <a:solidFill>
            <a:srgbClr val="430EE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0" name="object 68">
            <a:extLst>
              <a:ext uri="{FF2B5EF4-FFF2-40B4-BE49-F238E27FC236}">
                <a16:creationId xmlns:a16="http://schemas.microsoft.com/office/drawing/2014/main" id="{F746FED7-E0AA-4BD1-AED1-846E509E5482}"/>
              </a:ext>
            </a:extLst>
          </p:cNvPr>
          <p:cNvSpPr/>
          <p:nvPr/>
        </p:nvSpPr>
        <p:spPr>
          <a:xfrm>
            <a:off x="10362943" y="4527337"/>
            <a:ext cx="348483" cy="286103"/>
          </a:xfrm>
          <a:custGeom>
            <a:avLst/>
            <a:gdLst/>
            <a:ahLst/>
            <a:cxnLst/>
            <a:rect l="l" t="t" r="r" b="b"/>
            <a:pathLst>
              <a:path w="574675" h="471804">
                <a:moveTo>
                  <a:pt x="0" y="0"/>
                </a:moveTo>
                <a:lnTo>
                  <a:pt x="574121" y="0"/>
                </a:lnTo>
                <a:lnTo>
                  <a:pt x="574121" y="471600"/>
                </a:lnTo>
                <a:lnTo>
                  <a:pt x="0" y="471600"/>
                </a:lnTo>
                <a:lnTo>
                  <a:pt x="0" y="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1" name="object 69">
            <a:extLst>
              <a:ext uri="{FF2B5EF4-FFF2-40B4-BE49-F238E27FC236}">
                <a16:creationId xmlns:a16="http://schemas.microsoft.com/office/drawing/2014/main" id="{4FFEC4C6-3403-4124-AFE1-B19A2B997B3B}"/>
              </a:ext>
            </a:extLst>
          </p:cNvPr>
          <p:cNvSpPr/>
          <p:nvPr/>
        </p:nvSpPr>
        <p:spPr>
          <a:xfrm>
            <a:off x="11059241" y="4527337"/>
            <a:ext cx="348483" cy="286103"/>
          </a:xfrm>
          <a:custGeom>
            <a:avLst/>
            <a:gdLst/>
            <a:ahLst/>
            <a:cxnLst/>
            <a:rect l="l" t="t" r="r" b="b"/>
            <a:pathLst>
              <a:path w="574675" h="471804">
                <a:moveTo>
                  <a:pt x="0" y="471600"/>
                </a:moveTo>
                <a:lnTo>
                  <a:pt x="574121" y="471600"/>
                </a:lnTo>
                <a:lnTo>
                  <a:pt x="574121" y="0"/>
                </a:lnTo>
                <a:lnTo>
                  <a:pt x="0" y="0"/>
                </a:lnTo>
                <a:lnTo>
                  <a:pt x="0" y="471600"/>
                </a:lnTo>
                <a:close/>
              </a:path>
            </a:pathLst>
          </a:custGeom>
          <a:solidFill>
            <a:srgbClr val="E10EE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2" name="object 70">
            <a:extLst>
              <a:ext uri="{FF2B5EF4-FFF2-40B4-BE49-F238E27FC236}">
                <a16:creationId xmlns:a16="http://schemas.microsoft.com/office/drawing/2014/main" id="{FB3E022E-F1D0-4328-B090-F77E8DAD3860}"/>
              </a:ext>
            </a:extLst>
          </p:cNvPr>
          <p:cNvSpPr/>
          <p:nvPr/>
        </p:nvSpPr>
        <p:spPr>
          <a:xfrm>
            <a:off x="11059241" y="4527337"/>
            <a:ext cx="348483" cy="286103"/>
          </a:xfrm>
          <a:custGeom>
            <a:avLst/>
            <a:gdLst/>
            <a:ahLst/>
            <a:cxnLst/>
            <a:rect l="l" t="t" r="r" b="b"/>
            <a:pathLst>
              <a:path w="574675" h="471804">
                <a:moveTo>
                  <a:pt x="0" y="0"/>
                </a:moveTo>
                <a:lnTo>
                  <a:pt x="574121" y="0"/>
                </a:lnTo>
                <a:lnTo>
                  <a:pt x="574121" y="471600"/>
                </a:lnTo>
                <a:lnTo>
                  <a:pt x="0" y="471600"/>
                </a:lnTo>
                <a:lnTo>
                  <a:pt x="0" y="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3" name="object 71">
            <a:extLst>
              <a:ext uri="{FF2B5EF4-FFF2-40B4-BE49-F238E27FC236}">
                <a16:creationId xmlns:a16="http://schemas.microsoft.com/office/drawing/2014/main" id="{DAA6FB3F-0662-495C-95B6-43BA6F37F7C0}"/>
              </a:ext>
            </a:extLst>
          </p:cNvPr>
          <p:cNvSpPr/>
          <p:nvPr/>
        </p:nvSpPr>
        <p:spPr>
          <a:xfrm>
            <a:off x="11767971" y="4527337"/>
            <a:ext cx="335776" cy="286103"/>
          </a:xfrm>
          <a:custGeom>
            <a:avLst/>
            <a:gdLst/>
            <a:ahLst/>
            <a:cxnLst/>
            <a:rect l="l" t="t" r="r" b="b"/>
            <a:pathLst>
              <a:path w="553719" h="471804">
                <a:moveTo>
                  <a:pt x="0" y="471600"/>
                </a:moveTo>
                <a:lnTo>
                  <a:pt x="553617" y="471600"/>
                </a:lnTo>
                <a:lnTo>
                  <a:pt x="553617" y="0"/>
                </a:lnTo>
                <a:lnTo>
                  <a:pt x="0" y="0"/>
                </a:lnTo>
                <a:lnTo>
                  <a:pt x="0" y="471600"/>
                </a:lnTo>
                <a:close/>
              </a:path>
            </a:pathLst>
          </a:custGeom>
          <a:solidFill>
            <a:srgbClr val="EC0E5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4" name="object 72">
            <a:extLst>
              <a:ext uri="{FF2B5EF4-FFF2-40B4-BE49-F238E27FC236}">
                <a16:creationId xmlns:a16="http://schemas.microsoft.com/office/drawing/2014/main" id="{E2A26123-CCBB-40BD-96D8-77FF1596C662}"/>
              </a:ext>
            </a:extLst>
          </p:cNvPr>
          <p:cNvSpPr/>
          <p:nvPr/>
        </p:nvSpPr>
        <p:spPr>
          <a:xfrm>
            <a:off x="11767971" y="4527337"/>
            <a:ext cx="335776" cy="286103"/>
          </a:xfrm>
          <a:custGeom>
            <a:avLst/>
            <a:gdLst/>
            <a:ahLst/>
            <a:cxnLst/>
            <a:rect l="l" t="t" r="r" b="b"/>
            <a:pathLst>
              <a:path w="553719" h="471804">
                <a:moveTo>
                  <a:pt x="0" y="0"/>
                </a:moveTo>
                <a:lnTo>
                  <a:pt x="553617" y="0"/>
                </a:lnTo>
                <a:lnTo>
                  <a:pt x="553617" y="471600"/>
                </a:lnTo>
                <a:lnTo>
                  <a:pt x="0" y="471600"/>
                </a:lnTo>
                <a:lnTo>
                  <a:pt x="0" y="0"/>
                </a:lnTo>
                <a:close/>
              </a:path>
            </a:pathLst>
          </a:custGeom>
          <a:ln w="2050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5" name="object 73">
            <a:extLst>
              <a:ext uri="{FF2B5EF4-FFF2-40B4-BE49-F238E27FC236}">
                <a16:creationId xmlns:a16="http://schemas.microsoft.com/office/drawing/2014/main" id="{E773C479-17B1-4719-AE07-5880056A5736}"/>
              </a:ext>
            </a:extLst>
          </p:cNvPr>
          <p:cNvSpPr/>
          <p:nvPr/>
        </p:nvSpPr>
        <p:spPr>
          <a:xfrm>
            <a:off x="7285565" y="4521119"/>
            <a:ext cx="124375" cy="311132"/>
          </a:xfrm>
          <a:custGeom>
            <a:avLst/>
            <a:gdLst/>
            <a:ahLst/>
            <a:cxnLst/>
            <a:rect l="l" t="t" r="r" b="b"/>
            <a:pathLst>
              <a:path w="205104" h="513079">
                <a:moveTo>
                  <a:pt x="205043" y="0"/>
                </a:moveTo>
                <a:lnTo>
                  <a:pt x="0" y="512608"/>
                </a:lnTo>
              </a:path>
            </a:pathLst>
          </a:custGeom>
          <a:ln w="41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6" name="object 74">
            <a:extLst>
              <a:ext uri="{FF2B5EF4-FFF2-40B4-BE49-F238E27FC236}">
                <a16:creationId xmlns:a16="http://schemas.microsoft.com/office/drawing/2014/main" id="{6ECB2C82-C22E-4BE8-AD2B-7C0728B7B4B7}"/>
              </a:ext>
            </a:extLst>
          </p:cNvPr>
          <p:cNvSpPr/>
          <p:nvPr/>
        </p:nvSpPr>
        <p:spPr>
          <a:xfrm>
            <a:off x="7994295" y="4533553"/>
            <a:ext cx="137083" cy="298425"/>
          </a:xfrm>
          <a:custGeom>
            <a:avLst/>
            <a:gdLst/>
            <a:ahLst/>
            <a:cxnLst/>
            <a:rect l="l" t="t" r="r" b="b"/>
            <a:pathLst>
              <a:path w="226059" h="492125">
                <a:moveTo>
                  <a:pt x="225547" y="0"/>
                </a:moveTo>
                <a:lnTo>
                  <a:pt x="0" y="492104"/>
                </a:lnTo>
              </a:path>
            </a:pathLst>
          </a:custGeom>
          <a:ln w="41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7" name="object 75">
            <a:extLst>
              <a:ext uri="{FF2B5EF4-FFF2-40B4-BE49-F238E27FC236}">
                <a16:creationId xmlns:a16="http://schemas.microsoft.com/office/drawing/2014/main" id="{26C21925-573C-40F5-9410-40C4C94A8CC8}"/>
              </a:ext>
            </a:extLst>
          </p:cNvPr>
          <p:cNvSpPr/>
          <p:nvPr/>
        </p:nvSpPr>
        <p:spPr>
          <a:xfrm>
            <a:off x="8690589" y="4521119"/>
            <a:ext cx="124375" cy="311132"/>
          </a:xfrm>
          <a:custGeom>
            <a:avLst/>
            <a:gdLst/>
            <a:ahLst/>
            <a:cxnLst/>
            <a:rect l="l" t="t" r="r" b="b"/>
            <a:pathLst>
              <a:path w="205105" h="513079">
                <a:moveTo>
                  <a:pt x="205043" y="0"/>
                </a:moveTo>
                <a:lnTo>
                  <a:pt x="0" y="512608"/>
                </a:lnTo>
              </a:path>
            </a:pathLst>
          </a:custGeom>
          <a:ln w="41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8" name="object 76">
            <a:extLst>
              <a:ext uri="{FF2B5EF4-FFF2-40B4-BE49-F238E27FC236}">
                <a16:creationId xmlns:a16="http://schemas.microsoft.com/office/drawing/2014/main" id="{8FB8D1D8-CEE9-4339-99D8-BE28FFE03A6B}"/>
              </a:ext>
            </a:extLst>
          </p:cNvPr>
          <p:cNvSpPr/>
          <p:nvPr/>
        </p:nvSpPr>
        <p:spPr>
          <a:xfrm>
            <a:off x="9374452" y="4533553"/>
            <a:ext cx="137083" cy="298425"/>
          </a:xfrm>
          <a:custGeom>
            <a:avLst/>
            <a:gdLst/>
            <a:ahLst/>
            <a:cxnLst/>
            <a:rect l="l" t="t" r="r" b="b"/>
            <a:pathLst>
              <a:path w="226059" h="492125">
                <a:moveTo>
                  <a:pt x="225547" y="0"/>
                </a:moveTo>
                <a:lnTo>
                  <a:pt x="0" y="492104"/>
                </a:lnTo>
              </a:path>
            </a:pathLst>
          </a:custGeom>
          <a:ln w="41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9" name="object 77">
            <a:extLst>
              <a:ext uri="{FF2B5EF4-FFF2-40B4-BE49-F238E27FC236}">
                <a16:creationId xmlns:a16="http://schemas.microsoft.com/office/drawing/2014/main" id="{0EC5B914-464F-4F31-A9DD-B2E88D1C7326}"/>
              </a:ext>
            </a:extLst>
          </p:cNvPr>
          <p:cNvSpPr/>
          <p:nvPr/>
        </p:nvSpPr>
        <p:spPr>
          <a:xfrm>
            <a:off x="10095618" y="4533553"/>
            <a:ext cx="124375" cy="311132"/>
          </a:xfrm>
          <a:custGeom>
            <a:avLst/>
            <a:gdLst/>
            <a:ahLst/>
            <a:cxnLst/>
            <a:rect l="l" t="t" r="r" b="b"/>
            <a:pathLst>
              <a:path w="205105" h="513079">
                <a:moveTo>
                  <a:pt x="205043" y="0"/>
                </a:moveTo>
                <a:lnTo>
                  <a:pt x="0" y="512608"/>
                </a:lnTo>
              </a:path>
            </a:pathLst>
          </a:custGeom>
          <a:ln w="41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0" name="object 78">
            <a:extLst>
              <a:ext uri="{FF2B5EF4-FFF2-40B4-BE49-F238E27FC236}">
                <a16:creationId xmlns:a16="http://schemas.microsoft.com/office/drawing/2014/main" id="{F987A1DA-2876-4389-B9C8-F0B2550B9A1A}"/>
              </a:ext>
            </a:extLst>
          </p:cNvPr>
          <p:cNvSpPr/>
          <p:nvPr/>
        </p:nvSpPr>
        <p:spPr>
          <a:xfrm>
            <a:off x="10791908" y="4521119"/>
            <a:ext cx="137083" cy="311132"/>
          </a:xfrm>
          <a:custGeom>
            <a:avLst/>
            <a:gdLst/>
            <a:ahLst/>
            <a:cxnLst/>
            <a:rect l="l" t="t" r="r" b="b"/>
            <a:pathLst>
              <a:path w="226059" h="513079">
                <a:moveTo>
                  <a:pt x="225547" y="0"/>
                </a:moveTo>
                <a:lnTo>
                  <a:pt x="0" y="512608"/>
                </a:lnTo>
              </a:path>
            </a:pathLst>
          </a:custGeom>
          <a:ln w="41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1" name="object 79">
            <a:extLst>
              <a:ext uri="{FF2B5EF4-FFF2-40B4-BE49-F238E27FC236}">
                <a16:creationId xmlns:a16="http://schemas.microsoft.com/office/drawing/2014/main" id="{A9C3EA45-02CB-4AD9-A3C2-AD812F014B52}"/>
              </a:ext>
            </a:extLst>
          </p:cNvPr>
          <p:cNvSpPr/>
          <p:nvPr/>
        </p:nvSpPr>
        <p:spPr>
          <a:xfrm>
            <a:off x="11488207" y="4533553"/>
            <a:ext cx="137083" cy="311132"/>
          </a:xfrm>
          <a:custGeom>
            <a:avLst/>
            <a:gdLst/>
            <a:ahLst/>
            <a:cxnLst/>
            <a:rect l="l" t="t" r="r" b="b"/>
            <a:pathLst>
              <a:path w="226059" h="513079">
                <a:moveTo>
                  <a:pt x="225547" y="0"/>
                </a:moveTo>
                <a:lnTo>
                  <a:pt x="0" y="512608"/>
                </a:lnTo>
              </a:path>
            </a:pathLst>
          </a:custGeom>
          <a:ln w="41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2" name="object 80">
            <a:extLst>
              <a:ext uri="{FF2B5EF4-FFF2-40B4-BE49-F238E27FC236}">
                <a16:creationId xmlns:a16="http://schemas.microsoft.com/office/drawing/2014/main" id="{107D62BB-DA8C-40DE-8663-5980995729A0}"/>
              </a:ext>
            </a:extLst>
          </p:cNvPr>
          <p:cNvSpPr/>
          <p:nvPr/>
        </p:nvSpPr>
        <p:spPr>
          <a:xfrm>
            <a:off x="6589265" y="4533553"/>
            <a:ext cx="137083" cy="311132"/>
          </a:xfrm>
          <a:custGeom>
            <a:avLst/>
            <a:gdLst/>
            <a:ahLst/>
            <a:cxnLst/>
            <a:rect l="l" t="t" r="r" b="b"/>
            <a:pathLst>
              <a:path w="226059" h="513079">
                <a:moveTo>
                  <a:pt x="225547" y="0"/>
                </a:moveTo>
                <a:lnTo>
                  <a:pt x="0" y="512608"/>
                </a:lnTo>
              </a:path>
            </a:pathLst>
          </a:custGeom>
          <a:ln w="41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3" name="object 93">
            <a:extLst>
              <a:ext uri="{FF2B5EF4-FFF2-40B4-BE49-F238E27FC236}">
                <a16:creationId xmlns:a16="http://schemas.microsoft.com/office/drawing/2014/main" id="{87C3737D-9CE0-4C84-8489-3D4004B2782D}"/>
              </a:ext>
            </a:extLst>
          </p:cNvPr>
          <p:cNvSpPr txBox="1"/>
          <p:nvPr/>
        </p:nvSpPr>
        <p:spPr>
          <a:xfrm>
            <a:off x="7290007" y="4516091"/>
            <a:ext cx="172894" cy="3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274"/>
              </a:lnSpc>
            </a:pPr>
            <a:r>
              <a:rPr sz="2335" b="1" spc="6" dirty="0">
                <a:latin typeface="Corbel"/>
                <a:cs typeface="Corbel"/>
              </a:rPr>
              <a:t>&gt;</a:t>
            </a:r>
            <a:endParaRPr sz="2335">
              <a:latin typeface="Corbel"/>
              <a:cs typeface="Corbel"/>
            </a:endParaRPr>
          </a:p>
        </p:txBody>
      </p:sp>
      <p:sp>
        <p:nvSpPr>
          <p:cNvPr id="134" name="object 94">
            <a:extLst>
              <a:ext uri="{FF2B5EF4-FFF2-40B4-BE49-F238E27FC236}">
                <a16:creationId xmlns:a16="http://schemas.microsoft.com/office/drawing/2014/main" id="{6C4A0AAD-18BC-4F1E-B5BD-6209C126381A}"/>
              </a:ext>
            </a:extLst>
          </p:cNvPr>
          <p:cNvSpPr txBox="1"/>
          <p:nvPr/>
        </p:nvSpPr>
        <p:spPr>
          <a:xfrm>
            <a:off x="10801017" y="4514538"/>
            <a:ext cx="172894" cy="3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274"/>
              </a:lnSpc>
            </a:pPr>
            <a:r>
              <a:rPr sz="2335" b="1" spc="6" dirty="0">
                <a:latin typeface="Corbel"/>
                <a:cs typeface="Corbel"/>
              </a:rPr>
              <a:t>&gt;</a:t>
            </a:r>
            <a:endParaRPr sz="2335">
              <a:latin typeface="Corbel"/>
              <a:cs typeface="Corbel"/>
            </a:endParaRPr>
          </a:p>
        </p:txBody>
      </p:sp>
      <p:sp>
        <p:nvSpPr>
          <p:cNvPr id="135" name="object 95">
            <a:extLst>
              <a:ext uri="{FF2B5EF4-FFF2-40B4-BE49-F238E27FC236}">
                <a16:creationId xmlns:a16="http://schemas.microsoft.com/office/drawing/2014/main" id="{B02505B7-4285-4225-8179-0A33659EF7A1}"/>
              </a:ext>
            </a:extLst>
          </p:cNvPr>
          <p:cNvSpPr txBox="1"/>
          <p:nvPr/>
        </p:nvSpPr>
        <p:spPr>
          <a:xfrm>
            <a:off x="8001842" y="4522309"/>
            <a:ext cx="172894" cy="3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274"/>
              </a:lnSpc>
            </a:pPr>
            <a:r>
              <a:rPr sz="2335" b="1" spc="6" dirty="0">
                <a:latin typeface="Corbel"/>
                <a:cs typeface="Corbel"/>
              </a:rPr>
              <a:t>&gt;</a:t>
            </a:r>
            <a:endParaRPr sz="2335">
              <a:latin typeface="Corbel"/>
              <a:cs typeface="Corbel"/>
            </a:endParaRPr>
          </a:p>
        </p:txBody>
      </p:sp>
      <p:sp>
        <p:nvSpPr>
          <p:cNvPr id="136" name="object 96">
            <a:extLst>
              <a:ext uri="{FF2B5EF4-FFF2-40B4-BE49-F238E27FC236}">
                <a16:creationId xmlns:a16="http://schemas.microsoft.com/office/drawing/2014/main" id="{0247078C-8CCE-448E-8136-BDBA682D86B4}"/>
              </a:ext>
            </a:extLst>
          </p:cNvPr>
          <p:cNvSpPr txBox="1"/>
          <p:nvPr/>
        </p:nvSpPr>
        <p:spPr>
          <a:xfrm>
            <a:off x="8695042" y="4517660"/>
            <a:ext cx="172894" cy="3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274"/>
              </a:lnSpc>
            </a:pPr>
            <a:r>
              <a:rPr sz="2335" b="1" spc="6" dirty="0">
                <a:latin typeface="Corbel"/>
                <a:cs typeface="Corbel"/>
              </a:rPr>
              <a:t>&gt;</a:t>
            </a:r>
            <a:endParaRPr sz="2335">
              <a:latin typeface="Corbel"/>
              <a:cs typeface="Corbel"/>
            </a:endParaRPr>
          </a:p>
        </p:txBody>
      </p:sp>
      <p:sp>
        <p:nvSpPr>
          <p:cNvPr id="137" name="object 97">
            <a:extLst>
              <a:ext uri="{FF2B5EF4-FFF2-40B4-BE49-F238E27FC236}">
                <a16:creationId xmlns:a16="http://schemas.microsoft.com/office/drawing/2014/main" id="{47158491-3F58-4AFD-B008-8511AA63E37D}"/>
              </a:ext>
            </a:extLst>
          </p:cNvPr>
          <p:cNvSpPr txBox="1"/>
          <p:nvPr/>
        </p:nvSpPr>
        <p:spPr>
          <a:xfrm>
            <a:off x="9386667" y="4523864"/>
            <a:ext cx="172894" cy="3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274"/>
              </a:lnSpc>
            </a:pPr>
            <a:r>
              <a:rPr sz="2335" b="1" spc="6" dirty="0">
                <a:latin typeface="Corbel"/>
                <a:cs typeface="Corbel"/>
              </a:rPr>
              <a:t>&gt;</a:t>
            </a:r>
            <a:endParaRPr sz="2335">
              <a:latin typeface="Corbel"/>
              <a:cs typeface="Corbel"/>
            </a:endParaRPr>
          </a:p>
        </p:txBody>
      </p:sp>
      <p:sp>
        <p:nvSpPr>
          <p:cNvPr id="138" name="object 98">
            <a:extLst>
              <a:ext uri="{FF2B5EF4-FFF2-40B4-BE49-F238E27FC236}">
                <a16:creationId xmlns:a16="http://schemas.microsoft.com/office/drawing/2014/main" id="{F12BFDE3-7E3A-4AF2-BDA5-3C7049DF8BF1}"/>
              </a:ext>
            </a:extLst>
          </p:cNvPr>
          <p:cNvSpPr txBox="1"/>
          <p:nvPr/>
        </p:nvSpPr>
        <p:spPr>
          <a:xfrm>
            <a:off x="6603035" y="4526972"/>
            <a:ext cx="172894" cy="3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274"/>
              </a:lnSpc>
            </a:pPr>
            <a:r>
              <a:rPr sz="2335" b="1" spc="6" dirty="0">
                <a:latin typeface="Corbel"/>
                <a:cs typeface="Corbel"/>
              </a:rPr>
              <a:t>&gt;</a:t>
            </a:r>
            <a:endParaRPr sz="2335">
              <a:latin typeface="Corbel"/>
              <a:cs typeface="Corbel"/>
            </a:endParaRPr>
          </a:p>
        </p:txBody>
      </p:sp>
      <p:sp>
        <p:nvSpPr>
          <p:cNvPr id="139" name="object 99">
            <a:extLst>
              <a:ext uri="{FF2B5EF4-FFF2-40B4-BE49-F238E27FC236}">
                <a16:creationId xmlns:a16="http://schemas.microsoft.com/office/drawing/2014/main" id="{10B8B721-F9DB-4865-B276-F58C68BDD2AD}"/>
              </a:ext>
            </a:extLst>
          </p:cNvPr>
          <p:cNvSpPr txBox="1"/>
          <p:nvPr/>
        </p:nvSpPr>
        <p:spPr>
          <a:xfrm>
            <a:off x="10098503" y="4530081"/>
            <a:ext cx="172894" cy="3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274"/>
              </a:lnSpc>
            </a:pPr>
            <a:r>
              <a:rPr sz="2335" b="1" spc="6" dirty="0">
                <a:latin typeface="Corbel"/>
                <a:cs typeface="Corbel"/>
              </a:rPr>
              <a:t>&gt;</a:t>
            </a:r>
            <a:endParaRPr sz="2335">
              <a:latin typeface="Corbel"/>
              <a:cs typeface="Corbel"/>
            </a:endParaRPr>
          </a:p>
        </p:txBody>
      </p:sp>
      <p:sp>
        <p:nvSpPr>
          <p:cNvPr id="140" name="object 100">
            <a:extLst>
              <a:ext uri="{FF2B5EF4-FFF2-40B4-BE49-F238E27FC236}">
                <a16:creationId xmlns:a16="http://schemas.microsoft.com/office/drawing/2014/main" id="{2C9126C4-19EA-4AC6-ABC6-34435ADB9FFC}"/>
              </a:ext>
            </a:extLst>
          </p:cNvPr>
          <p:cNvSpPr txBox="1"/>
          <p:nvPr/>
        </p:nvSpPr>
        <p:spPr>
          <a:xfrm>
            <a:off x="11494205" y="4530081"/>
            <a:ext cx="172894" cy="30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274"/>
              </a:lnSpc>
            </a:pPr>
            <a:r>
              <a:rPr sz="2335" b="1" spc="6" dirty="0">
                <a:latin typeface="Corbel"/>
                <a:cs typeface="Corbel"/>
              </a:rPr>
              <a:t>&gt;</a:t>
            </a:r>
            <a:endParaRPr sz="2335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249519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matoes | Color blind, Color vision, Color">
            <a:extLst>
              <a:ext uri="{FF2B5EF4-FFF2-40B4-BE49-F238E27FC236}">
                <a16:creationId xmlns:a16="http://schemas.microsoft.com/office/drawing/2014/main" id="{16FABE26-451E-463D-AF10-333C8A9DB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14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63757B7-670E-4801-AE7F-6C0D8B04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Colour-blind</a:t>
            </a:r>
          </a:p>
        </p:txBody>
      </p:sp>
    </p:spTree>
    <p:extLst>
      <p:ext uri="{BB962C8B-B14F-4D97-AF65-F5344CB8AC3E}">
        <p14:creationId xmlns:p14="http://schemas.microsoft.com/office/powerpoint/2010/main" val="25976240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3CCFBE-CB33-4E2F-9895-740B398D1AF3}"/>
              </a:ext>
            </a:extLst>
          </p:cNvPr>
          <p:cNvSpPr txBox="1"/>
          <p:nvPr/>
        </p:nvSpPr>
        <p:spPr>
          <a:xfrm>
            <a:off x="2388870" y="6397675"/>
            <a:ext cx="7553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https://www.color-blindness.com/coblis-color-blindness-simulator/</a:t>
            </a:r>
          </a:p>
        </p:txBody>
      </p:sp>
      <p:pic>
        <p:nvPicPr>
          <p:cNvPr id="7" name="Picture 6" descr="A picture containing qr code&#10;&#10;Description automatically generated">
            <a:extLst>
              <a:ext uri="{FF2B5EF4-FFF2-40B4-BE49-F238E27FC236}">
                <a16:creationId xmlns:a16="http://schemas.microsoft.com/office/drawing/2014/main" id="{79427924-276B-4726-88D9-FC1838FEB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09502" y="13358"/>
            <a:ext cx="9987742" cy="64140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BC9BB8-AC1B-4A39-870A-55E72118F7D2}"/>
              </a:ext>
            </a:extLst>
          </p:cNvPr>
          <p:cNvSpPr txBox="1"/>
          <p:nvPr/>
        </p:nvSpPr>
        <p:spPr>
          <a:xfrm>
            <a:off x="9012382" y="-260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precisionrifleblog.com/2019/04/28/pocket-rangefinder-field-test/color-blind-test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-nd/3.0/"/>
              </a:rPr>
              <a:t>CC BY-NC-ND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14894399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3757B7-670E-4801-AE7F-6C0D8B04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Colour-blind</a:t>
            </a:r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3F7C208E-B385-4264-8174-FDAC035D4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3" y="1626140"/>
            <a:ext cx="5206819" cy="4351338"/>
          </a:xfrm>
        </p:spPr>
        <p:txBody>
          <a:bodyPr/>
          <a:lstStyle/>
          <a:p>
            <a:pPr marL="0" indent="0">
              <a:buNone/>
            </a:pPr>
            <a:r>
              <a:rPr lang="en-CA" sz="3200" b="1" dirty="0">
                <a:solidFill>
                  <a:srgbClr val="FF0000"/>
                </a:solidFill>
              </a:rPr>
              <a:t>- Selective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FF0000"/>
                </a:solidFill>
              </a:rPr>
              <a:t>- Associative</a:t>
            </a:r>
            <a:r>
              <a:rPr lang="en-CA" sz="3200" dirty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FF0000"/>
                </a:solidFill>
              </a:rPr>
              <a:t>- Quantitative  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FF0000"/>
                </a:solidFill>
              </a:rPr>
              <a:t>- Order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FF0000"/>
                </a:solidFill>
              </a:rPr>
              <a:t>- Variations / Length / Resolution</a:t>
            </a:r>
          </a:p>
        </p:txBody>
      </p:sp>
      <p:pic>
        <p:nvPicPr>
          <p:cNvPr id="4100" name="Picture 4" descr="Image for post">
            <a:extLst>
              <a:ext uri="{FF2B5EF4-FFF2-40B4-BE49-F238E27FC236}">
                <a16:creationId xmlns:a16="http://schemas.microsoft.com/office/drawing/2014/main" id="{4E9BCC84-7712-480B-94DD-8D10BF3BD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51" y="3429000"/>
            <a:ext cx="554796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for post">
            <a:extLst>
              <a:ext uri="{FF2B5EF4-FFF2-40B4-BE49-F238E27FC236}">
                <a16:creationId xmlns:a16="http://schemas.microsoft.com/office/drawing/2014/main" id="{BB20D791-2BC8-4CD5-8965-523DE170A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57150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091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3757B7-670E-4801-AE7F-6C0D8B04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Colour-blind adjusted scales</a:t>
            </a:r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3F7C208E-B385-4264-8174-FDAC035D4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3" y="1626140"/>
            <a:ext cx="5206819" cy="4351338"/>
          </a:xfrm>
        </p:spPr>
        <p:txBody>
          <a:bodyPr/>
          <a:lstStyle/>
          <a:p>
            <a:pPr marL="0" indent="0">
              <a:buNone/>
            </a:pPr>
            <a:r>
              <a:rPr lang="en-CA" sz="3200" b="1" dirty="0">
                <a:solidFill>
                  <a:srgbClr val="FFC000"/>
                </a:solidFill>
              </a:rPr>
              <a:t>+/- Selective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FFC000"/>
                </a:solidFill>
              </a:rPr>
              <a:t>+/- Associative</a:t>
            </a:r>
            <a:r>
              <a:rPr lang="en-CA" sz="3200" dirty="0">
                <a:solidFill>
                  <a:srgbClr val="FFC000"/>
                </a:solidFill>
              </a:rPr>
              <a:t>  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FF0000"/>
                </a:solidFill>
              </a:rPr>
              <a:t>- Quantitative  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FF0000"/>
                </a:solidFill>
              </a:rPr>
              <a:t>- Order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FFC000"/>
                </a:solidFill>
              </a:rPr>
              <a:t>+/- Variations / Length / Resolution</a:t>
            </a:r>
          </a:p>
        </p:txBody>
      </p:sp>
      <p:pic>
        <p:nvPicPr>
          <p:cNvPr id="5122" name="Picture 2" descr="Image for post">
            <a:extLst>
              <a:ext uri="{FF2B5EF4-FFF2-40B4-BE49-F238E27FC236}">
                <a16:creationId xmlns:a16="http://schemas.microsoft.com/office/drawing/2014/main" id="{DFE2AFFB-F0E1-4F81-B503-21425AA2C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57150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for post">
            <a:extLst>
              <a:ext uri="{FF2B5EF4-FFF2-40B4-BE49-F238E27FC236}">
                <a16:creationId xmlns:a16="http://schemas.microsoft.com/office/drawing/2014/main" id="{E70E08F9-AFDE-455A-A137-527E8DA3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25761"/>
            <a:ext cx="5715000" cy="35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3109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68EB-AF5B-449A-B0E3-6FD19392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5FB2-944F-4A7D-86A6-EF054D7F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200" dirty="0"/>
              <a:t>Selective</a:t>
            </a:r>
          </a:p>
          <a:p>
            <a:pPr marL="0" indent="0">
              <a:buNone/>
            </a:pPr>
            <a:r>
              <a:rPr lang="en-CA" sz="3200" dirty="0"/>
              <a:t>Associative  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Quantitative  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Order</a:t>
            </a:r>
          </a:p>
          <a:p>
            <a:pPr marL="0" indent="0">
              <a:buNone/>
            </a:pPr>
            <a:r>
              <a:rPr lang="en-CA" sz="3200" dirty="0"/>
              <a:t>Variations / Length / Resolution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A0BB5D51-49C3-44BF-B7C2-C95CF91D69C8}"/>
              </a:ext>
            </a:extLst>
          </p:cNvPr>
          <p:cNvSpPr/>
          <p:nvPr/>
        </p:nvSpPr>
        <p:spPr>
          <a:xfrm>
            <a:off x="9027998" y="513865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4">
                <a:moveTo>
                  <a:pt x="0" y="1047088"/>
                </a:moveTo>
                <a:lnTo>
                  <a:pt x="1047088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DB2D339D-1E12-4EE7-8465-A7CFD17C4F3F}"/>
              </a:ext>
            </a:extLst>
          </p:cNvPr>
          <p:cNvSpPr/>
          <p:nvPr/>
        </p:nvSpPr>
        <p:spPr>
          <a:xfrm>
            <a:off x="9359198" y="710042"/>
            <a:ext cx="777830" cy="448985"/>
          </a:xfrm>
          <a:custGeom>
            <a:avLst/>
            <a:gdLst/>
            <a:ahLst/>
            <a:cxnLst/>
            <a:rect l="l" t="t" r="r" b="b"/>
            <a:pathLst>
              <a:path w="1282700" h="740410">
                <a:moveTo>
                  <a:pt x="0" y="740403"/>
                </a:moveTo>
                <a:lnTo>
                  <a:pt x="1282416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FFA33AB1-8736-48EE-BCF1-9C6AFDC546C6}"/>
              </a:ext>
            </a:extLst>
          </p:cNvPr>
          <p:cNvSpPr/>
          <p:nvPr/>
        </p:nvSpPr>
        <p:spPr>
          <a:xfrm>
            <a:off x="9815553" y="911306"/>
            <a:ext cx="867550" cy="232579"/>
          </a:xfrm>
          <a:custGeom>
            <a:avLst/>
            <a:gdLst/>
            <a:ahLst/>
            <a:cxnLst/>
            <a:rect l="l" t="t" r="r" b="b"/>
            <a:pathLst>
              <a:path w="1430655" h="383539">
                <a:moveTo>
                  <a:pt x="0" y="383261"/>
                </a:moveTo>
                <a:lnTo>
                  <a:pt x="1430349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F657785C-F373-4420-BE81-05AEA4415518}"/>
              </a:ext>
            </a:extLst>
          </p:cNvPr>
          <p:cNvSpPr/>
          <p:nvPr/>
        </p:nvSpPr>
        <p:spPr>
          <a:xfrm>
            <a:off x="10419388" y="1130700"/>
            <a:ext cx="897971" cy="0"/>
          </a:xfrm>
          <a:custGeom>
            <a:avLst/>
            <a:gdLst/>
            <a:ahLst/>
            <a:cxnLst/>
            <a:rect l="l" t="t" r="r" b="b"/>
            <a:pathLst>
              <a:path w="1480819">
                <a:moveTo>
                  <a:pt x="0" y="0"/>
                </a:moveTo>
                <a:lnTo>
                  <a:pt x="1480807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D853EA91-E23D-4E35-A3A9-9103096FF326}"/>
              </a:ext>
            </a:extLst>
          </p:cNvPr>
          <p:cNvSpPr/>
          <p:nvPr/>
        </p:nvSpPr>
        <p:spPr>
          <a:xfrm>
            <a:off x="8742242" y="442513"/>
            <a:ext cx="448985" cy="777830"/>
          </a:xfrm>
          <a:custGeom>
            <a:avLst/>
            <a:gdLst/>
            <a:ahLst/>
            <a:cxnLst/>
            <a:rect l="l" t="t" r="r" b="b"/>
            <a:pathLst>
              <a:path w="740409" h="1282700">
                <a:moveTo>
                  <a:pt x="0" y="1282416"/>
                </a:moveTo>
                <a:lnTo>
                  <a:pt x="74040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8094A4BA-303F-4507-B9AC-553A0F675198}"/>
              </a:ext>
            </a:extLst>
          </p:cNvPr>
          <p:cNvSpPr/>
          <p:nvPr/>
        </p:nvSpPr>
        <p:spPr>
          <a:xfrm>
            <a:off x="8571090" y="382361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56194DBF-0EF5-4A9B-96AC-5248E2B6D51F}"/>
              </a:ext>
            </a:extLst>
          </p:cNvPr>
          <p:cNvSpPr/>
          <p:nvPr/>
        </p:nvSpPr>
        <p:spPr>
          <a:xfrm>
            <a:off x="7480237" y="509375"/>
            <a:ext cx="644213" cy="644213"/>
          </a:xfrm>
          <a:custGeom>
            <a:avLst/>
            <a:gdLst/>
            <a:ahLst/>
            <a:cxnLst/>
            <a:rect l="l" t="t" r="r" b="b"/>
            <a:pathLst>
              <a:path w="1062355" h="1062354">
                <a:moveTo>
                  <a:pt x="1061896" y="1047088"/>
                </a:moveTo>
                <a:lnTo>
                  <a:pt x="14808" y="0"/>
                </a:lnTo>
                <a:lnTo>
                  <a:pt x="0" y="14808"/>
                </a:lnTo>
                <a:lnTo>
                  <a:pt x="1047088" y="1061896"/>
                </a:lnTo>
                <a:lnTo>
                  <a:pt x="1061896" y="1047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1C925735-955F-452F-954F-CD41F46F92D9}"/>
              </a:ext>
            </a:extLst>
          </p:cNvPr>
          <p:cNvSpPr/>
          <p:nvPr/>
        </p:nvSpPr>
        <p:spPr>
          <a:xfrm>
            <a:off x="7007649" y="704543"/>
            <a:ext cx="784377" cy="460152"/>
          </a:xfrm>
          <a:custGeom>
            <a:avLst/>
            <a:gdLst/>
            <a:ahLst/>
            <a:cxnLst/>
            <a:rect l="l" t="t" r="r" b="b"/>
            <a:pathLst>
              <a:path w="1293494" h="758825">
                <a:moveTo>
                  <a:pt x="1292887" y="740403"/>
                </a:moveTo>
                <a:lnTo>
                  <a:pt x="10470" y="0"/>
                </a:lnTo>
                <a:lnTo>
                  <a:pt x="0" y="18136"/>
                </a:lnTo>
                <a:lnTo>
                  <a:pt x="1282416" y="758539"/>
                </a:lnTo>
                <a:lnTo>
                  <a:pt x="1292887" y="7404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B783B2F9-3CD2-4229-8D5B-0A378C1A0501}"/>
              </a:ext>
            </a:extLst>
          </p:cNvPr>
          <p:cNvSpPr/>
          <p:nvPr/>
        </p:nvSpPr>
        <p:spPr>
          <a:xfrm>
            <a:off x="6463118" y="905173"/>
            <a:ext cx="871016" cy="244901"/>
          </a:xfrm>
          <a:custGeom>
            <a:avLst/>
            <a:gdLst/>
            <a:ahLst/>
            <a:cxnLst/>
            <a:rect l="l" t="t" r="r" b="b"/>
            <a:pathLst>
              <a:path w="1436370" h="403860">
                <a:moveTo>
                  <a:pt x="1435770" y="383261"/>
                </a:moveTo>
                <a:lnTo>
                  <a:pt x="5420" y="0"/>
                </a:lnTo>
                <a:lnTo>
                  <a:pt x="0" y="20228"/>
                </a:lnTo>
                <a:lnTo>
                  <a:pt x="1430349" y="403489"/>
                </a:lnTo>
                <a:lnTo>
                  <a:pt x="1435770" y="3832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84437BCD-72BE-425E-9AC5-A22511DEFE25}"/>
              </a:ext>
            </a:extLst>
          </p:cNvPr>
          <p:cNvSpPr/>
          <p:nvPr/>
        </p:nvSpPr>
        <p:spPr>
          <a:xfrm>
            <a:off x="5830328" y="1130700"/>
            <a:ext cx="897971" cy="0"/>
          </a:xfrm>
          <a:custGeom>
            <a:avLst/>
            <a:gdLst/>
            <a:ahLst/>
            <a:cxnLst/>
            <a:rect l="l" t="t" r="r" b="b"/>
            <a:pathLst>
              <a:path w="1480820">
                <a:moveTo>
                  <a:pt x="1480807" y="0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71806A16-EA88-44B8-9E3B-F1F9B3075F75}"/>
              </a:ext>
            </a:extLst>
          </p:cNvPr>
          <p:cNvSpPr/>
          <p:nvPr/>
        </p:nvSpPr>
        <p:spPr>
          <a:xfrm>
            <a:off x="7950957" y="439338"/>
            <a:ext cx="460152" cy="784377"/>
          </a:xfrm>
          <a:custGeom>
            <a:avLst/>
            <a:gdLst/>
            <a:ahLst/>
            <a:cxnLst/>
            <a:rect l="l" t="t" r="r" b="b"/>
            <a:pathLst>
              <a:path w="758825" h="1293495">
                <a:moveTo>
                  <a:pt x="758539" y="1282416"/>
                </a:moveTo>
                <a:lnTo>
                  <a:pt x="18136" y="0"/>
                </a:lnTo>
                <a:lnTo>
                  <a:pt x="0" y="10470"/>
                </a:lnTo>
                <a:lnTo>
                  <a:pt x="740403" y="1292887"/>
                </a:lnTo>
                <a:lnTo>
                  <a:pt x="758539" y="1282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81FCA91E-D5D0-4AAC-9D33-36160C20F717}"/>
              </a:ext>
            </a:extLst>
          </p:cNvPr>
          <p:cNvSpPr/>
          <p:nvPr/>
        </p:nvSpPr>
        <p:spPr>
          <a:xfrm>
            <a:off x="5415212" y="1980149"/>
            <a:ext cx="448985" cy="777830"/>
          </a:xfrm>
          <a:custGeom>
            <a:avLst/>
            <a:gdLst/>
            <a:ahLst/>
            <a:cxnLst/>
            <a:rect l="l" t="t" r="r" b="b"/>
            <a:pathLst>
              <a:path w="740409" h="1282700">
                <a:moveTo>
                  <a:pt x="0" y="1282416"/>
                </a:moveTo>
                <a:lnTo>
                  <a:pt x="74040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1D7D1C93-621D-4BF7-A3F6-E31296B68058}"/>
              </a:ext>
            </a:extLst>
          </p:cNvPr>
          <p:cNvSpPr/>
          <p:nvPr/>
        </p:nvSpPr>
        <p:spPr>
          <a:xfrm>
            <a:off x="5478708" y="2043645"/>
            <a:ext cx="448985" cy="777830"/>
          </a:xfrm>
          <a:custGeom>
            <a:avLst/>
            <a:gdLst/>
            <a:ahLst/>
            <a:cxnLst/>
            <a:rect l="l" t="t" r="r" b="b"/>
            <a:pathLst>
              <a:path w="740409" h="1282700">
                <a:moveTo>
                  <a:pt x="0" y="1282416"/>
                </a:moveTo>
                <a:lnTo>
                  <a:pt x="74040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id="{88583395-D58A-452A-AD03-B7015192B01B}"/>
              </a:ext>
            </a:extLst>
          </p:cNvPr>
          <p:cNvSpPr/>
          <p:nvPr/>
        </p:nvSpPr>
        <p:spPr>
          <a:xfrm>
            <a:off x="5542204" y="2107141"/>
            <a:ext cx="448985" cy="777830"/>
          </a:xfrm>
          <a:custGeom>
            <a:avLst/>
            <a:gdLst/>
            <a:ahLst/>
            <a:cxnLst/>
            <a:rect l="l" t="t" r="r" b="b"/>
            <a:pathLst>
              <a:path w="740409" h="1282700">
                <a:moveTo>
                  <a:pt x="0" y="1282416"/>
                </a:moveTo>
                <a:lnTo>
                  <a:pt x="74040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B0583E22-8C37-4470-9754-67D14E105D53}"/>
              </a:ext>
            </a:extLst>
          </p:cNvPr>
          <p:cNvSpPr/>
          <p:nvPr/>
        </p:nvSpPr>
        <p:spPr>
          <a:xfrm>
            <a:off x="5605699" y="2170636"/>
            <a:ext cx="448985" cy="777830"/>
          </a:xfrm>
          <a:custGeom>
            <a:avLst/>
            <a:gdLst/>
            <a:ahLst/>
            <a:cxnLst/>
            <a:rect l="l" t="t" r="r" b="b"/>
            <a:pathLst>
              <a:path w="740409" h="1282700">
                <a:moveTo>
                  <a:pt x="0" y="1282416"/>
                </a:moveTo>
                <a:lnTo>
                  <a:pt x="74040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A0D19AFB-10F3-4720-A1A3-846C9938D277}"/>
              </a:ext>
            </a:extLst>
          </p:cNvPr>
          <p:cNvSpPr/>
          <p:nvPr/>
        </p:nvSpPr>
        <p:spPr>
          <a:xfrm>
            <a:off x="5669194" y="2234131"/>
            <a:ext cx="448985" cy="777830"/>
          </a:xfrm>
          <a:custGeom>
            <a:avLst/>
            <a:gdLst/>
            <a:ahLst/>
            <a:cxnLst/>
            <a:rect l="l" t="t" r="r" b="b"/>
            <a:pathLst>
              <a:path w="740409" h="1282700">
                <a:moveTo>
                  <a:pt x="0" y="1282416"/>
                </a:moveTo>
                <a:lnTo>
                  <a:pt x="74040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20">
            <a:extLst>
              <a:ext uri="{FF2B5EF4-FFF2-40B4-BE49-F238E27FC236}">
                <a16:creationId xmlns:a16="http://schemas.microsoft.com/office/drawing/2014/main" id="{04F0662A-68FC-4140-9E17-703FF9D9063F}"/>
              </a:ext>
            </a:extLst>
          </p:cNvPr>
          <p:cNvSpPr/>
          <p:nvPr/>
        </p:nvSpPr>
        <p:spPr>
          <a:xfrm>
            <a:off x="5732690" y="2297627"/>
            <a:ext cx="448985" cy="777830"/>
          </a:xfrm>
          <a:custGeom>
            <a:avLst/>
            <a:gdLst/>
            <a:ahLst/>
            <a:cxnLst/>
            <a:rect l="l" t="t" r="r" b="b"/>
            <a:pathLst>
              <a:path w="740409" h="1282700">
                <a:moveTo>
                  <a:pt x="0" y="1282416"/>
                </a:moveTo>
                <a:lnTo>
                  <a:pt x="74040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21">
            <a:extLst>
              <a:ext uri="{FF2B5EF4-FFF2-40B4-BE49-F238E27FC236}">
                <a16:creationId xmlns:a16="http://schemas.microsoft.com/office/drawing/2014/main" id="{8A077901-D4FC-4644-8E1D-D803EAB1DD4B}"/>
              </a:ext>
            </a:extLst>
          </p:cNvPr>
          <p:cNvSpPr/>
          <p:nvPr/>
        </p:nvSpPr>
        <p:spPr>
          <a:xfrm>
            <a:off x="5796185" y="2361122"/>
            <a:ext cx="448985" cy="777830"/>
          </a:xfrm>
          <a:custGeom>
            <a:avLst/>
            <a:gdLst/>
            <a:ahLst/>
            <a:cxnLst/>
            <a:rect l="l" t="t" r="r" b="b"/>
            <a:pathLst>
              <a:path w="740409" h="1282700">
                <a:moveTo>
                  <a:pt x="0" y="1282416"/>
                </a:moveTo>
                <a:lnTo>
                  <a:pt x="74040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22">
            <a:extLst>
              <a:ext uri="{FF2B5EF4-FFF2-40B4-BE49-F238E27FC236}">
                <a16:creationId xmlns:a16="http://schemas.microsoft.com/office/drawing/2014/main" id="{B40F3822-8B51-48E9-AE21-BF6B65B1DA86}"/>
              </a:ext>
            </a:extLst>
          </p:cNvPr>
          <p:cNvSpPr/>
          <p:nvPr/>
        </p:nvSpPr>
        <p:spPr>
          <a:xfrm>
            <a:off x="5859681" y="2424618"/>
            <a:ext cx="448985" cy="777830"/>
          </a:xfrm>
          <a:custGeom>
            <a:avLst/>
            <a:gdLst/>
            <a:ahLst/>
            <a:cxnLst/>
            <a:rect l="l" t="t" r="r" b="b"/>
            <a:pathLst>
              <a:path w="740409" h="1282700">
                <a:moveTo>
                  <a:pt x="0" y="1282416"/>
                </a:moveTo>
                <a:lnTo>
                  <a:pt x="74040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689E980D-4FDC-4AA8-9272-457B3E6E9D03}"/>
              </a:ext>
            </a:extLst>
          </p:cNvPr>
          <p:cNvSpPr/>
          <p:nvPr/>
        </p:nvSpPr>
        <p:spPr>
          <a:xfrm>
            <a:off x="7737661" y="1793006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24">
            <a:extLst>
              <a:ext uri="{FF2B5EF4-FFF2-40B4-BE49-F238E27FC236}">
                <a16:creationId xmlns:a16="http://schemas.microsoft.com/office/drawing/2014/main" id="{B40EC795-8C32-4E1C-8D6D-FDEC7C383461}"/>
              </a:ext>
            </a:extLst>
          </p:cNvPr>
          <p:cNvSpPr/>
          <p:nvPr/>
        </p:nvSpPr>
        <p:spPr>
          <a:xfrm>
            <a:off x="7801156" y="1856501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25">
            <a:extLst>
              <a:ext uri="{FF2B5EF4-FFF2-40B4-BE49-F238E27FC236}">
                <a16:creationId xmlns:a16="http://schemas.microsoft.com/office/drawing/2014/main" id="{D1179E60-798A-4042-A054-EF13DC01CF9F}"/>
              </a:ext>
            </a:extLst>
          </p:cNvPr>
          <p:cNvSpPr/>
          <p:nvPr/>
        </p:nvSpPr>
        <p:spPr>
          <a:xfrm>
            <a:off x="7864652" y="1919997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26">
            <a:extLst>
              <a:ext uri="{FF2B5EF4-FFF2-40B4-BE49-F238E27FC236}">
                <a16:creationId xmlns:a16="http://schemas.microsoft.com/office/drawing/2014/main" id="{CDF0585D-3DC2-46DC-8E8B-F729147F85D3}"/>
              </a:ext>
            </a:extLst>
          </p:cNvPr>
          <p:cNvSpPr/>
          <p:nvPr/>
        </p:nvSpPr>
        <p:spPr>
          <a:xfrm>
            <a:off x="7928147" y="1983492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27">
            <a:extLst>
              <a:ext uri="{FF2B5EF4-FFF2-40B4-BE49-F238E27FC236}">
                <a16:creationId xmlns:a16="http://schemas.microsoft.com/office/drawing/2014/main" id="{2EB1A9EC-060E-4161-B9B8-D344CAB82A14}"/>
              </a:ext>
            </a:extLst>
          </p:cNvPr>
          <p:cNvSpPr/>
          <p:nvPr/>
        </p:nvSpPr>
        <p:spPr>
          <a:xfrm>
            <a:off x="7991643" y="2046988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28">
            <a:extLst>
              <a:ext uri="{FF2B5EF4-FFF2-40B4-BE49-F238E27FC236}">
                <a16:creationId xmlns:a16="http://schemas.microsoft.com/office/drawing/2014/main" id="{125FC128-8016-4702-B14D-DE104B5FB6A3}"/>
              </a:ext>
            </a:extLst>
          </p:cNvPr>
          <p:cNvSpPr/>
          <p:nvPr/>
        </p:nvSpPr>
        <p:spPr>
          <a:xfrm>
            <a:off x="8055138" y="2110483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29">
            <a:extLst>
              <a:ext uri="{FF2B5EF4-FFF2-40B4-BE49-F238E27FC236}">
                <a16:creationId xmlns:a16="http://schemas.microsoft.com/office/drawing/2014/main" id="{99866AED-E82D-4DDF-B97B-B3FA5387A08F}"/>
              </a:ext>
            </a:extLst>
          </p:cNvPr>
          <p:cNvSpPr/>
          <p:nvPr/>
        </p:nvSpPr>
        <p:spPr>
          <a:xfrm>
            <a:off x="8118634" y="2173979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object 30">
            <a:extLst>
              <a:ext uri="{FF2B5EF4-FFF2-40B4-BE49-F238E27FC236}">
                <a16:creationId xmlns:a16="http://schemas.microsoft.com/office/drawing/2014/main" id="{560E1E0C-012D-4901-9822-13664A68FDBA}"/>
              </a:ext>
            </a:extLst>
          </p:cNvPr>
          <p:cNvSpPr/>
          <p:nvPr/>
        </p:nvSpPr>
        <p:spPr>
          <a:xfrm>
            <a:off x="8182129" y="2237474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object 31">
            <a:extLst>
              <a:ext uri="{FF2B5EF4-FFF2-40B4-BE49-F238E27FC236}">
                <a16:creationId xmlns:a16="http://schemas.microsoft.com/office/drawing/2014/main" id="{8427111C-901F-486C-8692-A83EA6DA54F2}"/>
              </a:ext>
            </a:extLst>
          </p:cNvPr>
          <p:cNvSpPr/>
          <p:nvPr/>
        </p:nvSpPr>
        <p:spPr>
          <a:xfrm>
            <a:off x="8245625" y="2300970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object 32">
            <a:extLst>
              <a:ext uri="{FF2B5EF4-FFF2-40B4-BE49-F238E27FC236}">
                <a16:creationId xmlns:a16="http://schemas.microsoft.com/office/drawing/2014/main" id="{E06F3DF1-A1AC-4076-AD78-A1B35714C006}"/>
              </a:ext>
            </a:extLst>
          </p:cNvPr>
          <p:cNvSpPr/>
          <p:nvPr/>
        </p:nvSpPr>
        <p:spPr>
          <a:xfrm>
            <a:off x="8309121" y="2364465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" name="object 33">
            <a:extLst>
              <a:ext uri="{FF2B5EF4-FFF2-40B4-BE49-F238E27FC236}">
                <a16:creationId xmlns:a16="http://schemas.microsoft.com/office/drawing/2014/main" id="{AA988462-9878-4D6B-BC47-0518ECFB918F}"/>
              </a:ext>
            </a:extLst>
          </p:cNvPr>
          <p:cNvSpPr/>
          <p:nvPr/>
        </p:nvSpPr>
        <p:spPr>
          <a:xfrm>
            <a:off x="8372616" y="2427961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" name="object 34">
            <a:extLst>
              <a:ext uri="{FF2B5EF4-FFF2-40B4-BE49-F238E27FC236}">
                <a16:creationId xmlns:a16="http://schemas.microsoft.com/office/drawing/2014/main" id="{F1F192DE-DDB0-4E4D-B563-7A1C4857DB0A}"/>
              </a:ext>
            </a:extLst>
          </p:cNvPr>
          <p:cNvSpPr/>
          <p:nvPr/>
        </p:nvSpPr>
        <p:spPr>
          <a:xfrm>
            <a:off x="7218750" y="4262790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" name="object 35">
            <a:extLst>
              <a:ext uri="{FF2B5EF4-FFF2-40B4-BE49-F238E27FC236}">
                <a16:creationId xmlns:a16="http://schemas.microsoft.com/office/drawing/2014/main" id="{68DA987B-E35F-49C4-90D3-A400944E4032}"/>
              </a:ext>
            </a:extLst>
          </p:cNvPr>
          <p:cNvSpPr/>
          <p:nvPr/>
        </p:nvSpPr>
        <p:spPr>
          <a:xfrm>
            <a:off x="8180217" y="4361382"/>
            <a:ext cx="777830" cy="448985"/>
          </a:xfrm>
          <a:custGeom>
            <a:avLst/>
            <a:gdLst/>
            <a:ahLst/>
            <a:cxnLst/>
            <a:rect l="l" t="t" r="r" b="b"/>
            <a:pathLst>
              <a:path w="1282700" h="740409">
                <a:moveTo>
                  <a:pt x="0" y="740403"/>
                </a:moveTo>
                <a:lnTo>
                  <a:pt x="1282416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" name="object 36">
            <a:extLst>
              <a:ext uri="{FF2B5EF4-FFF2-40B4-BE49-F238E27FC236}">
                <a16:creationId xmlns:a16="http://schemas.microsoft.com/office/drawing/2014/main" id="{CF538FE7-5E07-4F7A-92DD-62B69D63638A}"/>
              </a:ext>
            </a:extLst>
          </p:cNvPr>
          <p:cNvSpPr/>
          <p:nvPr/>
        </p:nvSpPr>
        <p:spPr>
          <a:xfrm>
            <a:off x="9278367" y="4562647"/>
            <a:ext cx="867550" cy="232579"/>
          </a:xfrm>
          <a:custGeom>
            <a:avLst/>
            <a:gdLst/>
            <a:ahLst/>
            <a:cxnLst/>
            <a:rect l="l" t="t" r="r" b="b"/>
            <a:pathLst>
              <a:path w="1430655" h="383540">
                <a:moveTo>
                  <a:pt x="0" y="383261"/>
                </a:moveTo>
                <a:lnTo>
                  <a:pt x="1430349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" name="object 37">
            <a:extLst>
              <a:ext uri="{FF2B5EF4-FFF2-40B4-BE49-F238E27FC236}">
                <a16:creationId xmlns:a16="http://schemas.microsoft.com/office/drawing/2014/main" id="{A86C01CA-E72F-4B52-A6D7-46740E43151A}"/>
              </a:ext>
            </a:extLst>
          </p:cNvPr>
          <p:cNvSpPr/>
          <p:nvPr/>
        </p:nvSpPr>
        <p:spPr>
          <a:xfrm>
            <a:off x="10575047" y="4841007"/>
            <a:ext cx="897971" cy="0"/>
          </a:xfrm>
          <a:custGeom>
            <a:avLst/>
            <a:gdLst/>
            <a:ahLst/>
            <a:cxnLst/>
            <a:rect l="l" t="t" r="r" b="b"/>
            <a:pathLst>
              <a:path w="1480819">
                <a:moveTo>
                  <a:pt x="0" y="0"/>
                </a:moveTo>
                <a:lnTo>
                  <a:pt x="1480807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" name="object 38">
            <a:extLst>
              <a:ext uri="{FF2B5EF4-FFF2-40B4-BE49-F238E27FC236}">
                <a16:creationId xmlns:a16="http://schemas.microsoft.com/office/drawing/2014/main" id="{7C16F97E-BDB2-4829-8408-0736FC6FC0BB}"/>
              </a:ext>
            </a:extLst>
          </p:cNvPr>
          <p:cNvSpPr/>
          <p:nvPr/>
        </p:nvSpPr>
        <p:spPr>
          <a:xfrm>
            <a:off x="6441418" y="4197044"/>
            <a:ext cx="448985" cy="777830"/>
          </a:xfrm>
          <a:custGeom>
            <a:avLst/>
            <a:gdLst/>
            <a:ahLst/>
            <a:cxnLst/>
            <a:rect l="l" t="t" r="r" b="b"/>
            <a:pathLst>
              <a:path w="740409" h="1282700">
                <a:moveTo>
                  <a:pt x="0" y="1282416"/>
                </a:moveTo>
                <a:lnTo>
                  <a:pt x="74040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42A0603D-90F3-4E81-83F6-C598F1C97FF4}"/>
              </a:ext>
            </a:extLst>
          </p:cNvPr>
          <p:cNvSpPr txBox="1"/>
          <p:nvPr/>
        </p:nvSpPr>
        <p:spPr>
          <a:xfrm>
            <a:off x="6999379" y="4376977"/>
            <a:ext cx="207935" cy="393817"/>
          </a:xfrm>
          <a:prstGeom prst="rect">
            <a:avLst/>
          </a:prstGeom>
        </p:spPr>
        <p:txBody>
          <a:bodyPr vert="horz" wrap="square" lIns="0" tIns="11167" rIns="0" bIns="0" rtlCol="0">
            <a:spAutoFit/>
          </a:bodyPr>
          <a:lstStyle/>
          <a:p>
            <a:pPr marL="7701">
              <a:spcBef>
                <a:spcPts val="88"/>
              </a:spcBef>
            </a:pPr>
            <a:r>
              <a:rPr sz="2486" spc="6" dirty="0">
                <a:latin typeface="Century Gothic"/>
                <a:cs typeface="Century Gothic"/>
              </a:rPr>
              <a:t>&gt;</a:t>
            </a:r>
            <a:endParaRPr sz="2486">
              <a:latin typeface="Century Gothic"/>
              <a:cs typeface="Century Gothic"/>
            </a:endParaRPr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FBAD32FE-ED4A-4847-980D-0C509F35624F}"/>
              </a:ext>
            </a:extLst>
          </p:cNvPr>
          <p:cNvSpPr txBox="1"/>
          <p:nvPr/>
        </p:nvSpPr>
        <p:spPr>
          <a:xfrm>
            <a:off x="7873656" y="4381507"/>
            <a:ext cx="207935" cy="393817"/>
          </a:xfrm>
          <a:prstGeom prst="rect">
            <a:avLst/>
          </a:prstGeom>
        </p:spPr>
        <p:txBody>
          <a:bodyPr vert="horz" wrap="square" lIns="0" tIns="11167" rIns="0" bIns="0" rtlCol="0">
            <a:spAutoFit/>
          </a:bodyPr>
          <a:lstStyle/>
          <a:p>
            <a:pPr marL="7701">
              <a:spcBef>
                <a:spcPts val="88"/>
              </a:spcBef>
            </a:pPr>
            <a:r>
              <a:rPr sz="2486" spc="6" dirty="0">
                <a:latin typeface="Century Gothic"/>
                <a:cs typeface="Century Gothic"/>
              </a:rPr>
              <a:t>&gt;</a:t>
            </a:r>
            <a:endParaRPr sz="2486">
              <a:latin typeface="Century Gothic"/>
              <a:cs typeface="Century Gothic"/>
            </a:endParaRPr>
          </a:p>
        </p:txBody>
      </p:sp>
      <p:sp>
        <p:nvSpPr>
          <p:cNvPr id="53" name="object 54">
            <a:extLst>
              <a:ext uri="{FF2B5EF4-FFF2-40B4-BE49-F238E27FC236}">
                <a16:creationId xmlns:a16="http://schemas.microsoft.com/office/drawing/2014/main" id="{EB7F6F14-6E7C-40DE-865D-E563C552D580}"/>
              </a:ext>
            </a:extLst>
          </p:cNvPr>
          <p:cNvSpPr txBox="1"/>
          <p:nvPr/>
        </p:nvSpPr>
        <p:spPr>
          <a:xfrm>
            <a:off x="9057498" y="4386037"/>
            <a:ext cx="207935" cy="393817"/>
          </a:xfrm>
          <a:prstGeom prst="rect">
            <a:avLst/>
          </a:prstGeom>
        </p:spPr>
        <p:txBody>
          <a:bodyPr vert="horz" wrap="square" lIns="0" tIns="11167" rIns="0" bIns="0" rtlCol="0">
            <a:spAutoFit/>
          </a:bodyPr>
          <a:lstStyle/>
          <a:p>
            <a:pPr marL="7701">
              <a:spcBef>
                <a:spcPts val="88"/>
              </a:spcBef>
            </a:pPr>
            <a:r>
              <a:rPr sz="2486" spc="6" dirty="0">
                <a:latin typeface="Century Gothic"/>
                <a:cs typeface="Century Gothic"/>
              </a:rPr>
              <a:t>&gt;</a:t>
            </a:r>
            <a:endParaRPr sz="2486">
              <a:latin typeface="Century Gothic"/>
              <a:cs typeface="Century Gothic"/>
            </a:endParaRPr>
          </a:p>
        </p:txBody>
      </p:sp>
      <p:sp>
        <p:nvSpPr>
          <p:cNvPr id="54" name="object 55">
            <a:extLst>
              <a:ext uri="{FF2B5EF4-FFF2-40B4-BE49-F238E27FC236}">
                <a16:creationId xmlns:a16="http://schemas.microsoft.com/office/drawing/2014/main" id="{FFCDE2ED-1F27-45E1-A30C-DD58FAD6111D}"/>
              </a:ext>
            </a:extLst>
          </p:cNvPr>
          <p:cNvSpPr txBox="1"/>
          <p:nvPr/>
        </p:nvSpPr>
        <p:spPr>
          <a:xfrm>
            <a:off x="10349969" y="4386037"/>
            <a:ext cx="207935" cy="393817"/>
          </a:xfrm>
          <a:prstGeom prst="rect">
            <a:avLst/>
          </a:prstGeom>
        </p:spPr>
        <p:txBody>
          <a:bodyPr vert="horz" wrap="square" lIns="0" tIns="11167" rIns="0" bIns="0" rtlCol="0">
            <a:spAutoFit/>
          </a:bodyPr>
          <a:lstStyle/>
          <a:p>
            <a:pPr marL="7701">
              <a:spcBef>
                <a:spcPts val="88"/>
              </a:spcBef>
            </a:pPr>
            <a:r>
              <a:rPr sz="2486" spc="6" dirty="0">
                <a:latin typeface="Century Gothic"/>
                <a:cs typeface="Century Gothic"/>
              </a:rPr>
              <a:t>&gt;</a:t>
            </a:r>
            <a:endParaRPr sz="2486">
              <a:latin typeface="Century Gothic"/>
              <a:cs typeface="Century Gothic"/>
            </a:endParaRPr>
          </a:p>
        </p:txBody>
      </p:sp>
      <p:sp>
        <p:nvSpPr>
          <p:cNvPr id="55" name="object 56">
            <a:extLst>
              <a:ext uri="{FF2B5EF4-FFF2-40B4-BE49-F238E27FC236}">
                <a16:creationId xmlns:a16="http://schemas.microsoft.com/office/drawing/2014/main" id="{8B3B45EB-F473-43D7-AEAF-8432B8C4250B}"/>
              </a:ext>
            </a:extLst>
          </p:cNvPr>
          <p:cNvSpPr txBox="1"/>
          <p:nvPr/>
        </p:nvSpPr>
        <p:spPr>
          <a:xfrm>
            <a:off x="11642434" y="4386037"/>
            <a:ext cx="203314" cy="393817"/>
          </a:xfrm>
          <a:prstGeom prst="rect">
            <a:avLst/>
          </a:prstGeom>
        </p:spPr>
        <p:txBody>
          <a:bodyPr vert="horz" wrap="square" lIns="0" tIns="11167" rIns="0" bIns="0" rtlCol="0">
            <a:spAutoFit/>
          </a:bodyPr>
          <a:lstStyle/>
          <a:p>
            <a:pPr marL="7701">
              <a:spcBef>
                <a:spcPts val="88"/>
              </a:spcBef>
            </a:pPr>
            <a:r>
              <a:rPr sz="2486" spc="6" dirty="0">
                <a:latin typeface="Century Gothic"/>
                <a:cs typeface="Century Gothic"/>
              </a:rPr>
              <a:t>?</a:t>
            </a:r>
            <a:endParaRPr sz="2486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330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68EB-AF5B-449A-B0E3-6FD19392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5FB2-944F-4A7D-86A6-EF054D7F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Selective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Associative</a:t>
            </a:r>
            <a:r>
              <a:rPr lang="en-CA" sz="3200" dirty="0"/>
              <a:t>  </a:t>
            </a:r>
          </a:p>
          <a:p>
            <a:pPr marL="0" indent="0">
              <a:buNone/>
            </a:pPr>
            <a:endParaRPr lang="en-CA" sz="3200" dirty="0"/>
          </a:p>
          <a:p>
            <a:pPr>
              <a:buFontTx/>
              <a:buChar char="-"/>
            </a:pPr>
            <a:r>
              <a:rPr lang="en-CA" sz="3200" b="1" dirty="0">
                <a:solidFill>
                  <a:srgbClr val="FF0000"/>
                </a:solidFill>
              </a:rPr>
              <a:t>Quantitative  </a:t>
            </a:r>
          </a:p>
          <a:p>
            <a:pPr>
              <a:buFontTx/>
              <a:buChar char="-"/>
            </a:pPr>
            <a:endParaRPr lang="en-CA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3200" b="1" dirty="0">
                <a:solidFill>
                  <a:srgbClr val="FF0000"/>
                </a:solidFill>
              </a:rPr>
              <a:t>- Order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Variations / Length / Resolution (~5 in 2D, ? In 3D)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A0BB5D51-49C3-44BF-B7C2-C95CF91D69C8}"/>
              </a:ext>
            </a:extLst>
          </p:cNvPr>
          <p:cNvSpPr/>
          <p:nvPr/>
        </p:nvSpPr>
        <p:spPr>
          <a:xfrm>
            <a:off x="9027998" y="513865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4">
                <a:moveTo>
                  <a:pt x="0" y="1047088"/>
                </a:moveTo>
                <a:lnTo>
                  <a:pt x="1047088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DB2D339D-1E12-4EE7-8465-A7CFD17C4F3F}"/>
              </a:ext>
            </a:extLst>
          </p:cNvPr>
          <p:cNvSpPr/>
          <p:nvPr/>
        </p:nvSpPr>
        <p:spPr>
          <a:xfrm>
            <a:off x="9359198" y="710042"/>
            <a:ext cx="777830" cy="448985"/>
          </a:xfrm>
          <a:custGeom>
            <a:avLst/>
            <a:gdLst/>
            <a:ahLst/>
            <a:cxnLst/>
            <a:rect l="l" t="t" r="r" b="b"/>
            <a:pathLst>
              <a:path w="1282700" h="740410">
                <a:moveTo>
                  <a:pt x="0" y="740403"/>
                </a:moveTo>
                <a:lnTo>
                  <a:pt x="1282416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FFA33AB1-8736-48EE-BCF1-9C6AFDC546C6}"/>
              </a:ext>
            </a:extLst>
          </p:cNvPr>
          <p:cNvSpPr/>
          <p:nvPr/>
        </p:nvSpPr>
        <p:spPr>
          <a:xfrm>
            <a:off x="9815553" y="911306"/>
            <a:ext cx="867550" cy="232579"/>
          </a:xfrm>
          <a:custGeom>
            <a:avLst/>
            <a:gdLst/>
            <a:ahLst/>
            <a:cxnLst/>
            <a:rect l="l" t="t" r="r" b="b"/>
            <a:pathLst>
              <a:path w="1430655" h="383539">
                <a:moveTo>
                  <a:pt x="0" y="383261"/>
                </a:moveTo>
                <a:lnTo>
                  <a:pt x="1430349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F657785C-F373-4420-BE81-05AEA4415518}"/>
              </a:ext>
            </a:extLst>
          </p:cNvPr>
          <p:cNvSpPr/>
          <p:nvPr/>
        </p:nvSpPr>
        <p:spPr>
          <a:xfrm>
            <a:off x="10419388" y="1130700"/>
            <a:ext cx="897971" cy="0"/>
          </a:xfrm>
          <a:custGeom>
            <a:avLst/>
            <a:gdLst/>
            <a:ahLst/>
            <a:cxnLst/>
            <a:rect l="l" t="t" r="r" b="b"/>
            <a:pathLst>
              <a:path w="1480819">
                <a:moveTo>
                  <a:pt x="0" y="0"/>
                </a:moveTo>
                <a:lnTo>
                  <a:pt x="1480807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D853EA91-E23D-4E35-A3A9-9103096FF326}"/>
              </a:ext>
            </a:extLst>
          </p:cNvPr>
          <p:cNvSpPr/>
          <p:nvPr/>
        </p:nvSpPr>
        <p:spPr>
          <a:xfrm>
            <a:off x="8742242" y="442513"/>
            <a:ext cx="448985" cy="777830"/>
          </a:xfrm>
          <a:custGeom>
            <a:avLst/>
            <a:gdLst/>
            <a:ahLst/>
            <a:cxnLst/>
            <a:rect l="l" t="t" r="r" b="b"/>
            <a:pathLst>
              <a:path w="740409" h="1282700">
                <a:moveTo>
                  <a:pt x="0" y="1282416"/>
                </a:moveTo>
                <a:lnTo>
                  <a:pt x="74040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8094A4BA-303F-4507-B9AC-553A0F675198}"/>
              </a:ext>
            </a:extLst>
          </p:cNvPr>
          <p:cNvSpPr/>
          <p:nvPr/>
        </p:nvSpPr>
        <p:spPr>
          <a:xfrm>
            <a:off x="8571090" y="382361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56194DBF-0EF5-4A9B-96AC-5248E2B6D51F}"/>
              </a:ext>
            </a:extLst>
          </p:cNvPr>
          <p:cNvSpPr/>
          <p:nvPr/>
        </p:nvSpPr>
        <p:spPr>
          <a:xfrm>
            <a:off x="7480237" y="509375"/>
            <a:ext cx="644213" cy="644213"/>
          </a:xfrm>
          <a:custGeom>
            <a:avLst/>
            <a:gdLst/>
            <a:ahLst/>
            <a:cxnLst/>
            <a:rect l="l" t="t" r="r" b="b"/>
            <a:pathLst>
              <a:path w="1062355" h="1062354">
                <a:moveTo>
                  <a:pt x="1061896" y="1047088"/>
                </a:moveTo>
                <a:lnTo>
                  <a:pt x="14808" y="0"/>
                </a:lnTo>
                <a:lnTo>
                  <a:pt x="0" y="14808"/>
                </a:lnTo>
                <a:lnTo>
                  <a:pt x="1047088" y="1061896"/>
                </a:lnTo>
                <a:lnTo>
                  <a:pt x="1061896" y="1047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1C925735-955F-452F-954F-CD41F46F92D9}"/>
              </a:ext>
            </a:extLst>
          </p:cNvPr>
          <p:cNvSpPr/>
          <p:nvPr/>
        </p:nvSpPr>
        <p:spPr>
          <a:xfrm>
            <a:off x="7007649" y="704543"/>
            <a:ext cx="784377" cy="460152"/>
          </a:xfrm>
          <a:custGeom>
            <a:avLst/>
            <a:gdLst/>
            <a:ahLst/>
            <a:cxnLst/>
            <a:rect l="l" t="t" r="r" b="b"/>
            <a:pathLst>
              <a:path w="1293494" h="758825">
                <a:moveTo>
                  <a:pt x="1292887" y="740403"/>
                </a:moveTo>
                <a:lnTo>
                  <a:pt x="10470" y="0"/>
                </a:lnTo>
                <a:lnTo>
                  <a:pt x="0" y="18136"/>
                </a:lnTo>
                <a:lnTo>
                  <a:pt x="1282416" y="758539"/>
                </a:lnTo>
                <a:lnTo>
                  <a:pt x="1292887" y="7404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B783B2F9-3CD2-4229-8D5B-0A378C1A0501}"/>
              </a:ext>
            </a:extLst>
          </p:cNvPr>
          <p:cNvSpPr/>
          <p:nvPr/>
        </p:nvSpPr>
        <p:spPr>
          <a:xfrm>
            <a:off x="6463118" y="905173"/>
            <a:ext cx="871016" cy="244901"/>
          </a:xfrm>
          <a:custGeom>
            <a:avLst/>
            <a:gdLst/>
            <a:ahLst/>
            <a:cxnLst/>
            <a:rect l="l" t="t" r="r" b="b"/>
            <a:pathLst>
              <a:path w="1436370" h="403860">
                <a:moveTo>
                  <a:pt x="1435770" y="383261"/>
                </a:moveTo>
                <a:lnTo>
                  <a:pt x="5420" y="0"/>
                </a:lnTo>
                <a:lnTo>
                  <a:pt x="0" y="20228"/>
                </a:lnTo>
                <a:lnTo>
                  <a:pt x="1430349" y="403489"/>
                </a:lnTo>
                <a:lnTo>
                  <a:pt x="1435770" y="3832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84437BCD-72BE-425E-9AC5-A22511DEFE25}"/>
              </a:ext>
            </a:extLst>
          </p:cNvPr>
          <p:cNvSpPr/>
          <p:nvPr/>
        </p:nvSpPr>
        <p:spPr>
          <a:xfrm>
            <a:off x="5830328" y="1130700"/>
            <a:ext cx="897971" cy="0"/>
          </a:xfrm>
          <a:custGeom>
            <a:avLst/>
            <a:gdLst/>
            <a:ahLst/>
            <a:cxnLst/>
            <a:rect l="l" t="t" r="r" b="b"/>
            <a:pathLst>
              <a:path w="1480820">
                <a:moveTo>
                  <a:pt x="1480807" y="0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71806A16-EA88-44B8-9E3B-F1F9B3075F75}"/>
              </a:ext>
            </a:extLst>
          </p:cNvPr>
          <p:cNvSpPr/>
          <p:nvPr/>
        </p:nvSpPr>
        <p:spPr>
          <a:xfrm>
            <a:off x="7950957" y="439338"/>
            <a:ext cx="460152" cy="784377"/>
          </a:xfrm>
          <a:custGeom>
            <a:avLst/>
            <a:gdLst/>
            <a:ahLst/>
            <a:cxnLst/>
            <a:rect l="l" t="t" r="r" b="b"/>
            <a:pathLst>
              <a:path w="758825" h="1293495">
                <a:moveTo>
                  <a:pt x="758539" y="1282416"/>
                </a:moveTo>
                <a:lnTo>
                  <a:pt x="18136" y="0"/>
                </a:lnTo>
                <a:lnTo>
                  <a:pt x="0" y="10470"/>
                </a:lnTo>
                <a:lnTo>
                  <a:pt x="740403" y="1292887"/>
                </a:lnTo>
                <a:lnTo>
                  <a:pt x="758539" y="1282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81FCA91E-D5D0-4AAC-9D33-36160C20F717}"/>
              </a:ext>
            </a:extLst>
          </p:cNvPr>
          <p:cNvSpPr/>
          <p:nvPr/>
        </p:nvSpPr>
        <p:spPr>
          <a:xfrm>
            <a:off x="5415212" y="1980149"/>
            <a:ext cx="448985" cy="777830"/>
          </a:xfrm>
          <a:custGeom>
            <a:avLst/>
            <a:gdLst/>
            <a:ahLst/>
            <a:cxnLst/>
            <a:rect l="l" t="t" r="r" b="b"/>
            <a:pathLst>
              <a:path w="740409" h="1282700">
                <a:moveTo>
                  <a:pt x="0" y="1282416"/>
                </a:moveTo>
                <a:lnTo>
                  <a:pt x="74040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1D7D1C93-621D-4BF7-A3F6-E31296B68058}"/>
              </a:ext>
            </a:extLst>
          </p:cNvPr>
          <p:cNvSpPr/>
          <p:nvPr/>
        </p:nvSpPr>
        <p:spPr>
          <a:xfrm>
            <a:off x="5478708" y="2043645"/>
            <a:ext cx="448985" cy="777830"/>
          </a:xfrm>
          <a:custGeom>
            <a:avLst/>
            <a:gdLst/>
            <a:ahLst/>
            <a:cxnLst/>
            <a:rect l="l" t="t" r="r" b="b"/>
            <a:pathLst>
              <a:path w="740409" h="1282700">
                <a:moveTo>
                  <a:pt x="0" y="1282416"/>
                </a:moveTo>
                <a:lnTo>
                  <a:pt x="74040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id="{88583395-D58A-452A-AD03-B7015192B01B}"/>
              </a:ext>
            </a:extLst>
          </p:cNvPr>
          <p:cNvSpPr/>
          <p:nvPr/>
        </p:nvSpPr>
        <p:spPr>
          <a:xfrm>
            <a:off x="5542204" y="2107141"/>
            <a:ext cx="448985" cy="777830"/>
          </a:xfrm>
          <a:custGeom>
            <a:avLst/>
            <a:gdLst/>
            <a:ahLst/>
            <a:cxnLst/>
            <a:rect l="l" t="t" r="r" b="b"/>
            <a:pathLst>
              <a:path w="740409" h="1282700">
                <a:moveTo>
                  <a:pt x="0" y="1282416"/>
                </a:moveTo>
                <a:lnTo>
                  <a:pt x="74040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B0583E22-8C37-4470-9754-67D14E105D53}"/>
              </a:ext>
            </a:extLst>
          </p:cNvPr>
          <p:cNvSpPr/>
          <p:nvPr/>
        </p:nvSpPr>
        <p:spPr>
          <a:xfrm>
            <a:off x="5605699" y="2170636"/>
            <a:ext cx="448985" cy="777830"/>
          </a:xfrm>
          <a:custGeom>
            <a:avLst/>
            <a:gdLst/>
            <a:ahLst/>
            <a:cxnLst/>
            <a:rect l="l" t="t" r="r" b="b"/>
            <a:pathLst>
              <a:path w="740409" h="1282700">
                <a:moveTo>
                  <a:pt x="0" y="1282416"/>
                </a:moveTo>
                <a:lnTo>
                  <a:pt x="74040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A0D19AFB-10F3-4720-A1A3-846C9938D277}"/>
              </a:ext>
            </a:extLst>
          </p:cNvPr>
          <p:cNvSpPr/>
          <p:nvPr/>
        </p:nvSpPr>
        <p:spPr>
          <a:xfrm>
            <a:off x="5669194" y="2234131"/>
            <a:ext cx="448985" cy="777830"/>
          </a:xfrm>
          <a:custGeom>
            <a:avLst/>
            <a:gdLst/>
            <a:ahLst/>
            <a:cxnLst/>
            <a:rect l="l" t="t" r="r" b="b"/>
            <a:pathLst>
              <a:path w="740409" h="1282700">
                <a:moveTo>
                  <a:pt x="0" y="1282416"/>
                </a:moveTo>
                <a:lnTo>
                  <a:pt x="74040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20">
            <a:extLst>
              <a:ext uri="{FF2B5EF4-FFF2-40B4-BE49-F238E27FC236}">
                <a16:creationId xmlns:a16="http://schemas.microsoft.com/office/drawing/2014/main" id="{04F0662A-68FC-4140-9E17-703FF9D9063F}"/>
              </a:ext>
            </a:extLst>
          </p:cNvPr>
          <p:cNvSpPr/>
          <p:nvPr/>
        </p:nvSpPr>
        <p:spPr>
          <a:xfrm>
            <a:off x="5732690" y="2297627"/>
            <a:ext cx="448985" cy="777830"/>
          </a:xfrm>
          <a:custGeom>
            <a:avLst/>
            <a:gdLst/>
            <a:ahLst/>
            <a:cxnLst/>
            <a:rect l="l" t="t" r="r" b="b"/>
            <a:pathLst>
              <a:path w="740409" h="1282700">
                <a:moveTo>
                  <a:pt x="0" y="1282416"/>
                </a:moveTo>
                <a:lnTo>
                  <a:pt x="74040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21">
            <a:extLst>
              <a:ext uri="{FF2B5EF4-FFF2-40B4-BE49-F238E27FC236}">
                <a16:creationId xmlns:a16="http://schemas.microsoft.com/office/drawing/2014/main" id="{8A077901-D4FC-4644-8E1D-D803EAB1DD4B}"/>
              </a:ext>
            </a:extLst>
          </p:cNvPr>
          <p:cNvSpPr/>
          <p:nvPr/>
        </p:nvSpPr>
        <p:spPr>
          <a:xfrm>
            <a:off x="5796185" y="2361122"/>
            <a:ext cx="448985" cy="777830"/>
          </a:xfrm>
          <a:custGeom>
            <a:avLst/>
            <a:gdLst/>
            <a:ahLst/>
            <a:cxnLst/>
            <a:rect l="l" t="t" r="r" b="b"/>
            <a:pathLst>
              <a:path w="740409" h="1282700">
                <a:moveTo>
                  <a:pt x="0" y="1282416"/>
                </a:moveTo>
                <a:lnTo>
                  <a:pt x="74040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22">
            <a:extLst>
              <a:ext uri="{FF2B5EF4-FFF2-40B4-BE49-F238E27FC236}">
                <a16:creationId xmlns:a16="http://schemas.microsoft.com/office/drawing/2014/main" id="{B40F3822-8B51-48E9-AE21-BF6B65B1DA86}"/>
              </a:ext>
            </a:extLst>
          </p:cNvPr>
          <p:cNvSpPr/>
          <p:nvPr/>
        </p:nvSpPr>
        <p:spPr>
          <a:xfrm>
            <a:off x="5859681" y="2424618"/>
            <a:ext cx="448985" cy="777830"/>
          </a:xfrm>
          <a:custGeom>
            <a:avLst/>
            <a:gdLst/>
            <a:ahLst/>
            <a:cxnLst/>
            <a:rect l="l" t="t" r="r" b="b"/>
            <a:pathLst>
              <a:path w="740409" h="1282700">
                <a:moveTo>
                  <a:pt x="0" y="1282416"/>
                </a:moveTo>
                <a:lnTo>
                  <a:pt x="74040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689E980D-4FDC-4AA8-9272-457B3E6E9D03}"/>
              </a:ext>
            </a:extLst>
          </p:cNvPr>
          <p:cNvSpPr/>
          <p:nvPr/>
        </p:nvSpPr>
        <p:spPr>
          <a:xfrm>
            <a:off x="7737661" y="1793006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24">
            <a:extLst>
              <a:ext uri="{FF2B5EF4-FFF2-40B4-BE49-F238E27FC236}">
                <a16:creationId xmlns:a16="http://schemas.microsoft.com/office/drawing/2014/main" id="{B40EC795-8C32-4E1C-8D6D-FDEC7C383461}"/>
              </a:ext>
            </a:extLst>
          </p:cNvPr>
          <p:cNvSpPr/>
          <p:nvPr/>
        </p:nvSpPr>
        <p:spPr>
          <a:xfrm>
            <a:off x="7801156" y="1856501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25">
            <a:extLst>
              <a:ext uri="{FF2B5EF4-FFF2-40B4-BE49-F238E27FC236}">
                <a16:creationId xmlns:a16="http://schemas.microsoft.com/office/drawing/2014/main" id="{D1179E60-798A-4042-A054-EF13DC01CF9F}"/>
              </a:ext>
            </a:extLst>
          </p:cNvPr>
          <p:cNvSpPr/>
          <p:nvPr/>
        </p:nvSpPr>
        <p:spPr>
          <a:xfrm>
            <a:off x="7864652" y="1919997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26">
            <a:extLst>
              <a:ext uri="{FF2B5EF4-FFF2-40B4-BE49-F238E27FC236}">
                <a16:creationId xmlns:a16="http://schemas.microsoft.com/office/drawing/2014/main" id="{CDF0585D-3DC2-46DC-8E8B-F729147F85D3}"/>
              </a:ext>
            </a:extLst>
          </p:cNvPr>
          <p:cNvSpPr/>
          <p:nvPr/>
        </p:nvSpPr>
        <p:spPr>
          <a:xfrm>
            <a:off x="7928147" y="1983492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27">
            <a:extLst>
              <a:ext uri="{FF2B5EF4-FFF2-40B4-BE49-F238E27FC236}">
                <a16:creationId xmlns:a16="http://schemas.microsoft.com/office/drawing/2014/main" id="{2EB1A9EC-060E-4161-B9B8-D344CAB82A14}"/>
              </a:ext>
            </a:extLst>
          </p:cNvPr>
          <p:cNvSpPr/>
          <p:nvPr/>
        </p:nvSpPr>
        <p:spPr>
          <a:xfrm>
            <a:off x="7991643" y="2046988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28">
            <a:extLst>
              <a:ext uri="{FF2B5EF4-FFF2-40B4-BE49-F238E27FC236}">
                <a16:creationId xmlns:a16="http://schemas.microsoft.com/office/drawing/2014/main" id="{125FC128-8016-4702-B14D-DE104B5FB6A3}"/>
              </a:ext>
            </a:extLst>
          </p:cNvPr>
          <p:cNvSpPr/>
          <p:nvPr/>
        </p:nvSpPr>
        <p:spPr>
          <a:xfrm>
            <a:off x="8055138" y="2110483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29">
            <a:extLst>
              <a:ext uri="{FF2B5EF4-FFF2-40B4-BE49-F238E27FC236}">
                <a16:creationId xmlns:a16="http://schemas.microsoft.com/office/drawing/2014/main" id="{99866AED-E82D-4DDF-B97B-B3FA5387A08F}"/>
              </a:ext>
            </a:extLst>
          </p:cNvPr>
          <p:cNvSpPr/>
          <p:nvPr/>
        </p:nvSpPr>
        <p:spPr>
          <a:xfrm>
            <a:off x="8118634" y="2173979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object 30">
            <a:extLst>
              <a:ext uri="{FF2B5EF4-FFF2-40B4-BE49-F238E27FC236}">
                <a16:creationId xmlns:a16="http://schemas.microsoft.com/office/drawing/2014/main" id="{560E1E0C-012D-4901-9822-13664A68FDBA}"/>
              </a:ext>
            </a:extLst>
          </p:cNvPr>
          <p:cNvSpPr/>
          <p:nvPr/>
        </p:nvSpPr>
        <p:spPr>
          <a:xfrm>
            <a:off x="8182129" y="2237474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object 31">
            <a:extLst>
              <a:ext uri="{FF2B5EF4-FFF2-40B4-BE49-F238E27FC236}">
                <a16:creationId xmlns:a16="http://schemas.microsoft.com/office/drawing/2014/main" id="{8427111C-901F-486C-8692-A83EA6DA54F2}"/>
              </a:ext>
            </a:extLst>
          </p:cNvPr>
          <p:cNvSpPr/>
          <p:nvPr/>
        </p:nvSpPr>
        <p:spPr>
          <a:xfrm>
            <a:off x="8245625" y="2300970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object 32">
            <a:extLst>
              <a:ext uri="{FF2B5EF4-FFF2-40B4-BE49-F238E27FC236}">
                <a16:creationId xmlns:a16="http://schemas.microsoft.com/office/drawing/2014/main" id="{E06F3DF1-A1AC-4076-AD78-A1B35714C006}"/>
              </a:ext>
            </a:extLst>
          </p:cNvPr>
          <p:cNvSpPr/>
          <p:nvPr/>
        </p:nvSpPr>
        <p:spPr>
          <a:xfrm>
            <a:off x="8309121" y="2364465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" name="object 33">
            <a:extLst>
              <a:ext uri="{FF2B5EF4-FFF2-40B4-BE49-F238E27FC236}">
                <a16:creationId xmlns:a16="http://schemas.microsoft.com/office/drawing/2014/main" id="{AA988462-9878-4D6B-BC47-0518ECFB918F}"/>
              </a:ext>
            </a:extLst>
          </p:cNvPr>
          <p:cNvSpPr/>
          <p:nvPr/>
        </p:nvSpPr>
        <p:spPr>
          <a:xfrm>
            <a:off x="8372616" y="2427961"/>
            <a:ext cx="0" cy="897971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07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" name="object 34">
            <a:extLst>
              <a:ext uri="{FF2B5EF4-FFF2-40B4-BE49-F238E27FC236}">
                <a16:creationId xmlns:a16="http://schemas.microsoft.com/office/drawing/2014/main" id="{F1F192DE-DDB0-4E4D-B563-7A1C4857DB0A}"/>
              </a:ext>
            </a:extLst>
          </p:cNvPr>
          <p:cNvSpPr/>
          <p:nvPr/>
        </p:nvSpPr>
        <p:spPr>
          <a:xfrm>
            <a:off x="7230186" y="4291914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" name="object 35">
            <a:extLst>
              <a:ext uri="{FF2B5EF4-FFF2-40B4-BE49-F238E27FC236}">
                <a16:creationId xmlns:a16="http://schemas.microsoft.com/office/drawing/2014/main" id="{68DA987B-E35F-49C4-90D3-A400944E4032}"/>
              </a:ext>
            </a:extLst>
          </p:cNvPr>
          <p:cNvSpPr/>
          <p:nvPr/>
        </p:nvSpPr>
        <p:spPr>
          <a:xfrm>
            <a:off x="8191653" y="4390506"/>
            <a:ext cx="777830" cy="448985"/>
          </a:xfrm>
          <a:custGeom>
            <a:avLst/>
            <a:gdLst/>
            <a:ahLst/>
            <a:cxnLst/>
            <a:rect l="l" t="t" r="r" b="b"/>
            <a:pathLst>
              <a:path w="1282700" h="740409">
                <a:moveTo>
                  <a:pt x="0" y="740403"/>
                </a:moveTo>
                <a:lnTo>
                  <a:pt x="1282416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" name="object 36">
            <a:extLst>
              <a:ext uri="{FF2B5EF4-FFF2-40B4-BE49-F238E27FC236}">
                <a16:creationId xmlns:a16="http://schemas.microsoft.com/office/drawing/2014/main" id="{CF538FE7-5E07-4F7A-92DD-62B69D63638A}"/>
              </a:ext>
            </a:extLst>
          </p:cNvPr>
          <p:cNvSpPr/>
          <p:nvPr/>
        </p:nvSpPr>
        <p:spPr>
          <a:xfrm>
            <a:off x="9289803" y="4591771"/>
            <a:ext cx="867550" cy="232579"/>
          </a:xfrm>
          <a:custGeom>
            <a:avLst/>
            <a:gdLst/>
            <a:ahLst/>
            <a:cxnLst/>
            <a:rect l="l" t="t" r="r" b="b"/>
            <a:pathLst>
              <a:path w="1430655" h="383540">
                <a:moveTo>
                  <a:pt x="0" y="383261"/>
                </a:moveTo>
                <a:lnTo>
                  <a:pt x="1430349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" name="object 37">
            <a:extLst>
              <a:ext uri="{FF2B5EF4-FFF2-40B4-BE49-F238E27FC236}">
                <a16:creationId xmlns:a16="http://schemas.microsoft.com/office/drawing/2014/main" id="{A86C01CA-E72F-4B52-A6D7-46740E43151A}"/>
              </a:ext>
            </a:extLst>
          </p:cNvPr>
          <p:cNvSpPr/>
          <p:nvPr/>
        </p:nvSpPr>
        <p:spPr>
          <a:xfrm>
            <a:off x="10586483" y="4870131"/>
            <a:ext cx="897971" cy="0"/>
          </a:xfrm>
          <a:custGeom>
            <a:avLst/>
            <a:gdLst/>
            <a:ahLst/>
            <a:cxnLst/>
            <a:rect l="l" t="t" r="r" b="b"/>
            <a:pathLst>
              <a:path w="1480819">
                <a:moveTo>
                  <a:pt x="0" y="0"/>
                </a:moveTo>
                <a:lnTo>
                  <a:pt x="1480807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" name="object 38">
            <a:extLst>
              <a:ext uri="{FF2B5EF4-FFF2-40B4-BE49-F238E27FC236}">
                <a16:creationId xmlns:a16="http://schemas.microsoft.com/office/drawing/2014/main" id="{7C16F97E-BDB2-4829-8408-0736FC6FC0BB}"/>
              </a:ext>
            </a:extLst>
          </p:cNvPr>
          <p:cNvSpPr/>
          <p:nvPr/>
        </p:nvSpPr>
        <p:spPr>
          <a:xfrm>
            <a:off x="6452854" y="4226168"/>
            <a:ext cx="448985" cy="777830"/>
          </a:xfrm>
          <a:custGeom>
            <a:avLst/>
            <a:gdLst/>
            <a:ahLst/>
            <a:cxnLst/>
            <a:rect l="l" t="t" r="r" b="b"/>
            <a:pathLst>
              <a:path w="740409" h="1282700">
                <a:moveTo>
                  <a:pt x="0" y="1282416"/>
                </a:moveTo>
                <a:lnTo>
                  <a:pt x="74040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42A0603D-90F3-4E81-83F6-C598F1C97FF4}"/>
              </a:ext>
            </a:extLst>
          </p:cNvPr>
          <p:cNvSpPr txBox="1"/>
          <p:nvPr/>
        </p:nvSpPr>
        <p:spPr>
          <a:xfrm>
            <a:off x="7010815" y="4406101"/>
            <a:ext cx="207935" cy="393817"/>
          </a:xfrm>
          <a:prstGeom prst="rect">
            <a:avLst/>
          </a:prstGeom>
        </p:spPr>
        <p:txBody>
          <a:bodyPr vert="horz" wrap="square" lIns="0" tIns="11167" rIns="0" bIns="0" rtlCol="0">
            <a:spAutoFit/>
          </a:bodyPr>
          <a:lstStyle/>
          <a:p>
            <a:pPr marL="7701">
              <a:spcBef>
                <a:spcPts val="88"/>
              </a:spcBef>
            </a:pPr>
            <a:r>
              <a:rPr sz="2486" spc="6" dirty="0">
                <a:latin typeface="Century Gothic"/>
                <a:cs typeface="Century Gothic"/>
              </a:rPr>
              <a:t>&gt;</a:t>
            </a:r>
            <a:endParaRPr sz="2486">
              <a:latin typeface="Century Gothic"/>
              <a:cs typeface="Century Gothic"/>
            </a:endParaRPr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FBAD32FE-ED4A-4847-980D-0C509F35624F}"/>
              </a:ext>
            </a:extLst>
          </p:cNvPr>
          <p:cNvSpPr txBox="1"/>
          <p:nvPr/>
        </p:nvSpPr>
        <p:spPr>
          <a:xfrm>
            <a:off x="7885092" y="4410631"/>
            <a:ext cx="207935" cy="393817"/>
          </a:xfrm>
          <a:prstGeom prst="rect">
            <a:avLst/>
          </a:prstGeom>
        </p:spPr>
        <p:txBody>
          <a:bodyPr vert="horz" wrap="square" lIns="0" tIns="11167" rIns="0" bIns="0" rtlCol="0">
            <a:spAutoFit/>
          </a:bodyPr>
          <a:lstStyle/>
          <a:p>
            <a:pPr marL="7701">
              <a:spcBef>
                <a:spcPts val="88"/>
              </a:spcBef>
            </a:pPr>
            <a:r>
              <a:rPr sz="2486" spc="6" dirty="0">
                <a:latin typeface="Century Gothic"/>
                <a:cs typeface="Century Gothic"/>
              </a:rPr>
              <a:t>&gt;</a:t>
            </a:r>
            <a:endParaRPr sz="2486">
              <a:latin typeface="Century Gothic"/>
              <a:cs typeface="Century Gothic"/>
            </a:endParaRPr>
          </a:p>
        </p:txBody>
      </p:sp>
      <p:sp>
        <p:nvSpPr>
          <p:cNvPr id="53" name="object 54">
            <a:extLst>
              <a:ext uri="{FF2B5EF4-FFF2-40B4-BE49-F238E27FC236}">
                <a16:creationId xmlns:a16="http://schemas.microsoft.com/office/drawing/2014/main" id="{EB7F6F14-6E7C-40DE-865D-E563C552D580}"/>
              </a:ext>
            </a:extLst>
          </p:cNvPr>
          <p:cNvSpPr txBox="1"/>
          <p:nvPr/>
        </p:nvSpPr>
        <p:spPr>
          <a:xfrm>
            <a:off x="9068934" y="4415161"/>
            <a:ext cx="207935" cy="393817"/>
          </a:xfrm>
          <a:prstGeom prst="rect">
            <a:avLst/>
          </a:prstGeom>
        </p:spPr>
        <p:txBody>
          <a:bodyPr vert="horz" wrap="square" lIns="0" tIns="11167" rIns="0" bIns="0" rtlCol="0">
            <a:spAutoFit/>
          </a:bodyPr>
          <a:lstStyle/>
          <a:p>
            <a:pPr marL="7701">
              <a:spcBef>
                <a:spcPts val="88"/>
              </a:spcBef>
            </a:pPr>
            <a:r>
              <a:rPr sz="2486" spc="6" dirty="0">
                <a:latin typeface="Century Gothic"/>
                <a:cs typeface="Century Gothic"/>
              </a:rPr>
              <a:t>&gt;</a:t>
            </a:r>
            <a:endParaRPr sz="2486">
              <a:latin typeface="Century Gothic"/>
              <a:cs typeface="Century Gothic"/>
            </a:endParaRPr>
          </a:p>
        </p:txBody>
      </p:sp>
      <p:sp>
        <p:nvSpPr>
          <p:cNvPr id="54" name="object 55">
            <a:extLst>
              <a:ext uri="{FF2B5EF4-FFF2-40B4-BE49-F238E27FC236}">
                <a16:creationId xmlns:a16="http://schemas.microsoft.com/office/drawing/2014/main" id="{FFCDE2ED-1F27-45E1-A30C-DD58FAD6111D}"/>
              </a:ext>
            </a:extLst>
          </p:cNvPr>
          <p:cNvSpPr txBox="1"/>
          <p:nvPr/>
        </p:nvSpPr>
        <p:spPr>
          <a:xfrm>
            <a:off x="10361405" y="4415161"/>
            <a:ext cx="207935" cy="393817"/>
          </a:xfrm>
          <a:prstGeom prst="rect">
            <a:avLst/>
          </a:prstGeom>
        </p:spPr>
        <p:txBody>
          <a:bodyPr vert="horz" wrap="square" lIns="0" tIns="11167" rIns="0" bIns="0" rtlCol="0">
            <a:spAutoFit/>
          </a:bodyPr>
          <a:lstStyle/>
          <a:p>
            <a:pPr marL="7701">
              <a:spcBef>
                <a:spcPts val="88"/>
              </a:spcBef>
            </a:pPr>
            <a:r>
              <a:rPr sz="2486" spc="6" dirty="0">
                <a:latin typeface="Century Gothic"/>
                <a:cs typeface="Century Gothic"/>
              </a:rPr>
              <a:t>&gt;</a:t>
            </a:r>
            <a:endParaRPr sz="2486">
              <a:latin typeface="Century Gothic"/>
              <a:cs typeface="Century Gothic"/>
            </a:endParaRPr>
          </a:p>
        </p:txBody>
      </p:sp>
      <p:sp>
        <p:nvSpPr>
          <p:cNvPr id="55" name="object 56">
            <a:extLst>
              <a:ext uri="{FF2B5EF4-FFF2-40B4-BE49-F238E27FC236}">
                <a16:creationId xmlns:a16="http://schemas.microsoft.com/office/drawing/2014/main" id="{8B3B45EB-F473-43D7-AEAF-8432B8C4250B}"/>
              </a:ext>
            </a:extLst>
          </p:cNvPr>
          <p:cNvSpPr txBox="1"/>
          <p:nvPr/>
        </p:nvSpPr>
        <p:spPr>
          <a:xfrm>
            <a:off x="11653870" y="4415161"/>
            <a:ext cx="203314" cy="393817"/>
          </a:xfrm>
          <a:prstGeom prst="rect">
            <a:avLst/>
          </a:prstGeom>
        </p:spPr>
        <p:txBody>
          <a:bodyPr vert="horz" wrap="square" lIns="0" tIns="11167" rIns="0" bIns="0" rtlCol="0">
            <a:spAutoFit/>
          </a:bodyPr>
          <a:lstStyle/>
          <a:p>
            <a:pPr marL="7701">
              <a:spcBef>
                <a:spcPts val="88"/>
              </a:spcBef>
            </a:pPr>
            <a:r>
              <a:rPr sz="2486" spc="6" dirty="0">
                <a:latin typeface="Century Gothic"/>
                <a:cs typeface="Century Gothic"/>
              </a:rPr>
              <a:t>?</a:t>
            </a:r>
            <a:endParaRPr sz="2486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57899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68EB-AF5B-449A-B0E3-6FD19392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Texture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5FB2-944F-4A7D-86A6-EF054D7F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200" dirty="0"/>
              <a:t>Selective</a:t>
            </a:r>
          </a:p>
          <a:p>
            <a:pPr marL="0" indent="0">
              <a:buNone/>
            </a:pPr>
            <a:r>
              <a:rPr lang="en-CA" sz="3200" dirty="0"/>
              <a:t>Associative  </a:t>
            </a:r>
          </a:p>
          <a:p>
            <a:pPr marL="0" indent="0">
              <a:buNone/>
            </a:pPr>
            <a:r>
              <a:rPr lang="en-CA" sz="3200" dirty="0"/>
              <a:t>Quantitative  </a:t>
            </a:r>
          </a:p>
          <a:p>
            <a:pPr marL="0" indent="0">
              <a:buNone/>
            </a:pPr>
            <a:r>
              <a:rPr lang="en-CA" sz="3200" dirty="0"/>
              <a:t>Order</a:t>
            </a:r>
          </a:p>
          <a:p>
            <a:pPr marL="0" indent="0">
              <a:buNone/>
            </a:pPr>
            <a:r>
              <a:rPr lang="en-CA" sz="3200" dirty="0"/>
              <a:t>Variations / Length / Resolution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36DD8F5-3AB4-4063-847E-C3BA67AC64EF}"/>
              </a:ext>
            </a:extLst>
          </p:cNvPr>
          <p:cNvSpPr/>
          <p:nvPr/>
        </p:nvSpPr>
        <p:spPr>
          <a:xfrm>
            <a:off x="8250835" y="2456463"/>
            <a:ext cx="893276" cy="439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79514E6-7CBB-4EAF-8038-D4A7258DCA5B}"/>
              </a:ext>
            </a:extLst>
          </p:cNvPr>
          <p:cNvSpPr/>
          <p:nvPr/>
        </p:nvSpPr>
        <p:spPr>
          <a:xfrm>
            <a:off x="8243745" y="2449374"/>
            <a:ext cx="907597" cy="453991"/>
          </a:xfrm>
          <a:custGeom>
            <a:avLst/>
            <a:gdLst/>
            <a:ahLst/>
            <a:cxnLst/>
            <a:rect l="l" t="t" r="r" b="b"/>
            <a:pathLst>
              <a:path w="1496694" h="748664">
                <a:moveTo>
                  <a:pt x="0" y="0"/>
                </a:moveTo>
                <a:lnTo>
                  <a:pt x="1496462" y="0"/>
                </a:lnTo>
                <a:lnTo>
                  <a:pt x="1496462" y="748231"/>
                </a:lnTo>
                <a:lnTo>
                  <a:pt x="0" y="748231"/>
                </a:lnTo>
                <a:lnTo>
                  <a:pt x="0" y="0"/>
                </a:lnTo>
                <a:close/>
              </a:path>
            </a:pathLst>
          </a:custGeom>
          <a:ln w="23382">
            <a:solidFill>
              <a:srgbClr val="EEECE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7376D72-0FBA-45EA-98EA-359A1E6F1FC7}"/>
              </a:ext>
            </a:extLst>
          </p:cNvPr>
          <p:cNvSpPr/>
          <p:nvPr/>
        </p:nvSpPr>
        <p:spPr>
          <a:xfrm>
            <a:off x="9385151" y="2456463"/>
            <a:ext cx="893276" cy="439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34E399F-68B8-44AA-BC96-65D4429F6182}"/>
              </a:ext>
            </a:extLst>
          </p:cNvPr>
          <p:cNvSpPr/>
          <p:nvPr/>
        </p:nvSpPr>
        <p:spPr>
          <a:xfrm>
            <a:off x="9378061" y="2449374"/>
            <a:ext cx="907597" cy="453991"/>
          </a:xfrm>
          <a:custGeom>
            <a:avLst/>
            <a:gdLst/>
            <a:ahLst/>
            <a:cxnLst/>
            <a:rect l="l" t="t" r="r" b="b"/>
            <a:pathLst>
              <a:path w="1496694" h="748664">
                <a:moveTo>
                  <a:pt x="0" y="0"/>
                </a:moveTo>
                <a:lnTo>
                  <a:pt x="1496462" y="0"/>
                </a:lnTo>
                <a:lnTo>
                  <a:pt x="1496462" y="748231"/>
                </a:lnTo>
                <a:lnTo>
                  <a:pt x="0" y="748231"/>
                </a:lnTo>
                <a:lnTo>
                  <a:pt x="0" y="0"/>
                </a:lnTo>
                <a:close/>
              </a:path>
            </a:pathLst>
          </a:custGeom>
          <a:ln w="23382">
            <a:solidFill>
              <a:srgbClr val="EEECE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4A5F7EF-9C62-4A5E-876A-CFFB4F90AE00}"/>
              </a:ext>
            </a:extLst>
          </p:cNvPr>
          <p:cNvSpPr/>
          <p:nvPr/>
        </p:nvSpPr>
        <p:spPr>
          <a:xfrm>
            <a:off x="10533652" y="2470641"/>
            <a:ext cx="893276" cy="4253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C327DEE5-E8ED-4FB4-B4BE-D6E03F67B43D}"/>
              </a:ext>
            </a:extLst>
          </p:cNvPr>
          <p:cNvSpPr/>
          <p:nvPr/>
        </p:nvSpPr>
        <p:spPr>
          <a:xfrm>
            <a:off x="10526563" y="2463552"/>
            <a:ext cx="907597" cy="439744"/>
          </a:xfrm>
          <a:custGeom>
            <a:avLst/>
            <a:gdLst/>
            <a:ahLst/>
            <a:cxnLst/>
            <a:rect l="l" t="t" r="r" b="b"/>
            <a:pathLst>
              <a:path w="1496694" h="725170">
                <a:moveTo>
                  <a:pt x="0" y="0"/>
                </a:moveTo>
                <a:lnTo>
                  <a:pt x="1496462" y="0"/>
                </a:lnTo>
                <a:lnTo>
                  <a:pt x="1496462" y="724848"/>
                </a:lnTo>
                <a:lnTo>
                  <a:pt x="0" y="724848"/>
                </a:lnTo>
                <a:lnTo>
                  <a:pt x="0" y="0"/>
                </a:lnTo>
                <a:close/>
              </a:path>
            </a:pathLst>
          </a:custGeom>
          <a:ln w="23382">
            <a:solidFill>
              <a:srgbClr val="EEECE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85EDD6CF-A7F8-41BE-898D-92AFB0EED7F6}"/>
              </a:ext>
            </a:extLst>
          </p:cNvPr>
          <p:cNvSpPr/>
          <p:nvPr/>
        </p:nvSpPr>
        <p:spPr>
          <a:xfrm>
            <a:off x="7102334" y="2456463"/>
            <a:ext cx="893276" cy="439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9E9E113-5BEE-4D05-B5FA-B38910B108DC}"/>
              </a:ext>
            </a:extLst>
          </p:cNvPr>
          <p:cNvSpPr/>
          <p:nvPr/>
        </p:nvSpPr>
        <p:spPr>
          <a:xfrm>
            <a:off x="7095244" y="2449374"/>
            <a:ext cx="907597" cy="453991"/>
          </a:xfrm>
          <a:custGeom>
            <a:avLst/>
            <a:gdLst/>
            <a:ahLst/>
            <a:cxnLst/>
            <a:rect l="l" t="t" r="r" b="b"/>
            <a:pathLst>
              <a:path w="1496694" h="748664">
                <a:moveTo>
                  <a:pt x="0" y="0"/>
                </a:moveTo>
                <a:lnTo>
                  <a:pt x="1496462" y="0"/>
                </a:lnTo>
                <a:lnTo>
                  <a:pt x="1496462" y="748231"/>
                </a:lnTo>
                <a:lnTo>
                  <a:pt x="0" y="748231"/>
                </a:lnTo>
                <a:lnTo>
                  <a:pt x="0" y="0"/>
                </a:lnTo>
                <a:close/>
              </a:path>
            </a:pathLst>
          </a:custGeom>
          <a:ln w="23382">
            <a:solidFill>
              <a:srgbClr val="EEECE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4C27BA7-C365-4435-ABA8-B6769E0733FA}"/>
              </a:ext>
            </a:extLst>
          </p:cNvPr>
          <p:cNvSpPr/>
          <p:nvPr/>
        </p:nvSpPr>
        <p:spPr>
          <a:xfrm>
            <a:off x="5953836" y="2456463"/>
            <a:ext cx="893276" cy="439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97439F1-F166-471D-A07F-AE4811C66E6B}"/>
              </a:ext>
            </a:extLst>
          </p:cNvPr>
          <p:cNvSpPr/>
          <p:nvPr/>
        </p:nvSpPr>
        <p:spPr>
          <a:xfrm>
            <a:off x="5946746" y="2449374"/>
            <a:ext cx="907597" cy="453991"/>
          </a:xfrm>
          <a:custGeom>
            <a:avLst/>
            <a:gdLst/>
            <a:ahLst/>
            <a:cxnLst/>
            <a:rect l="l" t="t" r="r" b="b"/>
            <a:pathLst>
              <a:path w="1496695" h="748664">
                <a:moveTo>
                  <a:pt x="0" y="0"/>
                </a:moveTo>
                <a:lnTo>
                  <a:pt x="1496462" y="0"/>
                </a:lnTo>
                <a:lnTo>
                  <a:pt x="1496462" y="748231"/>
                </a:lnTo>
                <a:lnTo>
                  <a:pt x="0" y="748231"/>
                </a:lnTo>
                <a:lnTo>
                  <a:pt x="0" y="0"/>
                </a:lnTo>
                <a:close/>
              </a:path>
            </a:pathLst>
          </a:custGeom>
          <a:ln w="23382">
            <a:solidFill>
              <a:srgbClr val="EEECE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4E3162B3-8220-4291-A6B3-1EC835FB2C30}"/>
              </a:ext>
            </a:extLst>
          </p:cNvPr>
          <p:cNvSpPr/>
          <p:nvPr/>
        </p:nvSpPr>
        <p:spPr>
          <a:xfrm>
            <a:off x="4805337" y="2456463"/>
            <a:ext cx="893276" cy="439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FF003594-B04D-4D04-8C38-B660182648B9}"/>
              </a:ext>
            </a:extLst>
          </p:cNvPr>
          <p:cNvSpPr/>
          <p:nvPr/>
        </p:nvSpPr>
        <p:spPr>
          <a:xfrm>
            <a:off x="4798247" y="2449374"/>
            <a:ext cx="907597" cy="453991"/>
          </a:xfrm>
          <a:custGeom>
            <a:avLst/>
            <a:gdLst/>
            <a:ahLst/>
            <a:cxnLst/>
            <a:rect l="l" t="t" r="r" b="b"/>
            <a:pathLst>
              <a:path w="1496695" h="748664">
                <a:moveTo>
                  <a:pt x="0" y="0"/>
                </a:moveTo>
                <a:lnTo>
                  <a:pt x="1496462" y="0"/>
                </a:lnTo>
                <a:lnTo>
                  <a:pt x="1496462" y="748231"/>
                </a:lnTo>
                <a:lnTo>
                  <a:pt x="0" y="748231"/>
                </a:lnTo>
                <a:lnTo>
                  <a:pt x="0" y="0"/>
                </a:lnTo>
                <a:close/>
              </a:path>
            </a:pathLst>
          </a:custGeom>
          <a:ln w="23382">
            <a:solidFill>
              <a:srgbClr val="EEECE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30393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CB24-C3F5-4D25-A1A3-02831196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John Snow – dot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EEEAD-A023-4321-9399-BBAFDA071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Cholera in 1800s</a:t>
            </a:r>
          </a:p>
          <a:p>
            <a:r>
              <a:rPr lang="en-CA" dirty="0"/>
              <a:t>‘miasma theory’ -&gt; from ‘bad air’</a:t>
            </a:r>
          </a:p>
          <a:p>
            <a:r>
              <a:rPr lang="en-CA" dirty="0"/>
              <a:t>Snow -&gt; role of water supply</a:t>
            </a:r>
          </a:p>
          <a:p>
            <a:r>
              <a:rPr lang="en-CA" dirty="0"/>
              <a:t>Dot map to show cases around water pump</a:t>
            </a:r>
          </a:p>
          <a:p>
            <a:r>
              <a:rPr lang="en-CA" dirty="0"/>
              <a:t>‘Founding event of science of epidemiology’</a:t>
            </a:r>
          </a:p>
          <a:p>
            <a:r>
              <a:rPr lang="en-CA" dirty="0"/>
              <a:t>(pump dug 3 feet from old cesspit)</a:t>
            </a:r>
          </a:p>
        </p:txBody>
      </p:sp>
    </p:spTree>
    <p:extLst>
      <p:ext uri="{BB962C8B-B14F-4D97-AF65-F5344CB8AC3E}">
        <p14:creationId xmlns:p14="http://schemas.microsoft.com/office/powerpoint/2010/main" val="123327681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68EB-AF5B-449A-B0E3-6FD19392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Texture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5FB2-944F-4A7D-86A6-EF054D7F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Selective</a:t>
            </a:r>
            <a:endParaRPr lang="en-CA" sz="3200" b="1" dirty="0"/>
          </a:p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Associative</a:t>
            </a:r>
            <a:r>
              <a:rPr lang="en-CA" sz="3200" b="1" dirty="0"/>
              <a:t>  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FF0000"/>
                </a:solidFill>
              </a:rPr>
              <a:t>- Quantitative</a:t>
            </a:r>
            <a:r>
              <a:rPr lang="en-CA" sz="3200" b="1" dirty="0"/>
              <a:t>  </a:t>
            </a:r>
          </a:p>
          <a:p>
            <a:pPr marL="0" indent="0">
              <a:buNone/>
            </a:pPr>
            <a:r>
              <a:rPr lang="en-CA" sz="3200" b="1" dirty="0">
                <a:solidFill>
                  <a:srgbClr val="FF0000"/>
                </a:solidFill>
              </a:rPr>
              <a:t>- Order</a:t>
            </a:r>
            <a:endParaRPr lang="en-CA" sz="3200" b="1" dirty="0"/>
          </a:p>
          <a:p>
            <a:pPr marL="0" indent="0">
              <a:buNone/>
            </a:pPr>
            <a:r>
              <a:rPr lang="en-CA" sz="3200" b="1" dirty="0">
                <a:solidFill>
                  <a:srgbClr val="0070C0"/>
                </a:solidFill>
              </a:rPr>
              <a:t>+ Variations / Length / Resolution (theoretically infinite)</a:t>
            </a:r>
            <a:endParaRPr lang="en-CA" sz="3200" b="1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36DD8F5-3AB4-4063-847E-C3BA67AC64EF}"/>
              </a:ext>
            </a:extLst>
          </p:cNvPr>
          <p:cNvSpPr/>
          <p:nvPr/>
        </p:nvSpPr>
        <p:spPr>
          <a:xfrm>
            <a:off x="8250835" y="2456463"/>
            <a:ext cx="893276" cy="439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79514E6-7CBB-4EAF-8038-D4A7258DCA5B}"/>
              </a:ext>
            </a:extLst>
          </p:cNvPr>
          <p:cNvSpPr/>
          <p:nvPr/>
        </p:nvSpPr>
        <p:spPr>
          <a:xfrm>
            <a:off x="8243745" y="2449374"/>
            <a:ext cx="907597" cy="453991"/>
          </a:xfrm>
          <a:custGeom>
            <a:avLst/>
            <a:gdLst/>
            <a:ahLst/>
            <a:cxnLst/>
            <a:rect l="l" t="t" r="r" b="b"/>
            <a:pathLst>
              <a:path w="1496694" h="748664">
                <a:moveTo>
                  <a:pt x="0" y="0"/>
                </a:moveTo>
                <a:lnTo>
                  <a:pt x="1496462" y="0"/>
                </a:lnTo>
                <a:lnTo>
                  <a:pt x="1496462" y="748231"/>
                </a:lnTo>
                <a:lnTo>
                  <a:pt x="0" y="748231"/>
                </a:lnTo>
                <a:lnTo>
                  <a:pt x="0" y="0"/>
                </a:lnTo>
                <a:close/>
              </a:path>
            </a:pathLst>
          </a:custGeom>
          <a:ln w="23382">
            <a:solidFill>
              <a:srgbClr val="EEECE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7376D72-0FBA-45EA-98EA-359A1E6F1FC7}"/>
              </a:ext>
            </a:extLst>
          </p:cNvPr>
          <p:cNvSpPr/>
          <p:nvPr/>
        </p:nvSpPr>
        <p:spPr>
          <a:xfrm>
            <a:off x="9385151" y="2456463"/>
            <a:ext cx="893276" cy="439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34E399F-68B8-44AA-BC96-65D4429F6182}"/>
              </a:ext>
            </a:extLst>
          </p:cNvPr>
          <p:cNvSpPr/>
          <p:nvPr/>
        </p:nvSpPr>
        <p:spPr>
          <a:xfrm>
            <a:off x="9378061" y="2449374"/>
            <a:ext cx="907597" cy="453991"/>
          </a:xfrm>
          <a:custGeom>
            <a:avLst/>
            <a:gdLst/>
            <a:ahLst/>
            <a:cxnLst/>
            <a:rect l="l" t="t" r="r" b="b"/>
            <a:pathLst>
              <a:path w="1496694" h="748664">
                <a:moveTo>
                  <a:pt x="0" y="0"/>
                </a:moveTo>
                <a:lnTo>
                  <a:pt x="1496462" y="0"/>
                </a:lnTo>
                <a:lnTo>
                  <a:pt x="1496462" y="748231"/>
                </a:lnTo>
                <a:lnTo>
                  <a:pt x="0" y="748231"/>
                </a:lnTo>
                <a:lnTo>
                  <a:pt x="0" y="0"/>
                </a:lnTo>
                <a:close/>
              </a:path>
            </a:pathLst>
          </a:custGeom>
          <a:ln w="23382">
            <a:solidFill>
              <a:srgbClr val="EEECE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4A5F7EF-9C62-4A5E-876A-CFFB4F90AE00}"/>
              </a:ext>
            </a:extLst>
          </p:cNvPr>
          <p:cNvSpPr/>
          <p:nvPr/>
        </p:nvSpPr>
        <p:spPr>
          <a:xfrm>
            <a:off x="10533652" y="2470641"/>
            <a:ext cx="893276" cy="4253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C327DEE5-E8ED-4FB4-B4BE-D6E03F67B43D}"/>
              </a:ext>
            </a:extLst>
          </p:cNvPr>
          <p:cNvSpPr/>
          <p:nvPr/>
        </p:nvSpPr>
        <p:spPr>
          <a:xfrm>
            <a:off x="10526563" y="2463552"/>
            <a:ext cx="907597" cy="439744"/>
          </a:xfrm>
          <a:custGeom>
            <a:avLst/>
            <a:gdLst/>
            <a:ahLst/>
            <a:cxnLst/>
            <a:rect l="l" t="t" r="r" b="b"/>
            <a:pathLst>
              <a:path w="1496694" h="725170">
                <a:moveTo>
                  <a:pt x="0" y="0"/>
                </a:moveTo>
                <a:lnTo>
                  <a:pt x="1496462" y="0"/>
                </a:lnTo>
                <a:lnTo>
                  <a:pt x="1496462" y="724848"/>
                </a:lnTo>
                <a:lnTo>
                  <a:pt x="0" y="724848"/>
                </a:lnTo>
                <a:lnTo>
                  <a:pt x="0" y="0"/>
                </a:lnTo>
                <a:close/>
              </a:path>
            </a:pathLst>
          </a:custGeom>
          <a:ln w="23382">
            <a:solidFill>
              <a:srgbClr val="EEECE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85EDD6CF-A7F8-41BE-898D-92AFB0EED7F6}"/>
              </a:ext>
            </a:extLst>
          </p:cNvPr>
          <p:cNvSpPr/>
          <p:nvPr/>
        </p:nvSpPr>
        <p:spPr>
          <a:xfrm>
            <a:off x="7102334" y="2456463"/>
            <a:ext cx="893276" cy="439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9E9E113-5BEE-4D05-B5FA-B38910B108DC}"/>
              </a:ext>
            </a:extLst>
          </p:cNvPr>
          <p:cNvSpPr/>
          <p:nvPr/>
        </p:nvSpPr>
        <p:spPr>
          <a:xfrm>
            <a:off x="7095244" y="2449374"/>
            <a:ext cx="907597" cy="453991"/>
          </a:xfrm>
          <a:custGeom>
            <a:avLst/>
            <a:gdLst/>
            <a:ahLst/>
            <a:cxnLst/>
            <a:rect l="l" t="t" r="r" b="b"/>
            <a:pathLst>
              <a:path w="1496694" h="748664">
                <a:moveTo>
                  <a:pt x="0" y="0"/>
                </a:moveTo>
                <a:lnTo>
                  <a:pt x="1496462" y="0"/>
                </a:lnTo>
                <a:lnTo>
                  <a:pt x="1496462" y="748231"/>
                </a:lnTo>
                <a:lnTo>
                  <a:pt x="0" y="748231"/>
                </a:lnTo>
                <a:lnTo>
                  <a:pt x="0" y="0"/>
                </a:lnTo>
                <a:close/>
              </a:path>
            </a:pathLst>
          </a:custGeom>
          <a:ln w="23382">
            <a:solidFill>
              <a:srgbClr val="EEECE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4C27BA7-C365-4435-ABA8-B6769E0733FA}"/>
              </a:ext>
            </a:extLst>
          </p:cNvPr>
          <p:cNvSpPr/>
          <p:nvPr/>
        </p:nvSpPr>
        <p:spPr>
          <a:xfrm>
            <a:off x="5953836" y="2456463"/>
            <a:ext cx="893276" cy="439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97439F1-F166-471D-A07F-AE4811C66E6B}"/>
              </a:ext>
            </a:extLst>
          </p:cNvPr>
          <p:cNvSpPr/>
          <p:nvPr/>
        </p:nvSpPr>
        <p:spPr>
          <a:xfrm>
            <a:off x="5946746" y="2449374"/>
            <a:ext cx="907597" cy="453991"/>
          </a:xfrm>
          <a:custGeom>
            <a:avLst/>
            <a:gdLst/>
            <a:ahLst/>
            <a:cxnLst/>
            <a:rect l="l" t="t" r="r" b="b"/>
            <a:pathLst>
              <a:path w="1496695" h="748664">
                <a:moveTo>
                  <a:pt x="0" y="0"/>
                </a:moveTo>
                <a:lnTo>
                  <a:pt x="1496462" y="0"/>
                </a:lnTo>
                <a:lnTo>
                  <a:pt x="1496462" y="748231"/>
                </a:lnTo>
                <a:lnTo>
                  <a:pt x="0" y="748231"/>
                </a:lnTo>
                <a:lnTo>
                  <a:pt x="0" y="0"/>
                </a:lnTo>
                <a:close/>
              </a:path>
            </a:pathLst>
          </a:custGeom>
          <a:ln w="23382">
            <a:solidFill>
              <a:srgbClr val="EEECE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4E3162B3-8220-4291-A6B3-1EC835FB2C30}"/>
              </a:ext>
            </a:extLst>
          </p:cNvPr>
          <p:cNvSpPr/>
          <p:nvPr/>
        </p:nvSpPr>
        <p:spPr>
          <a:xfrm>
            <a:off x="4805337" y="2456463"/>
            <a:ext cx="893276" cy="439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FF003594-B04D-4D04-8C38-B660182648B9}"/>
              </a:ext>
            </a:extLst>
          </p:cNvPr>
          <p:cNvSpPr/>
          <p:nvPr/>
        </p:nvSpPr>
        <p:spPr>
          <a:xfrm>
            <a:off x="4798247" y="2449374"/>
            <a:ext cx="907597" cy="453991"/>
          </a:xfrm>
          <a:custGeom>
            <a:avLst/>
            <a:gdLst/>
            <a:ahLst/>
            <a:cxnLst/>
            <a:rect l="l" t="t" r="r" b="b"/>
            <a:pathLst>
              <a:path w="1496695" h="748664">
                <a:moveTo>
                  <a:pt x="0" y="0"/>
                </a:moveTo>
                <a:lnTo>
                  <a:pt x="1496462" y="0"/>
                </a:lnTo>
                <a:lnTo>
                  <a:pt x="1496462" y="748231"/>
                </a:lnTo>
                <a:lnTo>
                  <a:pt x="0" y="748231"/>
                </a:lnTo>
                <a:lnTo>
                  <a:pt x="0" y="0"/>
                </a:lnTo>
                <a:close/>
              </a:path>
            </a:pathLst>
          </a:custGeom>
          <a:ln w="23382">
            <a:solidFill>
              <a:srgbClr val="EEECE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6709288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060" y="1667752"/>
            <a:ext cx="11411882" cy="3522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546" y="578253"/>
            <a:ext cx="10276269" cy="56333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3"/>
              </a:spcBef>
            </a:pPr>
            <a:r>
              <a:rPr lang="en-CA" dirty="0"/>
              <a:t>Carpendale 2003</a:t>
            </a:r>
            <a:endParaRPr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202E8-696C-4EB2-9637-05095D4C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Visual Hierarchy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3FE3CB-4BD6-4F19-AC3A-E379ACE7A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3200" dirty="0"/>
              <a:t>Reading patterns (many left-&gt;right, scan patterns F and Z)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200" dirty="0"/>
              <a:t>Size dictates focus order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200" dirty="0"/>
              <a:t>Space (texture) – emphasis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200" dirty="0"/>
              <a:t>Type-Face – bold emphasis, italics supplemental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200" dirty="0"/>
              <a:t>Colour – colour important, b/w distance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200" dirty="0"/>
              <a:t>Direction – grids common structure, but breaking grid can pull focus</a:t>
            </a:r>
          </a:p>
        </p:txBody>
      </p:sp>
    </p:spTree>
    <p:extLst>
      <p:ext uri="{BB962C8B-B14F-4D97-AF65-F5344CB8AC3E}">
        <p14:creationId xmlns:p14="http://schemas.microsoft.com/office/powerpoint/2010/main" val="12623080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Obtaining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2324</Words>
  <Application>Microsoft Office PowerPoint</Application>
  <PresentationFormat>Widescreen</PresentationFormat>
  <Paragraphs>812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3" baseType="lpstr">
      <vt:lpstr>-apple-system</vt:lpstr>
      <vt:lpstr>Arial</vt:lpstr>
      <vt:lpstr>Arial Narrow</vt:lpstr>
      <vt:lpstr>Calibri</vt:lpstr>
      <vt:lpstr>Calibri Light</vt:lpstr>
      <vt:lpstr>Century Gothic</vt:lpstr>
      <vt:lpstr>Corbel</vt:lpstr>
      <vt:lpstr>Lucida Console</vt:lpstr>
      <vt:lpstr>Times New Roman</vt:lpstr>
      <vt:lpstr>Office Theme</vt:lpstr>
      <vt:lpstr>Visualization</vt:lpstr>
      <vt:lpstr>PowerPoint Presentation</vt:lpstr>
      <vt:lpstr>PowerPoint Presentation</vt:lpstr>
      <vt:lpstr>Mesopotamian Clay Tokens 5500 BCE</vt:lpstr>
      <vt:lpstr>Size -&gt; Quantity Shape -&gt; Type</vt:lpstr>
      <vt:lpstr>William Playfair 1786</vt:lpstr>
      <vt:lpstr>William Playfair - Founder of graphical methods of statistics, invented numerous common diagram types</vt:lpstr>
      <vt:lpstr>PowerPoint Presentation</vt:lpstr>
      <vt:lpstr>John Snow – dot chart</vt:lpstr>
      <vt:lpstr>Jon Snow </vt:lpstr>
      <vt:lpstr>PowerPoint Presentation</vt:lpstr>
      <vt:lpstr>Charles Minard</vt:lpstr>
      <vt:lpstr>PowerPoint Presentation</vt:lpstr>
      <vt:lpstr>COVID</vt:lpstr>
      <vt:lpstr>COVID</vt:lpstr>
      <vt:lpstr>COVID</vt:lpstr>
      <vt:lpstr>6 Feet Not Enough</vt:lpstr>
      <vt:lpstr>COVID</vt:lpstr>
      <vt:lpstr>PowerPoint Presentation</vt:lpstr>
      <vt:lpstr>PowerPoint Presentation</vt:lpstr>
      <vt:lpstr>Levels of Measurement</vt:lpstr>
      <vt:lpstr>Levels of Measurement</vt:lpstr>
      <vt:lpstr>Levels of Measurement</vt:lpstr>
      <vt:lpstr>Levels of Measurement</vt:lpstr>
      <vt:lpstr>Levels of Measurement</vt:lpstr>
      <vt:lpstr>Levels of Measurement</vt:lpstr>
      <vt:lpstr>Levels of Measurement</vt:lpstr>
      <vt:lpstr>Levels of Measurement</vt:lpstr>
      <vt:lpstr>Levels of Measurement</vt:lpstr>
      <vt:lpstr>Levels of Measurement</vt:lpstr>
      <vt:lpstr>Levels of Measurement – Tour de France</vt:lpstr>
      <vt:lpstr>Relational Data Model</vt:lpstr>
      <vt:lpstr>Relational Data Model</vt:lpstr>
      <vt:lpstr>Keys</vt:lpstr>
      <vt:lpstr>Keys</vt:lpstr>
      <vt:lpstr>Keys</vt:lpstr>
      <vt:lpstr>Keys</vt:lpstr>
      <vt:lpstr>Example (Census)</vt:lpstr>
      <vt:lpstr>PowerPoint Presentation</vt:lpstr>
      <vt:lpstr>PowerPoint Presentation</vt:lpstr>
      <vt:lpstr>PowerPoint Presentation</vt:lpstr>
      <vt:lpstr>Marks</vt:lpstr>
      <vt:lpstr>PowerPoint Presentation</vt:lpstr>
      <vt:lpstr>Visual Variables</vt:lpstr>
      <vt:lpstr>Bertin 1974</vt:lpstr>
      <vt:lpstr>Quantitative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Variables with Computers </vt:lpstr>
      <vt:lpstr>More Variables with Computers</vt:lpstr>
      <vt:lpstr>More Variables with Computers</vt:lpstr>
      <vt:lpstr>More Variables with Computers</vt:lpstr>
      <vt:lpstr>More Variables with Computers</vt:lpstr>
      <vt:lpstr>Characteristics of Visual Variables</vt:lpstr>
      <vt:lpstr>Characteristics of Visual Variables</vt:lpstr>
      <vt:lpstr>Characteristics of Visual Variables</vt:lpstr>
      <vt:lpstr>Characteristics of Visual Variables</vt:lpstr>
      <vt:lpstr>Characteristics of Visual Variables</vt:lpstr>
      <vt:lpstr>Characteristics of Visual Variables</vt:lpstr>
      <vt:lpstr>PowerPoint Presentation</vt:lpstr>
      <vt:lpstr>PowerPoint Presentation</vt:lpstr>
      <vt:lpstr>PowerPoint Presentation</vt:lpstr>
      <vt:lpstr>PowerPoint Presentation</vt:lpstr>
      <vt:lpstr>Position</vt:lpstr>
      <vt:lpstr>Position</vt:lpstr>
      <vt:lpstr>Size</vt:lpstr>
      <vt:lpstr>Size</vt:lpstr>
      <vt:lpstr>Shape</vt:lpstr>
      <vt:lpstr>Shape</vt:lpstr>
      <vt:lpstr>Shape</vt:lpstr>
      <vt:lpstr>Shape</vt:lpstr>
      <vt:lpstr>Value</vt:lpstr>
      <vt:lpstr>Value</vt:lpstr>
      <vt:lpstr>Value</vt:lpstr>
      <vt:lpstr>Value</vt:lpstr>
      <vt:lpstr>Colour</vt:lpstr>
      <vt:lpstr>Colour</vt:lpstr>
      <vt:lpstr>Colour-blind</vt:lpstr>
      <vt:lpstr>PowerPoint Presentation</vt:lpstr>
      <vt:lpstr>Colour-blind</vt:lpstr>
      <vt:lpstr>Colour-blind adjusted scales</vt:lpstr>
      <vt:lpstr>Orientation</vt:lpstr>
      <vt:lpstr>Orientation</vt:lpstr>
      <vt:lpstr>Texture</vt:lpstr>
      <vt:lpstr>Texture</vt:lpstr>
      <vt:lpstr>Carpendale 2003</vt:lpstr>
      <vt:lpstr>Visual Hierarchy</vt:lpstr>
      <vt:lpstr>Onward to …  Obtaining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2020-09-08T18:49:32Z</dcterms:created>
  <dcterms:modified xsi:type="dcterms:W3CDTF">2022-03-22T19:24:33Z</dcterms:modified>
</cp:coreProperties>
</file>