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media/image8.jpg" ContentType="image/jpg"/>
  <Override PartName="/ppt/media/image13.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8.jpg" ContentType="image/jpg"/>
  <Override PartName="/ppt/media/image20.jpg" ContentType="image/jpg"/>
  <Override PartName="/ppt/media/image27.jpg" ContentType="image/jpg"/>
  <Override PartName="/ppt/comments/comment1.xml" ContentType="application/vnd.openxmlformats-officedocument.presentationml.comments+xml"/>
  <Override PartName="/ppt/media/image3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0"/>
  </p:notesMasterIdLst>
  <p:sldIdLst>
    <p:sldId id="256" r:id="rId2"/>
    <p:sldId id="289" r:id="rId3"/>
    <p:sldId id="315" r:id="rId4"/>
    <p:sldId id="299" r:id="rId5"/>
    <p:sldId id="258" r:id="rId6"/>
    <p:sldId id="259" r:id="rId7"/>
    <p:sldId id="260" r:id="rId8"/>
    <p:sldId id="310" r:id="rId9"/>
    <p:sldId id="261" r:id="rId10"/>
    <p:sldId id="300" r:id="rId11"/>
    <p:sldId id="301" r:id="rId12"/>
    <p:sldId id="302" r:id="rId13"/>
    <p:sldId id="290" r:id="rId14"/>
    <p:sldId id="263" r:id="rId15"/>
    <p:sldId id="264" r:id="rId16"/>
    <p:sldId id="291" r:id="rId17"/>
    <p:sldId id="266" r:id="rId18"/>
    <p:sldId id="292" r:id="rId19"/>
    <p:sldId id="293" r:id="rId20"/>
    <p:sldId id="294" r:id="rId21"/>
    <p:sldId id="270" r:id="rId22"/>
    <p:sldId id="295" r:id="rId23"/>
    <p:sldId id="273" r:id="rId24"/>
    <p:sldId id="296" r:id="rId25"/>
    <p:sldId id="297" r:id="rId26"/>
    <p:sldId id="276" r:id="rId27"/>
    <p:sldId id="277" r:id="rId28"/>
    <p:sldId id="278" r:id="rId29"/>
    <p:sldId id="279" r:id="rId30"/>
    <p:sldId id="280" r:id="rId31"/>
    <p:sldId id="306" r:id="rId32"/>
    <p:sldId id="309" r:id="rId33"/>
    <p:sldId id="307" r:id="rId34"/>
    <p:sldId id="281" r:id="rId35"/>
    <p:sldId id="282" r:id="rId36"/>
    <p:sldId id="283" r:id="rId37"/>
    <p:sldId id="308" r:id="rId38"/>
    <p:sldId id="311" r:id="rId39"/>
    <p:sldId id="298" r:id="rId40"/>
    <p:sldId id="303" r:id="rId41"/>
    <p:sldId id="286" r:id="rId42"/>
    <p:sldId id="285" r:id="rId43"/>
    <p:sldId id="313" r:id="rId44"/>
    <p:sldId id="287" r:id="rId45"/>
    <p:sldId id="288" r:id="rId46"/>
    <p:sldId id="304" r:id="rId47"/>
    <p:sldId id="314" r:id="rId48"/>
    <p:sldId id="2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83"/>
    <p:restoredTop sz="97698"/>
  </p:normalViewPr>
  <p:slideViewPr>
    <p:cSldViewPr snapToGrid="0" snapToObjects="1">
      <p:cViewPr varScale="1">
        <p:scale>
          <a:sx n="74" d="100"/>
          <a:sy n="74" d="100"/>
        </p:scale>
        <p:origin x="15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06T14:16:19.139" idx="1">
    <p:pos x="6750" y="1024"/>
    <p:text>https://xkcd.com/681/</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E202D-5B56-44C4-95CA-EB2C9041DFEE}" type="doc">
      <dgm:prSet loTypeId="urn:microsoft.com/office/officeart/2005/8/layout/venn1" loCatId="relationship" qsTypeId="urn:microsoft.com/office/officeart/2005/8/quickstyle/simple1" qsCatId="simple" csTypeId="urn:microsoft.com/office/officeart/2005/8/colors/colorful1" csCatId="colorful" phldr="1"/>
      <dgm:spPr/>
    </dgm:pt>
    <dgm:pt modelId="{E9C0A753-E4D7-48D9-AD91-7B172583271D}">
      <dgm:prSet phldrT="[Text]"/>
      <dgm:spPr/>
      <dgm:t>
        <a:bodyPr/>
        <a:lstStyle/>
        <a:p>
          <a:r>
            <a:rPr lang="en-CA" dirty="0"/>
            <a:t>Computer Science</a:t>
          </a:r>
        </a:p>
      </dgm:t>
    </dgm:pt>
    <dgm:pt modelId="{F24D623C-D4FF-48EA-8202-035BC64C3510}" type="parTrans" cxnId="{D2A306AF-9D88-4292-9D54-8D969DE971B6}">
      <dgm:prSet/>
      <dgm:spPr/>
      <dgm:t>
        <a:bodyPr/>
        <a:lstStyle/>
        <a:p>
          <a:endParaRPr lang="en-CA"/>
        </a:p>
      </dgm:t>
    </dgm:pt>
    <dgm:pt modelId="{A17F4C64-7C47-48F9-9DA8-D3011273FB32}" type="sibTrans" cxnId="{D2A306AF-9D88-4292-9D54-8D969DE971B6}">
      <dgm:prSet/>
      <dgm:spPr/>
      <dgm:t>
        <a:bodyPr/>
        <a:lstStyle/>
        <a:p>
          <a:endParaRPr lang="en-CA"/>
        </a:p>
      </dgm:t>
    </dgm:pt>
    <dgm:pt modelId="{7C894C42-7730-46A5-81D4-72A6B8D1FCAB}">
      <dgm:prSet phldrT="[Text]"/>
      <dgm:spPr/>
      <dgm:t>
        <a:bodyPr/>
        <a:lstStyle/>
        <a:p>
          <a:r>
            <a:rPr lang="en-CA" dirty="0"/>
            <a:t>Math and Statistics</a:t>
          </a:r>
        </a:p>
      </dgm:t>
    </dgm:pt>
    <dgm:pt modelId="{D94471C0-77DD-4B0F-8CB6-EB00DFFB3950}" type="parTrans" cxnId="{79F52BC9-7852-4C66-BA5C-35E12B7DDD5A}">
      <dgm:prSet/>
      <dgm:spPr/>
      <dgm:t>
        <a:bodyPr/>
        <a:lstStyle/>
        <a:p>
          <a:endParaRPr lang="en-CA"/>
        </a:p>
      </dgm:t>
    </dgm:pt>
    <dgm:pt modelId="{5063F977-5398-4913-8B71-ED7EC76FE75B}" type="sibTrans" cxnId="{79F52BC9-7852-4C66-BA5C-35E12B7DDD5A}">
      <dgm:prSet/>
      <dgm:spPr/>
      <dgm:t>
        <a:bodyPr/>
        <a:lstStyle/>
        <a:p>
          <a:endParaRPr lang="en-CA"/>
        </a:p>
      </dgm:t>
    </dgm:pt>
    <dgm:pt modelId="{CD85B570-3B4F-447B-8C40-5697E4B40CF8}">
      <dgm:prSet phldrT="[Text]"/>
      <dgm:spPr/>
      <dgm:t>
        <a:bodyPr/>
        <a:lstStyle/>
        <a:p>
          <a:r>
            <a:rPr lang="en-CA" dirty="0"/>
            <a:t>Domain Knowledge</a:t>
          </a:r>
        </a:p>
      </dgm:t>
    </dgm:pt>
    <dgm:pt modelId="{CC7C1B78-6561-4275-A960-0F320673AFDE}" type="parTrans" cxnId="{81693167-EA96-462B-8AAB-AD9934D9EA5E}">
      <dgm:prSet/>
      <dgm:spPr/>
      <dgm:t>
        <a:bodyPr/>
        <a:lstStyle/>
        <a:p>
          <a:endParaRPr lang="en-CA"/>
        </a:p>
      </dgm:t>
    </dgm:pt>
    <dgm:pt modelId="{5D230C69-42DF-4036-B7D2-41D58CAD9906}" type="sibTrans" cxnId="{81693167-EA96-462B-8AAB-AD9934D9EA5E}">
      <dgm:prSet/>
      <dgm:spPr/>
      <dgm:t>
        <a:bodyPr/>
        <a:lstStyle/>
        <a:p>
          <a:endParaRPr lang="en-CA"/>
        </a:p>
      </dgm:t>
    </dgm:pt>
    <dgm:pt modelId="{8AF9E69C-32FD-4882-B67C-8734CECFB18C}" type="pres">
      <dgm:prSet presAssocID="{D18E202D-5B56-44C4-95CA-EB2C9041DFEE}" presName="compositeShape" presStyleCnt="0">
        <dgm:presLayoutVars>
          <dgm:chMax val="7"/>
          <dgm:dir/>
          <dgm:resizeHandles val="exact"/>
        </dgm:presLayoutVars>
      </dgm:prSet>
      <dgm:spPr/>
    </dgm:pt>
    <dgm:pt modelId="{E94B5886-25B2-4276-996A-6355D5C6AC6B}" type="pres">
      <dgm:prSet presAssocID="{E9C0A753-E4D7-48D9-AD91-7B172583271D}" presName="circ1" presStyleLbl="vennNode1" presStyleIdx="0" presStyleCnt="3"/>
      <dgm:spPr/>
    </dgm:pt>
    <dgm:pt modelId="{216544EB-EB25-469C-9F25-17DB7D8F3FBF}" type="pres">
      <dgm:prSet presAssocID="{E9C0A753-E4D7-48D9-AD91-7B172583271D}" presName="circ1Tx" presStyleLbl="revTx" presStyleIdx="0" presStyleCnt="0">
        <dgm:presLayoutVars>
          <dgm:chMax val="0"/>
          <dgm:chPref val="0"/>
          <dgm:bulletEnabled val="1"/>
        </dgm:presLayoutVars>
      </dgm:prSet>
      <dgm:spPr/>
    </dgm:pt>
    <dgm:pt modelId="{25F26701-AAA6-44C6-A779-C885688DCF43}" type="pres">
      <dgm:prSet presAssocID="{7C894C42-7730-46A5-81D4-72A6B8D1FCAB}" presName="circ2" presStyleLbl="vennNode1" presStyleIdx="1" presStyleCnt="3"/>
      <dgm:spPr/>
    </dgm:pt>
    <dgm:pt modelId="{C06C2201-91D1-4E8A-B996-72D696429F15}" type="pres">
      <dgm:prSet presAssocID="{7C894C42-7730-46A5-81D4-72A6B8D1FCAB}" presName="circ2Tx" presStyleLbl="revTx" presStyleIdx="0" presStyleCnt="0">
        <dgm:presLayoutVars>
          <dgm:chMax val="0"/>
          <dgm:chPref val="0"/>
          <dgm:bulletEnabled val="1"/>
        </dgm:presLayoutVars>
      </dgm:prSet>
      <dgm:spPr/>
    </dgm:pt>
    <dgm:pt modelId="{7EFA0FF8-C24E-4997-8252-B5CB6C13FC46}" type="pres">
      <dgm:prSet presAssocID="{CD85B570-3B4F-447B-8C40-5697E4B40CF8}" presName="circ3" presStyleLbl="vennNode1" presStyleIdx="2" presStyleCnt="3"/>
      <dgm:spPr/>
    </dgm:pt>
    <dgm:pt modelId="{393514E4-9971-440B-AB51-53E48CB941ED}" type="pres">
      <dgm:prSet presAssocID="{CD85B570-3B4F-447B-8C40-5697E4B40CF8}" presName="circ3Tx" presStyleLbl="revTx" presStyleIdx="0" presStyleCnt="0">
        <dgm:presLayoutVars>
          <dgm:chMax val="0"/>
          <dgm:chPref val="0"/>
          <dgm:bulletEnabled val="1"/>
        </dgm:presLayoutVars>
      </dgm:prSet>
      <dgm:spPr/>
    </dgm:pt>
  </dgm:ptLst>
  <dgm:cxnLst>
    <dgm:cxn modelId="{CE979F17-7FEA-45E2-B97E-DDC7E87F276F}" type="presOf" srcId="{7C894C42-7730-46A5-81D4-72A6B8D1FCAB}" destId="{25F26701-AAA6-44C6-A779-C885688DCF43}" srcOrd="0" destOrd="0" presId="urn:microsoft.com/office/officeart/2005/8/layout/venn1"/>
    <dgm:cxn modelId="{1A735229-7F06-47BF-817D-03F1F9733577}" type="presOf" srcId="{E9C0A753-E4D7-48D9-AD91-7B172583271D}" destId="{E94B5886-25B2-4276-996A-6355D5C6AC6B}" srcOrd="0" destOrd="0" presId="urn:microsoft.com/office/officeart/2005/8/layout/venn1"/>
    <dgm:cxn modelId="{64E0853D-A5D4-46B8-A080-CE254319D1BE}" type="presOf" srcId="{D18E202D-5B56-44C4-95CA-EB2C9041DFEE}" destId="{8AF9E69C-32FD-4882-B67C-8734CECFB18C}" srcOrd="0" destOrd="0" presId="urn:microsoft.com/office/officeart/2005/8/layout/venn1"/>
    <dgm:cxn modelId="{81693167-EA96-462B-8AAB-AD9934D9EA5E}" srcId="{D18E202D-5B56-44C4-95CA-EB2C9041DFEE}" destId="{CD85B570-3B4F-447B-8C40-5697E4B40CF8}" srcOrd="2" destOrd="0" parTransId="{CC7C1B78-6561-4275-A960-0F320673AFDE}" sibTransId="{5D230C69-42DF-4036-B7D2-41D58CAD9906}"/>
    <dgm:cxn modelId="{08599C9D-3699-4176-A6BE-963B8EEA2D71}" type="presOf" srcId="{CD85B570-3B4F-447B-8C40-5697E4B40CF8}" destId="{393514E4-9971-440B-AB51-53E48CB941ED}" srcOrd="1" destOrd="0" presId="urn:microsoft.com/office/officeart/2005/8/layout/venn1"/>
    <dgm:cxn modelId="{D2A306AF-9D88-4292-9D54-8D969DE971B6}" srcId="{D18E202D-5B56-44C4-95CA-EB2C9041DFEE}" destId="{E9C0A753-E4D7-48D9-AD91-7B172583271D}" srcOrd="0" destOrd="0" parTransId="{F24D623C-D4FF-48EA-8202-035BC64C3510}" sibTransId="{A17F4C64-7C47-48F9-9DA8-D3011273FB32}"/>
    <dgm:cxn modelId="{5693C2C7-62C4-4755-B620-7A9EA36463D2}" type="presOf" srcId="{E9C0A753-E4D7-48D9-AD91-7B172583271D}" destId="{216544EB-EB25-469C-9F25-17DB7D8F3FBF}" srcOrd="1" destOrd="0" presId="urn:microsoft.com/office/officeart/2005/8/layout/venn1"/>
    <dgm:cxn modelId="{79F52BC9-7852-4C66-BA5C-35E12B7DDD5A}" srcId="{D18E202D-5B56-44C4-95CA-EB2C9041DFEE}" destId="{7C894C42-7730-46A5-81D4-72A6B8D1FCAB}" srcOrd="1" destOrd="0" parTransId="{D94471C0-77DD-4B0F-8CB6-EB00DFFB3950}" sibTransId="{5063F977-5398-4913-8B71-ED7EC76FE75B}"/>
    <dgm:cxn modelId="{F06E57CE-05C3-4145-98E1-2A88D8B0D688}" type="presOf" srcId="{7C894C42-7730-46A5-81D4-72A6B8D1FCAB}" destId="{C06C2201-91D1-4E8A-B996-72D696429F15}" srcOrd="1" destOrd="0" presId="urn:microsoft.com/office/officeart/2005/8/layout/venn1"/>
    <dgm:cxn modelId="{147D42E6-BAAC-4A22-96D9-1C11CCD41EFC}" type="presOf" srcId="{CD85B570-3B4F-447B-8C40-5697E4B40CF8}" destId="{7EFA0FF8-C24E-4997-8252-B5CB6C13FC46}" srcOrd="0" destOrd="0" presId="urn:microsoft.com/office/officeart/2005/8/layout/venn1"/>
    <dgm:cxn modelId="{E63D39B9-3CDA-4C2F-B64C-6E7ECC7633C2}" type="presParOf" srcId="{8AF9E69C-32FD-4882-B67C-8734CECFB18C}" destId="{E94B5886-25B2-4276-996A-6355D5C6AC6B}" srcOrd="0" destOrd="0" presId="urn:microsoft.com/office/officeart/2005/8/layout/venn1"/>
    <dgm:cxn modelId="{2B5D4145-BEA7-4FDB-946C-4D33FE22F2A0}" type="presParOf" srcId="{8AF9E69C-32FD-4882-B67C-8734CECFB18C}" destId="{216544EB-EB25-469C-9F25-17DB7D8F3FBF}" srcOrd="1" destOrd="0" presId="urn:microsoft.com/office/officeart/2005/8/layout/venn1"/>
    <dgm:cxn modelId="{0644C2EC-7B4F-449B-BA48-D79254B66B84}" type="presParOf" srcId="{8AF9E69C-32FD-4882-B67C-8734CECFB18C}" destId="{25F26701-AAA6-44C6-A779-C885688DCF43}" srcOrd="2" destOrd="0" presId="urn:microsoft.com/office/officeart/2005/8/layout/venn1"/>
    <dgm:cxn modelId="{42FA8459-AFDD-4C42-93BF-055F9D98B039}" type="presParOf" srcId="{8AF9E69C-32FD-4882-B67C-8734CECFB18C}" destId="{C06C2201-91D1-4E8A-B996-72D696429F15}" srcOrd="3" destOrd="0" presId="urn:microsoft.com/office/officeart/2005/8/layout/venn1"/>
    <dgm:cxn modelId="{360BED2A-A7F7-4F9E-98DE-1D06F049F298}" type="presParOf" srcId="{8AF9E69C-32FD-4882-B67C-8734CECFB18C}" destId="{7EFA0FF8-C24E-4997-8252-B5CB6C13FC46}" srcOrd="4" destOrd="0" presId="urn:microsoft.com/office/officeart/2005/8/layout/venn1"/>
    <dgm:cxn modelId="{17EAD0C6-4F35-41D1-BA88-8C1482DB515C}" type="presParOf" srcId="{8AF9E69C-32FD-4882-B67C-8734CECFB18C}" destId="{393514E4-9971-440B-AB51-53E48CB941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E202D-5B56-44C4-95CA-EB2C9041DFEE}" type="doc">
      <dgm:prSet loTypeId="urn:microsoft.com/office/officeart/2005/8/layout/venn1" loCatId="relationship" qsTypeId="urn:microsoft.com/office/officeart/2005/8/quickstyle/simple1" qsCatId="simple" csTypeId="urn:microsoft.com/office/officeart/2005/8/colors/colorful1" csCatId="colorful" phldr="1"/>
      <dgm:spPr/>
    </dgm:pt>
    <dgm:pt modelId="{E9C0A753-E4D7-48D9-AD91-7B172583271D}">
      <dgm:prSet phldrT="[Text]"/>
      <dgm:spPr/>
      <dgm:t>
        <a:bodyPr/>
        <a:lstStyle/>
        <a:p>
          <a:r>
            <a:rPr lang="en-CA" dirty="0"/>
            <a:t>Computer Science</a:t>
          </a:r>
        </a:p>
      </dgm:t>
    </dgm:pt>
    <dgm:pt modelId="{F24D623C-D4FF-48EA-8202-035BC64C3510}" type="parTrans" cxnId="{D2A306AF-9D88-4292-9D54-8D969DE971B6}">
      <dgm:prSet/>
      <dgm:spPr/>
      <dgm:t>
        <a:bodyPr/>
        <a:lstStyle/>
        <a:p>
          <a:endParaRPr lang="en-CA"/>
        </a:p>
      </dgm:t>
    </dgm:pt>
    <dgm:pt modelId="{A17F4C64-7C47-48F9-9DA8-D3011273FB32}" type="sibTrans" cxnId="{D2A306AF-9D88-4292-9D54-8D969DE971B6}">
      <dgm:prSet/>
      <dgm:spPr/>
      <dgm:t>
        <a:bodyPr/>
        <a:lstStyle/>
        <a:p>
          <a:endParaRPr lang="en-CA"/>
        </a:p>
      </dgm:t>
    </dgm:pt>
    <dgm:pt modelId="{7C894C42-7730-46A5-81D4-72A6B8D1FCAB}">
      <dgm:prSet phldrT="[Text]"/>
      <dgm:spPr/>
      <dgm:t>
        <a:bodyPr/>
        <a:lstStyle/>
        <a:p>
          <a:r>
            <a:rPr lang="en-CA" dirty="0"/>
            <a:t>Math and Statistics</a:t>
          </a:r>
        </a:p>
      </dgm:t>
    </dgm:pt>
    <dgm:pt modelId="{D94471C0-77DD-4B0F-8CB6-EB00DFFB3950}" type="parTrans" cxnId="{79F52BC9-7852-4C66-BA5C-35E12B7DDD5A}">
      <dgm:prSet/>
      <dgm:spPr/>
      <dgm:t>
        <a:bodyPr/>
        <a:lstStyle/>
        <a:p>
          <a:endParaRPr lang="en-CA"/>
        </a:p>
      </dgm:t>
    </dgm:pt>
    <dgm:pt modelId="{5063F977-5398-4913-8B71-ED7EC76FE75B}" type="sibTrans" cxnId="{79F52BC9-7852-4C66-BA5C-35E12B7DDD5A}">
      <dgm:prSet/>
      <dgm:spPr/>
      <dgm:t>
        <a:bodyPr/>
        <a:lstStyle/>
        <a:p>
          <a:endParaRPr lang="en-CA"/>
        </a:p>
      </dgm:t>
    </dgm:pt>
    <dgm:pt modelId="{CD85B570-3B4F-447B-8C40-5697E4B40CF8}">
      <dgm:prSet phldrT="[Text]"/>
      <dgm:spPr/>
      <dgm:t>
        <a:bodyPr/>
        <a:lstStyle/>
        <a:p>
          <a:r>
            <a:rPr lang="en-CA" dirty="0"/>
            <a:t>Domain Knowledge</a:t>
          </a:r>
        </a:p>
      </dgm:t>
    </dgm:pt>
    <dgm:pt modelId="{CC7C1B78-6561-4275-A960-0F320673AFDE}" type="parTrans" cxnId="{81693167-EA96-462B-8AAB-AD9934D9EA5E}">
      <dgm:prSet/>
      <dgm:spPr/>
      <dgm:t>
        <a:bodyPr/>
        <a:lstStyle/>
        <a:p>
          <a:endParaRPr lang="en-CA"/>
        </a:p>
      </dgm:t>
    </dgm:pt>
    <dgm:pt modelId="{5D230C69-42DF-4036-B7D2-41D58CAD9906}" type="sibTrans" cxnId="{81693167-EA96-462B-8AAB-AD9934D9EA5E}">
      <dgm:prSet/>
      <dgm:spPr/>
      <dgm:t>
        <a:bodyPr/>
        <a:lstStyle/>
        <a:p>
          <a:endParaRPr lang="en-CA"/>
        </a:p>
      </dgm:t>
    </dgm:pt>
    <dgm:pt modelId="{8AF9E69C-32FD-4882-B67C-8734CECFB18C}" type="pres">
      <dgm:prSet presAssocID="{D18E202D-5B56-44C4-95CA-EB2C9041DFEE}" presName="compositeShape" presStyleCnt="0">
        <dgm:presLayoutVars>
          <dgm:chMax val="7"/>
          <dgm:dir/>
          <dgm:resizeHandles val="exact"/>
        </dgm:presLayoutVars>
      </dgm:prSet>
      <dgm:spPr/>
    </dgm:pt>
    <dgm:pt modelId="{E94B5886-25B2-4276-996A-6355D5C6AC6B}" type="pres">
      <dgm:prSet presAssocID="{E9C0A753-E4D7-48D9-AD91-7B172583271D}" presName="circ1" presStyleLbl="vennNode1" presStyleIdx="0" presStyleCnt="3"/>
      <dgm:spPr/>
    </dgm:pt>
    <dgm:pt modelId="{216544EB-EB25-469C-9F25-17DB7D8F3FBF}" type="pres">
      <dgm:prSet presAssocID="{E9C0A753-E4D7-48D9-AD91-7B172583271D}" presName="circ1Tx" presStyleLbl="revTx" presStyleIdx="0" presStyleCnt="0">
        <dgm:presLayoutVars>
          <dgm:chMax val="0"/>
          <dgm:chPref val="0"/>
          <dgm:bulletEnabled val="1"/>
        </dgm:presLayoutVars>
      </dgm:prSet>
      <dgm:spPr/>
    </dgm:pt>
    <dgm:pt modelId="{25F26701-AAA6-44C6-A779-C885688DCF43}" type="pres">
      <dgm:prSet presAssocID="{7C894C42-7730-46A5-81D4-72A6B8D1FCAB}" presName="circ2" presStyleLbl="vennNode1" presStyleIdx="1" presStyleCnt="3"/>
      <dgm:spPr/>
    </dgm:pt>
    <dgm:pt modelId="{C06C2201-91D1-4E8A-B996-72D696429F15}" type="pres">
      <dgm:prSet presAssocID="{7C894C42-7730-46A5-81D4-72A6B8D1FCAB}" presName="circ2Tx" presStyleLbl="revTx" presStyleIdx="0" presStyleCnt="0">
        <dgm:presLayoutVars>
          <dgm:chMax val="0"/>
          <dgm:chPref val="0"/>
          <dgm:bulletEnabled val="1"/>
        </dgm:presLayoutVars>
      </dgm:prSet>
      <dgm:spPr/>
    </dgm:pt>
    <dgm:pt modelId="{7EFA0FF8-C24E-4997-8252-B5CB6C13FC46}" type="pres">
      <dgm:prSet presAssocID="{CD85B570-3B4F-447B-8C40-5697E4B40CF8}" presName="circ3" presStyleLbl="vennNode1" presStyleIdx="2" presStyleCnt="3"/>
      <dgm:spPr/>
    </dgm:pt>
    <dgm:pt modelId="{393514E4-9971-440B-AB51-53E48CB941ED}" type="pres">
      <dgm:prSet presAssocID="{CD85B570-3B4F-447B-8C40-5697E4B40CF8}" presName="circ3Tx" presStyleLbl="revTx" presStyleIdx="0" presStyleCnt="0">
        <dgm:presLayoutVars>
          <dgm:chMax val="0"/>
          <dgm:chPref val="0"/>
          <dgm:bulletEnabled val="1"/>
        </dgm:presLayoutVars>
      </dgm:prSet>
      <dgm:spPr/>
    </dgm:pt>
  </dgm:ptLst>
  <dgm:cxnLst>
    <dgm:cxn modelId="{CE979F17-7FEA-45E2-B97E-DDC7E87F276F}" type="presOf" srcId="{7C894C42-7730-46A5-81D4-72A6B8D1FCAB}" destId="{25F26701-AAA6-44C6-A779-C885688DCF43}" srcOrd="0" destOrd="0" presId="urn:microsoft.com/office/officeart/2005/8/layout/venn1"/>
    <dgm:cxn modelId="{1A735229-7F06-47BF-817D-03F1F9733577}" type="presOf" srcId="{E9C0A753-E4D7-48D9-AD91-7B172583271D}" destId="{E94B5886-25B2-4276-996A-6355D5C6AC6B}" srcOrd="0" destOrd="0" presId="urn:microsoft.com/office/officeart/2005/8/layout/venn1"/>
    <dgm:cxn modelId="{64E0853D-A5D4-46B8-A080-CE254319D1BE}" type="presOf" srcId="{D18E202D-5B56-44C4-95CA-EB2C9041DFEE}" destId="{8AF9E69C-32FD-4882-B67C-8734CECFB18C}" srcOrd="0" destOrd="0" presId="urn:microsoft.com/office/officeart/2005/8/layout/venn1"/>
    <dgm:cxn modelId="{81693167-EA96-462B-8AAB-AD9934D9EA5E}" srcId="{D18E202D-5B56-44C4-95CA-EB2C9041DFEE}" destId="{CD85B570-3B4F-447B-8C40-5697E4B40CF8}" srcOrd="2" destOrd="0" parTransId="{CC7C1B78-6561-4275-A960-0F320673AFDE}" sibTransId="{5D230C69-42DF-4036-B7D2-41D58CAD9906}"/>
    <dgm:cxn modelId="{08599C9D-3699-4176-A6BE-963B8EEA2D71}" type="presOf" srcId="{CD85B570-3B4F-447B-8C40-5697E4B40CF8}" destId="{393514E4-9971-440B-AB51-53E48CB941ED}" srcOrd="1" destOrd="0" presId="urn:microsoft.com/office/officeart/2005/8/layout/venn1"/>
    <dgm:cxn modelId="{D2A306AF-9D88-4292-9D54-8D969DE971B6}" srcId="{D18E202D-5B56-44C4-95CA-EB2C9041DFEE}" destId="{E9C0A753-E4D7-48D9-AD91-7B172583271D}" srcOrd="0" destOrd="0" parTransId="{F24D623C-D4FF-48EA-8202-035BC64C3510}" sibTransId="{A17F4C64-7C47-48F9-9DA8-D3011273FB32}"/>
    <dgm:cxn modelId="{5693C2C7-62C4-4755-B620-7A9EA36463D2}" type="presOf" srcId="{E9C0A753-E4D7-48D9-AD91-7B172583271D}" destId="{216544EB-EB25-469C-9F25-17DB7D8F3FBF}" srcOrd="1" destOrd="0" presId="urn:microsoft.com/office/officeart/2005/8/layout/venn1"/>
    <dgm:cxn modelId="{79F52BC9-7852-4C66-BA5C-35E12B7DDD5A}" srcId="{D18E202D-5B56-44C4-95CA-EB2C9041DFEE}" destId="{7C894C42-7730-46A5-81D4-72A6B8D1FCAB}" srcOrd="1" destOrd="0" parTransId="{D94471C0-77DD-4B0F-8CB6-EB00DFFB3950}" sibTransId="{5063F977-5398-4913-8B71-ED7EC76FE75B}"/>
    <dgm:cxn modelId="{F06E57CE-05C3-4145-98E1-2A88D8B0D688}" type="presOf" srcId="{7C894C42-7730-46A5-81D4-72A6B8D1FCAB}" destId="{C06C2201-91D1-4E8A-B996-72D696429F15}" srcOrd="1" destOrd="0" presId="urn:microsoft.com/office/officeart/2005/8/layout/venn1"/>
    <dgm:cxn modelId="{147D42E6-BAAC-4A22-96D9-1C11CCD41EFC}" type="presOf" srcId="{CD85B570-3B4F-447B-8C40-5697E4B40CF8}" destId="{7EFA0FF8-C24E-4997-8252-B5CB6C13FC46}" srcOrd="0" destOrd="0" presId="urn:microsoft.com/office/officeart/2005/8/layout/venn1"/>
    <dgm:cxn modelId="{E63D39B9-3CDA-4C2F-B64C-6E7ECC7633C2}" type="presParOf" srcId="{8AF9E69C-32FD-4882-B67C-8734CECFB18C}" destId="{E94B5886-25B2-4276-996A-6355D5C6AC6B}" srcOrd="0" destOrd="0" presId="urn:microsoft.com/office/officeart/2005/8/layout/venn1"/>
    <dgm:cxn modelId="{2B5D4145-BEA7-4FDB-946C-4D33FE22F2A0}" type="presParOf" srcId="{8AF9E69C-32FD-4882-B67C-8734CECFB18C}" destId="{216544EB-EB25-469C-9F25-17DB7D8F3FBF}" srcOrd="1" destOrd="0" presId="urn:microsoft.com/office/officeart/2005/8/layout/venn1"/>
    <dgm:cxn modelId="{0644C2EC-7B4F-449B-BA48-D79254B66B84}" type="presParOf" srcId="{8AF9E69C-32FD-4882-B67C-8734CECFB18C}" destId="{25F26701-AAA6-44C6-A779-C885688DCF43}" srcOrd="2" destOrd="0" presId="urn:microsoft.com/office/officeart/2005/8/layout/venn1"/>
    <dgm:cxn modelId="{42FA8459-AFDD-4C42-93BF-055F9D98B039}" type="presParOf" srcId="{8AF9E69C-32FD-4882-B67C-8734CECFB18C}" destId="{C06C2201-91D1-4E8A-B996-72D696429F15}" srcOrd="3" destOrd="0" presId="urn:microsoft.com/office/officeart/2005/8/layout/venn1"/>
    <dgm:cxn modelId="{360BED2A-A7F7-4F9E-98DE-1D06F049F298}" type="presParOf" srcId="{8AF9E69C-32FD-4882-B67C-8734CECFB18C}" destId="{7EFA0FF8-C24E-4997-8252-B5CB6C13FC46}" srcOrd="4" destOrd="0" presId="urn:microsoft.com/office/officeart/2005/8/layout/venn1"/>
    <dgm:cxn modelId="{17EAD0C6-4F35-41D1-BA88-8C1482DB515C}" type="presParOf" srcId="{8AF9E69C-32FD-4882-B67C-8734CECFB18C}" destId="{393514E4-9971-440B-AB51-53E48CB941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E202D-5B56-44C4-95CA-EB2C9041DFEE}" type="doc">
      <dgm:prSet loTypeId="urn:microsoft.com/office/officeart/2005/8/layout/venn1" loCatId="relationship" qsTypeId="urn:microsoft.com/office/officeart/2005/8/quickstyle/simple1" qsCatId="simple" csTypeId="urn:microsoft.com/office/officeart/2005/8/colors/colorful1" csCatId="colorful" phldr="1"/>
      <dgm:spPr/>
    </dgm:pt>
    <dgm:pt modelId="{E9C0A753-E4D7-48D9-AD91-7B172583271D}">
      <dgm:prSet phldrT="[Text]"/>
      <dgm:spPr/>
      <dgm:t>
        <a:bodyPr/>
        <a:lstStyle/>
        <a:p>
          <a:r>
            <a:rPr lang="en-CA" dirty="0"/>
            <a:t>Computer Science</a:t>
          </a:r>
        </a:p>
      </dgm:t>
    </dgm:pt>
    <dgm:pt modelId="{F24D623C-D4FF-48EA-8202-035BC64C3510}" type="parTrans" cxnId="{D2A306AF-9D88-4292-9D54-8D969DE971B6}">
      <dgm:prSet/>
      <dgm:spPr/>
      <dgm:t>
        <a:bodyPr/>
        <a:lstStyle/>
        <a:p>
          <a:endParaRPr lang="en-CA"/>
        </a:p>
      </dgm:t>
    </dgm:pt>
    <dgm:pt modelId="{A17F4C64-7C47-48F9-9DA8-D3011273FB32}" type="sibTrans" cxnId="{D2A306AF-9D88-4292-9D54-8D969DE971B6}">
      <dgm:prSet/>
      <dgm:spPr/>
      <dgm:t>
        <a:bodyPr/>
        <a:lstStyle/>
        <a:p>
          <a:endParaRPr lang="en-CA"/>
        </a:p>
      </dgm:t>
    </dgm:pt>
    <dgm:pt modelId="{7C894C42-7730-46A5-81D4-72A6B8D1FCAB}">
      <dgm:prSet phldrT="[Text]"/>
      <dgm:spPr/>
      <dgm:t>
        <a:bodyPr/>
        <a:lstStyle/>
        <a:p>
          <a:r>
            <a:rPr lang="en-CA" dirty="0"/>
            <a:t>Math and Statistics</a:t>
          </a:r>
        </a:p>
      </dgm:t>
    </dgm:pt>
    <dgm:pt modelId="{D94471C0-77DD-4B0F-8CB6-EB00DFFB3950}" type="parTrans" cxnId="{79F52BC9-7852-4C66-BA5C-35E12B7DDD5A}">
      <dgm:prSet/>
      <dgm:spPr/>
      <dgm:t>
        <a:bodyPr/>
        <a:lstStyle/>
        <a:p>
          <a:endParaRPr lang="en-CA"/>
        </a:p>
      </dgm:t>
    </dgm:pt>
    <dgm:pt modelId="{5063F977-5398-4913-8B71-ED7EC76FE75B}" type="sibTrans" cxnId="{79F52BC9-7852-4C66-BA5C-35E12B7DDD5A}">
      <dgm:prSet/>
      <dgm:spPr/>
      <dgm:t>
        <a:bodyPr/>
        <a:lstStyle/>
        <a:p>
          <a:endParaRPr lang="en-CA"/>
        </a:p>
      </dgm:t>
    </dgm:pt>
    <dgm:pt modelId="{CD85B570-3B4F-447B-8C40-5697E4B40CF8}">
      <dgm:prSet phldrT="[Text]"/>
      <dgm:spPr/>
      <dgm:t>
        <a:bodyPr/>
        <a:lstStyle/>
        <a:p>
          <a:r>
            <a:rPr lang="en-CA" dirty="0"/>
            <a:t>Domain Knowledge</a:t>
          </a:r>
        </a:p>
      </dgm:t>
    </dgm:pt>
    <dgm:pt modelId="{CC7C1B78-6561-4275-A960-0F320673AFDE}" type="parTrans" cxnId="{81693167-EA96-462B-8AAB-AD9934D9EA5E}">
      <dgm:prSet/>
      <dgm:spPr/>
      <dgm:t>
        <a:bodyPr/>
        <a:lstStyle/>
        <a:p>
          <a:endParaRPr lang="en-CA"/>
        </a:p>
      </dgm:t>
    </dgm:pt>
    <dgm:pt modelId="{5D230C69-42DF-4036-B7D2-41D58CAD9906}" type="sibTrans" cxnId="{81693167-EA96-462B-8AAB-AD9934D9EA5E}">
      <dgm:prSet/>
      <dgm:spPr/>
      <dgm:t>
        <a:bodyPr/>
        <a:lstStyle/>
        <a:p>
          <a:endParaRPr lang="en-CA"/>
        </a:p>
      </dgm:t>
    </dgm:pt>
    <dgm:pt modelId="{8AF9E69C-32FD-4882-B67C-8734CECFB18C}" type="pres">
      <dgm:prSet presAssocID="{D18E202D-5B56-44C4-95CA-EB2C9041DFEE}" presName="compositeShape" presStyleCnt="0">
        <dgm:presLayoutVars>
          <dgm:chMax val="7"/>
          <dgm:dir/>
          <dgm:resizeHandles val="exact"/>
        </dgm:presLayoutVars>
      </dgm:prSet>
      <dgm:spPr/>
    </dgm:pt>
    <dgm:pt modelId="{E94B5886-25B2-4276-996A-6355D5C6AC6B}" type="pres">
      <dgm:prSet presAssocID="{E9C0A753-E4D7-48D9-AD91-7B172583271D}" presName="circ1" presStyleLbl="vennNode1" presStyleIdx="0" presStyleCnt="3"/>
      <dgm:spPr/>
    </dgm:pt>
    <dgm:pt modelId="{216544EB-EB25-469C-9F25-17DB7D8F3FBF}" type="pres">
      <dgm:prSet presAssocID="{E9C0A753-E4D7-48D9-AD91-7B172583271D}" presName="circ1Tx" presStyleLbl="revTx" presStyleIdx="0" presStyleCnt="0">
        <dgm:presLayoutVars>
          <dgm:chMax val="0"/>
          <dgm:chPref val="0"/>
          <dgm:bulletEnabled val="1"/>
        </dgm:presLayoutVars>
      </dgm:prSet>
      <dgm:spPr/>
    </dgm:pt>
    <dgm:pt modelId="{25F26701-AAA6-44C6-A779-C885688DCF43}" type="pres">
      <dgm:prSet presAssocID="{7C894C42-7730-46A5-81D4-72A6B8D1FCAB}" presName="circ2" presStyleLbl="vennNode1" presStyleIdx="1" presStyleCnt="3"/>
      <dgm:spPr/>
    </dgm:pt>
    <dgm:pt modelId="{C06C2201-91D1-4E8A-B996-72D696429F15}" type="pres">
      <dgm:prSet presAssocID="{7C894C42-7730-46A5-81D4-72A6B8D1FCAB}" presName="circ2Tx" presStyleLbl="revTx" presStyleIdx="0" presStyleCnt="0">
        <dgm:presLayoutVars>
          <dgm:chMax val="0"/>
          <dgm:chPref val="0"/>
          <dgm:bulletEnabled val="1"/>
        </dgm:presLayoutVars>
      </dgm:prSet>
      <dgm:spPr/>
    </dgm:pt>
    <dgm:pt modelId="{7EFA0FF8-C24E-4997-8252-B5CB6C13FC46}" type="pres">
      <dgm:prSet presAssocID="{CD85B570-3B4F-447B-8C40-5697E4B40CF8}" presName="circ3" presStyleLbl="vennNode1" presStyleIdx="2" presStyleCnt="3"/>
      <dgm:spPr/>
    </dgm:pt>
    <dgm:pt modelId="{393514E4-9971-440B-AB51-53E48CB941ED}" type="pres">
      <dgm:prSet presAssocID="{CD85B570-3B4F-447B-8C40-5697E4B40CF8}" presName="circ3Tx" presStyleLbl="revTx" presStyleIdx="0" presStyleCnt="0">
        <dgm:presLayoutVars>
          <dgm:chMax val="0"/>
          <dgm:chPref val="0"/>
          <dgm:bulletEnabled val="1"/>
        </dgm:presLayoutVars>
      </dgm:prSet>
      <dgm:spPr/>
    </dgm:pt>
  </dgm:ptLst>
  <dgm:cxnLst>
    <dgm:cxn modelId="{CE979F17-7FEA-45E2-B97E-DDC7E87F276F}" type="presOf" srcId="{7C894C42-7730-46A5-81D4-72A6B8D1FCAB}" destId="{25F26701-AAA6-44C6-A779-C885688DCF43}" srcOrd="0" destOrd="0" presId="urn:microsoft.com/office/officeart/2005/8/layout/venn1"/>
    <dgm:cxn modelId="{1A735229-7F06-47BF-817D-03F1F9733577}" type="presOf" srcId="{E9C0A753-E4D7-48D9-AD91-7B172583271D}" destId="{E94B5886-25B2-4276-996A-6355D5C6AC6B}" srcOrd="0" destOrd="0" presId="urn:microsoft.com/office/officeart/2005/8/layout/venn1"/>
    <dgm:cxn modelId="{64E0853D-A5D4-46B8-A080-CE254319D1BE}" type="presOf" srcId="{D18E202D-5B56-44C4-95CA-EB2C9041DFEE}" destId="{8AF9E69C-32FD-4882-B67C-8734CECFB18C}" srcOrd="0" destOrd="0" presId="urn:microsoft.com/office/officeart/2005/8/layout/venn1"/>
    <dgm:cxn modelId="{81693167-EA96-462B-8AAB-AD9934D9EA5E}" srcId="{D18E202D-5B56-44C4-95CA-EB2C9041DFEE}" destId="{CD85B570-3B4F-447B-8C40-5697E4B40CF8}" srcOrd="2" destOrd="0" parTransId="{CC7C1B78-6561-4275-A960-0F320673AFDE}" sibTransId="{5D230C69-42DF-4036-B7D2-41D58CAD9906}"/>
    <dgm:cxn modelId="{08599C9D-3699-4176-A6BE-963B8EEA2D71}" type="presOf" srcId="{CD85B570-3B4F-447B-8C40-5697E4B40CF8}" destId="{393514E4-9971-440B-AB51-53E48CB941ED}" srcOrd="1" destOrd="0" presId="urn:microsoft.com/office/officeart/2005/8/layout/venn1"/>
    <dgm:cxn modelId="{D2A306AF-9D88-4292-9D54-8D969DE971B6}" srcId="{D18E202D-5B56-44C4-95CA-EB2C9041DFEE}" destId="{E9C0A753-E4D7-48D9-AD91-7B172583271D}" srcOrd="0" destOrd="0" parTransId="{F24D623C-D4FF-48EA-8202-035BC64C3510}" sibTransId="{A17F4C64-7C47-48F9-9DA8-D3011273FB32}"/>
    <dgm:cxn modelId="{5693C2C7-62C4-4755-B620-7A9EA36463D2}" type="presOf" srcId="{E9C0A753-E4D7-48D9-AD91-7B172583271D}" destId="{216544EB-EB25-469C-9F25-17DB7D8F3FBF}" srcOrd="1" destOrd="0" presId="urn:microsoft.com/office/officeart/2005/8/layout/venn1"/>
    <dgm:cxn modelId="{79F52BC9-7852-4C66-BA5C-35E12B7DDD5A}" srcId="{D18E202D-5B56-44C4-95CA-EB2C9041DFEE}" destId="{7C894C42-7730-46A5-81D4-72A6B8D1FCAB}" srcOrd="1" destOrd="0" parTransId="{D94471C0-77DD-4B0F-8CB6-EB00DFFB3950}" sibTransId="{5063F977-5398-4913-8B71-ED7EC76FE75B}"/>
    <dgm:cxn modelId="{F06E57CE-05C3-4145-98E1-2A88D8B0D688}" type="presOf" srcId="{7C894C42-7730-46A5-81D4-72A6B8D1FCAB}" destId="{C06C2201-91D1-4E8A-B996-72D696429F15}" srcOrd="1" destOrd="0" presId="urn:microsoft.com/office/officeart/2005/8/layout/venn1"/>
    <dgm:cxn modelId="{147D42E6-BAAC-4A22-96D9-1C11CCD41EFC}" type="presOf" srcId="{CD85B570-3B4F-447B-8C40-5697E4B40CF8}" destId="{7EFA0FF8-C24E-4997-8252-B5CB6C13FC46}" srcOrd="0" destOrd="0" presId="urn:microsoft.com/office/officeart/2005/8/layout/venn1"/>
    <dgm:cxn modelId="{E63D39B9-3CDA-4C2F-B64C-6E7ECC7633C2}" type="presParOf" srcId="{8AF9E69C-32FD-4882-B67C-8734CECFB18C}" destId="{E94B5886-25B2-4276-996A-6355D5C6AC6B}" srcOrd="0" destOrd="0" presId="urn:microsoft.com/office/officeart/2005/8/layout/venn1"/>
    <dgm:cxn modelId="{2B5D4145-BEA7-4FDB-946C-4D33FE22F2A0}" type="presParOf" srcId="{8AF9E69C-32FD-4882-B67C-8734CECFB18C}" destId="{216544EB-EB25-469C-9F25-17DB7D8F3FBF}" srcOrd="1" destOrd="0" presId="urn:microsoft.com/office/officeart/2005/8/layout/venn1"/>
    <dgm:cxn modelId="{0644C2EC-7B4F-449B-BA48-D79254B66B84}" type="presParOf" srcId="{8AF9E69C-32FD-4882-B67C-8734CECFB18C}" destId="{25F26701-AAA6-44C6-A779-C885688DCF43}" srcOrd="2" destOrd="0" presId="urn:microsoft.com/office/officeart/2005/8/layout/venn1"/>
    <dgm:cxn modelId="{42FA8459-AFDD-4C42-93BF-055F9D98B039}" type="presParOf" srcId="{8AF9E69C-32FD-4882-B67C-8734CECFB18C}" destId="{C06C2201-91D1-4E8A-B996-72D696429F15}" srcOrd="3" destOrd="0" presId="urn:microsoft.com/office/officeart/2005/8/layout/venn1"/>
    <dgm:cxn modelId="{360BED2A-A7F7-4F9E-98DE-1D06F049F298}" type="presParOf" srcId="{8AF9E69C-32FD-4882-B67C-8734CECFB18C}" destId="{7EFA0FF8-C24E-4997-8252-B5CB6C13FC46}" srcOrd="4" destOrd="0" presId="urn:microsoft.com/office/officeart/2005/8/layout/venn1"/>
    <dgm:cxn modelId="{17EAD0C6-4F35-41D1-BA88-8C1482DB515C}" type="presParOf" srcId="{8AF9E69C-32FD-4882-B67C-8734CECFB18C}" destId="{393514E4-9971-440B-AB51-53E48CB941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8E202D-5B56-44C4-95CA-EB2C9041DFEE}" type="doc">
      <dgm:prSet loTypeId="urn:microsoft.com/office/officeart/2005/8/layout/venn1" loCatId="relationship" qsTypeId="urn:microsoft.com/office/officeart/2005/8/quickstyle/simple1" qsCatId="simple" csTypeId="urn:microsoft.com/office/officeart/2005/8/colors/colorful1" csCatId="colorful" phldr="1"/>
      <dgm:spPr/>
    </dgm:pt>
    <dgm:pt modelId="{E9C0A753-E4D7-48D9-AD91-7B172583271D}">
      <dgm:prSet phldrT="[Text]"/>
      <dgm:spPr/>
      <dgm:t>
        <a:bodyPr/>
        <a:lstStyle/>
        <a:p>
          <a:r>
            <a:rPr lang="en-CA" dirty="0"/>
            <a:t>Computer Science</a:t>
          </a:r>
        </a:p>
      </dgm:t>
    </dgm:pt>
    <dgm:pt modelId="{F24D623C-D4FF-48EA-8202-035BC64C3510}" type="parTrans" cxnId="{D2A306AF-9D88-4292-9D54-8D969DE971B6}">
      <dgm:prSet/>
      <dgm:spPr/>
      <dgm:t>
        <a:bodyPr/>
        <a:lstStyle/>
        <a:p>
          <a:endParaRPr lang="en-CA"/>
        </a:p>
      </dgm:t>
    </dgm:pt>
    <dgm:pt modelId="{A17F4C64-7C47-48F9-9DA8-D3011273FB32}" type="sibTrans" cxnId="{D2A306AF-9D88-4292-9D54-8D969DE971B6}">
      <dgm:prSet/>
      <dgm:spPr/>
      <dgm:t>
        <a:bodyPr/>
        <a:lstStyle/>
        <a:p>
          <a:endParaRPr lang="en-CA"/>
        </a:p>
      </dgm:t>
    </dgm:pt>
    <dgm:pt modelId="{7C894C42-7730-46A5-81D4-72A6B8D1FCAB}">
      <dgm:prSet phldrT="[Text]"/>
      <dgm:spPr/>
      <dgm:t>
        <a:bodyPr/>
        <a:lstStyle/>
        <a:p>
          <a:r>
            <a:rPr lang="en-CA" dirty="0"/>
            <a:t>Math and Statistics</a:t>
          </a:r>
        </a:p>
      </dgm:t>
    </dgm:pt>
    <dgm:pt modelId="{D94471C0-77DD-4B0F-8CB6-EB00DFFB3950}" type="parTrans" cxnId="{79F52BC9-7852-4C66-BA5C-35E12B7DDD5A}">
      <dgm:prSet/>
      <dgm:spPr/>
      <dgm:t>
        <a:bodyPr/>
        <a:lstStyle/>
        <a:p>
          <a:endParaRPr lang="en-CA"/>
        </a:p>
      </dgm:t>
    </dgm:pt>
    <dgm:pt modelId="{5063F977-5398-4913-8B71-ED7EC76FE75B}" type="sibTrans" cxnId="{79F52BC9-7852-4C66-BA5C-35E12B7DDD5A}">
      <dgm:prSet/>
      <dgm:spPr/>
      <dgm:t>
        <a:bodyPr/>
        <a:lstStyle/>
        <a:p>
          <a:endParaRPr lang="en-CA"/>
        </a:p>
      </dgm:t>
    </dgm:pt>
    <dgm:pt modelId="{CD85B570-3B4F-447B-8C40-5697E4B40CF8}">
      <dgm:prSet phldrT="[Text]"/>
      <dgm:spPr/>
      <dgm:t>
        <a:bodyPr/>
        <a:lstStyle/>
        <a:p>
          <a:r>
            <a:rPr lang="en-CA" dirty="0"/>
            <a:t>Domain Knowledge</a:t>
          </a:r>
        </a:p>
      </dgm:t>
    </dgm:pt>
    <dgm:pt modelId="{CC7C1B78-6561-4275-A960-0F320673AFDE}" type="parTrans" cxnId="{81693167-EA96-462B-8AAB-AD9934D9EA5E}">
      <dgm:prSet/>
      <dgm:spPr/>
      <dgm:t>
        <a:bodyPr/>
        <a:lstStyle/>
        <a:p>
          <a:endParaRPr lang="en-CA"/>
        </a:p>
      </dgm:t>
    </dgm:pt>
    <dgm:pt modelId="{5D230C69-42DF-4036-B7D2-41D58CAD9906}" type="sibTrans" cxnId="{81693167-EA96-462B-8AAB-AD9934D9EA5E}">
      <dgm:prSet/>
      <dgm:spPr/>
      <dgm:t>
        <a:bodyPr/>
        <a:lstStyle/>
        <a:p>
          <a:endParaRPr lang="en-CA"/>
        </a:p>
      </dgm:t>
    </dgm:pt>
    <dgm:pt modelId="{8AF9E69C-32FD-4882-B67C-8734CECFB18C}" type="pres">
      <dgm:prSet presAssocID="{D18E202D-5B56-44C4-95CA-EB2C9041DFEE}" presName="compositeShape" presStyleCnt="0">
        <dgm:presLayoutVars>
          <dgm:chMax val="7"/>
          <dgm:dir/>
          <dgm:resizeHandles val="exact"/>
        </dgm:presLayoutVars>
      </dgm:prSet>
      <dgm:spPr/>
    </dgm:pt>
    <dgm:pt modelId="{E94B5886-25B2-4276-996A-6355D5C6AC6B}" type="pres">
      <dgm:prSet presAssocID="{E9C0A753-E4D7-48D9-AD91-7B172583271D}" presName="circ1" presStyleLbl="vennNode1" presStyleIdx="0" presStyleCnt="3"/>
      <dgm:spPr/>
    </dgm:pt>
    <dgm:pt modelId="{216544EB-EB25-469C-9F25-17DB7D8F3FBF}" type="pres">
      <dgm:prSet presAssocID="{E9C0A753-E4D7-48D9-AD91-7B172583271D}" presName="circ1Tx" presStyleLbl="revTx" presStyleIdx="0" presStyleCnt="0">
        <dgm:presLayoutVars>
          <dgm:chMax val="0"/>
          <dgm:chPref val="0"/>
          <dgm:bulletEnabled val="1"/>
        </dgm:presLayoutVars>
      </dgm:prSet>
      <dgm:spPr/>
    </dgm:pt>
    <dgm:pt modelId="{25F26701-AAA6-44C6-A779-C885688DCF43}" type="pres">
      <dgm:prSet presAssocID="{7C894C42-7730-46A5-81D4-72A6B8D1FCAB}" presName="circ2" presStyleLbl="vennNode1" presStyleIdx="1" presStyleCnt="3"/>
      <dgm:spPr/>
    </dgm:pt>
    <dgm:pt modelId="{C06C2201-91D1-4E8A-B996-72D696429F15}" type="pres">
      <dgm:prSet presAssocID="{7C894C42-7730-46A5-81D4-72A6B8D1FCAB}" presName="circ2Tx" presStyleLbl="revTx" presStyleIdx="0" presStyleCnt="0">
        <dgm:presLayoutVars>
          <dgm:chMax val="0"/>
          <dgm:chPref val="0"/>
          <dgm:bulletEnabled val="1"/>
        </dgm:presLayoutVars>
      </dgm:prSet>
      <dgm:spPr/>
    </dgm:pt>
    <dgm:pt modelId="{7EFA0FF8-C24E-4997-8252-B5CB6C13FC46}" type="pres">
      <dgm:prSet presAssocID="{CD85B570-3B4F-447B-8C40-5697E4B40CF8}" presName="circ3" presStyleLbl="vennNode1" presStyleIdx="2" presStyleCnt="3"/>
      <dgm:spPr/>
    </dgm:pt>
    <dgm:pt modelId="{393514E4-9971-440B-AB51-53E48CB941ED}" type="pres">
      <dgm:prSet presAssocID="{CD85B570-3B4F-447B-8C40-5697E4B40CF8}" presName="circ3Tx" presStyleLbl="revTx" presStyleIdx="0" presStyleCnt="0">
        <dgm:presLayoutVars>
          <dgm:chMax val="0"/>
          <dgm:chPref val="0"/>
          <dgm:bulletEnabled val="1"/>
        </dgm:presLayoutVars>
      </dgm:prSet>
      <dgm:spPr/>
    </dgm:pt>
  </dgm:ptLst>
  <dgm:cxnLst>
    <dgm:cxn modelId="{CE979F17-7FEA-45E2-B97E-DDC7E87F276F}" type="presOf" srcId="{7C894C42-7730-46A5-81D4-72A6B8D1FCAB}" destId="{25F26701-AAA6-44C6-A779-C885688DCF43}" srcOrd="0" destOrd="0" presId="urn:microsoft.com/office/officeart/2005/8/layout/venn1"/>
    <dgm:cxn modelId="{1A735229-7F06-47BF-817D-03F1F9733577}" type="presOf" srcId="{E9C0A753-E4D7-48D9-AD91-7B172583271D}" destId="{E94B5886-25B2-4276-996A-6355D5C6AC6B}" srcOrd="0" destOrd="0" presId="urn:microsoft.com/office/officeart/2005/8/layout/venn1"/>
    <dgm:cxn modelId="{64E0853D-A5D4-46B8-A080-CE254319D1BE}" type="presOf" srcId="{D18E202D-5B56-44C4-95CA-EB2C9041DFEE}" destId="{8AF9E69C-32FD-4882-B67C-8734CECFB18C}" srcOrd="0" destOrd="0" presId="urn:microsoft.com/office/officeart/2005/8/layout/venn1"/>
    <dgm:cxn modelId="{81693167-EA96-462B-8AAB-AD9934D9EA5E}" srcId="{D18E202D-5B56-44C4-95CA-EB2C9041DFEE}" destId="{CD85B570-3B4F-447B-8C40-5697E4B40CF8}" srcOrd="2" destOrd="0" parTransId="{CC7C1B78-6561-4275-A960-0F320673AFDE}" sibTransId="{5D230C69-42DF-4036-B7D2-41D58CAD9906}"/>
    <dgm:cxn modelId="{08599C9D-3699-4176-A6BE-963B8EEA2D71}" type="presOf" srcId="{CD85B570-3B4F-447B-8C40-5697E4B40CF8}" destId="{393514E4-9971-440B-AB51-53E48CB941ED}" srcOrd="1" destOrd="0" presId="urn:microsoft.com/office/officeart/2005/8/layout/venn1"/>
    <dgm:cxn modelId="{D2A306AF-9D88-4292-9D54-8D969DE971B6}" srcId="{D18E202D-5B56-44C4-95CA-EB2C9041DFEE}" destId="{E9C0A753-E4D7-48D9-AD91-7B172583271D}" srcOrd="0" destOrd="0" parTransId="{F24D623C-D4FF-48EA-8202-035BC64C3510}" sibTransId="{A17F4C64-7C47-48F9-9DA8-D3011273FB32}"/>
    <dgm:cxn modelId="{5693C2C7-62C4-4755-B620-7A9EA36463D2}" type="presOf" srcId="{E9C0A753-E4D7-48D9-AD91-7B172583271D}" destId="{216544EB-EB25-469C-9F25-17DB7D8F3FBF}" srcOrd="1" destOrd="0" presId="urn:microsoft.com/office/officeart/2005/8/layout/venn1"/>
    <dgm:cxn modelId="{79F52BC9-7852-4C66-BA5C-35E12B7DDD5A}" srcId="{D18E202D-5B56-44C4-95CA-EB2C9041DFEE}" destId="{7C894C42-7730-46A5-81D4-72A6B8D1FCAB}" srcOrd="1" destOrd="0" parTransId="{D94471C0-77DD-4B0F-8CB6-EB00DFFB3950}" sibTransId="{5063F977-5398-4913-8B71-ED7EC76FE75B}"/>
    <dgm:cxn modelId="{F06E57CE-05C3-4145-98E1-2A88D8B0D688}" type="presOf" srcId="{7C894C42-7730-46A5-81D4-72A6B8D1FCAB}" destId="{C06C2201-91D1-4E8A-B996-72D696429F15}" srcOrd="1" destOrd="0" presId="urn:microsoft.com/office/officeart/2005/8/layout/venn1"/>
    <dgm:cxn modelId="{147D42E6-BAAC-4A22-96D9-1C11CCD41EFC}" type="presOf" srcId="{CD85B570-3B4F-447B-8C40-5697E4B40CF8}" destId="{7EFA0FF8-C24E-4997-8252-B5CB6C13FC46}" srcOrd="0" destOrd="0" presId="urn:microsoft.com/office/officeart/2005/8/layout/venn1"/>
    <dgm:cxn modelId="{E63D39B9-3CDA-4C2F-B64C-6E7ECC7633C2}" type="presParOf" srcId="{8AF9E69C-32FD-4882-B67C-8734CECFB18C}" destId="{E94B5886-25B2-4276-996A-6355D5C6AC6B}" srcOrd="0" destOrd="0" presId="urn:microsoft.com/office/officeart/2005/8/layout/venn1"/>
    <dgm:cxn modelId="{2B5D4145-BEA7-4FDB-946C-4D33FE22F2A0}" type="presParOf" srcId="{8AF9E69C-32FD-4882-B67C-8734CECFB18C}" destId="{216544EB-EB25-469C-9F25-17DB7D8F3FBF}" srcOrd="1" destOrd="0" presId="urn:microsoft.com/office/officeart/2005/8/layout/venn1"/>
    <dgm:cxn modelId="{0644C2EC-7B4F-449B-BA48-D79254B66B84}" type="presParOf" srcId="{8AF9E69C-32FD-4882-B67C-8734CECFB18C}" destId="{25F26701-AAA6-44C6-A779-C885688DCF43}" srcOrd="2" destOrd="0" presId="urn:microsoft.com/office/officeart/2005/8/layout/venn1"/>
    <dgm:cxn modelId="{42FA8459-AFDD-4C42-93BF-055F9D98B039}" type="presParOf" srcId="{8AF9E69C-32FD-4882-B67C-8734CECFB18C}" destId="{C06C2201-91D1-4E8A-B996-72D696429F15}" srcOrd="3" destOrd="0" presId="urn:microsoft.com/office/officeart/2005/8/layout/venn1"/>
    <dgm:cxn modelId="{360BED2A-A7F7-4F9E-98DE-1D06F049F298}" type="presParOf" srcId="{8AF9E69C-32FD-4882-B67C-8734CECFB18C}" destId="{7EFA0FF8-C24E-4997-8252-B5CB6C13FC46}" srcOrd="4" destOrd="0" presId="urn:microsoft.com/office/officeart/2005/8/layout/venn1"/>
    <dgm:cxn modelId="{17EAD0C6-4F35-41D1-BA88-8C1482DB515C}" type="presParOf" srcId="{8AF9E69C-32FD-4882-B67C-8734CECFB18C}" destId="{393514E4-9971-440B-AB51-53E48CB941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886-25B2-4276-996A-6355D5C6AC6B}">
      <dsp:nvSpPr>
        <dsp:cNvPr id="0" name=""/>
        <dsp:cNvSpPr/>
      </dsp:nvSpPr>
      <dsp:spPr>
        <a:xfrm>
          <a:off x="3823017" y="54391"/>
          <a:ext cx="2610802" cy="26108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Computer Science</a:t>
          </a:r>
        </a:p>
      </dsp:txBody>
      <dsp:txXfrm>
        <a:off x="4171124" y="511282"/>
        <a:ext cx="1914588" cy="1174861"/>
      </dsp:txXfrm>
    </dsp:sp>
    <dsp:sp modelId="{25F26701-AAA6-44C6-A779-C885688DCF43}">
      <dsp:nvSpPr>
        <dsp:cNvPr id="0" name=""/>
        <dsp:cNvSpPr/>
      </dsp:nvSpPr>
      <dsp:spPr>
        <a:xfrm>
          <a:off x="4765082" y="1686143"/>
          <a:ext cx="2610802" cy="2610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Math and Statistics</a:t>
          </a:r>
        </a:p>
      </dsp:txBody>
      <dsp:txXfrm>
        <a:off x="5563552" y="2360600"/>
        <a:ext cx="1566481" cy="1435941"/>
      </dsp:txXfrm>
    </dsp:sp>
    <dsp:sp modelId="{7EFA0FF8-C24E-4997-8252-B5CB6C13FC46}">
      <dsp:nvSpPr>
        <dsp:cNvPr id="0" name=""/>
        <dsp:cNvSpPr/>
      </dsp:nvSpPr>
      <dsp:spPr>
        <a:xfrm>
          <a:off x="2880952" y="1686143"/>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Domain Knowledge</a:t>
          </a:r>
        </a:p>
      </dsp:txBody>
      <dsp:txXfrm>
        <a:off x="3126803"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886-25B2-4276-996A-6355D5C6AC6B}">
      <dsp:nvSpPr>
        <dsp:cNvPr id="0" name=""/>
        <dsp:cNvSpPr/>
      </dsp:nvSpPr>
      <dsp:spPr>
        <a:xfrm>
          <a:off x="3823017" y="54391"/>
          <a:ext cx="2610802" cy="26108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Computer Science</a:t>
          </a:r>
        </a:p>
      </dsp:txBody>
      <dsp:txXfrm>
        <a:off x="4171124" y="511282"/>
        <a:ext cx="1914588" cy="1174861"/>
      </dsp:txXfrm>
    </dsp:sp>
    <dsp:sp modelId="{25F26701-AAA6-44C6-A779-C885688DCF43}">
      <dsp:nvSpPr>
        <dsp:cNvPr id="0" name=""/>
        <dsp:cNvSpPr/>
      </dsp:nvSpPr>
      <dsp:spPr>
        <a:xfrm>
          <a:off x="4765082" y="1686143"/>
          <a:ext cx="2610802" cy="2610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Math and Statistics</a:t>
          </a:r>
        </a:p>
      </dsp:txBody>
      <dsp:txXfrm>
        <a:off x="5563552" y="2360600"/>
        <a:ext cx="1566481" cy="1435941"/>
      </dsp:txXfrm>
    </dsp:sp>
    <dsp:sp modelId="{7EFA0FF8-C24E-4997-8252-B5CB6C13FC46}">
      <dsp:nvSpPr>
        <dsp:cNvPr id="0" name=""/>
        <dsp:cNvSpPr/>
      </dsp:nvSpPr>
      <dsp:spPr>
        <a:xfrm>
          <a:off x="2880952" y="1686143"/>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Domain Knowledge</a:t>
          </a:r>
        </a:p>
      </dsp:txBody>
      <dsp:txXfrm>
        <a:off x="3126803" y="2360600"/>
        <a:ext cx="1566481" cy="1435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886-25B2-4276-996A-6355D5C6AC6B}">
      <dsp:nvSpPr>
        <dsp:cNvPr id="0" name=""/>
        <dsp:cNvSpPr/>
      </dsp:nvSpPr>
      <dsp:spPr>
        <a:xfrm>
          <a:off x="3823017" y="54391"/>
          <a:ext cx="2610802" cy="26108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Computer Science</a:t>
          </a:r>
        </a:p>
      </dsp:txBody>
      <dsp:txXfrm>
        <a:off x="4171124" y="511282"/>
        <a:ext cx="1914588" cy="1174861"/>
      </dsp:txXfrm>
    </dsp:sp>
    <dsp:sp modelId="{25F26701-AAA6-44C6-A779-C885688DCF43}">
      <dsp:nvSpPr>
        <dsp:cNvPr id="0" name=""/>
        <dsp:cNvSpPr/>
      </dsp:nvSpPr>
      <dsp:spPr>
        <a:xfrm>
          <a:off x="4765082" y="1686143"/>
          <a:ext cx="2610802" cy="2610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Math and Statistics</a:t>
          </a:r>
        </a:p>
      </dsp:txBody>
      <dsp:txXfrm>
        <a:off x="5563552" y="2360600"/>
        <a:ext cx="1566481" cy="1435941"/>
      </dsp:txXfrm>
    </dsp:sp>
    <dsp:sp modelId="{7EFA0FF8-C24E-4997-8252-B5CB6C13FC46}">
      <dsp:nvSpPr>
        <dsp:cNvPr id="0" name=""/>
        <dsp:cNvSpPr/>
      </dsp:nvSpPr>
      <dsp:spPr>
        <a:xfrm>
          <a:off x="2880952" y="1686143"/>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Domain Knowledge</a:t>
          </a:r>
        </a:p>
      </dsp:txBody>
      <dsp:txXfrm>
        <a:off x="3126803" y="2360600"/>
        <a:ext cx="1566481" cy="1435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B5886-25B2-4276-996A-6355D5C6AC6B}">
      <dsp:nvSpPr>
        <dsp:cNvPr id="0" name=""/>
        <dsp:cNvSpPr/>
      </dsp:nvSpPr>
      <dsp:spPr>
        <a:xfrm>
          <a:off x="3823017" y="54391"/>
          <a:ext cx="2610802" cy="26108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Computer Science</a:t>
          </a:r>
        </a:p>
      </dsp:txBody>
      <dsp:txXfrm>
        <a:off x="4171124" y="511282"/>
        <a:ext cx="1914588" cy="1174861"/>
      </dsp:txXfrm>
    </dsp:sp>
    <dsp:sp modelId="{25F26701-AAA6-44C6-A779-C885688DCF43}">
      <dsp:nvSpPr>
        <dsp:cNvPr id="0" name=""/>
        <dsp:cNvSpPr/>
      </dsp:nvSpPr>
      <dsp:spPr>
        <a:xfrm>
          <a:off x="4765082" y="1686143"/>
          <a:ext cx="2610802" cy="2610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Math and Statistics</a:t>
          </a:r>
        </a:p>
      </dsp:txBody>
      <dsp:txXfrm>
        <a:off x="5563552" y="2360600"/>
        <a:ext cx="1566481" cy="1435941"/>
      </dsp:txXfrm>
    </dsp:sp>
    <dsp:sp modelId="{7EFA0FF8-C24E-4997-8252-B5CB6C13FC46}">
      <dsp:nvSpPr>
        <dsp:cNvPr id="0" name=""/>
        <dsp:cNvSpPr/>
      </dsp:nvSpPr>
      <dsp:spPr>
        <a:xfrm>
          <a:off x="2880952" y="1686143"/>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CA" sz="2700" kern="1200" dirty="0"/>
            <a:t>Domain Knowledge</a:t>
          </a:r>
        </a:p>
      </dsp:txBody>
      <dsp:txXfrm>
        <a:off x="3126803"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76B06-9824-4D67-8F11-888F87CD4C66}" type="datetimeFigureOut">
              <a:rPr lang="en-CA" smtClean="0"/>
              <a:t>2022-03-22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BBC25-60EC-4CF4-99E4-C657CE7D4DB2}" type="slidenum">
              <a:rPr lang="en-CA" smtClean="0"/>
              <a:t>‹#›</a:t>
            </a:fld>
            <a:endParaRPr lang="en-CA"/>
          </a:p>
        </p:txBody>
      </p:sp>
    </p:spTree>
    <p:extLst>
      <p:ext uri="{BB962C8B-B14F-4D97-AF65-F5344CB8AC3E}">
        <p14:creationId xmlns:p14="http://schemas.microsoft.com/office/powerpoint/2010/main" val="45438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1362314816"/>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A388-7F50-4C4E-8284-AFACBD535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0A6AB-1CC0-4620-8AA6-A976BB6C63F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8BC1421-7371-401B-B39D-B187E5C53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50489-4192-448C-AB32-D62920B870F4}"/>
              </a:ext>
            </a:extLst>
          </p:cNvPr>
          <p:cNvSpPr>
            <a:spLocks noGrp="1"/>
          </p:cNvSpPr>
          <p:nvPr>
            <p:ph type="sldNum" sz="quarter" idx="12"/>
          </p:nvPr>
        </p:nvSpPr>
        <p:spPr/>
        <p:txBody>
          <a:bodyPr/>
          <a:lstStyle/>
          <a:p>
            <a:fld id="{9A4D362B-8DBC-4200-94E7-2DAC1A2D8BBF}" type="slidenum">
              <a:rPr lang="en-US" smtClean="0"/>
              <a:t>‹#›</a:t>
            </a:fld>
            <a:endParaRPr lang="en-US"/>
          </a:p>
        </p:txBody>
      </p:sp>
    </p:spTree>
    <p:extLst>
      <p:ext uri="{BB962C8B-B14F-4D97-AF65-F5344CB8AC3E}">
        <p14:creationId xmlns:p14="http://schemas.microsoft.com/office/powerpoint/2010/main" val="2205448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11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tats.stackexchange.com/questions/423/what-is-your-favorite-data-analysis-cartoon"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isjointedthinking.jeffhughes.ca/2013/04/correlation-and-causation/" TargetMode="External"/><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blog.anggriawan.com/2014/07/logical-fallacy.html"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tats.stackexchange.com/questions/88065/explain-the-xkcd-jelly-bean-comic-what-makes-it-funny" TargetMode="Externa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trle.tumblr.com/page/3" TargetMode="Externa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space.stackexchange.com/questions/32718/why-do-some-scientists-want-a-moon-base-for-further-space-travel-what-are-the-a" TargetMode="External"/><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hyperlink" Target="https://creativecommons.org/licenses/by-sa/3.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elkerswikinomics.com/blog/2011/02/07/label-your-axes/" TargetMode="External"/><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explainxkcd.com/wiki/index.php/2054:_Data_Pipeline" TargetMode="External"/><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hyperlink" Target="https://www.reddit.com/r/xkcd/comments/6bmlrq/xkcd_1838_machine_learning/" TargetMode="External"/><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pages.cpsc.ucalgary.ca/~hudsonj/"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hallama.org/musicbusiness/musikmarkt_umbruch_internet_2017"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Overview</a:t>
            </a:r>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US" dirty="0"/>
              <a:t>DATA 201: Thinking With Data</a:t>
            </a:r>
          </a:p>
          <a:p>
            <a:r>
              <a:rPr lang="en-US"/>
              <a:t>Winter 2022</a:t>
            </a:r>
            <a:endParaRPr lang="en-US" dirty="0"/>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a:t>
            </a:r>
            <a:r>
              <a:rPr lang="en-US" dirty="0" err="1"/>
              <a:t>Ph.D</a:t>
            </a:r>
            <a:endParaRPr lang="en-US" dirty="0"/>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fld id="{8EA7D0CC-1469-4F09-AF9A-D2CE4EC50140}" type="datetime2">
              <a:rPr lang="en-CA" smtClean="0"/>
              <a:t>Tuesday, March 22, 2022</a:t>
            </a:fld>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551A-EC73-478E-931C-D171D5C0D585}"/>
              </a:ext>
            </a:extLst>
          </p:cNvPr>
          <p:cNvSpPr>
            <a:spLocks noGrp="1"/>
          </p:cNvSpPr>
          <p:nvPr>
            <p:ph type="title"/>
          </p:nvPr>
        </p:nvSpPr>
        <p:spPr/>
        <p:txBody>
          <a:bodyPr/>
          <a:lstStyle/>
          <a:p>
            <a:r>
              <a:rPr lang="en-CA" dirty="0"/>
              <a:t>Short History – How We Got Here</a:t>
            </a:r>
          </a:p>
        </p:txBody>
      </p:sp>
      <p:sp>
        <p:nvSpPr>
          <p:cNvPr id="3" name="Content Placeholder 2">
            <a:extLst>
              <a:ext uri="{FF2B5EF4-FFF2-40B4-BE49-F238E27FC236}">
                <a16:creationId xmlns:a16="http://schemas.microsoft.com/office/drawing/2014/main" id="{DFD9837E-9283-4FD2-88FF-77F6BFF27FCA}"/>
              </a:ext>
            </a:extLst>
          </p:cNvPr>
          <p:cNvSpPr>
            <a:spLocks noGrp="1"/>
          </p:cNvSpPr>
          <p:nvPr>
            <p:ph idx="1"/>
          </p:nvPr>
        </p:nvSpPr>
        <p:spPr/>
        <p:txBody>
          <a:bodyPr/>
          <a:lstStyle/>
          <a:p>
            <a:r>
              <a:rPr lang="en-GB" dirty="0"/>
              <a:t>The Design of Experiments is a 1935 book by the English statistician Ronald Fisher about the design of experiments</a:t>
            </a:r>
          </a:p>
          <a:p>
            <a:r>
              <a:rPr lang="en-GB" dirty="0"/>
              <a:t>Deming edited a series of lectures delivered by Shewhart at USDA, Statistical Method from the Viewpoint of Quality Control, into a book published in 1939</a:t>
            </a:r>
          </a:p>
          <a:p>
            <a:r>
              <a:rPr lang="en-GB" dirty="0"/>
              <a:t>IBM Peter </a:t>
            </a:r>
            <a:r>
              <a:rPr lang="en-GB" dirty="0" err="1"/>
              <a:t>Luhn</a:t>
            </a:r>
            <a:r>
              <a:rPr lang="en-GB" dirty="0"/>
              <a:t> paper 1958 “An automatic system is being developed to disseminate information to the various sections of any industrial, scientific or government organization. “</a:t>
            </a:r>
          </a:p>
          <a:p>
            <a:r>
              <a:rPr lang="en-GB" dirty="0"/>
              <a:t>1977 This book serves as an introductory text for exploratory data analysis.</a:t>
            </a:r>
          </a:p>
          <a:p>
            <a:r>
              <a:rPr lang="en-GB" dirty="0"/>
              <a:t>In 1989 Gartner analyst Howard </a:t>
            </a:r>
            <a:r>
              <a:rPr lang="en-GB" dirty="0" err="1"/>
              <a:t>Dresner</a:t>
            </a:r>
            <a:r>
              <a:rPr lang="en-GB" dirty="0"/>
              <a:t> again brought the phrase “business intelligence” into the common vernacular. He employed it as a general term to cover the cumbersome-sounding names for data storage and data analysis.</a:t>
            </a:r>
          </a:p>
          <a:p>
            <a:r>
              <a:rPr lang="en-GB" dirty="0"/>
              <a:t>Tom Michell 1997 Machine Learning is the study of computer algorithms that improve automatically through experience.</a:t>
            </a:r>
          </a:p>
          <a:p>
            <a:endParaRPr lang="en-CA" dirty="0"/>
          </a:p>
          <a:p>
            <a:pPr marL="0" indent="0">
              <a:buNone/>
            </a:pPr>
            <a:endParaRPr lang="en-CA" dirty="0"/>
          </a:p>
        </p:txBody>
      </p:sp>
    </p:spTree>
    <p:extLst>
      <p:ext uri="{BB962C8B-B14F-4D97-AF65-F5344CB8AC3E}">
        <p14:creationId xmlns:p14="http://schemas.microsoft.com/office/powerpoint/2010/main" val="401283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551A-EC73-478E-931C-D171D5C0D585}"/>
              </a:ext>
            </a:extLst>
          </p:cNvPr>
          <p:cNvSpPr>
            <a:spLocks noGrp="1"/>
          </p:cNvSpPr>
          <p:nvPr>
            <p:ph type="title"/>
          </p:nvPr>
        </p:nvSpPr>
        <p:spPr/>
        <p:txBody>
          <a:bodyPr/>
          <a:lstStyle/>
          <a:p>
            <a:r>
              <a:rPr lang="en-CA" dirty="0"/>
              <a:t>Short History – How We Got Here</a:t>
            </a:r>
          </a:p>
        </p:txBody>
      </p:sp>
      <p:sp>
        <p:nvSpPr>
          <p:cNvPr id="3" name="Content Placeholder 2">
            <a:extLst>
              <a:ext uri="{FF2B5EF4-FFF2-40B4-BE49-F238E27FC236}">
                <a16:creationId xmlns:a16="http://schemas.microsoft.com/office/drawing/2014/main" id="{DFD9837E-9283-4FD2-88FF-77F6BFF27FCA}"/>
              </a:ext>
            </a:extLst>
          </p:cNvPr>
          <p:cNvSpPr>
            <a:spLocks noGrp="1"/>
          </p:cNvSpPr>
          <p:nvPr>
            <p:ph idx="1"/>
          </p:nvPr>
        </p:nvSpPr>
        <p:spPr/>
        <p:txBody>
          <a:bodyPr/>
          <a:lstStyle/>
          <a:p>
            <a:r>
              <a:rPr lang="en-GB" dirty="0"/>
              <a:t>The first version of Google was released in August 1996 on the Stanford website. It used nearly half of Stanford's entire network bandwidth. Algorithm to rank documents (webpages).</a:t>
            </a:r>
          </a:p>
          <a:p>
            <a:r>
              <a:rPr lang="en-GB" dirty="0"/>
              <a:t>2007 Data is fourth paradigm. Outlines a two-part plea for the funding of tools for data capture, curation, and analysis, and for a communication and publication infrastructure. He argued for the establishment of modern stores for data and documents that are on par with traditional libraries.</a:t>
            </a:r>
            <a:endParaRPr lang="en-CA" dirty="0"/>
          </a:p>
        </p:txBody>
      </p:sp>
    </p:spTree>
    <p:extLst>
      <p:ext uri="{BB962C8B-B14F-4D97-AF65-F5344CB8AC3E}">
        <p14:creationId xmlns:p14="http://schemas.microsoft.com/office/powerpoint/2010/main" val="420280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551A-EC73-478E-931C-D171D5C0D585}"/>
              </a:ext>
            </a:extLst>
          </p:cNvPr>
          <p:cNvSpPr>
            <a:spLocks noGrp="1"/>
          </p:cNvSpPr>
          <p:nvPr>
            <p:ph type="title"/>
          </p:nvPr>
        </p:nvSpPr>
        <p:spPr/>
        <p:txBody>
          <a:bodyPr/>
          <a:lstStyle/>
          <a:p>
            <a:r>
              <a:rPr lang="en-CA"/>
              <a:t>Short History – How We Got Here</a:t>
            </a:r>
            <a:endParaRPr lang="en-CA" dirty="0"/>
          </a:p>
        </p:txBody>
      </p:sp>
      <p:sp>
        <p:nvSpPr>
          <p:cNvPr id="3" name="Content Placeholder 2">
            <a:extLst>
              <a:ext uri="{FF2B5EF4-FFF2-40B4-BE49-F238E27FC236}">
                <a16:creationId xmlns:a16="http://schemas.microsoft.com/office/drawing/2014/main" id="{DFD9837E-9283-4FD2-88FF-77F6BFF27FCA}"/>
              </a:ext>
            </a:extLst>
          </p:cNvPr>
          <p:cNvSpPr>
            <a:spLocks noGrp="1"/>
          </p:cNvSpPr>
          <p:nvPr>
            <p:ph idx="1"/>
          </p:nvPr>
        </p:nvSpPr>
        <p:spPr/>
        <p:txBody>
          <a:bodyPr/>
          <a:lstStyle/>
          <a:p>
            <a:r>
              <a:rPr lang="en-CA" dirty="0"/>
              <a:t>2009 </a:t>
            </a:r>
            <a:r>
              <a:rPr lang="en-GB" dirty="0"/>
              <a:t>Problems that involve interacting with humans, such as natural language understanding, have not proven to be solvable by concise, neat formulas like F = ma. Instead, the best approach appears to be to embrace the complexity of the domain and address it by harnessing the power of data.</a:t>
            </a:r>
          </a:p>
          <a:p>
            <a:r>
              <a:rPr lang="en-GB" dirty="0"/>
              <a:t>2010 Analysing it, to spot patterns and extract useful information, is harder still. Even so, the data deluge is already starting to transform business, government, science and everyday life. It has great potential for good—as long as consumers, companies and governments make the right choices about when to restrict the flow of data, and when to encourage it.</a:t>
            </a:r>
          </a:p>
          <a:p>
            <a:endParaRPr lang="en-CA" dirty="0"/>
          </a:p>
        </p:txBody>
      </p:sp>
    </p:spTree>
    <p:extLst>
      <p:ext uri="{BB962C8B-B14F-4D97-AF65-F5344CB8AC3E}">
        <p14:creationId xmlns:p14="http://schemas.microsoft.com/office/powerpoint/2010/main" val="156986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7B1A59-E3B2-4FB3-9AB1-90AA8BBEFEA6}"/>
              </a:ext>
            </a:extLst>
          </p:cNvPr>
          <p:cNvSpPr>
            <a:spLocks noGrp="1"/>
          </p:cNvSpPr>
          <p:nvPr>
            <p:ph type="body" sz="quarter" idx="10"/>
          </p:nvPr>
        </p:nvSpPr>
        <p:spPr>
          <a:xfrm>
            <a:off x="1682354" y="2286470"/>
            <a:ext cx="8827293" cy="2285059"/>
          </a:xfrm>
        </p:spPr>
        <p:txBody>
          <a:bodyPr/>
          <a:lstStyle/>
          <a:p>
            <a:r>
              <a:rPr lang="en-CA" dirty="0"/>
              <a:t>Why Data Science?</a:t>
            </a:r>
          </a:p>
        </p:txBody>
      </p:sp>
    </p:spTree>
    <p:extLst>
      <p:ext uri="{BB962C8B-B14F-4D97-AF65-F5344CB8AC3E}">
        <p14:creationId xmlns:p14="http://schemas.microsoft.com/office/powerpoint/2010/main" val="183178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9650" y="3713137"/>
            <a:ext cx="1659628" cy="407082"/>
          </a:xfrm>
          <a:prstGeom prst="rect">
            <a:avLst/>
          </a:prstGeom>
        </p:spPr>
        <p:txBody>
          <a:bodyPr vert="horz" wrap="square" lIns="0" tIns="10397" rIns="0" bIns="0" rtlCol="0">
            <a:spAutoFit/>
          </a:bodyPr>
          <a:lstStyle/>
          <a:p>
            <a:pPr marL="7701">
              <a:spcBef>
                <a:spcPts val="82"/>
              </a:spcBef>
            </a:pPr>
            <a:r>
              <a:rPr lang="en-CA" sz="2577" b="1" spc="12" dirty="0">
                <a:solidFill>
                  <a:srgbClr val="5F327C"/>
                </a:solidFill>
                <a:latin typeface="Century Gothic"/>
                <a:cs typeface="Century Gothic"/>
              </a:rPr>
              <a:t>Collecting</a:t>
            </a:r>
            <a:endParaRPr lang="en-CA" sz="2577" b="1" dirty="0">
              <a:latin typeface="Century Gothic"/>
              <a:cs typeface="Century Gothic"/>
            </a:endParaRPr>
          </a:p>
        </p:txBody>
      </p:sp>
      <p:sp>
        <p:nvSpPr>
          <p:cNvPr id="3" name="object 3"/>
          <p:cNvSpPr txBox="1"/>
          <p:nvPr/>
        </p:nvSpPr>
        <p:spPr>
          <a:xfrm>
            <a:off x="4195721" y="3713137"/>
            <a:ext cx="1481343" cy="407082"/>
          </a:xfrm>
          <a:prstGeom prst="rect">
            <a:avLst/>
          </a:prstGeom>
        </p:spPr>
        <p:txBody>
          <a:bodyPr vert="horz" wrap="square" lIns="0" tIns="10397" rIns="0" bIns="0" rtlCol="0">
            <a:spAutoFit/>
          </a:bodyPr>
          <a:lstStyle/>
          <a:p>
            <a:pPr marL="7701">
              <a:spcBef>
                <a:spcPts val="82"/>
              </a:spcBef>
            </a:pPr>
            <a:r>
              <a:rPr sz="2577" spc="12" dirty="0">
                <a:solidFill>
                  <a:srgbClr val="5F327C"/>
                </a:solidFill>
                <a:latin typeface="Century Gothic"/>
                <a:cs typeface="Century Gothic"/>
              </a:rPr>
              <a:t>Cleaning</a:t>
            </a:r>
            <a:endParaRPr sz="2577" dirty="0">
              <a:latin typeface="Century Gothic"/>
              <a:cs typeface="Century Gothic"/>
            </a:endParaRPr>
          </a:p>
        </p:txBody>
      </p:sp>
      <p:sp>
        <p:nvSpPr>
          <p:cNvPr id="4" name="object 4"/>
          <p:cNvSpPr txBox="1"/>
          <p:nvPr/>
        </p:nvSpPr>
        <p:spPr>
          <a:xfrm>
            <a:off x="6423308" y="3713137"/>
            <a:ext cx="1561052" cy="407082"/>
          </a:xfrm>
          <a:prstGeom prst="rect">
            <a:avLst/>
          </a:prstGeom>
        </p:spPr>
        <p:txBody>
          <a:bodyPr vert="horz" wrap="square" lIns="0" tIns="10397" rIns="0" bIns="0" rtlCol="0">
            <a:spAutoFit/>
          </a:bodyPr>
          <a:lstStyle/>
          <a:p>
            <a:pPr marL="7701">
              <a:spcBef>
                <a:spcPts val="82"/>
              </a:spcBef>
            </a:pPr>
            <a:r>
              <a:rPr sz="2577" spc="9" dirty="0">
                <a:solidFill>
                  <a:srgbClr val="5F327C"/>
                </a:solidFill>
                <a:latin typeface="Century Gothic"/>
                <a:cs typeface="Century Gothic"/>
              </a:rPr>
              <a:t>Analyzing</a:t>
            </a:r>
            <a:endParaRPr sz="2577" dirty="0">
              <a:latin typeface="Century Gothic"/>
              <a:cs typeface="Century Gothic"/>
            </a:endParaRPr>
          </a:p>
        </p:txBody>
      </p:sp>
      <p:sp>
        <p:nvSpPr>
          <p:cNvPr id="5" name="object 5"/>
          <p:cNvSpPr txBox="1">
            <a:spLocks noGrp="1"/>
          </p:cNvSpPr>
          <p:nvPr>
            <p:ph type="title"/>
          </p:nvPr>
        </p:nvSpPr>
        <p:spPr>
          <a:xfrm>
            <a:off x="535546" y="656377"/>
            <a:ext cx="10276269" cy="407082"/>
          </a:xfrm>
          <a:prstGeom prst="rect">
            <a:avLst/>
          </a:prstGeom>
        </p:spPr>
        <p:txBody>
          <a:bodyPr vert="horz" wrap="square" lIns="0" tIns="10397" rIns="0" bIns="0" rtlCol="0">
            <a:spAutoFit/>
          </a:bodyPr>
          <a:lstStyle/>
          <a:p>
            <a:pPr marL="7701">
              <a:lnSpc>
                <a:spcPct val="100000"/>
              </a:lnSpc>
              <a:spcBef>
                <a:spcPts val="82"/>
              </a:spcBef>
            </a:pPr>
            <a:r>
              <a:rPr lang="en-CA" sz="2577" dirty="0"/>
              <a:t>Data Science Pipeline - Collection</a:t>
            </a:r>
            <a:endParaRPr sz="2577" dirty="0"/>
          </a:p>
        </p:txBody>
      </p:sp>
      <p:sp>
        <p:nvSpPr>
          <p:cNvPr id="6" name="object 6"/>
          <p:cNvSpPr/>
          <p:nvPr/>
        </p:nvSpPr>
        <p:spPr>
          <a:xfrm>
            <a:off x="3604942"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7" name="object 7"/>
          <p:cNvSpPr/>
          <p:nvPr/>
        </p:nvSpPr>
        <p:spPr>
          <a:xfrm>
            <a:off x="3623990"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8" name="object 8"/>
          <p:cNvSpPr/>
          <p:nvPr/>
        </p:nvSpPr>
        <p:spPr>
          <a:xfrm>
            <a:off x="5811035"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9" name="object 9"/>
          <p:cNvSpPr/>
          <p:nvPr/>
        </p:nvSpPr>
        <p:spPr>
          <a:xfrm>
            <a:off x="5830083"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0" name="object 10"/>
          <p:cNvSpPr/>
          <p:nvPr/>
        </p:nvSpPr>
        <p:spPr>
          <a:xfrm>
            <a:off x="8120549"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11" name="object 11"/>
          <p:cNvSpPr/>
          <p:nvPr/>
        </p:nvSpPr>
        <p:spPr>
          <a:xfrm>
            <a:off x="8139597"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3" name="object 4">
            <a:extLst>
              <a:ext uri="{FF2B5EF4-FFF2-40B4-BE49-F238E27FC236}">
                <a16:creationId xmlns:a16="http://schemas.microsoft.com/office/drawing/2014/main" id="{5B62F25B-CC3A-4E7C-AEF2-4F7AE4920189}"/>
              </a:ext>
            </a:extLst>
          </p:cNvPr>
          <p:cNvSpPr txBox="1"/>
          <p:nvPr/>
        </p:nvSpPr>
        <p:spPr>
          <a:xfrm>
            <a:off x="8750472" y="3732027"/>
            <a:ext cx="1917527" cy="407082"/>
          </a:xfrm>
          <a:prstGeom prst="rect">
            <a:avLst/>
          </a:prstGeom>
        </p:spPr>
        <p:txBody>
          <a:bodyPr vert="horz" wrap="square" lIns="0" tIns="10397" rIns="0" bIns="0" rtlCol="0">
            <a:spAutoFit/>
          </a:bodyPr>
          <a:lstStyle/>
          <a:p>
            <a:pPr marL="7701">
              <a:spcBef>
                <a:spcPts val="82"/>
              </a:spcBef>
            </a:pPr>
            <a:r>
              <a:rPr lang="en-CA" sz="2577" spc="9" dirty="0">
                <a:solidFill>
                  <a:srgbClr val="5F327C"/>
                </a:solidFill>
                <a:latin typeface="Century Gothic"/>
                <a:cs typeface="Century Gothic"/>
              </a:rPr>
              <a:t>Presenting</a:t>
            </a:r>
            <a:endParaRPr sz="2577" dirty="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27051" y="250967"/>
            <a:ext cx="5747858" cy="4120561"/>
          </a:xfrm>
          <a:prstGeom prst="rect">
            <a:avLst/>
          </a:prstGeom>
          <a:blipFill>
            <a:blip r:embed="rId2" cstate="print"/>
            <a:stretch>
              <a:fillRect/>
            </a:stretch>
          </a:blipFill>
        </p:spPr>
        <p:txBody>
          <a:bodyPr wrap="square" lIns="0" tIns="0" rIns="0" bIns="0" rtlCol="0"/>
          <a:lstStyle/>
          <a:p>
            <a:endParaRPr sz="1092"/>
          </a:p>
        </p:txBody>
      </p:sp>
      <p:sp>
        <p:nvSpPr>
          <p:cNvPr id="3" name="object 3"/>
          <p:cNvSpPr/>
          <p:nvPr/>
        </p:nvSpPr>
        <p:spPr>
          <a:xfrm>
            <a:off x="6407998" y="2978749"/>
            <a:ext cx="4071414" cy="3878770"/>
          </a:xfrm>
          <a:prstGeom prst="rect">
            <a:avLst/>
          </a:prstGeom>
          <a:blipFill>
            <a:blip r:embed="rId3" cstate="print"/>
            <a:stretch>
              <a:fillRect/>
            </a:stretch>
          </a:blipFill>
        </p:spPr>
        <p:txBody>
          <a:bodyPr wrap="square" lIns="0" tIns="0" rIns="0" bIns="0" rtlCol="0"/>
          <a:lstStyle/>
          <a:p>
            <a:endParaRPr sz="1092"/>
          </a:p>
        </p:txBody>
      </p:sp>
      <p:sp>
        <p:nvSpPr>
          <p:cNvPr id="4" name="object 4"/>
          <p:cNvSpPr/>
          <p:nvPr/>
        </p:nvSpPr>
        <p:spPr>
          <a:xfrm>
            <a:off x="8686414" y="33169"/>
            <a:ext cx="3505157" cy="5318597"/>
          </a:xfrm>
          <a:prstGeom prst="rect">
            <a:avLst/>
          </a:prstGeom>
          <a:blipFill>
            <a:blip r:embed="rId4" cstate="print"/>
            <a:stretch>
              <a:fillRect/>
            </a:stretch>
          </a:blipFill>
        </p:spPr>
        <p:txBody>
          <a:bodyPr wrap="square" lIns="0" tIns="0" rIns="0" bIns="0" rtlCol="0"/>
          <a:lstStyle/>
          <a:p>
            <a:endParaRPr sz="1092"/>
          </a:p>
        </p:txBody>
      </p:sp>
      <p:sp>
        <p:nvSpPr>
          <p:cNvPr id="5" name="object 5"/>
          <p:cNvSpPr/>
          <p:nvPr/>
        </p:nvSpPr>
        <p:spPr>
          <a:xfrm>
            <a:off x="753522" y="4110154"/>
            <a:ext cx="3670042" cy="2596968"/>
          </a:xfrm>
          <a:prstGeom prst="rect">
            <a:avLst/>
          </a:prstGeom>
          <a:blipFill>
            <a:blip r:embed="rId5" cstate="print"/>
            <a:stretch>
              <a:fillRect/>
            </a:stretch>
          </a:blipFill>
        </p:spPr>
        <p:txBody>
          <a:bodyPr wrap="square" lIns="0" tIns="0" rIns="0" bIns="0" rtlCol="0"/>
          <a:lstStyle/>
          <a:p>
            <a:endParaRPr sz="1092"/>
          </a:p>
        </p:txBody>
      </p:sp>
      <p:sp>
        <p:nvSpPr>
          <p:cNvPr id="6" name="object 6"/>
          <p:cNvSpPr/>
          <p:nvPr/>
        </p:nvSpPr>
        <p:spPr>
          <a:xfrm>
            <a:off x="428" y="53315"/>
            <a:ext cx="3866143" cy="3583820"/>
          </a:xfrm>
          <a:prstGeom prst="rect">
            <a:avLst/>
          </a:prstGeom>
          <a:blipFill>
            <a:blip r:embed="rId6" cstate="print"/>
            <a:stretch>
              <a:fillRect/>
            </a:stretch>
          </a:blipFill>
        </p:spPr>
        <p:txBody>
          <a:bodyPr wrap="square" lIns="0" tIns="0" rIns="0" bIns="0" rtlCol="0"/>
          <a:lstStyle/>
          <a:p>
            <a:endParaRPr sz="1092"/>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9650" y="3713137"/>
            <a:ext cx="1659628" cy="407082"/>
          </a:xfrm>
          <a:prstGeom prst="rect">
            <a:avLst/>
          </a:prstGeom>
        </p:spPr>
        <p:txBody>
          <a:bodyPr vert="horz" wrap="square" lIns="0" tIns="10397" rIns="0" bIns="0" rtlCol="0">
            <a:spAutoFit/>
          </a:bodyPr>
          <a:lstStyle/>
          <a:p>
            <a:pPr marL="7701">
              <a:spcBef>
                <a:spcPts val="82"/>
              </a:spcBef>
            </a:pPr>
            <a:r>
              <a:rPr lang="en-CA" sz="2577" spc="9" dirty="0">
                <a:solidFill>
                  <a:srgbClr val="5F327C"/>
                </a:solidFill>
                <a:latin typeface="Century Gothic"/>
                <a:cs typeface="Century Gothic"/>
              </a:rPr>
              <a:t>Collection</a:t>
            </a:r>
            <a:endParaRPr lang="en-CA" sz="2577" dirty="0">
              <a:latin typeface="Century Gothic"/>
              <a:cs typeface="Century Gothic"/>
            </a:endParaRPr>
          </a:p>
        </p:txBody>
      </p:sp>
      <p:sp>
        <p:nvSpPr>
          <p:cNvPr id="3" name="object 3"/>
          <p:cNvSpPr txBox="1"/>
          <p:nvPr/>
        </p:nvSpPr>
        <p:spPr>
          <a:xfrm>
            <a:off x="4195721" y="3713137"/>
            <a:ext cx="1481343" cy="407082"/>
          </a:xfrm>
          <a:prstGeom prst="rect">
            <a:avLst/>
          </a:prstGeom>
        </p:spPr>
        <p:txBody>
          <a:bodyPr vert="horz" wrap="square" lIns="0" tIns="10397" rIns="0" bIns="0" rtlCol="0">
            <a:spAutoFit/>
          </a:bodyPr>
          <a:lstStyle/>
          <a:p>
            <a:pPr marL="7701">
              <a:spcBef>
                <a:spcPts val="82"/>
              </a:spcBef>
            </a:pPr>
            <a:r>
              <a:rPr sz="2577" b="1" spc="12" dirty="0">
                <a:solidFill>
                  <a:srgbClr val="5F327C"/>
                </a:solidFill>
                <a:latin typeface="Century Gothic"/>
                <a:cs typeface="Century Gothic"/>
              </a:rPr>
              <a:t>Cleaning</a:t>
            </a:r>
            <a:endParaRPr sz="2577" b="1" dirty="0">
              <a:latin typeface="Century Gothic"/>
              <a:cs typeface="Century Gothic"/>
            </a:endParaRPr>
          </a:p>
        </p:txBody>
      </p:sp>
      <p:sp>
        <p:nvSpPr>
          <p:cNvPr id="4" name="object 4"/>
          <p:cNvSpPr txBox="1"/>
          <p:nvPr/>
        </p:nvSpPr>
        <p:spPr>
          <a:xfrm>
            <a:off x="6423308" y="3713137"/>
            <a:ext cx="1561052" cy="407082"/>
          </a:xfrm>
          <a:prstGeom prst="rect">
            <a:avLst/>
          </a:prstGeom>
        </p:spPr>
        <p:txBody>
          <a:bodyPr vert="horz" wrap="square" lIns="0" tIns="10397" rIns="0" bIns="0" rtlCol="0">
            <a:spAutoFit/>
          </a:bodyPr>
          <a:lstStyle/>
          <a:p>
            <a:pPr marL="7701">
              <a:spcBef>
                <a:spcPts val="82"/>
              </a:spcBef>
            </a:pPr>
            <a:r>
              <a:rPr sz="2577" spc="9" dirty="0">
                <a:solidFill>
                  <a:srgbClr val="5F327C"/>
                </a:solidFill>
                <a:latin typeface="Century Gothic"/>
                <a:cs typeface="Century Gothic"/>
              </a:rPr>
              <a:t>Analyzing</a:t>
            </a:r>
            <a:endParaRPr sz="2577" dirty="0">
              <a:latin typeface="Century Gothic"/>
              <a:cs typeface="Century Gothic"/>
            </a:endParaRPr>
          </a:p>
        </p:txBody>
      </p:sp>
      <p:sp>
        <p:nvSpPr>
          <p:cNvPr id="5" name="object 5"/>
          <p:cNvSpPr txBox="1">
            <a:spLocks noGrp="1"/>
          </p:cNvSpPr>
          <p:nvPr>
            <p:ph type="title"/>
          </p:nvPr>
        </p:nvSpPr>
        <p:spPr>
          <a:xfrm>
            <a:off x="535546" y="656377"/>
            <a:ext cx="10276269" cy="407082"/>
          </a:xfrm>
          <a:prstGeom prst="rect">
            <a:avLst/>
          </a:prstGeom>
        </p:spPr>
        <p:txBody>
          <a:bodyPr vert="horz" wrap="square" lIns="0" tIns="10397" rIns="0" bIns="0" rtlCol="0">
            <a:spAutoFit/>
          </a:bodyPr>
          <a:lstStyle/>
          <a:p>
            <a:pPr marL="7701">
              <a:lnSpc>
                <a:spcPct val="100000"/>
              </a:lnSpc>
              <a:spcBef>
                <a:spcPts val="82"/>
              </a:spcBef>
            </a:pPr>
            <a:r>
              <a:rPr lang="en-CA" sz="2577" dirty="0"/>
              <a:t>Data Science Pipeline - Cleaning</a:t>
            </a:r>
            <a:endParaRPr sz="2577" dirty="0"/>
          </a:p>
        </p:txBody>
      </p:sp>
      <p:sp>
        <p:nvSpPr>
          <p:cNvPr id="6" name="object 6"/>
          <p:cNvSpPr/>
          <p:nvPr/>
        </p:nvSpPr>
        <p:spPr>
          <a:xfrm>
            <a:off x="3604942"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7" name="object 7"/>
          <p:cNvSpPr/>
          <p:nvPr/>
        </p:nvSpPr>
        <p:spPr>
          <a:xfrm>
            <a:off x="3623990"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8" name="object 8"/>
          <p:cNvSpPr/>
          <p:nvPr/>
        </p:nvSpPr>
        <p:spPr>
          <a:xfrm>
            <a:off x="5811035"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9" name="object 9"/>
          <p:cNvSpPr/>
          <p:nvPr/>
        </p:nvSpPr>
        <p:spPr>
          <a:xfrm>
            <a:off x="5830083"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0" name="object 10"/>
          <p:cNvSpPr/>
          <p:nvPr/>
        </p:nvSpPr>
        <p:spPr>
          <a:xfrm>
            <a:off x="8120549"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11" name="object 11"/>
          <p:cNvSpPr/>
          <p:nvPr/>
        </p:nvSpPr>
        <p:spPr>
          <a:xfrm>
            <a:off x="8139597"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3" name="object 4">
            <a:extLst>
              <a:ext uri="{FF2B5EF4-FFF2-40B4-BE49-F238E27FC236}">
                <a16:creationId xmlns:a16="http://schemas.microsoft.com/office/drawing/2014/main" id="{5B62F25B-CC3A-4E7C-AEF2-4F7AE4920189}"/>
              </a:ext>
            </a:extLst>
          </p:cNvPr>
          <p:cNvSpPr txBox="1"/>
          <p:nvPr/>
        </p:nvSpPr>
        <p:spPr>
          <a:xfrm>
            <a:off x="8750472" y="3732027"/>
            <a:ext cx="1917527" cy="407082"/>
          </a:xfrm>
          <a:prstGeom prst="rect">
            <a:avLst/>
          </a:prstGeom>
        </p:spPr>
        <p:txBody>
          <a:bodyPr vert="horz" wrap="square" lIns="0" tIns="10397" rIns="0" bIns="0" rtlCol="0">
            <a:spAutoFit/>
          </a:bodyPr>
          <a:lstStyle/>
          <a:p>
            <a:pPr marL="7701">
              <a:spcBef>
                <a:spcPts val="82"/>
              </a:spcBef>
            </a:pPr>
            <a:r>
              <a:rPr lang="en-CA" sz="2577" spc="9" dirty="0">
                <a:solidFill>
                  <a:srgbClr val="5F327C"/>
                </a:solidFill>
                <a:latin typeface="Century Gothic"/>
                <a:cs typeface="Century Gothic"/>
              </a:rPr>
              <a:t>Presenting</a:t>
            </a:r>
            <a:endParaRPr sz="2577" dirty="0">
              <a:latin typeface="Century Gothic"/>
              <a:cs typeface="Century Gothic"/>
            </a:endParaRPr>
          </a:p>
        </p:txBody>
      </p:sp>
    </p:spTree>
    <p:extLst>
      <p:ext uri="{BB962C8B-B14F-4D97-AF65-F5344CB8AC3E}">
        <p14:creationId xmlns:p14="http://schemas.microsoft.com/office/powerpoint/2010/main" val="318457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701" rIns="0" bIns="0" rtlCol="0" anchor="ctr" anchorCtr="0">
            <a:spAutoFit/>
          </a:bodyPr>
          <a:lstStyle/>
          <a:p>
            <a:pPr marL="183290" marR="3081" indent="-175974">
              <a:lnSpc>
                <a:spcPct val="112799"/>
              </a:lnSpc>
              <a:spcBef>
                <a:spcPts val="61"/>
              </a:spcBef>
            </a:pPr>
            <a:r>
              <a:rPr sz="2759" spc="-764" dirty="0">
                <a:solidFill>
                  <a:srgbClr val="FFFFFF"/>
                </a:solidFill>
                <a:latin typeface="Arial Black"/>
                <a:cs typeface="Arial Black"/>
              </a:rPr>
              <a:t>C</a:t>
            </a:r>
            <a:r>
              <a:rPr sz="2759" spc="-779" dirty="0">
                <a:solidFill>
                  <a:srgbClr val="FFFFFF"/>
                </a:solidFill>
                <a:latin typeface="Arial Black"/>
                <a:cs typeface="Arial Black"/>
              </a:rPr>
              <a:t>O</a:t>
            </a:r>
            <a:r>
              <a:rPr sz="2759" spc="-810" dirty="0">
                <a:solidFill>
                  <a:srgbClr val="FFFFFF"/>
                </a:solidFill>
                <a:latin typeface="Arial Black"/>
                <a:cs typeface="Arial Black"/>
              </a:rPr>
              <a:t>M</a:t>
            </a:r>
            <a:r>
              <a:rPr sz="2759" spc="-612" dirty="0">
                <a:solidFill>
                  <a:srgbClr val="FFFFFF"/>
                </a:solidFill>
                <a:latin typeface="Arial Black"/>
                <a:cs typeface="Arial Black"/>
              </a:rPr>
              <a:t>P</a:t>
            </a:r>
            <a:r>
              <a:rPr sz="2759" spc="-779" dirty="0">
                <a:solidFill>
                  <a:srgbClr val="FFFFFF"/>
                </a:solidFill>
                <a:latin typeface="Arial Black"/>
                <a:cs typeface="Arial Black"/>
              </a:rPr>
              <a:t>U</a:t>
            </a:r>
            <a:r>
              <a:rPr sz="2759" spc="-876" dirty="0">
                <a:solidFill>
                  <a:srgbClr val="FFFFFF"/>
                </a:solidFill>
                <a:latin typeface="Arial Black"/>
                <a:cs typeface="Arial Black"/>
              </a:rPr>
              <a:t>T</a:t>
            </a:r>
            <a:r>
              <a:rPr sz="2759" spc="-897" dirty="0">
                <a:solidFill>
                  <a:srgbClr val="FFFFFF"/>
                </a:solidFill>
                <a:latin typeface="Arial Black"/>
                <a:cs typeface="Arial Black"/>
              </a:rPr>
              <a:t>E</a:t>
            </a:r>
            <a:r>
              <a:rPr sz="2759" spc="-440" dirty="0">
                <a:solidFill>
                  <a:srgbClr val="FFFFFF"/>
                </a:solidFill>
                <a:latin typeface="Arial Black"/>
                <a:cs typeface="Arial Black"/>
              </a:rPr>
              <a:t>R  </a:t>
            </a:r>
            <a:r>
              <a:rPr sz="2759" spc="-743" dirty="0">
                <a:solidFill>
                  <a:srgbClr val="FFFFFF"/>
                </a:solidFill>
                <a:latin typeface="Arial Black"/>
                <a:cs typeface="Arial Black"/>
              </a:rPr>
              <a:t>SCIENCE</a:t>
            </a:r>
            <a:endParaRPr sz="2759">
              <a:latin typeface="Arial Black"/>
              <a:cs typeface="Arial Black"/>
            </a:endParaRPr>
          </a:p>
        </p:txBody>
      </p:sp>
      <p:graphicFrame>
        <p:nvGraphicFramePr>
          <p:cNvPr id="8" name="Content Placeholder 7">
            <a:extLst>
              <a:ext uri="{FF2B5EF4-FFF2-40B4-BE49-F238E27FC236}">
                <a16:creationId xmlns:a16="http://schemas.microsoft.com/office/drawing/2014/main" id="{AEA71525-24FD-4A0A-B738-870E9A07A0A2}"/>
              </a:ext>
            </a:extLst>
          </p:cNvPr>
          <p:cNvGraphicFramePr>
            <a:graphicFrameLocks noGrp="1"/>
          </p:cNvGraphicFramePr>
          <p:nvPr>
            <p:ph idx="1"/>
            <p:extLst>
              <p:ext uri="{D42A27DB-BD31-4B8C-83A1-F6EECF244321}">
                <p14:modId xmlns:p14="http://schemas.microsoft.com/office/powerpoint/2010/main" val="706967326"/>
              </p:ext>
            </p:extLst>
          </p:nvPr>
        </p:nvGraphicFramePr>
        <p:xfrm>
          <a:off x="555625" y="1625600"/>
          <a:ext cx="102568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701" rIns="0" bIns="0" rtlCol="0" anchor="ctr" anchorCtr="0">
            <a:spAutoFit/>
          </a:bodyPr>
          <a:lstStyle/>
          <a:p>
            <a:pPr marL="183290" marR="3081" indent="-175974">
              <a:lnSpc>
                <a:spcPct val="112799"/>
              </a:lnSpc>
              <a:spcBef>
                <a:spcPts val="61"/>
              </a:spcBef>
            </a:pPr>
            <a:r>
              <a:rPr sz="2759" spc="-764" dirty="0">
                <a:solidFill>
                  <a:srgbClr val="FFFFFF"/>
                </a:solidFill>
                <a:latin typeface="Arial Black"/>
                <a:cs typeface="Arial Black"/>
              </a:rPr>
              <a:t>C</a:t>
            </a:r>
            <a:r>
              <a:rPr sz="2759" spc="-779" dirty="0">
                <a:solidFill>
                  <a:srgbClr val="FFFFFF"/>
                </a:solidFill>
                <a:latin typeface="Arial Black"/>
                <a:cs typeface="Arial Black"/>
              </a:rPr>
              <a:t>O</a:t>
            </a:r>
            <a:r>
              <a:rPr sz="2759" spc="-810" dirty="0">
                <a:solidFill>
                  <a:srgbClr val="FFFFFF"/>
                </a:solidFill>
                <a:latin typeface="Arial Black"/>
                <a:cs typeface="Arial Black"/>
              </a:rPr>
              <a:t>M</a:t>
            </a:r>
            <a:r>
              <a:rPr sz="2759" spc="-612" dirty="0">
                <a:solidFill>
                  <a:srgbClr val="FFFFFF"/>
                </a:solidFill>
                <a:latin typeface="Arial Black"/>
                <a:cs typeface="Arial Black"/>
              </a:rPr>
              <a:t>P</a:t>
            </a:r>
            <a:r>
              <a:rPr sz="2759" spc="-779" dirty="0">
                <a:solidFill>
                  <a:srgbClr val="FFFFFF"/>
                </a:solidFill>
                <a:latin typeface="Arial Black"/>
                <a:cs typeface="Arial Black"/>
              </a:rPr>
              <a:t>U</a:t>
            </a:r>
            <a:r>
              <a:rPr sz="2759" spc="-876" dirty="0">
                <a:solidFill>
                  <a:srgbClr val="FFFFFF"/>
                </a:solidFill>
                <a:latin typeface="Arial Black"/>
                <a:cs typeface="Arial Black"/>
              </a:rPr>
              <a:t>T</a:t>
            </a:r>
            <a:r>
              <a:rPr sz="2759" spc="-897" dirty="0">
                <a:solidFill>
                  <a:srgbClr val="FFFFFF"/>
                </a:solidFill>
                <a:latin typeface="Arial Black"/>
                <a:cs typeface="Arial Black"/>
              </a:rPr>
              <a:t>E</a:t>
            </a:r>
            <a:r>
              <a:rPr sz="2759" spc="-440" dirty="0">
                <a:solidFill>
                  <a:srgbClr val="FFFFFF"/>
                </a:solidFill>
                <a:latin typeface="Arial Black"/>
                <a:cs typeface="Arial Black"/>
              </a:rPr>
              <a:t>R  </a:t>
            </a:r>
            <a:r>
              <a:rPr sz="2759" spc="-743" dirty="0">
                <a:solidFill>
                  <a:srgbClr val="FFFFFF"/>
                </a:solidFill>
                <a:latin typeface="Arial Black"/>
                <a:cs typeface="Arial Black"/>
              </a:rPr>
              <a:t>SCIENCE</a:t>
            </a:r>
            <a:endParaRPr sz="2759">
              <a:latin typeface="Arial Black"/>
              <a:cs typeface="Arial Black"/>
            </a:endParaRPr>
          </a:p>
        </p:txBody>
      </p:sp>
      <p:graphicFrame>
        <p:nvGraphicFramePr>
          <p:cNvPr id="8" name="Content Placeholder 7">
            <a:extLst>
              <a:ext uri="{FF2B5EF4-FFF2-40B4-BE49-F238E27FC236}">
                <a16:creationId xmlns:a16="http://schemas.microsoft.com/office/drawing/2014/main" id="{AEA71525-24FD-4A0A-B738-870E9A07A0A2}"/>
              </a:ext>
            </a:extLst>
          </p:cNvPr>
          <p:cNvGraphicFramePr>
            <a:graphicFrameLocks noGrp="1"/>
          </p:cNvGraphicFramePr>
          <p:nvPr>
            <p:ph idx="1"/>
          </p:nvPr>
        </p:nvGraphicFramePr>
        <p:xfrm>
          <a:off x="555625" y="1625600"/>
          <a:ext cx="102568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EC2FC7A1-490D-4D9E-805C-EFFA121D831E}"/>
              </a:ext>
            </a:extLst>
          </p:cNvPr>
          <p:cNvSpPr txBox="1"/>
          <p:nvPr/>
        </p:nvSpPr>
        <p:spPr>
          <a:xfrm>
            <a:off x="7137400" y="1888066"/>
            <a:ext cx="4292600" cy="369332"/>
          </a:xfrm>
          <a:prstGeom prst="rect">
            <a:avLst/>
          </a:prstGeom>
          <a:noFill/>
        </p:spPr>
        <p:txBody>
          <a:bodyPr wrap="square" rtlCol="0">
            <a:spAutoFit/>
          </a:bodyPr>
          <a:lstStyle/>
          <a:p>
            <a:r>
              <a:rPr lang="en-CA" spc="6" dirty="0"/>
              <a:t>Duplicate values, </a:t>
            </a:r>
            <a:r>
              <a:rPr lang="en-CA" spc="3" dirty="0"/>
              <a:t>incorrect </a:t>
            </a:r>
            <a:r>
              <a:rPr lang="en-CA" spc="12" dirty="0"/>
              <a:t>formatting,</a:t>
            </a:r>
            <a:r>
              <a:rPr lang="en-CA" spc="-36" dirty="0"/>
              <a:t> </a:t>
            </a:r>
            <a:r>
              <a:rPr lang="en-CA" spc="6" dirty="0"/>
              <a:t>etc.</a:t>
            </a:r>
            <a:endParaRPr lang="en-CA" dirty="0"/>
          </a:p>
        </p:txBody>
      </p:sp>
    </p:spTree>
    <p:extLst>
      <p:ext uri="{BB962C8B-B14F-4D97-AF65-F5344CB8AC3E}">
        <p14:creationId xmlns:p14="http://schemas.microsoft.com/office/powerpoint/2010/main" val="185788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701" rIns="0" bIns="0" rtlCol="0" anchor="ctr" anchorCtr="0">
            <a:spAutoFit/>
          </a:bodyPr>
          <a:lstStyle/>
          <a:p>
            <a:pPr marL="183290" marR="3081" indent="-175974">
              <a:lnSpc>
                <a:spcPct val="112799"/>
              </a:lnSpc>
              <a:spcBef>
                <a:spcPts val="61"/>
              </a:spcBef>
            </a:pPr>
            <a:r>
              <a:rPr sz="2759" spc="-764" dirty="0">
                <a:solidFill>
                  <a:srgbClr val="FFFFFF"/>
                </a:solidFill>
                <a:latin typeface="Arial Black"/>
                <a:cs typeface="Arial Black"/>
              </a:rPr>
              <a:t>C</a:t>
            </a:r>
            <a:r>
              <a:rPr sz="2759" spc="-779" dirty="0">
                <a:solidFill>
                  <a:srgbClr val="FFFFFF"/>
                </a:solidFill>
                <a:latin typeface="Arial Black"/>
                <a:cs typeface="Arial Black"/>
              </a:rPr>
              <a:t>O</a:t>
            </a:r>
            <a:r>
              <a:rPr sz="2759" spc="-810" dirty="0">
                <a:solidFill>
                  <a:srgbClr val="FFFFFF"/>
                </a:solidFill>
                <a:latin typeface="Arial Black"/>
                <a:cs typeface="Arial Black"/>
              </a:rPr>
              <a:t>M</a:t>
            </a:r>
            <a:r>
              <a:rPr sz="2759" spc="-612" dirty="0">
                <a:solidFill>
                  <a:srgbClr val="FFFFFF"/>
                </a:solidFill>
                <a:latin typeface="Arial Black"/>
                <a:cs typeface="Arial Black"/>
              </a:rPr>
              <a:t>P</a:t>
            </a:r>
            <a:r>
              <a:rPr sz="2759" spc="-779" dirty="0">
                <a:solidFill>
                  <a:srgbClr val="FFFFFF"/>
                </a:solidFill>
                <a:latin typeface="Arial Black"/>
                <a:cs typeface="Arial Black"/>
              </a:rPr>
              <a:t>U</a:t>
            </a:r>
            <a:r>
              <a:rPr sz="2759" spc="-876" dirty="0">
                <a:solidFill>
                  <a:srgbClr val="FFFFFF"/>
                </a:solidFill>
                <a:latin typeface="Arial Black"/>
                <a:cs typeface="Arial Black"/>
              </a:rPr>
              <a:t>T</a:t>
            </a:r>
            <a:r>
              <a:rPr sz="2759" spc="-897" dirty="0">
                <a:solidFill>
                  <a:srgbClr val="FFFFFF"/>
                </a:solidFill>
                <a:latin typeface="Arial Black"/>
                <a:cs typeface="Arial Black"/>
              </a:rPr>
              <a:t>E</a:t>
            </a:r>
            <a:r>
              <a:rPr sz="2759" spc="-440" dirty="0">
                <a:solidFill>
                  <a:srgbClr val="FFFFFF"/>
                </a:solidFill>
                <a:latin typeface="Arial Black"/>
                <a:cs typeface="Arial Black"/>
              </a:rPr>
              <a:t>R  </a:t>
            </a:r>
            <a:r>
              <a:rPr sz="2759" spc="-743" dirty="0">
                <a:solidFill>
                  <a:srgbClr val="FFFFFF"/>
                </a:solidFill>
                <a:latin typeface="Arial Black"/>
                <a:cs typeface="Arial Black"/>
              </a:rPr>
              <a:t>SCIENCE</a:t>
            </a:r>
            <a:endParaRPr sz="2759">
              <a:latin typeface="Arial Black"/>
              <a:cs typeface="Arial Black"/>
            </a:endParaRPr>
          </a:p>
        </p:txBody>
      </p:sp>
      <p:graphicFrame>
        <p:nvGraphicFramePr>
          <p:cNvPr id="8" name="Content Placeholder 7">
            <a:extLst>
              <a:ext uri="{FF2B5EF4-FFF2-40B4-BE49-F238E27FC236}">
                <a16:creationId xmlns:a16="http://schemas.microsoft.com/office/drawing/2014/main" id="{AEA71525-24FD-4A0A-B738-870E9A07A0A2}"/>
              </a:ext>
            </a:extLst>
          </p:cNvPr>
          <p:cNvGraphicFramePr>
            <a:graphicFrameLocks noGrp="1"/>
          </p:cNvGraphicFramePr>
          <p:nvPr>
            <p:ph idx="1"/>
          </p:nvPr>
        </p:nvGraphicFramePr>
        <p:xfrm>
          <a:off x="555625" y="1625600"/>
          <a:ext cx="102568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ECF36E1-B050-4FBA-BAD2-B77336DFA467}"/>
              </a:ext>
            </a:extLst>
          </p:cNvPr>
          <p:cNvSpPr txBox="1"/>
          <p:nvPr/>
        </p:nvSpPr>
        <p:spPr>
          <a:xfrm>
            <a:off x="1143000" y="5653772"/>
            <a:ext cx="4292600" cy="646331"/>
          </a:xfrm>
          <a:prstGeom prst="rect">
            <a:avLst/>
          </a:prstGeom>
          <a:noFill/>
        </p:spPr>
        <p:txBody>
          <a:bodyPr wrap="square" rtlCol="0">
            <a:spAutoFit/>
          </a:bodyPr>
          <a:lstStyle/>
          <a:p>
            <a:r>
              <a:rPr lang="en-CA" spc="6" dirty="0"/>
              <a:t>Data doesn’t look right?</a:t>
            </a:r>
          </a:p>
          <a:p>
            <a:r>
              <a:rPr lang="en-CA" spc="6" dirty="0"/>
              <a:t>Answer doesn’t look right?</a:t>
            </a:r>
            <a:endParaRPr lang="en-CA" dirty="0"/>
          </a:p>
        </p:txBody>
      </p:sp>
      <p:sp>
        <p:nvSpPr>
          <p:cNvPr id="12" name="TextBox 11">
            <a:extLst>
              <a:ext uri="{FF2B5EF4-FFF2-40B4-BE49-F238E27FC236}">
                <a16:creationId xmlns:a16="http://schemas.microsoft.com/office/drawing/2014/main" id="{EC2FC7A1-490D-4D9E-805C-EFFA121D831E}"/>
              </a:ext>
            </a:extLst>
          </p:cNvPr>
          <p:cNvSpPr txBox="1"/>
          <p:nvPr/>
        </p:nvSpPr>
        <p:spPr>
          <a:xfrm>
            <a:off x="7137400" y="1888066"/>
            <a:ext cx="4292600" cy="369332"/>
          </a:xfrm>
          <a:prstGeom prst="rect">
            <a:avLst/>
          </a:prstGeom>
          <a:noFill/>
        </p:spPr>
        <p:txBody>
          <a:bodyPr wrap="square" rtlCol="0">
            <a:spAutoFit/>
          </a:bodyPr>
          <a:lstStyle/>
          <a:p>
            <a:r>
              <a:rPr lang="en-CA" spc="6" dirty="0"/>
              <a:t>Duplicate values, </a:t>
            </a:r>
            <a:r>
              <a:rPr lang="en-CA" spc="3" dirty="0"/>
              <a:t>incorrect </a:t>
            </a:r>
            <a:r>
              <a:rPr lang="en-CA" spc="12" dirty="0"/>
              <a:t>formatting,</a:t>
            </a:r>
            <a:r>
              <a:rPr lang="en-CA" spc="-36" dirty="0"/>
              <a:t> </a:t>
            </a:r>
            <a:r>
              <a:rPr lang="en-CA" spc="6" dirty="0"/>
              <a:t>etc.</a:t>
            </a:r>
            <a:endParaRPr lang="en-CA" dirty="0"/>
          </a:p>
        </p:txBody>
      </p:sp>
    </p:spTree>
    <p:extLst>
      <p:ext uri="{BB962C8B-B14F-4D97-AF65-F5344CB8AC3E}">
        <p14:creationId xmlns:p14="http://schemas.microsoft.com/office/powerpoint/2010/main" val="85758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7B1A59-E3B2-4FB3-9AB1-90AA8BBEFEA6}"/>
              </a:ext>
            </a:extLst>
          </p:cNvPr>
          <p:cNvSpPr>
            <a:spLocks noGrp="1"/>
          </p:cNvSpPr>
          <p:nvPr>
            <p:ph type="body" sz="quarter" idx="10"/>
          </p:nvPr>
        </p:nvSpPr>
        <p:spPr>
          <a:xfrm>
            <a:off x="1682354" y="2286470"/>
            <a:ext cx="8827293" cy="2285059"/>
          </a:xfrm>
        </p:spPr>
        <p:txBody>
          <a:bodyPr/>
          <a:lstStyle/>
          <a:p>
            <a:r>
              <a:rPr lang="en-CA" dirty="0"/>
              <a:t>What is Data Science?</a:t>
            </a:r>
          </a:p>
        </p:txBody>
      </p:sp>
    </p:spTree>
    <p:extLst>
      <p:ext uri="{BB962C8B-B14F-4D97-AF65-F5344CB8AC3E}">
        <p14:creationId xmlns:p14="http://schemas.microsoft.com/office/powerpoint/2010/main" val="83571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701" rIns="0" bIns="0" rtlCol="0" anchor="ctr" anchorCtr="0">
            <a:spAutoFit/>
          </a:bodyPr>
          <a:lstStyle/>
          <a:p>
            <a:pPr marL="183290" marR="3081" indent="-175974">
              <a:lnSpc>
                <a:spcPct val="112799"/>
              </a:lnSpc>
              <a:spcBef>
                <a:spcPts val="61"/>
              </a:spcBef>
            </a:pPr>
            <a:r>
              <a:rPr sz="2759" spc="-764" dirty="0">
                <a:solidFill>
                  <a:srgbClr val="FFFFFF"/>
                </a:solidFill>
                <a:latin typeface="Arial Black"/>
                <a:cs typeface="Arial Black"/>
              </a:rPr>
              <a:t>C</a:t>
            </a:r>
            <a:r>
              <a:rPr sz="2759" spc="-779" dirty="0">
                <a:solidFill>
                  <a:srgbClr val="FFFFFF"/>
                </a:solidFill>
                <a:latin typeface="Arial Black"/>
                <a:cs typeface="Arial Black"/>
              </a:rPr>
              <a:t>O</a:t>
            </a:r>
            <a:r>
              <a:rPr sz="2759" spc="-810" dirty="0">
                <a:solidFill>
                  <a:srgbClr val="FFFFFF"/>
                </a:solidFill>
                <a:latin typeface="Arial Black"/>
                <a:cs typeface="Arial Black"/>
              </a:rPr>
              <a:t>M</a:t>
            </a:r>
            <a:r>
              <a:rPr sz="2759" spc="-612" dirty="0">
                <a:solidFill>
                  <a:srgbClr val="FFFFFF"/>
                </a:solidFill>
                <a:latin typeface="Arial Black"/>
                <a:cs typeface="Arial Black"/>
              </a:rPr>
              <a:t>P</a:t>
            </a:r>
            <a:r>
              <a:rPr sz="2759" spc="-779" dirty="0">
                <a:solidFill>
                  <a:srgbClr val="FFFFFF"/>
                </a:solidFill>
                <a:latin typeface="Arial Black"/>
                <a:cs typeface="Arial Black"/>
              </a:rPr>
              <a:t>U</a:t>
            </a:r>
            <a:r>
              <a:rPr sz="2759" spc="-876" dirty="0">
                <a:solidFill>
                  <a:srgbClr val="FFFFFF"/>
                </a:solidFill>
                <a:latin typeface="Arial Black"/>
                <a:cs typeface="Arial Black"/>
              </a:rPr>
              <a:t>T</a:t>
            </a:r>
            <a:r>
              <a:rPr sz="2759" spc="-897" dirty="0">
                <a:solidFill>
                  <a:srgbClr val="FFFFFF"/>
                </a:solidFill>
                <a:latin typeface="Arial Black"/>
                <a:cs typeface="Arial Black"/>
              </a:rPr>
              <a:t>E</a:t>
            </a:r>
            <a:r>
              <a:rPr sz="2759" spc="-440" dirty="0">
                <a:solidFill>
                  <a:srgbClr val="FFFFFF"/>
                </a:solidFill>
                <a:latin typeface="Arial Black"/>
                <a:cs typeface="Arial Black"/>
              </a:rPr>
              <a:t>R  </a:t>
            </a:r>
            <a:r>
              <a:rPr sz="2759" spc="-743" dirty="0">
                <a:solidFill>
                  <a:srgbClr val="FFFFFF"/>
                </a:solidFill>
                <a:latin typeface="Arial Black"/>
                <a:cs typeface="Arial Black"/>
              </a:rPr>
              <a:t>SCIENCE</a:t>
            </a:r>
            <a:endParaRPr sz="2759">
              <a:latin typeface="Arial Black"/>
              <a:cs typeface="Arial Black"/>
            </a:endParaRPr>
          </a:p>
        </p:txBody>
      </p:sp>
      <p:graphicFrame>
        <p:nvGraphicFramePr>
          <p:cNvPr id="8" name="Content Placeholder 7">
            <a:extLst>
              <a:ext uri="{FF2B5EF4-FFF2-40B4-BE49-F238E27FC236}">
                <a16:creationId xmlns:a16="http://schemas.microsoft.com/office/drawing/2014/main" id="{AEA71525-24FD-4A0A-B738-870E9A07A0A2}"/>
              </a:ext>
            </a:extLst>
          </p:cNvPr>
          <p:cNvGraphicFramePr>
            <a:graphicFrameLocks noGrp="1"/>
          </p:cNvGraphicFramePr>
          <p:nvPr>
            <p:ph idx="1"/>
          </p:nvPr>
        </p:nvGraphicFramePr>
        <p:xfrm>
          <a:off x="555625" y="1625600"/>
          <a:ext cx="102568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EECF36E1-B050-4FBA-BAD2-B77336DFA467}"/>
              </a:ext>
            </a:extLst>
          </p:cNvPr>
          <p:cNvSpPr txBox="1"/>
          <p:nvPr/>
        </p:nvSpPr>
        <p:spPr>
          <a:xfrm>
            <a:off x="1143000" y="5653772"/>
            <a:ext cx="4292600" cy="646331"/>
          </a:xfrm>
          <a:prstGeom prst="rect">
            <a:avLst/>
          </a:prstGeom>
          <a:noFill/>
        </p:spPr>
        <p:txBody>
          <a:bodyPr wrap="square" rtlCol="0">
            <a:spAutoFit/>
          </a:bodyPr>
          <a:lstStyle/>
          <a:p>
            <a:r>
              <a:rPr lang="en-CA" spc="6" dirty="0"/>
              <a:t>Data doesn’t look right?</a:t>
            </a:r>
          </a:p>
          <a:p>
            <a:r>
              <a:rPr lang="en-CA" spc="6" dirty="0"/>
              <a:t>Answer doesn’t look right?</a:t>
            </a:r>
            <a:endParaRPr lang="en-CA" dirty="0"/>
          </a:p>
        </p:txBody>
      </p:sp>
      <p:sp>
        <p:nvSpPr>
          <p:cNvPr id="12" name="TextBox 11">
            <a:extLst>
              <a:ext uri="{FF2B5EF4-FFF2-40B4-BE49-F238E27FC236}">
                <a16:creationId xmlns:a16="http://schemas.microsoft.com/office/drawing/2014/main" id="{EC2FC7A1-490D-4D9E-805C-EFFA121D831E}"/>
              </a:ext>
            </a:extLst>
          </p:cNvPr>
          <p:cNvSpPr txBox="1"/>
          <p:nvPr/>
        </p:nvSpPr>
        <p:spPr>
          <a:xfrm>
            <a:off x="7137400" y="1888066"/>
            <a:ext cx="4292600" cy="369332"/>
          </a:xfrm>
          <a:prstGeom prst="rect">
            <a:avLst/>
          </a:prstGeom>
          <a:noFill/>
        </p:spPr>
        <p:txBody>
          <a:bodyPr wrap="square" rtlCol="0">
            <a:spAutoFit/>
          </a:bodyPr>
          <a:lstStyle/>
          <a:p>
            <a:r>
              <a:rPr lang="en-CA" spc="6" dirty="0"/>
              <a:t>Duplicate values, </a:t>
            </a:r>
            <a:r>
              <a:rPr lang="en-CA" spc="3" dirty="0"/>
              <a:t>incorrect </a:t>
            </a:r>
            <a:r>
              <a:rPr lang="en-CA" spc="12" dirty="0"/>
              <a:t>formatting,</a:t>
            </a:r>
            <a:r>
              <a:rPr lang="en-CA" spc="-36" dirty="0"/>
              <a:t> </a:t>
            </a:r>
            <a:r>
              <a:rPr lang="en-CA" spc="6" dirty="0"/>
              <a:t>etc.</a:t>
            </a:r>
            <a:endParaRPr lang="en-CA" dirty="0"/>
          </a:p>
        </p:txBody>
      </p:sp>
      <p:sp>
        <p:nvSpPr>
          <p:cNvPr id="13" name="TextBox 12">
            <a:extLst>
              <a:ext uri="{FF2B5EF4-FFF2-40B4-BE49-F238E27FC236}">
                <a16:creationId xmlns:a16="http://schemas.microsoft.com/office/drawing/2014/main" id="{C25267C6-CFA0-4946-AA74-83197E970976}"/>
              </a:ext>
            </a:extLst>
          </p:cNvPr>
          <p:cNvSpPr txBox="1"/>
          <p:nvPr/>
        </p:nvSpPr>
        <p:spPr>
          <a:xfrm>
            <a:off x="7611534" y="5593073"/>
            <a:ext cx="4292600" cy="369332"/>
          </a:xfrm>
          <a:prstGeom prst="rect">
            <a:avLst/>
          </a:prstGeom>
          <a:noFill/>
        </p:spPr>
        <p:txBody>
          <a:bodyPr wrap="square" rtlCol="0">
            <a:spAutoFit/>
          </a:bodyPr>
          <a:lstStyle/>
          <a:p>
            <a:r>
              <a:rPr lang="en-CA" spc="6" dirty="0"/>
              <a:t>Selection bias, dependence, etc.</a:t>
            </a:r>
            <a:endParaRPr lang="en-CA" dirty="0"/>
          </a:p>
        </p:txBody>
      </p:sp>
    </p:spTree>
    <p:extLst>
      <p:ext uri="{BB962C8B-B14F-4D97-AF65-F5344CB8AC3E}">
        <p14:creationId xmlns:p14="http://schemas.microsoft.com/office/powerpoint/2010/main" val="190743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70147" y="660965"/>
            <a:ext cx="3114431" cy="3206333"/>
          </a:xfrm>
          <a:prstGeom prst="rect">
            <a:avLst/>
          </a:prstGeom>
          <a:blipFill>
            <a:blip r:embed="rId2" cstate="print"/>
            <a:stretch>
              <a:fillRect/>
            </a:stretch>
          </a:blipFill>
        </p:spPr>
        <p:txBody>
          <a:bodyPr wrap="square" lIns="0" tIns="0" rIns="0" bIns="0" rtlCol="0"/>
          <a:lstStyle/>
          <a:p>
            <a:endParaRPr sz="1092"/>
          </a:p>
        </p:txBody>
      </p:sp>
      <p:sp>
        <p:nvSpPr>
          <p:cNvPr id="3" name="object 3"/>
          <p:cNvSpPr/>
          <p:nvPr/>
        </p:nvSpPr>
        <p:spPr>
          <a:xfrm>
            <a:off x="3465498" y="4375577"/>
            <a:ext cx="8726073" cy="1655351"/>
          </a:xfrm>
          <a:prstGeom prst="rect">
            <a:avLst/>
          </a:prstGeom>
          <a:blipFill>
            <a:blip r:embed="rId3" cstate="print"/>
            <a:stretch>
              <a:fillRect/>
            </a:stretch>
          </a:blipFill>
        </p:spPr>
        <p:txBody>
          <a:bodyPr wrap="square" lIns="0" tIns="0" rIns="0" bIns="0" rtlCol="0"/>
          <a:lstStyle/>
          <a:p>
            <a:endParaRPr sz="1092"/>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9650" y="3713137"/>
            <a:ext cx="1659628" cy="407082"/>
          </a:xfrm>
          <a:prstGeom prst="rect">
            <a:avLst/>
          </a:prstGeom>
        </p:spPr>
        <p:txBody>
          <a:bodyPr vert="horz" wrap="square" lIns="0" tIns="10397" rIns="0" bIns="0" rtlCol="0">
            <a:spAutoFit/>
          </a:bodyPr>
          <a:lstStyle/>
          <a:p>
            <a:pPr marL="7701">
              <a:spcBef>
                <a:spcPts val="82"/>
              </a:spcBef>
            </a:pPr>
            <a:r>
              <a:rPr lang="en-CA" sz="2577" spc="9" dirty="0">
                <a:solidFill>
                  <a:srgbClr val="5F327C"/>
                </a:solidFill>
                <a:latin typeface="Century Gothic"/>
                <a:cs typeface="Century Gothic"/>
              </a:rPr>
              <a:t>Collection</a:t>
            </a:r>
            <a:endParaRPr lang="en-CA" sz="2577" dirty="0">
              <a:latin typeface="Century Gothic"/>
              <a:cs typeface="Century Gothic"/>
            </a:endParaRPr>
          </a:p>
        </p:txBody>
      </p:sp>
      <p:sp>
        <p:nvSpPr>
          <p:cNvPr id="3" name="object 3"/>
          <p:cNvSpPr txBox="1"/>
          <p:nvPr/>
        </p:nvSpPr>
        <p:spPr>
          <a:xfrm>
            <a:off x="4195721" y="3713137"/>
            <a:ext cx="1481343" cy="407082"/>
          </a:xfrm>
          <a:prstGeom prst="rect">
            <a:avLst/>
          </a:prstGeom>
        </p:spPr>
        <p:txBody>
          <a:bodyPr vert="horz" wrap="square" lIns="0" tIns="10397" rIns="0" bIns="0" rtlCol="0">
            <a:spAutoFit/>
          </a:bodyPr>
          <a:lstStyle/>
          <a:p>
            <a:pPr marL="7701">
              <a:spcBef>
                <a:spcPts val="82"/>
              </a:spcBef>
            </a:pPr>
            <a:r>
              <a:rPr sz="2577" spc="12" dirty="0">
                <a:solidFill>
                  <a:srgbClr val="5F327C"/>
                </a:solidFill>
                <a:latin typeface="Century Gothic"/>
                <a:cs typeface="Century Gothic"/>
              </a:rPr>
              <a:t>Cleaning</a:t>
            </a:r>
            <a:endParaRPr sz="2577" dirty="0">
              <a:latin typeface="Century Gothic"/>
              <a:cs typeface="Century Gothic"/>
            </a:endParaRPr>
          </a:p>
        </p:txBody>
      </p:sp>
      <p:sp>
        <p:nvSpPr>
          <p:cNvPr id="4" name="object 4"/>
          <p:cNvSpPr txBox="1"/>
          <p:nvPr/>
        </p:nvSpPr>
        <p:spPr>
          <a:xfrm>
            <a:off x="6423307" y="3713137"/>
            <a:ext cx="1670017" cy="407082"/>
          </a:xfrm>
          <a:prstGeom prst="rect">
            <a:avLst/>
          </a:prstGeom>
        </p:spPr>
        <p:txBody>
          <a:bodyPr vert="horz" wrap="square" lIns="0" tIns="10397" rIns="0" bIns="0" rtlCol="0">
            <a:spAutoFit/>
          </a:bodyPr>
          <a:lstStyle/>
          <a:p>
            <a:pPr marL="7701">
              <a:spcBef>
                <a:spcPts val="82"/>
              </a:spcBef>
            </a:pPr>
            <a:r>
              <a:rPr sz="2577" b="1" spc="9" dirty="0">
                <a:solidFill>
                  <a:srgbClr val="5F327C"/>
                </a:solidFill>
                <a:latin typeface="Century Gothic"/>
                <a:cs typeface="Century Gothic"/>
              </a:rPr>
              <a:t>Analyzing</a:t>
            </a:r>
            <a:endParaRPr sz="2577" b="1" dirty="0">
              <a:latin typeface="Century Gothic"/>
              <a:cs typeface="Century Gothic"/>
            </a:endParaRPr>
          </a:p>
        </p:txBody>
      </p:sp>
      <p:sp>
        <p:nvSpPr>
          <p:cNvPr id="5" name="object 5"/>
          <p:cNvSpPr txBox="1">
            <a:spLocks noGrp="1"/>
          </p:cNvSpPr>
          <p:nvPr>
            <p:ph type="title"/>
          </p:nvPr>
        </p:nvSpPr>
        <p:spPr>
          <a:xfrm>
            <a:off x="535546" y="656377"/>
            <a:ext cx="10276269" cy="407082"/>
          </a:xfrm>
          <a:prstGeom prst="rect">
            <a:avLst/>
          </a:prstGeom>
        </p:spPr>
        <p:txBody>
          <a:bodyPr vert="horz" wrap="square" lIns="0" tIns="10397" rIns="0" bIns="0" rtlCol="0">
            <a:spAutoFit/>
          </a:bodyPr>
          <a:lstStyle/>
          <a:p>
            <a:pPr marL="7701">
              <a:lnSpc>
                <a:spcPct val="100000"/>
              </a:lnSpc>
              <a:spcBef>
                <a:spcPts val="82"/>
              </a:spcBef>
            </a:pPr>
            <a:r>
              <a:rPr lang="en-CA" sz="2577" dirty="0"/>
              <a:t>Data Science Pipeline - Analysis</a:t>
            </a:r>
            <a:endParaRPr sz="2577" dirty="0"/>
          </a:p>
        </p:txBody>
      </p:sp>
      <p:sp>
        <p:nvSpPr>
          <p:cNvPr id="6" name="object 6"/>
          <p:cNvSpPr/>
          <p:nvPr/>
        </p:nvSpPr>
        <p:spPr>
          <a:xfrm>
            <a:off x="3604942"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7" name="object 7"/>
          <p:cNvSpPr/>
          <p:nvPr/>
        </p:nvSpPr>
        <p:spPr>
          <a:xfrm>
            <a:off x="3623990"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8" name="object 8"/>
          <p:cNvSpPr/>
          <p:nvPr/>
        </p:nvSpPr>
        <p:spPr>
          <a:xfrm>
            <a:off x="5811035"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9" name="object 9"/>
          <p:cNvSpPr/>
          <p:nvPr/>
        </p:nvSpPr>
        <p:spPr>
          <a:xfrm>
            <a:off x="5830083"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0" name="object 10"/>
          <p:cNvSpPr/>
          <p:nvPr/>
        </p:nvSpPr>
        <p:spPr>
          <a:xfrm>
            <a:off x="8120549"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11" name="object 11"/>
          <p:cNvSpPr/>
          <p:nvPr/>
        </p:nvSpPr>
        <p:spPr>
          <a:xfrm>
            <a:off x="8139597"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3" name="object 4">
            <a:extLst>
              <a:ext uri="{FF2B5EF4-FFF2-40B4-BE49-F238E27FC236}">
                <a16:creationId xmlns:a16="http://schemas.microsoft.com/office/drawing/2014/main" id="{5B62F25B-CC3A-4E7C-AEF2-4F7AE4920189}"/>
              </a:ext>
            </a:extLst>
          </p:cNvPr>
          <p:cNvSpPr txBox="1"/>
          <p:nvPr/>
        </p:nvSpPr>
        <p:spPr>
          <a:xfrm>
            <a:off x="8750472" y="3732027"/>
            <a:ext cx="1917527" cy="407082"/>
          </a:xfrm>
          <a:prstGeom prst="rect">
            <a:avLst/>
          </a:prstGeom>
        </p:spPr>
        <p:txBody>
          <a:bodyPr vert="horz" wrap="square" lIns="0" tIns="10397" rIns="0" bIns="0" rtlCol="0">
            <a:spAutoFit/>
          </a:bodyPr>
          <a:lstStyle/>
          <a:p>
            <a:pPr marL="7701">
              <a:spcBef>
                <a:spcPts val="82"/>
              </a:spcBef>
            </a:pPr>
            <a:r>
              <a:rPr lang="en-CA" sz="2577" spc="9" dirty="0">
                <a:solidFill>
                  <a:srgbClr val="5F327C"/>
                </a:solidFill>
                <a:latin typeface="Century Gothic"/>
                <a:cs typeface="Century Gothic"/>
              </a:rPr>
              <a:t>Presenting</a:t>
            </a:r>
            <a:endParaRPr sz="2577" dirty="0">
              <a:latin typeface="Century Gothic"/>
              <a:cs typeface="Century Gothic"/>
            </a:endParaRPr>
          </a:p>
        </p:txBody>
      </p:sp>
    </p:spTree>
    <p:extLst>
      <p:ext uri="{BB962C8B-B14F-4D97-AF65-F5344CB8AC3E}">
        <p14:creationId xmlns:p14="http://schemas.microsoft.com/office/powerpoint/2010/main" val="14671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3993" y="3086267"/>
            <a:ext cx="2382723" cy="625274"/>
          </a:xfrm>
          <a:prstGeom prst="rect">
            <a:avLst/>
          </a:prstGeom>
        </p:spPr>
        <p:txBody>
          <a:bodyPr vert="horz" wrap="square" lIns="0" tIns="9627" rIns="0" bIns="0" rtlCol="0">
            <a:spAutoFit/>
          </a:bodyPr>
          <a:lstStyle/>
          <a:p>
            <a:pPr marL="7701">
              <a:spcBef>
                <a:spcPts val="76"/>
              </a:spcBef>
            </a:pPr>
            <a:r>
              <a:rPr lang="en-CA" sz="4000" dirty="0">
                <a:latin typeface="Arial Black"/>
                <a:cs typeface="Arial Black"/>
              </a:rPr>
              <a:t>Repeat</a:t>
            </a:r>
            <a:endParaRPr sz="4000" dirty="0">
              <a:latin typeface="Arial Black"/>
              <a:cs typeface="Arial Black"/>
            </a:endParaRPr>
          </a:p>
        </p:txBody>
      </p:sp>
      <p:sp>
        <p:nvSpPr>
          <p:cNvPr id="3" name="object 3"/>
          <p:cNvSpPr/>
          <p:nvPr/>
        </p:nvSpPr>
        <p:spPr>
          <a:xfrm>
            <a:off x="4609268" y="4072465"/>
            <a:ext cx="3512174" cy="1505217"/>
          </a:xfrm>
          <a:custGeom>
            <a:avLst/>
            <a:gdLst/>
            <a:ahLst/>
            <a:cxnLst/>
            <a:rect l="l" t="t" r="r" b="b"/>
            <a:pathLst>
              <a:path w="5791834" h="2482215">
                <a:moveTo>
                  <a:pt x="0" y="271991"/>
                </a:moveTo>
                <a:lnTo>
                  <a:pt x="84295" y="1447238"/>
                </a:lnTo>
                <a:lnTo>
                  <a:pt x="123200" y="1482715"/>
                </a:lnTo>
                <a:lnTo>
                  <a:pt x="162547" y="1517654"/>
                </a:lnTo>
                <a:lnTo>
                  <a:pt x="202331" y="1552053"/>
                </a:lnTo>
                <a:lnTo>
                  <a:pt x="242546" y="1585906"/>
                </a:lnTo>
                <a:lnTo>
                  <a:pt x="283186" y="1619209"/>
                </a:lnTo>
                <a:lnTo>
                  <a:pt x="324247" y="1651958"/>
                </a:lnTo>
                <a:lnTo>
                  <a:pt x="365723" y="1684147"/>
                </a:lnTo>
                <a:lnTo>
                  <a:pt x="407608" y="1715773"/>
                </a:lnTo>
                <a:lnTo>
                  <a:pt x="449897" y="1746831"/>
                </a:lnTo>
                <a:lnTo>
                  <a:pt x="492583" y="1777316"/>
                </a:lnTo>
                <a:lnTo>
                  <a:pt x="532678" y="1805187"/>
                </a:lnTo>
                <a:lnTo>
                  <a:pt x="572979" y="1832482"/>
                </a:lnTo>
                <a:lnTo>
                  <a:pt x="613481" y="1859201"/>
                </a:lnTo>
                <a:lnTo>
                  <a:pt x="654181" y="1885345"/>
                </a:lnTo>
                <a:lnTo>
                  <a:pt x="695072" y="1910914"/>
                </a:lnTo>
                <a:lnTo>
                  <a:pt x="736150" y="1935911"/>
                </a:lnTo>
                <a:lnTo>
                  <a:pt x="777411" y="1960335"/>
                </a:lnTo>
                <a:lnTo>
                  <a:pt x="818850" y="1984188"/>
                </a:lnTo>
                <a:lnTo>
                  <a:pt x="860462" y="2007470"/>
                </a:lnTo>
                <a:lnTo>
                  <a:pt x="902242" y="2030183"/>
                </a:lnTo>
                <a:lnTo>
                  <a:pt x="944186" y="2052327"/>
                </a:lnTo>
                <a:lnTo>
                  <a:pt x="986289" y="2073903"/>
                </a:lnTo>
                <a:lnTo>
                  <a:pt x="1028545" y="2094912"/>
                </a:lnTo>
                <a:lnTo>
                  <a:pt x="1070951" y="2115354"/>
                </a:lnTo>
                <a:lnTo>
                  <a:pt x="1113502" y="2135232"/>
                </a:lnTo>
                <a:lnTo>
                  <a:pt x="1156192" y="2154544"/>
                </a:lnTo>
                <a:lnTo>
                  <a:pt x="1199018" y="2173294"/>
                </a:lnTo>
                <a:lnTo>
                  <a:pt x="1241974" y="2191480"/>
                </a:lnTo>
                <a:lnTo>
                  <a:pt x="1285055" y="2209105"/>
                </a:lnTo>
                <a:lnTo>
                  <a:pt x="1328258" y="2226169"/>
                </a:lnTo>
                <a:lnTo>
                  <a:pt x="1371576" y="2242673"/>
                </a:lnTo>
                <a:lnTo>
                  <a:pt x="1415006" y="2258618"/>
                </a:lnTo>
                <a:lnTo>
                  <a:pt x="1458543" y="2274004"/>
                </a:lnTo>
                <a:lnTo>
                  <a:pt x="1502181" y="2288833"/>
                </a:lnTo>
                <a:lnTo>
                  <a:pt x="1545917" y="2303106"/>
                </a:lnTo>
                <a:lnTo>
                  <a:pt x="1589745" y="2316823"/>
                </a:lnTo>
                <a:lnTo>
                  <a:pt x="1633661" y="2329985"/>
                </a:lnTo>
                <a:lnTo>
                  <a:pt x="1677660" y="2342593"/>
                </a:lnTo>
                <a:lnTo>
                  <a:pt x="1721736" y="2354648"/>
                </a:lnTo>
                <a:lnTo>
                  <a:pt x="1765887" y="2366151"/>
                </a:lnTo>
                <a:lnTo>
                  <a:pt x="1810106" y="2377103"/>
                </a:lnTo>
                <a:lnTo>
                  <a:pt x="1854389" y="2387504"/>
                </a:lnTo>
                <a:lnTo>
                  <a:pt x="1898731" y="2397356"/>
                </a:lnTo>
                <a:lnTo>
                  <a:pt x="1943127" y="2406659"/>
                </a:lnTo>
                <a:lnTo>
                  <a:pt x="1987574" y="2415414"/>
                </a:lnTo>
                <a:lnTo>
                  <a:pt x="2032065" y="2423622"/>
                </a:lnTo>
                <a:lnTo>
                  <a:pt x="2076597" y="2431285"/>
                </a:lnTo>
                <a:lnTo>
                  <a:pt x="2121164" y="2438402"/>
                </a:lnTo>
                <a:lnTo>
                  <a:pt x="2165762" y="2444975"/>
                </a:lnTo>
                <a:lnTo>
                  <a:pt x="2210386" y="2451004"/>
                </a:lnTo>
                <a:lnTo>
                  <a:pt x="2255031" y="2456491"/>
                </a:lnTo>
                <a:lnTo>
                  <a:pt x="2299692" y="2461437"/>
                </a:lnTo>
                <a:lnTo>
                  <a:pt x="2344366" y="2465841"/>
                </a:lnTo>
                <a:lnTo>
                  <a:pt x="2389046" y="2469706"/>
                </a:lnTo>
                <a:lnTo>
                  <a:pt x="2433729" y="2473031"/>
                </a:lnTo>
                <a:lnTo>
                  <a:pt x="2478409" y="2475819"/>
                </a:lnTo>
                <a:lnTo>
                  <a:pt x="2523082" y="2478069"/>
                </a:lnTo>
                <a:lnTo>
                  <a:pt x="2567744" y="2479783"/>
                </a:lnTo>
                <a:lnTo>
                  <a:pt x="2612388" y="2480962"/>
                </a:lnTo>
                <a:lnTo>
                  <a:pt x="2657011" y="2481605"/>
                </a:lnTo>
                <a:lnTo>
                  <a:pt x="2701608" y="2481715"/>
                </a:lnTo>
                <a:lnTo>
                  <a:pt x="2746174" y="2481292"/>
                </a:lnTo>
                <a:lnTo>
                  <a:pt x="2790705" y="2480337"/>
                </a:lnTo>
                <a:lnTo>
                  <a:pt x="2835195" y="2478851"/>
                </a:lnTo>
                <a:lnTo>
                  <a:pt x="2879639" y="2476835"/>
                </a:lnTo>
                <a:lnTo>
                  <a:pt x="2924034" y="2474289"/>
                </a:lnTo>
                <a:lnTo>
                  <a:pt x="2968375" y="2471215"/>
                </a:lnTo>
                <a:lnTo>
                  <a:pt x="3012656" y="2467613"/>
                </a:lnTo>
                <a:lnTo>
                  <a:pt x="3056872" y="2463485"/>
                </a:lnTo>
                <a:lnTo>
                  <a:pt x="3101020" y="2458830"/>
                </a:lnTo>
                <a:lnTo>
                  <a:pt x="3145095" y="2453651"/>
                </a:lnTo>
                <a:lnTo>
                  <a:pt x="3189091" y="2447947"/>
                </a:lnTo>
                <a:lnTo>
                  <a:pt x="3233004" y="2441721"/>
                </a:lnTo>
                <a:lnTo>
                  <a:pt x="3276829" y="2434971"/>
                </a:lnTo>
                <a:lnTo>
                  <a:pt x="3320562" y="2427701"/>
                </a:lnTo>
                <a:lnTo>
                  <a:pt x="3364197" y="2419909"/>
                </a:lnTo>
                <a:lnTo>
                  <a:pt x="3407730" y="2411598"/>
                </a:lnTo>
                <a:lnTo>
                  <a:pt x="3451157" y="2402769"/>
                </a:lnTo>
                <a:lnTo>
                  <a:pt x="3494471" y="2393421"/>
                </a:lnTo>
                <a:lnTo>
                  <a:pt x="3537670" y="2383556"/>
                </a:lnTo>
                <a:lnTo>
                  <a:pt x="3580748" y="2373174"/>
                </a:lnTo>
                <a:lnTo>
                  <a:pt x="3623699" y="2362278"/>
                </a:lnTo>
                <a:lnTo>
                  <a:pt x="3666521" y="2350867"/>
                </a:lnTo>
                <a:lnTo>
                  <a:pt x="3709207" y="2338942"/>
                </a:lnTo>
                <a:lnTo>
                  <a:pt x="3751753" y="2326505"/>
                </a:lnTo>
                <a:lnTo>
                  <a:pt x="3794154" y="2313556"/>
                </a:lnTo>
                <a:lnTo>
                  <a:pt x="3836406" y="2300095"/>
                </a:lnTo>
                <a:lnTo>
                  <a:pt x="3878503" y="2286125"/>
                </a:lnTo>
                <a:lnTo>
                  <a:pt x="3920442" y="2271645"/>
                </a:lnTo>
                <a:lnTo>
                  <a:pt x="3962217" y="2256657"/>
                </a:lnTo>
                <a:lnTo>
                  <a:pt x="4003823" y="2241162"/>
                </a:lnTo>
                <a:lnTo>
                  <a:pt x="4045256" y="2225160"/>
                </a:lnTo>
                <a:lnTo>
                  <a:pt x="4086511" y="2208652"/>
                </a:lnTo>
                <a:lnTo>
                  <a:pt x="4127584" y="2191640"/>
                </a:lnTo>
                <a:lnTo>
                  <a:pt x="4168469" y="2174123"/>
                </a:lnTo>
                <a:lnTo>
                  <a:pt x="4209162" y="2156104"/>
                </a:lnTo>
                <a:lnTo>
                  <a:pt x="4249658" y="2137582"/>
                </a:lnTo>
                <a:lnTo>
                  <a:pt x="4289952" y="2118559"/>
                </a:lnTo>
                <a:lnTo>
                  <a:pt x="4330040" y="2099035"/>
                </a:lnTo>
                <a:lnTo>
                  <a:pt x="4369917" y="2079012"/>
                </a:lnTo>
                <a:lnTo>
                  <a:pt x="4409578" y="2058490"/>
                </a:lnTo>
                <a:lnTo>
                  <a:pt x="4449018" y="2037470"/>
                </a:lnTo>
                <a:lnTo>
                  <a:pt x="4488233" y="2015953"/>
                </a:lnTo>
                <a:lnTo>
                  <a:pt x="4527218" y="1993941"/>
                </a:lnTo>
                <a:lnTo>
                  <a:pt x="4565967" y="1971433"/>
                </a:lnTo>
                <a:lnTo>
                  <a:pt x="4604478" y="1948430"/>
                </a:lnTo>
                <a:lnTo>
                  <a:pt x="4642744" y="1924934"/>
                </a:lnTo>
                <a:lnTo>
                  <a:pt x="4680760" y="1900946"/>
                </a:lnTo>
                <a:lnTo>
                  <a:pt x="4718523" y="1876466"/>
                </a:lnTo>
                <a:lnTo>
                  <a:pt x="4756028" y="1851495"/>
                </a:lnTo>
                <a:lnTo>
                  <a:pt x="4793269" y="1826034"/>
                </a:lnTo>
                <a:lnTo>
                  <a:pt x="4830242" y="1800084"/>
                </a:lnTo>
                <a:lnTo>
                  <a:pt x="4866942" y="1773646"/>
                </a:lnTo>
                <a:lnTo>
                  <a:pt x="4903364" y="1746721"/>
                </a:lnTo>
                <a:lnTo>
                  <a:pt x="4939505" y="1719309"/>
                </a:lnTo>
                <a:lnTo>
                  <a:pt x="4975358" y="1691411"/>
                </a:lnTo>
                <a:lnTo>
                  <a:pt x="5010920" y="1663029"/>
                </a:lnTo>
                <a:lnTo>
                  <a:pt x="5046184" y="1634163"/>
                </a:lnTo>
                <a:lnTo>
                  <a:pt x="5081148" y="1604814"/>
                </a:lnTo>
                <a:lnTo>
                  <a:pt x="5115806" y="1574983"/>
                </a:lnTo>
                <a:lnTo>
                  <a:pt x="5150153" y="1544671"/>
                </a:lnTo>
                <a:lnTo>
                  <a:pt x="5184184" y="1513879"/>
                </a:lnTo>
                <a:lnTo>
                  <a:pt x="5217895" y="1482607"/>
                </a:lnTo>
                <a:lnTo>
                  <a:pt x="5251281" y="1450856"/>
                </a:lnTo>
                <a:lnTo>
                  <a:pt x="5284338" y="1418628"/>
                </a:lnTo>
                <a:lnTo>
                  <a:pt x="5317060" y="1385923"/>
                </a:lnTo>
                <a:lnTo>
                  <a:pt x="5349442" y="1352742"/>
                </a:lnTo>
                <a:lnTo>
                  <a:pt x="5381481" y="1319087"/>
                </a:lnTo>
                <a:lnTo>
                  <a:pt x="5413171" y="1284956"/>
                </a:lnTo>
                <a:lnTo>
                  <a:pt x="5444508" y="1250353"/>
                </a:lnTo>
                <a:lnTo>
                  <a:pt x="5475486" y="1215277"/>
                </a:lnTo>
                <a:lnTo>
                  <a:pt x="5506102" y="1179730"/>
                </a:lnTo>
                <a:lnTo>
                  <a:pt x="5536349" y="1143712"/>
                </a:lnTo>
                <a:lnTo>
                  <a:pt x="5566225" y="1107224"/>
                </a:lnTo>
                <a:lnTo>
                  <a:pt x="5575386" y="1095747"/>
                </a:lnTo>
                <a:lnTo>
                  <a:pt x="2688940" y="1095747"/>
                </a:lnTo>
                <a:lnTo>
                  <a:pt x="2644327" y="1095319"/>
                </a:lnTo>
                <a:lnTo>
                  <a:pt x="2599669" y="1094039"/>
                </a:lnTo>
                <a:lnTo>
                  <a:pt x="2554976" y="1091905"/>
                </a:lnTo>
                <a:lnTo>
                  <a:pt x="2510262" y="1088915"/>
                </a:lnTo>
                <a:lnTo>
                  <a:pt x="2465536" y="1085067"/>
                </a:lnTo>
                <a:lnTo>
                  <a:pt x="2420811" y="1080358"/>
                </a:lnTo>
                <a:lnTo>
                  <a:pt x="2376098" y="1074786"/>
                </a:lnTo>
                <a:lnTo>
                  <a:pt x="2331410" y="1068349"/>
                </a:lnTo>
                <a:lnTo>
                  <a:pt x="2286757" y="1061045"/>
                </a:lnTo>
                <a:lnTo>
                  <a:pt x="2242152" y="1052871"/>
                </a:lnTo>
                <a:lnTo>
                  <a:pt x="2197605" y="1043824"/>
                </a:lnTo>
                <a:lnTo>
                  <a:pt x="2153129" y="1033904"/>
                </a:lnTo>
                <a:lnTo>
                  <a:pt x="2108735" y="1023108"/>
                </a:lnTo>
                <a:lnTo>
                  <a:pt x="2064435" y="1011432"/>
                </a:lnTo>
                <a:lnTo>
                  <a:pt x="2020241" y="998876"/>
                </a:lnTo>
                <a:lnTo>
                  <a:pt x="1976164" y="985437"/>
                </a:lnTo>
                <a:lnTo>
                  <a:pt x="1932215" y="971112"/>
                </a:lnTo>
                <a:lnTo>
                  <a:pt x="1888406" y="955900"/>
                </a:lnTo>
                <a:lnTo>
                  <a:pt x="1844750" y="939798"/>
                </a:lnTo>
                <a:lnTo>
                  <a:pt x="1801257" y="922804"/>
                </a:lnTo>
                <a:lnTo>
                  <a:pt x="1757940" y="904915"/>
                </a:lnTo>
                <a:lnTo>
                  <a:pt x="1714809" y="886130"/>
                </a:lnTo>
                <a:lnTo>
                  <a:pt x="1671877" y="866446"/>
                </a:lnTo>
                <a:lnTo>
                  <a:pt x="1629155" y="845861"/>
                </a:lnTo>
                <a:lnTo>
                  <a:pt x="1586655" y="824372"/>
                </a:lnTo>
                <a:lnTo>
                  <a:pt x="1544388" y="801978"/>
                </a:lnTo>
                <a:lnTo>
                  <a:pt x="1502366" y="778677"/>
                </a:lnTo>
                <a:lnTo>
                  <a:pt x="1460601" y="754465"/>
                </a:lnTo>
                <a:lnTo>
                  <a:pt x="1419104" y="729341"/>
                </a:lnTo>
                <a:lnTo>
                  <a:pt x="1377887" y="703302"/>
                </a:lnTo>
                <a:lnTo>
                  <a:pt x="1336961" y="676346"/>
                </a:lnTo>
                <a:lnTo>
                  <a:pt x="1296339" y="648472"/>
                </a:lnTo>
                <a:lnTo>
                  <a:pt x="0" y="271991"/>
                </a:lnTo>
                <a:close/>
              </a:path>
              <a:path w="5791834" h="2482215">
                <a:moveTo>
                  <a:pt x="4657286" y="0"/>
                </a:moveTo>
                <a:lnTo>
                  <a:pt x="4631078" y="40768"/>
                </a:lnTo>
                <a:lnTo>
                  <a:pt x="4604220" y="80802"/>
                </a:lnTo>
                <a:lnTo>
                  <a:pt x="4576723" y="120099"/>
                </a:lnTo>
                <a:lnTo>
                  <a:pt x="4548599" y="158656"/>
                </a:lnTo>
                <a:lnTo>
                  <a:pt x="4519859" y="196471"/>
                </a:lnTo>
                <a:lnTo>
                  <a:pt x="4490516" y="233543"/>
                </a:lnTo>
                <a:lnTo>
                  <a:pt x="4460579" y="269868"/>
                </a:lnTo>
                <a:lnTo>
                  <a:pt x="4430062" y="305445"/>
                </a:lnTo>
                <a:lnTo>
                  <a:pt x="4398976" y="340270"/>
                </a:lnTo>
                <a:lnTo>
                  <a:pt x="4367333" y="374343"/>
                </a:lnTo>
                <a:lnTo>
                  <a:pt x="4335143" y="407661"/>
                </a:lnTo>
                <a:lnTo>
                  <a:pt x="4302420" y="440221"/>
                </a:lnTo>
                <a:lnTo>
                  <a:pt x="4269174" y="472022"/>
                </a:lnTo>
                <a:lnTo>
                  <a:pt x="4235417" y="503060"/>
                </a:lnTo>
                <a:lnTo>
                  <a:pt x="4201160" y="533335"/>
                </a:lnTo>
                <a:lnTo>
                  <a:pt x="4166416" y="562843"/>
                </a:lnTo>
                <a:lnTo>
                  <a:pt x="4131196" y="591582"/>
                </a:lnTo>
                <a:lnTo>
                  <a:pt x="4095511" y="619550"/>
                </a:lnTo>
                <a:lnTo>
                  <a:pt x="4059374" y="646745"/>
                </a:lnTo>
                <a:lnTo>
                  <a:pt x="4022795" y="673165"/>
                </a:lnTo>
                <a:lnTo>
                  <a:pt x="3985787" y="698807"/>
                </a:lnTo>
                <a:lnTo>
                  <a:pt x="3948361" y="723669"/>
                </a:lnTo>
                <a:lnTo>
                  <a:pt x="3910529" y="747749"/>
                </a:lnTo>
                <a:lnTo>
                  <a:pt x="3872302" y="771045"/>
                </a:lnTo>
                <a:lnTo>
                  <a:pt x="3833692" y="793554"/>
                </a:lnTo>
                <a:lnTo>
                  <a:pt x="3794711" y="815274"/>
                </a:lnTo>
                <a:lnTo>
                  <a:pt x="3755370" y="836203"/>
                </a:lnTo>
                <a:lnTo>
                  <a:pt x="3715680" y="856338"/>
                </a:lnTo>
                <a:lnTo>
                  <a:pt x="3675655" y="875678"/>
                </a:lnTo>
                <a:lnTo>
                  <a:pt x="3635304" y="894220"/>
                </a:lnTo>
                <a:lnTo>
                  <a:pt x="3594640" y="911962"/>
                </a:lnTo>
                <a:lnTo>
                  <a:pt x="3553675" y="928902"/>
                </a:lnTo>
                <a:lnTo>
                  <a:pt x="3512419" y="945037"/>
                </a:lnTo>
                <a:lnTo>
                  <a:pt x="3470886" y="960365"/>
                </a:lnTo>
                <a:lnTo>
                  <a:pt x="3429085" y="974884"/>
                </a:lnTo>
                <a:lnTo>
                  <a:pt x="3387030" y="988592"/>
                </a:lnTo>
                <a:lnTo>
                  <a:pt x="3344731" y="1001486"/>
                </a:lnTo>
                <a:lnTo>
                  <a:pt x="3302200" y="1013565"/>
                </a:lnTo>
                <a:lnTo>
                  <a:pt x="3259449" y="1024825"/>
                </a:lnTo>
                <a:lnTo>
                  <a:pt x="3216489" y="1035265"/>
                </a:lnTo>
                <a:lnTo>
                  <a:pt x="3173333" y="1044883"/>
                </a:lnTo>
                <a:lnTo>
                  <a:pt x="3129991" y="1053676"/>
                </a:lnTo>
                <a:lnTo>
                  <a:pt x="3086475" y="1061641"/>
                </a:lnTo>
                <a:lnTo>
                  <a:pt x="3042798" y="1068778"/>
                </a:lnTo>
                <a:lnTo>
                  <a:pt x="2998970" y="1075083"/>
                </a:lnTo>
                <a:lnTo>
                  <a:pt x="2955003" y="1080554"/>
                </a:lnTo>
                <a:lnTo>
                  <a:pt x="2910909" y="1085189"/>
                </a:lnTo>
                <a:lnTo>
                  <a:pt x="2866700" y="1088986"/>
                </a:lnTo>
                <a:lnTo>
                  <a:pt x="2822387" y="1091943"/>
                </a:lnTo>
                <a:lnTo>
                  <a:pt x="2777981" y="1094056"/>
                </a:lnTo>
                <a:lnTo>
                  <a:pt x="2733495" y="1095325"/>
                </a:lnTo>
                <a:lnTo>
                  <a:pt x="2688940" y="1095747"/>
                </a:lnTo>
                <a:lnTo>
                  <a:pt x="5575386" y="1095747"/>
                </a:lnTo>
                <a:lnTo>
                  <a:pt x="5624839" y="1032842"/>
                </a:lnTo>
                <a:lnTo>
                  <a:pt x="5653569" y="994950"/>
                </a:lnTo>
                <a:lnTo>
                  <a:pt x="5681907" y="956592"/>
                </a:lnTo>
                <a:lnTo>
                  <a:pt x="5709849" y="917768"/>
                </a:lnTo>
                <a:lnTo>
                  <a:pt x="5737391" y="878480"/>
                </a:lnTo>
                <a:lnTo>
                  <a:pt x="5764526" y="838728"/>
                </a:lnTo>
                <a:lnTo>
                  <a:pt x="5791251" y="798513"/>
                </a:lnTo>
                <a:lnTo>
                  <a:pt x="4657286" y="0"/>
                </a:lnTo>
                <a:close/>
              </a:path>
            </a:pathLst>
          </a:custGeom>
          <a:solidFill>
            <a:srgbClr val="000000"/>
          </a:solidFill>
        </p:spPr>
        <p:txBody>
          <a:bodyPr wrap="square" lIns="0" tIns="0" rIns="0" bIns="0" rtlCol="0"/>
          <a:lstStyle/>
          <a:p>
            <a:endParaRPr sz="1092"/>
          </a:p>
        </p:txBody>
      </p:sp>
      <p:sp>
        <p:nvSpPr>
          <p:cNvPr id="4" name="object 4"/>
          <p:cNvSpPr/>
          <p:nvPr/>
        </p:nvSpPr>
        <p:spPr>
          <a:xfrm>
            <a:off x="4192611" y="4075565"/>
            <a:ext cx="1381997" cy="1317691"/>
          </a:xfrm>
          <a:custGeom>
            <a:avLst/>
            <a:gdLst/>
            <a:ahLst/>
            <a:cxnLst/>
            <a:rect l="l" t="t" r="r" b="b"/>
            <a:pathLst>
              <a:path w="2279015" h="2172970">
                <a:moveTo>
                  <a:pt x="0" y="0"/>
                </a:moveTo>
                <a:lnTo>
                  <a:pt x="791659" y="2172441"/>
                </a:lnTo>
                <a:lnTo>
                  <a:pt x="2278792" y="391577"/>
                </a:lnTo>
                <a:lnTo>
                  <a:pt x="0" y="0"/>
                </a:lnTo>
                <a:close/>
              </a:path>
            </a:pathLst>
          </a:custGeom>
          <a:solidFill>
            <a:srgbClr val="000000"/>
          </a:solidFill>
        </p:spPr>
        <p:txBody>
          <a:bodyPr wrap="square" lIns="0" tIns="0" rIns="0" bIns="0" rtlCol="0"/>
          <a:lstStyle/>
          <a:p>
            <a:endParaRPr sz="1092"/>
          </a:p>
        </p:txBody>
      </p:sp>
      <p:sp>
        <p:nvSpPr>
          <p:cNvPr id="5" name="object 5"/>
          <p:cNvSpPr/>
          <p:nvPr/>
        </p:nvSpPr>
        <p:spPr>
          <a:xfrm>
            <a:off x="4461912" y="1278654"/>
            <a:ext cx="3015441" cy="1325392"/>
          </a:xfrm>
          <a:custGeom>
            <a:avLst/>
            <a:gdLst/>
            <a:ahLst/>
            <a:cxnLst/>
            <a:rect l="l" t="t" r="r" b="b"/>
            <a:pathLst>
              <a:path w="4972684" h="2185670">
                <a:moveTo>
                  <a:pt x="2719644" y="0"/>
                </a:moveTo>
                <a:lnTo>
                  <a:pt x="2674896" y="491"/>
                </a:lnTo>
                <a:lnTo>
                  <a:pt x="2630195" y="1604"/>
                </a:lnTo>
                <a:lnTo>
                  <a:pt x="2585547" y="3337"/>
                </a:lnTo>
                <a:lnTo>
                  <a:pt x="2540957" y="5688"/>
                </a:lnTo>
                <a:lnTo>
                  <a:pt x="2496433" y="8656"/>
                </a:lnTo>
                <a:lnTo>
                  <a:pt x="2451981" y="12239"/>
                </a:lnTo>
                <a:lnTo>
                  <a:pt x="2407608" y="16437"/>
                </a:lnTo>
                <a:lnTo>
                  <a:pt x="2363319" y="21247"/>
                </a:lnTo>
                <a:lnTo>
                  <a:pt x="2319121" y="26669"/>
                </a:lnTo>
                <a:lnTo>
                  <a:pt x="2275021" y="32700"/>
                </a:lnTo>
                <a:lnTo>
                  <a:pt x="2231026" y="39340"/>
                </a:lnTo>
                <a:lnTo>
                  <a:pt x="2187140" y="46586"/>
                </a:lnTo>
                <a:lnTo>
                  <a:pt x="2143372" y="54438"/>
                </a:lnTo>
                <a:lnTo>
                  <a:pt x="2099727" y="62894"/>
                </a:lnTo>
                <a:lnTo>
                  <a:pt x="2056212" y="71953"/>
                </a:lnTo>
                <a:lnTo>
                  <a:pt x="2012834" y="81612"/>
                </a:lnTo>
                <a:lnTo>
                  <a:pt x="1969598" y="91872"/>
                </a:lnTo>
                <a:lnTo>
                  <a:pt x="1926512" y="102729"/>
                </a:lnTo>
                <a:lnTo>
                  <a:pt x="1883581" y="114184"/>
                </a:lnTo>
                <a:lnTo>
                  <a:pt x="1840812" y="126234"/>
                </a:lnTo>
                <a:lnTo>
                  <a:pt x="1798212" y="138878"/>
                </a:lnTo>
                <a:lnTo>
                  <a:pt x="1755787" y="152115"/>
                </a:lnTo>
                <a:lnTo>
                  <a:pt x="1713543" y="165942"/>
                </a:lnTo>
                <a:lnTo>
                  <a:pt x="1671487" y="180360"/>
                </a:lnTo>
                <a:lnTo>
                  <a:pt x="1629625" y="195365"/>
                </a:lnTo>
                <a:lnTo>
                  <a:pt x="1587964" y="210958"/>
                </a:lnTo>
                <a:lnTo>
                  <a:pt x="1546511" y="227135"/>
                </a:lnTo>
                <a:lnTo>
                  <a:pt x="1505271" y="243897"/>
                </a:lnTo>
                <a:lnTo>
                  <a:pt x="1464251" y="261242"/>
                </a:lnTo>
                <a:lnTo>
                  <a:pt x="1423457" y="279167"/>
                </a:lnTo>
                <a:lnTo>
                  <a:pt x="1382897" y="297672"/>
                </a:lnTo>
                <a:lnTo>
                  <a:pt x="1342576" y="316755"/>
                </a:lnTo>
                <a:lnTo>
                  <a:pt x="1302501" y="336415"/>
                </a:lnTo>
                <a:lnTo>
                  <a:pt x="1262678" y="356650"/>
                </a:lnTo>
                <a:lnTo>
                  <a:pt x="1223114" y="377460"/>
                </a:lnTo>
                <a:lnTo>
                  <a:pt x="1183815" y="398841"/>
                </a:lnTo>
                <a:lnTo>
                  <a:pt x="1144787" y="420794"/>
                </a:lnTo>
                <a:lnTo>
                  <a:pt x="1106038" y="443316"/>
                </a:lnTo>
                <a:lnTo>
                  <a:pt x="1067573" y="466407"/>
                </a:lnTo>
                <a:lnTo>
                  <a:pt x="1029399" y="490064"/>
                </a:lnTo>
                <a:lnTo>
                  <a:pt x="991523" y="514287"/>
                </a:lnTo>
                <a:lnTo>
                  <a:pt x="953950" y="539073"/>
                </a:lnTo>
                <a:lnTo>
                  <a:pt x="916688" y="564422"/>
                </a:lnTo>
                <a:lnTo>
                  <a:pt x="879742" y="590332"/>
                </a:lnTo>
                <a:lnTo>
                  <a:pt x="843119" y="616801"/>
                </a:lnTo>
                <a:lnTo>
                  <a:pt x="806826" y="643829"/>
                </a:lnTo>
                <a:lnTo>
                  <a:pt x="770870" y="671413"/>
                </a:lnTo>
                <a:lnTo>
                  <a:pt x="735255" y="699552"/>
                </a:lnTo>
                <a:lnTo>
                  <a:pt x="699990" y="728246"/>
                </a:lnTo>
                <a:lnTo>
                  <a:pt x="665079" y="757491"/>
                </a:lnTo>
                <a:lnTo>
                  <a:pt x="630531" y="787288"/>
                </a:lnTo>
                <a:lnTo>
                  <a:pt x="596351" y="817634"/>
                </a:lnTo>
                <a:lnTo>
                  <a:pt x="562545" y="848528"/>
                </a:lnTo>
                <a:lnTo>
                  <a:pt x="529121" y="879969"/>
                </a:lnTo>
                <a:lnTo>
                  <a:pt x="496084" y="911955"/>
                </a:lnTo>
                <a:lnTo>
                  <a:pt x="463442" y="944485"/>
                </a:lnTo>
                <a:lnTo>
                  <a:pt x="431199" y="977557"/>
                </a:lnTo>
                <a:lnTo>
                  <a:pt x="399364" y="1011171"/>
                </a:lnTo>
                <a:lnTo>
                  <a:pt x="367942" y="1045323"/>
                </a:lnTo>
                <a:lnTo>
                  <a:pt x="336940" y="1080014"/>
                </a:lnTo>
                <a:lnTo>
                  <a:pt x="306364" y="1115241"/>
                </a:lnTo>
                <a:lnTo>
                  <a:pt x="276220" y="1151004"/>
                </a:lnTo>
                <a:lnTo>
                  <a:pt x="246516" y="1187300"/>
                </a:lnTo>
                <a:lnTo>
                  <a:pt x="217257" y="1224128"/>
                </a:lnTo>
                <a:lnTo>
                  <a:pt x="188450" y="1261488"/>
                </a:lnTo>
                <a:lnTo>
                  <a:pt x="160102" y="1299377"/>
                </a:lnTo>
                <a:lnTo>
                  <a:pt x="132218" y="1337793"/>
                </a:lnTo>
                <a:lnTo>
                  <a:pt x="104806" y="1376737"/>
                </a:lnTo>
                <a:lnTo>
                  <a:pt x="77872" y="1416205"/>
                </a:lnTo>
                <a:lnTo>
                  <a:pt x="51422" y="1456197"/>
                </a:lnTo>
                <a:lnTo>
                  <a:pt x="25462" y="1496712"/>
                </a:lnTo>
                <a:lnTo>
                  <a:pt x="0" y="1537747"/>
                </a:lnTo>
                <a:lnTo>
                  <a:pt x="998998" y="2185063"/>
                </a:lnTo>
                <a:lnTo>
                  <a:pt x="1024192" y="2143445"/>
                </a:lnTo>
                <a:lnTo>
                  <a:pt x="1050180" y="2102661"/>
                </a:lnTo>
                <a:lnTo>
                  <a:pt x="1076946" y="2062713"/>
                </a:lnTo>
                <a:lnTo>
                  <a:pt x="1104475" y="2023605"/>
                </a:lnTo>
                <a:lnTo>
                  <a:pt x="1132749" y="1985341"/>
                </a:lnTo>
                <a:lnTo>
                  <a:pt x="1161754" y="1947925"/>
                </a:lnTo>
                <a:lnTo>
                  <a:pt x="1191472" y="1911361"/>
                </a:lnTo>
                <a:lnTo>
                  <a:pt x="1221889" y="1875652"/>
                </a:lnTo>
                <a:lnTo>
                  <a:pt x="1252987" y="1840802"/>
                </a:lnTo>
                <a:lnTo>
                  <a:pt x="1284751" y="1806816"/>
                </a:lnTo>
                <a:lnTo>
                  <a:pt x="1317165" y="1773695"/>
                </a:lnTo>
                <a:lnTo>
                  <a:pt x="1350213" y="1741446"/>
                </a:lnTo>
                <a:lnTo>
                  <a:pt x="1383878" y="1710071"/>
                </a:lnTo>
                <a:lnTo>
                  <a:pt x="1418145" y="1679574"/>
                </a:lnTo>
                <a:lnTo>
                  <a:pt x="1452997" y="1649958"/>
                </a:lnTo>
                <a:lnTo>
                  <a:pt x="1488419" y="1621229"/>
                </a:lnTo>
                <a:lnTo>
                  <a:pt x="1524394" y="1593388"/>
                </a:lnTo>
                <a:lnTo>
                  <a:pt x="1560906" y="1566441"/>
                </a:lnTo>
                <a:lnTo>
                  <a:pt x="1597940" y="1540391"/>
                </a:lnTo>
                <a:lnTo>
                  <a:pt x="1635479" y="1515242"/>
                </a:lnTo>
                <a:lnTo>
                  <a:pt x="1673507" y="1490997"/>
                </a:lnTo>
                <a:lnTo>
                  <a:pt x="1712008" y="1467661"/>
                </a:lnTo>
                <a:lnTo>
                  <a:pt x="1750966" y="1445236"/>
                </a:lnTo>
                <a:lnTo>
                  <a:pt x="1790365" y="1423728"/>
                </a:lnTo>
                <a:lnTo>
                  <a:pt x="1830189" y="1403139"/>
                </a:lnTo>
                <a:lnTo>
                  <a:pt x="1870422" y="1383473"/>
                </a:lnTo>
                <a:lnTo>
                  <a:pt x="1911048" y="1364735"/>
                </a:lnTo>
                <a:lnTo>
                  <a:pt x="1952050" y="1346928"/>
                </a:lnTo>
                <a:lnTo>
                  <a:pt x="1993413" y="1330056"/>
                </a:lnTo>
                <a:lnTo>
                  <a:pt x="2035120" y="1314122"/>
                </a:lnTo>
                <a:lnTo>
                  <a:pt x="2077156" y="1299130"/>
                </a:lnTo>
                <a:lnTo>
                  <a:pt x="2119505" y="1285085"/>
                </a:lnTo>
                <a:lnTo>
                  <a:pt x="2162150" y="1271989"/>
                </a:lnTo>
                <a:lnTo>
                  <a:pt x="2205075" y="1259847"/>
                </a:lnTo>
                <a:lnTo>
                  <a:pt x="2248265" y="1248663"/>
                </a:lnTo>
                <a:lnTo>
                  <a:pt x="2291703" y="1238440"/>
                </a:lnTo>
                <a:lnTo>
                  <a:pt x="2335373" y="1229181"/>
                </a:lnTo>
                <a:lnTo>
                  <a:pt x="2379259" y="1220892"/>
                </a:lnTo>
                <a:lnTo>
                  <a:pt x="2423345" y="1213575"/>
                </a:lnTo>
                <a:lnTo>
                  <a:pt x="2467615" y="1207235"/>
                </a:lnTo>
                <a:lnTo>
                  <a:pt x="2512053" y="1201874"/>
                </a:lnTo>
                <a:lnTo>
                  <a:pt x="2556643" y="1197498"/>
                </a:lnTo>
                <a:lnTo>
                  <a:pt x="2601369" y="1194109"/>
                </a:lnTo>
                <a:lnTo>
                  <a:pt x="2646214" y="1191712"/>
                </a:lnTo>
                <a:lnTo>
                  <a:pt x="2691163" y="1190310"/>
                </a:lnTo>
                <a:lnTo>
                  <a:pt x="4904611" y="1189907"/>
                </a:lnTo>
                <a:lnTo>
                  <a:pt x="4859368" y="788463"/>
                </a:lnTo>
                <a:lnTo>
                  <a:pt x="4818011" y="754037"/>
                </a:lnTo>
                <a:lnTo>
                  <a:pt x="4776137" y="720291"/>
                </a:lnTo>
                <a:lnTo>
                  <a:pt x="4733756" y="687230"/>
                </a:lnTo>
                <a:lnTo>
                  <a:pt x="4690874" y="654862"/>
                </a:lnTo>
                <a:lnTo>
                  <a:pt x="4647501" y="623192"/>
                </a:lnTo>
                <a:lnTo>
                  <a:pt x="4603646" y="592227"/>
                </a:lnTo>
                <a:lnTo>
                  <a:pt x="4559316" y="561973"/>
                </a:lnTo>
                <a:lnTo>
                  <a:pt x="4514520" y="532435"/>
                </a:lnTo>
                <a:lnTo>
                  <a:pt x="4473426" y="506221"/>
                </a:lnTo>
                <a:lnTo>
                  <a:pt x="4432115" y="480687"/>
                </a:lnTo>
                <a:lnTo>
                  <a:pt x="4390593" y="455831"/>
                </a:lnTo>
                <a:lnTo>
                  <a:pt x="4348865" y="431652"/>
                </a:lnTo>
                <a:lnTo>
                  <a:pt x="4306939" y="408149"/>
                </a:lnTo>
                <a:lnTo>
                  <a:pt x="4264820" y="385321"/>
                </a:lnTo>
                <a:lnTo>
                  <a:pt x="4222516" y="363165"/>
                </a:lnTo>
                <a:lnTo>
                  <a:pt x="4180032" y="341681"/>
                </a:lnTo>
                <a:lnTo>
                  <a:pt x="4137376" y="320867"/>
                </a:lnTo>
                <a:lnTo>
                  <a:pt x="4094553" y="300722"/>
                </a:lnTo>
                <a:lnTo>
                  <a:pt x="4051570" y="281243"/>
                </a:lnTo>
                <a:lnTo>
                  <a:pt x="4008434" y="262430"/>
                </a:lnTo>
                <a:lnTo>
                  <a:pt x="3965150" y="244282"/>
                </a:lnTo>
                <a:lnTo>
                  <a:pt x="3921726" y="226796"/>
                </a:lnTo>
                <a:lnTo>
                  <a:pt x="3878168" y="209972"/>
                </a:lnTo>
                <a:lnTo>
                  <a:pt x="3834482" y="193808"/>
                </a:lnTo>
                <a:lnTo>
                  <a:pt x="3790674" y="178302"/>
                </a:lnTo>
                <a:lnTo>
                  <a:pt x="3746752" y="163454"/>
                </a:lnTo>
                <a:lnTo>
                  <a:pt x="3702721" y="149261"/>
                </a:lnTo>
                <a:lnTo>
                  <a:pt x="3658588" y="135722"/>
                </a:lnTo>
                <a:lnTo>
                  <a:pt x="3614360" y="122837"/>
                </a:lnTo>
                <a:lnTo>
                  <a:pt x="3570042" y="110602"/>
                </a:lnTo>
                <a:lnTo>
                  <a:pt x="3525642" y="99018"/>
                </a:lnTo>
                <a:lnTo>
                  <a:pt x="3481166" y="88082"/>
                </a:lnTo>
                <a:lnTo>
                  <a:pt x="3436619" y="77793"/>
                </a:lnTo>
                <a:lnTo>
                  <a:pt x="3392010" y="68149"/>
                </a:lnTo>
                <a:lnTo>
                  <a:pt x="3347343" y="59150"/>
                </a:lnTo>
                <a:lnTo>
                  <a:pt x="3302626" y="50794"/>
                </a:lnTo>
                <a:lnTo>
                  <a:pt x="3257865" y="43079"/>
                </a:lnTo>
                <a:lnTo>
                  <a:pt x="3213067" y="36004"/>
                </a:lnTo>
                <a:lnTo>
                  <a:pt x="3168237" y="29567"/>
                </a:lnTo>
                <a:lnTo>
                  <a:pt x="3123383" y="23767"/>
                </a:lnTo>
                <a:lnTo>
                  <a:pt x="3078510" y="18603"/>
                </a:lnTo>
                <a:lnTo>
                  <a:pt x="3033625" y="14073"/>
                </a:lnTo>
                <a:lnTo>
                  <a:pt x="2988735" y="10176"/>
                </a:lnTo>
                <a:lnTo>
                  <a:pt x="2943847" y="6910"/>
                </a:lnTo>
                <a:lnTo>
                  <a:pt x="2898965" y="4274"/>
                </a:lnTo>
                <a:lnTo>
                  <a:pt x="2854098" y="2266"/>
                </a:lnTo>
                <a:lnTo>
                  <a:pt x="2809251" y="886"/>
                </a:lnTo>
                <a:lnTo>
                  <a:pt x="2764431" y="131"/>
                </a:lnTo>
                <a:lnTo>
                  <a:pt x="2719644" y="0"/>
                </a:lnTo>
                <a:close/>
              </a:path>
              <a:path w="4972684" h="2185670">
                <a:moveTo>
                  <a:pt x="4904611" y="1189907"/>
                </a:moveTo>
                <a:lnTo>
                  <a:pt x="2736200" y="1189907"/>
                </a:lnTo>
                <a:lnTo>
                  <a:pt x="2781308" y="1190507"/>
                </a:lnTo>
                <a:lnTo>
                  <a:pt x="2826472" y="1192113"/>
                </a:lnTo>
                <a:lnTo>
                  <a:pt x="2871675" y="1194730"/>
                </a:lnTo>
                <a:lnTo>
                  <a:pt x="2916902" y="1198361"/>
                </a:lnTo>
                <a:lnTo>
                  <a:pt x="2962136" y="1203010"/>
                </a:lnTo>
                <a:lnTo>
                  <a:pt x="3007361" y="1208680"/>
                </a:lnTo>
                <a:lnTo>
                  <a:pt x="3052562" y="1215376"/>
                </a:lnTo>
                <a:lnTo>
                  <a:pt x="3097721" y="1223102"/>
                </a:lnTo>
                <a:lnTo>
                  <a:pt x="3142824" y="1231860"/>
                </a:lnTo>
                <a:lnTo>
                  <a:pt x="3187853" y="1241655"/>
                </a:lnTo>
                <a:lnTo>
                  <a:pt x="3232794" y="1252491"/>
                </a:lnTo>
                <a:lnTo>
                  <a:pt x="3277630" y="1264371"/>
                </a:lnTo>
                <a:lnTo>
                  <a:pt x="3322344" y="1277300"/>
                </a:lnTo>
                <a:lnTo>
                  <a:pt x="3366921" y="1291280"/>
                </a:lnTo>
                <a:lnTo>
                  <a:pt x="3411345" y="1306316"/>
                </a:lnTo>
                <a:lnTo>
                  <a:pt x="3455599" y="1322412"/>
                </a:lnTo>
                <a:lnTo>
                  <a:pt x="3499668" y="1339570"/>
                </a:lnTo>
                <a:lnTo>
                  <a:pt x="3543536" y="1357796"/>
                </a:lnTo>
                <a:lnTo>
                  <a:pt x="3587186" y="1377093"/>
                </a:lnTo>
                <a:lnTo>
                  <a:pt x="3630602" y="1397464"/>
                </a:lnTo>
                <a:lnTo>
                  <a:pt x="3673769" y="1418914"/>
                </a:lnTo>
                <a:lnTo>
                  <a:pt x="3716670" y="1441446"/>
                </a:lnTo>
                <a:lnTo>
                  <a:pt x="3759290" y="1465064"/>
                </a:lnTo>
                <a:lnTo>
                  <a:pt x="3801611" y="1489772"/>
                </a:lnTo>
                <a:lnTo>
                  <a:pt x="3843619" y="1515573"/>
                </a:lnTo>
                <a:lnTo>
                  <a:pt x="4972275" y="1790288"/>
                </a:lnTo>
                <a:lnTo>
                  <a:pt x="4904611" y="1189907"/>
                </a:lnTo>
                <a:close/>
              </a:path>
            </a:pathLst>
          </a:custGeom>
          <a:solidFill>
            <a:srgbClr val="000000"/>
          </a:solidFill>
        </p:spPr>
        <p:txBody>
          <a:bodyPr wrap="square" lIns="0" tIns="0" rIns="0" bIns="0" rtlCol="0"/>
          <a:lstStyle/>
          <a:p>
            <a:endParaRPr sz="1092"/>
          </a:p>
        </p:txBody>
      </p:sp>
      <p:sp>
        <p:nvSpPr>
          <p:cNvPr id="6" name="object 6"/>
          <p:cNvSpPr/>
          <p:nvPr/>
        </p:nvSpPr>
        <p:spPr>
          <a:xfrm>
            <a:off x="6585963" y="1421379"/>
            <a:ext cx="1373140" cy="1333094"/>
          </a:xfrm>
          <a:custGeom>
            <a:avLst/>
            <a:gdLst/>
            <a:ahLst/>
            <a:cxnLst/>
            <a:rect l="l" t="t" r="r" b="b"/>
            <a:pathLst>
              <a:path w="2264409" h="2198370">
                <a:moveTo>
                  <a:pt x="1547293" y="0"/>
                </a:moveTo>
                <a:lnTo>
                  <a:pt x="0" y="1728843"/>
                </a:lnTo>
                <a:lnTo>
                  <a:pt x="2264025" y="2198302"/>
                </a:lnTo>
                <a:lnTo>
                  <a:pt x="1547293" y="0"/>
                </a:lnTo>
                <a:close/>
              </a:path>
            </a:pathLst>
          </a:custGeom>
          <a:solidFill>
            <a:srgbClr val="000000"/>
          </a:solidFill>
        </p:spPr>
        <p:txBody>
          <a:bodyPr wrap="square" lIns="0" tIns="0" rIns="0" bIns="0" rtlCol="0"/>
          <a:lstStyle/>
          <a:p>
            <a:endParaRPr sz="1092"/>
          </a:p>
        </p:txBody>
      </p:sp>
      <p:sp>
        <p:nvSpPr>
          <p:cNvPr id="7" name="object 7"/>
          <p:cNvSpPr/>
          <p:nvPr/>
        </p:nvSpPr>
        <p:spPr>
          <a:xfrm>
            <a:off x="2791648" y="2443695"/>
            <a:ext cx="2224902" cy="1643456"/>
          </a:xfrm>
          <a:custGeom>
            <a:avLst/>
            <a:gdLst/>
            <a:ahLst/>
            <a:cxnLst/>
            <a:rect l="l" t="t" r="r" b="b"/>
            <a:pathLst>
              <a:path w="3669029" h="2710179">
                <a:moveTo>
                  <a:pt x="2930745" y="2344680"/>
                </a:moveTo>
                <a:lnTo>
                  <a:pt x="1171346" y="2344680"/>
                </a:lnTo>
                <a:lnTo>
                  <a:pt x="1191582" y="2390895"/>
                </a:lnTo>
                <a:lnTo>
                  <a:pt x="1215506" y="2434856"/>
                </a:lnTo>
                <a:lnTo>
                  <a:pt x="1242937" y="2476352"/>
                </a:lnTo>
                <a:lnTo>
                  <a:pt x="1273696" y="2515176"/>
                </a:lnTo>
                <a:lnTo>
                  <a:pt x="1307603" y="2551120"/>
                </a:lnTo>
                <a:lnTo>
                  <a:pt x="1344476" y="2583976"/>
                </a:lnTo>
                <a:lnTo>
                  <a:pt x="1384138" y="2613534"/>
                </a:lnTo>
                <a:lnTo>
                  <a:pt x="1426406" y="2639587"/>
                </a:lnTo>
                <a:lnTo>
                  <a:pt x="1468441" y="2660765"/>
                </a:lnTo>
                <a:lnTo>
                  <a:pt x="1511354" y="2678086"/>
                </a:lnTo>
                <a:lnTo>
                  <a:pt x="1554945" y="2691612"/>
                </a:lnTo>
                <a:lnTo>
                  <a:pt x="1599012" y="2701404"/>
                </a:lnTo>
                <a:lnTo>
                  <a:pt x="1643357" y="2707524"/>
                </a:lnTo>
                <a:lnTo>
                  <a:pt x="1687777" y="2710032"/>
                </a:lnTo>
                <a:lnTo>
                  <a:pt x="1732073" y="2708992"/>
                </a:lnTo>
                <a:lnTo>
                  <a:pt x="1776043" y="2704464"/>
                </a:lnTo>
                <a:lnTo>
                  <a:pt x="1819489" y="2696510"/>
                </a:lnTo>
                <a:lnTo>
                  <a:pt x="1862209" y="2685191"/>
                </a:lnTo>
                <a:lnTo>
                  <a:pt x="1904002" y="2670569"/>
                </a:lnTo>
                <a:lnTo>
                  <a:pt x="1944669" y="2652705"/>
                </a:lnTo>
                <a:lnTo>
                  <a:pt x="1984008" y="2631662"/>
                </a:lnTo>
                <a:lnTo>
                  <a:pt x="2021819" y="2607500"/>
                </a:lnTo>
                <a:lnTo>
                  <a:pt x="2057903" y="2580281"/>
                </a:lnTo>
                <a:lnTo>
                  <a:pt x="2092057" y="2550066"/>
                </a:lnTo>
                <a:lnTo>
                  <a:pt x="2124082" y="2516918"/>
                </a:lnTo>
                <a:lnTo>
                  <a:pt x="2153778" y="2480897"/>
                </a:lnTo>
                <a:lnTo>
                  <a:pt x="2180944" y="2442066"/>
                </a:lnTo>
                <a:lnTo>
                  <a:pt x="2205379" y="2400485"/>
                </a:lnTo>
                <a:lnTo>
                  <a:pt x="2880280" y="2400485"/>
                </a:lnTo>
                <a:lnTo>
                  <a:pt x="2896448" y="2385008"/>
                </a:lnTo>
                <a:lnTo>
                  <a:pt x="2926347" y="2350746"/>
                </a:lnTo>
                <a:lnTo>
                  <a:pt x="2930745" y="2344680"/>
                </a:lnTo>
                <a:close/>
              </a:path>
              <a:path w="3669029" h="2710179">
                <a:moveTo>
                  <a:pt x="2880280" y="2400485"/>
                </a:moveTo>
                <a:lnTo>
                  <a:pt x="2205379" y="2400485"/>
                </a:lnTo>
                <a:lnTo>
                  <a:pt x="2246296" y="2436353"/>
                </a:lnTo>
                <a:lnTo>
                  <a:pt x="2290661" y="2467221"/>
                </a:lnTo>
                <a:lnTo>
                  <a:pt x="2338042" y="2492854"/>
                </a:lnTo>
                <a:lnTo>
                  <a:pt x="2388007" y="2513019"/>
                </a:lnTo>
                <a:lnTo>
                  <a:pt x="2440126" y="2527483"/>
                </a:lnTo>
                <a:lnTo>
                  <a:pt x="2486762" y="2535267"/>
                </a:lnTo>
                <a:lnTo>
                  <a:pt x="2533105" y="2538416"/>
                </a:lnTo>
                <a:lnTo>
                  <a:pt x="2578908" y="2537093"/>
                </a:lnTo>
                <a:lnTo>
                  <a:pt x="2623926" y="2531461"/>
                </a:lnTo>
                <a:lnTo>
                  <a:pt x="2667914" y="2521681"/>
                </a:lnTo>
                <a:lnTo>
                  <a:pt x="2710625" y="2507917"/>
                </a:lnTo>
                <a:lnTo>
                  <a:pt x="2751815" y="2490330"/>
                </a:lnTo>
                <a:lnTo>
                  <a:pt x="2791238" y="2469084"/>
                </a:lnTo>
                <a:lnTo>
                  <a:pt x="2828648" y="2444340"/>
                </a:lnTo>
                <a:lnTo>
                  <a:pt x="2863800" y="2416260"/>
                </a:lnTo>
                <a:lnTo>
                  <a:pt x="2880280" y="2400485"/>
                </a:lnTo>
                <a:close/>
              </a:path>
              <a:path w="3669029" h="2710179">
                <a:moveTo>
                  <a:pt x="398264" y="574403"/>
                </a:moveTo>
                <a:lnTo>
                  <a:pt x="349090" y="579767"/>
                </a:lnTo>
                <a:lnTo>
                  <a:pt x="301269" y="591745"/>
                </a:lnTo>
                <a:lnTo>
                  <a:pt x="255426" y="610087"/>
                </a:lnTo>
                <a:lnTo>
                  <a:pt x="212184" y="634544"/>
                </a:lnTo>
                <a:lnTo>
                  <a:pt x="172166" y="664866"/>
                </a:lnTo>
                <a:lnTo>
                  <a:pt x="135996" y="700804"/>
                </a:lnTo>
                <a:lnTo>
                  <a:pt x="106846" y="738291"/>
                </a:lnTo>
                <a:lnTo>
                  <a:pt x="82922" y="778247"/>
                </a:lnTo>
                <a:lnTo>
                  <a:pt x="64201" y="820170"/>
                </a:lnTo>
                <a:lnTo>
                  <a:pt x="50663" y="863556"/>
                </a:lnTo>
                <a:lnTo>
                  <a:pt x="42287" y="907904"/>
                </a:lnTo>
                <a:lnTo>
                  <a:pt x="39051" y="952710"/>
                </a:lnTo>
                <a:lnTo>
                  <a:pt x="40935" y="997473"/>
                </a:lnTo>
                <a:lnTo>
                  <a:pt x="47917" y="1041690"/>
                </a:lnTo>
                <a:lnTo>
                  <a:pt x="59976" y="1084858"/>
                </a:lnTo>
                <a:lnTo>
                  <a:pt x="77091" y="1126475"/>
                </a:lnTo>
                <a:lnTo>
                  <a:pt x="99240" y="1166039"/>
                </a:lnTo>
                <a:lnTo>
                  <a:pt x="126404" y="1203047"/>
                </a:lnTo>
                <a:lnTo>
                  <a:pt x="158559" y="1236996"/>
                </a:lnTo>
                <a:lnTo>
                  <a:pt x="122242" y="1266780"/>
                </a:lnTo>
                <a:lnTo>
                  <a:pt x="90104" y="1300589"/>
                </a:lnTo>
                <a:lnTo>
                  <a:pt x="62414" y="1337951"/>
                </a:lnTo>
                <a:lnTo>
                  <a:pt x="39438" y="1378395"/>
                </a:lnTo>
                <a:lnTo>
                  <a:pt x="21445" y="1421450"/>
                </a:lnTo>
                <a:lnTo>
                  <a:pt x="8703" y="1466643"/>
                </a:lnTo>
                <a:lnTo>
                  <a:pt x="1479" y="1513504"/>
                </a:lnTo>
                <a:lnTo>
                  <a:pt x="0" y="1561016"/>
                </a:lnTo>
                <a:lnTo>
                  <a:pt x="4190" y="1607253"/>
                </a:lnTo>
                <a:lnTo>
                  <a:pt x="13739" y="1651831"/>
                </a:lnTo>
                <a:lnTo>
                  <a:pt x="28334" y="1694368"/>
                </a:lnTo>
                <a:lnTo>
                  <a:pt x="47661" y="1734480"/>
                </a:lnTo>
                <a:lnTo>
                  <a:pt x="71408" y="1771785"/>
                </a:lnTo>
                <a:lnTo>
                  <a:pt x="99262" y="1805900"/>
                </a:lnTo>
                <a:lnTo>
                  <a:pt x="130911" y="1836441"/>
                </a:lnTo>
                <a:lnTo>
                  <a:pt x="166043" y="1863026"/>
                </a:lnTo>
                <a:lnTo>
                  <a:pt x="204343" y="1885272"/>
                </a:lnTo>
                <a:lnTo>
                  <a:pt x="245500" y="1902796"/>
                </a:lnTo>
                <a:lnTo>
                  <a:pt x="289202" y="1915215"/>
                </a:lnTo>
                <a:lnTo>
                  <a:pt x="335134" y="1922146"/>
                </a:lnTo>
                <a:lnTo>
                  <a:pt x="336518" y="1926593"/>
                </a:lnTo>
                <a:lnTo>
                  <a:pt x="356112" y="1980203"/>
                </a:lnTo>
                <a:lnTo>
                  <a:pt x="375557" y="2022995"/>
                </a:lnTo>
                <a:lnTo>
                  <a:pt x="397618" y="2063750"/>
                </a:lnTo>
                <a:lnTo>
                  <a:pt x="422154" y="2102401"/>
                </a:lnTo>
                <a:lnTo>
                  <a:pt x="449024" y="2138877"/>
                </a:lnTo>
                <a:lnTo>
                  <a:pt x="478087" y="2173109"/>
                </a:lnTo>
                <a:lnTo>
                  <a:pt x="509203" y="2205029"/>
                </a:lnTo>
                <a:lnTo>
                  <a:pt x="542231" y="2234566"/>
                </a:lnTo>
                <a:lnTo>
                  <a:pt x="577030" y="2261652"/>
                </a:lnTo>
                <a:lnTo>
                  <a:pt x="613460" y="2286217"/>
                </a:lnTo>
                <a:lnTo>
                  <a:pt x="651378" y="2308193"/>
                </a:lnTo>
                <a:lnTo>
                  <a:pt x="690646" y="2327509"/>
                </a:lnTo>
                <a:lnTo>
                  <a:pt x="731122" y="2344097"/>
                </a:lnTo>
                <a:lnTo>
                  <a:pt x="772665" y="2357887"/>
                </a:lnTo>
                <a:lnTo>
                  <a:pt x="815134" y="2368811"/>
                </a:lnTo>
                <a:lnTo>
                  <a:pt x="858389" y="2376798"/>
                </a:lnTo>
                <a:lnTo>
                  <a:pt x="902289" y="2381780"/>
                </a:lnTo>
                <a:lnTo>
                  <a:pt x="946693" y="2383687"/>
                </a:lnTo>
                <a:lnTo>
                  <a:pt x="991460" y="2382450"/>
                </a:lnTo>
                <a:lnTo>
                  <a:pt x="1036450" y="2378000"/>
                </a:lnTo>
                <a:lnTo>
                  <a:pt x="1081521" y="2370268"/>
                </a:lnTo>
                <a:lnTo>
                  <a:pt x="1126534" y="2359184"/>
                </a:lnTo>
                <a:lnTo>
                  <a:pt x="1171346" y="2344680"/>
                </a:lnTo>
                <a:lnTo>
                  <a:pt x="2930745" y="2344680"/>
                </a:lnTo>
                <a:lnTo>
                  <a:pt x="2953251" y="2313635"/>
                </a:lnTo>
                <a:lnTo>
                  <a:pt x="2976915" y="2273839"/>
                </a:lnTo>
                <a:lnTo>
                  <a:pt x="2997093" y="2231520"/>
                </a:lnTo>
                <a:lnTo>
                  <a:pt x="3013540" y="2186840"/>
                </a:lnTo>
                <a:lnTo>
                  <a:pt x="3026009" y="2139961"/>
                </a:lnTo>
                <a:lnTo>
                  <a:pt x="3086366" y="2139961"/>
                </a:lnTo>
                <a:lnTo>
                  <a:pt x="3172805" y="2129480"/>
                </a:lnTo>
                <a:lnTo>
                  <a:pt x="3220533" y="2117518"/>
                </a:lnTo>
                <a:lnTo>
                  <a:pt x="3267218" y="2101413"/>
                </a:lnTo>
                <a:lnTo>
                  <a:pt x="3312596" y="2081217"/>
                </a:lnTo>
                <a:lnTo>
                  <a:pt x="3354367" y="2058261"/>
                </a:lnTo>
                <a:lnTo>
                  <a:pt x="3393594" y="2032359"/>
                </a:lnTo>
                <a:lnTo>
                  <a:pt x="3430210" y="2003712"/>
                </a:lnTo>
                <a:lnTo>
                  <a:pt x="3464143" y="1972525"/>
                </a:lnTo>
                <a:lnTo>
                  <a:pt x="3495323" y="1939000"/>
                </a:lnTo>
                <a:lnTo>
                  <a:pt x="3523681" y="1903339"/>
                </a:lnTo>
                <a:lnTo>
                  <a:pt x="3549146" y="1865745"/>
                </a:lnTo>
                <a:lnTo>
                  <a:pt x="3571648" y="1826421"/>
                </a:lnTo>
                <a:lnTo>
                  <a:pt x="3591117" y="1785570"/>
                </a:lnTo>
                <a:lnTo>
                  <a:pt x="3607482" y="1743395"/>
                </a:lnTo>
                <a:lnTo>
                  <a:pt x="3620674" y="1700098"/>
                </a:lnTo>
                <a:lnTo>
                  <a:pt x="3630623" y="1655882"/>
                </a:lnTo>
                <a:lnTo>
                  <a:pt x="3637259" y="1610950"/>
                </a:lnTo>
                <a:lnTo>
                  <a:pt x="3640510" y="1565504"/>
                </a:lnTo>
                <a:lnTo>
                  <a:pt x="3640308" y="1519748"/>
                </a:lnTo>
                <a:lnTo>
                  <a:pt x="3636582" y="1473884"/>
                </a:lnTo>
                <a:lnTo>
                  <a:pt x="3629262" y="1428114"/>
                </a:lnTo>
                <a:lnTo>
                  <a:pt x="3618278" y="1382642"/>
                </a:lnTo>
                <a:lnTo>
                  <a:pt x="3603560" y="1337671"/>
                </a:lnTo>
                <a:lnTo>
                  <a:pt x="3585037" y="1293403"/>
                </a:lnTo>
                <a:lnTo>
                  <a:pt x="3593926" y="1279943"/>
                </a:lnTo>
                <a:lnTo>
                  <a:pt x="3617797" y="1237817"/>
                </a:lnTo>
                <a:lnTo>
                  <a:pt x="3636989" y="1194300"/>
                </a:lnTo>
                <a:lnTo>
                  <a:pt x="3651551" y="1149924"/>
                </a:lnTo>
                <a:lnTo>
                  <a:pt x="3661580" y="1105000"/>
                </a:lnTo>
                <a:lnTo>
                  <a:pt x="3667174" y="1059844"/>
                </a:lnTo>
                <a:lnTo>
                  <a:pt x="3668430" y="1014769"/>
                </a:lnTo>
                <a:lnTo>
                  <a:pt x="3665445" y="970088"/>
                </a:lnTo>
                <a:lnTo>
                  <a:pt x="3658317" y="926114"/>
                </a:lnTo>
                <a:lnTo>
                  <a:pt x="3647144" y="883162"/>
                </a:lnTo>
                <a:lnTo>
                  <a:pt x="3632023" y="841545"/>
                </a:lnTo>
                <a:lnTo>
                  <a:pt x="3613052" y="801577"/>
                </a:lnTo>
                <a:lnTo>
                  <a:pt x="3590327" y="763571"/>
                </a:lnTo>
                <a:lnTo>
                  <a:pt x="3563947" y="727840"/>
                </a:lnTo>
                <a:lnTo>
                  <a:pt x="3534010" y="694699"/>
                </a:lnTo>
                <a:lnTo>
                  <a:pt x="3500611" y="664461"/>
                </a:lnTo>
                <a:lnTo>
                  <a:pt x="3463850" y="637440"/>
                </a:lnTo>
                <a:lnTo>
                  <a:pt x="3423823" y="613949"/>
                </a:lnTo>
                <a:lnTo>
                  <a:pt x="3422885" y="575901"/>
                </a:lnTo>
                <a:lnTo>
                  <a:pt x="448167" y="575901"/>
                </a:lnTo>
                <a:lnTo>
                  <a:pt x="398264" y="574403"/>
                </a:lnTo>
                <a:close/>
              </a:path>
              <a:path w="3669029" h="2710179">
                <a:moveTo>
                  <a:pt x="3086366" y="2139961"/>
                </a:moveTo>
                <a:lnTo>
                  <a:pt x="3026009" y="2139961"/>
                </a:lnTo>
                <a:lnTo>
                  <a:pt x="3075278" y="2140755"/>
                </a:lnTo>
                <a:lnTo>
                  <a:pt x="3086366" y="2139961"/>
                </a:lnTo>
                <a:close/>
              </a:path>
              <a:path w="3669029" h="2710179">
                <a:moveTo>
                  <a:pt x="1020895" y="19416"/>
                </a:moveTo>
                <a:lnTo>
                  <a:pt x="974647" y="22063"/>
                </a:lnTo>
                <a:lnTo>
                  <a:pt x="929320" y="28423"/>
                </a:lnTo>
                <a:lnTo>
                  <a:pt x="885071" y="38355"/>
                </a:lnTo>
                <a:lnTo>
                  <a:pt x="842060" y="51718"/>
                </a:lnTo>
                <a:lnTo>
                  <a:pt x="800443" y="68371"/>
                </a:lnTo>
                <a:lnTo>
                  <a:pt x="760381" y="88174"/>
                </a:lnTo>
                <a:lnTo>
                  <a:pt x="722030" y="110986"/>
                </a:lnTo>
                <a:lnTo>
                  <a:pt x="685549" y="136665"/>
                </a:lnTo>
                <a:lnTo>
                  <a:pt x="651096" y="165071"/>
                </a:lnTo>
                <a:lnTo>
                  <a:pt x="618830" y="196063"/>
                </a:lnTo>
                <a:lnTo>
                  <a:pt x="588909" y="229500"/>
                </a:lnTo>
                <a:lnTo>
                  <a:pt x="561491" y="265241"/>
                </a:lnTo>
                <a:lnTo>
                  <a:pt x="536735" y="303146"/>
                </a:lnTo>
                <a:lnTo>
                  <a:pt x="514798" y="343072"/>
                </a:lnTo>
                <a:lnTo>
                  <a:pt x="495838" y="384880"/>
                </a:lnTo>
                <a:lnTo>
                  <a:pt x="480016" y="428428"/>
                </a:lnTo>
                <a:lnTo>
                  <a:pt x="467487" y="473576"/>
                </a:lnTo>
                <a:lnTo>
                  <a:pt x="458411" y="520183"/>
                </a:lnTo>
                <a:lnTo>
                  <a:pt x="452946" y="568107"/>
                </a:lnTo>
                <a:lnTo>
                  <a:pt x="448167" y="575901"/>
                </a:lnTo>
                <a:lnTo>
                  <a:pt x="3422885" y="575901"/>
                </a:lnTo>
                <a:lnTo>
                  <a:pt x="3422624" y="565319"/>
                </a:lnTo>
                <a:lnTo>
                  <a:pt x="3416009" y="517522"/>
                </a:lnTo>
                <a:lnTo>
                  <a:pt x="3404121" y="471014"/>
                </a:lnTo>
                <a:lnTo>
                  <a:pt x="3387106" y="426248"/>
                </a:lnTo>
                <a:lnTo>
                  <a:pt x="3365107" y="383681"/>
                </a:lnTo>
                <a:lnTo>
                  <a:pt x="3338269" y="343766"/>
                </a:lnTo>
                <a:lnTo>
                  <a:pt x="3306722" y="306896"/>
                </a:lnTo>
                <a:lnTo>
                  <a:pt x="3271941" y="274710"/>
                </a:lnTo>
                <a:lnTo>
                  <a:pt x="3269784" y="273134"/>
                </a:lnTo>
                <a:lnTo>
                  <a:pt x="2760221" y="273134"/>
                </a:lnTo>
                <a:lnTo>
                  <a:pt x="2740029" y="235219"/>
                </a:lnTo>
                <a:lnTo>
                  <a:pt x="2719109" y="204858"/>
                </a:lnTo>
                <a:lnTo>
                  <a:pt x="2135672" y="204858"/>
                </a:lnTo>
                <a:lnTo>
                  <a:pt x="2116703" y="177703"/>
                </a:lnTo>
                <a:lnTo>
                  <a:pt x="2109818" y="169230"/>
                </a:lnTo>
                <a:lnTo>
                  <a:pt x="1411305" y="169230"/>
                </a:lnTo>
                <a:lnTo>
                  <a:pt x="1374633" y="138021"/>
                </a:lnTo>
                <a:lnTo>
                  <a:pt x="1335721" y="110226"/>
                </a:lnTo>
                <a:lnTo>
                  <a:pt x="1294795" y="85941"/>
                </a:lnTo>
                <a:lnTo>
                  <a:pt x="1252083" y="65266"/>
                </a:lnTo>
                <a:lnTo>
                  <a:pt x="1207811" y="48299"/>
                </a:lnTo>
                <a:lnTo>
                  <a:pt x="1162207" y="35137"/>
                </a:lnTo>
                <a:lnTo>
                  <a:pt x="1115495" y="25879"/>
                </a:lnTo>
                <a:lnTo>
                  <a:pt x="1067905" y="20624"/>
                </a:lnTo>
                <a:lnTo>
                  <a:pt x="1020895" y="19416"/>
                </a:lnTo>
                <a:close/>
              </a:path>
              <a:path w="3669029" h="2710179">
                <a:moveTo>
                  <a:pt x="3019638" y="182930"/>
                </a:moveTo>
                <a:lnTo>
                  <a:pt x="2974366" y="185017"/>
                </a:lnTo>
                <a:lnTo>
                  <a:pt x="2929330" y="192212"/>
                </a:lnTo>
                <a:lnTo>
                  <a:pt x="2884964" y="204569"/>
                </a:lnTo>
                <a:lnTo>
                  <a:pt x="2841701" y="222139"/>
                </a:lnTo>
                <a:lnTo>
                  <a:pt x="2799975" y="244977"/>
                </a:lnTo>
                <a:lnTo>
                  <a:pt x="2760221" y="273134"/>
                </a:lnTo>
                <a:lnTo>
                  <a:pt x="3269784" y="273134"/>
                </a:lnTo>
                <a:lnTo>
                  <a:pt x="3234361" y="247261"/>
                </a:lnTo>
                <a:lnTo>
                  <a:pt x="3194414" y="224603"/>
                </a:lnTo>
                <a:lnTo>
                  <a:pt x="3152535" y="206788"/>
                </a:lnTo>
                <a:lnTo>
                  <a:pt x="3109156" y="193868"/>
                </a:lnTo>
                <a:lnTo>
                  <a:pt x="3064713" y="185898"/>
                </a:lnTo>
                <a:lnTo>
                  <a:pt x="3019638" y="182930"/>
                </a:lnTo>
                <a:close/>
              </a:path>
              <a:path w="3669029" h="2710179">
                <a:moveTo>
                  <a:pt x="2449537" y="59418"/>
                </a:moveTo>
                <a:lnTo>
                  <a:pt x="2405746" y="59627"/>
                </a:lnTo>
                <a:lnTo>
                  <a:pt x="2362282" y="65093"/>
                </a:lnTo>
                <a:lnTo>
                  <a:pt x="2319632" y="75755"/>
                </a:lnTo>
                <a:lnTo>
                  <a:pt x="2278283" y="91551"/>
                </a:lnTo>
                <a:lnTo>
                  <a:pt x="2238726" y="112421"/>
                </a:lnTo>
                <a:lnTo>
                  <a:pt x="2201446" y="138303"/>
                </a:lnTo>
                <a:lnTo>
                  <a:pt x="2166932" y="169136"/>
                </a:lnTo>
                <a:lnTo>
                  <a:pt x="2135672" y="204858"/>
                </a:lnTo>
                <a:lnTo>
                  <a:pt x="2719109" y="204858"/>
                </a:lnTo>
                <a:lnTo>
                  <a:pt x="2687818" y="168014"/>
                </a:lnTo>
                <a:lnTo>
                  <a:pt x="2656312" y="139384"/>
                </a:lnTo>
                <a:lnTo>
                  <a:pt x="2618207" y="112385"/>
                </a:lnTo>
                <a:lnTo>
                  <a:pt x="2577990" y="90951"/>
                </a:lnTo>
                <a:lnTo>
                  <a:pt x="2536147" y="75019"/>
                </a:lnTo>
                <a:lnTo>
                  <a:pt x="2493167" y="64529"/>
                </a:lnTo>
                <a:lnTo>
                  <a:pt x="2449537" y="59418"/>
                </a:lnTo>
                <a:close/>
              </a:path>
              <a:path w="3669029" h="2710179">
                <a:moveTo>
                  <a:pt x="1762234" y="0"/>
                </a:moveTo>
                <a:lnTo>
                  <a:pt x="1718833" y="2182"/>
                </a:lnTo>
                <a:lnTo>
                  <a:pt x="1675787" y="8595"/>
                </a:lnTo>
                <a:lnTo>
                  <a:pt x="1633415" y="19205"/>
                </a:lnTo>
                <a:lnTo>
                  <a:pt x="1592038" y="33980"/>
                </a:lnTo>
                <a:lnTo>
                  <a:pt x="1551977" y="52890"/>
                </a:lnTo>
                <a:lnTo>
                  <a:pt x="1513553" y="75901"/>
                </a:lnTo>
                <a:lnTo>
                  <a:pt x="1477086" y="102983"/>
                </a:lnTo>
                <a:lnTo>
                  <a:pt x="1442896" y="134103"/>
                </a:lnTo>
                <a:lnTo>
                  <a:pt x="1411305" y="169230"/>
                </a:lnTo>
                <a:lnTo>
                  <a:pt x="2109818" y="169230"/>
                </a:lnTo>
                <a:lnTo>
                  <a:pt x="2073298" y="128089"/>
                </a:lnTo>
                <a:lnTo>
                  <a:pt x="2012128" y="77508"/>
                </a:lnTo>
                <a:lnTo>
                  <a:pt x="1973333" y="53644"/>
                </a:lnTo>
                <a:lnTo>
                  <a:pt x="1932969" y="34201"/>
                </a:lnTo>
                <a:lnTo>
                  <a:pt x="1891357" y="19147"/>
                </a:lnTo>
                <a:lnTo>
                  <a:pt x="1848817" y="8450"/>
                </a:lnTo>
                <a:lnTo>
                  <a:pt x="1805669" y="2078"/>
                </a:lnTo>
                <a:lnTo>
                  <a:pt x="1762234" y="0"/>
                </a:lnTo>
                <a:close/>
              </a:path>
            </a:pathLst>
          </a:custGeom>
          <a:solidFill>
            <a:srgbClr val="E62D2A"/>
          </a:solidFill>
        </p:spPr>
        <p:txBody>
          <a:bodyPr wrap="square" lIns="0" tIns="0" rIns="0" bIns="0" rtlCol="0"/>
          <a:lstStyle/>
          <a:p>
            <a:endParaRPr sz="1092"/>
          </a:p>
        </p:txBody>
      </p:sp>
      <p:sp>
        <p:nvSpPr>
          <p:cNvPr id="8" name="object 8"/>
          <p:cNvSpPr txBox="1"/>
          <p:nvPr/>
        </p:nvSpPr>
        <p:spPr>
          <a:xfrm>
            <a:off x="3223695" y="2656910"/>
            <a:ext cx="1554124" cy="1217026"/>
          </a:xfrm>
          <a:prstGeom prst="rect">
            <a:avLst/>
          </a:prstGeom>
        </p:spPr>
        <p:txBody>
          <a:bodyPr vert="horz" wrap="square" lIns="0" tIns="8471" rIns="0" bIns="0" rtlCol="0">
            <a:spAutoFit/>
          </a:bodyPr>
          <a:lstStyle/>
          <a:p>
            <a:pPr marL="7701">
              <a:spcBef>
                <a:spcPts val="67"/>
              </a:spcBef>
            </a:pPr>
            <a:r>
              <a:rPr sz="7853" spc="-1692" dirty="0">
                <a:solidFill>
                  <a:srgbClr val="FFFFFF"/>
                </a:solidFill>
                <a:latin typeface="Arial Black"/>
                <a:cs typeface="Arial Black"/>
              </a:rPr>
              <a:t>Q</a:t>
            </a:r>
            <a:r>
              <a:rPr lang="en-CA" sz="7853" spc="-1692" dirty="0">
                <a:solidFill>
                  <a:srgbClr val="FFFFFF"/>
                </a:solidFill>
                <a:latin typeface="Arial Black"/>
                <a:cs typeface="Arial Black"/>
              </a:rPr>
              <a:t> </a:t>
            </a:r>
            <a:r>
              <a:rPr sz="7853" spc="-1692" dirty="0">
                <a:solidFill>
                  <a:srgbClr val="FFFFFF"/>
                </a:solidFill>
                <a:latin typeface="Arial Black"/>
                <a:cs typeface="Arial Black"/>
              </a:rPr>
              <a:t>?</a:t>
            </a:r>
            <a:endParaRPr sz="7853" dirty="0">
              <a:latin typeface="Arial Black"/>
              <a:cs typeface="Arial Black"/>
            </a:endParaRPr>
          </a:p>
        </p:txBody>
      </p:sp>
      <p:sp>
        <p:nvSpPr>
          <p:cNvPr id="9" name="object 9"/>
          <p:cNvSpPr/>
          <p:nvPr/>
        </p:nvSpPr>
        <p:spPr>
          <a:xfrm>
            <a:off x="7509133" y="2674790"/>
            <a:ext cx="1915696" cy="1448228"/>
          </a:xfrm>
          <a:custGeom>
            <a:avLst/>
            <a:gdLst/>
            <a:ahLst/>
            <a:cxnLst/>
            <a:rect l="l" t="t" r="r" b="b"/>
            <a:pathLst>
              <a:path w="3159125" h="2388234">
                <a:moveTo>
                  <a:pt x="1483865" y="2258503"/>
                </a:moveTo>
                <a:lnTo>
                  <a:pt x="977694" y="2258503"/>
                </a:lnTo>
                <a:lnTo>
                  <a:pt x="1001401" y="2286997"/>
                </a:lnTo>
                <a:lnTo>
                  <a:pt x="1057268" y="2334604"/>
                </a:lnTo>
                <a:lnTo>
                  <a:pt x="1132581" y="2371727"/>
                </a:lnTo>
                <a:lnTo>
                  <a:pt x="1177296" y="2383149"/>
                </a:lnTo>
                <a:lnTo>
                  <a:pt x="1222367" y="2387741"/>
                </a:lnTo>
                <a:lnTo>
                  <a:pt x="1267135" y="2385731"/>
                </a:lnTo>
                <a:lnTo>
                  <a:pt x="1310936" y="2377346"/>
                </a:lnTo>
                <a:lnTo>
                  <a:pt x="1353111" y="2362816"/>
                </a:lnTo>
                <a:lnTo>
                  <a:pt x="1392997" y="2342368"/>
                </a:lnTo>
                <a:lnTo>
                  <a:pt x="1429934" y="2316229"/>
                </a:lnTo>
                <a:lnTo>
                  <a:pt x="1463259" y="2284628"/>
                </a:lnTo>
                <a:lnTo>
                  <a:pt x="1483865" y="2258503"/>
                </a:lnTo>
                <a:close/>
              </a:path>
              <a:path w="3159125" h="2388234">
                <a:moveTo>
                  <a:pt x="850609" y="295756"/>
                </a:moveTo>
                <a:lnTo>
                  <a:pt x="804557" y="297927"/>
                </a:lnTo>
                <a:lnTo>
                  <a:pt x="759902" y="305033"/>
                </a:lnTo>
                <a:lnTo>
                  <a:pt x="716905" y="316812"/>
                </a:lnTo>
                <a:lnTo>
                  <a:pt x="675824" y="333000"/>
                </a:lnTo>
                <a:lnTo>
                  <a:pt x="636921" y="353335"/>
                </a:lnTo>
                <a:lnTo>
                  <a:pt x="600454" y="377554"/>
                </a:lnTo>
                <a:lnTo>
                  <a:pt x="566683" y="405394"/>
                </a:lnTo>
                <a:lnTo>
                  <a:pt x="535869" y="436591"/>
                </a:lnTo>
                <a:lnTo>
                  <a:pt x="508270" y="470883"/>
                </a:lnTo>
                <a:lnTo>
                  <a:pt x="484147" y="508007"/>
                </a:lnTo>
                <a:lnTo>
                  <a:pt x="463760" y="547699"/>
                </a:lnTo>
                <a:lnTo>
                  <a:pt x="447367" y="589697"/>
                </a:lnTo>
                <a:lnTo>
                  <a:pt x="435230" y="633737"/>
                </a:lnTo>
                <a:lnTo>
                  <a:pt x="427607" y="679557"/>
                </a:lnTo>
                <a:lnTo>
                  <a:pt x="424758" y="726894"/>
                </a:lnTo>
                <a:lnTo>
                  <a:pt x="374839" y="736962"/>
                </a:lnTo>
                <a:lnTo>
                  <a:pt x="326377" y="752184"/>
                </a:lnTo>
                <a:lnTo>
                  <a:pt x="279740" y="772400"/>
                </a:lnTo>
                <a:lnTo>
                  <a:pt x="235296" y="797449"/>
                </a:lnTo>
                <a:lnTo>
                  <a:pt x="193414" y="827172"/>
                </a:lnTo>
                <a:lnTo>
                  <a:pt x="157003" y="858904"/>
                </a:lnTo>
                <a:lnTo>
                  <a:pt x="124284" y="893418"/>
                </a:lnTo>
                <a:lnTo>
                  <a:pt x="95294" y="930415"/>
                </a:lnTo>
                <a:lnTo>
                  <a:pt x="70073" y="969595"/>
                </a:lnTo>
                <a:lnTo>
                  <a:pt x="48657" y="1010659"/>
                </a:lnTo>
                <a:lnTo>
                  <a:pt x="31085" y="1053308"/>
                </a:lnTo>
                <a:lnTo>
                  <a:pt x="17395" y="1097243"/>
                </a:lnTo>
                <a:lnTo>
                  <a:pt x="7625" y="1142164"/>
                </a:lnTo>
                <a:lnTo>
                  <a:pt x="1814" y="1187772"/>
                </a:lnTo>
                <a:lnTo>
                  <a:pt x="0" y="1233767"/>
                </a:lnTo>
                <a:lnTo>
                  <a:pt x="2220" y="1279850"/>
                </a:lnTo>
                <a:lnTo>
                  <a:pt x="8512" y="1325722"/>
                </a:lnTo>
                <a:lnTo>
                  <a:pt x="18916" y="1371084"/>
                </a:lnTo>
                <a:lnTo>
                  <a:pt x="33468" y="1415636"/>
                </a:lnTo>
                <a:lnTo>
                  <a:pt x="52208" y="1459079"/>
                </a:lnTo>
                <a:lnTo>
                  <a:pt x="75173" y="1501113"/>
                </a:lnTo>
                <a:lnTo>
                  <a:pt x="102401" y="1541440"/>
                </a:lnTo>
                <a:lnTo>
                  <a:pt x="97274" y="1554391"/>
                </a:lnTo>
                <a:lnTo>
                  <a:pt x="84570" y="1594228"/>
                </a:lnTo>
                <a:lnTo>
                  <a:pt x="75165" y="1640152"/>
                </a:lnTo>
                <a:lnTo>
                  <a:pt x="71032" y="1685913"/>
                </a:lnTo>
                <a:lnTo>
                  <a:pt x="71967" y="1731139"/>
                </a:lnTo>
                <a:lnTo>
                  <a:pt x="77764" y="1775461"/>
                </a:lnTo>
                <a:lnTo>
                  <a:pt x="88219" y="1818507"/>
                </a:lnTo>
                <a:lnTo>
                  <a:pt x="103125" y="1859910"/>
                </a:lnTo>
                <a:lnTo>
                  <a:pt x="122278" y="1899297"/>
                </a:lnTo>
                <a:lnTo>
                  <a:pt x="145472" y="1936299"/>
                </a:lnTo>
                <a:lnTo>
                  <a:pt x="172504" y="1970546"/>
                </a:lnTo>
                <a:lnTo>
                  <a:pt x="203166" y="2001668"/>
                </a:lnTo>
                <a:lnTo>
                  <a:pt x="237255" y="2029295"/>
                </a:lnTo>
                <a:lnTo>
                  <a:pt x="274565" y="2053056"/>
                </a:lnTo>
                <a:lnTo>
                  <a:pt x="314891" y="2072582"/>
                </a:lnTo>
                <a:lnTo>
                  <a:pt x="358027" y="2087502"/>
                </a:lnTo>
                <a:lnTo>
                  <a:pt x="370055" y="2136404"/>
                </a:lnTo>
                <a:lnTo>
                  <a:pt x="388392" y="2182811"/>
                </a:lnTo>
                <a:lnTo>
                  <a:pt x="412687" y="2226102"/>
                </a:lnTo>
                <a:lnTo>
                  <a:pt x="442594" y="2265657"/>
                </a:lnTo>
                <a:lnTo>
                  <a:pt x="477762" y="2300855"/>
                </a:lnTo>
                <a:lnTo>
                  <a:pt x="516572" y="2330287"/>
                </a:lnTo>
                <a:lnTo>
                  <a:pt x="557887" y="2353557"/>
                </a:lnTo>
                <a:lnTo>
                  <a:pt x="601109" y="2370717"/>
                </a:lnTo>
                <a:lnTo>
                  <a:pt x="645644" y="2381817"/>
                </a:lnTo>
                <a:lnTo>
                  <a:pt x="690895" y="2386907"/>
                </a:lnTo>
                <a:lnTo>
                  <a:pt x="736268" y="2386037"/>
                </a:lnTo>
                <a:lnTo>
                  <a:pt x="781167" y="2379259"/>
                </a:lnTo>
                <a:lnTo>
                  <a:pt x="824995" y="2366623"/>
                </a:lnTo>
                <a:lnTo>
                  <a:pt x="867157" y="2348178"/>
                </a:lnTo>
                <a:lnTo>
                  <a:pt x="907059" y="2323977"/>
                </a:lnTo>
                <a:lnTo>
                  <a:pt x="944103" y="2294068"/>
                </a:lnTo>
                <a:lnTo>
                  <a:pt x="977694" y="2258503"/>
                </a:lnTo>
                <a:lnTo>
                  <a:pt x="1483865" y="2258503"/>
                </a:lnTo>
                <a:lnTo>
                  <a:pt x="1492312" y="2247792"/>
                </a:lnTo>
                <a:lnTo>
                  <a:pt x="1516432" y="2205949"/>
                </a:lnTo>
                <a:lnTo>
                  <a:pt x="2061977" y="2205949"/>
                </a:lnTo>
                <a:lnTo>
                  <a:pt x="2078104" y="2189714"/>
                </a:lnTo>
                <a:lnTo>
                  <a:pt x="2108037" y="2151105"/>
                </a:lnTo>
                <a:lnTo>
                  <a:pt x="2133596" y="2108162"/>
                </a:lnTo>
                <a:lnTo>
                  <a:pt x="2631824" y="2108162"/>
                </a:lnTo>
                <a:lnTo>
                  <a:pt x="2698541" y="2060284"/>
                </a:lnTo>
                <a:lnTo>
                  <a:pt x="2731511" y="2029253"/>
                </a:lnTo>
                <a:lnTo>
                  <a:pt x="2761563" y="1995371"/>
                </a:lnTo>
                <a:lnTo>
                  <a:pt x="2788522" y="1958877"/>
                </a:lnTo>
                <a:lnTo>
                  <a:pt x="2812209" y="1920011"/>
                </a:lnTo>
                <a:lnTo>
                  <a:pt x="2832449" y="1879012"/>
                </a:lnTo>
                <a:lnTo>
                  <a:pt x="2849064" y="1836120"/>
                </a:lnTo>
                <a:lnTo>
                  <a:pt x="2861877" y="1791575"/>
                </a:lnTo>
                <a:lnTo>
                  <a:pt x="2870711" y="1745615"/>
                </a:lnTo>
                <a:lnTo>
                  <a:pt x="2875390" y="1698481"/>
                </a:lnTo>
                <a:lnTo>
                  <a:pt x="2875737" y="1650411"/>
                </a:lnTo>
                <a:lnTo>
                  <a:pt x="2871574" y="1601646"/>
                </a:lnTo>
                <a:lnTo>
                  <a:pt x="2874223" y="1594214"/>
                </a:lnTo>
                <a:lnTo>
                  <a:pt x="2923468" y="1584851"/>
                </a:lnTo>
                <a:lnTo>
                  <a:pt x="2970121" y="1567838"/>
                </a:lnTo>
                <a:lnTo>
                  <a:pt x="3013415" y="1543684"/>
                </a:lnTo>
                <a:lnTo>
                  <a:pt x="3052585" y="1512898"/>
                </a:lnTo>
                <a:lnTo>
                  <a:pt x="3086867" y="1475992"/>
                </a:lnTo>
                <a:lnTo>
                  <a:pt x="3115493" y="1433474"/>
                </a:lnTo>
                <a:lnTo>
                  <a:pt x="3136220" y="1389792"/>
                </a:lnTo>
                <a:lnTo>
                  <a:pt x="3150212" y="1344589"/>
                </a:lnTo>
                <a:lnTo>
                  <a:pt x="3157645" y="1298561"/>
                </a:lnTo>
                <a:lnTo>
                  <a:pt x="3158694" y="1252404"/>
                </a:lnTo>
                <a:lnTo>
                  <a:pt x="3153534" y="1206812"/>
                </a:lnTo>
                <a:lnTo>
                  <a:pt x="3142341" y="1162481"/>
                </a:lnTo>
                <a:lnTo>
                  <a:pt x="3125291" y="1120105"/>
                </a:lnTo>
                <a:lnTo>
                  <a:pt x="3102559" y="1080381"/>
                </a:lnTo>
                <a:lnTo>
                  <a:pt x="3074322" y="1044003"/>
                </a:lnTo>
                <a:lnTo>
                  <a:pt x="3040754" y="1011666"/>
                </a:lnTo>
                <a:lnTo>
                  <a:pt x="3002030" y="984066"/>
                </a:lnTo>
                <a:lnTo>
                  <a:pt x="3031234" y="946931"/>
                </a:lnTo>
                <a:lnTo>
                  <a:pt x="3054644" y="906269"/>
                </a:lnTo>
                <a:lnTo>
                  <a:pt x="3072034" y="862789"/>
                </a:lnTo>
                <a:lnTo>
                  <a:pt x="3083175" y="817199"/>
                </a:lnTo>
                <a:lnTo>
                  <a:pt x="3087842" y="770207"/>
                </a:lnTo>
                <a:lnTo>
                  <a:pt x="3085808" y="722521"/>
                </a:lnTo>
                <a:lnTo>
                  <a:pt x="3076894" y="674948"/>
                </a:lnTo>
                <a:lnTo>
                  <a:pt x="3061697" y="630348"/>
                </a:lnTo>
                <a:lnTo>
                  <a:pt x="3040766" y="589164"/>
                </a:lnTo>
                <a:lnTo>
                  <a:pt x="3014647" y="551841"/>
                </a:lnTo>
                <a:lnTo>
                  <a:pt x="2983885" y="518821"/>
                </a:lnTo>
                <a:lnTo>
                  <a:pt x="2949029" y="490548"/>
                </a:lnTo>
                <a:lnTo>
                  <a:pt x="2910623" y="467465"/>
                </a:lnTo>
                <a:lnTo>
                  <a:pt x="2869216" y="450015"/>
                </a:lnTo>
                <a:lnTo>
                  <a:pt x="2825353" y="438643"/>
                </a:lnTo>
                <a:lnTo>
                  <a:pt x="2799496" y="435902"/>
                </a:lnTo>
                <a:lnTo>
                  <a:pt x="2732447" y="435902"/>
                </a:lnTo>
                <a:lnTo>
                  <a:pt x="2730499" y="432385"/>
                </a:lnTo>
                <a:lnTo>
                  <a:pt x="2728510" y="428887"/>
                </a:lnTo>
                <a:lnTo>
                  <a:pt x="2726489" y="425414"/>
                </a:lnTo>
                <a:lnTo>
                  <a:pt x="2701065" y="385464"/>
                </a:lnTo>
                <a:lnTo>
                  <a:pt x="2683112" y="361688"/>
                </a:lnTo>
                <a:lnTo>
                  <a:pt x="1070948" y="361688"/>
                </a:lnTo>
                <a:lnTo>
                  <a:pt x="1030125" y="338584"/>
                </a:lnTo>
                <a:lnTo>
                  <a:pt x="987274" y="320318"/>
                </a:lnTo>
                <a:lnTo>
                  <a:pt x="942802" y="307010"/>
                </a:lnTo>
                <a:lnTo>
                  <a:pt x="897111" y="298783"/>
                </a:lnTo>
                <a:lnTo>
                  <a:pt x="850609" y="295756"/>
                </a:lnTo>
                <a:close/>
              </a:path>
              <a:path w="3159125" h="2388234">
                <a:moveTo>
                  <a:pt x="2061977" y="2205949"/>
                </a:moveTo>
                <a:lnTo>
                  <a:pt x="1516432" y="2205949"/>
                </a:lnTo>
                <a:lnTo>
                  <a:pt x="1537210" y="2225560"/>
                </a:lnTo>
                <a:lnTo>
                  <a:pt x="1582553" y="2259849"/>
                </a:lnTo>
                <a:lnTo>
                  <a:pt x="1651509" y="2295254"/>
                </a:lnTo>
                <a:lnTo>
                  <a:pt x="1697209" y="2309937"/>
                </a:lnTo>
                <a:lnTo>
                  <a:pt x="1743550" y="2318597"/>
                </a:lnTo>
                <a:lnTo>
                  <a:pt x="1790038" y="2321388"/>
                </a:lnTo>
                <a:lnTo>
                  <a:pt x="1836179" y="2318468"/>
                </a:lnTo>
                <a:lnTo>
                  <a:pt x="1881480" y="2309991"/>
                </a:lnTo>
                <a:lnTo>
                  <a:pt x="1925447" y="2296114"/>
                </a:lnTo>
                <a:lnTo>
                  <a:pt x="1967586" y="2276992"/>
                </a:lnTo>
                <a:lnTo>
                  <a:pt x="2007404" y="2252780"/>
                </a:lnTo>
                <a:lnTo>
                  <a:pt x="2044408" y="2223636"/>
                </a:lnTo>
                <a:lnTo>
                  <a:pt x="2061977" y="2205949"/>
                </a:lnTo>
                <a:close/>
              </a:path>
              <a:path w="3159125" h="2388234">
                <a:moveTo>
                  <a:pt x="2631824" y="2108162"/>
                </a:moveTo>
                <a:lnTo>
                  <a:pt x="2133596" y="2108162"/>
                </a:lnTo>
                <a:lnTo>
                  <a:pt x="2175331" y="2130653"/>
                </a:lnTo>
                <a:lnTo>
                  <a:pt x="2218711" y="2148851"/>
                </a:lnTo>
                <a:lnTo>
                  <a:pt x="2263422" y="2162690"/>
                </a:lnTo>
                <a:lnTo>
                  <a:pt x="2309155" y="2172106"/>
                </a:lnTo>
                <a:lnTo>
                  <a:pt x="2355598" y="2177036"/>
                </a:lnTo>
                <a:lnTo>
                  <a:pt x="2402439" y="2177416"/>
                </a:lnTo>
                <a:lnTo>
                  <a:pt x="2449367" y="2173181"/>
                </a:lnTo>
                <a:lnTo>
                  <a:pt x="2496125" y="2164287"/>
                </a:lnTo>
                <a:lnTo>
                  <a:pt x="2541027" y="2151105"/>
                </a:lnTo>
                <a:lnTo>
                  <a:pt x="2583897" y="2133874"/>
                </a:lnTo>
                <a:lnTo>
                  <a:pt x="2624557" y="2112834"/>
                </a:lnTo>
                <a:lnTo>
                  <a:pt x="2631824" y="2108162"/>
                </a:lnTo>
                <a:close/>
              </a:path>
              <a:path w="3159125" h="2388234">
                <a:moveTo>
                  <a:pt x="2779581" y="433790"/>
                </a:moveTo>
                <a:lnTo>
                  <a:pt x="2732447" y="435902"/>
                </a:lnTo>
                <a:lnTo>
                  <a:pt x="2799496" y="435902"/>
                </a:lnTo>
                <a:lnTo>
                  <a:pt x="2779581" y="433790"/>
                </a:lnTo>
                <a:close/>
              </a:path>
              <a:path w="3159125" h="2388234">
                <a:moveTo>
                  <a:pt x="1547584" y="0"/>
                </a:moveTo>
                <a:lnTo>
                  <a:pt x="1502114" y="1716"/>
                </a:lnTo>
                <a:lnTo>
                  <a:pt x="1457371" y="7712"/>
                </a:lnTo>
                <a:lnTo>
                  <a:pt x="1413613" y="17846"/>
                </a:lnTo>
                <a:lnTo>
                  <a:pt x="1371098" y="31976"/>
                </a:lnTo>
                <a:lnTo>
                  <a:pt x="1330082" y="49958"/>
                </a:lnTo>
                <a:lnTo>
                  <a:pt x="1290823" y="71651"/>
                </a:lnTo>
                <a:lnTo>
                  <a:pt x="1253580" y="96912"/>
                </a:lnTo>
                <a:lnTo>
                  <a:pt x="1218610" y="125598"/>
                </a:lnTo>
                <a:lnTo>
                  <a:pt x="1186170" y="157569"/>
                </a:lnTo>
                <a:lnTo>
                  <a:pt x="1156519" y="192680"/>
                </a:lnTo>
                <a:lnTo>
                  <a:pt x="1129913" y="230790"/>
                </a:lnTo>
                <a:lnTo>
                  <a:pt x="1106611" y="271756"/>
                </a:lnTo>
                <a:lnTo>
                  <a:pt x="1086870" y="315436"/>
                </a:lnTo>
                <a:lnTo>
                  <a:pt x="1070948" y="361688"/>
                </a:lnTo>
                <a:lnTo>
                  <a:pt x="2683112" y="361688"/>
                </a:lnTo>
                <a:lnTo>
                  <a:pt x="2642646" y="314165"/>
                </a:lnTo>
                <a:lnTo>
                  <a:pt x="2610048" y="282918"/>
                </a:lnTo>
                <a:lnTo>
                  <a:pt x="2575457" y="254674"/>
                </a:lnTo>
                <a:lnTo>
                  <a:pt x="2539072" y="229485"/>
                </a:lnTo>
                <a:lnTo>
                  <a:pt x="1952816" y="226281"/>
                </a:lnTo>
                <a:lnTo>
                  <a:pt x="1923787" y="185908"/>
                </a:lnTo>
                <a:lnTo>
                  <a:pt x="1891248" y="148904"/>
                </a:lnTo>
                <a:lnTo>
                  <a:pt x="1855481" y="115484"/>
                </a:lnTo>
                <a:lnTo>
                  <a:pt x="1816769" y="85864"/>
                </a:lnTo>
                <a:lnTo>
                  <a:pt x="1775393" y="60258"/>
                </a:lnTo>
                <a:lnTo>
                  <a:pt x="1731635" y="38883"/>
                </a:lnTo>
                <a:lnTo>
                  <a:pt x="1685777" y="21954"/>
                </a:lnTo>
                <a:lnTo>
                  <a:pt x="1639673" y="9976"/>
                </a:lnTo>
                <a:lnTo>
                  <a:pt x="1593522" y="2705"/>
                </a:lnTo>
                <a:lnTo>
                  <a:pt x="1547584" y="0"/>
                </a:lnTo>
                <a:close/>
              </a:path>
              <a:path w="3159125" h="2388234">
                <a:moveTo>
                  <a:pt x="2250871" y="142999"/>
                </a:moveTo>
                <a:lnTo>
                  <a:pt x="2207302" y="144092"/>
                </a:lnTo>
                <a:lnTo>
                  <a:pt x="2163731" y="148702"/>
                </a:lnTo>
                <a:lnTo>
                  <a:pt x="2120357" y="156878"/>
                </a:lnTo>
                <a:lnTo>
                  <a:pt x="2077380" y="168673"/>
                </a:lnTo>
                <a:lnTo>
                  <a:pt x="2034998" y="184138"/>
                </a:lnTo>
                <a:lnTo>
                  <a:pt x="1993410" y="203323"/>
                </a:lnTo>
                <a:lnTo>
                  <a:pt x="1952816" y="226281"/>
                </a:lnTo>
                <a:lnTo>
                  <a:pt x="2533560" y="226281"/>
                </a:lnTo>
                <a:lnTo>
                  <a:pt x="2461716" y="188477"/>
                </a:lnTo>
                <a:lnTo>
                  <a:pt x="2421144" y="172759"/>
                </a:lnTo>
                <a:lnTo>
                  <a:pt x="2379574" y="160302"/>
                </a:lnTo>
                <a:lnTo>
                  <a:pt x="2337206" y="151155"/>
                </a:lnTo>
                <a:lnTo>
                  <a:pt x="2294238" y="145370"/>
                </a:lnTo>
                <a:lnTo>
                  <a:pt x="2250871" y="142999"/>
                </a:lnTo>
                <a:close/>
              </a:path>
            </a:pathLst>
          </a:custGeom>
          <a:solidFill>
            <a:srgbClr val="E62D2A"/>
          </a:solidFill>
        </p:spPr>
        <p:txBody>
          <a:bodyPr wrap="square" lIns="0" tIns="0" rIns="0" bIns="0" rtlCol="0"/>
          <a:lstStyle/>
          <a:p>
            <a:endParaRPr sz="1092"/>
          </a:p>
        </p:txBody>
      </p:sp>
      <p:sp>
        <p:nvSpPr>
          <p:cNvPr id="10" name="object 10"/>
          <p:cNvSpPr txBox="1"/>
          <p:nvPr/>
        </p:nvSpPr>
        <p:spPr>
          <a:xfrm>
            <a:off x="7858977" y="2873294"/>
            <a:ext cx="983468" cy="1217026"/>
          </a:xfrm>
          <a:prstGeom prst="rect">
            <a:avLst/>
          </a:prstGeom>
        </p:spPr>
        <p:txBody>
          <a:bodyPr vert="horz" wrap="square" lIns="0" tIns="8471" rIns="0" bIns="0" rtlCol="0">
            <a:spAutoFit/>
          </a:bodyPr>
          <a:lstStyle/>
          <a:p>
            <a:pPr marL="7701">
              <a:spcBef>
                <a:spcPts val="67"/>
              </a:spcBef>
            </a:pPr>
            <a:r>
              <a:rPr sz="7853" spc="-1552" dirty="0">
                <a:solidFill>
                  <a:srgbClr val="FFFFFF"/>
                </a:solidFill>
                <a:latin typeface="Arial Black"/>
                <a:cs typeface="Arial Black"/>
              </a:rPr>
              <a:t>A</a:t>
            </a:r>
            <a:r>
              <a:rPr lang="en-CA" sz="7853" spc="-1552" dirty="0">
                <a:solidFill>
                  <a:srgbClr val="FFFFFF"/>
                </a:solidFill>
                <a:latin typeface="Arial Black"/>
                <a:cs typeface="Arial Black"/>
              </a:rPr>
              <a:t> </a:t>
            </a:r>
            <a:r>
              <a:rPr sz="7853" spc="-1552" dirty="0">
                <a:solidFill>
                  <a:srgbClr val="FFFFFF"/>
                </a:solidFill>
                <a:latin typeface="Arial Black"/>
                <a:cs typeface="Arial Black"/>
              </a:rPr>
              <a:t>!</a:t>
            </a:r>
            <a:r>
              <a:rPr lang="en-CA" sz="7853" spc="-1552" dirty="0">
                <a:solidFill>
                  <a:srgbClr val="FFFFFF"/>
                </a:solidFill>
                <a:latin typeface="Arial Black"/>
                <a:cs typeface="Arial Black"/>
              </a:rPr>
              <a:t> </a:t>
            </a:r>
            <a:endParaRPr sz="7853" dirty="0">
              <a:latin typeface="Arial Black"/>
              <a:cs typeface="Arial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3993" y="3086267"/>
            <a:ext cx="2382723" cy="625274"/>
          </a:xfrm>
          <a:prstGeom prst="rect">
            <a:avLst/>
          </a:prstGeom>
        </p:spPr>
        <p:txBody>
          <a:bodyPr vert="horz" wrap="square" lIns="0" tIns="9627" rIns="0" bIns="0" rtlCol="0">
            <a:spAutoFit/>
          </a:bodyPr>
          <a:lstStyle/>
          <a:p>
            <a:pPr marL="7701">
              <a:spcBef>
                <a:spcPts val="76"/>
              </a:spcBef>
            </a:pPr>
            <a:r>
              <a:rPr lang="en-CA" sz="4000" dirty="0">
                <a:latin typeface="Arial Black"/>
                <a:cs typeface="Arial Black"/>
              </a:rPr>
              <a:t>Repeat</a:t>
            </a:r>
            <a:endParaRPr sz="4000" dirty="0">
              <a:latin typeface="Arial Black"/>
              <a:cs typeface="Arial Black"/>
            </a:endParaRPr>
          </a:p>
        </p:txBody>
      </p:sp>
      <p:sp>
        <p:nvSpPr>
          <p:cNvPr id="3" name="object 3"/>
          <p:cNvSpPr/>
          <p:nvPr/>
        </p:nvSpPr>
        <p:spPr>
          <a:xfrm>
            <a:off x="4609268" y="4072465"/>
            <a:ext cx="3512174" cy="1505217"/>
          </a:xfrm>
          <a:custGeom>
            <a:avLst/>
            <a:gdLst/>
            <a:ahLst/>
            <a:cxnLst/>
            <a:rect l="l" t="t" r="r" b="b"/>
            <a:pathLst>
              <a:path w="5791834" h="2482215">
                <a:moveTo>
                  <a:pt x="0" y="271991"/>
                </a:moveTo>
                <a:lnTo>
                  <a:pt x="84295" y="1447238"/>
                </a:lnTo>
                <a:lnTo>
                  <a:pt x="123200" y="1482715"/>
                </a:lnTo>
                <a:lnTo>
                  <a:pt x="162547" y="1517654"/>
                </a:lnTo>
                <a:lnTo>
                  <a:pt x="202331" y="1552053"/>
                </a:lnTo>
                <a:lnTo>
                  <a:pt x="242546" y="1585906"/>
                </a:lnTo>
                <a:lnTo>
                  <a:pt x="283186" y="1619209"/>
                </a:lnTo>
                <a:lnTo>
                  <a:pt x="324247" y="1651958"/>
                </a:lnTo>
                <a:lnTo>
                  <a:pt x="365723" y="1684147"/>
                </a:lnTo>
                <a:lnTo>
                  <a:pt x="407608" y="1715773"/>
                </a:lnTo>
                <a:lnTo>
                  <a:pt x="449897" y="1746831"/>
                </a:lnTo>
                <a:lnTo>
                  <a:pt x="492583" y="1777316"/>
                </a:lnTo>
                <a:lnTo>
                  <a:pt x="532678" y="1805187"/>
                </a:lnTo>
                <a:lnTo>
                  <a:pt x="572979" y="1832482"/>
                </a:lnTo>
                <a:lnTo>
                  <a:pt x="613481" y="1859201"/>
                </a:lnTo>
                <a:lnTo>
                  <a:pt x="654181" y="1885345"/>
                </a:lnTo>
                <a:lnTo>
                  <a:pt x="695072" y="1910914"/>
                </a:lnTo>
                <a:lnTo>
                  <a:pt x="736150" y="1935911"/>
                </a:lnTo>
                <a:lnTo>
                  <a:pt x="777411" y="1960335"/>
                </a:lnTo>
                <a:lnTo>
                  <a:pt x="818850" y="1984188"/>
                </a:lnTo>
                <a:lnTo>
                  <a:pt x="860462" y="2007470"/>
                </a:lnTo>
                <a:lnTo>
                  <a:pt x="902242" y="2030183"/>
                </a:lnTo>
                <a:lnTo>
                  <a:pt x="944186" y="2052327"/>
                </a:lnTo>
                <a:lnTo>
                  <a:pt x="986289" y="2073903"/>
                </a:lnTo>
                <a:lnTo>
                  <a:pt x="1028545" y="2094912"/>
                </a:lnTo>
                <a:lnTo>
                  <a:pt x="1070951" y="2115354"/>
                </a:lnTo>
                <a:lnTo>
                  <a:pt x="1113502" y="2135232"/>
                </a:lnTo>
                <a:lnTo>
                  <a:pt x="1156192" y="2154544"/>
                </a:lnTo>
                <a:lnTo>
                  <a:pt x="1199018" y="2173294"/>
                </a:lnTo>
                <a:lnTo>
                  <a:pt x="1241974" y="2191480"/>
                </a:lnTo>
                <a:lnTo>
                  <a:pt x="1285055" y="2209105"/>
                </a:lnTo>
                <a:lnTo>
                  <a:pt x="1328258" y="2226169"/>
                </a:lnTo>
                <a:lnTo>
                  <a:pt x="1371576" y="2242673"/>
                </a:lnTo>
                <a:lnTo>
                  <a:pt x="1415006" y="2258618"/>
                </a:lnTo>
                <a:lnTo>
                  <a:pt x="1458543" y="2274004"/>
                </a:lnTo>
                <a:lnTo>
                  <a:pt x="1502181" y="2288833"/>
                </a:lnTo>
                <a:lnTo>
                  <a:pt x="1545917" y="2303106"/>
                </a:lnTo>
                <a:lnTo>
                  <a:pt x="1589745" y="2316823"/>
                </a:lnTo>
                <a:lnTo>
                  <a:pt x="1633661" y="2329985"/>
                </a:lnTo>
                <a:lnTo>
                  <a:pt x="1677660" y="2342593"/>
                </a:lnTo>
                <a:lnTo>
                  <a:pt x="1721736" y="2354648"/>
                </a:lnTo>
                <a:lnTo>
                  <a:pt x="1765887" y="2366151"/>
                </a:lnTo>
                <a:lnTo>
                  <a:pt x="1810106" y="2377103"/>
                </a:lnTo>
                <a:lnTo>
                  <a:pt x="1854389" y="2387504"/>
                </a:lnTo>
                <a:lnTo>
                  <a:pt x="1898731" y="2397356"/>
                </a:lnTo>
                <a:lnTo>
                  <a:pt x="1943127" y="2406659"/>
                </a:lnTo>
                <a:lnTo>
                  <a:pt x="1987574" y="2415414"/>
                </a:lnTo>
                <a:lnTo>
                  <a:pt x="2032065" y="2423622"/>
                </a:lnTo>
                <a:lnTo>
                  <a:pt x="2076597" y="2431285"/>
                </a:lnTo>
                <a:lnTo>
                  <a:pt x="2121164" y="2438402"/>
                </a:lnTo>
                <a:lnTo>
                  <a:pt x="2165762" y="2444975"/>
                </a:lnTo>
                <a:lnTo>
                  <a:pt x="2210386" y="2451004"/>
                </a:lnTo>
                <a:lnTo>
                  <a:pt x="2255031" y="2456491"/>
                </a:lnTo>
                <a:lnTo>
                  <a:pt x="2299692" y="2461437"/>
                </a:lnTo>
                <a:lnTo>
                  <a:pt x="2344366" y="2465841"/>
                </a:lnTo>
                <a:lnTo>
                  <a:pt x="2389046" y="2469706"/>
                </a:lnTo>
                <a:lnTo>
                  <a:pt x="2433729" y="2473031"/>
                </a:lnTo>
                <a:lnTo>
                  <a:pt x="2478409" y="2475819"/>
                </a:lnTo>
                <a:lnTo>
                  <a:pt x="2523082" y="2478069"/>
                </a:lnTo>
                <a:lnTo>
                  <a:pt x="2567744" y="2479783"/>
                </a:lnTo>
                <a:lnTo>
                  <a:pt x="2612388" y="2480962"/>
                </a:lnTo>
                <a:lnTo>
                  <a:pt x="2657011" y="2481605"/>
                </a:lnTo>
                <a:lnTo>
                  <a:pt x="2701608" y="2481715"/>
                </a:lnTo>
                <a:lnTo>
                  <a:pt x="2746174" y="2481292"/>
                </a:lnTo>
                <a:lnTo>
                  <a:pt x="2790705" y="2480337"/>
                </a:lnTo>
                <a:lnTo>
                  <a:pt x="2835195" y="2478851"/>
                </a:lnTo>
                <a:lnTo>
                  <a:pt x="2879639" y="2476835"/>
                </a:lnTo>
                <a:lnTo>
                  <a:pt x="2924034" y="2474289"/>
                </a:lnTo>
                <a:lnTo>
                  <a:pt x="2968375" y="2471215"/>
                </a:lnTo>
                <a:lnTo>
                  <a:pt x="3012656" y="2467613"/>
                </a:lnTo>
                <a:lnTo>
                  <a:pt x="3056872" y="2463485"/>
                </a:lnTo>
                <a:lnTo>
                  <a:pt x="3101020" y="2458830"/>
                </a:lnTo>
                <a:lnTo>
                  <a:pt x="3145095" y="2453651"/>
                </a:lnTo>
                <a:lnTo>
                  <a:pt x="3189091" y="2447947"/>
                </a:lnTo>
                <a:lnTo>
                  <a:pt x="3233004" y="2441721"/>
                </a:lnTo>
                <a:lnTo>
                  <a:pt x="3276829" y="2434971"/>
                </a:lnTo>
                <a:lnTo>
                  <a:pt x="3320562" y="2427701"/>
                </a:lnTo>
                <a:lnTo>
                  <a:pt x="3364197" y="2419909"/>
                </a:lnTo>
                <a:lnTo>
                  <a:pt x="3407730" y="2411598"/>
                </a:lnTo>
                <a:lnTo>
                  <a:pt x="3451157" y="2402769"/>
                </a:lnTo>
                <a:lnTo>
                  <a:pt x="3494471" y="2393421"/>
                </a:lnTo>
                <a:lnTo>
                  <a:pt x="3537670" y="2383556"/>
                </a:lnTo>
                <a:lnTo>
                  <a:pt x="3580748" y="2373174"/>
                </a:lnTo>
                <a:lnTo>
                  <a:pt x="3623699" y="2362278"/>
                </a:lnTo>
                <a:lnTo>
                  <a:pt x="3666521" y="2350867"/>
                </a:lnTo>
                <a:lnTo>
                  <a:pt x="3709207" y="2338942"/>
                </a:lnTo>
                <a:lnTo>
                  <a:pt x="3751753" y="2326505"/>
                </a:lnTo>
                <a:lnTo>
                  <a:pt x="3794154" y="2313556"/>
                </a:lnTo>
                <a:lnTo>
                  <a:pt x="3836406" y="2300095"/>
                </a:lnTo>
                <a:lnTo>
                  <a:pt x="3878503" y="2286125"/>
                </a:lnTo>
                <a:lnTo>
                  <a:pt x="3920442" y="2271645"/>
                </a:lnTo>
                <a:lnTo>
                  <a:pt x="3962217" y="2256657"/>
                </a:lnTo>
                <a:lnTo>
                  <a:pt x="4003823" y="2241162"/>
                </a:lnTo>
                <a:lnTo>
                  <a:pt x="4045256" y="2225160"/>
                </a:lnTo>
                <a:lnTo>
                  <a:pt x="4086511" y="2208652"/>
                </a:lnTo>
                <a:lnTo>
                  <a:pt x="4127584" y="2191640"/>
                </a:lnTo>
                <a:lnTo>
                  <a:pt x="4168469" y="2174123"/>
                </a:lnTo>
                <a:lnTo>
                  <a:pt x="4209162" y="2156104"/>
                </a:lnTo>
                <a:lnTo>
                  <a:pt x="4249658" y="2137582"/>
                </a:lnTo>
                <a:lnTo>
                  <a:pt x="4289952" y="2118559"/>
                </a:lnTo>
                <a:lnTo>
                  <a:pt x="4330040" y="2099035"/>
                </a:lnTo>
                <a:lnTo>
                  <a:pt x="4369917" y="2079012"/>
                </a:lnTo>
                <a:lnTo>
                  <a:pt x="4409578" y="2058490"/>
                </a:lnTo>
                <a:lnTo>
                  <a:pt x="4449018" y="2037470"/>
                </a:lnTo>
                <a:lnTo>
                  <a:pt x="4488233" y="2015953"/>
                </a:lnTo>
                <a:lnTo>
                  <a:pt x="4527218" y="1993941"/>
                </a:lnTo>
                <a:lnTo>
                  <a:pt x="4565967" y="1971433"/>
                </a:lnTo>
                <a:lnTo>
                  <a:pt x="4604478" y="1948430"/>
                </a:lnTo>
                <a:lnTo>
                  <a:pt x="4642744" y="1924934"/>
                </a:lnTo>
                <a:lnTo>
                  <a:pt x="4680760" y="1900946"/>
                </a:lnTo>
                <a:lnTo>
                  <a:pt x="4718523" y="1876466"/>
                </a:lnTo>
                <a:lnTo>
                  <a:pt x="4756028" y="1851495"/>
                </a:lnTo>
                <a:lnTo>
                  <a:pt x="4793269" y="1826034"/>
                </a:lnTo>
                <a:lnTo>
                  <a:pt x="4830242" y="1800084"/>
                </a:lnTo>
                <a:lnTo>
                  <a:pt x="4866942" y="1773646"/>
                </a:lnTo>
                <a:lnTo>
                  <a:pt x="4903364" y="1746721"/>
                </a:lnTo>
                <a:lnTo>
                  <a:pt x="4939505" y="1719309"/>
                </a:lnTo>
                <a:lnTo>
                  <a:pt x="4975358" y="1691411"/>
                </a:lnTo>
                <a:lnTo>
                  <a:pt x="5010920" y="1663029"/>
                </a:lnTo>
                <a:lnTo>
                  <a:pt x="5046184" y="1634163"/>
                </a:lnTo>
                <a:lnTo>
                  <a:pt x="5081148" y="1604814"/>
                </a:lnTo>
                <a:lnTo>
                  <a:pt x="5115806" y="1574983"/>
                </a:lnTo>
                <a:lnTo>
                  <a:pt x="5150153" y="1544671"/>
                </a:lnTo>
                <a:lnTo>
                  <a:pt x="5184184" y="1513879"/>
                </a:lnTo>
                <a:lnTo>
                  <a:pt x="5217895" y="1482607"/>
                </a:lnTo>
                <a:lnTo>
                  <a:pt x="5251281" y="1450856"/>
                </a:lnTo>
                <a:lnTo>
                  <a:pt x="5284338" y="1418628"/>
                </a:lnTo>
                <a:lnTo>
                  <a:pt x="5317060" y="1385923"/>
                </a:lnTo>
                <a:lnTo>
                  <a:pt x="5349442" y="1352742"/>
                </a:lnTo>
                <a:lnTo>
                  <a:pt x="5381481" y="1319087"/>
                </a:lnTo>
                <a:lnTo>
                  <a:pt x="5413171" y="1284956"/>
                </a:lnTo>
                <a:lnTo>
                  <a:pt x="5444508" y="1250353"/>
                </a:lnTo>
                <a:lnTo>
                  <a:pt x="5475486" y="1215277"/>
                </a:lnTo>
                <a:lnTo>
                  <a:pt x="5506102" y="1179730"/>
                </a:lnTo>
                <a:lnTo>
                  <a:pt x="5536349" y="1143712"/>
                </a:lnTo>
                <a:lnTo>
                  <a:pt x="5566225" y="1107224"/>
                </a:lnTo>
                <a:lnTo>
                  <a:pt x="5575386" y="1095747"/>
                </a:lnTo>
                <a:lnTo>
                  <a:pt x="2688940" y="1095747"/>
                </a:lnTo>
                <a:lnTo>
                  <a:pt x="2644327" y="1095319"/>
                </a:lnTo>
                <a:lnTo>
                  <a:pt x="2599669" y="1094039"/>
                </a:lnTo>
                <a:lnTo>
                  <a:pt x="2554976" y="1091905"/>
                </a:lnTo>
                <a:lnTo>
                  <a:pt x="2510262" y="1088915"/>
                </a:lnTo>
                <a:lnTo>
                  <a:pt x="2465536" y="1085067"/>
                </a:lnTo>
                <a:lnTo>
                  <a:pt x="2420811" y="1080358"/>
                </a:lnTo>
                <a:lnTo>
                  <a:pt x="2376098" y="1074786"/>
                </a:lnTo>
                <a:lnTo>
                  <a:pt x="2331410" y="1068349"/>
                </a:lnTo>
                <a:lnTo>
                  <a:pt x="2286757" y="1061045"/>
                </a:lnTo>
                <a:lnTo>
                  <a:pt x="2242152" y="1052871"/>
                </a:lnTo>
                <a:lnTo>
                  <a:pt x="2197605" y="1043824"/>
                </a:lnTo>
                <a:lnTo>
                  <a:pt x="2153129" y="1033904"/>
                </a:lnTo>
                <a:lnTo>
                  <a:pt x="2108735" y="1023108"/>
                </a:lnTo>
                <a:lnTo>
                  <a:pt x="2064435" y="1011432"/>
                </a:lnTo>
                <a:lnTo>
                  <a:pt x="2020241" y="998876"/>
                </a:lnTo>
                <a:lnTo>
                  <a:pt x="1976164" y="985437"/>
                </a:lnTo>
                <a:lnTo>
                  <a:pt x="1932215" y="971112"/>
                </a:lnTo>
                <a:lnTo>
                  <a:pt x="1888406" y="955900"/>
                </a:lnTo>
                <a:lnTo>
                  <a:pt x="1844750" y="939798"/>
                </a:lnTo>
                <a:lnTo>
                  <a:pt x="1801257" y="922804"/>
                </a:lnTo>
                <a:lnTo>
                  <a:pt x="1757940" y="904915"/>
                </a:lnTo>
                <a:lnTo>
                  <a:pt x="1714809" y="886130"/>
                </a:lnTo>
                <a:lnTo>
                  <a:pt x="1671877" y="866446"/>
                </a:lnTo>
                <a:lnTo>
                  <a:pt x="1629155" y="845861"/>
                </a:lnTo>
                <a:lnTo>
                  <a:pt x="1586655" y="824372"/>
                </a:lnTo>
                <a:lnTo>
                  <a:pt x="1544388" y="801978"/>
                </a:lnTo>
                <a:lnTo>
                  <a:pt x="1502366" y="778677"/>
                </a:lnTo>
                <a:lnTo>
                  <a:pt x="1460601" y="754465"/>
                </a:lnTo>
                <a:lnTo>
                  <a:pt x="1419104" y="729341"/>
                </a:lnTo>
                <a:lnTo>
                  <a:pt x="1377887" y="703302"/>
                </a:lnTo>
                <a:lnTo>
                  <a:pt x="1336961" y="676346"/>
                </a:lnTo>
                <a:lnTo>
                  <a:pt x="1296339" y="648472"/>
                </a:lnTo>
                <a:lnTo>
                  <a:pt x="0" y="271991"/>
                </a:lnTo>
                <a:close/>
              </a:path>
              <a:path w="5791834" h="2482215">
                <a:moveTo>
                  <a:pt x="4657286" y="0"/>
                </a:moveTo>
                <a:lnTo>
                  <a:pt x="4631078" y="40768"/>
                </a:lnTo>
                <a:lnTo>
                  <a:pt x="4604220" y="80802"/>
                </a:lnTo>
                <a:lnTo>
                  <a:pt x="4576723" y="120099"/>
                </a:lnTo>
                <a:lnTo>
                  <a:pt x="4548599" y="158656"/>
                </a:lnTo>
                <a:lnTo>
                  <a:pt x="4519859" y="196471"/>
                </a:lnTo>
                <a:lnTo>
                  <a:pt x="4490516" y="233543"/>
                </a:lnTo>
                <a:lnTo>
                  <a:pt x="4460579" y="269868"/>
                </a:lnTo>
                <a:lnTo>
                  <a:pt x="4430062" y="305445"/>
                </a:lnTo>
                <a:lnTo>
                  <a:pt x="4398976" y="340270"/>
                </a:lnTo>
                <a:lnTo>
                  <a:pt x="4367333" y="374343"/>
                </a:lnTo>
                <a:lnTo>
                  <a:pt x="4335143" y="407661"/>
                </a:lnTo>
                <a:lnTo>
                  <a:pt x="4302420" y="440221"/>
                </a:lnTo>
                <a:lnTo>
                  <a:pt x="4269174" y="472022"/>
                </a:lnTo>
                <a:lnTo>
                  <a:pt x="4235417" y="503060"/>
                </a:lnTo>
                <a:lnTo>
                  <a:pt x="4201160" y="533335"/>
                </a:lnTo>
                <a:lnTo>
                  <a:pt x="4166416" y="562843"/>
                </a:lnTo>
                <a:lnTo>
                  <a:pt x="4131196" y="591582"/>
                </a:lnTo>
                <a:lnTo>
                  <a:pt x="4095511" y="619550"/>
                </a:lnTo>
                <a:lnTo>
                  <a:pt x="4059374" y="646745"/>
                </a:lnTo>
                <a:lnTo>
                  <a:pt x="4022795" y="673165"/>
                </a:lnTo>
                <a:lnTo>
                  <a:pt x="3985787" y="698807"/>
                </a:lnTo>
                <a:lnTo>
                  <a:pt x="3948361" y="723669"/>
                </a:lnTo>
                <a:lnTo>
                  <a:pt x="3910529" y="747749"/>
                </a:lnTo>
                <a:lnTo>
                  <a:pt x="3872302" y="771045"/>
                </a:lnTo>
                <a:lnTo>
                  <a:pt x="3833692" y="793554"/>
                </a:lnTo>
                <a:lnTo>
                  <a:pt x="3794711" y="815274"/>
                </a:lnTo>
                <a:lnTo>
                  <a:pt x="3755370" y="836203"/>
                </a:lnTo>
                <a:lnTo>
                  <a:pt x="3715680" y="856338"/>
                </a:lnTo>
                <a:lnTo>
                  <a:pt x="3675655" y="875678"/>
                </a:lnTo>
                <a:lnTo>
                  <a:pt x="3635304" y="894220"/>
                </a:lnTo>
                <a:lnTo>
                  <a:pt x="3594640" y="911962"/>
                </a:lnTo>
                <a:lnTo>
                  <a:pt x="3553675" y="928902"/>
                </a:lnTo>
                <a:lnTo>
                  <a:pt x="3512419" y="945037"/>
                </a:lnTo>
                <a:lnTo>
                  <a:pt x="3470886" y="960365"/>
                </a:lnTo>
                <a:lnTo>
                  <a:pt x="3429085" y="974884"/>
                </a:lnTo>
                <a:lnTo>
                  <a:pt x="3387030" y="988592"/>
                </a:lnTo>
                <a:lnTo>
                  <a:pt x="3344731" y="1001486"/>
                </a:lnTo>
                <a:lnTo>
                  <a:pt x="3302200" y="1013565"/>
                </a:lnTo>
                <a:lnTo>
                  <a:pt x="3259449" y="1024825"/>
                </a:lnTo>
                <a:lnTo>
                  <a:pt x="3216489" y="1035265"/>
                </a:lnTo>
                <a:lnTo>
                  <a:pt x="3173333" y="1044883"/>
                </a:lnTo>
                <a:lnTo>
                  <a:pt x="3129991" y="1053676"/>
                </a:lnTo>
                <a:lnTo>
                  <a:pt x="3086475" y="1061641"/>
                </a:lnTo>
                <a:lnTo>
                  <a:pt x="3042798" y="1068778"/>
                </a:lnTo>
                <a:lnTo>
                  <a:pt x="2998970" y="1075083"/>
                </a:lnTo>
                <a:lnTo>
                  <a:pt x="2955003" y="1080554"/>
                </a:lnTo>
                <a:lnTo>
                  <a:pt x="2910909" y="1085189"/>
                </a:lnTo>
                <a:lnTo>
                  <a:pt x="2866700" y="1088986"/>
                </a:lnTo>
                <a:lnTo>
                  <a:pt x="2822387" y="1091943"/>
                </a:lnTo>
                <a:lnTo>
                  <a:pt x="2777981" y="1094056"/>
                </a:lnTo>
                <a:lnTo>
                  <a:pt x="2733495" y="1095325"/>
                </a:lnTo>
                <a:lnTo>
                  <a:pt x="2688940" y="1095747"/>
                </a:lnTo>
                <a:lnTo>
                  <a:pt x="5575386" y="1095747"/>
                </a:lnTo>
                <a:lnTo>
                  <a:pt x="5624839" y="1032842"/>
                </a:lnTo>
                <a:lnTo>
                  <a:pt x="5653569" y="994950"/>
                </a:lnTo>
                <a:lnTo>
                  <a:pt x="5681907" y="956592"/>
                </a:lnTo>
                <a:lnTo>
                  <a:pt x="5709849" y="917768"/>
                </a:lnTo>
                <a:lnTo>
                  <a:pt x="5737391" y="878480"/>
                </a:lnTo>
                <a:lnTo>
                  <a:pt x="5764526" y="838728"/>
                </a:lnTo>
                <a:lnTo>
                  <a:pt x="5791251" y="798513"/>
                </a:lnTo>
                <a:lnTo>
                  <a:pt x="4657286" y="0"/>
                </a:lnTo>
                <a:close/>
              </a:path>
            </a:pathLst>
          </a:custGeom>
          <a:solidFill>
            <a:srgbClr val="000000"/>
          </a:solidFill>
        </p:spPr>
        <p:txBody>
          <a:bodyPr wrap="square" lIns="0" tIns="0" rIns="0" bIns="0" rtlCol="0"/>
          <a:lstStyle/>
          <a:p>
            <a:endParaRPr sz="1092"/>
          </a:p>
        </p:txBody>
      </p:sp>
      <p:sp>
        <p:nvSpPr>
          <p:cNvPr id="4" name="object 4"/>
          <p:cNvSpPr/>
          <p:nvPr/>
        </p:nvSpPr>
        <p:spPr>
          <a:xfrm>
            <a:off x="4192611" y="4075565"/>
            <a:ext cx="1381997" cy="1317691"/>
          </a:xfrm>
          <a:custGeom>
            <a:avLst/>
            <a:gdLst/>
            <a:ahLst/>
            <a:cxnLst/>
            <a:rect l="l" t="t" r="r" b="b"/>
            <a:pathLst>
              <a:path w="2279015" h="2172970">
                <a:moveTo>
                  <a:pt x="0" y="0"/>
                </a:moveTo>
                <a:lnTo>
                  <a:pt x="791659" y="2172441"/>
                </a:lnTo>
                <a:lnTo>
                  <a:pt x="2278792" y="391577"/>
                </a:lnTo>
                <a:lnTo>
                  <a:pt x="0" y="0"/>
                </a:lnTo>
                <a:close/>
              </a:path>
            </a:pathLst>
          </a:custGeom>
          <a:solidFill>
            <a:srgbClr val="000000"/>
          </a:solidFill>
        </p:spPr>
        <p:txBody>
          <a:bodyPr wrap="square" lIns="0" tIns="0" rIns="0" bIns="0" rtlCol="0"/>
          <a:lstStyle/>
          <a:p>
            <a:endParaRPr sz="1092"/>
          </a:p>
        </p:txBody>
      </p:sp>
      <p:sp>
        <p:nvSpPr>
          <p:cNvPr id="5" name="object 5"/>
          <p:cNvSpPr/>
          <p:nvPr/>
        </p:nvSpPr>
        <p:spPr>
          <a:xfrm>
            <a:off x="4461912" y="1278654"/>
            <a:ext cx="3015441" cy="1325392"/>
          </a:xfrm>
          <a:custGeom>
            <a:avLst/>
            <a:gdLst/>
            <a:ahLst/>
            <a:cxnLst/>
            <a:rect l="l" t="t" r="r" b="b"/>
            <a:pathLst>
              <a:path w="4972684" h="2185670">
                <a:moveTo>
                  <a:pt x="2719644" y="0"/>
                </a:moveTo>
                <a:lnTo>
                  <a:pt x="2674896" y="491"/>
                </a:lnTo>
                <a:lnTo>
                  <a:pt x="2630195" y="1604"/>
                </a:lnTo>
                <a:lnTo>
                  <a:pt x="2585547" y="3337"/>
                </a:lnTo>
                <a:lnTo>
                  <a:pt x="2540957" y="5688"/>
                </a:lnTo>
                <a:lnTo>
                  <a:pt x="2496433" y="8656"/>
                </a:lnTo>
                <a:lnTo>
                  <a:pt x="2451981" y="12239"/>
                </a:lnTo>
                <a:lnTo>
                  <a:pt x="2407608" y="16437"/>
                </a:lnTo>
                <a:lnTo>
                  <a:pt x="2363319" y="21247"/>
                </a:lnTo>
                <a:lnTo>
                  <a:pt x="2319121" y="26669"/>
                </a:lnTo>
                <a:lnTo>
                  <a:pt x="2275021" y="32700"/>
                </a:lnTo>
                <a:lnTo>
                  <a:pt x="2231026" y="39340"/>
                </a:lnTo>
                <a:lnTo>
                  <a:pt x="2187140" y="46586"/>
                </a:lnTo>
                <a:lnTo>
                  <a:pt x="2143372" y="54438"/>
                </a:lnTo>
                <a:lnTo>
                  <a:pt x="2099727" y="62894"/>
                </a:lnTo>
                <a:lnTo>
                  <a:pt x="2056212" y="71953"/>
                </a:lnTo>
                <a:lnTo>
                  <a:pt x="2012834" y="81612"/>
                </a:lnTo>
                <a:lnTo>
                  <a:pt x="1969598" y="91872"/>
                </a:lnTo>
                <a:lnTo>
                  <a:pt x="1926512" y="102729"/>
                </a:lnTo>
                <a:lnTo>
                  <a:pt x="1883581" y="114184"/>
                </a:lnTo>
                <a:lnTo>
                  <a:pt x="1840812" y="126234"/>
                </a:lnTo>
                <a:lnTo>
                  <a:pt x="1798212" y="138878"/>
                </a:lnTo>
                <a:lnTo>
                  <a:pt x="1755787" y="152115"/>
                </a:lnTo>
                <a:lnTo>
                  <a:pt x="1713543" y="165942"/>
                </a:lnTo>
                <a:lnTo>
                  <a:pt x="1671487" y="180360"/>
                </a:lnTo>
                <a:lnTo>
                  <a:pt x="1629625" y="195365"/>
                </a:lnTo>
                <a:lnTo>
                  <a:pt x="1587964" y="210958"/>
                </a:lnTo>
                <a:lnTo>
                  <a:pt x="1546511" y="227135"/>
                </a:lnTo>
                <a:lnTo>
                  <a:pt x="1505271" y="243897"/>
                </a:lnTo>
                <a:lnTo>
                  <a:pt x="1464251" y="261242"/>
                </a:lnTo>
                <a:lnTo>
                  <a:pt x="1423457" y="279167"/>
                </a:lnTo>
                <a:lnTo>
                  <a:pt x="1382897" y="297672"/>
                </a:lnTo>
                <a:lnTo>
                  <a:pt x="1342576" y="316755"/>
                </a:lnTo>
                <a:lnTo>
                  <a:pt x="1302501" y="336415"/>
                </a:lnTo>
                <a:lnTo>
                  <a:pt x="1262678" y="356650"/>
                </a:lnTo>
                <a:lnTo>
                  <a:pt x="1223114" y="377460"/>
                </a:lnTo>
                <a:lnTo>
                  <a:pt x="1183815" y="398841"/>
                </a:lnTo>
                <a:lnTo>
                  <a:pt x="1144787" y="420794"/>
                </a:lnTo>
                <a:lnTo>
                  <a:pt x="1106038" y="443316"/>
                </a:lnTo>
                <a:lnTo>
                  <a:pt x="1067573" y="466407"/>
                </a:lnTo>
                <a:lnTo>
                  <a:pt x="1029399" y="490064"/>
                </a:lnTo>
                <a:lnTo>
                  <a:pt x="991523" y="514287"/>
                </a:lnTo>
                <a:lnTo>
                  <a:pt x="953950" y="539073"/>
                </a:lnTo>
                <a:lnTo>
                  <a:pt x="916688" y="564422"/>
                </a:lnTo>
                <a:lnTo>
                  <a:pt x="879742" y="590332"/>
                </a:lnTo>
                <a:lnTo>
                  <a:pt x="843119" y="616801"/>
                </a:lnTo>
                <a:lnTo>
                  <a:pt x="806826" y="643829"/>
                </a:lnTo>
                <a:lnTo>
                  <a:pt x="770870" y="671413"/>
                </a:lnTo>
                <a:lnTo>
                  <a:pt x="735255" y="699552"/>
                </a:lnTo>
                <a:lnTo>
                  <a:pt x="699990" y="728246"/>
                </a:lnTo>
                <a:lnTo>
                  <a:pt x="665079" y="757491"/>
                </a:lnTo>
                <a:lnTo>
                  <a:pt x="630531" y="787288"/>
                </a:lnTo>
                <a:lnTo>
                  <a:pt x="596351" y="817634"/>
                </a:lnTo>
                <a:lnTo>
                  <a:pt x="562545" y="848528"/>
                </a:lnTo>
                <a:lnTo>
                  <a:pt x="529121" y="879969"/>
                </a:lnTo>
                <a:lnTo>
                  <a:pt x="496084" y="911955"/>
                </a:lnTo>
                <a:lnTo>
                  <a:pt x="463442" y="944485"/>
                </a:lnTo>
                <a:lnTo>
                  <a:pt x="431199" y="977557"/>
                </a:lnTo>
                <a:lnTo>
                  <a:pt x="399364" y="1011171"/>
                </a:lnTo>
                <a:lnTo>
                  <a:pt x="367942" y="1045323"/>
                </a:lnTo>
                <a:lnTo>
                  <a:pt x="336940" y="1080014"/>
                </a:lnTo>
                <a:lnTo>
                  <a:pt x="306364" y="1115241"/>
                </a:lnTo>
                <a:lnTo>
                  <a:pt x="276220" y="1151004"/>
                </a:lnTo>
                <a:lnTo>
                  <a:pt x="246516" y="1187300"/>
                </a:lnTo>
                <a:lnTo>
                  <a:pt x="217257" y="1224128"/>
                </a:lnTo>
                <a:lnTo>
                  <a:pt x="188450" y="1261488"/>
                </a:lnTo>
                <a:lnTo>
                  <a:pt x="160102" y="1299377"/>
                </a:lnTo>
                <a:lnTo>
                  <a:pt x="132218" y="1337793"/>
                </a:lnTo>
                <a:lnTo>
                  <a:pt x="104806" y="1376737"/>
                </a:lnTo>
                <a:lnTo>
                  <a:pt x="77872" y="1416205"/>
                </a:lnTo>
                <a:lnTo>
                  <a:pt x="51422" y="1456197"/>
                </a:lnTo>
                <a:lnTo>
                  <a:pt x="25462" y="1496712"/>
                </a:lnTo>
                <a:lnTo>
                  <a:pt x="0" y="1537747"/>
                </a:lnTo>
                <a:lnTo>
                  <a:pt x="998998" y="2185063"/>
                </a:lnTo>
                <a:lnTo>
                  <a:pt x="1024192" y="2143445"/>
                </a:lnTo>
                <a:lnTo>
                  <a:pt x="1050180" y="2102661"/>
                </a:lnTo>
                <a:lnTo>
                  <a:pt x="1076946" y="2062713"/>
                </a:lnTo>
                <a:lnTo>
                  <a:pt x="1104475" y="2023605"/>
                </a:lnTo>
                <a:lnTo>
                  <a:pt x="1132749" y="1985341"/>
                </a:lnTo>
                <a:lnTo>
                  <a:pt x="1161754" y="1947925"/>
                </a:lnTo>
                <a:lnTo>
                  <a:pt x="1191472" y="1911361"/>
                </a:lnTo>
                <a:lnTo>
                  <a:pt x="1221889" y="1875652"/>
                </a:lnTo>
                <a:lnTo>
                  <a:pt x="1252987" y="1840802"/>
                </a:lnTo>
                <a:lnTo>
                  <a:pt x="1284751" y="1806816"/>
                </a:lnTo>
                <a:lnTo>
                  <a:pt x="1317165" y="1773695"/>
                </a:lnTo>
                <a:lnTo>
                  <a:pt x="1350213" y="1741446"/>
                </a:lnTo>
                <a:lnTo>
                  <a:pt x="1383878" y="1710071"/>
                </a:lnTo>
                <a:lnTo>
                  <a:pt x="1418145" y="1679574"/>
                </a:lnTo>
                <a:lnTo>
                  <a:pt x="1452997" y="1649958"/>
                </a:lnTo>
                <a:lnTo>
                  <a:pt x="1488419" y="1621229"/>
                </a:lnTo>
                <a:lnTo>
                  <a:pt x="1524394" y="1593388"/>
                </a:lnTo>
                <a:lnTo>
                  <a:pt x="1560906" y="1566441"/>
                </a:lnTo>
                <a:lnTo>
                  <a:pt x="1597940" y="1540391"/>
                </a:lnTo>
                <a:lnTo>
                  <a:pt x="1635479" y="1515242"/>
                </a:lnTo>
                <a:lnTo>
                  <a:pt x="1673507" y="1490997"/>
                </a:lnTo>
                <a:lnTo>
                  <a:pt x="1712008" y="1467661"/>
                </a:lnTo>
                <a:lnTo>
                  <a:pt x="1750966" y="1445236"/>
                </a:lnTo>
                <a:lnTo>
                  <a:pt x="1790365" y="1423728"/>
                </a:lnTo>
                <a:lnTo>
                  <a:pt x="1830189" y="1403139"/>
                </a:lnTo>
                <a:lnTo>
                  <a:pt x="1870422" y="1383473"/>
                </a:lnTo>
                <a:lnTo>
                  <a:pt x="1911048" y="1364735"/>
                </a:lnTo>
                <a:lnTo>
                  <a:pt x="1952050" y="1346928"/>
                </a:lnTo>
                <a:lnTo>
                  <a:pt x="1993413" y="1330056"/>
                </a:lnTo>
                <a:lnTo>
                  <a:pt x="2035120" y="1314122"/>
                </a:lnTo>
                <a:lnTo>
                  <a:pt x="2077156" y="1299130"/>
                </a:lnTo>
                <a:lnTo>
                  <a:pt x="2119505" y="1285085"/>
                </a:lnTo>
                <a:lnTo>
                  <a:pt x="2162150" y="1271989"/>
                </a:lnTo>
                <a:lnTo>
                  <a:pt x="2205075" y="1259847"/>
                </a:lnTo>
                <a:lnTo>
                  <a:pt x="2248265" y="1248663"/>
                </a:lnTo>
                <a:lnTo>
                  <a:pt x="2291703" y="1238440"/>
                </a:lnTo>
                <a:lnTo>
                  <a:pt x="2335373" y="1229181"/>
                </a:lnTo>
                <a:lnTo>
                  <a:pt x="2379259" y="1220892"/>
                </a:lnTo>
                <a:lnTo>
                  <a:pt x="2423345" y="1213575"/>
                </a:lnTo>
                <a:lnTo>
                  <a:pt x="2467615" y="1207235"/>
                </a:lnTo>
                <a:lnTo>
                  <a:pt x="2512053" y="1201874"/>
                </a:lnTo>
                <a:lnTo>
                  <a:pt x="2556643" y="1197498"/>
                </a:lnTo>
                <a:lnTo>
                  <a:pt x="2601369" y="1194109"/>
                </a:lnTo>
                <a:lnTo>
                  <a:pt x="2646214" y="1191712"/>
                </a:lnTo>
                <a:lnTo>
                  <a:pt x="2691163" y="1190310"/>
                </a:lnTo>
                <a:lnTo>
                  <a:pt x="4904611" y="1189907"/>
                </a:lnTo>
                <a:lnTo>
                  <a:pt x="4859368" y="788463"/>
                </a:lnTo>
                <a:lnTo>
                  <a:pt x="4818011" y="754037"/>
                </a:lnTo>
                <a:lnTo>
                  <a:pt x="4776137" y="720291"/>
                </a:lnTo>
                <a:lnTo>
                  <a:pt x="4733756" y="687230"/>
                </a:lnTo>
                <a:lnTo>
                  <a:pt x="4690874" y="654862"/>
                </a:lnTo>
                <a:lnTo>
                  <a:pt x="4647501" y="623192"/>
                </a:lnTo>
                <a:lnTo>
                  <a:pt x="4603646" y="592227"/>
                </a:lnTo>
                <a:lnTo>
                  <a:pt x="4559316" y="561973"/>
                </a:lnTo>
                <a:lnTo>
                  <a:pt x="4514520" y="532435"/>
                </a:lnTo>
                <a:lnTo>
                  <a:pt x="4473426" y="506221"/>
                </a:lnTo>
                <a:lnTo>
                  <a:pt x="4432115" y="480687"/>
                </a:lnTo>
                <a:lnTo>
                  <a:pt x="4390593" y="455831"/>
                </a:lnTo>
                <a:lnTo>
                  <a:pt x="4348865" y="431652"/>
                </a:lnTo>
                <a:lnTo>
                  <a:pt x="4306939" y="408149"/>
                </a:lnTo>
                <a:lnTo>
                  <a:pt x="4264820" y="385321"/>
                </a:lnTo>
                <a:lnTo>
                  <a:pt x="4222516" y="363165"/>
                </a:lnTo>
                <a:lnTo>
                  <a:pt x="4180032" y="341681"/>
                </a:lnTo>
                <a:lnTo>
                  <a:pt x="4137376" y="320867"/>
                </a:lnTo>
                <a:lnTo>
                  <a:pt x="4094553" y="300722"/>
                </a:lnTo>
                <a:lnTo>
                  <a:pt x="4051570" y="281243"/>
                </a:lnTo>
                <a:lnTo>
                  <a:pt x="4008434" y="262430"/>
                </a:lnTo>
                <a:lnTo>
                  <a:pt x="3965150" y="244282"/>
                </a:lnTo>
                <a:lnTo>
                  <a:pt x="3921726" y="226796"/>
                </a:lnTo>
                <a:lnTo>
                  <a:pt x="3878168" y="209972"/>
                </a:lnTo>
                <a:lnTo>
                  <a:pt x="3834482" y="193808"/>
                </a:lnTo>
                <a:lnTo>
                  <a:pt x="3790674" y="178302"/>
                </a:lnTo>
                <a:lnTo>
                  <a:pt x="3746752" y="163454"/>
                </a:lnTo>
                <a:lnTo>
                  <a:pt x="3702721" y="149261"/>
                </a:lnTo>
                <a:lnTo>
                  <a:pt x="3658588" y="135722"/>
                </a:lnTo>
                <a:lnTo>
                  <a:pt x="3614360" y="122837"/>
                </a:lnTo>
                <a:lnTo>
                  <a:pt x="3570042" y="110602"/>
                </a:lnTo>
                <a:lnTo>
                  <a:pt x="3525642" y="99018"/>
                </a:lnTo>
                <a:lnTo>
                  <a:pt x="3481166" y="88082"/>
                </a:lnTo>
                <a:lnTo>
                  <a:pt x="3436619" y="77793"/>
                </a:lnTo>
                <a:lnTo>
                  <a:pt x="3392010" y="68149"/>
                </a:lnTo>
                <a:lnTo>
                  <a:pt x="3347343" y="59150"/>
                </a:lnTo>
                <a:lnTo>
                  <a:pt x="3302626" y="50794"/>
                </a:lnTo>
                <a:lnTo>
                  <a:pt x="3257865" y="43079"/>
                </a:lnTo>
                <a:lnTo>
                  <a:pt x="3213067" y="36004"/>
                </a:lnTo>
                <a:lnTo>
                  <a:pt x="3168237" y="29567"/>
                </a:lnTo>
                <a:lnTo>
                  <a:pt x="3123383" y="23767"/>
                </a:lnTo>
                <a:lnTo>
                  <a:pt x="3078510" y="18603"/>
                </a:lnTo>
                <a:lnTo>
                  <a:pt x="3033625" y="14073"/>
                </a:lnTo>
                <a:lnTo>
                  <a:pt x="2988735" y="10176"/>
                </a:lnTo>
                <a:lnTo>
                  <a:pt x="2943847" y="6910"/>
                </a:lnTo>
                <a:lnTo>
                  <a:pt x="2898965" y="4274"/>
                </a:lnTo>
                <a:lnTo>
                  <a:pt x="2854098" y="2266"/>
                </a:lnTo>
                <a:lnTo>
                  <a:pt x="2809251" y="886"/>
                </a:lnTo>
                <a:lnTo>
                  <a:pt x="2764431" y="131"/>
                </a:lnTo>
                <a:lnTo>
                  <a:pt x="2719644" y="0"/>
                </a:lnTo>
                <a:close/>
              </a:path>
              <a:path w="4972684" h="2185670">
                <a:moveTo>
                  <a:pt x="4904611" y="1189907"/>
                </a:moveTo>
                <a:lnTo>
                  <a:pt x="2736200" y="1189907"/>
                </a:lnTo>
                <a:lnTo>
                  <a:pt x="2781308" y="1190507"/>
                </a:lnTo>
                <a:lnTo>
                  <a:pt x="2826472" y="1192113"/>
                </a:lnTo>
                <a:lnTo>
                  <a:pt x="2871675" y="1194730"/>
                </a:lnTo>
                <a:lnTo>
                  <a:pt x="2916902" y="1198361"/>
                </a:lnTo>
                <a:lnTo>
                  <a:pt x="2962136" y="1203010"/>
                </a:lnTo>
                <a:lnTo>
                  <a:pt x="3007361" y="1208680"/>
                </a:lnTo>
                <a:lnTo>
                  <a:pt x="3052562" y="1215376"/>
                </a:lnTo>
                <a:lnTo>
                  <a:pt x="3097721" y="1223102"/>
                </a:lnTo>
                <a:lnTo>
                  <a:pt x="3142824" y="1231860"/>
                </a:lnTo>
                <a:lnTo>
                  <a:pt x="3187853" y="1241655"/>
                </a:lnTo>
                <a:lnTo>
                  <a:pt x="3232794" y="1252491"/>
                </a:lnTo>
                <a:lnTo>
                  <a:pt x="3277630" y="1264371"/>
                </a:lnTo>
                <a:lnTo>
                  <a:pt x="3322344" y="1277300"/>
                </a:lnTo>
                <a:lnTo>
                  <a:pt x="3366921" y="1291280"/>
                </a:lnTo>
                <a:lnTo>
                  <a:pt x="3411345" y="1306316"/>
                </a:lnTo>
                <a:lnTo>
                  <a:pt x="3455599" y="1322412"/>
                </a:lnTo>
                <a:lnTo>
                  <a:pt x="3499668" y="1339570"/>
                </a:lnTo>
                <a:lnTo>
                  <a:pt x="3543536" y="1357796"/>
                </a:lnTo>
                <a:lnTo>
                  <a:pt x="3587186" y="1377093"/>
                </a:lnTo>
                <a:lnTo>
                  <a:pt x="3630602" y="1397464"/>
                </a:lnTo>
                <a:lnTo>
                  <a:pt x="3673769" y="1418914"/>
                </a:lnTo>
                <a:lnTo>
                  <a:pt x="3716670" y="1441446"/>
                </a:lnTo>
                <a:lnTo>
                  <a:pt x="3759290" y="1465064"/>
                </a:lnTo>
                <a:lnTo>
                  <a:pt x="3801611" y="1489772"/>
                </a:lnTo>
                <a:lnTo>
                  <a:pt x="3843619" y="1515573"/>
                </a:lnTo>
                <a:lnTo>
                  <a:pt x="4972275" y="1790288"/>
                </a:lnTo>
                <a:lnTo>
                  <a:pt x="4904611" y="1189907"/>
                </a:lnTo>
                <a:close/>
              </a:path>
            </a:pathLst>
          </a:custGeom>
          <a:solidFill>
            <a:srgbClr val="000000"/>
          </a:solidFill>
        </p:spPr>
        <p:txBody>
          <a:bodyPr wrap="square" lIns="0" tIns="0" rIns="0" bIns="0" rtlCol="0"/>
          <a:lstStyle/>
          <a:p>
            <a:endParaRPr sz="1092"/>
          </a:p>
        </p:txBody>
      </p:sp>
      <p:sp>
        <p:nvSpPr>
          <p:cNvPr id="6" name="object 6"/>
          <p:cNvSpPr/>
          <p:nvPr/>
        </p:nvSpPr>
        <p:spPr>
          <a:xfrm>
            <a:off x="6585963" y="1421379"/>
            <a:ext cx="1373140" cy="1333094"/>
          </a:xfrm>
          <a:custGeom>
            <a:avLst/>
            <a:gdLst/>
            <a:ahLst/>
            <a:cxnLst/>
            <a:rect l="l" t="t" r="r" b="b"/>
            <a:pathLst>
              <a:path w="2264409" h="2198370">
                <a:moveTo>
                  <a:pt x="1547293" y="0"/>
                </a:moveTo>
                <a:lnTo>
                  <a:pt x="0" y="1728843"/>
                </a:lnTo>
                <a:lnTo>
                  <a:pt x="2264025" y="2198302"/>
                </a:lnTo>
                <a:lnTo>
                  <a:pt x="1547293" y="0"/>
                </a:lnTo>
                <a:close/>
              </a:path>
            </a:pathLst>
          </a:custGeom>
          <a:solidFill>
            <a:srgbClr val="000000"/>
          </a:solidFill>
        </p:spPr>
        <p:txBody>
          <a:bodyPr wrap="square" lIns="0" tIns="0" rIns="0" bIns="0" rtlCol="0"/>
          <a:lstStyle/>
          <a:p>
            <a:endParaRPr sz="1092"/>
          </a:p>
        </p:txBody>
      </p:sp>
      <p:sp>
        <p:nvSpPr>
          <p:cNvPr id="7" name="object 7"/>
          <p:cNvSpPr/>
          <p:nvPr/>
        </p:nvSpPr>
        <p:spPr>
          <a:xfrm>
            <a:off x="2791648" y="2443695"/>
            <a:ext cx="2224902" cy="1643456"/>
          </a:xfrm>
          <a:custGeom>
            <a:avLst/>
            <a:gdLst/>
            <a:ahLst/>
            <a:cxnLst/>
            <a:rect l="l" t="t" r="r" b="b"/>
            <a:pathLst>
              <a:path w="3669029" h="2710179">
                <a:moveTo>
                  <a:pt x="2930745" y="2344680"/>
                </a:moveTo>
                <a:lnTo>
                  <a:pt x="1171346" y="2344680"/>
                </a:lnTo>
                <a:lnTo>
                  <a:pt x="1191582" y="2390895"/>
                </a:lnTo>
                <a:lnTo>
                  <a:pt x="1215506" y="2434856"/>
                </a:lnTo>
                <a:lnTo>
                  <a:pt x="1242937" y="2476352"/>
                </a:lnTo>
                <a:lnTo>
                  <a:pt x="1273696" y="2515176"/>
                </a:lnTo>
                <a:lnTo>
                  <a:pt x="1307603" y="2551120"/>
                </a:lnTo>
                <a:lnTo>
                  <a:pt x="1344476" y="2583976"/>
                </a:lnTo>
                <a:lnTo>
                  <a:pt x="1384138" y="2613534"/>
                </a:lnTo>
                <a:lnTo>
                  <a:pt x="1426406" y="2639587"/>
                </a:lnTo>
                <a:lnTo>
                  <a:pt x="1468441" y="2660765"/>
                </a:lnTo>
                <a:lnTo>
                  <a:pt x="1511354" y="2678086"/>
                </a:lnTo>
                <a:lnTo>
                  <a:pt x="1554945" y="2691612"/>
                </a:lnTo>
                <a:lnTo>
                  <a:pt x="1599012" y="2701404"/>
                </a:lnTo>
                <a:lnTo>
                  <a:pt x="1643357" y="2707524"/>
                </a:lnTo>
                <a:lnTo>
                  <a:pt x="1687777" y="2710032"/>
                </a:lnTo>
                <a:lnTo>
                  <a:pt x="1732073" y="2708992"/>
                </a:lnTo>
                <a:lnTo>
                  <a:pt x="1776043" y="2704464"/>
                </a:lnTo>
                <a:lnTo>
                  <a:pt x="1819489" y="2696510"/>
                </a:lnTo>
                <a:lnTo>
                  <a:pt x="1862209" y="2685191"/>
                </a:lnTo>
                <a:lnTo>
                  <a:pt x="1904002" y="2670569"/>
                </a:lnTo>
                <a:lnTo>
                  <a:pt x="1944669" y="2652705"/>
                </a:lnTo>
                <a:lnTo>
                  <a:pt x="1984008" y="2631662"/>
                </a:lnTo>
                <a:lnTo>
                  <a:pt x="2021819" y="2607500"/>
                </a:lnTo>
                <a:lnTo>
                  <a:pt x="2057903" y="2580281"/>
                </a:lnTo>
                <a:lnTo>
                  <a:pt x="2092057" y="2550066"/>
                </a:lnTo>
                <a:lnTo>
                  <a:pt x="2124082" y="2516918"/>
                </a:lnTo>
                <a:lnTo>
                  <a:pt x="2153778" y="2480897"/>
                </a:lnTo>
                <a:lnTo>
                  <a:pt x="2180944" y="2442066"/>
                </a:lnTo>
                <a:lnTo>
                  <a:pt x="2205379" y="2400485"/>
                </a:lnTo>
                <a:lnTo>
                  <a:pt x="2880280" y="2400485"/>
                </a:lnTo>
                <a:lnTo>
                  <a:pt x="2896448" y="2385008"/>
                </a:lnTo>
                <a:lnTo>
                  <a:pt x="2926347" y="2350746"/>
                </a:lnTo>
                <a:lnTo>
                  <a:pt x="2930745" y="2344680"/>
                </a:lnTo>
                <a:close/>
              </a:path>
              <a:path w="3669029" h="2710179">
                <a:moveTo>
                  <a:pt x="2880280" y="2400485"/>
                </a:moveTo>
                <a:lnTo>
                  <a:pt x="2205379" y="2400485"/>
                </a:lnTo>
                <a:lnTo>
                  <a:pt x="2246296" y="2436353"/>
                </a:lnTo>
                <a:lnTo>
                  <a:pt x="2290661" y="2467221"/>
                </a:lnTo>
                <a:lnTo>
                  <a:pt x="2338042" y="2492854"/>
                </a:lnTo>
                <a:lnTo>
                  <a:pt x="2388007" y="2513019"/>
                </a:lnTo>
                <a:lnTo>
                  <a:pt x="2440126" y="2527483"/>
                </a:lnTo>
                <a:lnTo>
                  <a:pt x="2486762" y="2535267"/>
                </a:lnTo>
                <a:lnTo>
                  <a:pt x="2533105" y="2538416"/>
                </a:lnTo>
                <a:lnTo>
                  <a:pt x="2578908" y="2537093"/>
                </a:lnTo>
                <a:lnTo>
                  <a:pt x="2623926" y="2531461"/>
                </a:lnTo>
                <a:lnTo>
                  <a:pt x="2667914" y="2521681"/>
                </a:lnTo>
                <a:lnTo>
                  <a:pt x="2710625" y="2507917"/>
                </a:lnTo>
                <a:lnTo>
                  <a:pt x="2751815" y="2490330"/>
                </a:lnTo>
                <a:lnTo>
                  <a:pt x="2791238" y="2469084"/>
                </a:lnTo>
                <a:lnTo>
                  <a:pt x="2828648" y="2444340"/>
                </a:lnTo>
                <a:lnTo>
                  <a:pt x="2863800" y="2416260"/>
                </a:lnTo>
                <a:lnTo>
                  <a:pt x="2880280" y="2400485"/>
                </a:lnTo>
                <a:close/>
              </a:path>
              <a:path w="3669029" h="2710179">
                <a:moveTo>
                  <a:pt x="398264" y="574403"/>
                </a:moveTo>
                <a:lnTo>
                  <a:pt x="349090" y="579767"/>
                </a:lnTo>
                <a:lnTo>
                  <a:pt x="301269" y="591745"/>
                </a:lnTo>
                <a:lnTo>
                  <a:pt x="255426" y="610087"/>
                </a:lnTo>
                <a:lnTo>
                  <a:pt x="212184" y="634544"/>
                </a:lnTo>
                <a:lnTo>
                  <a:pt x="172166" y="664866"/>
                </a:lnTo>
                <a:lnTo>
                  <a:pt x="135996" y="700804"/>
                </a:lnTo>
                <a:lnTo>
                  <a:pt x="106846" y="738291"/>
                </a:lnTo>
                <a:lnTo>
                  <a:pt x="82922" y="778247"/>
                </a:lnTo>
                <a:lnTo>
                  <a:pt x="64201" y="820170"/>
                </a:lnTo>
                <a:lnTo>
                  <a:pt x="50663" y="863556"/>
                </a:lnTo>
                <a:lnTo>
                  <a:pt x="42287" y="907904"/>
                </a:lnTo>
                <a:lnTo>
                  <a:pt x="39051" y="952710"/>
                </a:lnTo>
                <a:lnTo>
                  <a:pt x="40935" y="997473"/>
                </a:lnTo>
                <a:lnTo>
                  <a:pt x="47917" y="1041690"/>
                </a:lnTo>
                <a:lnTo>
                  <a:pt x="59976" y="1084858"/>
                </a:lnTo>
                <a:lnTo>
                  <a:pt x="77091" y="1126475"/>
                </a:lnTo>
                <a:lnTo>
                  <a:pt x="99240" y="1166039"/>
                </a:lnTo>
                <a:lnTo>
                  <a:pt x="126404" y="1203047"/>
                </a:lnTo>
                <a:lnTo>
                  <a:pt x="158559" y="1236996"/>
                </a:lnTo>
                <a:lnTo>
                  <a:pt x="122242" y="1266780"/>
                </a:lnTo>
                <a:lnTo>
                  <a:pt x="90104" y="1300589"/>
                </a:lnTo>
                <a:lnTo>
                  <a:pt x="62414" y="1337951"/>
                </a:lnTo>
                <a:lnTo>
                  <a:pt x="39438" y="1378395"/>
                </a:lnTo>
                <a:lnTo>
                  <a:pt x="21445" y="1421450"/>
                </a:lnTo>
                <a:lnTo>
                  <a:pt x="8703" y="1466643"/>
                </a:lnTo>
                <a:lnTo>
                  <a:pt x="1479" y="1513504"/>
                </a:lnTo>
                <a:lnTo>
                  <a:pt x="0" y="1561016"/>
                </a:lnTo>
                <a:lnTo>
                  <a:pt x="4190" y="1607253"/>
                </a:lnTo>
                <a:lnTo>
                  <a:pt x="13739" y="1651831"/>
                </a:lnTo>
                <a:lnTo>
                  <a:pt x="28334" y="1694368"/>
                </a:lnTo>
                <a:lnTo>
                  <a:pt x="47661" y="1734480"/>
                </a:lnTo>
                <a:lnTo>
                  <a:pt x="71408" y="1771785"/>
                </a:lnTo>
                <a:lnTo>
                  <a:pt x="99262" y="1805900"/>
                </a:lnTo>
                <a:lnTo>
                  <a:pt x="130911" y="1836441"/>
                </a:lnTo>
                <a:lnTo>
                  <a:pt x="166043" y="1863026"/>
                </a:lnTo>
                <a:lnTo>
                  <a:pt x="204343" y="1885272"/>
                </a:lnTo>
                <a:lnTo>
                  <a:pt x="245500" y="1902796"/>
                </a:lnTo>
                <a:lnTo>
                  <a:pt x="289202" y="1915215"/>
                </a:lnTo>
                <a:lnTo>
                  <a:pt x="335134" y="1922146"/>
                </a:lnTo>
                <a:lnTo>
                  <a:pt x="336518" y="1926593"/>
                </a:lnTo>
                <a:lnTo>
                  <a:pt x="356112" y="1980203"/>
                </a:lnTo>
                <a:lnTo>
                  <a:pt x="375557" y="2022995"/>
                </a:lnTo>
                <a:lnTo>
                  <a:pt x="397618" y="2063750"/>
                </a:lnTo>
                <a:lnTo>
                  <a:pt x="422154" y="2102401"/>
                </a:lnTo>
                <a:lnTo>
                  <a:pt x="449024" y="2138877"/>
                </a:lnTo>
                <a:lnTo>
                  <a:pt x="478087" y="2173109"/>
                </a:lnTo>
                <a:lnTo>
                  <a:pt x="509203" y="2205029"/>
                </a:lnTo>
                <a:lnTo>
                  <a:pt x="542231" y="2234566"/>
                </a:lnTo>
                <a:lnTo>
                  <a:pt x="577030" y="2261652"/>
                </a:lnTo>
                <a:lnTo>
                  <a:pt x="613460" y="2286217"/>
                </a:lnTo>
                <a:lnTo>
                  <a:pt x="651378" y="2308193"/>
                </a:lnTo>
                <a:lnTo>
                  <a:pt x="690646" y="2327509"/>
                </a:lnTo>
                <a:lnTo>
                  <a:pt x="731122" y="2344097"/>
                </a:lnTo>
                <a:lnTo>
                  <a:pt x="772665" y="2357887"/>
                </a:lnTo>
                <a:lnTo>
                  <a:pt x="815134" y="2368811"/>
                </a:lnTo>
                <a:lnTo>
                  <a:pt x="858389" y="2376798"/>
                </a:lnTo>
                <a:lnTo>
                  <a:pt x="902289" y="2381780"/>
                </a:lnTo>
                <a:lnTo>
                  <a:pt x="946693" y="2383687"/>
                </a:lnTo>
                <a:lnTo>
                  <a:pt x="991460" y="2382450"/>
                </a:lnTo>
                <a:lnTo>
                  <a:pt x="1036450" y="2378000"/>
                </a:lnTo>
                <a:lnTo>
                  <a:pt x="1081521" y="2370268"/>
                </a:lnTo>
                <a:lnTo>
                  <a:pt x="1126534" y="2359184"/>
                </a:lnTo>
                <a:lnTo>
                  <a:pt x="1171346" y="2344680"/>
                </a:lnTo>
                <a:lnTo>
                  <a:pt x="2930745" y="2344680"/>
                </a:lnTo>
                <a:lnTo>
                  <a:pt x="2953251" y="2313635"/>
                </a:lnTo>
                <a:lnTo>
                  <a:pt x="2976915" y="2273839"/>
                </a:lnTo>
                <a:lnTo>
                  <a:pt x="2997093" y="2231520"/>
                </a:lnTo>
                <a:lnTo>
                  <a:pt x="3013540" y="2186840"/>
                </a:lnTo>
                <a:lnTo>
                  <a:pt x="3026009" y="2139961"/>
                </a:lnTo>
                <a:lnTo>
                  <a:pt x="3086366" y="2139961"/>
                </a:lnTo>
                <a:lnTo>
                  <a:pt x="3172805" y="2129480"/>
                </a:lnTo>
                <a:lnTo>
                  <a:pt x="3220533" y="2117518"/>
                </a:lnTo>
                <a:lnTo>
                  <a:pt x="3267218" y="2101413"/>
                </a:lnTo>
                <a:lnTo>
                  <a:pt x="3312596" y="2081217"/>
                </a:lnTo>
                <a:lnTo>
                  <a:pt x="3354367" y="2058261"/>
                </a:lnTo>
                <a:lnTo>
                  <a:pt x="3393594" y="2032359"/>
                </a:lnTo>
                <a:lnTo>
                  <a:pt x="3430210" y="2003712"/>
                </a:lnTo>
                <a:lnTo>
                  <a:pt x="3464143" y="1972525"/>
                </a:lnTo>
                <a:lnTo>
                  <a:pt x="3495323" y="1939000"/>
                </a:lnTo>
                <a:lnTo>
                  <a:pt x="3523681" y="1903339"/>
                </a:lnTo>
                <a:lnTo>
                  <a:pt x="3549146" y="1865745"/>
                </a:lnTo>
                <a:lnTo>
                  <a:pt x="3571648" y="1826421"/>
                </a:lnTo>
                <a:lnTo>
                  <a:pt x="3591117" y="1785570"/>
                </a:lnTo>
                <a:lnTo>
                  <a:pt x="3607482" y="1743395"/>
                </a:lnTo>
                <a:lnTo>
                  <a:pt x="3620674" y="1700098"/>
                </a:lnTo>
                <a:lnTo>
                  <a:pt x="3630623" y="1655882"/>
                </a:lnTo>
                <a:lnTo>
                  <a:pt x="3637259" y="1610950"/>
                </a:lnTo>
                <a:lnTo>
                  <a:pt x="3640510" y="1565504"/>
                </a:lnTo>
                <a:lnTo>
                  <a:pt x="3640308" y="1519748"/>
                </a:lnTo>
                <a:lnTo>
                  <a:pt x="3636582" y="1473884"/>
                </a:lnTo>
                <a:lnTo>
                  <a:pt x="3629262" y="1428114"/>
                </a:lnTo>
                <a:lnTo>
                  <a:pt x="3618278" y="1382642"/>
                </a:lnTo>
                <a:lnTo>
                  <a:pt x="3603560" y="1337671"/>
                </a:lnTo>
                <a:lnTo>
                  <a:pt x="3585037" y="1293403"/>
                </a:lnTo>
                <a:lnTo>
                  <a:pt x="3593926" y="1279943"/>
                </a:lnTo>
                <a:lnTo>
                  <a:pt x="3617797" y="1237817"/>
                </a:lnTo>
                <a:lnTo>
                  <a:pt x="3636989" y="1194300"/>
                </a:lnTo>
                <a:lnTo>
                  <a:pt x="3651551" y="1149924"/>
                </a:lnTo>
                <a:lnTo>
                  <a:pt x="3661580" y="1105000"/>
                </a:lnTo>
                <a:lnTo>
                  <a:pt x="3667174" y="1059844"/>
                </a:lnTo>
                <a:lnTo>
                  <a:pt x="3668430" y="1014769"/>
                </a:lnTo>
                <a:lnTo>
                  <a:pt x="3665445" y="970088"/>
                </a:lnTo>
                <a:lnTo>
                  <a:pt x="3658317" y="926114"/>
                </a:lnTo>
                <a:lnTo>
                  <a:pt x="3647144" y="883162"/>
                </a:lnTo>
                <a:lnTo>
                  <a:pt x="3632023" y="841545"/>
                </a:lnTo>
                <a:lnTo>
                  <a:pt x="3613052" y="801577"/>
                </a:lnTo>
                <a:lnTo>
                  <a:pt x="3590327" y="763571"/>
                </a:lnTo>
                <a:lnTo>
                  <a:pt x="3563947" y="727840"/>
                </a:lnTo>
                <a:lnTo>
                  <a:pt x="3534010" y="694699"/>
                </a:lnTo>
                <a:lnTo>
                  <a:pt x="3500611" y="664461"/>
                </a:lnTo>
                <a:lnTo>
                  <a:pt x="3463850" y="637440"/>
                </a:lnTo>
                <a:lnTo>
                  <a:pt x="3423823" y="613949"/>
                </a:lnTo>
                <a:lnTo>
                  <a:pt x="3422885" y="575901"/>
                </a:lnTo>
                <a:lnTo>
                  <a:pt x="448167" y="575901"/>
                </a:lnTo>
                <a:lnTo>
                  <a:pt x="398264" y="574403"/>
                </a:lnTo>
                <a:close/>
              </a:path>
              <a:path w="3669029" h="2710179">
                <a:moveTo>
                  <a:pt x="3086366" y="2139961"/>
                </a:moveTo>
                <a:lnTo>
                  <a:pt x="3026009" y="2139961"/>
                </a:lnTo>
                <a:lnTo>
                  <a:pt x="3075278" y="2140755"/>
                </a:lnTo>
                <a:lnTo>
                  <a:pt x="3086366" y="2139961"/>
                </a:lnTo>
                <a:close/>
              </a:path>
              <a:path w="3669029" h="2710179">
                <a:moveTo>
                  <a:pt x="1020895" y="19416"/>
                </a:moveTo>
                <a:lnTo>
                  <a:pt x="974647" y="22063"/>
                </a:lnTo>
                <a:lnTo>
                  <a:pt x="929320" y="28423"/>
                </a:lnTo>
                <a:lnTo>
                  <a:pt x="885071" y="38355"/>
                </a:lnTo>
                <a:lnTo>
                  <a:pt x="842060" y="51718"/>
                </a:lnTo>
                <a:lnTo>
                  <a:pt x="800443" y="68371"/>
                </a:lnTo>
                <a:lnTo>
                  <a:pt x="760381" y="88174"/>
                </a:lnTo>
                <a:lnTo>
                  <a:pt x="722030" y="110986"/>
                </a:lnTo>
                <a:lnTo>
                  <a:pt x="685549" y="136665"/>
                </a:lnTo>
                <a:lnTo>
                  <a:pt x="651096" y="165071"/>
                </a:lnTo>
                <a:lnTo>
                  <a:pt x="618830" y="196063"/>
                </a:lnTo>
                <a:lnTo>
                  <a:pt x="588909" y="229500"/>
                </a:lnTo>
                <a:lnTo>
                  <a:pt x="561491" y="265241"/>
                </a:lnTo>
                <a:lnTo>
                  <a:pt x="536735" y="303146"/>
                </a:lnTo>
                <a:lnTo>
                  <a:pt x="514798" y="343072"/>
                </a:lnTo>
                <a:lnTo>
                  <a:pt x="495838" y="384880"/>
                </a:lnTo>
                <a:lnTo>
                  <a:pt x="480016" y="428428"/>
                </a:lnTo>
                <a:lnTo>
                  <a:pt x="467487" y="473576"/>
                </a:lnTo>
                <a:lnTo>
                  <a:pt x="458411" y="520183"/>
                </a:lnTo>
                <a:lnTo>
                  <a:pt x="452946" y="568107"/>
                </a:lnTo>
                <a:lnTo>
                  <a:pt x="448167" y="575901"/>
                </a:lnTo>
                <a:lnTo>
                  <a:pt x="3422885" y="575901"/>
                </a:lnTo>
                <a:lnTo>
                  <a:pt x="3422624" y="565319"/>
                </a:lnTo>
                <a:lnTo>
                  <a:pt x="3416009" y="517522"/>
                </a:lnTo>
                <a:lnTo>
                  <a:pt x="3404121" y="471014"/>
                </a:lnTo>
                <a:lnTo>
                  <a:pt x="3387106" y="426248"/>
                </a:lnTo>
                <a:lnTo>
                  <a:pt x="3365107" y="383681"/>
                </a:lnTo>
                <a:lnTo>
                  <a:pt x="3338269" y="343766"/>
                </a:lnTo>
                <a:lnTo>
                  <a:pt x="3306722" y="306896"/>
                </a:lnTo>
                <a:lnTo>
                  <a:pt x="3271941" y="274710"/>
                </a:lnTo>
                <a:lnTo>
                  <a:pt x="3269784" y="273134"/>
                </a:lnTo>
                <a:lnTo>
                  <a:pt x="2760221" y="273134"/>
                </a:lnTo>
                <a:lnTo>
                  <a:pt x="2740029" y="235219"/>
                </a:lnTo>
                <a:lnTo>
                  <a:pt x="2719109" y="204858"/>
                </a:lnTo>
                <a:lnTo>
                  <a:pt x="2135672" y="204858"/>
                </a:lnTo>
                <a:lnTo>
                  <a:pt x="2116703" y="177703"/>
                </a:lnTo>
                <a:lnTo>
                  <a:pt x="2109818" y="169230"/>
                </a:lnTo>
                <a:lnTo>
                  <a:pt x="1411305" y="169230"/>
                </a:lnTo>
                <a:lnTo>
                  <a:pt x="1374633" y="138021"/>
                </a:lnTo>
                <a:lnTo>
                  <a:pt x="1335721" y="110226"/>
                </a:lnTo>
                <a:lnTo>
                  <a:pt x="1294795" y="85941"/>
                </a:lnTo>
                <a:lnTo>
                  <a:pt x="1252083" y="65266"/>
                </a:lnTo>
                <a:lnTo>
                  <a:pt x="1207811" y="48299"/>
                </a:lnTo>
                <a:lnTo>
                  <a:pt x="1162207" y="35137"/>
                </a:lnTo>
                <a:lnTo>
                  <a:pt x="1115495" y="25879"/>
                </a:lnTo>
                <a:lnTo>
                  <a:pt x="1067905" y="20624"/>
                </a:lnTo>
                <a:lnTo>
                  <a:pt x="1020895" y="19416"/>
                </a:lnTo>
                <a:close/>
              </a:path>
              <a:path w="3669029" h="2710179">
                <a:moveTo>
                  <a:pt x="3019638" y="182930"/>
                </a:moveTo>
                <a:lnTo>
                  <a:pt x="2974366" y="185017"/>
                </a:lnTo>
                <a:lnTo>
                  <a:pt x="2929330" y="192212"/>
                </a:lnTo>
                <a:lnTo>
                  <a:pt x="2884964" y="204569"/>
                </a:lnTo>
                <a:lnTo>
                  <a:pt x="2841701" y="222139"/>
                </a:lnTo>
                <a:lnTo>
                  <a:pt x="2799975" y="244977"/>
                </a:lnTo>
                <a:lnTo>
                  <a:pt x="2760221" y="273134"/>
                </a:lnTo>
                <a:lnTo>
                  <a:pt x="3269784" y="273134"/>
                </a:lnTo>
                <a:lnTo>
                  <a:pt x="3234361" y="247261"/>
                </a:lnTo>
                <a:lnTo>
                  <a:pt x="3194414" y="224603"/>
                </a:lnTo>
                <a:lnTo>
                  <a:pt x="3152535" y="206788"/>
                </a:lnTo>
                <a:lnTo>
                  <a:pt x="3109156" y="193868"/>
                </a:lnTo>
                <a:lnTo>
                  <a:pt x="3064713" y="185898"/>
                </a:lnTo>
                <a:lnTo>
                  <a:pt x="3019638" y="182930"/>
                </a:lnTo>
                <a:close/>
              </a:path>
              <a:path w="3669029" h="2710179">
                <a:moveTo>
                  <a:pt x="2449537" y="59418"/>
                </a:moveTo>
                <a:lnTo>
                  <a:pt x="2405746" y="59627"/>
                </a:lnTo>
                <a:lnTo>
                  <a:pt x="2362282" y="65093"/>
                </a:lnTo>
                <a:lnTo>
                  <a:pt x="2319632" y="75755"/>
                </a:lnTo>
                <a:lnTo>
                  <a:pt x="2278283" y="91551"/>
                </a:lnTo>
                <a:lnTo>
                  <a:pt x="2238726" y="112421"/>
                </a:lnTo>
                <a:lnTo>
                  <a:pt x="2201446" y="138303"/>
                </a:lnTo>
                <a:lnTo>
                  <a:pt x="2166932" y="169136"/>
                </a:lnTo>
                <a:lnTo>
                  <a:pt x="2135672" y="204858"/>
                </a:lnTo>
                <a:lnTo>
                  <a:pt x="2719109" y="204858"/>
                </a:lnTo>
                <a:lnTo>
                  <a:pt x="2687818" y="168014"/>
                </a:lnTo>
                <a:lnTo>
                  <a:pt x="2656312" y="139384"/>
                </a:lnTo>
                <a:lnTo>
                  <a:pt x="2618207" y="112385"/>
                </a:lnTo>
                <a:lnTo>
                  <a:pt x="2577990" y="90951"/>
                </a:lnTo>
                <a:lnTo>
                  <a:pt x="2536147" y="75019"/>
                </a:lnTo>
                <a:lnTo>
                  <a:pt x="2493167" y="64529"/>
                </a:lnTo>
                <a:lnTo>
                  <a:pt x="2449537" y="59418"/>
                </a:lnTo>
                <a:close/>
              </a:path>
              <a:path w="3669029" h="2710179">
                <a:moveTo>
                  <a:pt x="1762234" y="0"/>
                </a:moveTo>
                <a:lnTo>
                  <a:pt x="1718833" y="2182"/>
                </a:lnTo>
                <a:lnTo>
                  <a:pt x="1675787" y="8595"/>
                </a:lnTo>
                <a:lnTo>
                  <a:pt x="1633415" y="19205"/>
                </a:lnTo>
                <a:lnTo>
                  <a:pt x="1592038" y="33980"/>
                </a:lnTo>
                <a:lnTo>
                  <a:pt x="1551977" y="52890"/>
                </a:lnTo>
                <a:lnTo>
                  <a:pt x="1513553" y="75901"/>
                </a:lnTo>
                <a:lnTo>
                  <a:pt x="1477086" y="102983"/>
                </a:lnTo>
                <a:lnTo>
                  <a:pt x="1442896" y="134103"/>
                </a:lnTo>
                <a:lnTo>
                  <a:pt x="1411305" y="169230"/>
                </a:lnTo>
                <a:lnTo>
                  <a:pt x="2109818" y="169230"/>
                </a:lnTo>
                <a:lnTo>
                  <a:pt x="2073298" y="128089"/>
                </a:lnTo>
                <a:lnTo>
                  <a:pt x="2012128" y="77508"/>
                </a:lnTo>
                <a:lnTo>
                  <a:pt x="1973333" y="53644"/>
                </a:lnTo>
                <a:lnTo>
                  <a:pt x="1932969" y="34201"/>
                </a:lnTo>
                <a:lnTo>
                  <a:pt x="1891357" y="19147"/>
                </a:lnTo>
                <a:lnTo>
                  <a:pt x="1848817" y="8450"/>
                </a:lnTo>
                <a:lnTo>
                  <a:pt x="1805669" y="2078"/>
                </a:lnTo>
                <a:lnTo>
                  <a:pt x="1762234" y="0"/>
                </a:lnTo>
                <a:close/>
              </a:path>
            </a:pathLst>
          </a:custGeom>
          <a:solidFill>
            <a:srgbClr val="E62D2A"/>
          </a:solidFill>
        </p:spPr>
        <p:txBody>
          <a:bodyPr wrap="square" lIns="0" tIns="0" rIns="0" bIns="0" rtlCol="0"/>
          <a:lstStyle/>
          <a:p>
            <a:endParaRPr sz="1092"/>
          </a:p>
        </p:txBody>
      </p:sp>
      <p:sp>
        <p:nvSpPr>
          <p:cNvPr id="8" name="object 8"/>
          <p:cNvSpPr txBox="1"/>
          <p:nvPr/>
        </p:nvSpPr>
        <p:spPr>
          <a:xfrm>
            <a:off x="3223695" y="2656910"/>
            <a:ext cx="1554124" cy="1217026"/>
          </a:xfrm>
          <a:prstGeom prst="rect">
            <a:avLst/>
          </a:prstGeom>
        </p:spPr>
        <p:txBody>
          <a:bodyPr vert="horz" wrap="square" lIns="0" tIns="8471" rIns="0" bIns="0" rtlCol="0">
            <a:spAutoFit/>
          </a:bodyPr>
          <a:lstStyle/>
          <a:p>
            <a:pPr marL="7701">
              <a:spcBef>
                <a:spcPts val="67"/>
              </a:spcBef>
            </a:pPr>
            <a:r>
              <a:rPr sz="7853" spc="-1692" dirty="0">
                <a:solidFill>
                  <a:srgbClr val="FFFFFF"/>
                </a:solidFill>
                <a:latin typeface="Arial Black"/>
                <a:cs typeface="Arial Black"/>
              </a:rPr>
              <a:t>Q</a:t>
            </a:r>
            <a:r>
              <a:rPr lang="en-CA" sz="7853" spc="-1692" dirty="0">
                <a:solidFill>
                  <a:srgbClr val="FFFFFF"/>
                </a:solidFill>
                <a:latin typeface="Arial Black"/>
                <a:cs typeface="Arial Black"/>
              </a:rPr>
              <a:t> </a:t>
            </a:r>
            <a:r>
              <a:rPr sz="7853" spc="-1692" dirty="0">
                <a:solidFill>
                  <a:srgbClr val="FFFFFF"/>
                </a:solidFill>
                <a:latin typeface="Arial Black"/>
                <a:cs typeface="Arial Black"/>
              </a:rPr>
              <a:t>?</a:t>
            </a:r>
            <a:endParaRPr sz="7853" dirty="0">
              <a:latin typeface="Arial Black"/>
              <a:cs typeface="Arial Black"/>
            </a:endParaRPr>
          </a:p>
        </p:txBody>
      </p:sp>
      <p:sp>
        <p:nvSpPr>
          <p:cNvPr id="9" name="object 9"/>
          <p:cNvSpPr/>
          <p:nvPr/>
        </p:nvSpPr>
        <p:spPr>
          <a:xfrm>
            <a:off x="7509133" y="2674790"/>
            <a:ext cx="1915696" cy="1448228"/>
          </a:xfrm>
          <a:custGeom>
            <a:avLst/>
            <a:gdLst/>
            <a:ahLst/>
            <a:cxnLst/>
            <a:rect l="l" t="t" r="r" b="b"/>
            <a:pathLst>
              <a:path w="3159125" h="2388234">
                <a:moveTo>
                  <a:pt x="1483865" y="2258503"/>
                </a:moveTo>
                <a:lnTo>
                  <a:pt x="977694" y="2258503"/>
                </a:lnTo>
                <a:lnTo>
                  <a:pt x="1001401" y="2286997"/>
                </a:lnTo>
                <a:lnTo>
                  <a:pt x="1057268" y="2334604"/>
                </a:lnTo>
                <a:lnTo>
                  <a:pt x="1132581" y="2371727"/>
                </a:lnTo>
                <a:lnTo>
                  <a:pt x="1177296" y="2383149"/>
                </a:lnTo>
                <a:lnTo>
                  <a:pt x="1222367" y="2387741"/>
                </a:lnTo>
                <a:lnTo>
                  <a:pt x="1267135" y="2385731"/>
                </a:lnTo>
                <a:lnTo>
                  <a:pt x="1310936" y="2377346"/>
                </a:lnTo>
                <a:lnTo>
                  <a:pt x="1353111" y="2362816"/>
                </a:lnTo>
                <a:lnTo>
                  <a:pt x="1392997" y="2342368"/>
                </a:lnTo>
                <a:lnTo>
                  <a:pt x="1429934" y="2316229"/>
                </a:lnTo>
                <a:lnTo>
                  <a:pt x="1463259" y="2284628"/>
                </a:lnTo>
                <a:lnTo>
                  <a:pt x="1483865" y="2258503"/>
                </a:lnTo>
                <a:close/>
              </a:path>
              <a:path w="3159125" h="2388234">
                <a:moveTo>
                  <a:pt x="850609" y="295756"/>
                </a:moveTo>
                <a:lnTo>
                  <a:pt x="804557" y="297927"/>
                </a:lnTo>
                <a:lnTo>
                  <a:pt x="759902" y="305033"/>
                </a:lnTo>
                <a:lnTo>
                  <a:pt x="716905" y="316812"/>
                </a:lnTo>
                <a:lnTo>
                  <a:pt x="675824" y="333000"/>
                </a:lnTo>
                <a:lnTo>
                  <a:pt x="636921" y="353335"/>
                </a:lnTo>
                <a:lnTo>
                  <a:pt x="600454" y="377554"/>
                </a:lnTo>
                <a:lnTo>
                  <a:pt x="566683" y="405394"/>
                </a:lnTo>
                <a:lnTo>
                  <a:pt x="535869" y="436591"/>
                </a:lnTo>
                <a:lnTo>
                  <a:pt x="508270" y="470883"/>
                </a:lnTo>
                <a:lnTo>
                  <a:pt x="484147" y="508007"/>
                </a:lnTo>
                <a:lnTo>
                  <a:pt x="463760" y="547699"/>
                </a:lnTo>
                <a:lnTo>
                  <a:pt x="447367" y="589697"/>
                </a:lnTo>
                <a:lnTo>
                  <a:pt x="435230" y="633737"/>
                </a:lnTo>
                <a:lnTo>
                  <a:pt x="427607" y="679557"/>
                </a:lnTo>
                <a:lnTo>
                  <a:pt x="424758" y="726894"/>
                </a:lnTo>
                <a:lnTo>
                  <a:pt x="374839" y="736962"/>
                </a:lnTo>
                <a:lnTo>
                  <a:pt x="326377" y="752184"/>
                </a:lnTo>
                <a:lnTo>
                  <a:pt x="279740" y="772400"/>
                </a:lnTo>
                <a:lnTo>
                  <a:pt x="235296" y="797449"/>
                </a:lnTo>
                <a:lnTo>
                  <a:pt x="193414" y="827172"/>
                </a:lnTo>
                <a:lnTo>
                  <a:pt x="157003" y="858904"/>
                </a:lnTo>
                <a:lnTo>
                  <a:pt x="124284" y="893418"/>
                </a:lnTo>
                <a:lnTo>
                  <a:pt x="95294" y="930415"/>
                </a:lnTo>
                <a:lnTo>
                  <a:pt x="70073" y="969595"/>
                </a:lnTo>
                <a:lnTo>
                  <a:pt x="48657" y="1010659"/>
                </a:lnTo>
                <a:lnTo>
                  <a:pt x="31085" y="1053308"/>
                </a:lnTo>
                <a:lnTo>
                  <a:pt x="17395" y="1097243"/>
                </a:lnTo>
                <a:lnTo>
                  <a:pt x="7625" y="1142164"/>
                </a:lnTo>
                <a:lnTo>
                  <a:pt x="1814" y="1187772"/>
                </a:lnTo>
                <a:lnTo>
                  <a:pt x="0" y="1233767"/>
                </a:lnTo>
                <a:lnTo>
                  <a:pt x="2220" y="1279850"/>
                </a:lnTo>
                <a:lnTo>
                  <a:pt x="8512" y="1325722"/>
                </a:lnTo>
                <a:lnTo>
                  <a:pt x="18916" y="1371084"/>
                </a:lnTo>
                <a:lnTo>
                  <a:pt x="33468" y="1415636"/>
                </a:lnTo>
                <a:lnTo>
                  <a:pt x="52208" y="1459079"/>
                </a:lnTo>
                <a:lnTo>
                  <a:pt x="75173" y="1501113"/>
                </a:lnTo>
                <a:lnTo>
                  <a:pt x="102401" y="1541440"/>
                </a:lnTo>
                <a:lnTo>
                  <a:pt x="97274" y="1554391"/>
                </a:lnTo>
                <a:lnTo>
                  <a:pt x="84570" y="1594228"/>
                </a:lnTo>
                <a:lnTo>
                  <a:pt x="75165" y="1640152"/>
                </a:lnTo>
                <a:lnTo>
                  <a:pt x="71032" y="1685913"/>
                </a:lnTo>
                <a:lnTo>
                  <a:pt x="71967" y="1731139"/>
                </a:lnTo>
                <a:lnTo>
                  <a:pt x="77764" y="1775461"/>
                </a:lnTo>
                <a:lnTo>
                  <a:pt x="88219" y="1818507"/>
                </a:lnTo>
                <a:lnTo>
                  <a:pt x="103125" y="1859910"/>
                </a:lnTo>
                <a:lnTo>
                  <a:pt x="122278" y="1899297"/>
                </a:lnTo>
                <a:lnTo>
                  <a:pt x="145472" y="1936299"/>
                </a:lnTo>
                <a:lnTo>
                  <a:pt x="172504" y="1970546"/>
                </a:lnTo>
                <a:lnTo>
                  <a:pt x="203166" y="2001668"/>
                </a:lnTo>
                <a:lnTo>
                  <a:pt x="237255" y="2029295"/>
                </a:lnTo>
                <a:lnTo>
                  <a:pt x="274565" y="2053056"/>
                </a:lnTo>
                <a:lnTo>
                  <a:pt x="314891" y="2072582"/>
                </a:lnTo>
                <a:lnTo>
                  <a:pt x="358027" y="2087502"/>
                </a:lnTo>
                <a:lnTo>
                  <a:pt x="370055" y="2136404"/>
                </a:lnTo>
                <a:lnTo>
                  <a:pt x="388392" y="2182811"/>
                </a:lnTo>
                <a:lnTo>
                  <a:pt x="412687" y="2226102"/>
                </a:lnTo>
                <a:lnTo>
                  <a:pt x="442594" y="2265657"/>
                </a:lnTo>
                <a:lnTo>
                  <a:pt x="477762" y="2300855"/>
                </a:lnTo>
                <a:lnTo>
                  <a:pt x="516572" y="2330287"/>
                </a:lnTo>
                <a:lnTo>
                  <a:pt x="557887" y="2353557"/>
                </a:lnTo>
                <a:lnTo>
                  <a:pt x="601109" y="2370717"/>
                </a:lnTo>
                <a:lnTo>
                  <a:pt x="645644" y="2381817"/>
                </a:lnTo>
                <a:lnTo>
                  <a:pt x="690895" y="2386907"/>
                </a:lnTo>
                <a:lnTo>
                  <a:pt x="736268" y="2386037"/>
                </a:lnTo>
                <a:lnTo>
                  <a:pt x="781167" y="2379259"/>
                </a:lnTo>
                <a:lnTo>
                  <a:pt x="824995" y="2366623"/>
                </a:lnTo>
                <a:lnTo>
                  <a:pt x="867157" y="2348178"/>
                </a:lnTo>
                <a:lnTo>
                  <a:pt x="907059" y="2323977"/>
                </a:lnTo>
                <a:lnTo>
                  <a:pt x="944103" y="2294068"/>
                </a:lnTo>
                <a:lnTo>
                  <a:pt x="977694" y="2258503"/>
                </a:lnTo>
                <a:lnTo>
                  <a:pt x="1483865" y="2258503"/>
                </a:lnTo>
                <a:lnTo>
                  <a:pt x="1492312" y="2247792"/>
                </a:lnTo>
                <a:lnTo>
                  <a:pt x="1516432" y="2205949"/>
                </a:lnTo>
                <a:lnTo>
                  <a:pt x="2061977" y="2205949"/>
                </a:lnTo>
                <a:lnTo>
                  <a:pt x="2078104" y="2189714"/>
                </a:lnTo>
                <a:lnTo>
                  <a:pt x="2108037" y="2151105"/>
                </a:lnTo>
                <a:lnTo>
                  <a:pt x="2133596" y="2108162"/>
                </a:lnTo>
                <a:lnTo>
                  <a:pt x="2631824" y="2108162"/>
                </a:lnTo>
                <a:lnTo>
                  <a:pt x="2698541" y="2060284"/>
                </a:lnTo>
                <a:lnTo>
                  <a:pt x="2731511" y="2029253"/>
                </a:lnTo>
                <a:lnTo>
                  <a:pt x="2761563" y="1995371"/>
                </a:lnTo>
                <a:lnTo>
                  <a:pt x="2788522" y="1958877"/>
                </a:lnTo>
                <a:lnTo>
                  <a:pt x="2812209" y="1920011"/>
                </a:lnTo>
                <a:lnTo>
                  <a:pt x="2832449" y="1879012"/>
                </a:lnTo>
                <a:lnTo>
                  <a:pt x="2849064" y="1836120"/>
                </a:lnTo>
                <a:lnTo>
                  <a:pt x="2861877" y="1791575"/>
                </a:lnTo>
                <a:lnTo>
                  <a:pt x="2870711" y="1745615"/>
                </a:lnTo>
                <a:lnTo>
                  <a:pt x="2875390" y="1698481"/>
                </a:lnTo>
                <a:lnTo>
                  <a:pt x="2875737" y="1650411"/>
                </a:lnTo>
                <a:lnTo>
                  <a:pt x="2871574" y="1601646"/>
                </a:lnTo>
                <a:lnTo>
                  <a:pt x="2874223" y="1594214"/>
                </a:lnTo>
                <a:lnTo>
                  <a:pt x="2923468" y="1584851"/>
                </a:lnTo>
                <a:lnTo>
                  <a:pt x="2970121" y="1567838"/>
                </a:lnTo>
                <a:lnTo>
                  <a:pt x="3013415" y="1543684"/>
                </a:lnTo>
                <a:lnTo>
                  <a:pt x="3052585" y="1512898"/>
                </a:lnTo>
                <a:lnTo>
                  <a:pt x="3086867" y="1475992"/>
                </a:lnTo>
                <a:lnTo>
                  <a:pt x="3115493" y="1433474"/>
                </a:lnTo>
                <a:lnTo>
                  <a:pt x="3136220" y="1389792"/>
                </a:lnTo>
                <a:lnTo>
                  <a:pt x="3150212" y="1344589"/>
                </a:lnTo>
                <a:lnTo>
                  <a:pt x="3157645" y="1298561"/>
                </a:lnTo>
                <a:lnTo>
                  <a:pt x="3158694" y="1252404"/>
                </a:lnTo>
                <a:lnTo>
                  <a:pt x="3153534" y="1206812"/>
                </a:lnTo>
                <a:lnTo>
                  <a:pt x="3142341" y="1162481"/>
                </a:lnTo>
                <a:lnTo>
                  <a:pt x="3125291" y="1120105"/>
                </a:lnTo>
                <a:lnTo>
                  <a:pt x="3102559" y="1080381"/>
                </a:lnTo>
                <a:lnTo>
                  <a:pt x="3074322" y="1044003"/>
                </a:lnTo>
                <a:lnTo>
                  <a:pt x="3040754" y="1011666"/>
                </a:lnTo>
                <a:lnTo>
                  <a:pt x="3002030" y="984066"/>
                </a:lnTo>
                <a:lnTo>
                  <a:pt x="3031234" y="946931"/>
                </a:lnTo>
                <a:lnTo>
                  <a:pt x="3054644" y="906269"/>
                </a:lnTo>
                <a:lnTo>
                  <a:pt x="3072034" y="862789"/>
                </a:lnTo>
                <a:lnTo>
                  <a:pt x="3083175" y="817199"/>
                </a:lnTo>
                <a:lnTo>
                  <a:pt x="3087842" y="770207"/>
                </a:lnTo>
                <a:lnTo>
                  <a:pt x="3085808" y="722521"/>
                </a:lnTo>
                <a:lnTo>
                  <a:pt x="3076894" y="674948"/>
                </a:lnTo>
                <a:lnTo>
                  <a:pt x="3061697" y="630348"/>
                </a:lnTo>
                <a:lnTo>
                  <a:pt x="3040766" y="589164"/>
                </a:lnTo>
                <a:lnTo>
                  <a:pt x="3014647" y="551841"/>
                </a:lnTo>
                <a:lnTo>
                  <a:pt x="2983885" y="518821"/>
                </a:lnTo>
                <a:lnTo>
                  <a:pt x="2949029" y="490548"/>
                </a:lnTo>
                <a:lnTo>
                  <a:pt x="2910623" y="467465"/>
                </a:lnTo>
                <a:lnTo>
                  <a:pt x="2869216" y="450015"/>
                </a:lnTo>
                <a:lnTo>
                  <a:pt x="2825353" y="438643"/>
                </a:lnTo>
                <a:lnTo>
                  <a:pt x="2799496" y="435902"/>
                </a:lnTo>
                <a:lnTo>
                  <a:pt x="2732447" y="435902"/>
                </a:lnTo>
                <a:lnTo>
                  <a:pt x="2730499" y="432385"/>
                </a:lnTo>
                <a:lnTo>
                  <a:pt x="2728510" y="428887"/>
                </a:lnTo>
                <a:lnTo>
                  <a:pt x="2726489" y="425414"/>
                </a:lnTo>
                <a:lnTo>
                  <a:pt x="2701065" y="385464"/>
                </a:lnTo>
                <a:lnTo>
                  <a:pt x="2683112" y="361688"/>
                </a:lnTo>
                <a:lnTo>
                  <a:pt x="1070948" y="361688"/>
                </a:lnTo>
                <a:lnTo>
                  <a:pt x="1030125" y="338584"/>
                </a:lnTo>
                <a:lnTo>
                  <a:pt x="987274" y="320318"/>
                </a:lnTo>
                <a:lnTo>
                  <a:pt x="942802" y="307010"/>
                </a:lnTo>
                <a:lnTo>
                  <a:pt x="897111" y="298783"/>
                </a:lnTo>
                <a:lnTo>
                  <a:pt x="850609" y="295756"/>
                </a:lnTo>
                <a:close/>
              </a:path>
              <a:path w="3159125" h="2388234">
                <a:moveTo>
                  <a:pt x="2061977" y="2205949"/>
                </a:moveTo>
                <a:lnTo>
                  <a:pt x="1516432" y="2205949"/>
                </a:lnTo>
                <a:lnTo>
                  <a:pt x="1537210" y="2225560"/>
                </a:lnTo>
                <a:lnTo>
                  <a:pt x="1582553" y="2259849"/>
                </a:lnTo>
                <a:lnTo>
                  <a:pt x="1651509" y="2295254"/>
                </a:lnTo>
                <a:lnTo>
                  <a:pt x="1697209" y="2309937"/>
                </a:lnTo>
                <a:lnTo>
                  <a:pt x="1743550" y="2318597"/>
                </a:lnTo>
                <a:lnTo>
                  <a:pt x="1790038" y="2321388"/>
                </a:lnTo>
                <a:lnTo>
                  <a:pt x="1836179" y="2318468"/>
                </a:lnTo>
                <a:lnTo>
                  <a:pt x="1881480" y="2309991"/>
                </a:lnTo>
                <a:lnTo>
                  <a:pt x="1925447" y="2296114"/>
                </a:lnTo>
                <a:lnTo>
                  <a:pt x="1967586" y="2276992"/>
                </a:lnTo>
                <a:lnTo>
                  <a:pt x="2007404" y="2252780"/>
                </a:lnTo>
                <a:lnTo>
                  <a:pt x="2044408" y="2223636"/>
                </a:lnTo>
                <a:lnTo>
                  <a:pt x="2061977" y="2205949"/>
                </a:lnTo>
                <a:close/>
              </a:path>
              <a:path w="3159125" h="2388234">
                <a:moveTo>
                  <a:pt x="2631824" y="2108162"/>
                </a:moveTo>
                <a:lnTo>
                  <a:pt x="2133596" y="2108162"/>
                </a:lnTo>
                <a:lnTo>
                  <a:pt x="2175331" y="2130653"/>
                </a:lnTo>
                <a:lnTo>
                  <a:pt x="2218711" y="2148851"/>
                </a:lnTo>
                <a:lnTo>
                  <a:pt x="2263422" y="2162690"/>
                </a:lnTo>
                <a:lnTo>
                  <a:pt x="2309155" y="2172106"/>
                </a:lnTo>
                <a:lnTo>
                  <a:pt x="2355598" y="2177036"/>
                </a:lnTo>
                <a:lnTo>
                  <a:pt x="2402439" y="2177416"/>
                </a:lnTo>
                <a:lnTo>
                  <a:pt x="2449367" y="2173181"/>
                </a:lnTo>
                <a:lnTo>
                  <a:pt x="2496125" y="2164287"/>
                </a:lnTo>
                <a:lnTo>
                  <a:pt x="2541027" y="2151105"/>
                </a:lnTo>
                <a:lnTo>
                  <a:pt x="2583897" y="2133874"/>
                </a:lnTo>
                <a:lnTo>
                  <a:pt x="2624557" y="2112834"/>
                </a:lnTo>
                <a:lnTo>
                  <a:pt x="2631824" y="2108162"/>
                </a:lnTo>
                <a:close/>
              </a:path>
              <a:path w="3159125" h="2388234">
                <a:moveTo>
                  <a:pt x="2779581" y="433790"/>
                </a:moveTo>
                <a:lnTo>
                  <a:pt x="2732447" y="435902"/>
                </a:lnTo>
                <a:lnTo>
                  <a:pt x="2799496" y="435902"/>
                </a:lnTo>
                <a:lnTo>
                  <a:pt x="2779581" y="433790"/>
                </a:lnTo>
                <a:close/>
              </a:path>
              <a:path w="3159125" h="2388234">
                <a:moveTo>
                  <a:pt x="1547584" y="0"/>
                </a:moveTo>
                <a:lnTo>
                  <a:pt x="1502114" y="1716"/>
                </a:lnTo>
                <a:lnTo>
                  <a:pt x="1457371" y="7712"/>
                </a:lnTo>
                <a:lnTo>
                  <a:pt x="1413613" y="17846"/>
                </a:lnTo>
                <a:lnTo>
                  <a:pt x="1371098" y="31976"/>
                </a:lnTo>
                <a:lnTo>
                  <a:pt x="1330082" y="49958"/>
                </a:lnTo>
                <a:lnTo>
                  <a:pt x="1290823" y="71651"/>
                </a:lnTo>
                <a:lnTo>
                  <a:pt x="1253580" y="96912"/>
                </a:lnTo>
                <a:lnTo>
                  <a:pt x="1218610" y="125598"/>
                </a:lnTo>
                <a:lnTo>
                  <a:pt x="1186170" y="157569"/>
                </a:lnTo>
                <a:lnTo>
                  <a:pt x="1156519" y="192680"/>
                </a:lnTo>
                <a:lnTo>
                  <a:pt x="1129913" y="230790"/>
                </a:lnTo>
                <a:lnTo>
                  <a:pt x="1106611" y="271756"/>
                </a:lnTo>
                <a:lnTo>
                  <a:pt x="1086870" y="315436"/>
                </a:lnTo>
                <a:lnTo>
                  <a:pt x="1070948" y="361688"/>
                </a:lnTo>
                <a:lnTo>
                  <a:pt x="2683112" y="361688"/>
                </a:lnTo>
                <a:lnTo>
                  <a:pt x="2642646" y="314165"/>
                </a:lnTo>
                <a:lnTo>
                  <a:pt x="2610048" y="282918"/>
                </a:lnTo>
                <a:lnTo>
                  <a:pt x="2575457" y="254674"/>
                </a:lnTo>
                <a:lnTo>
                  <a:pt x="2539072" y="229485"/>
                </a:lnTo>
                <a:lnTo>
                  <a:pt x="1952816" y="226281"/>
                </a:lnTo>
                <a:lnTo>
                  <a:pt x="1923787" y="185908"/>
                </a:lnTo>
                <a:lnTo>
                  <a:pt x="1891248" y="148904"/>
                </a:lnTo>
                <a:lnTo>
                  <a:pt x="1855481" y="115484"/>
                </a:lnTo>
                <a:lnTo>
                  <a:pt x="1816769" y="85864"/>
                </a:lnTo>
                <a:lnTo>
                  <a:pt x="1775393" y="60258"/>
                </a:lnTo>
                <a:lnTo>
                  <a:pt x="1731635" y="38883"/>
                </a:lnTo>
                <a:lnTo>
                  <a:pt x="1685777" y="21954"/>
                </a:lnTo>
                <a:lnTo>
                  <a:pt x="1639673" y="9976"/>
                </a:lnTo>
                <a:lnTo>
                  <a:pt x="1593522" y="2705"/>
                </a:lnTo>
                <a:lnTo>
                  <a:pt x="1547584" y="0"/>
                </a:lnTo>
                <a:close/>
              </a:path>
              <a:path w="3159125" h="2388234">
                <a:moveTo>
                  <a:pt x="2250871" y="142999"/>
                </a:moveTo>
                <a:lnTo>
                  <a:pt x="2207302" y="144092"/>
                </a:lnTo>
                <a:lnTo>
                  <a:pt x="2163731" y="148702"/>
                </a:lnTo>
                <a:lnTo>
                  <a:pt x="2120357" y="156878"/>
                </a:lnTo>
                <a:lnTo>
                  <a:pt x="2077380" y="168673"/>
                </a:lnTo>
                <a:lnTo>
                  <a:pt x="2034998" y="184138"/>
                </a:lnTo>
                <a:lnTo>
                  <a:pt x="1993410" y="203323"/>
                </a:lnTo>
                <a:lnTo>
                  <a:pt x="1952816" y="226281"/>
                </a:lnTo>
                <a:lnTo>
                  <a:pt x="2533560" y="226281"/>
                </a:lnTo>
                <a:lnTo>
                  <a:pt x="2461716" y="188477"/>
                </a:lnTo>
                <a:lnTo>
                  <a:pt x="2421144" y="172759"/>
                </a:lnTo>
                <a:lnTo>
                  <a:pt x="2379574" y="160302"/>
                </a:lnTo>
                <a:lnTo>
                  <a:pt x="2337206" y="151155"/>
                </a:lnTo>
                <a:lnTo>
                  <a:pt x="2294238" y="145370"/>
                </a:lnTo>
                <a:lnTo>
                  <a:pt x="2250871" y="142999"/>
                </a:lnTo>
                <a:close/>
              </a:path>
            </a:pathLst>
          </a:custGeom>
          <a:solidFill>
            <a:srgbClr val="E62D2A"/>
          </a:solidFill>
        </p:spPr>
        <p:txBody>
          <a:bodyPr wrap="square" lIns="0" tIns="0" rIns="0" bIns="0" rtlCol="0"/>
          <a:lstStyle/>
          <a:p>
            <a:endParaRPr sz="1092"/>
          </a:p>
        </p:txBody>
      </p:sp>
      <p:sp>
        <p:nvSpPr>
          <p:cNvPr id="10" name="object 10"/>
          <p:cNvSpPr txBox="1"/>
          <p:nvPr/>
        </p:nvSpPr>
        <p:spPr>
          <a:xfrm>
            <a:off x="7858977" y="2873294"/>
            <a:ext cx="983468" cy="1217026"/>
          </a:xfrm>
          <a:prstGeom prst="rect">
            <a:avLst/>
          </a:prstGeom>
        </p:spPr>
        <p:txBody>
          <a:bodyPr vert="horz" wrap="square" lIns="0" tIns="8471" rIns="0" bIns="0" rtlCol="0">
            <a:spAutoFit/>
          </a:bodyPr>
          <a:lstStyle/>
          <a:p>
            <a:pPr marL="7701">
              <a:spcBef>
                <a:spcPts val="67"/>
              </a:spcBef>
            </a:pPr>
            <a:r>
              <a:rPr sz="7853" spc="-1552" dirty="0">
                <a:solidFill>
                  <a:srgbClr val="FFFFFF"/>
                </a:solidFill>
                <a:latin typeface="Arial Black"/>
                <a:cs typeface="Arial Black"/>
              </a:rPr>
              <a:t>A</a:t>
            </a:r>
            <a:r>
              <a:rPr lang="en-CA" sz="7853" spc="-1552" dirty="0">
                <a:solidFill>
                  <a:srgbClr val="FFFFFF"/>
                </a:solidFill>
                <a:latin typeface="Arial Black"/>
                <a:cs typeface="Arial Black"/>
              </a:rPr>
              <a:t> </a:t>
            </a:r>
            <a:r>
              <a:rPr sz="7853" spc="-1552" dirty="0">
                <a:solidFill>
                  <a:srgbClr val="FFFFFF"/>
                </a:solidFill>
                <a:latin typeface="Arial Black"/>
                <a:cs typeface="Arial Black"/>
              </a:rPr>
              <a:t>!</a:t>
            </a:r>
            <a:r>
              <a:rPr lang="en-CA" sz="7853" spc="-1552" dirty="0">
                <a:solidFill>
                  <a:srgbClr val="FFFFFF"/>
                </a:solidFill>
                <a:latin typeface="Arial Black"/>
                <a:cs typeface="Arial Black"/>
              </a:rPr>
              <a:t> </a:t>
            </a:r>
            <a:endParaRPr sz="7853" dirty="0">
              <a:latin typeface="Arial Black"/>
              <a:cs typeface="Arial Black"/>
            </a:endParaRPr>
          </a:p>
        </p:txBody>
      </p:sp>
      <p:sp>
        <p:nvSpPr>
          <p:cNvPr id="14" name="TextBox 13">
            <a:extLst>
              <a:ext uri="{FF2B5EF4-FFF2-40B4-BE49-F238E27FC236}">
                <a16:creationId xmlns:a16="http://schemas.microsoft.com/office/drawing/2014/main" id="{A0DF9B19-6163-412C-9D1A-635787702C62}"/>
              </a:ext>
            </a:extLst>
          </p:cNvPr>
          <p:cNvSpPr txBox="1"/>
          <p:nvPr/>
        </p:nvSpPr>
        <p:spPr>
          <a:xfrm>
            <a:off x="2347754" y="790501"/>
            <a:ext cx="8035200" cy="369332"/>
          </a:xfrm>
          <a:prstGeom prst="rect">
            <a:avLst/>
          </a:prstGeom>
          <a:noFill/>
        </p:spPr>
        <p:txBody>
          <a:bodyPr wrap="square" rtlCol="0">
            <a:spAutoFit/>
          </a:bodyPr>
          <a:lstStyle/>
          <a:p>
            <a:r>
              <a:rPr lang="en-GB" spc="6" dirty="0"/>
              <a:t>gather data, clean data, apply statistical tools, visualize data to address questions</a:t>
            </a:r>
            <a:endParaRPr lang="en-CA" dirty="0"/>
          </a:p>
        </p:txBody>
      </p:sp>
    </p:spTree>
    <p:extLst>
      <p:ext uri="{BB962C8B-B14F-4D97-AF65-F5344CB8AC3E}">
        <p14:creationId xmlns:p14="http://schemas.microsoft.com/office/powerpoint/2010/main" val="201802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3993" y="3086267"/>
            <a:ext cx="2382723" cy="625274"/>
          </a:xfrm>
          <a:prstGeom prst="rect">
            <a:avLst/>
          </a:prstGeom>
        </p:spPr>
        <p:txBody>
          <a:bodyPr vert="horz" wrap="square" lIns="0" tIns="9627" rIns="0" bIns="0" rtlCol="0">
            <a:spAutoFit/>
          </a:bodyPr>
          <a:lstStyle/>
          <a:p>
            <a:pPr marL="7701">
              <a:spcBef>
                <a:spcPts val="76"/>
              </a:spcBef>
            </a:pPr>
            <a:r>
              <a:rPr lang="en-CA" sz="4000" dirty="0">
                <a:latin typeface="Arial Black"/>
                <a:cs typeface="Arial Black"/>
              </a:rPr>
              <a:t>Repeat</a:t>
            </a:r>
            <a:endParaRPr sz="4000" dirty="0">
              <a:latin typeface="Arial Black"/>
              <a:cs typeface="Arial Black"/>
            </a:endParaRPr>
          </a:p>
        </p:txBody>
      </p:sp>
      <p:sp>
        <p:nvSpPr>
          <p:cNvPr id="3" name="object 3"/>
          <p:cNvSpPr/>
          <p:nvPr/>
        </p:nvSpPr>
        <p:spPr>
          <a:xfrm>
            <a:off x="4609268" y="4072465"/>
            <a:ext cx="3512174" cy="1505217"/>
          </a:xfrm>
          <a:custGeom>
            <a:avLst/>
            <a:gdLst/>
            <a:ahLst/>
            <a:cxnLst/>
            <a:rect l="l" t="t" r="r" b="b"/>
            <a:pathLst>
              <a:path w="5791834" h="2482215">
                <a:moveTo>
                  <a:pt x="0" y="271991"/>
                </a:moveTo>
                <a:lnTo>
                  <a:pt x="84295" y="1447238"/>
                </a:lnTo>
                <a:lnTo>
                  <a:pt x="123200" y="1482715"/>
                </a:lnTo>
                <a:lnTo>
                  <a:pt x="162547" y="1517654"/>
                </a:lnTo>
                <a:lnTo>
                  <a:pt x="202331" y="1552053"/>
                </a:lnTo>
                <a:lnTo>
                  <a:pt x="242546" y="1585906"/>
                </a:lnTo>
                <a:lnTo>
                  <a:pt x="283186" y="1619209"/>
                </a:lnTo>
                <a:lnTo>
                  <a:pt x="324247" y="1651958"/>
                </a:lnTo>
                <a:lnTo>
                  <a:pt x="365723" y="1684147"/>
                </a:lnTo>
                <a:lnTo>
                  <a:pt x="407608" y="1715773"/>
                </a:lnTo>
                <a:lnTo>
                  <a:pt x="449897" y="1746831"/>
                </a:lnTo>
                <a:lnTo>
                  <a:pt x="492583" y="1777316"/>
                </a:lnTo>
                <a:lnTo>
                  <a:pt x="532678" y="1805187"/>
                </a:lnTo>
                <a:lnTo>
                  <a:pt x="572979" y="1832482"/>
                </a:lnTo>
                <a:lnTo>
                  <a:pt x="613481" y="1859201"/>
                </a:lnTo>
                <a:lnTo>
                  <a:pt x="654181" y="1885345"/>
                </a:lnTo>
                <a:lnTo>
                  <a:pt x="695072" y="1910914"/>
                </a:lnTo>
                <a:lnTo>
                  <a:pt x="736150" y="1935911"/>
                </a:lnTo>
                <a:lnTo>
                  <a:pt x="777411" y="1960335"/>
                </a:lnTo>
                <a:lnTo>
                  <a:pt x="818850" y="1984188"/>
                </a:lnTo>
                <a:lnTo>
                  <a:pt x="860462" y="2007470"/>
                </a:lnTo>
                <a:lnTo>
                  <a:pt x="902242" y="2030183"/>
                </a:lnTo>
                <a:lnTo>
                  <a:pt x="944186" y="2052327"/>
                </a:lnTo>
                <a:lnTo>
                  <a:pt x="986289" y="2073903"/>
                </a:lnTo>
                <a:lnTo>
                  <a:pt x="1028545" y="2094912"/>
                </a:lnTo>
                <a:lnTo>
                  <a:pt x="1070951" y="2115354"/>
                </a:lnTo>
                <a:lnTo>
                  <a:pt x="1113502" y="2135232"/>
                </a:lnTo>
                <a:lnTo>
                  <a:pt x="1156192" y="2154544"/>
                </a:lnTo>
                <a:lnTo>
                  <a:pt x="1199018" y="2173294"/>
                </a:lnTo>
                <a:lnTo>
                  <a:pt x="1241974" y="2191480"/>
                </a:lnTo>
                <a:lnTo>
                  <a:pt x="1285055" y="2209105"/>
                </a:lnTo>
                <a:lnTo>
                  <a:pt x="1328258" y="2226169"/>
                </a:lnTo>
                <a:lnTo>
                  <a:pt x="1371576" y="2242673"/>
                </a:lnTo>
                <a:lnTo>
                  <a:pt x="1415006" y="2258618"/>
                </a:lnTo>
                <a:lnTo>
                  <a:pt x="1458543" y="2274004"/>
                </a:lnTo>
                <a:lnTo>
                  <a:pt x="1502181" y="2288833"/>
                </a:lnTo>
                <a:lnTo>
                  <a:pt x="1545917" y="2303106"/>
                </a:lnTo>
                <a:lnTo>
                  <a:pt x="1589745" y="2316823"/>
                </a:lnTo>
                <a:lnTo>
                  <a:pt x="1633661" y="2329985"/>
                </a:lnTo>
                <a:lnTo>
                  <a:pt x="1677660" y="2342593"/>
                </a:lnTo>
                <a:lnTo>
                  <a:pt x="1721736" y="2354648"/>
                </a:lnTo>
                <a:lnTo>
                  <a:pt x="1765887" y="2366151"/>
                </a:lnTo>
                <a:lnTo>
                  <a:pt x="1810106" y="2377103"/>
                </a:lnTo>
                <a:lnTo>
                  <a:pt x="1854389" y="2387504"/>
                </a:lnTo>
                <a:lnTo>
                  <a:pt x="1898731" y="2397356"/>
                </a:lnTo>
                <a:lnTo>
                  <a:pt x="1943127" y="2406659"/>
                </a:lnTo>
                <a:lnTo>
                  <a:pt x="1987574" y="2415414"/>
                </a:lnTo>
                <a:lnTo>
                  <a:pt x="2032065" y="2423622"/>
                </a:lnTo>
                <a:lnTo>
                  <a:pt x="2076597" y="2431285"/>
                </a:lnTo>
                <a:lnTo>
                  <a:pt x="2121164" y="2438402"/>
                </a:lnTo>
                <a:lnTo>
                  <a:pt x="2165762" y="2444975"/>
                </a:lnTo>
                <a:lnTo>
                  <a:pt x="2210386" y="2451004"/>
                </a:lnTo>
                <a:lnTo>
                  <a:pt x="2255031" y="2456491"/>
                </a:lnTo>
                <a:lnTo>
                  <a:pt x="2299692" y="2461437"/>
                </a:lnTo>
                <a:lnTo>
                  <a:pt x="2344366" y="2465841"/>
                </a:lnTo>
                <a:lnTo>
                  <a:pt x="2389046" y="2469706"/>
                </a:lnTo>
                <a:lnTo>
                  <a:pt x="2433729" y="2473031"/>
                </a:lnTo>
                <a:lnTo>
                  <a:pt x="2478409" y="2475819"/>
                </a:lnTo>
                <a:lnTo>
                  <a:pt x="2523082" y="2478069"/>
                </a:lnTo>
                <a:lnTo>
                  <a:pt x="2567744" y="2479783"/>
                </a:lnTo>
                <a:lnTo>
                  <a:pt x="2612388" y="2480962"/>
                </a:lnTo>
                <a:lnTo>
                  <a:pt x="2657011" y="2481605"/>
                </a:lnTo>
                <a:lnTo>
                  <a:pt x="2701608" y="2481715"/>
                </a:lnTo>
                <a:lnTo>
                  <a:pt x="2746174" y="2481292"/>
                </a:lnTo>
                <a:lnTo>
                  <a:pt x="2790705" y="2480337"/>
                </a:lnTo>
                <a:lnTo>
                  <a:pt x="2835195" y="2478851"/>
                </a:lnTo>
                <a:lnTo>
                  <a:pt x="2879639" y="2476835"/>
                </a:lnTo>
                <a:lnTo>
                  <a:pt x="2924034" y="2474289"/>
                </a:lnTo>
                <a:lnTo>
                  <a:pt x="2968375" y="2471215"/>
                </a:lnTo>
                <a:lnTo>
                  <a:pt x="3012656" y="2467613"/>
                </a:lnTo>
                <a:lnTo>
                  <a:pt x="3056872" y="2463485"/>
                </a:lnTo>
                <a:lnTo>
                  <a:pt x="3101020" y="2458830"/>
                </a:lnTo>
                <a:lnTo>
                  <a:pt x="3145095" y="2453651"/>
                </a:lnTo>
                <a:lnTo>
                  <a:pt x="3189091" y="2447947"/>
                </a:lnTo>
                <a:lnTo>
                  <a:pt x="3233004" y="2441721"/>
                </a:lnTo>
                <a:lnTo>
                  <a:pt x="3276829" y="2434971"/>
                </a:lnTo>
                <a:lnTo>
                  <a:pt x="3320562" y="2427701"/>
                </a:lnTo>
                <a:lnTo>
                  <a:pt x="3364197" y="2419909"/>
                </a:lnTo>
                <a:lnTo>
                  <a:pt x="3407730" y="2411598"/>
                </a:lnTo>
                <a:lnTo>
                  <a:pt x="3451157" y="2402769"/>
                </a:lnTo>
                <a:lnTo>
                  <a:pt x="3494471" y="2393421"/>
                </a:lnTo>
                <a:lnTo>
                  <a:pt x="3537670" y="2383556"/>
                </a:lnTo>
                <a:lnTo>
                  <a:pt x="3580748" y="2373174"/>
                </a:lnTo>
                <a:lnTo>
                  <a:pt x="3623699" y="2362278"/>
                </a:lnTo>
                <a:lnTo>
                  <a:pt x="3666521" y="2350867"/>
                </a:lnTo>
                <a:lnTo>
                  <a:pt x="3709207" y="2338942"/>
                </a:lnTo>
                <a:lnTo>
                  <a:pt x="3751753" y="2326505"/>
                </a:lnTo>
                <a:lnTo>
                  <a:pt x="3794154" y="2313556"/>
                </a:lnTo>
                <a:lnTo>
                  <a:pt x="3836406" y="2300095"/>
                </a:lnTo>
                <a:lnTo>
                  <a:pt x="3878503" y="2286125"/>
                </a:lnTo>
                <a:lnTo>
                  <a:pt x="3920442" y="2271645"/>
                </a:lnTo>
                <a:lnTo>
                  <a:pt x="3962217" y="2256657"/>
                </a:lnTo>
                <a:lnTo>
                  <a:pt x="4003823" y="2241162"/>
                </a:lnTo>
                <a:lnTo>
                  <a:pt x="4045256" y="2225160"/>
                </a:lnTo>
                <a:lnTo>
                  <a:pt x="4086511" y="2208652"/>
                </a:lnTo>
                <a:lnTo>
                  <a:pt x="4127584" y="2191640"/>
                </a:lnTo>
                <a:lnTo>
                  <a:pt x="4168469" y="2174123"/>
                </a:lnTo>
                <a:lnTo>
                  <a:pt x="4209162" y="2156104"/>
                </a:lnTo>
                <a:lnTo>
                  <a:pt x="4249658" y="2137582"/>
                </a:lnTo>
                <a:lnTo>
                  <a:pt x="4289952" y="2118559"/>
                </a:lnTo>
                <a:lnTo>
                  <a:pt x="4330040" y="2099035"/>
                </a:lnTo>
                <a:lnTo>
                  <a:pt x="4369917" y="2079012"/>
                </a:lnTo>
                <a:lnTo>
                  <a:pt x="4409578" y="2058490"/>
                </a:lnTo>
                <a:lnTo>
                  <a:pt x="4449018" y="2037470"/>
                </a:lnTo>
                <a:lnTo>
                  <a:pt x="4488233" y="2015953"/>
                </a:lnTo>
                <a:lnTo>
                  <a:pt x="4527218" y="1993941"/>
                </a:lnTo>
                <a:lnTo>
                  <a:pt x="4565967" y="1971433"/>
                </a:lnTo>
                <a:lnTo>
                  <a:pt x="4604478" y="1948430"/>
                </a:lnTo>
                <a:lnTo>
                  <a:pt x="4642744" y="1924934"/>
                </a:lnTo>
                <a:lnTo>
                  <a:pt x="4680760" y="1900946"/>
                </a:lnTo>
                <a:lnTo>
                  <a:pt x="4718523" y="1876466"/>
                </a:lnTo>
                <a:lnTo>
                  <a:pt x="4756028" y="1851495"/>
                </a:lnTo>
                <a:lnTo>
                  <a:pt x="4793269" y="1826034"/>
                </a:lnTo>
                <a:lnTo>
                  <a:pt x="4830242" y="1800084"/>
                </a:lnTo>
                <a:lnTo>
                  <a:pt x="4866942" y="1773646"/>
                </a:lnTo>
                <a:lnTo>
                  <a:pt x="4903364" y="1746721"/>
                </a:lnTo>
                <a:lnTo>
                  <a:pt x="4939505" y="1719309"/>
                </a:lnTo>
                <a:lnTo>
                  <a:pt x="4975358" y="1691411"/>
                </a:lnTo>
                <a:lnTo>
                  <a:pt x="5010920" y="1663029"/>
                </a:lnTo>
                <a:lnTo>
                  <a:pt x="5046184" y="1634163"/>
                </a:lnTo>
                <a:lnTo>
                  <a:pt x="5081148" y="1604814"/>
                </a:lnTo>
                <a:lnTo>
                  <a:pt x="5115806" y="1574983"/>
                </a:lnTo>
                <a:lnTo>
                  <a:pt x="5150153" y="1544671"/>
                </a:lnTo>
                <a:lnTo>
                  <a:pt x="5184184" y="1513879"/>
                </a:lnTo>
                <a:lnTo>
                  <a:pt x="5217895" y="1482607"/>
                </a:lnTo>
                <a:lnTo>
                  <a:pt x="5251281" y="1450856"/>
                </a:lnTo>
                <a:lnTo>
                  <a:pt x="5284338" y="1418628"/>
                </a:lnTo>
                <a:lnTo>
                  <a:pt x="5317060" y="1385923"/>
                </a:lnTo>
                <a:lnTo>
                  <a:pt x="5349442" y="1352742"/>
                </a:lnTo>
                <a:lnTo>
                  <a:pt x="5381481" y="1319087"/>
                </a:lnTo>
                <a:lnTo>
                  <a:pt x="5413171" y="1284956"/>
                </a:lnTo>
                <a:lnTo>
                  <a:pt x="5444508" y="1250353"/>
                </a:lnTo>
                <a:lnTo>
                  <a:pt x="5475486" y="1215277"/>
                </a:lnTo>
                <a:lnTo>
                  <a:pt x="5506102" y="1179730"/>
                </a:lnTo>
                <a:lnTo>
                  <a:pt x="5536349" y="1143712"/>
                </a:lnTo>
                <a:lnTo>
                  <a:pt x="5566225" y="1107224"/>
                </a:lnTo>
                <a:lnTo>
                  <a:pt x="5575386" y="1095747"/>
                </a:lnTo>
                <a:lnTo>
                  <a:pt x="2688940" y="1095747"/>
                </a:lnTo>
                <a:lnTo>
                  <a:pt x="2644327" y="1095319"/>
                </a:lnTo>
                <a:lnTo>
                  <a:pt x="2599669" y="1094039"/>
                </a:lnTo>
                <a:lnTo>
                  <a:pt x="2554976" y="1091905"/>
                </a:lnTo>
                <a:lnTo>
                  <a:pt x="2510262" y="1088915"/>
                </a:lnTo>
                <a:lnTo>
                  <a:pt x="2465536" y="1085067"/>
                </a:lnTo>
                <a:lnTo>
                  <a:pt x="2420811" y="1080358"/>
                </a:lnTo>
                <a:lnTo>
                  <a:pt x="2376098" y="1074786"/>
                </a:lnTo>
                <a:lnTo>
                  <a:pt x="2331410" y="1068349"/>
                </a:lnTo>
                <a:lnTo>
                  <a:pt x="2286757" y="1061045"/>
                </a:lnTo>
                <a:lnTo>
                  <a:pt x="2242152" y="1052871"/>
                </a:lnTo>
                <a:lnTo>
                  <a:pt x="2197605" y="1043824"/>
                </a:lnTo>
                <a:lnTo>
                  <a:pt x="2153129" y="1033904"/>
                </a:lnTo>
                <a:lnTo>
                  <a:pt x="2108735" y="1023108"/>
                </a:lnTo>
                <a:lnTo>
                  <a:pt x="2064435" y="1011432"/>
                </a:lnTo>
                <a:lnTo>
                  <a:pt x="2020241" y="998876"/>
                </a:lnTo>
                <a:lnTo>
                  <a:pt x="1976164" y="985437"/>
                </a:lnTo>
                <a:lnTo>
                  <a:pt x="1932215" y="971112"/>
                </a:lnTo>
                <a:lnTo>
                  <a:pt x="1888406" y="955900"/>
                </a:lnTo>
                <a:lnTo>
                  <a:pt x="1844750" y="939798"/>
                </a:lnTo>
                <a:lnTo>
                  <a:pt x="1801257" y="922804"/>
                </a:lnTo>
                <a:lnTo>
                  <a:pt x="1757940" y="904915"/>
                </a:lnTo>
                <a:lnTo>
                  <a:pt x="1714809" y="886130"/>
                </a:lnTo>
                <a:lnTo>
                  <a:pt x="1671877" y="866446"/>
                </a:lnTo>
                <a:lnTo>
                  <a:pt x="1629155" y="845861"/>
                </a:lnTo>
                <a:lnTo>
                  <a:pt x="1586655" y="824372"/>
                </a:lnTo>
                <a:lnTo>
                  <a:pt x="1544388" y="801978"/>
                </a:lnTo>
                <a:lnTo>
                  <a:pt x="1502366" y="778677"/>
                </a:lnTo>
                <a:lnTo>
                  <a:pt x="1460601" y="754465"/>
                </a:lnTo>
                <a:lnTo>
                  <a:pt x="1419104" y="729341"/>
                </a:lnTo>
                <a:lnTo>
                  <a:pt x="1377887" y="703302"/>
                </a:lnTo>
                <a:lnTo>
                  <a:pt x="1336961" y="676346"/>
                </a:lnTo>
                <a:lnTo>
                  <a:pt x="1296339" y="648472"/>
                </a:lnTo>
                <a:lnTo>
                  <a:pt x="0" y="271991"/>
                </a:lnTo>
                <a:close/>
              </a:path>
              <a:path w="5791834" h="2482215">
                <a:moveTo>
                  <a:pt x="4657286" y="0"/>
                </a:moveTo>
                <a:lnTo>
                  <a:pt x="4631078" y="40768"/>
                </a:lnTo>
                <a:lnTo>
                  <a:pt x="4604220" y="80802"/>
                </a:lnTo>
                <a:lnTo>
                  <a:pt x="4576723" y="120099"/>
                </a:lnTo>
                <a:lnTo>
                  <a:pt x="4548599" y="158656"/>
                </a:lnTo>
                <a:lnTo>
                  <a:pt x="4519859" y="196471"/>
                </a:lnTo>
                <a:lnTo>
                  <a:pt x="4490516" y="233543"/>
                </a:lnTo>
                <a:lnTo>
                  <a:pt x="4460579" y="269868"/>
                </a:lnTo>
                <a:lnTo>
                  <a:pt x="4430062" y="305445"/>
                </a:lnTo>
                <a:lnTo>
                  <a:pt x="4398976" y="340270"/>
                </a:lnTo>
                <a:lnTo>
                  <a:pt x="4367333" y="374343"/>
                </a:lnTo>
                <a:lnTo>
                  <a:pt x="4335143" y="407661"/>
                </a:lnTo>
                <a:lnTo>
                  <a:pt x="4302420" y="440221"/>
                </a:lnTo>
                <a:lnTo>
                  <a:pt x="4269174" y="472022"/>
                </a:lnTo>
                <a:lnTo>
                  <a:pt x="4235417" y="503060"/>
                </a:lnTo>
                <a:lnTo>
                  <a:pt x="4201160" y="533335"/>
                </a:lnTo>
                <a:lnTo>
                  <a:pt x="4166416" y="562843"/>
                </a:lnTo>
                <a:lnTo>
                  <a:pt x="4131196" y="591582"/>
                </a:lnTo>
                <a:lnTo>
                  <a:pt x="4095511" y="619550"/>
                </a:lnTo>
                <a:lnTo>
                  <a:pt x="4059374" y="646745"/>
                </a:lnTo>
                <a:lnTo>
                  <a:pt x="4022795" y="673165"/>
                </a:lnTo>
                <a:lnTo>
                  <a:pt x="3985787" y="698807"/>
                </a:lnTo>
                <a:lnTo>
                  <a:pt x="3948361" y="723669"/>
                </a:lnTo>
                <a:lnTo>
                  <a:pt x="3910529" y="747749"/>
                </a:lnTo>
                <a:lnTo>
                  <a:pt x="3872302" y="771045"/>
                </a:lnTo>
                <a:lnTo>
                  <a:pt x="3833692" y="793554"/>
                </a:lnTo>
                <a:lnTo>
                  <a:pt x="3794711" y="815274"/>
                </a:lnTo>
                <a:lnTo>
                  <a:pt x="3755370" y="836203"/>
                </a:lnTo>
                <a:lnTo>
                  <a:pt x="3715680" y="856338"/>
                </a:lnTo>
                <a:lnTo>
                  <a:pt x="3675655" y="875678"/>
                </a:lnTo>
                <a:lnTo>
                  <a:pt x="3635304" y="894220"/>
                </a:lnTo>
                <a:lnTo>
                  <a:pt x="3594640" y="911962"/>
                </a:lnTo>
                <a:lnTo>
                  <a:pt x="3553675" y="928902"/>
                </a:lnTo>
                <a:lnTo>
                  <a:pt x="3512419" y="945037"/>
                </a:lnTo>
                <a:lnTo>
                  <a:pt x="3470886" y="960365"/>
                </a:lnTo>
                <a:lnTo>
                  <a:pt x="3429085" y="974884"/>
                </a:lnTo>
                <a:lnTo>
                  <a:pt x="3387030" y="988592"/>
                </a:lnTo>
                <a:lnTo>
                  <a:pt x="3344731" y="1001486"/>
                </a:lnTo>
                <a:lnTo>
                  <a:pt x="3302200" y="1013565"/>
                </a:lnTo>
                <a:lnTo>
                  <a:pt x="3259449" y="1024825"/>
                </a:lnTo>
                <a:lnTo>
                  <a:pt x="3216489" y="1035265"/>
                </a:lnTo>
                <a:lnTo>
                  <a:pt x="3173333" y="1044883"/>
                </a:lnTo>
                <a:lnTo>
                  <a:pt x="3129991" y="1053676"/>
                </a:lnTo>
                <a:lnTo>
                  <a:pt x="3086475" y="1061641"/>
                </a:lnTo>
                <a:lnTo>
                  <a:pt x="3042798" y="1068778"/>
                </a:lnTo>
                <a:lnTo>
                  <a:pt x="2998970" y="1075083"/>
                </a:lnTo>
                <a:lnTo>
                  <a:pt x="2955003" y="1080554"/>
                </a:lnTo>
                <a:lnTo>
                  <a:pt x="2910909" y="1085189"/>
                </a:lnTo>
                <a:lnTo>
                  <a:pt x="2866700" y="1088986"/>
                </a:lnTo>
                <a:lnTo>
                  <a:pt x="2822387" y="1091943"/>
                </a:lnTo>
                <a:lnTo>
                  <a:pt x="2777981" y="1094056"/>
                </a:lnTo>
                <a:lnTo>
                  <a:pt x="2733495" y="1095325"/>
                </a:lnTo>
                <a:lnTo>
                  <a:pt x="2688940" y="1095747"/>
                </a:lnTo>
                <a:lnTo>
                  <a:pt x="5575386" y="1095747"/>
                </a:lnTo>
                <a:lnTo>
                  <a:pt x="5624839" y="1032842"/>
                </a:lnTo>
                <a:lnTo>
                  <a:pt x="5653569" y="994950"/>
                </a:lnTo>
                <a:lnTo>
                  <a:pt x="5681907" y="956592"/>
                </a:lnTo>
                <a:lnTo>
                  <a:pt x="5709849" y="917768"/>
                </a:lnTo>
                <a:lnTo>
                  <a:pt x="5737391" y="878480"/>
                </a:lnTo>
                <a:lnTo>
                  <a:pt x="5764526" y="838728"/>
                </a:lnTo>
                <a:lnTo>
                  <a:pt x="5791251" y="798513"/>
                </a:lnTo>
                <a:lnTo>
                  <a:pt x="4657286" y="0"/>
                </a:lnTo>
                <a:close/>
              </a:path>
            </a:pathLst>
          </a:custGeom>
          <a:solidFill>
            <a:srgbClr val="000000"/>
          </a:solidFill>
        </p:spPr>
        <p:txBody>
          <a:bodyPr wrap="square" lIns="0" tIns="0" rIns="0" bIns="0" rtlCol="0"/>
          <a:lstStyle/>
          <a:p>
            <a:endParaRPr sz="1092"/>
          </a:p>
        </p:txBody>
      </p:sp>
      <p:sp>
        <p:nvSpPr>
          <p:cNvPr id="4" name="object 4"/>
          <p:cNvSpPr/>
          <p:nvPr/>
        </p:nvSpPr>
        <p:spPr>
          <a:xfrm>
            <a:off x="4192611" y="4075565"/>
            <a:ext cx="1381997" cy="1317691"/>
          </a:xfrm>
          <a:custGeom>
            <a:avLst/>
            <a:gdLst/>
            <a:ahLst/>
            <a:cxnLst/>
            <a:rect l="l" t="t" r="r" b="b"/>
            <a:pathLst>
              <a:path w="2279015" h="2172970">
                <a:moveTo>
                  <a:pt x="0" y="0"/>
                </a:moveTo>
                <a:lnTo>
                  <a:pt x="791659" y="2172441"/>
                </a:lnTo>
                <a:lnTo>
                  <a:pt x="2278792" y="391577"/>
                </a:lnTo>
                <a:lnTo>
                  <a:pt x="0" y="0"/>
                </a:lnTo>
                <a:close/>
              </a:path>
            </a:pathLst>
          </a:custGeom>
          <a:solidFill>
            <a:srgbClr val="000000"/>
          </a:solidFill>
        </p:spPr>
        <p:txBody>
          <a:bodyPr wrap="square" lIns="0" tIns="0" rIns="0" bIns="0" rtlCol="0"/>
          <a:lstStyle/>
          <a:p>
            <a:endParaRPr sz="1092"/>
          </a:p>
        </p:txBody>
      </p:sp>
      <p:sp>
        <p:nvSpPr>
          <p:cNvPr id="5" name="object 5"/>
          <p:cNvSpPr/>
          <p:nvPr/>
        </p:nvSpPr>
        <p:spPr>
          <a:xfrm>
            <a:off x="4461912" y="1278654"/>
            <a:ext cx="3015441" cy="1325392"/>
          </a:xfrm>
          <a:custGeom>
            <a:avLst/>
            <a:gdLst/>
            <a:ahLst/>
            <a:cxnLst/>
            <a:rect l="l" t="t" r="r" b="b"/>
            <a:pathLst>
              <a:path w="4972684" h="2185670">
                <a:moveTo>
                  <a:pt x="2719644" y="0"/>
                </a:moveTo>
                <a:lnTo>
                  <a:pt x="2674896" y="491"/>
                </a:lnTo>
                <a:lnTo>
                  <a:pt x="2630195" y="1604"/>
                </a:lnTo>
                <a:lnTo>
                  <a:pt x="2585547" y="3337"/>
                </a:lnTo>
                <a:lnTo>
                  <a:pt x="2540957" y="5688"/>
                </a:lnTo>
                <a:lnTo>
                  <a:pt x="2496433" y="8656"/>
                </a:lnTo>
                <a:lnTo>
                  <a:pt x="2451981" y="12239"/>
                </a:lnTo>
                <a:lnTo>
                  <a:pt x="2407608" y="16437"/>
                </a:lnTo>
                <a:lnTo>
                  <a:pt x="2363319" y="21247"/>
                </a:lnTo>
                <a:lnTo>
                  <a:pt x="2319121" y="26669"/>
                </a:lnTo>
                <a:lnTo>
                  <a:pt x="2275021" y="32700"/>
                </a:lnTo>
                <a:lnTo>
                  <a:pt x="2231026" y="39340"/>
                </a:lnTo>
                <a:lnTo>
                  <a:pt x="2187140" y="46586"/>
                </a:lnTo>
                <a:lnTo>
                  <a:pt x="2143372" y="54438"/>
                </a:lnTo>
                <a:lnTo>
                  <a:pt x="2099727" y="62894"/>
                </a:lnTo>
                <a:lnTo>
                  <a:pt x="2056212" y="71953"/>
                </a:lnTo>
                <a:lnTo>
                  <a:pt x="2012834" y="81612"/>
                </a:lnTo>
                <a:lnTo>
                  <a:pt x="1969598" y="91872"/>
                </a:lnTo>
                <a:lnTo>
                  <a:pt x="1926512" y="102729"/>
                </a:lnTo>
                <a:lnTo>
                  <a:pt x="1883581" y="114184"/>
                </a:lnTo>
                <a:lnTo>
                  <a:pt x="1840812" y="126234"/>
                </a:lnTo>
                <a:lnTo>
                  <a:pt x="1798212" y="138878"/>
                </a:lnTo>
                <a:lnTo>
                  <a:pt x="1755787" y="152115"/>
                </a:lnTo>
                <a:lnTo>
                  <a:pt x="1713543" y="165942"/>
                </a:lnTo>
                <a:lnTo>
                  <a:pt x="1671487" y="180360"/>
                </a:lnTo>
                <a:lnTo>
                  <a:pt x="1629625" y="195365"/>
                </a:lnTo>
                <a:lnTo>
                  <a:pt x="1587964" y="210958"/>
                </a:lnTo>
                <a:lnTo>
                  <a:pt x="1546511" y="227135"/>
                </a:lnTo>
                <a:lnTo>
                  <a:pt x="1505271" y="243897"/>
                </a:lnTo>
                <a:lnTo>
                  <a:pt x="1464251" y="261242"/>
                </a:lnTo>
                <a:lnTo>
                  <a:pt x="1423457" y="279167"/>
                </a:lnTo>
                <a:lnTo>
                  <a:pt x="1382897" y="297672"/>
                </a:lnTo>
                <a:lnTo>
                  <a:pt x="1342576" y="316755"/>
                </a:lnTo>
                <a:lnTo>
                  <a:pt x="1302501" y="336415"/>
                </a:lnTo>
                <a:lnTo>
                  <a:pt x="1262678" y="356650"/>
                </a:lnTo>
                <a:lnTo>
                  <a:pt x="1223114" y="377460"/>
                </a:lnTo>
                <a:lnTo>
                  <a:pt x="1183815" y="398841"/>
                </a:lnTo>
                <a:lnTo>
                  <a:pt x="1144787" y="420794"/>
                </a:lnTo>
                <a:lnTo>
                  <a:pt x="1106038" y="443316"/>
                </a:lnTo>
                <a:lnTo>
                  <a:pt x="1067573" y="466407"/>
                </a:lnTo>
                <a:lnTo>
                  <a:pt x="1029399" y="490064"/>
                </a:lnTo>
                <a:lnTo>
                  <a:pt x="991523" y="514287"/>
                </a:lnTo>
                <a:lnTo>
                  <a:pt x="953950" y="539073"/>
                </a:lnTo>
                <a:lnTo>
                  <a:pt x="916688" y="564422"/>
                </a:lnTo>
                <a:lnTo>
                  <a:pt x="879742" y="590332"/>
                </a:lnTo>
                <a:lnTo>
                  <a:pt x="843119" y="616801"/>
                </a:lnTo>
                <a:lnTo>
                  <a:pt x="806826" y="643829"/>
                </a:lnTo>
                <a:lnTo>
                  <a:pt x="770870" y="671413"/>
                </a:lnTo>
                <a:lnTo>
                  <a:pt x="735255" y="699552"/>
                </a:lnTo>
                <a:lnTo>
                  <a:pt x="699990" y="728246"/>
                </a:lnTo>
                <a:lnTo>
                  <a:pt x="665079" y="757491"/>
                </a:lnTo>
                <a:lnTo>
                  <a:pt x="630531" y="787288"/>
                </a:lnTo>
                <a:lnTo>
                  <a:pt x="596351" y="817634"/>
                </a:lnTo>
                <a:lnTo>
                  <a:pt x="562545" y="848528"/>
                </a:lnTo>
                <a:lnTo>
                  <a:pt x="529121" y="879969"/>
                </a:lnTo>
                <a:lnTo>
                  <a:pt x="496084" y="911955"/>
                </a:lnTo>
                <a:lnTo>
                  <a:pt x="463442" y="944485"/>
                </a:lnTo>
                <a:lnTo>
                  <a:pt x="431199" y="977557"/>
                </a:lnTo>
                <a:lnTo>
                  <a:pt x="399364" y="1011171"/>
                </a:lnTo>
                <a:lnTo>
                  <a:pt x="367942" y="1045323"/>
                </a:lnTo>
                <a:lnTo>
                  <a:pt x="336940" y="1080014"/>
                </a:lnTo>
                <a:lnTo>
                  <a:pt x="306364" y="1115241"/>
                </a:lnTo>
                <a:lnTo>
                  <a:pt x="276220" y="1151004"/>
                </a:lnTo>
                <a:lnTo>
                  <a:pt x="246516" y="1187300"/>
                </a:lnTo>
                <a:lnTo>
                  <a:pt x="217257" y="1224128"/>
                </a:lnTo>
                <a:lnTo>
                  <a:pt x="188450" y="1261488"/>
                </a:lnTo>
                <a:lnTo>
                  <a:pt x="160102" y="1299377"/>
                </a:lnTo>
                <a:lnTo>
                  <a:pt x="132218" y="1337793"/>
                </a:lnTo>
                <a:lnTo>
                  <a:pt x="104806" y="1376737"/>
                </a:lnTo>
                <a:lnTo>
                  <a:pt x="77872" y="1416205"/>
                </a:lnTo>
                <a:lnTo>
                  <a:pt x="51422" y="1456197"/>
                </a:lnTo>
                <a:lnTo>
                  <a:pt x="25462" y="1496712"/>
                </a:lnTo>
                <a:lnTo>
                  <a:pt x="0" y="1537747"/>
                </a:lnTo>
                <a:lnTo>
                  <a:pt x="998998" y="2185063"/>
                </a:lnTo>
                <a:lnTo>
                  <a:pt x="1024192" y="2143445"/>
                </a:lnTo>
                <a:lnTo>
                  <a:pt x="1050180" y="2102661"/>
                </a:lnTo>
                <a:lnTo>
                  <a:pt x="1076946" y="2062713"/>
                </a:lnTo>
                <a:lnTo>
                  <a:pt x="1104475" y="2023605"/>
                </a:lnTo>
                <a:lnTo>
                  <a:pt x="1132749" y="1985341"/>
                </a:lnTo>
                <a:lnTo>
                  <a:pt x="1161754" y="1947925"/>
                </a:lnTo>
                <a:lnTo>
                  <a:pt x="1191472" y="1911361"/>
                </a:lnTo>
                <a:lnTo>
                  <a:pt x="1221889" y="1875652"/>
                </a:lnTo>
                <a:lnTo>
                  <a:pt x="1252987" y="1840802"/>
                </a:lnTo>
                <a:lnTo>
                  <a:pt x="1284751" y="1806816"/>
                </a:lnTo>
                <a:lnTo>
                  <a:pt x="1317165" y="1773695"/>
                </a:lnTo>
                <a:lnTo>
                  <a:pt x="1350213" y="1741446"/>
                </a:lnTo>
                <a:lnTo>
                  <a:pt x="1383878" y="1710071"/>
                </a:lnTo>
                <a:lnTo>
                  <a:pt x="1418145" y="1679574"/>
                </a:lnTo>
                <a:lnTo>
                  <a:pt x="1452997" y="1649958"/>
                </a:lnTo>
                <a:lnTo>
                  <a:pt x="1488419" y="1621229"/>
                </a:lnTo>
                <a:lnTo>
                  <a:pt x="1524394" y="1593388"/>
                </a:lnTo>
                <a:lnTo>
                  <a:pt x="1560906" y="1566441"/>
                </a:lnTo>
                <a:lnTo>
                  <a:pt x="1597940" y="1540391"/>
                </a:lnTo>
                <a:lnTo>
                  <a:pt x="1635479" y="1515242"/>
                </a:lnTo>
                <a:lnTo>
                  <a:pt x="1673507" y="1490997"/>
                </a:lnTo>
                <a:lnTo>
                  <a:pt x="1712008" y="1467661"/>
                </a:lnTo>
                <a:lnTo>
                  <a:pt x="1750966" y="1445236"/>
                </a:lnTo>
                <a:lnTo>
                  <a:pt x="1790365" y="1423728"/>
                </a:lnTo>
                <a:lnTo>
                  <a:pt x="1830189" y="1403139"/>
                </a:lnTo>
                <a:lnTo>
                  <a:pt x="1870422" y="1383473"/>
                </a:lnTo>
                <a:lnTo>
                  <a:pt x="1911048" y="1364735"/>
                </a:lnTo>
                <a:lnTo>
                  <a:pt x="1952050" y="1346928"/>
                </a:lnTo>
                <a:lnTo>
                  <a:pt x="1993413" y="1330056"/>
                </a:lnTo>
                <a:lnTo>
                  <a:pt x="2035120" y="1314122"/>
                </a:lnTo>
                <a:lnTo>
                  <a:pt x="2077156" y="1299130"/>
                </a:lnTo>
                <a:lnTo>
                  <a:pt x="2119505" y="1285085"/>
                </a:lnTo>
                <a:lnTo>
                  <a:pt x="2162150" y="1271989"/>
                </a:lnTo>
                <a:lnTo>
                  <a:pt x="2205075" y="1259847"/>
                </a:lnTo>
                <a:lnTo>
                  <a:pt x="2248265" y="1248663"/>
                </a:lnTo>
                <a:lnTo>
                  <a:pt x="2291703" y="1238440"/>
                </a:lnTo>
                <a:lnTo>
                  <a:pt x="2335373" y="1229181"/>
                </a:lnTo>
                <a:lnTo>
                  <a:pt x="2379259" y="1220892"/>
                </a:lnTo>
                <a:lnTo>
                  <a:pt x="2423345" y="1213575"/>
                </a:lnTo>
                <a:lnTo>
                  <a:pt x="2467615" y="1207235"/>
                </a:lnTo>
                <a:lnTo>
                  <a:pt x="2512053" y="1201874"/>
                </a:lnTo>
                <a:lnTo>
                  <a:pt x="2556643" y="1197498"/>
                </a:lnTo>
                <a:lnTo>
                  <a:pt x="2601369" y="1194109"/>
                </a:lnTo>
                <a:lnTo>
                  <a:pt x="2646214" y="1191712"/>
                </a:lnTo>
                <a:lnTo>
                  <a:pt x="2691163" y="1190310"/>
                </a:lnTo>
                <a:lnTo>
                  <a:pt x="4904611" y="1189907"/>
                </a:lnTo>
                <a:lnTo>
                  <a:pt x="4859368" y="788463"/>
                </a:lnTo>
                <a:lnTo>
                  <a:pt x="4818011" y="754037"/>
                </a:lnTo>
                <a:lnTo>
                  <a:pt x="4776137" y="720291"/>
                </a:lnTo>
                <a:lnTo>
                  <a:pt x="4733756" y="687230"/>
                </a:lnTo>
                <a:lnTo>
                  <a:pt x="4690874" y="654862"/>
                </a:lnTo>
                <a:lnTo>
                  <a:pt x="4647501" y="623192"/>
                </a:lnTo>
                <a:lnTo>
                  <a:pt x="4603646" y="592227"/>
                </a:lnTo>
                <a:lnTo>
                  <a:pt x="4559316" y="561973"/>
                </a:lnTo>
                <a:lnTo>
                  <a:pt x="4514520" y="532435"/>
                </a:lnTo>
                <a:lnTo>
                  <a:pt x="4473426" y="506221"/>
                </a:lnTo>
                <a:lnTo>
                  <a:pt x="4432115" y="480687"/>
                </a:lnTo>
                <a:lnTo>
                  <a:pt x="4390593" y="455831"/>
                </a:lnTo>
                <a:lnTo>
                  <a:pt x="4348865" y="431652"/>
                </a:lnTo>
                <a:lnTo>
                  <a:pt x="4306939" y="408149"/>
                </a:lnTo>
                <a:lnTo>
                  <a:pt x="4264820" y="385321"/>
                </a:lnTo>
                <a:lnTo>
                  <a:pt x="4222516" y="363165"/>
                </a:lnTo>
                <a:lnTo>
                  <a:pt x="4180032" y="341681"/>
                </a:lnTo>
                <a:lnTo>
                  <a:pt x="4137376" y="320867"/>
                </a:lnTo>
                <a:lnTo>
                  <a:pt x="4094553" y="300722"/>
                </a:lnTo>
                <a:lnTo>
                  <a:pt x="4051570" y="281243"/>
                </a:lnTo>
                <a:lnTo>
                  <a:pt x="4008434" y="262430"/>
                </a:lnTo>
                <a:lnTo>
                  <a:pt x="3965150" y="244282"/>
                </a:lnTo>
                <a:lnTo>
                  <a:pt x="3921726" y="226796"/>
                </a:lnTo>
                <a:lnTo>
                  <a:pt x="3878168" y="209972"/>
                </a:lnTo>
                <a:lnTo>
                  <a:pt x="3834482" y="193808"/>
                </a:lnTo>
                <a:lnTo>
                  <a:pt x="3790674" y="178302"/>
                </a:lnTo>
                <a:lnTo>
                  <a:pt x="3746752" y="163454"/>
                </a:lnTo>
                <a:lnTo>
                  <a:pt x="3702721" y="149261"/>
                </a:lnTo>
                <a:lnTo>
                  <a:pt x="3658588" y="135722"/>
                </a:lnTo>
                <a:lnTo>
                  <a:pt x="3614360" y="122837"/>
                </a:lnTo>
                <a:lnTo>
                  <a:pt x="3570042" y="110602"/>
                </a:lnTo>
                <a:lnTo>
                  <a:pt x="3525642" y="99018"/>
                </a:lnTo>
                <a:lnTo>
                  <a:pt x="3481166" y="88082"/>
                </a:lnTo>
                <a:lnTo>
                  <a:pt x="3436619" y="77793"/>
                </a:lnTo>
                <a:lnTo>
                  <a:pt x="3392010" y="68149"/>
                </a:lnTo>
                <a:lnTo>
                  <a:pt x="3347343" y="59150"/>
                </a:lnTo>
                <a:lnTo>
                  <a:pt x="3302626" y="50794"/>
                </a:lnTo>
                <a:lnTo>
                  <a:pt x="3257865" y="43079"/>
                </a:lnTo>
                <a:lnTo>
                  <a:pt x="3213067" y="36004"/>
                </a:lnTo>
                <a:lnTo>
                  <a:pt x="3168237" y="29567"/>
                </a:lnTo>
                <a:lnTo>
                  <a:pt x="3123383" y="23767"/>
                </a:lnTo>
                <a:lnTo>
                  <a:pt x="3078510" y="18603"/>
                </a:lnTo>
                <a:lnTo>
                  <a:pt x="3033625" y="14073"/>
                </a:lnTo>
                <a:lnTo>
                  <a:pt x="2988735" y="10176"/>
                </a:lnTo>
                <a:lnTo>
                  <a:pt x="2943847" y="6910"/>
                </a:lnTo>
                <a:lnTo>
                  <a:pt x="2898965" y="4274"/>
                </a:lnTo>
                <a:lnTo>
                  <a:pt x="2854098" y="2266"/>
                </a:lnTo>
                <a:lnTo>
                  <a:pt x="2809251" y="886"/>
                </a:lnTo>
                <a:lnTo>
                  <a:pt x="2764431" y="131"/>
                </a:lnTo>
                <a:lnTo>
                  <a:pt x="2719644" y="0"/>
                </a:lnTo>
                <a:close/>
              </a:path>
              <a:path w="4972684" h="2185670">
                <a:moveTo>
                  <a:pt x="4904611" y="1189907"/>
                </a:moveTo>
                <a:lnTo>
                  <a:pt x="2736200" y="1189907"/>
                </a:lnTo>
                <a:lnTo>
                  <a:pt x="2781308" y="1190507"/>
                </a:lnTo>
                <a:lnTo>
                  <a:pt x="2826472" y="1192113"/>
                </a:lnTo>
                <a:lnTo>
                  <a:pt x="2871675" y="1194730"/>
                </a:lnTo>
                <a:lnTo>
                  <a:pt x="2916902" y="1198361"/>
                </a:lnTo>
                <a:lnTo>
                  <a:pt x="2962136" y="1203010"/>
                </a:lnTo>
                <a:lnTo>
                  <a:pt x="3007361" y="1208680"/>
                </a:lnTo>
                <a:lnTo>
                  <a:pt x="3052562" y="1215376"/>
                </a:lnTo>
                <a:lnTo>
                  <a:pt x="3097721" y="1223102"/>
                </a:lnTo>
                <a:lnTo>
                  <a:pt x="3142824" y="1231860"/>
                </a:lnTo>
                <a:lnTo>
                  <a:pt x="3187853" y="1241655"/>
                </a:lnTo>
                <a:lnTo>
                  <a:pt x="3232794" y="1252491"/>
                </a:lnTo>
                <a:lnTo>
                  <a:pt x="3277630" y="1264371"/>
                </a:lnTo>
                <a:lnTo>
                  <a:pt x="3322344" y="1277300"/>
                </a:lnTo>
                <a:lnTo>
                  <a:pt x="3366921" y="1291280"/>
                </a:lnTo>
                <a:lnTo>
                  <a:pt x="3411345" y="1306316"/>
                </a:lnTo>
                <a:lnTo>
                  <a:pt x="3455599" y="1322412"/>
                </a:lnTo>
                <a:lnTo>
                  <a:pt x="3499668" y="1339570"/>
                </a:lnTo>
                <a:lnTo>
                  <a:pt x="3543536" y="1357796"/>
                </a:lnTo>
                <a:lnTo>
                  <a:pt x="3587186" y="1377093"/>
                </a:lnTo>
                <a:lnTo>
                  <a:pt x="3630602" y="1397464"/>
                </a:lnTo>
                <a:lnTo>
                  <a:pt x="3673769" y="1418914"/>
                </a:lnTo>
                <a:lnTo>
                  <a:pt x="3716670" y="1441446"/>
                </a:lnTo>
                <a:lnTo>
                  <a:pt x="3759290" y="1465064"/>
                </a:lnTo>
                <a:lnTo>
                  <a:pt x="3801611" y="1489772"/>
                </a:lnTo>
                <a:lnTo>
                  <a:pt x="3843619" y="1515573"/>
                </a:lnTo>
                <a:lnTo>
                  <a:pt x="4972275" y="1790288"/>
                </a:lnTo>
                <a:lnTo>
                  <a:pt x="4904611" y="1189907"/>
                </a:lnTo>
                <a:close/>
              </a:path>
            </a:pathLst>
          </a:custGeom>
          <a:solidFill>
            <a:srgbClr val="000000"/>
          </a:solidFill>
        </p:spPr>
        <p:txBody>
          <a:bodyPr wrap="square" lIns="0" tIns="0" rIns="0" bIns="0" rtlCol="0"/>
          <a:lstStyle/>
          <a:p>
            <a:endParaRPr sz="1092"/>
          </a:p>
        </p:txBody>
      </p:sp>
      <p:sp>
        <p:nvSpPr>
          <p:cNvPr id="6" name="object 6"/>
          <p:cNvSpPr/>
          <p:nvPr/>
        </p:nvSpPr>
        <p:spPr>
          <a:xfrm>
            <a:off x="6585963" y="1421379"/>
            <a:ext cx="1373140" cy="1333094"/>
          </a:xfrm>
          <a:custGeom>
            <a:avLst/>
            <a:gdLst/>
            <a:ahLst/>
            <a:cxnLst/>
            <a:rect l="l" t="t" r="r" b="b"/>
            <a:pathLst>
              <a:path w="2264409" h="2198370">
                <a:moveTo>
                  <a:pt x="1547293" y="0"/>
                </a:moveTo>
                <a:lnTo>
                  <a:pt x="0" y="1728843"/>
                </a:lnTo>
                <a:lnTo>
                  <a:pt x="2264025" y="2198302"/>
                </a:lnTo>
                <a:lnTo>
                  <a:pt x="1547293" y="0"/>
                </a:lnTo>
                <a:close/>
              </a:path>
            </a:pathLst>
          </a:custGeom>
          <a:solidFill>
            <a:srgbClr val="000000"/>
          </a:solidFill>
        </p:spPr>
        <p:txBody>
          <a:bodyPr wrap="square" lIns="0" tIns="0" rIns="0" bIns="0" rtlCol="0"/>
          <a:lstStyle/>
          <a:p>
            <a:endParaRPr sz="1092"/>
          </a:p>
        </p:txBody>
      </p:sp>
      <p:sp>
        <p:nvSpPr>
          <p:cNvPr id="7" name="object 7"/>
          <p:cNvSpPr/>
          <p:nvPr/>
        </p:nvSpPr>
        <p:spPr>
          <a:xfrm>
            <a:off x="2791648" y="2443695"/>
            <a:ext cx="2224902" cy="1643456"/>
          </a:xfrm>
          <a:custGeom>
            <a:avLst/>
            <a:gdLst/>
            <a:ahLst/>
            <a:cxnLst/>
            <a:rect l="l" t="t" r="r" b="b"/>
            <a:pathLst>
              <a:path w="3669029" h="2710179">
                <a:moveTo>
                  <a:pt x="2930745" y="2344680"/>
                </a:moveTo>
                <a:lnTo>
                  <a:pt x="1171346" y="2344680"/>
                </a:lnTo>
                <a:lnTo>
                  <a:pt x="1191582" y="2390895"/>
                </a:lnTo>
                <a:lnTo>
                  <a:pt x="1215506" y="2434856"/>
                </a:lnTo>
                <a:lnTo>
                  <a:pt x="1242937" y="2476352"/>
                </a:lnTo>
                <a:lnTo>
                  <a:pt x="1273696" y="2515176"/>
                </a:lnTo>
                <a:lnTo>
                  <a:pt x="1307603" y="2551120"/>
                </a:lnTo>
                <a:lnTo>
                  <a:pt x="1344476" y="2583976"/>
                </a:lnTo>
                <a:lnTo>
                  <a:pt x="1384138" y="2613534"/>
                </a:lnTo>
                <a:lnTo>
                  <a:pt x="1426406" y="2639587"/>
                </a:lnTo>
                <a:lnTo>
                  <a:pt x="1468441" y="2660765"/>
                </a:lnTo>
                <a:lnTo>
                  <a:pt x="1511354" y="2678086"/>
                </a:lnTo>
                <a:lnTo>
                  <a:pt x="1554945" y="2691612"/>
                </a:lnTo>
                <a:lnTo>
                  <a:pt x="1599012" y="2701404"/>
                </a:lnTo>
                <a:lnTo>
                  <a:pt x="1643357" y="2707524"/>
                </a:lnTo>
                <a:lnTo>
                  <a:pt x="1687777" y="2710032"/>
                </a:lnTo>
                <a:lnTo>
                  <a:pt x="1732073" y="2708992"/>
                </a:lnTo>
                <a:lnTo>
                  <a:pt x="1776043" y="2704464"/>
                </a:lnTo>
                <a:lnTo>
                  <a:pt x="1819489" y="2696510"/>
                </a:lnTo>
                <a:lnTo>
                  <a:pt x="1862209" y="2685191"/>
                </a:lnTo>
                <a:lnTo>
                  <a:pt x="1904002" y="2670569"/>
                </a:lnTo>
                <a:lnTo>
                  <a:pt x="1944669" y="2652705"/>
                </a:lnTo>
                <a:lnTo>
                  <a:pt x="1984008" y="2631662"/>
                </a:lnTo>
                <a:lnTo>
                  <a:pt x="2021819" y="2607500"/>
                </a:lnTo>
                <a:lnTo>
                  <a:pt x="2057903" y="2580281"/>
                </a:lnTo>
                <a:lnTo>
                  <a:pt x="2092057" y="2550066"/>
                </a:lnTo>
                <a:lnTo>
                  <a:pt x="2124082" y="2516918"/>
                </a:lnTo>
                <a:lnTo>
                  <a:pt x="2153778" y="2480897"/>
                </a:lnTo>
                <a:lnTo>
                  <a:pt x="2180944" y="2442066"/>
                </a:lnTo>
                <a:lnTo>
                  <a:pt x="2205379" y="2400485"/>
                </a:lnTo>
                <a:lnTo>
                  <a:pt x="2880280" y="2400485"/>
                </a:lnTo>
                <a:lnTo>
                  <a:pt x="2896448" y="2385008"/>
                </a:lnTo>
                <a:lnTo>
                  <a:pt x="2926347" y="2350746"/>
                </a:lnTo>
                <a:lnTo>
                  <a:pt x="2930745" y="2344680"/>
                </a:lnTo>
                <a:close/>
              </a:path>
              <a:path w="3669029" h="2710179">
                <a:moveTo>
                  <a:pt x="2880280" y="2400485"/>
                </a:moveTo>
                <a:lnTo>
                  <a:pt x="2205379" y="2400485"/>
                </a:lnTo>
                <a:lnTo>
                  <a:pt x="2246296" y="2436353"/>
                </a:lnTo>
                <a:lnTo>
                  <a:pt x="2290661" y="2467221"/>
                </a:lnTo>
                <a:lnTo>
                  <a:pt x="2338042" y="2492854"/>
                </a:lnTo>
                <a:lnTo>
                  <a:pt x="2388007" y="2513019"/>
                </a:lnTo>
                <a:lnTo>
                  <a:pt x="2440126" y="2527483"/>
                </a:lnTo>
                <a:lnTo>
                  <a:pt x="2486762" y="2535267"/>
                </a:lnTo>
                <a:lnTo>
                  <a:pt x="2533105" y="2538416"/>
                </a:lnTo>
                <a:lnTo>
                  <a:pt x="2578908" y="2537093"/>
                </a:lnTo>
                <a:lnTo>
                  <a:pt x="2623926" y="2531461"/>
                </a:lnTo>
                <a:lnTo>
                  <a:pt x="2667914" y="2521681"/>
                </a:lnTo>
                <a:lnTo>
                  <a:pt x="2710625" y="2507917"/>
                </a:lnTo>
                <a:lnTo>
                  <a:pt x="2751815" y="2490330"/>
                </a:lnTo>
                <a:lnTo>
                  <a:pt x="2791238" y="2469084"/>
                </a:lnTo>
                <a:lnTo>
                  <a:pt x="2828648" y="2444340"/>
                </a:lnTo>
                <a:lnTo>
                  <a:pt x="2863800" y="2416260"/>
                </a:lnTo>
                <a:lnTo>
                  <a:pt x="2880280" y="2400485"/>
                </a:lnTo>
                <a:close/>
              </a:path>
              <a:path w="3669029" h="2710179">
                <a:moveTo>
                  <a:pt x="398264" y="574403"/>
                </a:moveTo>
                <a:lnTo>
                  <a:pt x="349090" y="579767"/>
                </a:lnTo>
                <a:lnTo>
                  <a:pt x="301269" y="591745"/>
                </a:lnTo>
                <a:lnTo>
                  <a:pt x="255426" y="610087"/>
                </a:lnTo>
                <a:lnTo>
                  <a:pt x="212184" y="634544"/>
                </a:lnTo>
                <a:lnTo>
                  <a:pt x="172166" y="664866"/>
                </a:lnTo>
                <a:lnTo>
                  <a:pt x="135996" y="700804"/>
                </a:lnTo>
                <a:lnTo>
                  <a:pt x="106846" y="738291"/>
                </a:lnTo>
                <a:lnTo>
                  <a:pt x="82922" y="778247"/>
                </a:lnTo>
                <a:lnTo>
                  <a:pt x="64201" y="820170"/>
                </a:lnTo>
                <a:lnTo>
                  <a:pt x="50663" y="863556"/>
                </a:lnTo>
                <a:lnTo>
                  <a:pt x="42287" y="907904"/>
                </a:lnTo>
                <a:lnTo>
                  <a:pt x="39051" y="952710"/>
                </a:lnTo>
                <a:lnTo>
                  <a:pt x="40935" y="997473"/>
                </a:lnTo>
                <a:lnTo>
                  <a:pt x="47917" y="1041690"/>
                </a:lnTo>
                <a:lnTo>
                  <a:pt x="59976" y="1084858"/>
                </a:lnTo>
                <a:lnTo>
                  <a:pt x="77091" y="1126475"/>
                </a:lnTo>
                <a:lnTo>
                  <a:pt x="99240" y="1166039"/>
                </a:lnTo>
                <a:lnTo>
                  <a:pt x="126404" y="1203047"/>
                </a:lnTo>
                <a:lnTo>
                  <a:pt x="158559" y="1236996"/>
                </a:lnTo>
                <a:lnTo>
                  <a:pt x="122242" y="1266780"/>
                </a:lnTo>
                <a:lnTo>
                  <a:pt x="90104" y="1300589"/>
                </a:lnTo>
                <a:lnTo>
                  <a:pt x="62414" y="1337951"/>
                </a:lnTo>
                <a:lnTo>
                  <a:pt x="39438" y="1378395"/>
                </a:lnTo>
                <a:lnTo>
                  <a:pt x="21445" y="1421450"/>
                </a:lnTo>
                <a:lnTo>
                  <a:pt x="8703" y="1466643"/>
                </a:lnTo>
                <a:lnTo>
                  <a:pt x="1479" y="1513504"/>
                </a:lnTo>
                <a:lnTo>
                  <a:pt x="0" y="1561016"/>
                </a:lnTo>
                <a:lnTo>
                  <a:pt x="4190" y="1607253"/>
                </a:lnTo>
                <a:lnTo>
                  <a:pt x="13739" y="1651831"/>
                </a:lnTo>
                <a:lnTo>
                  <a:pt x="28334" y="1694368"/>
                </a:lnTo>
                <a:lnTo>
                  <a:pt x="47661" y="1734480"/>
                </a:lnTo>
                <a:lnTo>
                  <a:pt x="71408" y="1771785"/>
                </a:lnTo>
                <a:lnTo>
                  <a:pt x="99262" y="1805900"/>
                </a:lnTo>
                <a:lnTo>
                  <a:pt x="130911" y="1836441"/>
                </a:lnTo>
                <a:lnTo>
                  <a:pt x="166043" y="1863026"/>
                </a:lnTo>
                <a:lnTo>
                  <a:pt x="204343" y="1885272"/>
                </a:lnTo>
                <a:lnTo>
                  <a:pt x="245500" y="1902796"/>
                </a:lnTo>
                <a:lnTo>
                  <a:pt x="289202" y="1915215"/>
                </a:lnTo>
                <a:lnTo>
                  <a:pt x="335134" y="1922146"/>
                </a:lnTo>
                <a:lnTo>
                  <a:pt x="336518" y="1926593"/>
                </a:lnTo>
                <a:lnTo>
                  <a:pt x="356112" y="1980203"/>
                </a:lnTo>
                <a:lnTo>
                  <a:pt x="375557" y="2022995"/>
                </a:lnTo>
                <a:lnTo>
                  <a:pt x="397618" y="2063750"/>
                </a:lnTo>
                <a:lnTo>
                  <a:pt x="422154" y="2102401"/>
                </a:lnTo>
                <a:lnTo>
                  <a:pt x="449024" y="2138877"/>
                </a:lnTo>
                <a:lnTo>
                  <a:pt x="478087" y="2173109"/>
                </a:lnTo>
                <a:lnTo>
                  <a:pt x="509203" y="2205029"/>
                </a:lnTo>
                <a:lnTo>
                  <a:pt x="542231" y="2234566"/>
                </a:lnTo>
                <a:lnTo>
                  <a:pt x="577030" y="2261652"/>
                </a:lnTo>
                <a:lnTo>
                  <a:pt x="613460" y="2286217"/>
                </a:lnTo>
                <a:lnTo>
                  <a:pt x="651378" y="2308193"/>
                </a:lnTo>
                <a:lnTo>
                  <a:pt x="690646" y="2327509"/>
                </a:lnTo>
                <a:lnTo>
                  <a:pt x="731122" y="2344097"/>
                </a:lnTo>
                <a:lnTo>
                  <a:pt x="772665" y="2357887"/>
                </a:lnTo>
                <a:lnTo>
                  <a:pt x="815134" y="2368811"/>
                </a:lnTo>
                <a:lnTo>
                  <a:pt x="858389" y="2376798"/>
                </a:lnTo>
                <a:lnTo>
                  <a:pt x="902289" y="2381780"/>
                </a:lnTo>
                <a:lnTo>
                  <a:pt x="946693" y="2383687"/>
                </a:lnTo>
                <a:lnTo>
                  <a:pt x="991460" y="2382450"/>
                </a:lnTo>
                <a:lnTo>
                  <a:pt x="1036450" y="2378000"/>
                </a:lnTo>
                <a:lnTo>
                  <a:pt x="1081521" y="2370268"/>
                </a:lnTo>
                <a:lnTo>
                  <a:pt x="1126534" y="2359184"/>
                </a:lnTo>
                <a:lnTo>
                  <a:pt x="1171346" y="2344680"/>
                </a:lnTo>
                <a:lnTo>
                  <a:pt x="2930745" y="2344680"/>
                </a:lnTo>
                <a:lnTo>
                  <a:pt x="2953251" y="2313635"/>
                </a:lnTo>
                <a:lnTo>
                  <a:pt x="2976915" y="2273839"/>
                </a:lnTo>
                <a:lnTo>
                  <a:pt x="2997093" y="2231520"/>
                </a:lnTo>
                <a:lnTo>
                  <a:pt x="3013540" y="2186840"/>
                </a:lnTo>
                <a:lnTo>
                  <a:pt x="3026009" y="2139961"/>
                </a:lnTo>
                <a:lnTo>
                  <a:pt x="3086366" y="2139961"/>
                </a:lnTo>
                <a:lnTo>
                  <a:pt x="3172805" y="2129480"/>
                </a:lnTo>
                <a:lnTo>
                  <a:pt x="3220533" y="2117518"/>
                </a:lnTo>
                <a:lnTo>
                  <a:pt x="3267218" y="2101413"/>
                </a:lnTo>
                <a:lnTo>
                  <a:pt x="3312596" y="2081217"/>
                </a:lnTo>
                <a:lnTo>
                  <a:pt x="3354367" y="2058261"/>
                </a:lnTo>
                <a:lnTo>
                  <a:pt x="3393594" y="2032359"/>
                </a:lnTo>
                <a:lnTo>
                  <a:pt x="3430210" y="2003712"/>
                </a:lnTo>
                <a:lnTo>
                  <a:pt x="3464143" y="1972525"/>
                </a:lnTo>
                <a:lnTo>
                  <a:pt x="3495323" y="1939000"/>
                </a:lnTo>
                <a:lnTo>
                  <a:pt x="3523681" y="1903339"/>
                </a:lnTo>
                <a:lnTo>
                  <a:pt x="3549146" y="1865745"/>
                </a:lnTo>
                <a:lnTo>
                  <a:pt x="3571648" y="1826421"/>
                </a:lnTo>
                <a:lnTo>
                  <a:pt x="3591117" y="1785570"/>
                </a:lnTo>
                <a:lnTo>
                  <a:pt x="3607482" y="1743395"/>
                </a:lnTo>
                <a:lnTo>
                  <a:pt x="3620674" y="1700098"/>
                </a:lnTo>
                <a:lnTo>
                  <a:pt x="3630623" y="1655882"/>
                </a:lnTo>
                <a:lnTo>
                  <a:pt x="3637259" y="1610950"/>
                </a:lnTo>
                <a:lnTo>
                  <a:pt x="3640510" y="1565504"/>
                </a:lnTo>
                <a:lnTo>
                  <a:pt x="3640308" y="1519748"/>
                </a:lnTo>
                <a:lnTo>
                  <a:pt x="3636582" y="1473884"/>
                </a:lnTo>
                <a:lnTo>
                  <a:pt x="3629262" y="1428114"/>
                </a:lnTo>
                <a:lnTo>
                  <a:pt x="3618278" y="1382642"/>
                </a:lnTo>
                <a:lnTo>
                  <a:pt x="3603560" y="1337671"/>
                </a:lnTo>
                <a:lnTo>
                  <a:pt x="3585037" y="1293403"/>
                </a:lnTo>
                <a:lnTo>
                  <a:pt x="3593926" y="1279943"/>
                </a:lnTo>
                <a:lnTo>
                  <a:pt x="3617797" y="1237817"/>
                </a:lnTo>
                <a:lnTo>
                  <a:pt x="3636989" y="1194300"/>
                </a:lnTo>
                <a:lnTo>
                  <a:pt x="3651551" y="1149924"/>
                </a:lnTo>
                <a:lnTo>
                  <a:pt x="3661580" y="1105000"/>
                </a:lnTo>
                <a:lnTo>
                  <a:pt x="3667174" y="1059844"/>
                </a:lnTo>
                <a:lnTo>
                  <a:pt x="3668430" y="1014769"/>
                </a:lnTo>
                <a:lnTo>
                  <a:pt x="3665445" y="970088"/>
                </a:lnTo>
                <a:lnTo>
                  <a:pt x="3658317" y="926114"/>
                </a:lnTo>
                <a:lnTo>
                  <a:pt x="3647144" y="883162"/>
                </a:lnTo>
                <a:lnTo>
                  <a:pt x="3632023" y="841545"/>
                </a:lnTo>
                <a:lnTo>
                  <a:pt x="3613052" y="801577"/>
                </a:lnTo>
                <a:lnTo>
                  <a:pt x="3590327" y="763571"/>
                </a:lnTo>
                <a:lnTo>
                  <a:pt x="3563947" y="727840"/>
                </a:lnTo>
                <a:lnTo>
                  <a:pt x="3534010" y="694699"/>
                </a:lnTo>
                <a:lnTo>
                  <a:pt x="3500611" y="664461"/>
                </a:lnTo>
                <a:lnTo>
                  <a:pt x="3463850" y="637440"/>
                </a:lnTo>
                <a:lnTo>
                  <a:pt x="3423823" y="613949"/>
                </a:lnTo>
                <a:lnTo>
                  <a:pt x="3422885" y="575901"/>
                </a:lnTo>
                <a:lnTo>
                  <a:pt x="448167" y="575901"/>
                </a:lnTo>
                <a:lnTo>
                  <a:pt x="398264" y="574403"/>
                </a:lnTo>
                <a:close/>
              </a:path>
              <a:path w="3669029" h="2710179">
                <a:moveTo>
                  <a:pt x="3086366" y="2139961"/>
                </a:moveTo>
                <a:lnTo>
                  <a:pt x="3026009" y="2139961"/>
                </a:lnTo>
                <a:lnTo>
                  <a:pt x="3075278" y="2140755"/>
                </a:lnTo>
                <a:lnTo>
                  <a:pt x="3086366" y="2139961"/>
                </a:lnTo>
                <a:close/>
              </a:path>
              <a:path w="3669029" h="2710179">
                <a:moveTo>
                  <a:pt x="1020895" y="19416"/>
                </a:moveTo>
                <a:lnTo>
                  <a:pt x="974647" y="22063"/>
                </a:lnTo>
                <a:lnTo>
                  <a:pt x="929320" y="28423"/>
                </a:lnTo>
                <a:lnTo>
                  <a:pt x="885071" y="38355"/>
                </a:lnTo>
                <a:lnTo>
                  <a:pt x="842060" y="51718"/>
                </a:lnTo>
                <a:lnTo>
                  <a:pt x="800443" y="68371"/>
                </a:lnTo>
                <a:lnTo>
                  <a:pt x="760381" y="88174"/>
                </a:lnTo>
                <a:lnTo>
                  <a:pt x="722030" y="110986"/>
                </a:lnTo>
                <a:lnTo>
                  <a:pt x="685549" y="136665"/>
                </a:lnTo>
                <a:lnTo>
                  <a:pt x="651096" y="165071"/>
                </a:lnTo>
                <a:lnTo>
                  <a:pt x="618830" y="196063"/>
                </a:lnTo>
                <a:lnTo>
                  <a:pt x="588909" y="229500"/>
                </a:lnTo>
                <a:lnTo>
                  <a:pt x="561491" y="265241"/>
                </a:lnTo>
                <a:lnTo>
                  <a:pt x="536735" y="303146"/>
                </a:lnTo>
                <a:lnTo>
                  <a:pt x="514798" y="343072"/>
                </a:lnTo>
                <a:lnTo>
                  <a:pt x="495838" y="384880"/>
                </a:lnTo>
                <a:lnTo>
                  <a:pt x="480016" y="428428"/>
                </a:lnTo>
                <a:lnTo>
                  <a:pt x="467487" y="473576"/>
                </a:lnTo>
                <a:lnTo>
                  <a:pt x="458411" y="520183"/>
                </a:lnTo>
                <a:lnTo>
                  <a:pt x="452946" y="568107"/>
                </a:lnTo>
                <a:lnTo>
                  <a:pt x="448167" y="575901"/>
                </a:lnTo>
                <a:lnTo>
                  <a:pt x="3422885" y="575901"/>
                </a:lnTo>
                <a:lnTo>
                  <a:pt x="3422624" y="565319"/>
                </a:lnTo>
                <a:lnTo>
                  <a:pt x="3416009" y="517522"/>
                </a:lnTo>
                <a:lnTo>
                  <a:pt x="3404121" y="471014"/>
                </a:lnTo>
                <a:lnTo>
                  <a:pt x="3387106" y="426248"/>
                </a:lnTo>
                <a:lnTo>
                  <a:pt x="3365107" y="383681"/>
                </a:lnTo>
                <a:lnTo>
                  <a:pt x="3338269" y="343766"/>
                </a:lnTo>
                <a:lnTo>
                  <a:pt x="3306722" y="306896"/>
                </a:lnTo>
                <a:lnTo>
                  <a:pt x="3271941" y="274710"/>
                </a:lnTo>
                <a:lnTo>
                  <a:pt x="3269784" y="273134"/>
                </a:lnTo>
                <a:lnTo>
                  <a:pt x="2760221" y="273134"/>
                </a:lnTo>
                <a:lnTo>
                  <a:pt x="2740029" y="235219"/>
                </a:lnTo>
                <a:lnTo>
                  <a:pt x="2719109" y="204858"/>
                </a:lnTo>
                <a:lnTo>
                  <a:pt x="2135672" y="204858"/>
                </a:lnTo>
                <a:lnTo>
                  <a:pt x="2116703" y="177703"/>
                </a:lnTo>
                <a:lnTo>
                  <a:pt x="2109818" y="169230"/>
                </a:lnTo>
                <a:lnTo>
                  <a:pt x="1411305" y="169230"/>
                </a:lnTo>
                <a:lnTo>
                  <a:pt x="1374633" y="138021"/>
                </a:lnTo>
                <a:lnTo>
                  <a:pt x="1335721" y="110226"/>
                </a:lnTo>
                <a:lnTo>
                  <a:pt x="1294795" y="85941"/>
                </a:lnTo>
                <a:lnTo>
                  <a:pt x="1252083" y="65266"/>
                </a:lnTo>
                <a:lnTo>
                  <a:pt x="1207811" y="48299"/>
                </a:lnTo>
                <a:lnTo>
                  <a:pt x="1162207" y="35137"/>
                </a:lnTo>
                <a:lnTo>
                  <a:pt x="1115495" y="25879"/>
                </a:lnTo>
                <a:lnTo>
                  <a:pt x="1067905" y="20624"/>
                </a:lnTo>
                <a:lnTo>
                  <a:pt x="1020895" y="19416"/>
                </a:lnTo>
                <a:close/>
              </a:path>
              <a:path w="3669029" h="2710179">
                <a:moveTo>
                  <a:pt x="3019638" y="182930"/>
                </a:moveTo>
                <a:lnTo>
                  <a:pt x="2974366" y="185017"/>
                </a:lnTo>
                <a:lnTo>
                  <a:pt x="2929330" y="192212"/>
                </a:lnTo>
                <a:lnTo>
                  <a:pt x="2884964" y="204569"/>
                </a:lnTo>
                <a:lnTo>
                  <a:pt x="2841701" y="222139"/>
                </a:lnTo>
                <a:lnTo>
                  <a:pt x="2799975" y="244977"/>
                </a:lnTo>
                <a:lnTo>
                  <a:pt x="2760221" y="273134"/>
                </a:lnTo>
                <a:lnTo>
                  <a:pt x="3269784" y="273134"/>
                </a:lnTo>
                <a:lnTo>
                  <a:pt x="3234361" y="247261"/>
                </a:lnTo>
                <a:lnTo>
                  <a:pt x="3194414" y="224603"/>
                </a:lnTo>
                <a:lnTo>
                  <a:pt x="3152535" y="206788"/>
                </a:lnTo>
                <a:lnTo>
                  <a:pt x="3109156" y="193868"/>
                </a:lnTo>
                <a:lnTo>
                  <a:pt x="3064713" y="185898"/>
                </a:lnTo>
                <a:lnTo>
                  <a:pt x="3019638" y="182930"/>
                </a:lnTo>
                <a:close/>
              </a:path>
              <a:path w="3669029" h="2710179">
                <a:moveTo>
                  <a:pt x="2449537" y="59418"/>
                </a:moveTo>
                <a:lnTo>
                  <a:pt x="2405746" y="59627"/>
                </a:lnTo>
                <a:lnTo>
                  <a:pt x="2362282" y="65093"/>
                </a:lnTo>
                <a:lnTo>
                  <a:pt x="2319632" y="75755"/>
                </a:lnTo>
                <a:lnTo>
                  <a:pt x="2278283" y="91551"/>
                </a:lnTo>
                <a:lnTo>
                  <a:pt x="2238726" y="112421"/>
                </a:lnTo>
                <a:lnTo>
                  <a:pt x="2201446" y="138303"/>
                </a:lnTo>
                <a:lnTo>
                  <a:pt x="2166932" y="169136"/>
                </a:lnTo>
                <a:lnTo>
                  <a:pt x="2135672" y="204858"/>
                </a:lnTo>
                <a:lnTo>
                  <a:pt x="2719109" y="204858"/>
                </a:lnTo>
                <a:lnTo>
                  <a:pt x="2687818" y="168014"/>
                </a:lnTo>
                <a:lnTo>
                  <a:pt x="2656312" y="139384"/>
                </a:lnTo>
                <a:lnTo>
                  <a:pt x="2618207" y="112385"/>
                </a:lnTo>
                <a:lnTo>
                  <a:pt x="2577990" y="90951"/>
                </a:lnTo>
                <a:lnTo>
                  <a:pt x="2536147" y="75019"/>
                </a:lnTo>
                <a:lnTo>
                  <a:pt x="2493167" y="64529"/>
                </a:lnTo>
                <a:lnTo>
                  <a:pt x="2449537" y="59418"/>
                </a:lnTo>
                <a:close/>
              </a:path>
              <a:path w="3669029" h="2710179">
                <a:moveTo>
                  <a:pt x="1762234" y="0"/>
                </a:moveTo>
                <a:lnTo>
                  <a:pt x="1718833" y="2182"/>
                </a:lnTo>
                <a:lnTo>
                  <a:pt x="1675787" y="8595"/>
                </a:lnTo>
                <a:lnTo>
                  <a:pt x="1633415" y="19205"/>
                </a:lnTo>
                <a:lnTo>
                  <a:pt x="1592038" y="33980"/>
                </a:lnTo>
                <a:lnTo>
                  <a:pt x="1551977" y="52890"/>
                </a:lnTo>
                <a:lnTo>
                  <a:pt x="1513553" y="75901"/>
                </a:lnTo>
                <a:lnTo>
                  <a:pt x="1477086" y="102983"/>
                </a:lnTo>
                <a:lnTo>
                  <a:pt x="1442896" y="134103"/>
                </a:lnTo>
                <a:lnTo>
                  <a:pt x="1411305" y="169230"/>
                </a:lnTo>
                <a:lnTo>
                  <a:pt x="2109818" y="169230"/>
                </a:lnTo>
                <a:lnTo>
                  <a:pt x="2073298" y="128089"/>
                </a:lnTo>
                <a:lnTo>
                  <a:pt x="2012128" y="77508"/>
                </a:lnTo>
                <a:lnTo>
                  <a:pt x="1973333" y="53644"/>
                </a:lnTo>
                <a:lnTo>
                  <a:pt x="1932969" y="34201"/>
                </a:lnTo>
                <a:lnTo>
                  <a:pt x="1891357" y="19147"/>
                </a:lnTo>
                <a:lnTo>
                  <a:pt x="1848817" y="8450"/>
                </a:lnTo>
                <a:lnTo>
                  <a:pt x="1805669" y="2078"/>
                </a:lnTo>
                <a:lnTo>
                  <a:pt x="1762234" y="0"/>
                </a:lnTo>
                <a:close/>
              </a:path>
            </a:pathLst>
          </a:custGeom>
          <a:solidFill>
            <a:srgbClr val="E62D2A"/>
          </a:solidFill>
        </p:spPr>
        <p:txBody>
          <a:bodyPr wrap="square" lIns="0" tIns="0" rIns="0" bIns="0" rtlCol="0"/>
          <a:lstStyle/>
          <a:p>
            <a:endParaRPr sz="1092"/>
          </a:p>
        </p:txBody>
      </p:sp>
      <p:sp>
        <p:nvSpPr>
          <p:cNvPr id="8" name="object 8"/>
          <p:cNvSpPr txBox="1"/>
          <p:nvPr/>
        </p:nvSpPr>
        <p:spPr>
          <a:xfrm>
            <a:off x="3223695" y="2656910"/>
            <a:ext cx="1554124" cy="1217026"/>
          </a:xfrm>
          <a:prstGeom prst="rect">
            <a:avLst/>
          </a:prstGeom>
        </p:spPr>
        <p:txBody>
          <a:bodyPr vert="horz" wrap="square" lIns="0" tIns="8471" rIns="0" bIns="0" rtlCol="0">
            <a:spAutoFit/>
          </a:bodyPr>
          <a:lstStyle/>
          <a:p>
            <a:pPr marL="7701">
              <a:spcBef>
                <a:spcPts val="67"/>
              </a:spcBef>
            </a:pPr>
            <a:r>
              <a:rPr sz="7853" spc="-1692" dirty="0">
                <a:solidFill>
                  <a:srgbClr val="FFFFFF"/>
                </a:solidFill>
                <a:latin typeface="Arial Black"/>
                <a:cs typeface="Arial Black"/>
              </a:rPr>
              <a:t>Q</a:t>
            </a:r>
            <a:r>
              <a:rPr lang="en-CA" sz="7853" spc="-1692" dirty="0">
                <a:solidFill>
                  <a:srgbClr val="FFFFFF"/>
                </a:solidFill>
                <a:latin typeface="Arial Black"/>
                <a:cs typeface="Arial Black"/>
              </a:rPr>
              <a:t> </a:t>
            </a:r>
            <a:r>
              <a:rPr sz="7853" spc="-1692" dirty="0">
                <a:solidFill>
                  <a:srgbClr val="FFFFFF"/>
                </a:solidFill>
                <a:latin typeface="Arial Black"/>
                <a:cs typeface="Arial Black"/>
              </a:rPr>
              <a:t>?</a:t>
            </a:r>
            <a:endParaRPr sz="7853" dirty="0">
              <a:latin typeface="Arial Black"/>
              <a:cs typeface="Arial Black"/>
            </a:endParaRPr>
          </a:p>
        </p:txBody>
      </p:sp>
      <p:sp>
        <p:nvSpPr>
          <p:cNvPr id="9" name="object 9"/>
          <p:cNvSpPr/>
          <p:nvPr/>
        </p:nvSpPr>
        <p:spPr>
          <a:xfrm>
            <a:off x="7509133" y="2674790"/>
            <a:ext cx="1915696" cy="1448228"/>
          </a:xfrm>
          <a:custGeom>
            <a:avLst/>
            <a:gdLst/>
            <a:ahLst/>
            <a:cxnLst/>
            <a:rect l="l" t="t" r="r" b="b"/>
            <a:pathLst>
              <a:path w="3159125" h="2388234">
                <a:moveTo>
                  <a:pt x="1483865" y="2258503"/>
                </a:moveTo>
                <a:lnTo>
                  <a:pt x="977694" y="2258503"/>
                </a:lnTo>
                <a:lnTo>
                  <a:pt x="1001401" y="2286997"/>
                </a:lnTo>
                <a:lnTo>
                  <a:pt x="1057268" y="2334604"/>
                </a:lnTo>
                <a:lnTo>
                  <a:pt x="1132581" y="2371727"/>
                </a:lnTo>
                <a:lnTo>
                  <a:pt x="1177296" y="2383149"/>
                </a:lnTo>
                <a:lnTo>
                  <a:pt x="1222367" y="2387741"/>
                </a:lnTo>
                <a:lnTo>
                  <a:pt x="1267135" y="2385731"/>
                </a:lnTo>
                <a:lnTo>
                  <a:pt x="1310936" y="2377346"/>
                </a:lnTo>
                <a:lnTo>
                  <a:pt x="1353111" y="2362816"/>
                </a:lnTo>
                <a:lnTo>
                  <a:pt x="1392997" y="2342368"/>
                </a:lnTo>
                <a:lnTo>
                  <a:pt x="1429934" y="2316229"/>
                </a:lnTo>
                <a:lnTo>
                  <a:pt x="1463259" y="2284628"/>
                </a:lnTo>
                <a:lnTo>
                  <a:pt x="1483865" y="2258503"/>
                </a:lnTo>
                <a:close/>
              </a:path>
              <a:path w="3159125" h="2388234">
                <a:moveTo>
                  <a:pt x="850609" y="295756"/>
                </a:moveTo>
                <a:lnTo>
                  <a:pt x="804557" y="297927"/>
                </a:lnTo>
                <a:lnTo>
                  <a:pt x="759902" y="305033"/>
                </a:lnTo>
                <a:lnTo>
                  <a:pt x="716905" y="316812"/>
                </a:lnTo>
                <a:lnTo>
                  <a:pt x="675824" y="333000"/>
                </a:lnTo>
                <a:lnTo>
                  <a:pt x="636921" y="353335"/>
                </a:lnTo>
                <a:lnTo>
                  <a:pt x="600454" y="377554"/>
                </a:lnTo>
                <a:lnTo>
                  <a:pt x="566683" y="405394"/>
                </a:lnTo>
                <a:lnTo>
                  <a:pt x="535869" y="436591"/>
                </a:lnTo>
                <a:lnTo>
                  <a:pt x="508270" y="470883"/>
                </a:lnTo>
                <a:lnTo>
                  <a:pt x="484147" y="508007"/>
                </a:lnTo>
                <a:lnTo>
                  <a:pt x="463760" y="547699"/>
                </a:lnTo>
                <a:lnTo>
                  <a:pt x="447367" y="589697"/>
                </a:lnTo>
                <a:lnTo>
                  <a:pt x="435230" y="633737"/>
                </a:lnTo>
                <a:lnTo>
                  <a:pt x="427607" y="679557"/>
                </a:lnTo>
                <a:lnTo>
                  <a:pt x="424758" y="726894"/>
                </a:lnTo>
                <a:lnTo>
                  <a:pt x="374839" y="736962"/>
                </a:lnTo>
                <a:lnTo>
                  <a:pt x="326377" y="752184"/>
                </a:lnTo>
                <a:lnTo>
                  <a:pt x="279740" y="772400"/>
                </a:lnTo>
                <a:lnTo>
                  <a:pt x="235296" y="797449"/>
                </a:lnTo>
                <a:lnTo>
                  <a:pt x="193414" y="827172"/>
                </a:lnTo>
                <a:lnTo>
                  <a:pt x="157003" y="858904"/>
                </a:lnTo>
                <a:lnTo>
                  <a:pt x="124284" y="893418"/>
                </a:lnTo>
                <a:lnTo>
                  <a:pt x="95294" y="930415"/>
                </a:lnTo>
                <a:lnTo>
                  <a:pt x="70073" y="969595"/>
                </a:lnTo>
                <a:lnTo>
                  <a:pt x="48657" y="1010659"/>
                </a:lnTo>
                <a:lnTo>
                  <a:pt x="31085" y="1053308"/>
                </a:lnTo>
                <a:lnTo>
                  <a:pt x="17395" y="1097243"/>
                </a:lnTo>
                <a:lnTo>
                  <a:pt x="7625" y="1142164"/>
                </a:lnTo>
                <a:lnTo>
                  <a:pt x="1814" y="1187772"/>
                </a:lnTo>
                <a:lnTo>
                  <a:pt x="0" y="1233767"/>
                </a:lnTo>
                <a:lnTo>
                  <a:pt x="2220" y="1279850"/>
                </a:lnTo>
                <a:lnTo>
                  <a:pt x="8512" y="1325722"/>
                </a:lnTo>
                <a:lnTo>
                  <a:pt x="18916" y="1371084"/>
                </a:lnTo>
                <a:lnTo>
                  <a:pt x="33468" y="1415636"/>
                </a:lnTo>
                <a:lnTo>
                  <a:pt x="52208" y="1459079"/>
                </a:lnTo>
                <a:lnTo>
                  <a:pt x="75173" y="1501113"/>
                </a:lnTo>
                <a:lnTo>
                  <a:pt x="102401" y="1541440"/>
                </a:lnTo>
                <a:lnTo>
                  <a:pt x="97274" y="1554391"/>
                </a:lnTo>
                <a:lnTo>
                  <a:pt x="84570" y="1594228"/>
                </a:lnTo>
                <a:lnTo>
                  <a:pt x="75165" y="1640152"/>
                </a:lnTo>
                <a:lnTo>
                  <a:pt x="71032" y="1685913"/>
                </a:lnTo>
                <a:lnTo>
                  <a:pt x="71967" y="1731139"/>
                </a:lnTo>
                <a:lnTo>
                  <a:pt x="77764" y="1775461"/>
                </a:lnTo>
                <a:lnTo>
                  <a:pt x="88219" y="1818507"/>
                </a:lnTo>
                <a:lnTo>
                  <a:pt x="103125" y="1859910"/>
                </a:lnTo>
                <a:lnTo>
                  <a:pt x="122278" y="1899297"/>
                </a:lnTo>
                <a:lnTo>
                  <a:pt x="145472" y="1936299"/>
                </a:lnTo>
                <a:lnTo>
                  <a:pt x="172504" y="1970546"/>
                </a:lnTo>
                <a:lnTo>
                  <a:pt x="203166" y="2001668"/>
                </a:lnTo>
                <a:lnTo>
                  <a:pt x="237255" y="2029295"/>
                </a:lnTo>
                <a:lnTo>
                  <a:pt x="274565" y="2053056"/>
                </a:lnTo>
                <a:lnTo>
                  <a:pt x="314891" y="2072582"/>
                </a:lnTo>
                <a:lnTo>
                  <a:pt x="358027" y="2087502"/>
                </a:lnTo>
                <a:lnTo>
                  <a:pt x="370055" y="2136404"/>
                </a:lnTo>
                <a:lnTo>
                  <a:pt x="388392" y="2182811"/>
                </a:lnTo>
                <a:lnTo>
                  <a:pt x="412687" y="2226102"/>
                </a:lnTo>
                <a:lnTo>
                  <a:pt x="442594" y="2265657"/>
                </a:lnTo>
                <a:lnTo>
                  <a:pt x="477762" y="2300855"/>
                </a:lnTo>
                <a:lnTo>
                  <a:pt x="516572" y="2330287"/>
                </a:lnTo>
                <a:lnTo>
                  <a:pt x="557887" y="2353557"/>
                </a:lnTo>
                <a:lnTo>
                  <a:pt x="601109" y="2370717"/>
                </a:lnTo>
                <a:lnTo>
                  <a:pt x="645644" y="2381817"/>
                </a:lnTo>
                <a:lnTo>
                  <a:pt x="690895" y="2386907"/>
                </a:lnTo>
                <a:lnTo>
                  <a:pt x="736268" y="2386037"/>
                </a:lnTo>
                <a:lnTo>
                  <a:pt x="781167" y="2379259"/>
                </a:lnTo>
                <a:lnTo>
                  <a:pt x="824995" y="2366623"/>
                </a:lnTo>
                <a:lnTo>
                  <a:pt x="867157" y="2348178"/>
                </a:lnTo>
                <a:lnTo>
                  <a:pt x="907059" y="2323977"/>
                </a:lnTo>
                <a:lnTo>
                  <a:pt x="944103" y="2294068"/>
                </a:lnTo>
                <a:lnTo>
                  <a:pt x="977694" y="2258503"/>
                </a:lnTo>
                <a:lnTo>
                  <a:pt x="1483865" y="2258503"/>
                </a:lnTo>
                <a:lnTo>
                  <a:pt x="1492312" y="2247792"/>
                </a:lnTo>
                <a:lnTo>
                  <a:pt x="1516432" y="2205949"/>
                </a:lnTo>
                <a:lnTo>
                  <a:pt x="2061977" y="2205949"/>
                </a:lnTo>
                <a:lnTo>
                  <a:pt x="2078104" y="2189714"/>
                </a:lnTo>
                <a:lnTo>
                  <a:pt x="2108037" y="2151105"/>
                </a:lnTo>
                <a:lnTo>
                  <a:pt x="2133596" y="2108162"/>
                </a:lnTo>
                <a:lnTo>
                  <a:pt x="2631824" y="2108162"/>
                </a:lnTo>
                <a:lnTo>
                  <a:pt x="2698541" y="2060284"/>
                </a:lnTo>
                <a:lnTo>
                  <a:pt x="2731511" y="2029253"/>
                </a:lnTo>
                <a:lnTo>
                  <a:pt x="2761563" y="1995371"/>
                </a:lnTo>
                <a:lnTo>
                  <a:pt x="2788522" y="1958877"/>
                </a:lnTo>
                <a:lnTo>
                  <a:pt x="2812209" y="1920011"/>
                </a:lnTo>
                <a:lnTo>
                  <a:pt x="2832449" y="1879012"/>
                </a:lnTo>
                <a:lnTo>
                  <a:pt x="2849064" y="1836120"/>
                </a:lnTo>
                <a:lnTo>
                  <a:pt x="2861877" y="1791575"/>
                </a:lnTo>
                <a:lnTo>
                  <a:pt x="2870711" y="1745615"/>
                </a:lnTo>
                <a:lnTo>
                  <a:pt x="2875390" y="1698481"/>
                </a:lnTo>
                <a:lnTo>
                  <a:pt x="2875737" y="1650411"/>
                </a:lnTo>
                <a:lnTo>
                  <a:pt x="2871574" y="1601646"/>
                </a:lnTo>
                <a:lnTo>
                  <a:pt x="2874223" y="1594214"/>
                </a:lnTo>
                <a:lnTo>
                  <a:pt x="2923468" y="1584851"/>
                </a:lnTo>
                <a:lnTo>
                  <a:pt x="2970121" y="1567838"/>
                </a:lnTo>
                <a:lnTo>
                  <a:pt x="3013415" y="1543684"/>
                </a:lnTo>
                <a:lnTo>
                  <a:pt x="3052585" y="1512898"/>
                </a:lnTo>
                <a:lnTo>
                  <a:pt x="3086867" y="1475992"/>
                </a:lnTo>
                <a:lnTo>
                  <a:pt x="3115493" y="1433474"/>
                </a:lnTo>
                <a:lnTo>
                  <a:pt x="3136220" y="1389792"/>
                </a:lnTo>
                <a:lnTo>
                  <a:pt x="3150212" y="1344589"/>
                </a:lnTo>
                <a:lnTo>
                  <a:pt x="3157645" y="1298561"/>
                </a:lnTo>
                <a:lnTo>
                  <a:pt x="3158694" y="1252404"/>
                </a:lnTo>
                <a:lnTo>
                  <a:pt x="3153534" y="1206812"/>
                </a:lnTo>
                <a:lnTo>
                  <a:pt x="3142341" y="1162481"/>
                </a:lnTo>
                <a:lnTo>
                  <a:pt x="3125291" y="1120105"/>
                </a:lnTo>
                <a:lnTo>
                  <a:pt x="3102559" y="1080381"/>
                </a:lnTo>
                <a:lnTo>
                  <a:pt x="3074322" y="1044003"/>
                </a:lnTo>
                <a:lnTo>
                  <a:pt x="3040754" y="1011666"/>
                </a:lnTo>
                <a:lnTo>
                  <a:pt x="3002030" y="984066"/>
                </a:lnTo>
                <a:lnTo>
                  <a:pt x="3031234" y="946931"/>
                </a:lnTo>
                <a:lnTo>
                  <a:pt x="3054644" y="906269"/>
                </a:lnTo>
                <a:lnTo>
                  <a:pt x="3072034" y="862789"/>
                </a:lnTo>
                <a:lnTo>
                  <a:pt x="3083175" y="817199"/>
                </a:lnTo>
                <a:lnTo>
                  <a:pt x="3087842" y="770207"/>
                </a:lnTo>
                <a:lnTo>
                  <a:pt x="3085808" y="722521"/>
                </a:lnTo>
                <a:lnTo>
                  <a:pt x="3076894" y="674948"/>
                </a:lnTo>
                <a:lnTo>
                  <a:pt x="3061697" y="630348"/>
                </a:lnTo>
                <a:lnTo>
                  <a:pt x="3040766" y="589164"/>
                </a:lnTo>
                <a:lnTo>
                  <a:pt x="3014647" y="551841"/>
                </a:lnTo>
                <a:lnTo>
                  <a:pt x="2983885" y="518821"/>
                </a:lnTo>
                <a:lnTo>
                  <a:pt x="2949029" y="490548"/>
                </a:lnTo>
                <a:lnTo>
                  <a:pt x="2910623" y="467465"/>
                </a:lnTo>
                <a:lnTo>
                  <a:pt x="2869216" y="450015"/>
                </a:lnTo>
                <a:lnTo>
                  <a:pt x="2825353" y="438643"/>
                </a:lnTo>
                <a:lnTo>
                  <a:pt x="2799496" y="435902"/>
                </a:lnTo>
                <a:lnTo>
                  <a:pt x="2732447" y="435902"/>
                </a:lnTo>
                <a:lnTo>
                  <a:pt x="2730499" y="432385"/>
                </a:lnTo>
                <a:lnTo>
                  <a:pt x="2728510" y="428887"/>
                </a:lnTo>
                <a:lnTo>
                  <a:pt x="2726489" y="425414"/>
                </a:lnTo>
                <a:lnTo>
                  <a:pt x="2701065" y="385464"/>
                </a:lnTo>
                <a:lnTo>
                  <a:pt x="2683112" y="361688"/>
                </a:lnTo>
                <a:lnTo>
                  <a:pt x="1070948" y="361688"/>
                </a:lnTo>
                <a:lnTo>
                  <a:pt x="1030125" y="338584"/>
                </a:lnTo>
                <a:lnTo>
                  <a:pt x="987274" y="320318"/>
                </a:lnTo>
                <a:lnTo>
                  <a:pt x="942802" y="307010"/>
                </a:lnTo>
                <a:lnTo>
                  <a:pt x="897111" y="298783"/>
                </a:lnTo>
                <a:lnTo>
                  <a:pt x="850609" y="295756"/>
                </a:lnTo>
                <a:close/>
              </a:path>
              <a:path w="3159125" h="2388234">
                <a:moveTo>
                  <a:pt x="2061977" y="2205949"/>
                </a:moveTo>
                <a:lnTo>
                  <a:pt x="1516432" y="2205949"/>
                </a:lnTo>
                <a:lnTo>
                  <a:pt x="1537210" y="2225560"/>
                </a:lnTo>
                <a:lnTo>
                  <a:pt x="1582553" y="2259849"/>
                </a:lnTo>
                <a:lnTo>
                  <a:pt x="1651509" y="2295254"/>
                </a:lnTo>
                <a:lnTo>
                  <a:pt x="1697209" y="2309937"/>
                </a:lnTo>
                <a:lnTo>
                  <a:pt x="1743550" y="2318597"/>
                </a:lnTo>
                <a:lnTo>
                  <a:pt x="1790038" y="2321388"/>
                </a:lnTo>
                <a:lnTo>
                  <a:pt x="1836179" y="2318468"/>
                </a:lnTo>
                <a:lnTo>
                  <a:pt x="1881480" y="2309991"/>
                </a:lnTo>
                <a:lnTo>
                  <a:pt x="1925447" y="2296114"/>
                </a:lnTo>
                <a:lnTo>
                  <a:pt x="1967586" y="2276992"/>
                </a:lnTo>
                <a:lnTo>
                  <a:pt x="2007404" y="2252780"/>
                </a:lnTo>
                <a:lnTo>
                  <a:pt x="2044408" y="2223636"/>
                </a:lnTo>
                <a:lnTo>
                  <a:pt x="2061977" y="2205949"/>
                </a:lnTo>
                <a:close/>
              </a:path>
              <a:path w="3159125" h="2388234">
                <a:moveTo>
                  <a:pt x="2631824" y="2108162"/>
                </a:moveTo>
                <a:lnTo>
                  <a:pt x="2133596" y="2108162"/>
                </a:lnTo>
                <a:lnTo>
                  <a:pt x="2175331" y="2130653"/>
                </a:lnTo>
                <a:lnTo>
                  <a:pt x="2218711" y="2148851"/>
                </a:lnTo>
                <a:lnTo>
                  <a:pt x="2263422" y="2162690"/>
                </a:lnTo>
                <a:lnTo>
                  <a:pt x="2309155" y="2172106"/>
                </a:lnTo>
                <a:lnTo>
                  <a:pt x="2355598" y="2177036"/>
                </a:lnTo>
                <a:lnTo>
                  <a:pt x="2402439" y="2177416"/>
                </a:lnTo>
                <a:lnTo>
                  <a:pt x="2449367" y="2173181"/>
                </a:lnTo>
                <a:lnTo>
                  <a:pt x="2496125" y="2164287"/>
                </a:lnTo>
                <a:lnTo>
                  <a:pt x="2541027" y="2151105"/>
                </a:lnTo>
                <a:lnTo>
                  <a:pt x="2583897" y="2133874"/>
                </a:lnTo>
                <a:lnTo>
                  <a:pt x="2624557" y="2112834"/>
                </a:lnTo>
                <a:lnTo>
                  <a:pt x="2631824" y="2108162"/>
                </a:lnTo>
                <a:close/>
              </a:path>
              <a:path w="3159125" h="2388234">
                <a:moveTo>
                  <a:pt x="2779581" y="433790"/>
                </a:moveTo>
                <a:lnTo>
                  <a:pt x="2732447" y="435902"/>
                </a:lnTo>
                <a:lnTo>
                  <a:pt x="2799496" y="435902"/>
                </a:lnTo>
                <a:lnTo>
                  <a:pt x="2779581" y="433790"/>
                </a:lnTo>
                <a:close/>
              </a:path>
              <a:path w="3159125" h="2388234">
                <a:moveTo>
                  <a:pt x="1547584" y="0"/>
                </a:moveTo>
                <a:lnTo>
                  <a:pt x="1502114" y="1716"/>
                </a:lnTo>
                <a:lnTo>
                  <a:pt x="1457371" y="7712"/>
                </a:lnTo>
                <a:lnTo>
                  <a:pt x="1413613" y="17846"/>
                </a:lnTo>
                <a:lnTo>
                  <a:pt x="1371098" y="31976"/>
                </a:lnTo>
                <a:lnTo>
                  <a:pt x="1330082" y="49958"/>
                </a:lnTo>
                <a:lnTo>
                  <a:pt x="1290823" y="71651"/>
                </a:lnTo>
                <a:lnTo>
                  <a:pt x="1253580" y="96912"/>
                </a:lnTo>
                <a:lnTo>
                  <a:pt x="1218610" y="125598"/>
                </a:lnTo>
                <a:lnTo>
                  <a:pt x="1186170" y="157569"/>
                </a:lnTo>
                <a:lnTo>
                  <a:pt x="1156519" y="192680"/>
                </a:lnTo>
                <a:lnTo>
                  <a:pt x="1129913" y="230790"/>
                </a:lnTo>
                <a:lnTo>
                  <a:pt x="1106611" y="271756"/>
                </a:lnTo>
                <a:lnTo>
                  <a:pt x="1086870" y="315436"/>
                </a:lnTo>
                <a:lnTo>
                  <a:pt x="1070948" y="361688"/>
                </a:lnTo>
                <a:lnTo>
                  <a:pt x="2683112" y="361688"/>
                </a:lnTo>
                <a:lnTo>
                  <a:pt x="2642646" y="314165"/>
                </a:lnTo>
                <a:lnTo>
                  <a:pt x="2610048" y="282918"/>
                </a:lnTo>
                <a:lnTo>
                  <a:pt x="2575457" y="254674"/>
                </a:lnTo>
                <a:lnTo>
                  <a:pt x="2539072" y="229485"/>
                </a:lnTo>
                <a:lnTo>
                  <a:pt x="1952816" y="226281"/>
                </a:lnTo>
                <a:lnTo>
                  <a:pt x="1923787" y="185908"/>
                </a:lnTo>
                <a:lnTo>
                  <a:pt x="1891248" y="148904"/>
                </a:lnTo>
                <a:lnTo>
                  <a:pt x="1855481" y="115484"/>
                </a:lnTo>
                <a:lnTo>
                  <a:pt x="1816769" y="85864"/>
                </a:lnTo>
                <a:lnTo>
                  <a:pt x="1775393" y="60258"/>
                </a:lnTo>
                <a:lnTo>
                  <a:pt x="1731635" y="38883"/>
                </a:lnTo>
                <a:lnTo>
                  <a:pt x="1685777" y="21954"/>
                </a:lnTo>
                <a:lnTo>
                  <a:pt x="1639673" y="9976"/>
                </a:lnTo>
                <a:lnTo>
                  <a:pt x="1593522" y="2705"/>
                </a:lnTo>
                <a:lnTo>
                  <a:pt x="1547584" y="0"/>
                </a:lnTo>
                <a:close/>
              </a:path>
              <a:path w="3159125" h="2388234">
                <a:moveTo>
                  <a:pt x="2250871" y="142999"/>
                </a:moveTo>
                <a:lnTo>
                  <a:pt x="2207302" y="144092"/>
                </a:lnTo>
                <a:lnTo>
                  <a:pt x="2163731" y="148702"/>
                </a:lnTo>
                <a:lnTo>
                  <a:pt x="2120357" y="156878"/>
                </a:lnTo>
                <a:lnTo>
                  <a:pt x="2077380" y="168673"/>
                </a:lnTo>
                <a:lnTo>
                  <a:pt x="2034998" y="184138"/>
                </a:lnTo>
                <a:lnTo>
                  <a:pt x="1993410" y="203323"/>
                </a:lnTo>
                <a:lnTo>
                  <a:pt x="1952816" y="226281"/>
                </a:lnTo>
                <a:lnTo>
                  <a:pt x="2533560" y="226281"/>
                </a:lnTo>
                <a:lnTo>
                  <a:pt x="2461716" y="188477"/>
                </a:lnTo>
                <a:lnTo>
                  <a:pt x="2421144" y="172759"/>
                </a:lnTo>
                <a:lnTo>
                  <a:pt x="2379574" y="160302"/>
                </a:lnTo>
                <a:lnTo>
                  <a:pt x="2337206" y="151155"/>
                </a:lnTo>
                <a:lnTo>
                  <a:pt x="2294238" y="145370"/>
                </a:lnTo>
                <a:lnTo>
                  <a:pt x="2250871" y="142999"/>
                </a:lnTo>
                <a:close/>
              </a:path>
            </a:pathLst>
          </a:custGeom>
          <a:solidFill>
            <a:srgbClr val="E62D2A"/>
          </a:solidFill>
        </p:spPr>
        <p:txBody>
          <a:bodyPr wrap="square" lIns="0" tIns="0" rIns="0" bIns="0" rtlCol="0"/>
          <a:lstStyle/>
          <a:p>
            <a:endParaRPr sz="1092"/>
          </a:p>
        </p:txBody>
      </p:sp>
      <p:sp>
        <p:nvSpPr>
          <p:cNvPr id="10" name="object 10"/>
          <p:cNvSpPr txBox="1"/>
          <p:nvPr/>
        </p:nvSpPr>
        <p:spPr>
          <a:xfrm>
            <a:off x="7858977" y="2873294"/>
            <a:ext cx="983468" cy="1217026"/>
          </a:xfrm>
          <a:prstGeom prst="rect">
            <a:avLst/>
          </a:prstGeom>
        </p:spPr>
        <p:txBody>
          <a:bodyPr vert="horz" wrap="square" lIns="0" tIns="8471" rIns="0" bIns="0" rtlCol="0">
            <a:spAutoFit/>
          </a:bodyPr>
          <a:lstStyle/>
          <a:p>
            <a:pPr marL="7701">
              <a:spcBef>
                <a:spcPts val="67"/>
              </a:spcBef>
            </a:pPr>
            <a:r>
              <a:rPr sz="7853" spc="-1552" dirty="0">
                <a:solidFill>
                  <a:srgbClr val="FFFFFF"/>
                </a:solidFill>
                <a:latin typeface="Arial Black"/>
                <a:cs typeface="Arial Black"/>
              </a:rPr>
              <a:t>A</a:t>
            </a:r>
            <a:r>
              <a:rPr lang="en-CA" sz="7853" spc="-1552" dirty="0">
                <a:solidFill>
                  <a:srgbClr val="FFFFFF"/>
                </a:solidFill>
                <a:latin typeface="Arial Black"/>
                <a:cs typeface="Arial Black"/>
              </a:rPr>
              <a:t> </a:t>
            </a:r>
            <a:r>
              <a:rPr sz="7853" spc="-1552" dirty="0">
                <a:solidFill>
                  <a:srgbClr val="FFFFFF"/>
                </a:solidFill>
                <a:latin typeface="Arial Black"/>
                <a:cs typeface="Arial Black"/>
              </a:rPr>
              <a:t>!</a:t>
            </a:r>
            <a:r>
              <a:rPr lang="en-CA" sz="7853" spc="-1552" dirty="0">
                <a:solidFill>
                  <a:srgbClr val="FFFFFF"/>
                </a:solidFill>
                <a:latin typeface="Arial Black"/>
                <a:cs typeface="Arial Black"/>
              </a:rPr>
              <a:t> </a:t>
            </a:r>
            <a:endParaRPr sz="7853" dirty="0">
              <a:latin typeface="Arial Black"/>
              <a:cs typeface="Arial Black"/>
            </a:endParaRPr>
          </a:p>
        </p:txBody>
      </p:sp>
      <p:sp>
        <p:nvSpPr>
          <p:cNvPr id="14" name="TextBox 13">
            <a:extLst>
              <a:ext uri="{FF2B5EF4-FFF2-40B4-BE49-F238E27FC236}">
                <a16:creationId xmlns:a16="http://schemas.microsoft.com/office/drawing/2014/main" id="{A0DF9B19-6163-412C-9D1A-635787702C62}"/>
              </a:ext>
            </a:extLst>
          </p:cNvPr>
          <p:cNvSpPr txBox="1"/>
          <p:nvPr/>
        </p:nvSpPr>
        <p:spPr>
          <a:xfrm>
            <a:off x="2347754" y="790501"/>
            <a:ext cx="8035200" cy="369332"/>
          </a:xfrm>
          <a:prstGeom prst="rect">
            <a:avLst/>
          </a:prstGeom>
          <a:noFill/>
        </p:spPr>
        <p:txBody>
          <a:bodyPr wrap="square" rtlCol="0">
            <a:spAutoFit/>
          </a:bodyPr>
          <a:lstStyle/>
          <a:p>
            <a:r>
              <a:rPr lang="en-GB" spc="6" dirty="0"/>
              <a:t>gather data, clean data, apply statistical tools, visualize data to address questions</a:t>
            </a:r>
            <a:endParaRPr lang="en-CA" dirty="0"/>
          </a:p>
        </p:txBody>
      </p:sp>
      <p:sp>
        <p:nvSpPr>
          <p:cNvPr id="15" name="TextBox 14">
            <a:extLst>
              <a:ext uri="{FF2B5EF4-FFF2-40B4-BE49-F238E27FC236}">
                <a16:creationId xmlns:a16="http://schemas.microsoft.com/office/drawing/2014/main" id="{C481253D-216E-4845-80FC-CBC28F2B24C9}"/>
              </a:ext>
            </a:extLst>
          </p:cNvPr>
          <p:cNvSpPr txBox="1"/>
          <p:nvPr/>
        </p:nvSpPr>
        <p:spPr>
          <a:xfrm>
            <a:off x="4376933" y="5778155"/>
            <a:ext cx="4232563" cy="369332"/>
          </a:xfrm>
          <a:prstGeom prst="rect">
            <a:avLst/>
          </a:prstGeom>
          <a:noFill/>
        </p:spPr>
        <p:txBody>
          <a:bodyPr wrap="square" rtlCol="0">
            <a:spAutoFit/>
          </a:bodyPr>
          <a:lstStyle/>
          <a:p>
            <a:r>
              <a:rPr lang="en-GB" spc="6" dirty="0"/>
              <a:t>inspect “answers” and ask new questions</a:t>
            </a:r>
            <a:endParaRPr lang="en-CA" dirty="0"/>
          </a:p>
        </p:txBody>
      </p:sp>
    </p:spTree>
    <p:extLst>
      <p:ext uri="{BB962C8B-B14F-4D97-AF65-F5344CB8AC3E}">
        <p14:creationId xmlns:p14="http://schemas.microsoft.com/office/powerpoint/2010/main" val="255630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3834" y="285730"/>
            <a:ext cx="9524331" cy="6286058"/>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8827" y="486697"/>
            <a:ext cx="8354349" cy="5884124"/>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0491" y="288436"/>
            <a:ext cx="787072" cy="167965"/>
          </a:xfrm>
          <a:prstGeom prst="rect">
            <a:avLst/>
          </a:prstGeom>
        </p:spPr>
        <p:txBody>
          <a:bodyPr vert="horz" wrap="square" lIns="0" tIns="9242" rIns="0" bIns="0" rtlCol="0">
            <a:spAutoFit/>
          </a:bodyPr>
          <a:lstStyle/>
          <a:p>
            <a:pPr marL="7701">
              <a:spcBef>
                <a:spcPts val="73"/>
              </a:spcBef>
            </a:pPr>
            <a:r>
              <a:rPr sz="1031" b="1" spc="61" dirty="0">
                <a:latin typeface="Times New Roman"/>
                <a:cs typeface="Times New Roman"/>
              </a:rPr>
              <a:t>Sc</a:t>
            </a:r>
            <a:r>
              <a:rPr sz="1031" b="1" spc="-97" dirty="0">
                <a:latin typeface="Times New Roman"/>
                <a:cs typeface="Times New Roman"/>
              </a:rPr>
              <a:t> </a:t>
            </a:r>
            <a:r>
              <a:rPr sz="1031" b="1" spc="6" dirty="0">
                <a:latin typeface="Times New Roman"/>
                <a:cs typeface="Times New Roman"/>
              </a:rPr>
              <a:t>a</a:t>
            </a:r>
            <a:r>
              <a:rPr sz="1031" b="1" spc="-152" dirty="0">
                <a:latin typeface="Times New Roman"/>
                <a:cs typeface="Times New Roman"/>
              </a:rPr>
              <a:t> </a:t>
            </a:r>
            <a:r>
              <a:rPr sz="1031" b="1" spc="3" dirty="0">
                <a:latin typeface="Times New Roman"/>
                <a:cs typeface="Times New Roman"/>
              </a:rPr>
              <a:t>tte</a:t>
            </a:r>
            <a:r>
              <a:rPr sz="1031" b="1" spc="-94" dirty="0">
                <a:latin typeface="Times New Roman"/>
                <a:cs typeface="Times New Roman"/>
              </a:rPr>
              <a:t> </a:t>
            </a:r>
            <a:r>
              <a:rPr sz="1031" b="1" spc="3" dirty="0">
                <a:latin typeface="Times New Roman"/>
                <a:cs typeface="Times New Roman"/>
              </a:rPr>
              <a:t>r</a:t>
            </a:r>
            <a:r>
              <a:rPr sz="1031" b="1" spc="73" dirty="0">
                <a:latin typeface="Times New Roman"/>
                <a:cs typeface="Times New Roman"/>
              </a:rPr>
              <a:t> </a:t>
            </a:r>
            <a:r>
              <a:rPr sz="1031" b="1" spc="3" dirty="0">
                <a:latin typeface="Times New Roman"/>
                <a:cs typeface="Times New Roman"/>
              </a:rPr>
              <a:t>Plo</a:t>
            </a:r>
            <a:r>
              <a:rPr sz="1031" b="1" spc="-91" dirty="0">
                <a:latin typeface="Times New Roman"/>
                <a:cs typeface="Times New Roman"/>
              </a:rPr>
              <a:t> </a:t>
            </a:r>
            <a:r>
              <a:rPr sz="1031" b="1" spc="3" dirty="0">
                <a:latin typeface="Times New Roman"/>
                <a:cs typeface="Times New Roman"/>
              </a:rPr>
              <a:t>t</a:t>
            </a:r>
            <a:endParaRPr sz="1031">
              <a:latin typeface="Times New Roman"/>
              <a:cs typeface="Times New Roman"/>
            </a:endParaRPr>
          </a:p>
        </p:txBody>
      </p:sp>
      <p:sp>
        <p:nvSpPr>
          <p:cNvPr id="3" name="object 3"/>
          <p:cNvSpPr/>
          <p:nvPr/>
        </p:nvSpPr>
        <p:spPr>
          <a:xfrm>
            <a:off x="2514445" y="2945142"/>
            <a:ext cx="110394" cy="949184"/>
          </a:xfrm>
          <a:prstGeom prst="rect">
            <a:avLst/>
          </a:prstGeom>
          <a:blipFill>
            <a:blip r:embed="rId2" cstate="print"/>
            <a:stretch>
              <a:fillRect/>
            </a:stretch>
          </a:blipFill>
        </p:spPr>
        <p:txBody>
          <a:bodyPr wrap="square" lIns="0" tIns="0" rIns="0" bIns="0" rtlCol="0"/>
          <a:lstStyle/>
          <a:p>
            <a:endParaRPr sz="1092"/>
          </a:p>
        </p:txBody>
      </p:sp>
      <p:sp>
        <p:nvSpPr>
          <p:cNvPr id="4" name="object 4"/>
          <p:cNvSpPr/>
          <p:nvPr/>
        </p:nvSpPr>
        <p:spPr>
          <a:xfrm>
            <a:off x="3095841" y="509655"/>
            <a:ext cx="6571512" cy="5687789"/>
          </a:xfrm>
          <a:custGeom>
            <a:avLst/>
            <a:gdLst/>
            <a:ahLst/>
            <a:cxnLst/>
            <a:rect l="l" t="t" r="r" b="b"/>
            <a:pathLst>
              <a:path w="10836910" h="9379585">
                <a:moveTo>
                  <a:pt x="0" y="9379402"/>
                </a:moveTo>
                <a:lnTo>
                  <a:pt x="10836547" y="9379402"/>
                </a:lnTo>
                <a:lnTo>
                  <a:pt x="10836547" y="0"/>
                </a:lnTo>
                <a:lnTo>
                  <a:pt x="0" y="0"/>
                </a:lnTo>
                <a:lnTo>
                  <a:pt x="0" y="9379402"/>
                </a:lnTo>
                <a:close/>
              </a:path>
            </a:pathLst>
          </a:custGeom>
          <a:ln w="12046">
            <a:solidFill>
              <a:srgbClr val="000000"/>
            </a:solidFill>
          </a:ln>
        </p:spPr>
        <p:txBody>
          <a:bodyPr wrap="square" lIns="0" tIns="0" rIns="0" bIns="0" rtlCol="0"/>
          <a:lstStyle/>
          <a:p>
            <a:endParaRPr sz="1092"/>
          </a:p>
        </p:txBody>
      </p:sp>
      <p:sp>
        <p:nvSpPr>
          <p:cNvPr id="5" name="object 5"/>
          <p:cNvSpPr/>
          <p:nvPr/>
        </p:nvSpPr>
        <p:spPr>
          <a:xfrm>
            <a:off x="3625695" y="524349"/>
            <a:ext cx="0" cy="4216072"/>
          </a:xfrm>
          <a:custGeom>
            <a:avLst/>
            <a:gdLst/>
            <a:ahLst/>
            <a:cxnLst/>
            <a:rect l="l" t="t" r="r" b="b"/>
            <a:pathLst>
              <a:path h="6952615">
                <a:moveTo>
                  <a:pt x="0" y="0"/>
                </a:moveTo>
                <a:lnTo>
                  <a:pt x="0" y="6952530"/>
                </a:lnTo>
              </a:path>
            </a:pathLst>
          </a:custGeom>
          <a:ln w="12046">
            <a:solidFill>
              <a:srgbClr val="B4B1A8"/>
            </a:solidFill>
          </a:ln>
        </p:spPr>
        <p:txBody>
          <a:bodyPr wrap="square" lIns="0" tIns="0" rIns="0" bIns="0" rtlCol="0"/>
          <a:lstStyle/>
          <a:p>
            <a:endParaRPr sz="1092"/>
          </a:p>
        </p:txBody>
      </p:sp>
      <p:sp>
        <p:nvSpPr>
          <p:cNvPr id="6" name="object 6"/>
          <p:cNvSpPr/>
          <p:nvPr/>
        </p:nvSpPr>
        <p:spPr>
          <a:xfrm>
            <a:off x="3625695" y="4916916"/>
            <a:ext cx="0" cy="29650"/>
          </a:xfrm>
          <a:custGeom>
            <a:avLst/>
            <a:gdLst/>
            <a:ahLst/>
            <a:cxnLst/>
            <a:rect l="l" t="t" r="r" b="b"/>
            <a:pathLst>
              <a:path h="48895">
                <a:moveTo>
                  <a:pt x="0" y="0"/>
                </a:moveTo>
                <a:lnTo>
                  <a:pt x="0" y="48722"/>
                </a:lnTo>
              </a:path>
            </a:pathLst>
          </a:custGeom>
          <a:ln w="12046">
            <a:solidFill>
              <a:srgbClr val="B4B1A8"/>
            </a:solidFill>
          </a:ln>
        </p:spPr>
        <p:txBody>
          <a:bodyPr wrap="square" lIns="0" tIns="0" rIns="0" bIns="0" rtlCol="0"/>
          <a:lstStyle/>
          <a:p>
            <a:endParaRPr sz="1092"/>
          </a:p>
        </p:txBody>
      </p:sp>
      <p:sp>
        <p:nvSpPr>
          <p:cNvPr id="7" name="object 7"/>
          <p:cNvSpPr/>
          <p:nvPr/>
        </p:nvSpPr>
        <p:spPr>
          <a:xfrm>
            <a:off x="3625695" y="5233558"/>
            <a:ext cx="0" cy="956500"/>
          </a:xfrm>
          <a:custGeom>
            <a:avLst/>
            <a:gdLst/>
            <a:ahLst/>
            <a:cxnLst/>
            <a:rect l="l" t="t" r="r" b="b"/>
            <a:pathLst>
              <a:path h="1577340">
                <a:moveTo>
                  <a:pt x="0" y="0"/>
                </a:moveTo>
                <a:lnTo>
                  <a:pt x="0" y="1577285"/>
                </a:lnTo>
              </a:path>
            </a:pathLst>
          </a:custGeom>
          <a:ln w="12046">
            <a:solidFill>
              <a:srgbClr val="B4B1A8"/>
            </a:solidFill>
          </a:ln>
        </p:spPr>
        <p:txBody>
          <a:bodyPr wrap="square" lIns="0" tIns="0" rIns="0" bIns="0" rtlCol="0"/>
          <a:lstStyle/>
          <a:p>
            <a:endParaRPr sz="1092"/>
          </a:p>
        </p:txBody>
      </p:sp>
      <p:sp>
        <p:nvSpPr>
          <p:cNvPr id="8" name="object 8"/>
          <p:cNvSpPr/>
          <p:nvPr/>
        </p:nvSpPr>
        <p:spPr>
          <a:xfrm>
            <a:off x="4368939" y="524349"/>
            <a:ext cx="0" cy="3053562"/>
          </a:xfrm>
          <a:custGeom>
            <a:avLst/>
            <a:gdLst/>
            <a:ahLst/>
            <a:cxnLst/>
            <a:rect l="l" t="t" r="r" b="b"/>
            <a:pathLst>
              <a:path h="5035550">
                <a:moveTo>
                  <a:pt x="0" y="0"/>
                </a:moveTo>
                <a:lnTo>
                  <a:pt x="0" y="5035498"/>
                </a:lnTo>
              </a:path>
            </a:pathLst>
          </a:custGeom>
          <a:ln w="12046">
            <a:solidFill>
              <a:srgbClr val="B4B1A8"/>
            </a:solidFill>
          </a:ln>
        </p:spPr>
        <p:txBody>
          <a:bodyPr wrap="square" lIns="0" tIns="0" rIns="0" bIns="0" rtlCol="0"/>
          <a:lstStyle/>
          <a:p>
            <a:endParaRPr sz="1092"/>
          </a:p>
        </p:txBody>
      </p:sp>
      <p:sp>
        <p:nvSpPr>
          <p:cNvPr id="9" name="object 9"/>
          <p:cNvSpPr/>
          <p:nvPr/>
        </p:nvSpPr>
        <p:spPr>
          <a:xfrm>
            <a:off x="4368939" y="3754426"/>
            <a:ext cx="0" cy="36966"/>
          </a:xfrm>
          <a:custGeom>
            <a:avLst/>
            <a:gdLst/>
            <a:ahLst/>
            <a:cxnLst/>
            <a:rect l="l" t="t" r="r" b="b"/>
            <a:pathLst>
              <a:path h="60960">
                <a:moveTo>
                  <a:pt x="0" y="0"/>
                </a:moveTo>
                <a:lnTo>
                  <a:pt x="0" y="60611"/>
                </a:lnTo>
              </a:path>
            </a:pathLst>
          </a:custGeom>
          <a:ln w="12046">
            <a:solidFill>
              <a:srgbClr val="B4B1A8"/>
            </a:solidFill>
          </a:ln>
        </p:spPr>
        <p:txBody>
          <a:bodyPr wrap="square" lIns="0" tIns="0" rIns="0" bIns="0" rtlCol="0"/>
          <a:lstStyle/>
          <a:p>
            <a:endParaRPr sz="1092"/>
          </a:p>
        </p:txBody>
      </p:sp>
      <p:sp>
        <p:nvSpPr>
          <p:cNvPr id="10" name="object 10"/>
          <p:cNvSpPr/>
          <p:nvPr/>
        </p:nvSpPr>
        <p:spPr>
          <a:xfrm>
            <a:off x="4368939" y="4181323"/>
            <a:ext cx="0" cy="140164"/>
          </a:xfrm>
          <a:custGeom>
            <a:avLst/>
            <a:gdLst/>
            <a:ahLst/>
            <a:cxnLst/>
            <a:rect l="l" t="t" r="r" b="b"/>
            <a:pathLst>
              <a:path h="231140">
                <a:moveTo>
                  <a:pt x="0" y="0"/>
                </a:moveTo>
                <a:lnTo>
                  <a:pt x="0" y="230542"/>
                </a:lnTo>
              </a:path>
            </a:pathLst>
          </a:custGeom>
          <a:ln w="12046">
            <a:solidFill>
              <a:srgbClr val="B4B1A8"/>
            </a:solidFill>
          </a:ln>
        </p:spPr>
        <p:txBody>
          <a:bodyPr wrap="square" lIns="0" tIns="0" rIns="0" bIns="0" rtlCol="0"/>
          <a:lstStyle/>
          <a:p>
            <a:endParaRPr sz="1092"/>
          </a:p>
        </p:txBody>
      </p:sp>
      <p:sp>
        <p:nvSpPr>
          <p:cNvPr id="11" name="object 11"/>
          <p:cNvSpPr/>
          <p:nvPr/>
        </p:nvSpPr>
        <p:spPr>
          <a:xfrm>
            <a:off x="4368939" y="4497670"/>
            <a:ext cx="0" cy="132462"/>
          </a:xfrm>
          <a:custGeom>
            <a:avLst/>
            <a:gdLst/>
            <a:ahLst/>
            <a:cxnLst/>
            <a:rect l="l" t="t" r="r" b="b"/>
            <a:pathLst>
              <a:path h="218440">
                <a:moveTo>
                  <a:pt x="0" y="0"/>
                </a:moveTo>
                <a:lnTo>
                  <a:pt x="0" y="218410"/>
                </a:lnTo>
              </a:path>
            </a:pathLst>
          </a:custGeom>
          <a:ln w="12046">
            <a:solidFill>
              <a:srgbClr val="B4B1A8"/>
            </a:solidFill>
          </a:ln>
        </p:spPr>
        <p:txBody>
          <a:bodyPr wrap="square" lIns="0" tIns="0" rIns="0" bIns="0" rtlCol="0"/>
          <a:lstStyle/>
          <a:p>
            <a:endParaRPr sz="1092"/>
          </a:p>
        </p:txBody>
      </p:sp>
      <p:sp>
        <p:nvSpPr>
          <p:cNvPr id="12" name="object 12"/>
          <p:cNvSpPr/>
          <p:nvPr/>
        </p:nvSpPr>
        <p:spPr>
          <a:xfrm>
            <a:off x="4368939" y="4806661"/>
            <a:ext cx="0" cy="1383537"/>
          </a:xfrm>
          <a:custGeom>
            <a:avLst/>
            <a:gdLst/>
            <a:ahLst/>
            <a:cxnLst/>
            <a:rect l="l" t="t" r="r" b="b"/>
            <a:pathLst>
              <a:path h="2281554">
                <a:moveTo>
                  <a:pt x="0" y="0"/>
                </a:moveTo>
                <a:lnTo>
                  <a:pt x="0" y="2281270"/>
                </a:lnTo>
              </a:path>
            </a:pathLst>
          </a:custGeom>
          <a:ln w="12046">
            <a:solidFill>
              <a:srgbClr val="B4B1A8"/>
            </a:solidFill>
          </a:ln>
        </p:spPr>
        <p:txBody>
          <a:bodyPr wrap="square" lIns="0" tIns="0" rIns="0" bIns="0" rtlCol="0"/>
          <a:lstStyle/>
          <a:p>
            <a:endParaRPr sz="1092"/>
          </a:p>
        </p:txBody>
      </p:sp>
      <p:sp>
        <p:nvSpPr>
          <p:cNvPr id="13" name="object 13"/>
          <p:cNvSpPr/>
          <p:nvPr/>
        </p:nvSpPr>
        <p:spPr>
          <a:xfrm>
            <a:off x="5112085" y="524349"/>
            <a:ext cx="0" cy="2744740"/>
          </a:xfrm>
          <a:custGeom>
            <a:avLst/>
            <a:gdLst/>
            <a:ahLst/>
            <a:cxnLst/>
            <a:rect l="l" t="t" r="r" b="b"/>
            <a:pathLst>
              <a:path h="4526280">
                <a:moveTo>
                  <a:pt x="0" y="0"/>
                </a:moveTo>
                <a:lnTo>
                  <a:pt x="0" y="4525950"/>
                </a:lnTo>
              </a:path>
            </a:pathLst>
          </a:custGeom>
          <a:ln w="12046">
            <a:solidFill>
              <a:srgbClr val="B4B1A8"/>
            </a:solidFill>
          </a:ln>
        </p:spPr>
        <p:txBody>
          <a:bodyPr wrap="square" lIns="0" tIns="0" rIns="0" bIns="0" rtlCol="0"/>
          <a:lstStyle/>
          <a:p>
            <a:endParaRPr sz="1092"/>
          </a:p>
        </p:txBody>
      </p:sp>
      <p:sp>
        <p:nvSpPr>
          <p:cNvPr id="14" name="object 14"/>
          <p:cNvSpPr/>
          <p:nvPr/>
        </p:nvSpPr>
        <p:spPr>
          <a:xfrm>
            <a:off x="5112085" y="3445435"/>
            <a:ext cx="0" cy="132462"/>
          </a:xfrm>
          <a:custGeom>
            <a:avLst/>
            <a:gdLst/>
            <a:ahLst/>
            <a:cxnLst/>
            <a:rect l="l" t="t" r="r" b="b"/>
            <a:pathLst>
              <a:path h="218439">
                <a:moveTo>
                  <a:pt x="0" y="0"/>
                </a:moveTo>
                <a:lnTo>
                  <a:pt x="0" y="218410"/>
                </a:lnTo>
              </a:path>
            </a:pathLst>
          </a:custGeom>
          <a:ln w="12046">
            <a:solidFill>
              <a:srgbClr val="B4B1A8"/>
            </a:solidFill>
          </a:ln>
        </p:spPr>
        <p:txBody>
          <a:bodyPr wrap="square" lIns="0" tIns="0" rIns="0" bIns="0" rtlCol="0"/>
          <a:lstStyle/>
          <a:p>
            <a:endParaRPr sz="1092"/>
          </a:p>
        </p:txBody>
      </p:sp>
      <p:sp>
        <p:nvSpPr>
          <p:cNvPr id="15" name="object 15"/>
          <p:cNvSpPr/>
          <p:nvPr/>
        </p:nvSpPr>
        <p:spPr>
          <a:xfrm>
            <a:off x="5112085" y="3754426"/>
            <a:ext cx="0" cy="2435918"/>
          </a:xfrm>
          <a:custGeom>
            <a:avLst/>
            <a:gdLst/>
            <a:ahLst/>
            <a:cxnLst/>
            <a:rect l="l" t="t" r="r" b="b"/>
            <a:pathLst>
              <a:path h="4017009">
                <a:moveTo>
                  <a:pt x="0" y="0"/>
                </a:moveTo>
                <a:lnTo>
                  <a:pt x="0" y="4016483"/>
                </a:lnTo>
              </a:path>
            </a:pathLst>
          </a:custGeom>
          <a:ln w="12046">
            <a:solidFill>
              <a:srgbClr val="B4B1A8"/>
            </a:solidFill>
          </a:ln>
        </p:spPr>
        <p:txBody>
          <a:bodyPr wrap="square" lIns="0" tIns="0" rIns="0" bIns="0" rtlCol="0"/>
          <a:lstStyle/>
          <a:p>
            <a:endParaRPr sz="1092"/>
          </a:p>
        </p:txBody>
      </p:sp>
      <p:sp>
        <p:nvSpPr>
          <p:cNvPr id="16" name="object 16"/>
          <p:cNvSpPr/>
          <p:nvPr/>
        </p:nvSpPr>
        <p:spPr>
          <a:xfrm>
            <a:off x="5862785"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17" name="object 17"/>
          <p:cNvSpPr/>
          <p:nvPr/>
        </p:nvSpPr>
        <p:spPr>
          <a:xfrm>
            <a:off x="6606029"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18" name="object 18"/>
          <p:cNvSpPr/>
          <p:nvPr/>
        </p:nvSpPr>
        <p:spPr>
          <a:xfrm>
            <a:off x="7349176" y="524349"/>
            <a:ext cx="0" cy="1162509"/>
          </a:xfrm>
          <a:custGeom>
            <a:avLst/>
            <a:gdLst/>
            <a:ahLst/>
            <a:cxnLst/>
            <a:rect l="l" t="t" r="r" b="b"/>
            <a:pathLst>
              <a:path h="1917064">
                <a:moveTo>
                  <a:pt x="0" y="0"/>
                </a:moveTo>
                <a:lnTo>
                  <a:pt x="0" y="1916984"/>
                </a:lnTo>
              </a:path>
            </a:pathLst>
          </a:custGeom>
          <a:ln w="12046">
            <a:solidFill>
              <a:srgbClr val="B4B1A8"/>
            </a:solidFill>
          </a:ln>
        </p:spPr>
        <p:txBody>
          <a:bodyPr wrap="square" lIns="0" tIns="0" rIns="0" bIns="0" rtlCol="0"/>
          <a:lstStyle/>
          <a:p>
            <a:endParaRPr sz="1092"/>
          </a:p>
        </p:txBody>
      </p:sp>
      <p:sp>
        <p:nvSpPr>
          <p:cNvPr id="19" name="object 19"/>
          <p:cNvSpPr/>
          <p:nvPr/>
        </p:nvSpPr>
        <p:spPr>
          <a:xfrm>
            <a:off x="7349176" y="1863601"/>
            <a:ext cx="0" cy="4326585"/>
          </a:xfrm>
          <a:custGeom>
            <a:avLst/>
            <a:gdLst/>
            <a:ahLst/>
            <a:cxnLst/>
            <a:rect l="l" t="t" r="r" b="b"/>
            <a:pathLst>
              <a:path h="7134859">
                <a:moveTo>
                  <a:pt x="0" y="0"/>
                </a:moveTo>
                <a:lnTo>
                  <a:pt x="0" y="7134592"/>
                </a:lnTo>
              </a:path>
            </a:pathLst>
          </a:custGeom>
          <a:ln w="12046">
            <a:solidFill>
              <a:srgbClr val="B4B1A8"/>
            </a:solidFill>
          </a:ln>
        </p:spPr>
        <p:txBody>
          <a:bodyPr wrap="square" lIns="0" tIns="0" rIns="0" bIns="0" rtlCol="0"/>
          <a:lstStyle/>
          <a:p>
            <a:endParaRPr sz="1092"/>
          </a:p>
        </p:txBody>
      </p:sp>
      <p:sp>
        <p:nvSpPr>
          <p:cNvPr id="20" name="object 20"/>
          <p:cNvSpPr/>
          <p:nvPr/>
        </p:nvSpPr>
        <p:spPr>
          <a:xfrm>
            <a:off x="8092420"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1" name="object 21"/>
          <p:cNvSpPr/>
          <p:nvPr/>
        </p:nvSpPr>
        <p:spPr>
          <a:xfrm>
            <a:off x="8843120"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2" name="object 22"/>
          <p:cNvSpPr/>
          <p:nvPr/>
        </p:nvSpPr>
        <p:spPr>
          <a:xfrm>
            <a:off x="9586364"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3" name="object 23"/>
          <p:cNvSpPr/>
          <p:nvPr/>
        </p:nvSpPr>
        <p:spPr>
          <a:xfrm>
            <a:off x="5384370" y="5984021"/>
            <a:ext cx="4275757" cy="0"/>
          </a:xfrm>
          <a:custGeom>
            <a:avLst/>
            <a:gdLst/>
            <a:ahLst/>
            <a:cxnLst/>
            <a:rect l="l" t="t" r="r" b="b"/>
            <a:pathLst>
              <a:path w="7051040">
                <a:moveTo>
                  <a:pt x="0" y="0"/>
                </a:moveTo>
                <a:lnTo>
                  <a:pt x="7050558" y="0"/>
                </a:lnTo>
              </a:path>
            </a:pathLst>
          </a:custGeom>
          <a:ln w="12046">
            <a:solidFill>
              <a:srgbClr val="B4B1A8"/>
            </a:solidFill>
          </a:ln>
        </p:spPr>
        <p:txBody>
          <a:bodyPr wrap="square" lIns="0" tIns="0" rIns="0" bIns="0" rtlCol="0"/>
          <a:lstStyle/>
          <a:p>
            <a:endParaRPr sz="1092"/>
          </a:p>
        </p:txBody>
      </p:sp>
      <p:sp>
        <p:nvSpPr>
          <p:cNvPr id="24" name="object 24"/>
          <p:cNvSpPr/>
          <p:nvPr/>
        </p:nvSpPr>
        <p:spPr>
          <a:xfrm>
            <a:off x="3110692" y="5984021"/>
            <a:ext cx="2097447" cy="0"/>
          </a:xfrm>
          <a:custGeom>
            <a:avLst/>
            <a:gdLst/>
            <a:ahLst/>
            <a:cxnLst/>
            <a:rect l="l" t="t" r="r" b="b"/>
            <a:pathLst>
              <a:path w="3458845">
                <a:moveTo>
                  <a:pt x="0" y="0"/>
                </a:moveTo>
                <a:lnTo>
                  <a:pt x="3458325" y="0"/>
                </a:lnTo>
              </a:path>
            </a:pathLst>
          </a:custGeom>
          <a:ln w="12046">
            <a:solidFill>
              <a:srgbClr val="B4B1A8"/>
            </a:solidFill>
          </a:ln>
        </p:spPr>
        <p:txBody>
          <a:bodyPr wrap="square" lIns="0" tIns="0" rIns="0" bIns="0" rtlCol="0"/>
          <a:lstStyle/>
          <a:p>
            <a:endParaRPr sz="1092"/>
          </a:p>
        </p:txBody>
      </p:sp>
      <p:sp>
        <p:nvSpPr>
          <p:cNvPr id="25" name="object 25"/>
          <p:cNvSpPr/>
          <p:nvPr/>
        </p:nvSpPr>
        <p:spPr>
          <a:xfrm>
            <a:off x="4008235" y="4931826"/>
            <a:ext cx="5651978" cy="0"/>
          </a:xfrm>
          <a:custGeom>
            <a:avLst/>
            <a:gdLst/>
            <a:ahLst/>
            <a:cxnLst/>
            <a:rect l="l" t="t" r="r" b="b"/>
            <a:pathLst>
              <a:path w="9320530">
                <a:moveTo>
                  <a:pt x="0" y="0"/>
                </a:moveTo>
                <a:lnTo>
                  <a:pt x="9319906" y="0"/>
                </a:lnTo>
              </a:path>
            </a:pathLst>
          </a:custGeom>
          <a:ln w="12046">
            <a:solidFill>
              <a:srgbClr val="B4B1A8"/>
            </a:solidFill>
          </a:ln>
        </p:spPr>
        <p:txBody>
          <a:bodyPr wrap="square" lIns="0" tIns="0" rIns="0" bIns="0" rtlCol="0"/>
          <a:lstStyle/>
          <a:p>
            <a:endParaRPr sz="1092"/>
          </a:p>
        </p:txBody>
      </p:sp>
      <p:sp>
        <p:nvSpPr>
          <p:cNvPr id="26" name="object 26"/>
          <p:cNvSpPr/>
          <p:nvPr/>
        </p:nvSpPr>
        <p:spPr>
          <a:xfrm>
            <a:off x="3110692" y="4931826"/>
            <a:ext cx="721226" cy="0"/>
          </a:xfrm>
          <a:custGeom>
            <a:avLst/>
            <a:gdLst/>
            <a:ahLst/>
            <a:cxnLst/>
            <a:rect l="l" t="t" r="r" b="b"/>
            <a:pathLst>
              <a:path w="1189354">
                <a:moveTo>
                  <a:pt x="0" y="0"/>
                </a:moveTo>
                <a:lnTo>
                  <a:pt x="1188977" y="0"/>
                </a:lnTo>
              </a:path>
            </a:pathLst>
          </a:custGeom>
          <a:ln w="12046">
            <a:solidFill>
              <a:srgbClr val="B4B1A8"/>
            </a:solidFill>
          </a:ln>
        </p:spPr>
        <p:txBody>
          <a:bodyPr wrap="square" lIns="0" tIns="0" rIns="0" bIns="0" rtlCol="0"/>
          <a:lstStyle/>
          <a:p>
            <a:endParaRPr sz="1092"/>
          </a:p>
        </p:txBody>
      </p:sp>
      <p:sp>
        <p:nvSpPr>
          <p:cNvPr id="27" name="object 27"/>
          <p:cNvSpPr/>
          <p:nvPr/>
        </p:nvSpPr>
        <p:spPr>
          <a:xfrm>
            <a:off x="5296185" y="3879591"/>
            <a:ext cx="4363937" cy="0"/>
          </a:xfrm>
          <a:custGeom>
            <a:avLst/>
            <a:gdLst/>
            <a:ahLst/>
            <a:cxnLst/>
            <a:rect l="l" t="t" r="r" b="b"/>
            <a:pathLst>
              <a:path w="7196455">
                <a:moveTo>
                  <a:pt x="0" y="0"/>
                </a:moveTo>
                <a:lnTo>
                  <a:pt x="7195981" y="0"/>
                </a:lnTo>
              </a:path>
            </a:pathLst>
          </a:custGeom>
          <a:ln w="12046">
            <a:solidFill>
              <a:srgbClr val="B4B1A8"/>
            </a:solidFill>
          </a:ln>
        </p:spPr>
        <p:txBody>
          <a:bodyPr wrap="square" lIns="0" tIns="0" rIns="0" bIns="0" rtlCol="0"/>
          <a:lstStyle/>
          <a:p>
            <a:endParaRPr sz="1092"/>
          </a:p>
        </p:txBody>
      </p:sp>
      <p:sp>
        <p:nvSpPr>
          <p:cNvPr id="28" name="object 28"/>
          <p:cNvSpPr/>
          <p:nvPr/>
        </p:nvSpPr>
        <p:spPr>
          <a:xfrm>
            <a:off x="4906072" y="3879591"/>
            <a:ext cx="213711" cy="0"/>
          </a:xfrm>
          <a:custGeom>
            <a:avLst/>
            <a:gdLst/>
            <a:ahLst/>
            <a:cxnLst/>
            <a:rect l="l" t="t" r="r" b="b"/>
            <a:pathLst>
              <a:path w="352425">
                <a:moveTo>
                  <a:pt x="0" y="0"/>
                </a:moveTo>
                <a:lnTo>
                  <a:pt x="352186" y="0"/>
                </a:lnTo>
              </a:path>
            </a:pathLst>
          </a:custGeom>
          <a:ln w="12046">
            <a:solidFill>
              <a:srgbClr val="B4B1A8"/>
            </a:solidFill>
          </a:ln>
        </p:spPr>
        <p:txBody>
          <a:bodyPr wrap="square" lIns="0" tIns="0" rIns="0" bIns="0" rtlCol="0"/>
          <a:lstStyle/>
          <a:p>
            <a:endParaRPr sz="1092"/>
          </a:p>
        </p:txBody>
      </p:sp>
      <p:sp>
        <p:nvSpPr>
          <p:cNvPr id="29" name="object 29"/>
          <p:cNvSpPr/>
          <p:nvPr/>
        </p:nvSpPr>
        <p:spPr>
          <a:xfrm>
            <a:off x="3110692" y="3879591"/>
            <a:ext cx="1111296" cy="0"/>
          </a:xfrm>
          <a:custGeom>
            <a:avLst/>
            <a:gdLst/>
            <a:ahLst/>
            <a:cxnLst/>
            <a:rect l="l" t="t" r="r" b="b"/>
            <a:pathLst>
              <a:path w="1832609">
                <a:moveTo>
                  <a:pt x="0" y="0"/>
                </a:moveTo>
                <a:lnTo>
                  <a:pt x="1832301" y="0"/>
                </a:lnTo>
              </a:path>
            </a:pathLst>
          </a:custGeom>
          <a:ln w="12046">
            <a:solidFill>
              <a:srgbClr val="B4B1A8"/>
            </a:solidFill>
          </a:ln>
        </p:spPr>
        <p:txBody>
          <a:bodyPr wrap="square" lIns="0" tIns="0" rIns="0" bIns="0" rtlCol="0"/>
          <a:lstStyle/>
          <a:p>
            <a:endParaRPr sz="1092"/>
          </a:p>
        </p:txBody>
      </p:sp>
      <p:sp>
        <p:nvSpPr>
          <p:cNvPr id="30" name="object 30"/>
          <p:cNvSpPr/>
          <p:nvPr/>
        </p:nvSpPr>
        <p:spPr>
          <a:xfrm>
            <a:off x="6547056" y="2827455"/>
            <a:ext cx="3112862" cy="0"/>
          </a:xfrm>
          <a:custGeom>
            <a:avLst/>
            <a:gdLst/>
            <a:ahLst/>
            <a:cxnLst/>
            <a:rect l="l" t="t" r="r" b="b"/>
            <a:pathLst>
              <a:path w="5133340">
                <a:moveTo>
                  <a:pt x="0" y="0"/>
                </a:moveTo>
                <a:lnTo>
                  <a:pt x="5133202" y="0"/>
                </a:lnTo>
              </a:path>
            </a:pathLst>
          </a:custGeom>
          <a:ln w="12046">
            <a:solidFill>
              <a:srgbClr val="B4B1A8"/>
            </a:solidFill>
          </a:ln>
        </p:spPr>
        <p:txBody>
          <a:bodyPr wrap="square" lIns="0" tIns="0" rIns="0" bIns="0" rtlCol="0"/>
          <a:lstStyle/>
          <a:p>
            <a:endParaRPr sz="1092"/>
          </a:p>
        </p:txBody>
      </p:sp>
      <p:sp>
        <p:nvSpPr>
          <p:cNvPr id="31" name="object 31"/>
          <p:cNvSpPr/>
          <p:nvPr/>
        </p:nvSpPr>
        <p:spPr>
          <a:xfrm>
            <a:off x="5737698" y="2827455"/>
            <a:ext cx="478250" cy="0"/>
          </a:xfrm>
          <a:custGeom>
            <a:avLst/>
            <a:gdLst/>
            <a:ahLst/>
            <a:cxnLst/>
            <a:rect l="l" t="t" r="r" b="b"/>
            <a:pathLst>
              <a:path w="788670">
                <a:moveTo>
                  <a:pt x="0" y="0"/>
                </a:moveTo>
                <a:lnTo>
                  <a:pt x="788618" y="0"/>
                </a:lnTo>
              </a:path>
            </a:pathLst>
          </a:custGeom>
          <a:ln w="12046">
            <a:solidFill>
              <a:srgbClr val="B4B1A8"/>
            </a:solidFill>
          </a:ln>
        </p:spPr>
        <p:txBody>
          <a:bodyPr wrap="square" lIns="0" tIns="0" rIns="0" bIns="0" rtlCol="0"/>
          <a:lstStyle/>
          <a:p>
            <a:endParaRPr sz="1092"/>
          </a:p>
        </p:txBody>
      </p:sp>
      <p:sp>
        <p:nvSpPr>
          <p:cNvPr id="32" name="object 32"/>
          <p:cNvSpPr/>
          <p:nvPr/>
        </p:nvSpPr>
        <p:spPr>
          <a:xfrm>
            <a:off x="3110691" y="2827455"/>
            <a:ext cx="2450551" cy="0"/>
          </a:xfrm>
          <a:custGeom>
            <a:avLst/>
            <a:gdLst/>
            <a:ahLst/>
            <a:cxnLst/>
            <a:rect l="l" t="t" r="r" b="b"/>
            <a:pathLst>
              <a:path w="4041140">
                <a:moveTo>
                  <a:pt x="0" y="0"/>
                </a:moveTo>
                <a:lnTo>
                  <a:pt x="4040989" y="0"/>
                </a:lnTo>
              </a:path>
            </a:pathLst>
          </a:custGeom>
          <a:ln w="12046">
            <a:solidFill>
              <a:srgbClr val="B4B1A8"/>
            </a:solidFill>
          </a:ln>
        </p:spPr>
        <p:txBody>
          <a:bodyPr wrap="square" lIns="0" tIns="0" rIns="0" bIns="0" rtlCol="0"/>
          <a:lstStyle/>
          <a:p>
            <a:endParaRPr sz="1092"/>
          </a:p>
        </p:txBody>
      </p:sp>
      <p:sp>
        <p:nvSpPr>
          <p:cNvPr id="33" name="object 33"/>
          <p:cNvSpPr/>
          <p:nvPr/>
        </p:nvSpPr>
        <p:spPr>
          <a:xfrm>
            <a:off x="7378682" y="1775220"/>
            <a:ext cx="2281508" cy="0"/>
          </a:xfrm>
          <a:custGeom>
            <a:avLst/>
            <a:gdLst/>
            <a:ahLst/>
            <a:cxnLst/>
            <a:rect l="l" t="t" r="r" b="b"/>
            <a:pathLst>
              <a:path w="3762375">
                <a:moveTo>
                  <a:pt x="0" y="0"/>
                </a:moveTo>
                <a:lnTo>
                  <a:pt x="3761790" y="0"/>
                </a:lnTo>
              </a:path>
            </a:pathLst>
          </a:custGeom>
          <a:ln w="12046">
            <a:solidFill>
              <a:srgbClr val="B4B1A8"/>
            </a:solidFill>
          </a:ln>
        </p:spPr>
        <p:txBody>
          <a:bodyPr wrap="square" lIns="0" tIns="0" rIns="0" bIns="0" rtlCol="0"/>
          <a:lstStyle/>
          <a:p>
            <a:endParaRPr sz="1092"/>
          </a:p>
        </p:txBody>
      </p:sp>
      <p:sp>
        <p:nvSpPr>
          <p:cNvPr id="34" name="object 34"/>
          <p:cNvSpPr/>
          <p:nvPr/>
        </p:nvSpPr>
        <p:spPr>
          <a:xfrm>
            <a:off x="3110691" y="1775220"/>
            <a:ext cx="4091696" cy="0"/>
          </a:xfrm>
          <a:custGeom>
            <a:avLst/>
            <a:gdLst/>
            <a:ahLst/>
            <a:cxnLst/>
            <a:rect l="l" t="t" r="r" b="b"/>
            <a:pathLst>
              <a:path w="6747509">
                <a:moveTo>
                  <a:pt x="0" y="0"/>
                </a:moveTo>
                <a:lnTo>
                  <a:pt x="6747093" y="0"/>
                </a:lnTo>
              </a:path>
            </a:pathLst>
          </a:custGeom>
          <a:ln w="12046">
            <a:solidFill>
              <a:srgbClr val="B4B1A8"/>
            </a:solidFill>
          </a:ln>
        </p:spPr>
        <p:txBody>
          <a:bodyPr wrap="square" lIns="0" tIns="0" rIns="0" bIns="0" rtlCol="0"/>
          <a:lstStyle/>
          <a:p>
            <a:endParaRPr sz="1092"/>
          </a:p>
        </p:txBody>
      </p:sp>
      <p:sp>
        <p:nvSpPr>
          <p:cNvPr id="35" name="object 35"/>
          <p:cNvSpPr/>
          <p:nvPr/>
        </p:nvSpPr>
        <p:spPr>
          <a:xfrm>
            <a:off x="8659078" y="722985"/>
            <a:ext cx="1000782" cy="0"/>
          </a:xfrm>
          <a:custGeom>
            <a:avLst/>
            <a:gdLst/>
            <a:ahLst/>
            <a:cxnLst/>
            <a:rect l="l" t="t" r="r" b="b"/>
            <a:pathLst>
              <a:path w="1650365">
                <a:moveTo>
                  <a:pt x="0" y="0"/>
                </a:moveTo>
                <a:lnTo>
                  <a:pt x="1650320" y="0"/>
                </a:lnTo>
              </a:path>
            </a:pathLst>
          </a:custGeom>
          <a:ln w="12046">
            <a:solidFill>
              <a:srgbClr val="B4B1A8"/>
            </a:solidFill>
          </a:ln>
        </p:spPr>
        <p:txBody>
          <a:bodyPr wrap="square" lIns="0" tIns="0" rIns="0" bIns="0" rtlCol="0"/>
          <a:lstStyle/>
          <a:p>
            <a:endParaRPr sz="1092"/>
          </a:p>
        </p:txBody>
      </p:sp>
      <p:sp>
        <p:nvSpPr>
          <p:cNvPr id="36" name="object 36"/>
          <p:cNvSpPr/>
          <p:nvPr/>
        </p:nvSpPr>
        <p:spPr>
          <a:xfrm>
            <a:off x="3110692" y="722985"/>
            <a:ext cx="5372036" cy="0"/>
          </a:xfrm>
          <a:custGeom>
            <a:avLst/>
            <a:gdLst/>
            <a:ahLst/>
            <a:cxnLst/>
            <a:rect l="l" t="t" r="r" b="b"/>
            <a:pathLst>
              <a:path w="8858885">
                <a:moveTo>
                  <a:pt x="0" y="0"/>
                </a:moveTo>
                <a:lnTo>
                  <a:pt x="8858563" y="0"/>
                </a:lnTo>
              </a:path>
            </a:pathLst>
          </a:custGeom>
          <a:ln w="12046">
            <a:solidFill>
              <a:srgbClr val="B4B1A8"/>
            </a:solidFill>
          </a:ln>
        </p:spPr>
        <p:txBody>
          <a:bodyPr wrap="square" lIns="0" tIns="0" rIns="0" bIns="0" rtlCol="0"/>
          <a:lstStyle/>
          <a:p>
            <a:endParaRPr sz="1092"/>
          </a:p>
        </p:txBody>
      </p:sp>
      <p:sp>
        <p:nvSpPr>
          <p:cNvPr id="37" name="object 37"/>
          <p:cNvSpPr/>
          <p:nvPr/>
        </p:nvSpPr>
        <p:spPr>
          <a:xfrm>
            <a:off x="3566741" y="4740370"/>
            <a:ext cx="118215" cy="176745"/>
          </a:xfrm>
          <a:custGeom>
            <a:avLst/>
            <a:gdLst/>
            <a:ahLst/>
            <a:cxnLst/>
            <a:rect l="l" t="t" r="r" b="b"/>
            <a:pathLst>
              <a:path w="194945" h="291465">
                <a:moveTo>
                  <a:pt x="0" y="291137"/>
                </a:moveTo>
                <a:lnTo>
                  <a:pt x="194437" y="291137"/>
                </a:lnTo>
                <a:lnTo>
                  <a:pt x="194437" y="0"/>
                </a:lnTo>
                <a:lnTo>
                  <a:pt x="0" y="0"/>
                </a:lnTo>
                <a:lnTo>
                  <a:pt x="0" y="291137"/>
                </a:lnTo>
                <a:close/>
              </a:path>
            </a:pathLst>
          </a:custGeom>
          <a:solidFill>
            <a:srgbClr val="0000FF"/>
          </a:solidFill>
        </p:spPr>
        <p:txBody>
          <a:bodyPr wrap="square" lIns="0" tIns="0" rIns="0" bIns="0" rtlCol="0"/>
          <a:lstStyle/>
          <a:p>
            <a:endParaRPr sz="1092"/>
          </a:p>
        </p:txBody>
      </p:sp>
      <p:sp>
        <p:nvSpPr>
          <p:cNvPr id="38" name="object 38"/>
          <p:cNvSpPr/>
          <p:nvPr/>
        </p:nvSpPr>
        <p:spPr>
          <a:xfrm>
            <a:off x="3566741"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39" name="object 39"/>
          <p:cNvSpPr/>
          <p:nvPr/>
        </p:nvSpPr>
        <p:spPr>
          <a:xfrm>
            <a:off x="4280460" y="4004777"/>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0" name="object 40"/>
          <p:cNvSpPr/>
          <p:nvPr/>
        </p:nvSpPr>
        <p:spPr>
          <a:xfrm>
            <a:off x="383168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41" name="object 41"/>
          <p:cNvSpPr/>
          <p:nvPr/>
        </p:nvSpPr>
        <p:spPr>
          <a:xfrm>
            <a:off x="383168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2" name="object 42"/>
          <p:cNvSpPr/>
          <p:nvPr/>
        </p:nvSpPr>
        <p:spPr>
          <a:xfrm>
            <a:off x="6753069"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43" name="object 43"/>
          <p:cNvSpPr/>
          <p:nvPr/>
        </p:nvSpPr>
        <p:spPr>
          <a:xfrm>
            <a:off x="6753069"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4" name="object 44"/>
          <p:cNvSpPr/>
          <p:nvPr/>
        </p:nvSpPr>
        <p:spPr>
          <a:xfrm>
            <a:off x="5053456" y="3577879"/>
            <a:ext cx="88180" cy="176745"/>
          </a:xfrm>
          <a:custGeom>
            <a:avLst/>
            <a:gdLst/>
            <a:ahLst/>
            <a:cxnLst/>
            <a:rect l="l" t="t" r="r" b="b"/>
            <a:pathLst>
              <a:path w="145415" h="291464">
                <a:moveTo>
                  <a:pt x="0" y="291137"/>
                </a:moveTo>
                <a:lnTo>
                  <a:pt x="145342" y="291137"/>
                </a:lnTo>
                <a:lnTo>
                  <a:pt x="145342" y="0"/>
                </a:lnTo>
                <a:lnTo>
                  <a:pt x="0" y="0"/>
                </a:lnTo>
                <a:lnTo>
                  <a:pt x="0" y="291137"/>
                </a:lnTo>
                <a:close/>
              </a:path>
            </a:pathLst>
          </a:custGeom>
          <a:solidFill>
            <a:srgbClr val="0000FF"/>
          </a:solidFill>
        </p:spPr>
        <p:txBody>
          <a:bodyPr wrap="square" lIns="0" tIns="0" rIns="0" bIns="0" rtlCol="0"/>
          <a:lstStyle/>
          <a:p>
            <a:endParaRPr sz="1092"/>
          </a:p>
        </p:txBody>
      </p:sp>
      <p:sp>
        <p:nvSpPr>
          <p:cNvPr id="45" name="object 45"/>
          <p:cNvSpPr/>
          <p:nvPr/>
        </p:nvSpPr>
        <p:spPr>
          <a:xfrm>
            <a:off x="4965045"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6" name="object 46"/>
          <p:cNvSpPr/>
          <p:nvPr/>
        </p:nvSpPr>
        <p:spPr>
          <a:xfrm>
            <a:off x="4906072" y="3577879"/>
            <a:ext cx="147479" cy="176745"/>
          </a:xfrm>
          <a:custGeom>
            <a:avLst/>
            <a:gdLst/>
            <a:ahLst/>
            <a:cxnLst/>
            <a:rect l="l" t="t" r="r" b="b"/>
            <a:pathLst>
              <a:path w="243204" h="291464">
                <a:moveTo>
                  <a:pt x="0" y="291137"/>
                </a:moveTo>
                <a:lnTo>
                  <a:pt x="243046" y="291137"/>
                </a:lnTo>
                <a:lnTo>
                  <a:pt x="243046" y="0"/>
                </a:lnTo>
                <a:lnTo>
                  <a:pt x="0" y="0"/>
                </a:lnTo>
                <a:lnTo>
                  <a:pt x="0" y="291137"/>
                </a:lnTo>
                <a:close/>
              </a:path>
            </a:pathLst>
          </a:custGeom>
          <a:solidFill>
            <a:srgbClr val="0000FF"/>
          </a:solidFill>
        </p:spPr>
        <p:txBody>
          <a:bodyPr wrap="square" lIns="0" tIns="0" rIns="0" bIns="0" rtlCol="0"/>
          <a:lstStyle/>
          <a:p>
            <a:endParaRPr sz="1092"/>
          </a:p>
        </p:txBody>
      </p:sp>
      <p:sp>
        <p:nvSpPr>
          <p:cNvPr id="47" name="object 47"/>
          <p:cNvSpPr/>
          <p:nvPr/>
        </p:nvSpPr>
        <p:spPr>
          <a:xfrm>
            <a:off x="4876664"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8" name="object 48"/>
          <p:cNvSpPr/>
          <p:nvPr/>
        </p:nvSpPr>
        <p:spPr>
          <a:xfrm>
            <a:off x="4758954"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49" name="object 49"/>
          <p:cNvSpPr/>
          <p:nvPr/>
        </p:nvSpPr>
        <p:spPr>
          <a:xfrm>
            <a:off x="4758954"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0" name="object 50"/>
          <p:cNvSpPr/>
          <p:nvPr/>
        </p:nvSpPr>
        <p:spPr>
          <a:xfrm>
            <a:off x="4523533"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1" name="object 51"/>
          <p:cNvSpPr/>
          <p:nvPr/>
        </p:nvSpPr>
        <p:spPr>
          <a:xfrm>
            <a:off x="3566741" y="5057011"/>
            <a:ext cx="59300" cy="176745"/>
          </a:xfrm>
          <a:custGeom>
            <a:avLst/>
            <a:gdLst/>
            <a:ahLst/>
            <a:cxnLst/>
            <a:rect l="l" t="t" r="r" b="b"/>
            <a:pathLst>
              <a:path w="97789" h="291465">
                <a:moveTo>
                  <a:pt x="0" y="291137"/>
                </a:moveTo>
                <a:lnTo>
                  <a:pt x="97218" y="291137"/>
                </a:lnTo>
                <a:lnTo>
                  <a:pt x="97218" y="0"/>
                </a:lnTo>
                <a:lnTo>
                  <a:pt x="0" y="0"/>
                </a:lnTo>
                <a:lnTo>
                  <a:pt x="0" y="291137"/>
                </a:lnTo>
                <a:close/>
              </a:path>
            </a:pathLst>
          </a:custGeom>
          <a:solidFill>
            <a:srgbClr val="0000FF"/>
          </a:solidFill>
        </p:spPr>
        <p:txBody>
          <a:bodyPr wrap="square" lIns="0" tIns="0" rIns="0" bIns="0" rtlCol="0"/>
          <a:lstStyle/>
          <a:p>
            <a:endParaRPr sz="1092"/>
          </a:p>
        </p:txBody>
      </p:sp>
      <p:sp>
        <p:nvSpPr>
          <p:cNvPr id="52" name="object 52"/>
          <p:cNvSpPr/>
          <p:nvPr/>
        </p:nvSpPr>
        <p:spPr>
          <a:xfrm>
            <a:off x="3566741"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3" name="object 53"/>
          <p:cNvSpPr/>
          <p:nvPr/>
        </p:nvSpPr>
        <p:spPr>
          <a:xfrm>
            <a:off x="4817710" y="4387317"/>
            <a:ext cx="177130" cy="110514"/>
          </a:xfrm>
          <a:custGeom>
            <a:avLst/>
            <a:gdLst/>
            <a:ahLst/>
            <a:cxnLst/>
            <a:rect l="l" t="t" r="r" b="b"/>
            <a:pathLst>
              <a:path w="292100" h="182245">
                <a:moveTo>
                  <a:pt x="0" y="181981"/>
                </a:moveTo>
                <a:lnTo>
                  <a:pt x="291542" y="181981"/>
                </a:lnTo>
                <a:lnTo>
                  <a:pt x="291542" y="0"/>
                </a:lnTo>
                <a:lnTo>
                  <a:pt x="0" y="0"/>
                </a:lnTo>
                <a:lnTo>
                  <a:pt x="0" y="181981"/>
                </a:lnTo>
                <a:close/>
              </a:path>
            </a:pathLst>
          </a:custGeom>
          <a:solidFill>
            <a:srgbClr val="0000FF"/>
          </a:solidFill>
        </p:spPr>
        <p:txBody>
          <a:bodyPr wrap="square" lIns="0" tIns="0" rIns="0" bIns="0" rtlCol="0"/>
          <a:lstStyle/>
          <a:p>
            <a:endParaRPr sz="1092"/>
          </a:p>
        </p:txBody>
      </p:sp>
      <p:sp>
        <p:nvSpPr>
          <p:cNvPr id="54" name="object 54"/>
          <p:cNvSpPr/>
          <p:nvPr/>
        </p:nvSpPr>
        <p:spPr>
          <a:xfrm>
            <a:off x="4817710"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5" name="object 55"/>
          <p:cNvSpPr/>
          <p:nvPr/>
        </p:nvSpPr>
        <p:spPr>
          <a:xfrm>
            <a:off x="4221801" y="3791181"/>
            <a:ext cx="29650" cy="177130"/>
          </a:xfrm>
          <a:custGeom>
            <a:avLst/>
            <a:gdLst/>
            <a:ahLst/>
            <a:cxnLst/>
            <a:rect l="l" t="t" r="r" b="b"/>
            <a:pathLst>
              <a:path w="48895" h="292100">
                <a:moveTo>
                  <a:pt x="0" y="291542"/>
                </a:moveTo>
                <a:lnTo>
                  <a:pt x="48690" y="291542"/>
                </a:lnTo>
                <a:lnTo>
                  <a:pt x="48690" y="0"/>
                </a:lnTo>
                <a:lnTo>
                  <a:pt x="0" y="0"/>
                </a:lnTo>
                <a:lnTo>
                  <a:pt x="0" y="291542"/>
                </a:lnTo>
                <a:close/>
              </a:path>
            </a:pathLst>
          </a:custGeom>
          <a:solidFill>
            <a:srgbClr val="0000FF"/>
          </a:solidFill>
        </p:spPr>
        <p:txBody>
          <a:bodyPr wrap="square" lIns="0" tIns="0" rIns="0" bIns="0" rtlCol="0"/>
          <a:lstStyle/>
          <a:p>
            <a:endParaRPr sz="1092"/>
          </a:p>
        </p:txBody>
      </p:sp>
      <p:sp>
        <p:nvSpPr>
          <p:cNvPr id="56" name="object 56"/>
          <p:cNvSpPr/>
          <p:nvPr/>
        </p:nvSpPr>
        <p:spPr>
          <a:xfrm>
            <a:off x="4221801"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7" name="object 57"/>
          <p:cNvSpPr/>
          <p:nvPr/>
        </p:nvSpPr>
        <p:spPr>
          <a:xfrm>
            <a:off x="5561151"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58" name="object 58"/>
          <p:cNvSpPr/>
          <p:nvPr/>
        </p:nvSpPr>
        <p:spPr>
          <a:xfrm>
            <a:off x="5561151"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9" name="object 59"/>
          <p:cNvSpPr/>
          <p:nvPr/>
        </p:nvSpPr>
        <p:spPr>
          <a:xfrm>
            <a:off x="5413816"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0" name="object 60"/>
          <p:cNvSpPr/>
          <p:nvPr/>
        </p:nvSpPr>
        <p:spPr>
          <a:xfrm>
            <a:off x="5413817"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1" name="object 61"/>
          <p:cNvSpPr/>
          <p:nvPr/>
        </p:nvSpPr>
        <p:spPr>
          <a:xfrm>
            <a:off x="3831688" y="484346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62" name="object 62"/>
          <p:cNvSpPr/>
          <p:nvPr/>
        </p:nvSpPr>
        <p:spPr>
          <a:xfrm>
            <a:off x="3831688" y="484346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3" name="object 63"/>
          <p:cNvSpPr/>
          <p:nvPr/>
        </p:nvSpPr>
        <p:spPr>
          <a:xfrm>
            <a:off x="4729527" y="4107773"/>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64" name="object 64"/>
          <p:cNvSpPr/>
          <p:nvPr/>
        </p:nvSpPr>
        <p:spPr>
          <a:xfrm>
            <a:off x="4729527" y="4107773"/>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5" name="object 65"/>
          <p:cNvSpPr/>
          <p:nvPr/>
        </p:nvSpPr>
        <p:spPr>
          <a:xfrm>
            <a:off x="5921542"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6" name="object 66"/>
          <p:cNvSpPr/>
          <p:nvPr/>
        </p:nvSpPr>
        <p:spPr>
          <a:xfrm>
            <a:off x="5921542"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7" name="object 67"/>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8" name="object 68"/>
          <p:cNvSpPr/>
          <p:nvPr/>
        </p:nvSpPr>
        <p:spPr>
          <a:xfrm>
            <a:off x="4074467"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9" name="object 69"/>
          <p:cNvSpPr/>
          <p:nvPr/>
        </p:nvSpPr>
        <p:spPr>
          <a:xfrm>
            <a:off x="4074467"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0" name="object 70"/>
          <p:cNvSpPr/>
          <p:nvPr/>
        </p:nvSpPr>
        <p:spPr>
          <a:xfrm>
            <a:off x="3206145" y="5160008"/>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71" name="object 71"/>
          <p:cNvSpPr/>
          <p:nvPr/>
        </p:nvSpPr>
        <p:spPr>
          <a:xfrm>
            <a:off x="3206145" y="5160008"/>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2" name="object 72"/>
          <p:cNvSpPr/>
          <p:nvPr/>
        </p:nvSpPr>
        <p:spPr>
          <a:xfrm>
            <a:off x="4457252" y="3894177"/>
            <a:ext cx="29650" cy="110899"/>
          </a:xfrm>
          <a:custGeom>
            <a:avLst/>
            <a:gdLst/>
            <a:ahLst/>
            <a:cxnLst/>
            <a:rect l="l" t="t" r="r" b="b"/>
            <a:pathLst>
              <a:path w="48895" h="182879">
                <a:moveTo>
                  <a:pt x="0" y="182385"/>
                </a:moveTo>
                <a:lnTo>
                  <a:pt x="48690" y="182385"/>
                </a:lnTo>
                <a:lnTo>
                  <a:pt x="48690" y="0"/>
                </a:lnTo>
                <a:lnTo>
                  <a:pt x="0" y="0"/>
                </a:lnTo>
                <a:lnTo>
                  <a:pt x="0" y="182385"/>
                </a:lnTo>
                <a:close/>
              </a:path>
            </a:pathLst>
          </a:custGeom>
          <a:solidFill>
            <a:srgbClr val="0000FF"/>
          </a:solidFill>
        </p:spPr>
        <p:txBody>
          <a:bodyPr wrap="square" lIns="0" tIns="0" rIns="0" bIns="0" rtlCol="0"/>
          <a:lstStyle/>
          <a:p>
            <a:endParaRPr sz="1092"/>
          </a:p>
        </p:txBody>
      </p:sp>
      <p:sp>
        <p:nvSpPr>
          <p:cNvPr id="73" name="object 73"/>
          <p:cNvSpPr/>
          <p:nvPr/>
        </p:nvSpPr>
        <p:spPr>
          <a:xfrm>
            <a:off x="4309985"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74" name="object 74"/>
          <p:cNvSpPr/>
          <p:nvPr/>
        </p:nvSpPr>
        <p:spPr>
          <a:xfrm>
            <a:off x="7202135" y="1686809"/>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75" name="object 75"/>
          <p:cNvSpPr/>
          <p:nvPr/>
        </p:nvSpPr>
        <p:spPr>
          <a:xfrm>
            <a:off x="7202135" y="1686809"/>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76" name="object 76"/>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7" name="object 77"/>
          <p:cNvSpPr/>
          <p:nvPr/>
        </p:nvSpPr>
        <p:spPr>
          <a:xfrm>
            <a:off x="3242919" y="526300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78" name="object 78"/>
          <p:cNvSpPr/>
          <p:nvPr/>
        </p:nvSpPr>
        <p:spPr>
          <a:xfrm>
            <a:off x="3242919" y="526300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9" name="object 79"/>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0" name="object 80"/>
          <p:cNvSpPr/>
          <p:nvPr/>
        </p:nvSpPr>
        <p:spPr>
          <a:xfrm>
            <a:off x="4427873" y="3791181"/>
            <a:ext cx="95881" cy="177130"/>
          </a:xfrm>
          <a:custGeom>
            <a:avLst/>
            <a:gdLst/>
            <a:ahLst/>
            <a:cxnLst/>
            <a:rect l="l" t="t" r="r" b="b"/>
            <a:pathLst>
              <a:path w="158115" h="292100">
                <a:moveTo>
                  <a:pt x="0" y="291542"/>
                </a:moveTo>
                <a:lnTo>
                  <a:pt x="157749" y="291542"/>
                </a:lnTo>
                <a:lnTo>
                  <a:pt x="157749" y="0"/>
                </a:lnTo>
                <a:lnTo>
                  <a:pt x="0" y="0"/>
                </a:lnTo>
                <a:lnTo>
                  <a:pt x="0" y="291542"/>
                </a:lnTo>
                <a:close/>
              </a:path>
            </a:pathLst>
          </a:custGeom>
          <a:solidFill>
            <a:srgbClr val="0000FF"/>
          </a:solidFill>
        </p:spPr>
        <p:txBody>
          <a:bodyPr wrap="square" lIns="0" tIns="0" rIns="0" bIns="0" rtlCol="0"/>
          <a:lstStyle/>
          <a:p>
            <a:endParaRPr sz="1092"/>
          </a:p>
        </p:txBody>
      </p:sp>
      <p:sp>
        <p:nvSpPr>
          <p:cNvPr id="81" name="object 81"/>
          <p:cNvSpPr/>
          <p:nvPr/>
        </p:nvSpPr>
        <p:spPr>
          <a:xfrm>
            <a:off x="439836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82" name="object 82"/>
          <p:cNvSpPr/>
          <p:nvPr/>
        </p:nvSpPr>
        <p:spPr>
          <a:xfrm>
            <a:off x="6098304"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83" name="object 83"/>
          <p:cNvSpPr/>
          <p:nvPr/>
        </p:nvSpPr>
        <p:spPr>
          <a:xfrm>
            <a:off x="6098304"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4" name="object 84"/>
          <p:cNvSpPr/>
          <p:nvPr/>
        </p:nvSpPr>
        <p:spPr>
          <a:xfrm>
            <a:off x="9380272" y="252574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85" name="object 85"/>
          <p:cNvSpPr/>
          <p:nvPr/>
        </p:nvSpPr>
        <p:spPr>
          <a:xfrm>
            <a:off x="9380272" y="252574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6" name="object 86"/>
          <p:cNvSpPr/>
          <p:nvPr/>
        </p:nvSpPr>
        <p:spPr>
          <a:xfrm>
            <a:off x="4251258" y="4630114"/>
            <a:ext cx="29265" cy="176745"/>
          </a:xfrm>
          <a:custGeom>
            <a:avLst/>
            <a:gdLst/>
            <a:ahLst/>
            <a:cxnLst/>
            <a:rect l="l" t="t" r="r" b="b"/>
            <a:pathLst>
              <a:path w="48259" h="291465">
                <a:moveTo>
                  <a:pt x="0" y="291137"/>
                </a:moveTo>
                <a:lnTo>
                  <a:pt x="48156" y="291137"/>
                </a:lnTo>
                <a:lnTo>
                  <a:pt x="48156" y="0"/>
                </a:lnTo>
                <a:lnTo>
                  <a:pt x="0" y="0"/>
                </a:lnTo>
                <a:lnTo>
                  <a:pt x="0" y="291137"/>
                </a:lnTo>
                <a:close/>
              </a:path>
            </a:pathLst>
          </a:custGeom>
          <a:solidFill>
            <a:srgbClr val="0000FF"/>
          </a:solidFill>
        </p:spPr>
        <p:txBody>
          <a:bodyPr wrap="square" lIns="0" tIns="0" rIns="0" bIns="0" rtlCol="0"/>
          <a:lstStyle/>
          <a:p>
            <a:endParaRPr sz="1092"/>
          </a:p>
        </p:txBody>
      </p:sp>
      <p:sp>
        <p:nvSpPr>
          <p:cNvPr id="87" name="object 87"/>
          <p:cNvSpPr/>
          <p:nvPr/>
        </p:nvSpPr>
        <p:spPr>
          <a:xfrm>
            <a:off x="4133421" y="463011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8" name="object 88"/>
          <p:cNvSpPr/>
          <p:nvPr/>
        </p:nvSpPr>
        <p:spPr>
          <a:xfrm>
            <a:off x="5119639"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89" name="object 89"/>
          <p:cNvSpPr/>
          <p:nvPr/>
        </p:nvSpPr>
        <p:spPr>
          <a:xfrm>
            <a:off x="5119639"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90" name="object 90"/>
          <p:cNvSpPr/>
          <p:nvPr/>
        </p:nvSpPr>
        <p:spPr>
          <a:xfrm>
            <a:off x="5178298" y="3055538"/>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91" name="object 91"/>
          <p:cNvSpPr/>
          <p:nvPr/>
        </p:nvSpPr>
        <p:spPr>
          <a:xfrm>
            <a:off x="5178298" y="3055538"/>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2" name="object 92"/>
          <p:cNvSpPr/>
          <p:nvPr/>
        </p:nvSpPr>
        <p:spPr>
          <a:xfrm>
            <a:off x="3772833"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93" name="object 93"/>
          <p:cNvSpPr/>
          <p:nvPr/>
        </p:nvSpPr>
        <p:spPr>
          <a:xfrm>
            <a:off x="3772833"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4" name="object 94"/>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5" name="object 95"/>
          <p:cNvSpPr/>
          <p:nvPr/>
        </p:nvSpPr>
        <p:spPr>
          <a:xfrm>
            <a:off x="3449168" y="5057011"/>
            <a:ext cx="58915" cy="176745"/>
          </a:xfrm>
          <a:custGeom>
            <a:avLst/>
            <a:gdLst/>
            <a:ahLst/>
            <a:cxnLst/>
            <a:rect l="l" t="t" r="r" b="b"/>
            <a:pathLst>
              <a:path w="97154" h="291465">
                <a:moveTo>
                  <a:pt x="0" y="291137"/>
                </a:moveTo>
                <a:lnTo>
                  <a:pt x="96781" y="291137"/>
                </a:lnTo>
                <a:lnTo>
                  <a:pt x="96781" y="0"/>
                </a:lnTo>
                <a:lnTo>
                  <a:pt x="0" y="0"/>
                </a:lnTo>
                <a:lnTo>
                  <a:pt x="0" y="291137"/>
                </a:lnTo>
                <a:close/>
              </a:path>
            </a:pathLst>
          </a:custGeom>
          <a:solidFill>
            <a:srgbClr val="0000FF"/>
          </a:solidFill>
        </p:spPr>
        <p:txBody>
          <a:bodyPr wrap="square" lIns="0" tIns="0" rIns="0" bIns="0" rtlCol="0"/>
          <a:lstStyle/>
          <a:p>
            <a:endParaRPr sz="1092"/>
          </a:p>
        </p:txBody>
      </p:sp>
      <p:sp>
        <p:nvSpPr>
          <p:cNvPr id="96" name="object 96"/>
          <p:cNvSpPr/>
          <p:nvPr/>
        </p:nvSpPr>
        <p:spPr>
          <a:xfrm>
            <a:off x="3331310"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7" name="object 97"/>
          <p:cNvSpPr/>
          <p:nvPr/>
        </p:nvSpPr>
        <p:spPr>
          <a:xfrm>
            <a:off x="6215916" y="2739044"/>
            <a:ext cx="154796" cy="177130"/>
          </a:xfrm>
          <a:custGeom>
            <a:avLst/>
            <a:gdLst/>
            <a:ahLst/>
            <a:cxnLst/>
            <a:rect l="l" t="t" r="r" b="b"/>
            <a:pathLst>
              <a:path w="255270" h="292100">
                <a:moveTo>
                  <a:pt x="0" y="291542"/>
                </a:moveTo>
                <a:lnTo>
                  <a:pt x="254935" y="291542"/>
                </a:lnTo>
                <a:lnTo>
                  <a:pt x="254935" y="0"/>
                </a:lnTo>
                <a:lnTo>
                  <a:pt x="0" y="0"/>
                </a:lnTo>
                <a:lnTo>
                  <a:pt x="0" y="291542"/>
                </a:lnTo>
                <a:close/>
              </a:path>
            </a:pathLst>
          </a:custGeom>
          <a:solidFill>
            <a:srgbClr val="0000FF"/>
          </a:solidFill>
        </p:spPr>
        <p:txBody>
          <a:bodyPr wrap="square" lIns="0" tIns="0" rIns="0" bIns="0" rtlCol="0"/>
          <a:lstStyle/>
          <a:p>
            <a:endParaRPr sz="1092"/>
          </a:p>
        </p:txBody>
      </p:sp>
      <p:sp>
        <p:nvSpPr>
          <p:cNvPr id="98" name="object 98"/>
          <p:cNvSpPr/>
          <p:nvPr/>
        </p:nvSpPr>
        <p:spPr>
          <a:xfrm>
            <a:off x="6215917"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99" name="object 99"/>
          <p:cNvSpPr/>
          <p:nvPr/>
        </p:nvSpPr>
        <p:spPr>
          <a:xfrm>
            <a:off x="3684648"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00" name="object 100"/>
          <p:cNvSpPr/>
          <p:nvPr/>
        </p:nvSpPr>
        <p:spPr>
          <a:xfrm>
            <a:off x="3684649"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1" name="object 101"/>
          <p:cNvSpPr/>
          <p:nvPr/>
        </p:nvSpPr>
        <p:spPr>
          <a:xfrm>
            <a:off x="3655221"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2" name="object 102"/>
          <p:cNvSpPr/>
          <p:nvPr/>
        </p:nvSpPr>
        <p:spPr>
          <a:xfrm>
            <a:off x="4280460"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03" name="object 103"/>
          <p:cNvSpPr/>
          <p:nvPr/>
        </p:nvSpPr>
        <p:spPr>
          <a:xfrm>
            <a:off x="4280460"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4" name="object 104"/>
          <p:cNvSpPr/>
          <p:nvPr/>
        </p:nvSpPr>
        <p:spPr>
          <a:xfrm>
            <a:off x="4251326" y="4321124"/>
            <a:ext cx="147095" cy="176745"/>
          </a:xfrm>
          <a:custGeom>
            <a:avLst/>
            <a:gdLst/>
            <a:ahLst/>
            <a:cxnLst/>
            <a:rect l="l" t="t" r="r" b="b"/>
            <a:pathLst>
              <a:path w="242570" h="291465">
                <a:moveTo>
                  <a:pt x="0" y="291137"/>
                </a:moveTo>
                <a:lnTo>
                  <a:pt x="242480" y="291137"/>
                </a:lnTo>
                <a:lnTo>
                  <a:pt x="242480" y="0"/>
                </a:lnTo>
                <a:lnTo>
                  <a:pt x="0" y="0"/>
                </a:lnTo>
                <a:lnTo>
                  <a:pt x="0" y="291137"/>
                </a:lnTo>
                <a:close/>
              </a:path>
            </a:pathLst>
          </a:custGeom>
          <a:solidFill>
            <a:srgbClr val="0000FF"/>
          </a:solidFill>
        </p:spPr>
        <p:txBody>
          <a:bodyPr wrap="square" lIns="0" tIns="0" rIns="0" bIns="0" rtlCol="0"/>
          <a:lstStyle/>
          <a:p>
            <a:endParaRPr sz="1092"/>
          </a:p>
        </p:txBody>
      </p:sp>
      <p:sp>
        <p:nvSpPr>
          <p:cNvPr id="105" name="object 105"/>
          <p:cNvSpPr/>
          <p:nvPr/>
        </p:nvSpPr>
        <p:spPr>
          <a:xfrm>
            <a:off x="425132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6" name="object 106"/>
          <p:cNvSpPr/>
          <p:nvPr/>
        </p:nvSpPr>
        <p:spPr>
          <a:xfrm>
            <a:off x="4133420" y="3577879"/>
            <a:ext cx="118215" cy="176745"/>
          </a:xfrm>
          <a:custGeom>
            <a:avLst/>
            <a:gdLst/>
            <a:ahLst/>
            <a:cxnLst/>
            <a:rect l="l" t="t" r="r" b="b"/>
            <a:pathLst>
              <a:path w="194945" h="291464">
                <a:moveTo>
                  <a:pt x="0" y="291137"/>
                </a:moveTo>
                <a:lnTo>
                  <a:pt x="194437" y="291137"/>
                </a:lnTo>
                <a:lnTo>
                  <a:pt x="194437" y="0"/>
                </a:lnTo>
                <a:lnTo>
                  <a:pt x="0" y="0"/>
                </a:lnTo>
                <a:lnTo>
                  <a:pt x="0" y="291137"/>
                </a:lnTo>
                <a:close/>
              </a:path>
            </a:pathLst>
          </a:custGeom>
          <a:solidFill>
            <a:srgbClr val="0000FF"/>
          </a:solidFill>
        </p:spPr>
        <p:txBody>
          <a:bodyPr wrap="square" lIns="0" tIns="0" rIns="0" bIns="0" rtlCol="0"/>
          <a:lstStyle/>
          <a:p>
            <a:endParaRPr sz="1092"/>
          </a:p>
        </p:txBody>
      </p:sp>
      <p:sp>
        <p:nvSpPr>
          <p:cNvPr id="107" name="object 107"/>
          <p:cNvSpPr/>
          <p:nvPr/>
        </p:nvSpPr>
        <p:spPr>
          <a:xfrm>
            <a:off x="4133421"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8" name="object 108"/>
          <p:cNvSpPr/>
          <p:nvPr/>
        </p:nvSpPr>
        <p:spPr>
          <a:xfrm>
            <a:off x="6370510"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09" name="object 109"/>
          <p:cNvSpPr/>
          <p:nvPr/>
        </p:nvSpPr>
        <p:spPr>
          <a:xfrm>
            <a:off x="6370510"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10" name="object 110"/>
          <p:cNvSpPr/>
          <p:nvPr/>
        </p:nvSpPr>
        <p:spPr>
          <a:xfrm>
            <a:off x="3537314" y="494646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11" name="object 111"/>
          <p:cNvSpPr/>
          <p:nvPr/>
        </p:nvSpPr>
        <p:spPr>
          <a:xfrm>
            <a:off x="3537314" y="494646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2" name="object 112"/>
          <p:cNvSpPr/>
          <p:nvPr/>
        </p:nvSpPr>
        <p:spPr>
          <a:xfrm>
            <a:off x="4192353" y="4210770"/>
            <a:ext cx="88565" cy="176745"/>
          </a:xfrm>
          <a:custGeom>
            <a:avLst/>
            <a:gdLst/>
            <a:ahLst/>
            <a:cxnLst/>
            <a:rect l="l" t="t" r="r" b="b"/>
            <a:pathLst>
              <a:path w="146050" h="291465">
                <a:moveTo>
                  <a:pt x="0" y="291137"/>
                </a:moveTo>
                <a:lnTo>
                  <a:pt x="145423" y="291137"/>
                </a:lnTo>
                <a:lnTo>
                  <a:pt x="145423" y="0"/>
                </a:lnTo>
                <a:lnTo>
                  <a:pt x="0" y="0"/>
                </a:lnTo>
                <a:lnTo>
                  <a:pt x="0" y="291137"/>
                </a:lnTo>
                <a:close/>
              </a:path>
            </a:pathLst>
          </a:custGeom>
          <a:solidFill>
            <a:srgbClr val="0000FF"/>
          </a:solidFill>
        </p:spPr>
        <p:txBody>
          <a:bodyPr wrap="square" lIns="0" tIns="0" rIns="0" bIns="0" rtlCol="0"/>
          <a:lstStyle/>
          <a:p>
            <a:endParaRPr sz="1092"/>
          </a:p>
        </p:txBody>
      </p:sp>
      <p:sp>
        <p:nvSpPr>
          <p:cNvPr id="113" name="object 113"/>
          <p:cNvSpPr/>
          <p:nvPr/>
        </p:nvSpPr>
        <p:spPr>
          <a:xfrm>
            <a:off x="4103993"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4" name="object 114"/>
          <p:cNvSpPr/>
          <p:nvPr/>
        </p:nvSpPr>
        <p:spPr>
          <a:xfrm>
            <a:off x="8482533" y="6348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15" name="object 115"/>
          <p:cNvSpPr/>
          <p:nvPr/>
        </p:nvSpPr>
        <p:spPr>
          <a:xfrm>
            <a:off x="8482533" y="63482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6" name="object 116"/>
          <p:cNvSpPr/>
          <p:nvPr/>
        </p:nvSpPr>
        <p:spPr>
          <a:xfrm>
            <a:off x="4280460"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solidFill>
            <a:srgbClr val="0000FF"/>
          </a:solidFill>
        </p:spPr>
        <p:txBody>
          <a:bodyPr wrap="square" lIns="0" tIns="0" rIns="0" bIns="0" rtlCol="0"/>
          <a:lstStyle/>
          <a:p>
            <a:endParaRPr sz="1092"/>
          </a:p>
        </p:txBody>
      </p:sp>
      <p:sp>
        <p:nvSpPr>
          <p:cNvPr id="117" name="object 117"/>
          <p:cNvSpPr/>
          <p:nvPr/>
        </p:nvSpPr>
        <p:spPr>
          <a:xfrm>
            <a:off x="4280460"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18" name="object 118"/>
          <p:cNvSpPr/>
          <p:nvPr/>
        </p:nvSpPr>
        <p:spPr>
          <a:xfrm>
            <a:off x="6098304" y="2319652"/>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19" name="object 119"/>
          <p:cNvSpPr/>
          <p:nvPr/>
        </p:nvSpPr>
        <p:spPr>
          <a:xfrm>
            <a:off x="6098304" y="2319651"/>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0" name="object 120"/>
          <p:cNvSpPr/>
          <p:nvPr/>
        </p:nvSpPr>
        <p:spPr>
          <a:xfrm>
            <a:off x="4700079" y="3577879"/>
            <a:ext cx="29650" cy="176745"/>
          </a:xfrm>
          <a:custGeom>
            <a:avLst/>
            <a:gdLst/>
            <a:ahLst/>
            <a:cxnLst/>
            <a:rect l="l" t="t" r="r" b="b"/>
            <a:pathLst>
              <a:path w="48895" h="291464">
                <a:moveTo>
                  <a:pt x="0" y="291137"/>
                </a:moveTo>
                <a:lnTo>
                  <a:pt x="48560" y="291137"/>
                </a:lnTo>
                <a:lnTo>
                  <a:pt x="48560" y="0"/>
                </a:lnTo>
                <a:lnTo>
                  <a:pt x="0" y="0"/>
                </a:lnTo>
                <a:lnTo>
                  <a:pt x="0" y="291137"/>
                </a:lnTo>
                <a:close/>
              </a:path>
            </a:pathLst>
          </a:custGeom>
          <a:solidFill>
            <a:srgbClr val="0000FF"/>
          </a:solidFill>
        </p:spPr>
        <p:txBody>
          <a:bodyPr wrap="square" lIns="0" tIns="0" rIns="0" bIns="0" rtlCol="0"/>
          <a:lstStyle/>
          <a:p>
            <a:endParaRPr sz="1092"/>
          </a:p>
        </p:txBody>
      </p:sp>
      <p:sp>
        <p:nvSpPr>
          <p:cNvPr id="121" name="object 121"/>
          <p:cNvSpPr/>
          <p:nvPr/>
        </p:nvSpPr>
        <p:spPr>
          <a:xfrm>
            <a:off x="4611717"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2" name="object 122"/>
          <p:cNvSpPr/>
          <p:nvPr/>
        </p:nvSpPr>
        <p:spPr>
          <a:xfrm>
            <a:off x="5178298"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23" name="object 123"/>
          <p:cNvSpPr/>
          <p:nvPr/>
        </p:nvSpPr>
        <p:spPr>
          <a:xfrm>
            <a:off x="5178298"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4" name="object 124"/>
          <p:cNvSpPr/>
          <p:nvPr/>
        </p:nvSpPr>
        <p:spPr>
          <a:xfrm>
            <a:off x="42513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25" name="object 125"/>
          <p:cNvSpPr/>
          <p:nvPr/>
        </p:nvSpPr>
        <p:spPr>
          <a:xfrm>
            <a:off x="42513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26" name="object 126"/>
          <p:cNvSpPr/>
          <p:nvPr/>
        </p:nvSpPr>
        <p:spPr>
          <a:xfrm>
            <a:off x="4523533"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27" name="object 127"/>
          <p:cNvSpPr/>
          <p:nvPr/>
        </p:nvSpPr>
        <p:spPr>
          <a:xfrm>
            <a:off x="4523533"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8" name="object 128"/>
          <p:cNvSpPr/>
          <p:nvPr/>
        </p:nvSpPr>
        <p:spPr>
          <a:xfrm>
            <a:off x="4523533" y="3791181"/>
            <a:ext cx="88565" cy="177130"/>
          </a:xfrm>
          <a:custGeom>
            <a:avLst/>
            <a:gdLst/>
            <a:ahLst/>
            <a:cxnLst/>
            <a:rect l="l" t="t" r="r" b="b"/>
            <a:pathLst>
              <a:path w="146050" h="292100">
                <a:moveTo>
                  <a:pt x="0" y="291542"/>
                </a:moveTo>
                <a:lnTo>
                  <a:pt x="145423" y="291542"/>
                </a:lnTo>
                <a:lnTo>
                  <a:pt x="145423" y="0"/>
                </a:lnTo>
                <a:lnTo>
                  <a:pt x="0" y="0"/>
                </a:lnTo>
                <a:lnTo>
                  <a:pt x="0" y="291542"/>
                </a:lnTo>
                <a:close/>
              </a:path>
            </a:pathLst>
          </a:custGeom>
          <a:solidFill>
            <a:srgbClr val="0000FF"/>
          </a:solidFill>
        </p:spPr>
        <p:txBody>
          <a:bodyPr wrap="square" lIns="0" tIns="0" rIns="0" bIns="0" rtlCol="0"/>
          <a:lstStyle/>
          <a:p>
            <a:endParaRPr sz="1092"/>
          </a:p>
        </p:txBody>
      </p:sp>
      <p:sp>
        <p:nvSpPr>
          <p:cNvPr id="129" name="object 129"/>
          <p:cNvSpPr/>
          <p:nvPr/>
        </p:nvSpPr>
        <p:spPr>
          <a:xfrm>
            <a:off x="4523533"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30" name="object 130"/>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31" name="object 131"/>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2" name="object 132"/>
          <p:cNvSpPr/>
          <p:nvPr/>
        </p:nvSpPr>
        <p:spPr>
          <a:xfrm>
            <a:off x="3625695"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33" name="object 133"/>
          <p:cNvSpPr/>
          <p:nvPr/>
        </p:nvSpPr>
        <p:spPr>
          <a:xfrm>
            <a:off x="3625695"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4" name="object 134"/>
          <p:cNvSpPr/>
          <p:nvPr/>
        </p:nvSpPr>
        <p:spPr>
          <a:xfrm>
            <a:off x="3272377" y="505701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35" name="object 135"/>
          <p:cNvSpPr/>
          <p:nvPr/>
        </p:nvSpPr>
        <p:spPr>
          <a:xfrm>
            <a:off x="3272377" y="505701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6" name="object 136"/>
          <p:cNvSpPr/>
          <p:nvPr/>
        </p:nvSpPr>
        <p:spPr>
          <a:xfrm>
            <a:off x="4398367" y="4004777"/>
            <a:ext cx="66231" cy="176745"/>
          </a:xfrm>
          <a:custGeom>
            <a:avLst/>
            <a:gdLst/>
            <a:ahLst/>
            <a:cxnLst/>
            <a:rect l="l" t="t" r="r" b="b"/>
            <a:pathLst>
              <a:path w="109220" h="291465">
                <a:moveTo>
                  <a:pt x="0" y="291137"/>
                </a:moveTo>
                <a:lnTo>
                  <a:pt x="109188" y="291137"/>
                </a:lnTo>
                <a:lnTo>
                  <a:pt x="109188" y="0"/>
                </a:lnTo>
                <a:lnTo>
                  <a:pt x="0" y="0"/>
                </a:lnTo>
                <a:lnTo>
                  <a:pt x="0" y="291137"/>
                </a:lnTo>
                <a:close/>
              </a:path>
            </a:pathLst>
          </a:custGeom>
          <a:solidFill>
            <a:srgbClr val="0000FF"/>
          </a:solidFill>
        </p:spPr>
        <p:txBody>
          <a:bodyPr wrap="square" lIns="0" tIns="0" rIns="0" bIns="0" rtlCol="0"/>
          <a:lstStyle/>
          <a:p>
            <a:endParaRPr sz="1092"/>
          </a:p>
        </p:txBody>
      </p:sp>
      <p:sp>
        <p:nvSpPr>
          <p:cNvPr id="137" name="object 137"/>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8" name="object 138"/>
          <p:cNvSpPr/>
          <p:nvPr/>
        </p:nvSpPr>
        <p:spPr>
          <a:xfrm>
            <a:off x="4427873" y="3651429"/>
            <a:ext cx="29650" cy="103197"/>
          </a:xfrm>
          <a:custGeom>
            <a:avLst/>
            <a:gdLst/>
            <a:ahLst/>
            <a:cxnLst/>
            <a:rect l="l" t="t" r="r" b="b"/>
            <a:pathLst>
              <a:path w="48895" h="170179">
                <a:moveTo>
                  <a:pt x="0" y="169849"/>
                </a:moveTo>
                <a:lnTo>
                  <a:pt x="48447" y="169849"/>
                </a:lnTo>
                <a:lnTo>
                  <a:pt x="48447" y="0"/>
                </a:lnTo>
                <a:lnTo>
                  <a:pt x="0" y="0"/>
                </a:lnTo>
                <a:lnTo>
                  <a:pt x="0" y="169849"/>
                </a:lnTo>
                <a:close/>
              </a:path>
            </a:pathLst>
          </a:custGeom>
          <a:solidFill>
            <a:srgbClr val="0000FF"/>
          </a:solidFill>
        </p:spPr>
        <p:txBody>
          <a:bodyPr wrap="square" lIns="0" tIns="0" rIns="0" bIns="0" rtlCol="0"/>
          <a:lstStyle/>
          <a:p>
            <a:endParaRPr sz="1092"/>
          </a:p>
        </p:txBody>
      </p:sp>
      <p:sp>
        <p:nvSpPr>
          <p:cNvPr id="139" name="object 139"/>
          <p:cNvSpPr/>
          <p:nvPr/>
        </p:nvSpPr>
        <p:spPr>
          <a:xfrm>
            <a:off x="4280460"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0" name="object 140"/>
          <p:cNvSpPr/>
          <p:nvPr/>
        </p:nvSpPr>
        <p:spPr>
          <a:xfrm>
            <a:off x="5207824" y="58956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1" name="object 141"/>
          <p:cNvSpPr/>
          <p:nvPr/>
        </p:nvSpPr>
        <p:spPr>
          <a:xfrm>
            <a:off x="5207824" y="58956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2" name="object 142"/>
          <p:cNvSpPr/>
          <p:nvPr/>
        </p:nvSpPr>
        <p:spPr>
          <a:xfrm>
            <a:off x="42513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3" name="object 143"/>
          <p:cNvSpPr/>
          <p:nvPr/>
        </p:nvSpPr>
        <p:spPr>
          <a:xfrm>
            <a:off x="42513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4" name="object 144"/>
          <p:cNvSpPr/>
          <p:nvPr/>
        </p:nvSpPr>
        <p:spPr>
          <a:xfrm>
            <a:off x="5141592" y="3268889"/>
            <a:ext cx="154796" cy="176745"/>
          </a:xfrm>
          <a:custGeom>
            <a:avLst/>
            <a:gdLst/>
            <a:ahLst/>
            <a:cxnLst/>
            <a:rect l="l" t="t" r="r" b="b"/>
            <a:pathLst>
              <a:path w="255270" h="291464">
                <a:moveTo>
                  <a:pt x="0" y="291137"/>
                </a:moveTo>
                <a:lnTo>
                  <a:pt x="254935" y="291137"/>
                </a:lnTo>
                <a:lnTo>
                  <a:pt x="254935" y="0"/>
                </a:lnTo>
                <a:lnTo>
                  <a:pt x="0" y="0"/>
                </a:lnTo>
                <a:lnTo>
                  <a:pt x="0" y="291137"/>
                </a:lnTo>
                <a:close/>
              </a:path>
            </a:pathLst>
          </a:custGeom>
          <a:solidFill>
            <a:srgbClr val="0000FF"/>
          </a:solidFill>
        </p:spPr>
        <p:txBody>
          <a:bodyPr wrap="square" lIns="0" tIns="0" rIns="0" bIns="0" rtlCol="0"/>
          <a:lstStyle/>
          <a:p>
            <a:endParaRPr sz="1092"/>
          </a:p>
        </p:txBody>
      </p:sp>
      <p:sp>
        <p:nvSpPr>
          <p:cNvPr id="145" name="object 145"/>
          <p:cNvSpPr/>
          <p:nvPr/>
        </p:nvSpPr>
        <p:spPr>
          <a:xfrm>
            <a:off x="5119639"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6" name="object 146"/>
          <p:cNvSpPr/>
          <p:nvPr/>
        </p:nvSpPr>
        <p:spPr>
          <a:xfrm>
            <a:off x="4611717" y="3791181"/>
            <a:ext cx="117830" cy="177130"/>
          </a:xfrm>
          <a:custGeom>
            <a:avLst/>
            <a:gdLst/>
            <a:ahLst/>
            <a:cxnLst/>
            <a:rect l="l" t="t" r="r" b="b"/>
            <a:pathLst>
              <a:path w="194309" h="292100">
                <a:moveTo>
                  <a:pt x="0" y="291542"/>
                </a:moveTo>
                <a:lnTo>
                  <a:pt x="194275" y="291542"/>
                </a:lnTo>
                <a:lnTo>
                  <a:pt x="194275" y="0"/>
                </a:lnTo>
                <a:lnTo>
                  <a:pt x="0" y="0"/>
                </a:lnTo>
                <a:lnTo>
                  <a:pt x="0" y="291542"/>
                </a:lnTo>
                <a:close/>
              </a:path>
            </a:pathLst>
          </a:custGeom>
          <a:solidFill>
            <a:srgbClr val="0000FF"/>
          </a:solidFill>
        </p:spPr>
        <p:txBody>
          <a:bodyPr wrap="square" lIns="0" tIns="0" rIns="0" bIns="0" rtlCol="0"/>
          <a:lstStyle/>
          <a:p>
            <a:endParaRPr sz="1092"/>
          </a:p>
        </p:txBody>
      </p:sp>
      <p:sp>
        <p:nvSpPr>
          <p:cNvPr id="147" name="object 147"/>
          <p:cNvSpPr/>
          <p:nvPr/>
        </p:nvSpPr>
        <p:spPr>
          <a:xfrm>
            <a:off x="4611717" y="3791181"/>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48" name="object 148"/>
          <p:cNvSpPr/>
          <p:nvPr/>
        </p:nvSpPr>
        <p:spPr>
          <a:xfrm>
            <a:off x="3986380" y="4527118"/>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9" name="object 149"/>
          <p:cNvSpPr/>
          <p:nvPr/>
        </p:nvSpPr>
        <p:spPr>
          <a:xfrm>
            <a:off x="3986380" y="4527118"/>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0" name="object 150"/>
          <p:cNvSpPr/>
          <p:nvPr/>
        </p:nvSpPr>
        <p:spPr>
          <a:xfrm>
            <a:off x="4965045"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1" name="object 151"/>
          <p:cNvSpPr/>
          <p:nvPr/>
        </p:nvSpPr>
        <p:spPr>
          <a:xfrm>
            <a:off x="4965045"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2" name="object 152"/>
          <p:cNvSpPr/>
          <p:nvPr/>
        </p:nvSpPr>
        <p:spPr>
          <a:xfrm>
            <a:off x="4464579"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3" name="object 153"/>
          <p:cNvSpPr/>
          <p:nvPr/>
        </p:nvSpPr>
        <p:spPr>
          <a:xfrm>
            <a:off x="4464579"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4" name="object 154"/>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5" name="object 155"/>
          <p:cNvSpPr/>
          <p:nvPr/>
        </p:nvSpPr>
        <p:spPr>
          <a:xfrm>
            <a:off x="3714076"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6" name="object 156"/>
          <p:cNvSpPr/>
          <p:nvPr/>
        </p:nvSpPr>
        <p:spPr>
          <a:xfrm>
            <a:off x="3714076"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7" name="object 157"/>
          <p:cNvSpPr/>
          <p:nvPr/>
        </p:nvSpPr>
        <p:spPr>
          <a:xfrm>
            <a:off x="439836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8" name="object 158"/>
          <p:cNvSpPr/>
          <p:nvPr/>
        </p:nvSpPr>
        <p:spPr>
          <a:xfrm>
            <a:off x="439836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9" name="object 159"/>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0" name="object 160"/>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1" name="object 161"/>
          <p:cNvSpPr/>
          <p:nvPr/>
        </p:nvSpPr>
        <p:spPr>
          <a:xfrm>
            <a:off x="47295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62" name="object 162"/>
          <p:cNvSpPr/>
          <p:nvPr/>
        </p:nvSpPr>
        <p:spPr>
          <a:xfrm>
            <a:off x="47295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63" name="object 163"/>
          <p:cNvSpPr/>
          <p:nvPr/>
        </p:nvSpPr>
        <p:spPr>
          <a:xfrm>
            <a:off x="4074467"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64" name="object 164"/>
          <p:cNvSpPr/>
          <p:nvPr/>
        </p:nvSpPr>
        <p:spPr>
          <a:xfrm>
            <a:off x="4074467"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5" name="object 165"/>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6" name="object 166"/>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7" name="object 167"/>
          <p:cNvSpPr/>
          <p:nvPr/>
        </p:nvSpPr>
        <p:spPr>
          <a:xfrm>
            <a:off x="4015807"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8" name="object 168"/>
          <p:cNvSpPr/>
          <p:nvPr/>
        </p:nvSpPr>
        <p:spPr>
          <a:xfrm>
            <a:off x="401580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9" name="object 169"/>
          <p:cNvSpPr/>
          <p:nvPr/>
        </p:nvSpPr>
        <p:spPr>
          <a:xfrm>
            <a:off x="4427794" y="347488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70" name="object 170"/>
          <p:cNvSpPr/>
          <p:nvPr/>
        </p:nvSpPr>
        <p:spPr>
          <a:xfrm>
            <a:off x="4427794" y="347488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1" name="object 171"/>
          <p:cNvSpPr/>
          <p:nvPr/>
        </p:nvSpPr>
        <p:spPr>
          <a:xfrm>
            <a:off x="5649238"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2" name="object 172"/>
          <p:cNvSpPr/>
          <p:nvPr/>
        </p:nvSpPr>
        <p:spPr>
          <a:xfrm>
            <a:off x="5649238"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3" name="object 173"/>
          <p:cNvSpPr/>
          <p:nvPr/>
        </p:nvSpPr>
        <p:spPr>
          <a:xfrm>
            <a:off x="3956854" y="4630114"/>
            <a:ext cx="117830" cy="176745"/>
          </a:xfrm>
          <a:custGeom>
            <a:avLst/>
            <a:gdLst/>
            <a:ahLst/>
            <a:cxnLst/>
            <a:rect l="l" t="t" r="r" b="b"/>
            <a:pathLst>
              <a:path w="194309" h="291465">
                <a:moveTo>
                  <a:pt x="0" y="291137"/>
                </a:moveTo>
                <a:lnTo>
                  <a:pt x="193951" y="291137"/>
                </a:lnTo>
                <a:lnTo>
                  <a:pt x="193951" y="0"/>
                </a:lnTo>
                <a:lnTo>
                  <a:pt x="0" y="0"/>
                </a:lnTo>
                <a:lnTo>
                  <a:pt x="0" y="291137"/>
                </a:lnTo>
                <a:close/>
              </a:path>
            </a:pathLst>
          </a:custGeom>
          <a:solidFill>
            <a:srgbClr val="0000FF"/>
          </a:solidFill>
        </p:spPr>
        <p:txBody>
          <a:bodyPr wrap="square" lIns="0" tIns="0" rIns="0" bIns="0" rtlCol="0"/>
          <a:lstStyle/>
          <a:p>
            <a:endParaRPr sz="1092"/>
          </a:p>
        </p:txBody>
      </p:sp>
      <p:sp>
        <p:nvSpPr>
          <p:cNvPr id="174" name="object 174"/>
          <p:cNvSpPr/>
          <p:nvPr/>
        </p:nvSpPr>
        <p:spPr>
          <a:xfrm>
            <a:off x="3956854" y="463011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5" name="object 175"/>
          <p:cNvSpPr/>
          <p:nvPr/>
        </p:nvSpPr>
        <p:spPr>
          <a:xfrm>
            <a:off x="4817710" y="4210770"/>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6" name="object 176"/>
          <p:cNvSpPr/>
          <p:nvPr/>
        </p:nvSpPr>
        <p:spPr>
          <a:xfrm>
            <a:off x="4817710" y="4210770"/>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7" name="object 177"/>
          <p:cNvSpPr/>
          <p:nvPr/>
        </p:nvSpPr>
        <p:spPr>
          <a:xfrm>
            <a:off x="4074467"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8" name="object 178"/>
          <p:cNvSpPr/>
          <p:nvPr/>
        </p:nvSpPr>
        <p:spPr>
          <a:xfrm>
            <a:off x="4074467"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9" name="object 179"/>
          <p:cNvSpPr txBox="1"/>
          <p:nvPr/>
        </p:nvSpPr>
        <p:spPr>
          <a:xfrm>
            <a:off x="3573950" y="621909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50</a:t>
            </a:r>
            <a:endParaRPr sz="697">
              <a:latin typeface="Times New Roman"/>
              <a:cs typeface="Times New Roman"/>
            </a:endParaRPr>
          </a:p>
        </p:txBody>
      </p:sp>
      <p:sp>
        <p:nvSpPr>
          <p:cNvPr id="180" name="object 180"/>
          <p:cNvSpPr txBox="1"/>
          <p:nvPr/>
        </p:nvSpPr>
        <p:spPr>
          <a:xfrm>
            <a:off x="4317097" y="621909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75</a:t>
            </a:r>
            <a:endParaRPr sz="697">
              <a:latin typeface="Times New Roman"/>
              <a:cs typeface="Times New Roman"/>
            </a:endParaRPr>
          </a:p>
        </p:txBody>
      </p:sp>
      <p:sp>
        <p:nvSpPr>
          <p:cNvPr id="181" name="object 181"/>
          <p:cNvSpPr txBox="1"/>
          <p:nvPr/>
        </p:nvSpPr>
        <p:spPr>
          <a:xfrm>
            <a:off x="5038172"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100</a:t>
            </a:r>
            <a:endParaRPr sz="697">
              <a:latin typeface="Times New Roman"/>
              <a:cs typeface="Times New Roman"/>
            </a:endParaRPr>
          </a:p>
        </p:txBody>
      </p:sp>
      <p:sp>
        <p:nvSpPr>
          <p:cNvPr id="182" name="object 182"/>
          <p:cNvSpPr txBox="1"/>
          <p:nvPr/>
        </p:nvSpPr>
        <p:spPr>
          <a:xfrm>
            <a:off x="5582878" y="6206361"/>
            <a:ext cx="1097434" cy="311773"/>
          </a:xfrm>
          <a:prstGeom prst="rect">
            <a:avLst/>
          </a:prstGeom>
        </p:spPr>
        <p:txBody>
          <a:bodyPr vert="horz" wrap="square" lIns="0" tIns="20023" rIns="0" bIns="0" rtlCol="0">
            <a:spAutoFit/>
          </a:bodyPr>
          <a:lstStyle/>
          <a:p>
            <a:pPr marL="213325">
              <a:spcBef>
                <a:spcPts val="158"/>
              </a:spcBef>
              <a:tabLst>
                <a:tab pos="956884" algn="l"/>
              </a:tabLst>
            </a:pPr>
            <a:r>
              <a:rPr sz="697" spc="-3" dirty="0">
                <a:latin typeface="Times New Roman"/>
                <a:cs typeface="Times New Roman"/>
              </a:rPr>
              <a:t>125	150</a:t>
            </a:r>
            <a:endParaRPr sz="697">
              <a:latin typeface="Times New Roman"/>
              <a:cs typeface="Times New Roman"/>
            </a:endParaRPr>
          </a:p>
          <a:p>
            <a:pPr marL="7701">
              <a:spcBef>
                <a:spcPts val="164"/>
              </a:spcBef>
            </a:pPr>
            <a:r>
              <a:rPr sz="1031" spc="-85" dirty="0">
                <a:latin typeface="Times New Roman"/>
                <a:cs typeface="Times New Roman"/>
              </a:rPr>
              <a:t>Io</a:t>
            </a:r>
            <a:r>
              <a:rPr sz="1031" spc="-149" dirty="0">
                <a:latin typeface="Times New Roman"/>
                <a:cs typeface="Times New Roman"/>
              </a:rPr>
              <a:t> </a:t>
            </a:r>
            <a:r>
              <a:rPr sz="1031" dirty="0">
                <a:latin typeface="Times New Roman"/>
                <a:cs typeface="Times New Roman"/>
              </a:rPr>
              <a:t>niza</a:t>
            </a:r>
            <a:r>
              <a:rPr sz="1031" spc="-149" dirty="0">
                <a:latin typeface="Times New Roman"/>
                <a:cs typeface="Times New Roman"/>
              </a:rPr>
              <a:t> </a:t>
            </a:r>
            <a:r>
              <a:rPr sz="1031" spc="-36" dirty="0">
                <a:latin typeface="Times New Roman"/>
                <a:cs typeface="Times New Roman"/>
              </a:rPr>
              <a:t>tio</a:t>
            </a:r>
            <a:r>
              <a:rPr sz="1031" spc="-149" dirty="0">
                <a:latin typeface="Times New Roman"/>
                <a:cs typeface="Times New Roman"/>
              </a:rPr>
              <a:t> </a:t>
            </a:r>
            <a:r>
              <a:rPr sz="1031" spc="6" dirty="0">
                <a:latin typeface="Times New Roman"/>
                <a:cs typeface="Times New Roman"/>
              </a:rPr>
              <a:t>n</a:t>
            </a:r>
            <a:r>
              <a:rPr sz="1031" spc="133" dirty="0">
                <a:latin typeface="Times New Roman"/>
                <a:cs typeface="Times New Roman"/>
              </a:rPr>
              <a:t> </a:t>
            </a:r>
            <a:r>
              <a:rPr sz="1031" spc="24" dirty="0">
                <a:latin typeface="Times New Roman"/>
                <a:cs typeface="Times New Roman"/>
              </a:rPr>
              <a:t>Ene</a:t>
            </a:r>
            <a:r>
              <a:rPr sz="1031" spc="-149" dirty="0">
                <a:latin typeface="Times New Roman"/>
                <a:cs typeface="Times New Roman"/>
              </a:rPr>
              <a:t> </a:t>
            </a:r>
            <a:r>
              <a:rPr sz="1031" spc="21" dirty="0">
                <a:latin typeface="Times New Roman"/>
                <a:cs typeface="Times New Roman"/>
              </a:rPr>
              <a:t>rgy</a:t>
            </a:r>
            <a:endParaRPr sz="1031">
              <a:latin typeface="Times New Roman"/>
              <a:cs typeface="Times New Roman"/>
            </a:endParaRPr>
          </a:p>
        </p:txBody>
      </p:sp>
      <p:sp>
        <p:nvSpPr>
          <p:cNvPr id="183" name="object 183"/>
          <p:cNvSpPr txBox="1"/>
          <p:nvPr/>
        </p:nvSpPr>
        <p:spPr>
          <a:xfrm>
            <a:off x="7275263"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175</a:t>
            </a:r>
            <a:endParaRPr sz="697">
              <a:latin typeface="Times New Roman"/>
              <a:cs typeface="Times New Roman"/>
            </a:endParaRPr>
          </a:p>
        </p:txBody>
      </p:sp>
      <p:sp>
        <p:nvSpPr>
          <p:cNvPr id="184" name="object 184"/>
          <p:cNvSpPr txBox="1"/>
          <p:nvPr/>
        </p:nvSpPr>
        <p:spPr>
          <a:xfrm>
            <a:off x="8018409"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200</a:t>
            </a:r>
            <a:endParaRPr sz="697">
              <a:latin typeface="Times New Roman"/>
              <a:cs typeface="Times New Roman"/>
            </a:endParaRPr>
          </a:p>
        </p:txBody>
      </p:sp>
      <p:sp>
        <p:nvSpPr>
          <p:cNvPr id="185" name="object 185"/>
          <p:cNvSpPr txBox="1"/>
          <p:nvPr/>
        </p:nvSpPr>
        <p:spPr>
          <a:xfrm>
            <a:off x="8769206"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225</a:t>
            </a:r>
            <a:endParaRPr sz="697">
              <a:latin typeface="Times New Roman"/>
              <a:cs typeface="Times New Roman"/>
            </a:endParaRPr>
          </a:p>
        </p:txBody>
      </p:sp>
      <p:sp>
        <p:nvSpPr>
          <p:cNvPr id="186" name="object 186"/>
          <p:cNvSpPr txBox="1"/>
          <p:nvPr/>
        </p:nvSpPr>
        <p:spPr>
          <a:xfrm>
            <a:off x="9512353"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250</a:t>
            </a:r>
            <a:endParaRPr sz="697">
              <a:latin typeface="Times New Roman"/>
              <a:cs typeface="Times New Roman"/>
            </a:endParaRPr>
          </a:p>
        </p:txBody>
      </p:sp>
      <p:sp>
        <p:nvSpPr>
          <p:cNvPr id="187" name="object 187"/>
          <p:cNvSpPr/>
          <p:nvPr/>
        </p:nvSpPr>
        <p:spPr>
          <a:xfrm>
            <a:off x="362569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88" name="object 188"/>
          <p:cNvSpPr/>
          <p:nvPr/>
        </p:nvSpPr>
        <p:spPr>
          <a:xfrm>
            <a:off x="4368939"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89" name="object 189"/>
          <p:cNvSpPr/>
          <p:nvPr/>
        </p:nvSpPr>
        <p:spPr>
          <a:xfrm>
            <a:off x="511208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0" name="object 190"/>
          <p:cNvSpPr/>
          <p:nvPr/>
        </p:nvSpPr>
        <p:spPr>
          <a:xfrm>
            <a:off x="586278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1" name="object 191"/>
          <p:cNvSpPr/>
          <p:nvPr/>
        </p:nvSpPr>
        <p:spPr>
          <a:xfrm>
            <a:off x="6606029"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2" name="object 192"/>
          <p:cNvSpPr/>
          <p:nvPr/>
        </p:nvSpPr>
        <p:spPr>
          <a:xfrm>
            <a:off x="7349176"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3" name="object 193"/>
          <p:cNvSpPr/>
          <p:nvPr/>
        </p:nvSpPr>
        <p:spPr>
          <a:xfrm>
            <a:off x="8092420"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4" name="object 194"/>
          <p:cNvSpPr/>
          <p:nvPr/>
        </p:nvSpPr>
        <p:spPr>
          <a:xfrm>
            <a:off x="8843120"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5" name="object 195"/>
          <p:cNvSpPr/>
          <p:nvPr/>
        </p:nvSpPr>
        <p:spPr>
          <a:xfrm>
            <a:off x="9586364"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6" name="object 196"/>
          <p:cNvSpPr txBox="1"/>
          <p:nvPr/>
        </p:nvSpPr>
        <p:spPr>
          <a:xfrm>
            <a:off x="3007292" y="5917383"/>
            <a:ext cx="59685"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0</a:t>
            </a:r>
            <a:endParaRPr sz="697">
              <a:latin typeface="Times New Roman"/>
              <a:cs typeface="Times New Roman"/>
            </a:endParaRPr>
          </a:p>
        </p:txBody>
      </p:sp>
      <p:sp>
        <p:nvSpPr>
          <p:cNvPr id="197" name="object 197"/>
          <p:cNvSpPr txBox="1"/>
          <p:nvPr/>
        </p:nvSpPr>
        <p:spPr>
          <a:xfrm>
            <a:off x="2962974" y="4865159"/>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10</a:t>
            </a:r>
            <a:endParaRPr sz="697">
              <a:latin typeface="Times New Roman"/>
              <a:cs typeface="Times New Roman"/>
            </a:endParaRPr>
          </a:p>
        </p:txBody>
      </p:sp>
      <p:sp>
        <p:nvSpPr>
          <p:cNvPr id="198" name="object 198"/>
          <p:cNvSpPr txBox="1"/>
          <p:nvPr/>
        </p:nvSpPr>
        <p:spPr>
          <a:xfrm>
            <a:off x="2962974" y="3813022"/>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20</a:t>
            </a:r>
            <a:endParaRPr sz="697">
              <a:latin typeface="Times New Roman"/>
              <a:cs typeface="Times New Roman"/>
            </a:endParaRPr>
          </a:p>
        </p:txBody>
      </p:sp>
      <p:sp>
        <p:nvSpPr>
          <p:cNvPr id="199" name="object 199"/>
          <p:cNvSpPr txBox="1"/>
          <p:nvPr/>
        </p:nvSpPr>
        <p:spPr>
          <a:xfrm>
            <a:off x="2962974" y="2760788"/>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30</a:t>
            </a:r>
            <a:endParaRPr sz="697">
              <a:latin typeface="Times New Roman"/>
              <a:cs typeface="Times New Roman"/>
            </a:endParaRPr>
          </a:p>
        </p:txBody>
      </p:sp>
      <p:sp>
        <p:nvSpPr>
          <p:cNvPr id="200" name="object 200"/>
          <p:cNvSpPr txBox="1"/>
          <p:nvPr/>
        </p:nvSpPr>
        <p:spPr>
          <a:xfrm>
            <a:off x="2962974" y="1708553"/>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40</a:t>
            </a:r>
            <a:endParaRPr sz="697">
              <a:latin typeface="Times New Roman"/>
              <a:cs typeface="Times New Roman"/>
            </a:endParaRPr>
          </a:p>
        </p:txBody>
      </p:sp>
      <p:sp>
        <p:nvSpPr>
          <p:cNvPr id="201" name="object 201"/>
          <p:cNvSpPr txBox="1"/>
          <p:nvPr/>
        </p:nvSpPr>
        <p:spPr>
          <a:xfrm>
            <a:off x="2962974" y="65641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50</a:t>
            </a:r>
            <a:endParaRPr sz="697">
              <a:latin typeface="Times New Roman"/>
              <a:cs typeface="Times New Roman"/>
            </a:endParaRPr>
          </a:p>
        </p:txBody>
      </p:sp>
      <p:sp>
        <p:nvSpPr>
          <p:cNvPr id="202" name="object 202"/>
          <p:cNvSpPr/>
          <p:nvPr/>
        </p:nvSpPr>
        <p:spPr>
          <a:xfrm>
            <a:off x="3066374" y="5984021"/>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3" name="object 203"/>
          <p:cNvSpPr/>
          <p:nvPr/>
        </p:nvSpPr>
        <p:spPr>
          <a:xfrm>
            <a:off x="3066374" y="4931826"/>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4" name="object 204"/>
          <p:cNvSpPr/>
          <p:nvPr/>
        </p:nvSpPr>
        <p:spPr>
          <a:xfrm>
            <a:off x="3066374" y="3879591"/>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5" name="object 205"/>
          <p:cNvSpPr/>
          <p:nvPr/>
        </p:nvSpPr>
        <p:spPr>
          <a:xfrm>
            <a:off x="3066374" y="2827455"/>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6" name="object 206"/>
          <p:cNvSpPr/>
          <p:nvPr/>
        </p:nvSpPr>
        <p:spPr>
          <a:xfrm>
            <a:off x="3066374" y="1775220"/>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7" name="object 207"/>
          <p:cNvSpPr/>
          <p:nvPr/>
        </p:nvSpPr>
        <p:spPr>
          <a:xfrm>
            <a:off x="3066374" y="722985"/>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0491" y="288436"/>
            <a:ext cx="787072" cy="167965"/>
          </a:xfrm>
          <a:prstGeom prst="rect">
            <a:avLst/>
          </a:prstGeom>
        </p:spPr>
        <p:txBody>
          <a:bodyPr vert="horz" wrap="square" lIns="0" tIns="9242" rIns="0" bIns="0" rtlCol="0">
            <a:spAutoFit/>
          </a:bodyPr>
          <a:lstStyle/>
          <a:p>
            <a:pPr marL="7701">
              <a:spcBef>
                <a:spcPts val="73"/>
              </a:spcBef>
            </a:pPr>
            <a:r>
              <a:rPr sz="1031" b="1" spc="61" dirty="0">
                <a:latin typeface="Times New Roman"/>
                <a:cs typeface="Times New Roman"/>
              </a:rPr>
              <a:t>Sc</a:t>
            </a:r>
            <a:r>
              <a:rPr sz="1031" b="1" spc="-97" dirty="0">
                <a:latin typeface="Times New Roman"/>
                <a:cs typeface="Times New Roman"/>
              </a:rPr>
              <a:t> </a:t>
            </a:r>
            <a:r>
              <a:rPr sz="1031" b="1" spc="6" dirty="0">
                <a:latin typeface="Times New Roman"/>
                <a:cs typeface="Times New Roman"/>
              </a:rPr>
              <a:t>a</a:t>
            </a:r>
            <a:r>
              <a:rPr sz="1031" b="1" spc="-152" dirty="0">
                <a:latin typeface="Times New Roman"/>
                <a:cs typeface="Times New Roman"/>
              </a:rPr>
              <a:t> </a:t>
            </a:r>
            <a:r>
              <a:rPr sz="1031" b="1" spc="3" dirty="0">
                <a:latin typeface="Times New Roman"/>
                <a:cs typeface="Times New Roman"/>
              </a:rPr>
              <a:t>tte</a:t>
            </a:r>
            <a:r>
              <a:rPr sz="1031" b="1" spc="-94" dirty="0">
                <a:latin typeface="Times New Roman"/>
                <a:cs typeface="Times New Roman"/>
              </a:rPr>
              <a:t> </a:t>
            </a:r>
            <a:r>
              <a:rPr sz="1031" b="1" spc="3" dirty="0">
                <a:latin typeface="Times New Roman"/>
                <a:cs typeface="Times New Roman"/>
              </a:rPr>
              <a:t>r</a:t>
            </a:r>
            <a:r>
              <a:rPr sz="1031" b="1" spc="73" dirty="0">
                <a:latin typeface="Times New Roman"/>
                <a:cs typeface="Times New Roman"/>
              </a:rPr>
              <a:t> </a:t>
            </a:r>
            <a:r>
              <a:rPr sz="1031" b="1" spc="3" dirty="0">
                <a:latin typeface="Times New Roman"/>
                <a:cs typeface="Times New Roman"/>
              </a:rPr>
              <a:t>Plo</a:t>
            </a:r>
            <a:r>
              <a:rPr sz="1031" b="1" spc="-91" dirty="0">
                <a:latin typeface="Times New Roman"/>
                <a:cs typeface="Times New Roman"/>
              </a:rPr>
              <a:t> </a:t>
            </a:r>
            <a:r>
              <a:rPr sz="1031" b="1" spc="3" dirty="0">
                <a:latin typeface="Times New Roman"/>
                <a:cs typeface="Times New Roman"/>
              </a:rPr>
              <a:t>t</a:t>
            </a:r>
            <a:endParaRPr sz="1031">
              <a:latin typeface="Times New Roman"/>
              <a:cs typeface="Times New Roman"/>
            </a:endParaRPr>
          </a:p>
        </p:txBody>
      </p:sp>
      <p:sp>
        <p:nvSpPr>
          <p:cNvPr id="3" name="object 3"/>
          <p:cNvSpPr/>
          <p:nvPr/>
        </p:nvSpPr>
        <p:spPr>
          <a:xfrm>
            <a:off x="2514445" y="2945142"/>
            <a:ext cx="110394" cy="949184"/>
          </a:xfrm>
          <a:prstGeom prst="rect">
            <a:avLst/>
          </a:prstGeom>
          <a:blipFill>
            <a:blip r:embed="rId2" cstate="print"/>
            <a:stretch>
              <a:fillRect/>
            </a:stretch>
          </a:blipFill>
        </p:spPr>
        <p:txBody>
          <a:bodyPr wrap="square" lIns="0" tIns="0" rIns="0" bIns="0" rtlCol="0"/>
          <a:lstStyle/>
          <a:p>
            <a:endParaRPr sz="1092"/>
          </a:p>
        </p:txBody>
      </p:sp>
      <p:sp>
        <p:nvSpPr>
          <p:cNvPr id="4" name="object 4"/>
          <p:cNvSpPr/>
          <p:nvPr/>
        </p:nvSpPr>
        <p:spPr>
          <a:xfrm>
            <a:off x="3095841" y="509655"/>
            <a:ext cx="6571512" cy="5687789"/>
          </a:xfrm>
          <a:custGeom>
            <a:avLst/>
            <a:gdLst/>
            <a:ahLst/>
            <a:cxnLst/>
            <a:rect l="l" t="t" r="r" b="b"/>
            <a:pathLst>
              <a:path w="10836910" h="9379585">
                <a:moveTo>
                  <a:pt x="0" y="9379402"/>
                </a:moveTo>
                <a:lnTo>
                  <a:pt x="10836547" y="9379402"/>
                </a:lnTo>
                <a:lnTo>
                  <a:pt x="10836547" y="0"/>
                </a:lnTo>
                <a:lnTo>
                  <a:pt x="0" y="0"/>
                </a:lnTo>
                <a:lnTo>
                  <a:pt x="0" y="9379402"/>
                </a:lnTo>
                <a:close/>
              </a:path>
            </a:pathLst>
          </a:custGeom>
          <a:ln w="12046">
            <a:solidFill>
              <a:srgbClr val="000000"/>
            </a:solidFill>
          </a:ln>
        </p:spPr>
        <p:txBody>
          <a:bodyPr wrap="square" lIns="0" tIns="0" rIns="0" bIns="0" rtlCol="0"/>
          <a:lstStyle/>
          <a:p>
            <a:endParaRPr sz="1092"/>
          </a:p>
        </p:txBody>
      </p:sp>
      <p:sp>
        <p:nvSpPr>
          <p:cNvPr id="5" name="object 5"/>
          <p:cNvSpPr/>
          <p:nvPr/>
        </p:nvSpPr>
        <p:spPr>
          <a:xfrm>
            <a:off x="3625695" y="524349"/>
            <a:ext cx="0" cy="4216072"/>
          </a:xfrm>
          <a:custGeom>
            <a:avLst/>
            <a:gdLst/>
            <a:ahLst/>
            <a:cxnLst/>
            <a:rect l="l" t="t" r="r" b="b"/>
            <a:pathLst>
              <a:path h="6952615">
                <a:moveTo>
                  <a:pt x="0" y="0"/>
                </a:moveTo>
                <a:lnTo>
                  <a:pt x="0" y="6952530"/>
                </a:lnTo>
              </a:path>
            </a:pathLst>
          </a:custGeom>
          <a:ln w="12046">
            <a:solidFill>
              <a:srgbClr val="B4B1A8"/>
            </a:solidFill>
          </a:ln>
        </p:spPr>
        <p:txBody>
          <a:bodyPr wrap="square" lIns="0" tIns="0" rIns="0" bIns="0" rtlCol="0"/>
          <a:lstStyle/>
          <a:p>
            <a:endParaRPr sz="1092"/>
          </a:p>
        </p:txBody>
      </p:sp>
      <p:sp>
        <p:nvSpPr>
          <p:cNvPr id="6" name="object 6"/>
          <p:cNvSpPr/>
          <p:nvPr/>
        </p:nvSpPr>
        <p:spPr>
          <a:xfrm>
            <a:off x="3625695" y="4916916"/>
            <a:ext cx="0" cy="29650"/>
          </a:xfrm>
          <a:custGeom>
            <a:avLst/>
            <a:gdLst/>
            <a:ahLst/>
            <a:cxnLst/>
            <a:rect l="l" t="t" r="r" b="b"/>
            <a:pathLst>
              <a:path h="48895">
                <a:moveTo>
                  <a:pt x="0" y="0"/>
                </a:moveTo>
                <a:lnTo>
                  <a:pt x="0" y="48722"/>
                </a:lnTo>
              </a:path>
            </a:pathLst>
          </a:custGeom>
          <a:ln w="12046">
            <a:solidFill>
              <a:srgbClr val="B4B1A8"/>
            </a:solidFill>
          </a:ln>
        </p:spPr>
        <p:txBody>
          <a:bodyPr wrap="square" lIns="0" tIns="0" rIns="0" bIns="0" rtlCol="0"/>
          <a:lstStyle/>
          <a:p>
            <a:endParaRPr sz="1092"/>
          </a:p>
        </p:txBody>
      </p:sp>
      <p:sp>
        <p:nvSpPr>
          <p:cNvPr id="7" name="object 7"/>
          <p:cNvSpPr/>
          <p:nvPr/>
        </p:nvSpPr>
        <p:spPr>
          <a:xfrm>
            <a:off x="3625695" y="5233558"/>
            <a:ext cx="0" cy="956500"/>
          </a:xfrm>
          <a:custGeom>
            <a:avLst/>
            <a:gdLst/>
            <a:ahLst/>
            <a:cxnLst/>
            <a:rect l="l" t="t" r="r" b="b"/>
            <a:pathLst>
              <a:path h="1577340">
                <a:moveTo>
                  <a:pt x="0" y="0"/>
                </a:moveTo>
                <a:lnTo>
                  <a:pt x="0" y="1577285"/>
                </a:lnTo>
              </a:path>
            </a:pathLst>
          </a:custGeom>
          <a:ln w="12046">
            <a:solidFill>
              <a:srgbClr val="B4B1A8"/>
            </a:solidFill>
          </a:ln>
        </p:spPr>
        <p:txBody>
          <a:bodyPr wrap="square" lIns="0" tIns="0" rIns="0" bIns="0" rtlCol="0"/>
          <a:lstStyle/>
          <a:p>
            <a:endParaRPr sz="1092"/>
          </a:p>
        </p:txBody>
      </p:sp>
      <p:sp>
        <p:nvSpPr>
          <p:cNvPr id="8" name="object 8"/>
          <p:cNvSpPr/>
          <p:nvPr/>
        </p:nvSpPr>
        <p:spPr>
          <a:xfrm>
            <a:off x="4368939" y="524349"/>
            <a:ext cx="0" cy="3053562"/>
          </a:xfrm>
          <a:custGeom>
            <a:avLst/>
            <a:gdLst/>
            <a:ahLst/>
            <a:cxnLst/>
            <a:rect l="l" t="t" r="r" b="b"/>
            <a:pathLst>
              <a:path h="5035550">
                <a:moveTo>
                  <a:pt x="0" y="0"/>
                </a:moveTo>
                <a:lnTo>
                  <a:pt x="0" y="5035498"/>
                </a:lnTo>
              </a:path>
            </a:pathLst>
          </a:custGeom>
          <a:ln w="12046">
            <a:solidFill>
              <a:srgbClr val="B4B1A8"/>
            </a:solidFill>
          </a:ln>
        </p:spPr>
        <p:txBody>
          <a:bodyPr wrap="square" lIns="0" tIns="0" rIns="0" bIns="0" rtlCol="0"/>
          <a:lstStyle/>
          <a:p>
            <a:endParaRPr sz="1092"/>
          </a:p>
        </p:txBody>
      </p:sp>
      <p:sp>
        <p:nvSpPr>
          <p:cNvPr id="9" name="object 9"/>
          <p:cNvSpPr/>
          <p:nvPr/>
        </p:nvSpPr>
        <p:spPr>
          <a:xfrm>
            <a:off x="4368939" y="3754426"/>
            <a:ext cx="0" cy="36966"/>
          </a:xfrm>
          <a:custGeom>
            <a:avLst/>
            <a:gdLst/>
            <a:ahLst/>
            <a:cxnLst/>
            <a:rect l="l" t="t" r="r" b="b"/>
            <a:pathLst>
              <a:path h="60960">
                <a:moveTo>
                  <a:pt x="0" y="0"/>
                </a:moveTo>
                <a:lnTo>
                  <a:pt x="0" y="60611"/>
                </a:lnTo>
              </a:path>
            </a:pathLst>
          </a:custGeom>
          <a:ln w="12046">
            <a:solidFill>
              <a:srgbClr val="B4B1A8"/>
            </a:solidFill>
          </a:ln>
        </p:spPr>
        <p:txBody>
          <a:bodyPr wrap="square" lIns="0" tIns="0" rIns="0" bIns="0" rtlCol="0"/>
          <a:lstStyle/>
          <a:p>
            <a:endParaRPr sz="1092"/>
          </a:p>
        </p:txBody>
      </p:sp>
      <p:sp>
        <p:nvSpPr>
          <p:cNvPr id="10" name="object 10"/>
          <p:cNvSpPr/>
          <p:nvPr/>
        </p:nvSpPr>
        <p:spPr>
          <a:xfrm>
            <a:off x="4368939" y="4181323"/>
            <a:ext cx="0" cy="140164"/>
          </a:xfrm>
          <a:custGeom>
            <a:avLst/>
            <a:gdLst/>
            <a:ahLst/>
            <a:cxnLst/>
            <a:rect l="l" t="t" r="r" b="b"/>
            <a:pathLst>
              <a:path h="231140">
                <a:moveTo>
                  <a:pt x="0" y="0"/>
                </a:moveTo>
                <a:lnTo>
                  <a:pt x="0" y="230542"/>
                </a:lnTo>
              </a:path>
            </a:pathLst>
          </a:custGeom>
          <a:ln w="12046">
            <a:solidFill>
              <a:srgbClr val="B4B1A8"/>
            </a:solidFill>
          </a:ln>
        </p:spPr>
        <p:txBody>
          <a:bodyPr wrap="square" lIns="0" tIns="0" rIns="0" bIns="0" rtlCol="0"/>
          <a:lstStyle/>
          <a:p>
            <a:endParaRPr sz="1092"/>
          </a:p>
        </p:txBody>
      </p:sp>
      <p:sp>
        <p:nvSpPr>
          <p:cNvPr id="11" name="object 11"/>
          <p:cNvSpPr/>
          <p:nvPr/>
        </p:nvSpPr>
        <p:spPr>
          <a:xfrm>
            <a:off x="4368939" y="4497670"/>
            <a:ext cx="0" cy="132462"/>
          </a:xfrm>
          <a:custGeom>
            <a:avLst/>
            <a:gdLst/>
            <a:ahLst/>
            <a:cxnLst/>
            <a:rect l="l" t="t" r="r" b="b"/>
            <a:pathLst>
              <a:path h="218440">
                <a:moveTo>
                  <a:pt x="0" y="0"/>
                </a:moveTo>
                <a:lnTo>
                  <a:pt x="0" y="218410"/>
                </a:lnTo>
              </a:path>
            </a:pathLst>
          </a:custGeom>
          <a:ln w="12046">
            <a:solidFill>
              <a:srgbClr val="B4B1A8"/>
            </a:solidFill>
          </a:ln>
        </p:spPr>
        <p:txBody>
          <a:bodyPr wrap="square" lIns="0" tIns="0" rIns="0" bIns="0" rtlCol="0"/>
          <a:lstStyle/>
          <a:p>
            <a:endParaRPr sz="1092"/>
          </a:p>
        </p:txBody>
      </p:sp>
      <p:sp>
        <p:nvSpPr>
          <p:cNvPr id="12" name="object 12"/>
          <p:cNvSpPr/>
          <p:nvPr/>
        </p:nvSpPr>
        <p:spPr>
          <a:xfrm>
            <a:off x="4368939" y="4806661"/>
            <a:ext cx="0" cy="1383537"/>
          </a:xfrm>
          <a:custGeom>
            <a:avLst/>
            <a:gdLst/>
            <a:ahLst/>
            <a:cxnLst/>
            <a:rect l="l" t="t" r="r" b="b"/>
            <a:pathLst>
              <a:path h="2281554">
                <a:moveTo>
                  <a:pt x="0" y="0"/>
                </a:moveTo>
                <a:lnTo>
                  <a:pt x="0" y="2281270"/>
                </a:lnTo>
              </a:path>
            </a:pathLst>
          </a:custGeom>
          <a:ln w="12046">
            <a:solidFill>
              <a:srgbClr val="B4B1A8"/>
            </a:solidFill>
          </a:ln>
        </p:spPr>
        <p:txBody>
          <a:bodyPr wrap="square" lIns="0" tIns="0" rIns="0" bIns="0" rtlCol="0"/>
          <a:lstStyle/>
          <a:p>
            <a:endParaRPr sz="1092"/>
          </a:p>
        </p:txBody>
      </p:sp>
      <p:sp>
        <p:nvSpPr>
          <p:cNvPr id="13" name="object 13"/>
          <p:cNvSpPr/>
          <p:nvPr/>
        </p:nvSpPr>
        <p:spPr>
          <a:xfrm>
            <a:off x="5112085" y="524349"/>
            <a:ext cx="0" cy="2744740"/>
          </a:xfrm>
          <a:custGeom>
            <a:avLst/>
            <a:gdLst/>
            <a:ahLst/>
            <a:cxnLst/>
            <a:rect l="l" t="t" r="r" b="b"/>
            <a:pathLst>
              <a:path h="4526280">
                <a:moveTo>
                  <a:pt x="0" y="0"/>
                </a:moveTo>
                <a:lnTo>
                  <a:pt x="0" y="4525950"/>
                </a:lnTo>
              </a:path>
            </a:pathLst>
          </a:custGeom>
          <a:ln w="12046">
            <a:solidFill>
              <a:srgbClr val="B4B1A8"/>
            </a:solidFill>
          </a:ln>
        </p:spPr>
        <p:txBody>
          <a:bodyPr wrap="square" lIns="0" tIns="0" rIns="0" bIns="0" rtlCol="0"/>
          <a:lstStyle/>
          <a:p>
            <a:endParaRPr sz="1092"/>
          </a:p>
        </p:txBody>
      </p:sp>
      <p:sp>
        <p:nvSpPr>
          <p:cNvPr id="14" name="object 14"/>
          <p:cNvSpPr/>
          <p:nvPr/>
        </p:nvSpPr>
        <p:spPr>
          <a:xfrm>
            <a:off x="5112085" y="3445435"/>
            <a:ext cx="0" cy="132462"/>
          </a:xfrm>
          <a:custGeom>
            <a:avLst/>
            <a:gdLst/>
            <a:ahLst/>
            <a:cxnLst/>
            <a:rect l="l" t="t" r="r" b="b"/>
            <a:pathLst>
              <a:path h="218439">
                <a:moveTo>
                  <a:pt x="0" y="0"/>
                </a:moveTo>
                <a:lnTo>
                  <a:pt x="0" y="218410"/>
                </a:lnTo>
              </a:path>
            </a:pathLst>
          </a:custGeom>
          <a:ln w="12046">
            <a:solidFill>
              <a:srgbClr val="B4B1A8"/>
            </a:solidFill>
          </a:ln>
        </p:spPr>
        <p:txBody>
          <a:bodyPr wrap="square" lIns="0" tIns="0" rIns="0" bIns="0" rtlCol="0"/>
          <a:lstStyle/>
          <a:p>
            <a:endParaRPr sz="1092"/>
          </a:p>
        </p:txBody>
      </p:sp>
      <p:sp>
        <p:nvSpPr>
          <p:cNvPr id="15" name="object 15"/>
          <p:cNvSpPr/>
          <p:nvPr/>
        </p:nvSpPr>
        <p:spPr>
          <a:xfrm>
            <a:off x="5112085" y="3754426"/>
            <a:ext cx="0" cy="2435918"/>
          </a:xfrm>
          <a:custGeom>
            <a:avLst/>
            <a:gdLst/>
            <a:ahLst/>
            <a:cxnLst/>
            <a:rect l="l" t="t" r="r" b="b"/>
            <a:pathLst>
              <a:path h="4017009">
                <a:moveTo>
                  <a:pt x="0" y="0"/>
                </a:moveTo>
                <a:lnTo>
                  <a:pt x="0" y="4016483"/>
                </a:lnTo>
              </a:path>
            </a:pathLst>
          </a:custGeom>
          <a:ln w="12046">
            <a:solidFill>
              <a:srgbClr val="B4B1A8"/>
            </a:solidFill>
          </a:ln>
        </p:spPr>
        <p:txBody>
          <a:bodyPr wrap="square" lIns="0" tIns="0" rIns="0" bIns="0" rtlCol="0"/>
          <a:lstStyle/>
          <a:p>
            <a:endParaRPr sz="1092"/>
          </a:p>
        </p:txBody>
      </p:sp>
      <p:sp>
        <p:nvSpPr>
          <p:cNvPr id="16" name="object 16"/>
          <p:cNvSpPr/>
          <p:nvPr/>
        </p:nvSpPr>
        <p:spPr>
          <a:xfrm>
            <a:off x="5862785"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17" name="object 17"/>
          <p:cNvSpPr/>
          <p:nvPr/>
        </p:nvSpPr>
        <p:spPr>
          <a:xfrm>
            <a:off x="6606029"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18" name="object 18"/>
          <p:cNvSpPr/>
          <p:nvPr/>
        </p:nvSpPr>
        <p:spPr>
          <a:xfrm>
            <a:off x="7349176" y="524349"/>
            <a:ext cx="0" cy="1162509"/>
          </a:xfrm>
          <a:custGeom>
            <a:avLst/>
            <a:gdLst/>
            <a:ahLst/>
            <a:cxnLst/>
            <a:rect l="l" t="t" r="r" b="b"/>
            <a:pathLst>
              <a:path h="1917064">
                <a:moveTo>
                  <a:pt x="0" y="0"/>
                </a:moveTo>
                <a:lnTo>
                  <a:pt x="0" y="1916984"/>
                </a:lnTo>
              </a:path>
            </a:pathLst>
          </a:custGeom>
          <a:ln w="12046">
            <a:solidFill>
              <a:srgbClr val="B4B1A8"/>
            </a:solidFill>
          </a:ln>
        </p:spPr>
        <p:txBody>
          <a:bodyPr wrap="square" lIns="0" tIns="0" rIns="0" bIns="0" rtlCol="0"/>
          <a:lstStyle/>
          <a:p>
            <a:endParaRPr sz="1092"/>
          </a:p>
        </p:txBody>
      </p:sp>
      <p:sp>
        <p:nvSpPr>
          <p:cNvPr id="19" name="object 19"/>
          <p:cNvSpPr/>
          <p:nvPr/>
        </p:nvSpPr>
        <p:spPr>
          <a:xfrm>
            <a:off x="7349176" y="1863601"/>
            <a:ext cx="0" cy="4326585"/>
          </a:xfrm>
          <a:custGeom>
            <a:avLst/>
            <a:gdLst/>
            <a:ahLst/>
            <a:cxnLst/>
            <a:rect l="l" t="t" r="r" b="b"/>
            <a:pathLst>
              <a:path h="7134859">
                <a:moveTo>
                  <a:pt x="0" y="0"/>
                </a:moveTo>
                <a:lnTo>
                  <a:pt x="0" y="7134592"/>
                </a:lnTo>
              </a:path>
            </a:pathLst>
          </a:custGeom>
          <a:ln w="12046">
            <a:solidFill>
              <a:srgbClr val="B4B1A8"/>
            </a:solidFill>
          </a:ln>
        </p:spPr>
        <p:txBody>
          <a:bodyPr wrap="square" lIns="0" tIns="0" rIns="0" bIns="0" rtlCol="0"/>
          <a:lstStyle/>
          <a:p>
            <a:endParaRPr sz="1092"/>
          </a:p>
        </p:txBody>
      </p:sp>
      <p:sp>
        <p:nvSpPr>
          <p:cNvPr id="20" name="object 20"/>
          <p:cNvSpPr/>
          <p:nvPr/>
        </p:nvSpPr>
        <p:spPr>
          <a:xfrm>
            <a:off x="8092420"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1" name="object 21"/>
          <p:cNvSpPr/>
          <p:nvPr/>
        </p:nvSpPr>
        <p:spPr>
          <a:xfrm>
            <a:off x="8843120"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2" name="object 22"/>
          <p:cNvSpPr/>
          <p:nvPr/>
        </p:nvSpPr>
        <p:spPr>
          <a:xfrm>
            <a:off x="9586364"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3" name="object 23"/>
          <p:cNvSpPr/>
          <p:nvPr/>
        </p:nvSpPr>
        <p:spPr>
          <a:xfrm>
            <a:off x="5384370" y="5984021"/>
            <a:ext cx="4275757" cy="0"/>
          </a:xfrm>
          <a:custGeom>
            <a:avLst/>
            <a:gdLst/>
            <a:ahLst/>
            <a:cxnLst/>
            <a:rect l="l" t="t" r="r" b="b"/>
            <a:pathLst>
              <a:path w="7051040">
                <a:moveTo>
                  <a:pt x="0" y="0"/>
                </a:moveTo>
                <a:lnTo>
                  <a:pt x="7050558" y="0"/>
                </a:lnTo>
              </a:path>
            </a:pathLst>
          </a:custGeom>
          <a:ln w="12046">
            <a:solidFill>
              <a:srgbClr val="B4B1A8"/>
            </a:solidFill>
          </a:ln>
        </p:spPr>
        <p:txBody>
          <a:bodyPr wrap="square" lIns="0" tIns="0" rIns="0" bIns="0" rtlCol="0"/>
          <a:lstStyle/>
          <a:p>
            <a:endParaRPr sz="1092"/>
          </a:p>
        </p:txBody>
      </p:sp>
      <p:sp>
        <p:nvSpPr>
          <p:cNvPr id="24" name="object 24"/>
          <p:cNvSpPr/>
          <p:nvPr/>
        </p:nvSpPr>
        <p:spPr>
          <a:xfrm>
            <a:off x="3110692" y="5984021"/>
            <a:ext cx="2097447" cy="0"/>
          </a:xfrm>
          <a:custGeom>
            <a:avLst/>
            <a:gdLst/>
            <a:ahLst/>
            <a:cxnLst/>
            <a:rect l="l" t="t" r="r" b="b"/>
            <a:pathLst>
              <a:path w="3458845">
                <a:moveTo>
                  <a:pt x="0" y="0"/>
                </a:moveTo>
                <a:lnTo>
                  <a:pt x="3458325" y="0"/>
                </a:lnTo>
              </a:path>
            </a:pathLst>
          </a:custGeom>
          <a:ln w="12046">
            <a:solidFill>
              <a:srgbClr val="B4B1A8"/>
            </a:solidFill>
          </a:ln>
        </p:spPr>
        <p:txBody>
          <a:bodyPr wrap="square" lIns="0" tIns="0" rIns="0" bIns="0" rtlCol="0"/>
          <a:lstStyle/>
          <a:p>
            <a:endParaRPr sz="1092"/>
          </a:p>
        </p:txBody>
      </p:sp>
      <p:sp>
        <p:nvSpPr>
          <p:cNvPr id="25" name="object 25"/>
          <p:cNvSpPr/>
          <p:nvPr/>
        </p:nvSpPr>
        <p:spPr>
          <a:xfrm>
            <a:off x="4008235" y="4931826"/>
            <a:ext cx="5651978" cy="0"/>
          </a:xfrm>
          <a:custGeom>
            <a:avLst/>
            <a:gdLst/>
            <a:ahLst/>
            <a:cxnLst/>
            <a:rect l="l" t="t" r="r" b="b"/>
            <a:pathLst>
              <a:path w="9320530">
                <a:moveTo>
                  <a:pt x="0" y="0"/>
                </a:moveTo>
                <a:lnTo>
                  <a:pt x="9319906" y="0"/>
                </a:lnTo>
              </a:path>
            </a:pathLst>
          </a:custGeom>
          <a:ln w="12046">
            <a:solidFill>
              <a:srgbClr val="B4B1A8"/>
            </a:solidFill>
          </a:ln>
        </p:spPr>
        <p:txBody>
          <a:bodyPr wrap="square" lIns="0" tIns="0" rIns="0" bIns="0" rtlCol="0"/>
          <a:lstStyle/>
          <a:p>
            <a:endParaRPr sz="1092"/>
          </a:p>
        </p:txBody>
      </p:sp>
      <p:sp>
        <p:nvSpPr>
          <p:cNvPr id="26" name="object 26"/>
          <p:cNvSpPr/>
          <p:nvPr/>
        </p:nvSpPr>
        <p:spPr>
          <a:xfrm>
            <a:off x="3110692" y="4931826"/>
            <a:ext cx="721226" cy="0"/>
          </a:xfrm>
          <a:custGeom>
            <a:avLst/>
            <a:gdLst/>
            <a:ahLst/>
            <a:cxnLst/>
            <a:rect l="l" t="t" r="r" b="b"/>
            <a:pathLst>
              <a:path w="1189354">
                <a:moveTo>
                  <a:pt x="0" y="0"/>
                </a:moveTo>
                <a:lnTo>
                  <a:pt x="1188977" y="0"/>
                </a:lnTo>
              </a:path>
            </a:pathLst>
          </a:custGeom>
          <a:ln w="12046">
            <a:solidFill>
              <a:srgbClr val="B4B1A8"/>
            </a:solidFill>
          </a:ln>
        </p:spPr>
        <p:txBody>
          <a:bodyPr wrap="square" lIns="0" tIns="0" rIns="0" bIns="0" rtlCol="0"/>
          <a:lstStyle/>
          <a:p>
            <a:endParaRPr sz="1092"/>
          </a:p>
        </p:txBody>
      </p:sp>
      <p:sp>
        <p:nvSpPr>
          <p:cNvPr id="27" name="object 27"/>
          <p:cNvSpPr/>
          <p:nvPr/>
        </p:nvSpPr>
        <p:spPr>
          <a:xfrm>
            <a:off x="5296185" y="3879591"/>
            <a:ext cx="4363937" cy="0"/>
          </a:xfrm>
          <a:custGeom>
            <a:avLst/>
            <a:gdLst/>
            <a:ahLst/>
            <a:cxnLst/>
            <a:rect l="l" t="t" r="r" b="b"/>
            <a:pathLst>
              <a:path w="7196455">
                <a:moveTo>
                  <a:pt x="0" y="0"/>
                </a:moveTo>
                <a:lnTo>
                  <a:pt x="7195981" y="0"/>
                </a:lnTo>
              </a:path>
            </a:pathLst>
          </a:custGeom>
          <a:ln w="12046">
            <a:solidFill>
              <a:srgbClr val="B4B1A8"/>
            </a:solidFill>
          </a:ln>
        </p:spPr>
        <p:txBody>
          <a:bodyPr wrap="square" lIns="0" tIns="0" rIns="0" bIns="0" rtlCol="0"/>
          <a:lstStyle/>
          <a:p>
            <a:endParaRPr sz="1092"/>
          </a:p>
        </p:txBody>
      </p:sp>
      <p:sp>
        <p:nvSpPr>
          <p:cNvPr id="28" name="object 28"/>
          <p:cNvSpPr/>
          <p:nvPr/>
        </p:nvSpPr>
        <p:spPr>
          <a:xfrm>
            <a:off x="4906072" y="3879591"/>
            <a:ext cx="213711" cy="0"/>
          </a:xfrm>
          <a:custGeom>
            <a:avLst/>
            <a:gdLst/>
            <a:ahLst/>
            <a:cxnLst/>
            <a:rect l="l" t="t" r="r" b="b"/>
            <a:pathLst>
              <a:path w="352425">
                <a:moveTo>
                  <a:pt x="0" y="0"/>
                </a:moveTo>
                <a:lnTo>
                  <a:pt x="352186" y="0"/>
                </a:lnTo>
              </a:path>
            </a:pathLst>
          </a:custGeom>
          <a:ln w="12046">
            <a:solidFill>
              <a:srgbClr val="B4B1A8"/>
            </a:solidFill>
          </a:ln>
        </p:spPr>
        <p:txBody>
          <a:bodyPr wrap="square" lIns="0" tIns="0" rIns="0" bIns="0" rtlCol="0"/>
          <a:lstStyle/>
          <a:p>
            <a:endParaRPr sz="1092"/>
          </a:p>
        </p:txBody>
      </p:sp>
      <p:sp>
        <p:nvSpPr>
          <p:cNvPr id="29" name="object 29"/>
          <p:cNvSpPr/>
          <p:nvPr/>
        </p:nvSpPr>
        <p:spPr>
          <a:xfrm>
            <a:off x="3110692" y="3879591"/>
            <a:ext cx="1111296" cy="0"/>
          </a:xfrm>
          <a:custGeom>
            <a:avLst/>
            <a:gdLst/>
            <a:ahLst/>
            <a:cxnLst/>
            <a:rect l="l" t="t" r="r" b="b"/>
            <a:pathLst>
              <a:path w="1832609">
                <a:moveTo>
                  <a:pt x="0" y="0"/>
                </a:moveTo>
                <a:lnTo>
                  <a:pt x="1832301" y="0"/>
                </a:lnTo>
              </a:path>
            </a:pathLst>
          </a:custGeom>
          <a:ln w="12046">
            <a:solidFill>
              <a:srgbClr val="B4B1A8"/>
            </a:solidFill>
          </a:ln>
        </p:spPr>
        <p:txBody>
          <a:bodyPr wrap="square" lIns="0" tIns="0" rIns="0" bIns="0" rtlCol="0"/>
          <a:lstStyle/>
          <a:p>
            <a:endParaRPr sz="1092"/>
          </a:p>
        </p:txBody>
      </p:sp>
      <p:sp>
        <p:nvSpPr>
          <p:cNvPr id="30" name="object 30"/>
          <p:cNvSpPr/>
          <p:nvPr/>
        </p:nvSpPr>
        <p:spPr>
          <a:xfrm>
            <a:off x="6547056" y="2827455"/>
            <a:ext cx="3112862" cy="0"/>
          </a:xfrm>
          <a:custGeom>
            <a:avLst/>
            <a:gdLst/>
            <a:ahLst/>
            <a:cxnLst/>
            <a:rect l="l" t="t" r="r" b="b"/>
            <a:pathLst>
              <a:path w="5133340">
                <a:moveTo>
                  <a:pt x="0" y="0"/>
                </a:moveTo>
                <a:lnTo>
                  <a:pt x="5133202" y="0"/>
                </a:lnTo>
              </a:path>
            </a:pathLst>
          </a:custGeom>
          <a:ln w="12046">
            <a:solidFill>
              <a:srgbClr val="B4B1A8"/>
            </a:solidFill>
          </a:ln>
        </p:spPr>
        <p:txBody>
          <a:bodyPr wrap="square" lIns="0" tIns="0" rIns="0" bIns="0" rtlCol="0"/>
          <a:lstStyle/>
          <a:p>
            <a:endParaRPr sz="1092"/>
          </a:p>
        </p:txBody>
      </p:sp>
      <p:sp>
        <p:nvSpPr>
          <p:cNvPr id="31" name="object 31"/>
          <p:cNvSpPr/>
          <p:nvPr/>
        </p:nvSpPr>
        <p:spPr>
          <a:xfrm>
            <a:off x="5737698" y="2827455"/>
            <a:ext cx="478250" cy="0"/>
          </a:xfrm>
          <a:custGeom>
            <a:avLst/>
            <a:gdLst/>
            <a:ahLst/>
            <a:cxnLst/>
            <a:rect l="l" t="t" r="r" b="b"/>
            <a:pathLst>
              <a:path w="788670">
                <a:moveTo>
                  <a:pt x="0" y="0"/>
                </a:moveTo>
                <a:lnTo>
                  <a:pt x="788618" y="0"/>
                </a:lnTo>
              </a:path>
            </a:pathLst>
          </a:custGeom>
          <a:ln w="12046">
            <a:solidFill>
              <a:srgbClr val="B4B1A8"/>
            </a:solidFill>
          </a:ln>
        </p:spPr>
        <p:txBody>
          <a:bodyPr wrap="square" lIns="0" tIns="0" rIns="0" bIns="0" rtlCol="0"/>
          <a:lstStyle/>
          <a:p>
            <a:endParaRPr sz="1092"/>
          </a:p>
        </p:txBody>
      </p:sp>
      <p:sp>
        <p:nvSpPr>
          <p:cNvPr id="32" name="object 32"/>
          <p:cNvSpPr/>
          <p:nvPr/>
        </p:nvSpPr>
        <p:spPr>
          <a:xfrm>
            <a:off x="3110691" y="2827455"/>
            <a:ext cx="2450551" cy="0"/>
          </a:xfrm>
          <a:custGeom>
            <a:avLst/>
            <a:gdLst/>
            <a:ahLst/>
            <a:cxnLst/>
            <a:rect l="l" t="t" r="r" b="b"/>
            <a:pathLst>
              <a:path w="4041140">
                <a:moveTo>
                  <a:pt x="0" y="0"/>
                </a:moveTo>
                <a:lnTo>
                  <a:pt x="4040989" y="0"/>
                </a:lnTo>
              </a:path>
            </a:pathLst>
          </a:custGeom>
          <a:ln w="12046">
            <a:solidFill>
              <a:srgbClr val="B4B1A8"/>
            </a:solidFill>
          </a:ln>
        </p:spPr>
        <p:txBody>
          <a:bodyPr wrap="square" lIns="0" tIns="0" rIns="0" bIns="0" rtlCol="0"/>
          <a:lstStyle/>
          <a:p>
            <a:endParaRPr sz="1092"/>
          </a:p>
        </p:txBody>
      </p:sp>
      <p:sp>
        <p:nvSpPr>
          <p:cNvPr id="33" name="object 33"/>
          <p:cNvSpPr/>
          <p:nvPr/>
        </p:nvSpPr>
        <p:spPr>
          <a:xfrm>
            <a:off x="7378682" y="1775220"/>
            <a:ext cx="2281508" cy="0"/>
          </a:xfrm>
          <a:custGeom>
            <a:avLst/>
            <a:gdLst/>
            <a:ahLst/>
            <a:cxnLst/>
            <a:rect l="l" t="t" r="r" b="b"/>
            <a:pathLst>
              <a:path w="3762375">
                <a:moveTo>
                  <a:pt x="0" y="0"/>
                </a:moveTo>
                <a:lnTo>
                  <a:pt x="3761790" y="0"/>
                </a:lnTo>
              </a:path>
            </a:pathLst>
          </a:custGeom>
          <a:ln w="12046">
            <a:solidFill>
              <a:srgbClr val="B4B1A8"/>
            </a:solidFill>
          </a:ln>
        </p:spPr>
        <p:txBody>
          <a:bodyPr wrap="square" lIns="0" tIns="0" rIns="0" bIns="0" rtlCol="0"/>
          <a:lstStyle/>
          <a:p>
            <a:endParaRPr sz="1092"/>
          </a:p>
        </p:txBody>
      </p:sp>
      <p:sp>
        <p:nvSpPr>
          <p:cNvPr id="34" name="object 34"/>
          <p:cNvSpPr/>
          <p:nvPr/>
        </p:nvSpPr>
        <p:spPr>
          <a:xfrm>
            <a:off x="3110691" y="1775220"/>
            <a:ext cx="4091696" cy="0"/>
          </a:xfrm>
          <a:custGeom>
            <a:avLst/>
            <a:gdLst/>
            <a:ahLst/>
            <a:cxnLst/>
            <a:rect l="l" t="t" r="r" b="b"/>
            <a:pathLst>
              <a:path w="6747509">
                <a:moveTo>
                  <a:pt x="0" y="0"/>
                </a:moveTo>
                <a:lnTo>
                  <a:pt x="6747093" y="0"/>
                </a:lnTo>
              </a:path>
            </a:pathLst>
          </a:custGeom>
          <a:ln w="12046">
            <a:solidFill>
              <a:srgbClr val="B4B1A8"/>
            </a:solidFill>
          </a:ln>
        </p:spPr>
        <p:txBody>
          <a:bodyPr wrap="square" lIns="0" tIns="0" rIns="0" bIns="0" rtlCol="0"/>
          <a:lstStyle/>
          <a:p>
            <a:endParaRPr sz="1092"/>
          </a:p>
        </p:txBody>
      </p:sp>
      <p:sp>
        <p:nvSpPr>
          <p:cNvPr id="35" name="object 35"/>
          <p:cNvSpPr/>
          <p:nvPr/>
        </p:nvSpPr>
        <p:spPr>
          <a:xfrm>
            <a:off x="8659078" y="722985"/>
            <a:ext cx="1000782" cy="0"/>
          </a:xfrm>
          <a:custGeom>
            <a:avLst/>
            <a:gdLst/>
            <a:ahLst/>
            <a:cxnLst/>
            <a:rect l="l" t="t" r="r" b="b"/>
            <a:pathLst>
              <a:path w="1650365">
                <a:moveTo>
                  <a:pt x="0" y="0"/>
                </a:moveTo>
                <a:lnTo>
                  <a:pt x="1650320" y="0"/>
                </a:lnTo>
              </a:path>
            </a:pathLst>
          </a:custGeom>
          <a:ln w="12046">
            <a:solidFill>
              <a:srgbClr val="B4B1A8"/>
            </a:solidFill>
          </a:ln>
        </p:spPr>
        <p:txBody>
          <a:bodyPr wrap="square" lIns="0" tIns="0" rIns="0" bIns="0" rtlCol="0"/>
          <a:lstStyle/>
          <a:p>
            <a:endParaRPr sz="1092"/>
          </a:p>
        </p:txBody>
      </p:sp>
      <p:sp>
        <p:nvSpPr>
          <p:cNvPr id="36" name="object 36"/>
          <p:cNvSpPr/>
          <p:nvPr/>
        </p:nvSpPr>
        <p:spPr>
          <a:xfrm>
            <a:off x="3110692" y="722985"/>
            <a:ext cx="5372036" cy="0"/>
          </a:xfrm>
          <a:custGeom>
            <a:avLst/>
            <a:gdLst/>
            <a:ahLst/>
            <a:cxnLst/>
            <a:rect l="l" t="t" r="r" b="b"/>
            <a:pathLst>
              <a:path w="8858885">
                <a:moveTo>
                  <a:pt x="0" y="0"/>
                </a:moveTo>
                <a:lnTo>
                  <a:pt x="8858563" y="0"/>
                </a:lnTo>
              </a:path>
            </a:pathLst>
          </a:custGeom>
          <a:ln w="12046">
            <a:solidFill>
              <a:srgbClr val="B4B1A8"/>
            </a:solidFill>
          </a:ln>
        </p:spPr>
        <p:txBody>
          <a:bodyPr wrap="square" lIns="0" tIns="0" rIns="0" bIns="0" rtlCol="0"/>
          <a:lstStyle/>
          <a:p>
            <a:endParaRPr sz="1092"/>
          </a:p>
        </p:txBody>
      </p:sp>
      <p:sp>
        <p:nvSpPr>
          <p:cNvPr id="37" name="object 37"/>
          <p:cNvSpPr/>
          <p:nvPr/>
        </p:nvSpPr>
        <p:spPr>
          <a:xfrm>
            <a:off x="3566741" y="4740370"/>
            <a:ext cx="118215" cy="176745"/>
          </a:xfrm>
          <a:custGeom>
            <a:avLst/>
            <a:gdLst/>
            <a:ahLst/>
            <a:cxnLst/>
            <a:rect l="l" t="t" r="r" b="b"/>
            <a:pathLst>
              <a:path w="194945" h="291465">
                <a:moveTo>
                  <a:pt x="0" y="291137"/>
                </a:moveTo>
                <a:lnTo>
                  <a:pt x="194437" y="291137"/>
                </a:lnTo>
                <a:lnTo>
                  <a:pt x="194437" y="0"/>
                </a:lnTo>
                <a:lnTo>
                  <a:pt x="0" y="0"/>
                </a:lnTo>
                <a:lnTo>
                  <a:pt x="0" y="291137"/>
                </a:lnTo>
                <a:close/>
              </a:path>
            </a:pathLst>
          </a:custGeom>
          <a:solidFill>
            <a:srgbClr val="0000FF"/>
          </a:solidFill>
        </p:spPr>
        <p:txBody>
          <a:bodyPr wrap="square" lIns="0" tIns="0" rIns="0" bIns="0" rtlCol="0"/>
          <a:lstStyle/>
          <a:p>
            <a:endParaRPr sz="1092"/>
          </a:p>
        </p:txBody>
      </p:sp>
      <p:sp>
        <p:nvSpPr>
          <p:cNvPr id="38" name="object 38"/>
          <p:cNvSpPr/>
          <p:nvPr/>
        </p:nvSpPr>
        <p:spPr>
          <a:xfrm>
            <a:off x="3566741"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39" name="object 39"/>
          <p:cNvSpPr/>
          <p:nvPr/>
        </p:nvSpPr>
        <p:spPr>
          <a:xfrm>
            <a:off x="4280460" y="4004777"/>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0" name="object 40"/>
          <p:cNvSpPr/>
          <p:nvPr/>
        </p:nvSpPr>
        <p:spPr>
          <a:xfrm>
            <a:off x="383168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41" name="object 41"/>
          <p:cNvSpPr/>
          <p:nvPr/>
        </p:nvSpPr>
        <p:spPr>
          <a:xfrm>
            <a:off x="383168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2" name="object 42"/>
          <p:cNvSpPr/>
          <p:nvPr/>
        </p:nvSpPr>
        <p:spPr>
          <a:xfrm>
            <a:off x="6753069"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43" name="object 43"/>
          <p:cNvSpPr/>
          <p:nvPr/>
        </p:nvSpPr>
        <p:spPr>
          <a:xfrm>
            <a:off x="6753069"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4" name="object 44"/>
          <p:cNvSpPr/>
          <p:nvPr/>
        </p:nvSpPr>
        <p:spPr>
          <a:xfrm>
            <a:off x="5053456" y="3577879"/>
            <a:ext cx="88180" cy="176745"/>
          </a:xfrm>
          <a:custGeom>
            <a:avLst/>
            <a:gdLst/>
            <a:ahLst/>
            <a:cxnLst/>
            <a:rect l="l" t="t" r="r" b="b"/>
            <a:pathLst>
              <a:path w="145415" h="291464">
                <a:moveTo>
                  <a:pt x="0" y="291137"/>
                </a:moveTo>
                <a:lnTo>
                  <a:pt x="145342" y="291137"/>
                </a:lnTo>
                <a:lnTo>
                  <a:pt x="145342" y="0"/>
                </a:lnTo>
                <a:lnTo>
                  <a:pt x="0" y="0"/>
                </a:lnTo>
                <a:lnTo>
                  <a:pt x="0" y="291137"/>
                </a:lnTo>
                <a:close/>
              </a:path>
            </a:pathLst>
          </a:custGeom>
          <a:solidFill>
            <a:srgbClr val="0000FF"/>
          </a:solidFill>
        </p:spPr>
        <p:txBody>
          <a:bodyPr wrap="square" lIns="0" tIns="0" rIns="0" bIns="0" rtlCol="0"/>
          <a:lstStyle/>
          <a:p>
            <a:endParaRPr sz="1092"/>
          </a:p>
        </p:txBody>
      </p:sp>
      <p:sp>
        <p:nvSpPr>
          <p:cNvPr id="45" name="object 45"/>
          <p:cNvSpPr/>
          <p:nvPr/>
        </p:nvSpPr>
        <p:spPr>
          <a:xfrm>
            <a:off x="4965045"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6" name="object 46"/>
          <p:cNvSpPr/>
          <p:nvPr/>
        </p:nvSpPr>
        <p:spPr>
          <a:xfrm>
            <a:off x="4906072" y="3577879"/>
            <a:ext cx="147479" cy="176745"/>
          </a:xfrm>
          <a:custGeom>
            <a:avLst/>
            <a:gdLst/>
            <a:ahLst/>
            <a:cxnLst/>
            <a:rect l="l" t="t" r="r" b="b"/>
            <a:pathLst>
              <a:path w="243204" h="291464">
                <a:moveTo>
                  <a:pt x="0" y="291137"/>
                </a:moveTo>
                <a:lnTo>
                  <a:pt x="243046" y="291137"/>
                </a:lnTo>
                <a:lnTo>
                  <a:pt x="243046" y="0"/>
                </a:lnTo>
                <a:lnTo>
                  <a:pt x="0" y="0"/>
                </a:lnTo>
                <a:lnTo>
                  <a:pt x="0" y="291137"/>
                </a:lnTo>
                <a:close/>
              </a:path>
            </a:pathLst>
          </a:custGeom>
          <a:solidFill>
            <a:srgbClr val="0000FF"/>
          </a:solidFill>
        </p:spPr>
        <p:txBody>
          <a:bodyPr wrap="square" lIns="0" tIns="0" rIns="0" bIns="0" rtlCol="0"/>
          <a:lstStyle/>
          <a:p>
            <a:endParaRPr sz="1092"/>
          </a:p>
        </p:txBody>
      </p:sp>
      <p:sp>
        <p:nvSpPr>
          <p:cNvPr id="47" name="object 47"/>
          <p:cNvSpPr/>
          <p:nvPr/>
        </p:nvSpPr>
        <p:spPr>
          <a:xfrm>
            <a:off x="4876664"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8" name="object 48"/>
          <p:cNvSpPr/>
          <p:nvPr/>
        </p:nvSpPr>
        <p:spPr>
          <a:xfrm>
            <a:off x="4758954"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49" name="object 49"/>
          <p:cNvSpPr/>
          <p:nvPr/>
        </p:nvSpPr>
        <p:spPr>
          <a:xfrm>
            <a:off x="4758954"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0" name="object 50"/>
          <p:cNvSpPr/>
          <p:nvPr/>
        </p:nvSpPr>
        <p:spPr>
          <a:xfrm>
            <a:off x="4523533"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1" name="object 51"/>
          <p:cNvSpPr/>
          <p:nvPr/>
        </p:nvSpPr>
        <p:spPr>
          <a:xfrm>
            <a:off x="3566741" y="5057011"/>
            <a:ext cx="59300" cy="176745"/>
          </a:xfrm>
          <a:custGeom>
            <a:avLst/>
            <a:gdLst/>
            <a:ahLst/>
            <a:cxnLst/>
            <a:rect l="l" t="t" r="r" b="b"/>
            <a:pathLst>
              <a:path w="97789" h="291465">
                <a:moveTo>
                  <a:pt x="0" y="291137"/>
                </a:moveTo>
                <a:lnTo>
                  <a:pt x="97218" y="291137"/>
                </a:lnTo>
                <a:lnTo>
                  <a:pt x="97218" y="0"/>
                </a:lnTo>
                <a:lnTo>
                  <a:pt x="0" y="0"/>
                </a:lnTo>
                <a:lnTo>
                  <a:pt x="0" y="291137"/>
                </a:lnTo>
                <a:close/>
              </a:path>
            </a:pathLst>
          </a:custGeom>
          <a:solidFill>
            <a:srgbClr val="0000FF"/>
          </a:solidFill>
        </p:spPr>
        <p:txBody>
          <a:bodyPr wrap="square" lIns="0" tIns="0" rIns="0" bIns="0" rtlCol="0"/>
          <a:lstStyle/>
          <a:p>
            <a:endParaRPr sz="1092"/>
          </a:p>
        </p:txBody>
      </p:sp>
      <p:sp>
        <p:nvSpPr>
          <p:cNvPr id="52" name="object 52"/>
          <p:cNvSpPr/>
          <p:nvPr/>
        </p:nvSpPr>
        <p:spPr>
          <a:xfrm>
            <a:off x="3566741"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3" name="object 53"/>
          <p:cNvSpPr/>
          <p:nvPr/>
        </p:nvSpPr>
        <p:spPr>
          <a:xfrm>
            <a:off x="4817710" y="4387317"/>
            <a:ext cx="177130" cy="110514"/>
          </a:xfrm>
          <a:custGeom>
            <a:avLst/>
            <a:gdLst/>
            <a:ahLst/>
            <a:cxnLst/>
            <a:rect l="l" t="t" r="r" b="b"/>
            <a:pathLst>
              <a:path w="292100" h="182245">
                <a:moveTo>
                  <a:pt x="0" y="181981"/>
                </a:moveTo>
                <a:lnTo>
                  <a:pt x="291542" y="181981"/>
                </a:lnTo>
                <a:lnTo>
                  <a:pt x="291542" y="0"/>
                </a:lnTo>
                <a:lnTo>
                  <a:pt x="0" y="0"/>
                </a:lnTo>
                <a:lnTo>
                  <a:pt x="0" y="181981"/>
                </a:lnTo>
                <a:close/>
              </a:path>
            </a:pathLst>
          </a:custGeom>
          <a:solidFill>
            <a:srgbClr val="0000FF"/>
          </a:solidFill>
        </p:spPr>
        <p:txBody>
          <a:bodyPr wrap="square" lIns="0" tIns="0" rIns="0" bIns="0" rtlCol="0"/>
          <a:lstStyle/>
          <a:p>
            <a:endParaRPr sz="1092"/>
          </a:p>
        </p:txBody>
      </p:sp>
      <p:sp>
        <p:nvSpPr>
          <p:cNvPr id="54" name="object 54"/>
          <p:cNvSpPr/>
          <p:nvPr/>
        </p:nvSpPr>
        <p:spPr>
          <a:xfrm>
            <a:off x="4817710"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5" name="object 55"/>
          <p:cNvSpPr/>
          <p:nvPr/>
        </p:nvSpPr>
        <p:spPr>
          <a:xfrm>
            <a:off x="4221801" y="3791181"/>
            <a:ext cx="29650" cy="177130"/>
          </a:xfrm>
          <a:custGeom>
            <a:avLst/>
            <a:gdLst/>
            <a:ahLst/>
            <a:cxnLst/>
            <a:rect l="l" t="t" r="r" b="b"/>
            <a:pathLst>
              <a:path w="48895" h="292100">
                <a:moveTo>
                  <a:pt x="0" y="291542"/>
                </a:moveTo>
                <a:lnTo>
                  <a:pt x="48690" y="291542"/>
                </a:lnTo>
                <a:lnTo>
                  <a:pt x="48690" y="0"/>
                </a:lnTo>
                <a:lnTo>
                  <a:pt x="0" y="0"/>
                </a:lnTo>
                <a:lnTo>
                  <a:pt x="0" y="291542"/>
                </a:lnTo>
                <a:close/>
              </a:path>
            </a:pathLst>
          </a:custGeom>
          <a:solidFill>
            <a:srgbClr val="0000FF"/>
          </a:solidFill>
        </p:spPr>
        <p:txBody>
          <a:bodyPr wrap="square" lIns="0" tIns="0" rIns="0" bIns="0" rtlCol="0"/>
          <a:lstStyle/>
          <a:p>
            <a:endParaRPr sz="1092"/>
          </a:p>
        </p:txBody>
      </p:sp>
      <p:sp>
        <p:nvSpPr>
          <p:cNvPr id="56" name="object 56"/>
          <p:cNvSpPr/>
          <p:nvPr/>
        </p:nvSpPr>
        <p:spPr>
          <a:xfrm>
            <a:off x="4221801"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7" name="object 57"/>
          <p:cNvSpPr/>
          <p:nvPr/>
        </p:nvSpPr>
        <p:spPr>
          <a:xfrm>
            <a:off x="5561151"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58" name="object 58"/>
          <p:cNvSpPr/>
          <p:nvPr/>
        </p:nvSpPr>
        <p:spPr>
          <a:xfrm>
            <a:off x="5561151"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9" name="object 59"/>
          <p:cNvSpPr/>
          <p:nvPr/>
        </p:nvSpPr>
        <p:spPr>
          <a:xfrm>
            <a:off x="5413816"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0" name="object 60"/>
          <p:cNvSpPr/>
          <p:nvPr/>
        </p:nvSpPr>
        <p:spPr>
          <a:xfrm>
            <a:off x="5413817"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1" name="object 61"/>
          <p:cNvSpPr/>
          <p:nvPr/>
        </p:nvSpPr>
        <p:spPr>
          <a:xfrm>
            <a:off x="3831688" y="484346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62" name="object 62"/>
          <p:cNvSpPr/>
          <p:nvPr/>
        </p:nvSpPr>
        <p:spPr>
          <a:xfrm>
            <a:off x="3831688" y="484346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3" name="object 63"/>
          <p:cNvSpPr/>
          <p:nvPr/>
        </p:nvSpPr>
        <p:spPr>
          <a:xfrm>
            <a:off x="4729527" y="4107773"/>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64" name="object 64"/>
          <p:cNvSpPr/>
          <p:nvPr/>
        </p:nvSpPr>
        <p:spPr>
          <a:xfrm>
            <a:off x="4729527" y="4107773"/>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5" name="object 65"/>
          <p:cNvSpPr/>
          <p:nvPr/>
        </p:nvSpPr>
        <p:spPr>
          <a:xfrm>
            <a:off x="5921542"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6" name="object 66"/>
          <p:cNvSpPr/>
          <p:nvPr/>
        </p:nvSpPr>
        <p:spPr>
          <a:xfrm>
            <a:off x="5921542"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7" name="object 67"/>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8" name="object 68"/>
          <p:cNvSpPr/>
          <p:nvPr/>
        </p:nvSpPr>
        <p:spPr>
          <a:xfrm>
            <a:off x="4074467"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9" name="object 69"/>
          <p:cNvSpPr/>
          <p:nvPr/>
        </p:nvSpPr>
        <p:spPr>
          <a:xfrm>
            <a:off x="4074467"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0" name="object 70"/>
          <p:cNvSpPr/>
          <p:nvPr/>
        </p:nvSpPr>
        <p:spPr>
          <a:xfrm>
            <a:off x="3206145" y="5160008"/>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71" name="object 71"/>
          <p:cNvSpPr/>
          <p:nvPr/>
        </p:nvSpPr>
        <p:spPr>
          <a:xfrm>
            <a:off x="3206145" y="5160008"/>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2" name="object 72"/>
          <p:cNvSpPr/>
          <p:nvPr/>
        </p:nvSpPr>
        <p:spPr>
          <a:xfrm>
            <a:off x="4457252" y="3894177"/>
            <a:ext cx="29650" cy="110899"/>
          </a:xfrm>
          <a:custGeom>
            <a:avLst/>
            <a:gdLst/>
            <a:ahLst/>
            <a:cxnLst/>
            <a:rect l="l" t="t" r="r" b="b"/>
            <a:pathLst>
              <a:path w="48895" h="182879">
                <a:moveTo>
                  <a:pt x="0" y="182385"/>
                </a:moveTo>
                <a:lnTo>
                  <a:pt x="48690" y="182385"/>
                </a:lnTo>
                <a:lnTo>
                  <a:pt x="48690" y="0"/>
                </a:lnTo>
                <a:lnTo>
                  <a:pt x="0" y="0"/>
                </a:lnTo>
                <a:lnTo>
                  <a:pt x="0" y="182385"/>
                </a:lnTo>
                <a:close/>
              </a:path>
            </a:pathLst>
          </a:custGeom>
          <a:solidFill>
            <a:srgbClr val="0000FF"/>
          </a:solidFill>
        </p:spPr>
        <p:txBody>
          <a:bodyPr wrap="square" lIns="0" tIns="0" rIns="0" bIns="0" rtlCol="0"/>
          <a:lstStyle/>
          <a:p>
            <a:endParaRPr sz="1092"/>
          </a:p>
        </p:txBody>
      </p:sp>
      <p:sp>
        <p:nvSpPr>
          <p:cNvPr id="73" name="object 73"/>
          <p:cNvSpPr/>
          <p:nvPr/>
        </p:nvSpPr>
        <p:spPr>
          <a:xfrm>
            <a:off x="4309985"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74" name="object 74"/>
          <p:cNvSpPr/>
          <p:nvPr/>
        </p:nvSpPr>
        <p:spPr>
          <a:xfrm>
            <a:off x="7202135" y="1686809"/>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75" name="object 75"/>
          <p:cNvSpPr/>
          <p:nvPr/>
        </p:nvSpPr>
        <p:spPr>
          <a:xfrm>
            <a:off x="7202135" y="1686809"/>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76" name="object 76"/>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7" name="object 77"/>
          <p:cNvSpPr/>
          <p:nvPr/>
        </p:nvSpPr>
        <p:spPr>
          <a:xfrm>
            <a:off x="3242919" y="526300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78" name="object 78"/>
          <p:cNvSpPr/>
          <p:nvPr/>
        </p:nvSpPr>
        <p:spPr>
          <a:xfrm>
            <a:off x="3242919" y="526300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9" name="object 79"/>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0" name="object 80"/>
          <p:cNvSpPr/>
          <p:nvPr/>
        </p:nvSpPr>
        <p:spPr>
          <a:xfrm>
            <a:off x="4427873" y="3791181"/>
            <a:ext cx="95881" cy="177130"/>
          </a:xfrm>
          <a:custGeom>
            <a:avLst/>
            <a:gdLst/>
            <a:ahLst/>
            <a:cxnLst/>
            <a:rect l="l" t="t" r="r" b="b"/>
            <a:pathLst>
              <a:path w="158115" h="292100">
                <a:moveTo>
                  <a:pt x="0" y="291542"/>
                </a:moveTo>
                <a:lnTo>
                  <a:pt x="157749" y="291542"/>
                </a:lnTo>
                <a:lnTo>
                  <a:pt x="157749" y="0"/>
                </a:lnTo>
                <a:lnTo>
                  <a:pt x="0" y="0"/>
                </a:lnTo>
                <a:lnTo>
                  <a:pt x="0" y="291542"/>
                </a:lnTo>
                <a:close/>
              </a:path>
            </a:pathLst>
          </a:custGeom>
          <a:solidFill>
            <a:srgbClr val="0000FF"/>
          </a:solidFill>
        </p:spPr>
        <p:txBody>
          <a:bodyPr wrap="square" lIns="0" tIns="0" rIns="0" bIns="0" rtlCol="0"/>
          <a:lstStyle/>
          <a:p>
            <a:endParaRPr sz="1092"/>
          </a:p>
        </p:txBody>
      </p:sp>
      <p:sp>
        <p:nvSpPr>
          <p:cNvPr id="81" name="object 81"/>
          <p:cNvSpPr/>
          <p:nvPr/>
        </p:nvSpPr>
        <p:spPr>
          <a:xfrm>
            <a:off x="439836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82" name="object 82"/>
          <p:cNvSpPr/>
          <p:nvPr/>
        </p:nvSpPr>
        <p:spPr>
          <a:xfrm>
            <a:off x="6098304"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83" name="object 83"/>
          <p:cNvSpPr/>
          <p:nvPr/>
        </p:nvSpPr>
        <p:spPr>
          <a:xfrm>
            <a:off x="6098304"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4" name="object 84"/>
          <p:cNvSpPr/>
          <p:nvPr/>
        </p:nvSpPr>
        <p:spPr>
          <a:xfrm>
            <a:off x="9380272" y="252574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85" name="object 85"/>
          <p:cNvSpPr/>
          <p:nvPr/>
        </p:nvSpPr>
        <p:spPr>
          <a:xfrm>
            <a:off x="9380272" y="252574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6" name="object 86"/>
          <p:cNvSpPr/>
          <p:nvPr/>
        </p:nvSpPr>
        <p:spPr>
          <a:xfrm>
            <a:off x="4251258" y="4630114"/>
            <a:ext cx="29265" cy="176745"/>
          </a:xfrm>
          <a:custGeom>
            <a:avLst/>
            <a:gdLst/>
            <a:ahLst/>
            <a:cxnLst/>
            <a:rect l="l" t="t" r="r" b="b"/>
            <a:pathLst>
              <a:path w="48259" h="291465">
                <a:moveTo>
                  <a:pt x="0" y="291137"/>
                </a:moveTo>
                <a:lnTo>
                  <a:pt x="48156" y="291137"/>
                </a:lnTo>
                <a:lnTo>
                  <a:pt x="48156" y="0"/>
                </a:lnTo>
                <a:lnTo>
                  <a:pt x="0" y="0"/>
                </a:lnTo>
                <a:lnTo>
                  <a:pt x="0" y="291137"/>
                </a:lnTo>
                <a:close/>
              </a:path>
            </a:pathLst>
          </a:custGeom>
          <a:solidFill>
            <a:srgbClr val="0000FF"/>
          </a:solidFill>
        </p:spPr>
        <p:txBody>
          <a:bodyPr wrap="square" lIns="0" tIns="0" rIns="0" bIns="0" rtlCol="0"/>
          <a:lstStyle/>
          <a:p>
            <a:endParaRPr sz="1092"/>
          </a:p>
        </p:txBody>
      </p:sp>
      <p:sp>
        <p:nvSpPr>
          <p:cNvPr id="87" name="object 87"/>
          <p:cNvSpPr/>
          <p:nvPr/>
        </p:nvSpPr>
        <p:spPr>
          <a:xfrm>
            <a:off x="4133421" y="463011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8" name="object 88"/>
          <p:cNvSpPr/>
          <p:nvPr/>
        </p:nvSpPr>
        <p:spPr>
          <a:xfrm>
            <a:off x="5119639"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89" name="object 89"/>
          <p:cNvSpPr/>
          <p:nvPr/>
        </p:nvSpPr>
        <p:spPr>
          <a:xfrm>
            <a:off x="5119639"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90" name="object 90"/>
          <p:cNvSpPr/>
          <p:nvPr/>
        </p:nvSpPr>
        <p:spPr>
          <a:xfrm>
            <a:off x="5178298" y="3055538"/>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91" name="object 91"/>
          <p:cNvSpPr/>
          <p:nvPr/>
        </p:nvSpPr>
        <p:spPr>
          <a:xfrm>
            <a:off x="5178298" y="3055538"/>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2" name="object 92"/>
          <p:cNvSpPr/>
          <p:nvPr/>
        </p:nvSpPr>
        <p:spPr>
          <a:xfrm>
            <a:off x="3772833"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93" name="object 93"/>
          <p:cNvSpPr/>
          <p:nvPr/>
        </p:nvSpPr>
        <p:spPr>
          <a:xfrm>
            <a:off x="3772833"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4" name="object 94"/>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5" name="object 95"/>
          <p:cNvSpPr/>
          <p:nvPr/>
        </p:nvSpPr>
        <p:spPr>
          <a:xfrm>
            <a:off x="3449168" y="5057011"/>
            <a:ext cx="58915" cy="176745"/>
          </a:xfrm>
          <a:custGeom>
            <a:avLst/>
            <a:gdLst/>
            <a:ahLst/>
            <a:cxnLst/>
            <a:rect l="l" t="t" r="r" b="b"/>
            <a:pathLst>
              <a:path w="97154" h="291465">
                <a:moveTo>
                  <a:pt x="0" y="291137"/>
                </a:moveTo>
                <a:lnTo>
                  <a:pt x="96781" y="291137"/>
                </a:lnTo>
                <a:lnTo>
                  <a:pt x="96781" y="0"/>
                </a:lnTo>
                <a:lnTo>
                  <a:pt x="0" y="0"/>
                </a:lnTo>
                <a:lnTo>
                  <a:pt x="0" y="291137"/>
                </a:lnTo>
                <a:close/>
              </a:path>
            </a:pathLst>
          </a:custGeom>
          <a:solidFill>
            <a:srgbClr val="0000FF"/>
          </a:solidFill>
        </p:spPr>
        <p:txBody>
          <a:bodyPr wrap="square" lIns="0" tIns="0" rIns="0" bIns="0" rtlCol="0"/>
          <a:lstStyle/>
          <a:p>
            <a:endParaRPr sz="1092"/>
          </a:p>
        </p:txBody>
      </p:sp>
      <p:sp>
        <p:nvSpPr>
          <p:cNvPr id="96" name="object 96"/>
          <p:cNvSpPr/>
          <p:nvPr/>
        </p:nvSpPr>
        <p:spPr>
          <a:xfrm>
            <a:off x="3331310"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7" name="object 97"/>
          <p:cNvSpPr/>
          <p:nvPr/>
        </p:nvSpPr>
        <p:spPr>
          <a:xfrm>
            <a:off x="6215916" y="2739044"/>
            <a:ext cx="154796" cy="177130"/>
          </a:xfrm>
          <a:custGeom>
            <a:avLst/>
            <a:gdLst/>
            <a:ahLst/>
            <a:cxnLst/>
            <a:rect l="l" t="t" r="r" b="b"/>
            <a:pathLst>
              <a:path w="255270" h="292100">
                <a:moveTo>
                  <a:pt x="0" y="291542"/>
                </a:moveTo>
                <a:lnTo>
                  <a:pt x="254935" y="291542"/>
                </a:lnTo>
                <a:lnTo>
                  <a:pt x="254935" y="0"/>
                </a:lnTo>
                <a:lnTo>
                  <a:pt x="0" y="0"/>
                </a:lnTo>
                <a:lnTo>
                  <a:pt x="0" y="291542"/>
                </a:lnTo>
                <a:close/>
              </a:path>
            </a:pathLst>
          </a:custGeom>
          <a:solidFill>
            <a:srgbClr val="0000FF"/>
          </a:solidFill>
        </p:spPr>
        <p:txBody>
          <a:bodyPr wrap="square" lIns="0" tIns="0" rIns="0" bIns="0" rtlCol="0"/>
          <a:lstStyle/>
          <a:p>
            <a:endParaRPr sz="1092"/>
          </a:p>
        </p:txBody>
      </p:sp>
      <p:sp>
        <p:nvSpPr>
          <p:cNvPr id="98" name="object 98"/>
          <p:cNvSpPr/>
          <p:nvPr/>
        </p:nvSpPr>
        <p:spPr>
          <a:xfrm>
            <a:off x="6215917"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99" name="object 99"/>
          <p:cNvSpPr/>
          <p:nvPr/>
        </p:nvSpPr>
        <p:spPr>
          <a:xfrm>
            <a:off x="3684648"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00" name="object 100"/>
          <p:cNvSpPr/>
          <p:nvPr/>
        </p:nvSpPr>
        <p:spPr>
          <a:xfrm>
            <a:off x="3684649"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1" name="object 101"/>
          <p:cNvSpPr/>
          <p:nvPr/>
        </p:nvSpPr>
        <p:spPr>
          <a:xfrm>
            <a:off x="3655221"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2" name="object 102"/>
          <p:cNvSpPr/>
          <p:nvPr/>
        </p:nvSpPr>
        <p:spPr>
          <a:xfrm>
            <a:off x="4280460"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03" name="object 103"/>
          <p:cNvSpPr/>
          <p:nvPr/>
        </p:nvSpPr>
        <p:spPr>
          <a:xfrm>
            <a:off x="4280460"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4" name="object 104"/>
          <p:cNvSpPr/>
          <p:nvPr/>
        </p:nvSpPr>
        <p:spPr>
          <a:xfrm>
            <a:off x="4251326" y="4321124"/>
            <a:ext cx="147095" cy="176745"/>
          </a:xfrm>
          <a:custGeom>
            <a:avLst/>
            <a:gdLst/>
            <a:ahLst/>
            <a:cxnLst/>
            <a:rect l="l" t="t" r="r" b="b"/>
            <a:pathLst>
              <a:path w="242570" h="291465">
                <a:moveTo>
                  <a:pt x="0" y="291137"/>
                </a:moveTo>
                <a:lnTo>
                  <a:pt x="242480" y="291137"/>
                </a:lnTo>
                <a:lnTo>
                  <a:pt x="242480" y="0"/>
                </a:lnTo>
                <a:lnTo>
                  <a:pt x="0" y="0"/>
                </a:lnTo>
                <a:lnTo>
                  <a:pt x="0" y="291137"/>
                </a:lnTo>
                <a:close/>
              </a:path>
            </a:pathLst>
          </a:custGeom>
          <a:solidFill>
            <a:srgbClr val="0000FF"/>
          </a:solidFill>
        </p:spPr>
        <p:txBody>
          <a:bodyPr wrap="square" lIns="0" tIns="0" rIns="0" bIns="0" rtlCol="0"/>
          <a:lstStyle/>
          <a:p>
            <a:endParaRPr sz="1092"/>
          </a:p>
        </p:txBody>
      </p:sp>
      <p:sp>
        <p:nvSpPr>
          <p:cNvPr id="105" name="object 105"/>
          <p:cNvSpPr/>
          <p:nvPr/>
        </p:nvSpPr>
        <p:spPr>
          <a:xfrm>
            <a:off x="425132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6" name="object 106"/>
          <p:cNvSpPr/>
          <p:nvPr/>
        </p:nvSpPr>
        <p:spPr>
          <a:xfrm>
            <a:off x="4133420" y="3577879"/>
            <a:ext cx="118215" cy="176745"/>
          </a:xfrm>
          <a:custGeom>
            <a:avLst/>
            <a:gdLst/>
            <a:ahLst/>
            <a:cxnLst/>
            <a:rect l="l" t="t" r="r" b="b"/>
            <a:pathLst>
              <a:path w="194945" h="291464">
                <a:moveTo>
                  <a:pt x="0" y="291137"/>
                </a:moveTo>
                <a:lnTo>
                  <a:pt x="194437" y="291137"/>
                </a:lnTo>
                <a:lnTo>
                  <a:pt x="194437" y="0"/>
                </a:lnTo>
                <a:lnTo>
                  <a:pt x="0" y="0"/>
                </a:lnTo>
                <a:lnTo>
                  <a:pt x="0" y="291137"/>
                </a:lnTo>
                <a:close/>
              </a:path>
            </a:pathLst>
          </a:custGeom>
          <a:solidFill>
            <a:srgbClr val="0000FF"/>
          </a:solidFill>
        </p:spPr>
        <p:txBody>
          <a:bodyPr wrap="square" lIns="0" tIns="0" rIns="0" bIns="0" rtlCol="0"/>
          <a:lstStyle/>
          <a:p>
            <a:endParaRPr sz="1092"/>
          </a:p>
        </p:txBody>
      </p:sp>
      <p:sp>
        <p:nvSpPr>
          <p:cNvPr id="107" name="object 107"/>
          <p:cNvSpPr/>
          <p:nvPr/>
        </p:nvSpPr>
        <p:spPr>
          <a:xfrm>
            <a:off x="4133421"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8" name="object 108"/>
          <p:cNvSpPr/>
          <p:nvPr/>
        </p:nvSpPr>
        <p:spPr>
          <a:xfrm>
            <a:off x="6370510"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09" name="object 109"/>
          <p:cNvSpPr/>
          <p:nvPr/>
        </p:nvSpPr>
        <p:spPr>
          <a:xfrm>
            <a:off x="6370510"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10" name="object 110"/>
          <p:cNvSpPr/>
          <p:nvPr/>
        </p:nvSpPr>
        <p:spPr>
          <a:xfrm>
            <a:off x="3537314" y="494646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11" name="object 111"/>
          <p:cNvSpPr/>
          <p:nvPr/>
        </p:nvSpPr>
        <p:spPr>
          <a:xfrm>
            <a:off x="3537314" y="494646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2" name="object 112"/>
          <p:cNvSpPr/>
          <p:nvPr/>
        </p:nvSpPr>
        <p:spPr>
          <a:xfrm>
            <a:off x="4192353" y="4210770"/>
            <a:ext cx="88565" cy="176745"/>
          </a:xfrm>
          <a:custGeom>
            <a:avLst/>
            <a:gdLst/>
            <a:ahLst/>
            <a:cxnLst/>
            <a:rect l="l" t="t" r="r" b="b"/>
            <a:pathLst>
              <a:path w="146050" h="291465">
                <a:moveTo>
                  <a:pt x="0" y="291137"/>
                </a:moveTo>
                <a:lnTo>
                  <a:pt x="145423" y="291137"/>
                </a:lnTo>
                <a:lnTo>
                  <a:pt x="145423" y="0"/>
                </a:lnTo>
                <a:lnTo>
                  <a:pt x="0" y="0"/>
                </a:lnTo>
                <a:lnTo>
                  <a:pt x="0" y="291137"/>
                </a:lnTo>
                <a:close/>
              </a:path>
            </a:pathLst>
          </a:custGeom>
          <a:solidFill>
            <a:srgbClr val="0000FF"/>
          </a:solidFill>
        </p:spPr>
        <p:txBody>
          <a:bodyPr wrap="square" lIns="0" tIns="0" rIns="0" bIns="0" rtlCol="0"/>
          <a:lstStyle/>
          <a:p>
            <a:endParaRPr sz="1092"/>
          </a:p>
        </p:txBody>
      </p:sp>
      <p:sp>
        <p:nvSpPr>
          <p:cNvPr id="113" name="object 113"/>
          <p:cNvSpPr/>
          <p:nvPr/>
        </p:nvSpPr>
        <p:spPr>
          <a:xfrm>
            <a:off x="4103993"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4" name="object 114"/>
          <p:cNvSpPr/>
          <p:nvPr/>
        </p:nvSpPr>
        <p:spPr>
          <a:xfrm>
            <a:off x="8482533" y="6348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15" name="object 115"/>
          <p:cNvSpPr/>
          <p:nvPr/>
        </p:nvSpPr>
        <p:spPr>
          <a:xfrm>
            <a:off x="8482533" y="63482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6" name="object 116"/>
          <p:cNvSpPr/>
          <p:nvPr/>
        </p:nvSpPr>
        <p:spPr>
          <a:xfrm>
            <a:off x="4280460"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solidFill>
            <a:srgbClr val="0000FF"/>
          </a:solidFill>
        </p:spPr>
        <p:txBody>
          <a:bodyPr wrap="square" lIns="0" tIns="0" rIns="0" bIns="0" rtlCol="0"/>
          <a:lstStyle/>
          <a:p>
            <a:endParaRPr sz="1092"/>
          </a:p>
        </p:txBody>
      </p:sp>
      <p:sp>
        <p:nvSpPr>
          <p:cNvPr id="117" name="object 117"/>
          <p:cNvSpPr/>
          <p:nvPr/>
        </p:nvSpPr>
        <p:spPr>
          <a:xfrm>
            <a:off x="4280460"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18" name="object 118"/>
          <p:cNvSpPr/>
          <p:nvPr/>
        </p:nvSpPr>
        <p:spPr>
          <a:xfrm>
            <a:off x="6098304" y="2319652"/>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19" name="object 119"/>
          <p:cNvSpPr/>
          <p:nvPr/>
        </p:nvSpPr>
        <p:spPr>
          <a:xfrm>
            <a:off x="6098304" y="2319651"/>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0" name="object 120"/>
          <p:cNvSpPr/>
          <p:nvPr/>
        </p:nvSpPr>
        <p:spPr>
          <a:xfrm>
            <a:off x="4700079" y="3577879"/>
            <a:ext cx="29650" cy="176745"/>
          </a:xfrm>
          <a:custGeom>
            <a:avLst/>
            <a:gdLst/>
            <a:ahLst/>
            <a:cxnLst/>
            <a:rect l="l" t="t" r="r" b="b"/>
            <a:pathLst>
              <a:path w="48895" h="291464">
                <a:moveTo>
                  <a:pt x="0" y="291137"/>
                </a:moveTo>
                <a:lnTo>
                  <a:pt x="48560" y="291137"/>
                </a:lnTo>
                <a:lnTo>
                  <a:pt x="48560" y="0"/>
                </a:lnTo>
                <a:lnTo>
                  <a:pt x="0" y="0"/>
                </a:lnTo>
                <a:lnTo>
                  <a:pt x="0" y="291137"/>
                </a:lnTo>
                <a:close/>
              </a:path>
            </a:pathLst>
          </a:custGeom>
          <a:solidFill>
            <a:srgbClr val="0000FF"/>
          </a:solidFill>
        </p:spPr>
        <p:txBody>
          <a:bodyPr wrap="square" lIns="0" tIns="0" rIns="0" bIns="0" rtlCol="0"/>
          <a:lstStyle/>
          <a:p>
            <a:endParaRPr sz="1092"/>
          </a:p>
        </p:txBody>
      </p:sp>
      <p:sp>
        <p:nvSpPr>
          <p:cNvPr id="121" name="object 121"/>
          <p:cNvSpPr/>
          <p:nvPr/>
        </p:nvSpPr>
        <p:spPr>
          <a:xfrm>
            <a:off x="4611717"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2" name="object 122"/>
          <p:cNvSpPr/>
          <p:nvPr/>
        </p:nvSpPr>
        <p:spPr>
          <a:xfrm>
            <a:off x="5178298"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23" name="object 123"/>
          <p:cNvSpPr/>
          <p:nvPr/>
        </p:nvSpPr>
        <p:spPr>
          <a:xfrm>
            <a:off x="5178298"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4" name="object 124"/>
          <p:cNvSpPr/>
          <p:nvPr/>
        </p:nvSpPr>
        <p:spPr>
          <a:xfrm>
            <a:off x="42513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25" name="object 125"/>
          <p:cNvSpPr/>
          <p:nvPr/>
        </p:nvSpPr>
        <p:spPr>
          <a:xfrm>
            <a:off x="42513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26" name="object 126"/>
          <p:cNvSpPr/>
          <p:nvPr/>
        </p:nvSpPr>
        <p:spPr>
          <a:xfrm>
            <a:off x="4523533"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27" name="object 127"/>
          <p:cNvSpPr/>
          <p:nvPr/>
        </p:nvSpPr>
        <p:spPr>
          <a:xfrm>
            <a:off x="4523533"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8" name="object 128"/>
          <p:cNvSpPr/>
          <p:nvPr/>
        </p:nvSpPr>
        <p:spPr>
          <a:xfrm>
            <a:off x="4523533" y="3791181"/>
            <a:ext cx="88565" cy="177130"/>
          </a:xfrm>
          <a:custGeom>
            <a:avLst/>
            <a:gdLst/>
            <a:ahLst/>
            <a:cxnLst/>
            <a:rect l="l" t="t" r="r" b="b"/>
            <a:pathLst>
              <a:path w="146050" h="292100">
                <a:moveTo>
                  <a:pt x="0" y="291542"/>
                </a:moveTo>
                <a:lnTo>
                  <a:pt x="145423" y="291542"/>
                </a:lnTo>
                <a:lnTo>
                  <a:pt x="145423" y="0"/>
                </a:lnTo>
                <a:lnTo>
                  <a:pt x="0" y="0"/>
                </a:lnTo>
                <a:lnTo>
                  <a:pt x="0" y="291542"/>
                </a:lnTo>
                <a:close/>
              </a:path>
            </a:pathLst>
          </a:custGeom>
          <a:solidFill>
            <a:srgbClr val="0000FF"/>
          </a:solidFill>
        </p:spPr>
        <p:txBody>
          <a:bodyPr wrap="square" lIns="0" tIns="0" rIns="0" bIns="0" rtlCol="0"/>
          <a:lstStyle/>
          <a:p>
            <a:endParaRPr sz="1092"/>
          </a:p>
        </p:txBody>
      </p:sp>
      <p:sp>
        <p:nvSpPr>
          <p:cNvPr id="129" name="object 129"/>
          <p:cNvSpPr/>
          <p:nvPr/>
        </p:nvSpPr>
        <p:spPr>
          <a:xfrm>
            <a:off x="4523533"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30" name="object 130"/>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31" name="object 131"/>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2" name="object 132"/>
          <p:cNvSpPr/>
          <p:nvPr/>
        </p:nvSpPr>
        <p:spPr>
          <a:xfrm>
            <a:off x="3625695"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33" name="object 133"/>
          <p:cNvSpPr/>
          <p:nvPr/>
        </p:nvSpPr>
        <p:spPr>
          <a:xfrm>
            <a:off x="3625695"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4" name="object 134"/>
          <p:cNvSpPr/>
          <p:nvPr/>
        </p:nvSpPr>
        <p:spPr>
          <a:xfrm>
            <a:off x="3272377" y="505701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35" name="object 135"/>
          <p:cNvSpPr/>
          <p:nvPr/>
        </p:nvSpPr>
        <p:spPr>
          <a:xfrm>
            <a:off x="3272377" y="505701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6" name="object 136"/>
          <p:cNvSpPr/>
          <p:nvPr/>
        </p:nvSpPr>
        <p:spPr>
          <a:xfrm>
            <a:off x="4398367" y="4004777"/>
            <a:ext cx="66231" cy="176745"/>
          </a:xfrm>
          <a:custGeom>
            <a:avLst/>
            <a:gdLst/>
            <a:ahLst/>
            <a:cxnLst/>
            <a:rect l="l" t="t" r="r" b="b"/>
            <a:pathLst>
              <a:path w="109220" h="291465">
                <a:moveTo>
                  <a:pt x="0" y="291137"/>
                </a:moveTo>
                <a:lnTo>
                  <a:pt x="109188" y="291137"/>
                </a:lnTo>
                <a:lnTo>
                  <a:pt x="109188" y="0"/>
                </a:lnTo>
                <a:lnTo>
                  <a:pt x="0" y="0"/>
                </a:lnTo>
                <a:lnTo>
                  <a:pt x="0" y="291137"/>
                </a:lnTo>
                <a:close/>
              </a:path>
            </a:pathLst>
          </a:custGeom>
          <a:solidFill>
            <a:srgbClr val="0000FF"/>
          </a:solidFill>
        </p:spPr>
        <p:txBody>
          <a:bodyPr wrap="square" lIns="0" tIns="0" rIns="0" bIns="0" rtlCol="0"/>
          <a:lstStyle/>
          <a:p>
            <a:endParaRPr sz="1092"/>
          </a:p>
        </p:txBody>
      </p:sp>
      <p:sp>
        <p:nvSpPr>
          <p:cNvPr id="137" name="object 137"/>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8" name="object 138"/>
          <p:cNvSpPr/>
          <p:nvPr/>
        </p:nvSpPr>
        <p:spPr>
          <a:xfrm>
            <a:off x="4427873" y="3651429"/>
            <a:ext cx="29650" cy="103197"/>
          </a:xfrm>
          <a:custGeom>
            <a:avLst/>
            <a:gdLst/>
            <a:ahLst/>
            <a:cxnLst/>
            <a:rect l="l" t="t" r="r" b="b"/>
            <a:pathLst>
              <a:path w="48895" h="170179">
                <a:moveTo>
                  <a:pt x="0" y="169849"/>
                </a:moveTo>
                <a:lnTo>
                  <a:pt x="48447" y="169849"/>
                </a:lnTo>
                <a:lnTo>
                  <a:pt x="48447" y="0"/>
                </a:lnTo>
                <a:lnTo>
                  <a:pt x="0" y="0"/>
                </a:lnTo>
                <a:lnTo>
                  <a:pt x="0" y="169849"/>
                </a:lnTo>
                <a:close/>
              </a:path>
            </a:pathLst>
          </a:custGeom>
          <a:solidFill>
            <a:srgbClr val="0000FF"/>
          </a:solidFill>
        </p:spPr>
        <p:txBody>
          <a:bodyPr wrap="square" lIns="0" tIns="0" rIns="0" bIns="0" rtlCol="0"/>
          <a:lstStyle/>
          <a:p>
            <a:endParaRPr sz="1092"/>
          </a:p>
        </p:txBody>
      </p:sp>
      <p:sp>
        <p:nvSpPr>
          <p:cNvPr id="139" name="object 139"/>
          <p:cNvSpPr/>
          <p:nvPr/>
        </p:nvSpPr>
        <p:spPr>
          <a:xfrm>
            <a:off x="4280460"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0" name="object 140"/>
          <p:cNvSpPr/>
          <p:nvPr/>
        </p:nvSpPr>
        <p:spPr>
          <a:xfrm>
            <a:off x="5207824" y="58956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1" name="object 141"/>
          <p:cNvSpPr/>
          <p:nvPr/>
        </p:nvSpPr>
        <p:spPr>
          <a:xfrm>
            <a:off x="5207824" y="58956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2" name="object 142"/>
          <p:cNvSpPr/>
          <p:nvPr/>
        </p:nvSpPr>
        <p:spPr>
          <a:xfrm>
            <a:off x="42513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3" name="object 143"/>
          <p:cNvSpPr/>
          <p:nvPr/>
        </p:nvSpPr>
        <p:spPr>
          <a:xfrm>
            <a:off x="42513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4" name="object 144"/>
          <p:cNvSpPr/>
          <p:nvPr/>
        </p:nvSpPr>
        <p:spPr>
          <a:xfrm>
            <a:off x="5141592" y="3268889"/>
            <a:ext cx="154796" cy="176745"/>
          </a:xfrm>
          <a:custGeom>
            <a:avLst/>
            <a:gdLst/>
            <a:ahLst/>
            <a:cxnLst/>
            <a:rect l="l" t="t" r="r" b="b"/>
            <a:pathLst>
              <a:path w="255270" h="291464">
                <a:moveTo>
                  <a:pt x="0" y="291137"/>
                </a:moveTo>
                <a:lnTo>
                  <a:pt x="254935" y="291137"/>
                </a:lnTo>
                <a:lnTo>
                  <a:pt x="254935" y="0"/>
                </a:lnTo>
                <a:lnTo>
                  <a:pt x="0" y="0"/>
                </a:lnTo>
                <a:lnTo>
                  <a:pt x="0" y="291137"/>
                </a:lnTo>
                <a:close/>
              </a:path>
            </a:pathLst>
          </a:custGeom>
          <a:solidFill>
            <a:srgbClr val="0000FF"/>
          </a:solidFill>
        </p:spPr>
        <p:txBody>
          <a:bodyPr wrap="square" lIns="0" tIns="0" rIns="0" bIns="0" rtlCol="0"/>
          <a:lstStyle/>
          <a:p>
            <a:endParaRPr sz="1092"/>
          </a:p>
        </p:txBody>
      </p:sp>
      <p:sp>
        <p:nvSpPr>
          <p:cNvPr id="145" name="object 145"/>
          <p:cNvSpPr/>
          <p:nvPr/>
        </p:nvSpPr>
        <p:spPr>
          <a:xfrm>
            <a:off x="5119639"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6" name="object 146"/>
          <p:cNvSpPr/>
          <p:nvPr/>
        </p:nvSpPr>
        <p:spPr>
          <a:xfrm>
            <a:off x="4611717" y="3791181"/>
            <a:ext cx="117830" cy="177130"/>
          </a:xfrm>
          <a:custGeom>
            <a:avLst/>
            <a:gdLst/>
            <a:ahLst/>
            <a:cxnLst/>
            <a:rect l="l" t="t" r="r" b="b"/>
            <a:pathLst>
              <a:path w="194309" h="292100">
                <a:moveTo>
                  <a:pt x="0" y="291542"/>
                </a:moveTo>
                <a:lnTo>
                  <a:pt x="194275" y="291542"/>
                </a:lnTo>
                <a:lnTo>
                  <a:pt x="194275" y="0"/>
                </a:lnTo>
                <a:lnTo>
                  <a:pt x="0" y="0"/>
                </a:lnTo>
                <a:lnTo>
                  <a:pt x="0" y="291542"/>
                </a:lnTo>
                <a:close/>
              </a:path>
            </a:pathLst>
          </a:custGeom>
          <a:solidFill>
            <a:srgbClr val="0000FF"/>
          </a:solidFill>
        </p:spPr>
        <p:txBody>
          <a:bodyPr wrap="square" lIns="0" tIns="0" rIns="0" bIns="0" rtlCol="0"/>
          <a:lstStyle/>
          <a:p>
            <a:endParaRPr sz="1092"/>
          </a:p>
        </p:txBody>
      </p:sp>
      <p:sp>
        <p:nvSpPr>
          <p:cNvPr id="147" name="object 147"/>
          <p:cNvSpPr/>
          <p:nvPr/>
        </p:nvSpPr>
        <p:spPr>
          <a:xfrm>
            <a:off x="4611717" y="3791181"/>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48" name="object 148"/>
          <p:cNvSpPr/>
          <p:nvPr/>
        </p:nvSpPr>
        <p:spPr>
          <a:xfrm>
            <a:off x="3986380" y="4527118"/>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9" name="object 149"/>
          <p:cNvSpPr/>
          <p:nvPr/>
        </p:nvSpPr>
        <p:spPr>
          <a:xfrm>
            <a:off x="3986380" y="4527118"/>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0" name="object 150"/>
          <p:cNvSpPr/>
          <p:nvPr/>
        </p:nvSpPr>
        <p:spPr>
          <a:xfrm>
            <a:off x="4965045"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1" name="object 151"/>
          <p:cNvSpPr/>
          <p:nvPr/>
        </p:nvSpPr>
        <p:spPr>
          <a:xfrm>
            <a:off x="4965045"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2" name="object 152"/>
          <p:cNvSpPr/>
          <p:nvPr/>
        </p:nvSpPr>
        <p:spPr>
          <a:xfrm>
            <a:off x="4464579"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3" name="object 153"/>
          <p:cNvSpPr/>
          <p:nvPr/>
        </p:nvSpPr>
        <p:spPr>
          <a:xfrm>
            <a:off x="4464579"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4" name="object 154"/>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5" name="object 155"/>
          <p:cNvSpPr/>
          <p:nvPr/>
        </p:nvSpPr>
        <p:spPr>
          <a:xfrm>
            <a:off x="3714076"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6" name="object 156"/>
          <p:cNvSpPr/>
          <p:nvPr/>
        </p:nvSpPr>
        <p:spPr>
          <a:xfrm>
            <a:off x="3714076"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7" name="object 157"/>
          <p:cNvSpPr/>
          <p:nvPr/>
        </p:nvSpPr>
        <p:spPr>
          <a:xfrm>
            <a:off x="439836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8" name="object 158"/>
          <p:cNvSpPr/>
          <p:nvPr/>
        </p:nvSpPr>
        <p:spPr>
          <a:xfrm>
            <a:off x="439836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9" name="object 159"/>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0" name="object 160"/>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1" name="object 161"/>
          <p:cNvSpPr/>
          <p:nvPr/>
        </p:nvSpPr>
        <p:spPr>
          <a:xfrm>
            <a:off x="47295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62" name="object 162"/>
          <p:cNvSpPr/>
          <p:nvPr/>
        </p:nvSpPr>
        <p:spPr>
          <a:xfrm>
            <a:off x="47295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63" name="object 163"/>
          <p:cNvSpPr/>
          <p:nvPr/>
        </p:nvSpPr>
        <p:spPr>
          <a:xfrm>
            <a:off x="4074467"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64" name="object 164"/>
          <p:cNvSpPr/>
          <p:nvPr/>
        </p:nvSpPr>
        <p:spPr>
          <a:xfrm>
            <a:off x="4074467"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5" name="object 165"/>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6" name="object 166"/>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7" name="object 167"/>
          <p:cNvSpPr/>
          <p:nvPr/>
        </p:nvSpPr>
        <p:spPr>
          <a:xfrm>
            <a:off x="4015807"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8" name="object 168"/>
          <p:cNvSpPr/>
          <p:nvPr/>
        </p:nvSpPr>
        <p:spPr>
          <a:xfrm>
            <a:off x="401580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9" name="object 169"/>
          <p:cNvSpPr/>
          <p:nvPr/>
        </p:nvSpPr>
        <p:spPr>
          <a:xfrm>
            <a:off x="4427794" y="347488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70" name="object 170"/>
          <p:cNvSpPr/>
          <p:nvPr/>
        </p:nvSpPr>
        <p:spPr>
          <a:xfrm>
            <a:off x="4427794" y="347488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1" name="object 171"/>
          <p:cNvSpPr/>
          <p:nvPr/>
        </p:nvSpPr>
        <p:spPr>
          <a:xfrm>
            <a:off x="5649238"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2" name="object 172"/>
          <p:cNvSpPr/>
          <p:nvPr/>
        </p:nvSpPr>
        <p:spPr>
          <a:xfrm>
            <a:off x="5649238"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3" name="object 173"/>
          <p:cNvSpPr/>
          <p:nvPr/>
        </p:nvSpPr>
        <p:spPr>
          <a:xfrm>
            <a:off x="3956854" y="4630114"/>
            <a:ext cx="117830" cy="176745"/>
          </a:xfrm>
          <a:custGeom>
            <a:avLst/>
            <a:gdLst/>
            <a:ahLst/>
            <a:cxnLst/>
            <a:rect l="l" t="t" r="r" b="b"/>
            <a:pathLst>
              <a:path w="194309" h="291465">
                <a:moveTo>
                  <a:pt x="0" y="291137"/>
                </a:moveTo>
                <a:lnTo>
                  <a:pt x="193951" y="291137"/>
                </a:lnTo>
                <a:lnTo>
                  <a:pt x="193951" y="0"/>
                </a:lnTo>
                <a:lnTo>
                  <a:pt x="0" y="0"/>
                </a:lnTo>
                <a:lnTo>
                  <a:pt x="0" y="291137"/>
                </a:lnTo>
                <a:close/>
              </a:path>
            </a:pathLst>
          </a:custGeom>
          <a:solidFill>
            <a:srgbClr val="0000FF"/>
          </a:solidFill>
        </p:spPr>
        <p:txBody>
          <a:bodyPr wrap="square" lIns="0" tIns="0" rIns="0" bIns="0" rtlCol="0"/>
          <a:lstStyle/>
          <a:p>
            <a:endParaRPr sz="1092"/>
          </a:p>
        </p:txBody>
      </p:sp>
      <p:sp>
        <p:nvSpPr>
          <p:cNvPr id="174" name="object 174"/>
          <p:cNvSpPr/>
          <p:nvPr/>
        </p:nvSpPr>
        <p:spPr>
          <a:xfrm>
            <a:off x="3956854" y="463011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5" name="object 175"/>
          <p:cNvSpPr/>
          <p:nvPr/>
        </p:nvSpPr>
        <p:spPr>
          <a:xfrm>
            <a:off x="4817710" y="4210770"/>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6" name="object 176"/>
          <p:cNvSpPr/>
          <p:nvPr/>
        </p:nvSpPr>
        <p:spPr>
          <a:xfrm>
            <a:off x="4817710" y="4210770"/>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7" name="object 177"/>
          <p:cNvSpPr/>
          <p:nvPr/>
        </p:nvSpPr>
        <p:spPr>
          <a:xfrm>
            <a:off x="4074467"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8" name="object 178"/>
          <p:cNvSpPr/>
          <p:nvPr/>
        </p:nvSpPr>
        <p:spPr>
          <a:xfrm>
            <a:off x="4074467"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9" name="object 179"/>
          <p:cNvSpPr txBox="1"/>
          <p:nvPr/>
        </p:nvSpPr>
        <p:spPr>
          <a:xfrm>
            <a:off x="3573950" y="621909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50</a:t>
            </a:r>
            <a:endParaRPr sz="697">
              <a:latin typeface="Times New Roman"/>
              <a:cs typeface="Times New Roman"/>
            </a:endParaRPr>
          </a:p>
        </p:txBody>
      </p:sp>
      <p:sp>
        <p:nvSpPr>
          <p:cNvPr id="180" name="object 180"/>
          <p:cNvSpPr txBox="1"/>
          <p:nvPr/>
        </p:nvSpPr>
        <p:spPr>
          <a:xfrm>
            <a:off x="4317097" y="621909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75</a:t>
            </a:r>
            <a:endParaRPr sz="697">
              <a:latin typeface="Times New Roman"/>
              <a:cs typeface="Times New Roman"/>
            </a:endParaRPr>
          </a:p>
        </p:txBody>
      </p:sp>
      <p:sp>
        <p:nvSpPr>
          <p:cNvPr id="181" name="object 181"/>
          <p:cNvSpPr txBox="1"/>
          <p:nvPr/>
        </p:nvSpPr>
        <p:spPr>
          <a:xfrm>
            <a:off x="5038172"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100</a:t>
            </a:r>
            <a:endParaRPr sz="697">
              <a:latin typeface="Times New Roman"/>
              <a:cs typeface="Times New Roman"/>
            </a:endParaRPr>
          </a:p>
        </p:txBody>
      </p:sp>
      <p:sp>
        <p:nvSpPr>
          <p:cNvPr id="182" name="object 182"/>
          <p:cNvSpPr txBox="1"/>
          <p:nvPr/>
        </p:nvSpPr>
        <p:spPr>
          <a:xfrm>
            <a:off x="5582878" y="6206361"/>
            <a:ext cx="1097434" cy="311773"/>
          </a:xfrm>
          <a:prstGeom prst="rect">
            <a:avLst/>
          </a:prstGeom>
        </p:spPr>
        <p:txBody>
          <a:bodyPr vert="horz" wrap="square" lIns="0" tIns="20023" rIns="0" bIns="0" rtlCol="0">
            <a:spAutoFit/>
          </a:bodyPr>
          <a:lstStyle/>
          <a:p>
            <a:pPr marL="213325">
              <a:spcBef>
                <a:spcPts val="158"/>
              </a:spcBef>
              <a:tabLst>
                <a:tab pos="956884" algn="l"/>
              </a:tabLst>
            </a:pPr>
            <a:r>
              <a:rPr sz="697" spc="-3" dirty="0">
                <a:latin typeface="Times New Roman"/>
                <a:cs typeface="Times New Roman"/>
              </a:rPr>
              <a:t>125	150</a:t>
            </a:r>
            <a:endParaRPr sz="697">
              <a:latin typeface="Times New Roman"/>
              <a:cs typeface="Times New Roman"/>
            </a:endParaRPr>
          </a:p>
          <a:p>
            <a:pPr marL="7701">
              <a:spcBef>
                <a:spcPts val="164"/>
              </a:spcBef>
            </a:pPr>
            <a:r>
              <a:rPr sz="1031" spc="-85" dirty="0">
                <a:latin typeface="Times New Roman"/>
                <a:cs typeface="Times New Roman"/>
              </a:rPr>
              <a:t>Io</a:t>
            </a:r>
            <a:r>
              <a:rPr sz="1031" spc="-149" dirty="0">
                <a:latin typeface="Times New Roman"/>
                <a:cs typeface="Times New Roman"/>
              </a:rPr>
              <a:t> </a:t>
            </a:r>
            <a:r>
              <a:rPr sz="1031" dirty="0">
                <a:latin typeface="Times New Roman"/>
                <a:cs typeface="Times New Roman"/>
              </a:rPr>
              <a:t>niza</a:t>
            </a:r>
            <a:r>
              <a:rPr sz="1031" spc="-149" dirty="0">
                <a:latin typeface="Times New Roman"/>
                <a:cs typeface="Times New Roman"/>
              </a:rPr>
              <a:t> </a:t>
            </a:r>
            <a:r>
              <a:rPr sz="1031" spc="-36" dirty="0">
                <a:latin typeface="Times New Roman"/>
                <a:cs typeface="Times New Roman"/>
              </a:rPr>
              <a:t>tio</a:t>
            </a:r>
            <a:r>
              <a:rPr sz="1031" spc="-149" dirty="0">
                <a:latin typeface="Times New Roman"/>
                <a:cs typeface="Times New Roman"/>
              </a:rPr>
              <a:t> </a:t>
            </a:r>
            <a:r>
              <a:rPr sz="1031" spc="6" dirty="0">
                <a:latin typeface="Times New Roman"/>
                <a:cs typeface="Times New Roman"/>
              </a:rPr>
              <a:t>n</a:t>
            </a:r>
            <a:r>
              <a:rPr sz="1031" spc="133" dirty="0">
                <a:latin typeface="Times New Roman"/>
                <a:cs typeface="Times New Roman"/>
              </a:rPr>
              <a:t> </a:t>
            </a:r>
            <a:r>
              <a:rPr sz="1031" spc="24" dirty="0">
                <a:latin typeface="Times New Roman"/>
                <a:cs typeface="Times New Roman"/>
              </a:rPr>
              <a:t>Ene</a:t>
            </a:r>
            <a:r>
              <a:rPr sz="1031" spc="-149" dirty="0">
                <a:latin typeface="Times New Roman"/>
                <a:cs typeface="Times New Roman"/>
              </a:rPr>
              <a:t> </a:t>
            </a:r>
            <a:r>
              <a:rPr sz="1031" spc="21" dirty="0">
                <a:latin typeface="Times New Roman"/>
                <a:cs typeface="Times New Roman"/>
              </a:rPr>
              <a:t>rgy</a:t>
            </a:r>
            <a:endParaRPr sz="1031">
              <a:latin typeface="Times New Roman"/>
              <a:cs typeface="Times New Roman"/>
            </a:endParaRPr>
          </a:p>
        </p:txBody>
      </p:sp>
      <p:sp>
        <p:nvSpPr>
          <p:cNvPr id="183" name="object 183"/>
          <p:cNvSpPr txBox="1"/>
          <p:nvPr/>
        </p:nvSpPr>
        <p:spPr>
          <a:xfrm>
            <a:off x="7275263"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175</a:t>
            </a:r>
            <a:endParaRPr sz="697">
              <a:latin typeface="Times New Roman"/>
              <a:cs typeface="Times New Roman"/>
            </a:endParaRPr>
          </a:p>
        </p:txBody>
      </p:sp>
      <p:sp>
        <p:nvSpPr>
          <p:cNvPr id="184" name="object 184"/>
          <p:cNvSpPr txBox="1"/>
          <p:nvPr/>
        </p:nvSpPr>
        <p:spPr>
          <a:xfrm>
            <a:off x="8018409"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200</a:t>
            </a:r>
            <a:endParaRPr sz="697">
              <a:latin typeface="Times New Roman"/>
              <a:cs typeface="Times New Roman"/>
            </a:endParaRPr>
          </a:p>
        </p:txBody>
      </p:sp>
      <p:sp>
        <p:nvSpPr>
          <p:cNvPr id="185" name="object 185"/>
          <p:cNvSpPr txBox="1"/>
          <p:nvPr/>
        </p:nvSpPr>
        <p:spPr>
          <a:xfrm>
            <a:off x="8769206"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225</a:t>
            </a:r>
            <a:endParaRPr sz="697">
              <a:latin typeface="Times New Roman"/>
              <a:cs typeface="Times New Roman"/>
            </a:endParaRPr>
          </a:p>
        </p:txBody>
      </p:sp>
      <p:sp>
        <p:nvSpPr>
          <p:cNvPr id="186" name="object 186"/>
          <p:cNvSpPr txBox="1"/>
          <p:nvPr/>
        </p:nvSpPr>
        <p:spPr>
          <a:xfrm>
            <a:off x="9512353"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250</a:t>
            </a:r>
            <a:endParaRPr sz="697">
              <a:latin typeface="Times New Roman"/>
              <a:cs typeface="Times New Roman"/>
            </a:endParaRPr>
          </a:p>
        </p:txBody>
      </p:sp>
      <p:sp>
        <p:nvSpPr>
          <p:cNvPr id="187" name="object 187"/>
          <p:cNvSpPr/>
          <p:nvPr/>
        </p:nvSpPr>
        <p:spPr>
          <a:xfrm>
            <a:off x="362569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88" name="object 188"/>
          <p:cNvSpPr/>
          <p:nvPr/>
        </p:nvSpPr>
        <p:spPr>
          <a:xfrm>
            <a:off x="4368939"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89" name="object 189"/>
          <p:cNvSpPr/>
          <p:nvPr/>
        </p:nvSpPr>
        <p:spPr>
          <a:xfrm>
            <a:off x="511208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0" name="object 190"/>
          <p:cNvSpPr/>
          <p:nvPr/>
        </p:nvSpPr>
        <p:spPr>
          <a:xfrm>
            <a:off x="586278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1" name="object 191"/>
          <p:cNvSpPr/>
          <p:nvPr/>
        </p:nvSpPr>
        <p:spPr>
          <a:xfrm>
            <a:off x="6606029"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2" name="object 192"/>
          <p:cNvSpPr/>
          <p:nvPr/>
        </p:nvSpPr>
        <p:spPr>
          <a:xfrm>
            <a:off x="7349176"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3" name="object 193"/>
          <p:cNvSpPr/>
          <p:nvPr/>
        </p:nvSpPr>
        <p:spPr>
          <a:xfrm>
            <a:off x="8092420"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4" name="object 194"/>
          <p:cNvSpPr/>
          <p:nvPr/>
        </p:nvSpPr>
        <p:spPr>
          <a:xfrm>
            <a:off x="8843120"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5" name="object 195"/>
          <p:cNvSpPr/>
          <p:nvPr/>
        </p:nvSpPr>
        <p:spPr>
          <a:xfrm>
            <a:off x="9586364"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6" name="object 196"/>
          <p:cNvSpPr txBox="1"/>
          <p:nvPr/>
        </p:nvSpPr>
        <p:spPr>
          <a:xfrm>
            <a:off x="3007292" y="5917383"/>
            <a:ext cx="59685"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0</a:t>
            </a:r>
            <a:endParaRPr sz="697">
              <a:latin typeface="Times New Roman"/>
              <a:cs typeface="Times New Roman"/>
            </a:endParaRPr>
          </a:p>
        </p:txBody>
      </p:sp>
      <p:sp>
        <p:nvSpPr>
          <p:cNvPr id="197" name="object 197"/>
          <p:cNvSpPr txBox="1"/>
          <p:nvPr/>
        </p:nvSpPr>
        <p:spPr>
          <a:xfrm>
            <a:off x="2962974" y="4865159"/>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10</a:t>
            </a:r>
            <a:endParaRPr sz="697">
              <a:latin typeface="Times New Roman"/>
              <a:cs typeface="Times New Roman"/>
            </a:endParaRPr>
          </a:p>
        </p:txBody>
      </p:sp>
      <p:sp>
        <p:nvSpPr>
          <p:cNvPr id="198" name="object 198"/>
          <p:cNvSpPr txBox="1"/>
          <p:nvPr/>
        </p:nvSpPr>
        <p:spPr>
          <a:xfrm>
            <a:off x="2962974" y="3813022"/>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20</a:t>
            </a:r>
            <a:endParaRPr sz="697">
              <a:latin typeface="Times New Roman"/>
              <a:cs typeface="Times New Roman"/>
            </a:endParaRPr>
          </a:p>
        </p:txBody>
      </p:sp>
      <p:sp>
        <p:nvSpPr>
          <p:cNvPr id="199" name="object 199"/>
          <p:cNvSpPr txBox="1"/>
          <p:nvPr/>
        </p:nvSpPr>
        <p:spPr>
          <a:xfrm>
            <a:off x="2962974" y="2760788"/>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30</a:t>
            </a:r>
            <a:endParaRPr sz="697">
              <a:latin typeface="Times New Roman"/>
              <a:cs typeface="Times New Roman"/>
            </a:endParaRPr>
          </a:p>
        </p:txBody>
      </p:sp>
      <p:sp>
        <p:nvSpPr>
          <p:cNvPr id="200" name="object 200"/>
          <p:cNvSpPr txBox="1"/>
          <p:nvPr/>
        </p:nvSpPr>
        <p:spPr>
          <a:xfrm>
            <a:off x="2962974" y="1708553"/>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40</a:t>
            </a:r>
            <a:endParaRPr sz="697">
              <a:latin typeface="Times New Roman"/>
              <a:cs typeface="Times New Roman"/>
            </a:endParaRPr>
          </a:p>
        </p:txBody>
      </p:sp>
      <p:sp>
        <p:nvSpPr>
          <p:cNvPr id="201" name="object 201"/>
          <p:cNvSpPr txBox="1"/>
          <p:nvPr/>
        </p:nvSpPr>
        <p:spPr>
          <a:xfrm>
            <a:off x="2962974" y="65641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50</a:t>
            </a:r>
            <a:endParaRPr sz="697">
              <a:latin typeface="Times New Roman"/>
              <a:cs typeface="Times New Roman"/>
            </a:endParaRPr>
          </a:p>
        </p:txBody>
      </p:sp>
      <p:sp>
        <p:nvSpPr>
          <p:cNvPr id="202" name="object 202"/>
          <p:cNvSpPr/>
          <p:nvPr/>
        </p:nvSpPr>
        <p:spPr>
          <a:xfrm>
            <a:off x="3066374" y="5984021"/>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3" name="object 203"/>
          <p:cNvSpPr/>
          <p:nvPr/>
        </p:nvSpPr>
        <p:spPr>
          <a:xfrm>
            <a:off x="3066374" y="4931826"/>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4" name="object 204"/>
          <p:cNvSpPr/>
          <p:nvPr/>
        </p:nvSpPr>
        <p:spPr>
          <a:xfrm>
            <a:off x="3066374" y="3879591"/>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5" name="object 205"/>
          <p:cNvSpPr/>
          <p:nvPr/>
        </p:nvSpPr>
        <p:spPr>
          <a:xfrm>
            <a:off x="3066374" y="2827455"/>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6" name="object 206"/>
          <p:cNvSpPr/>
          <p:nvPr/>
        </p:nvSpPr>
        <p:spPr>
          <a:xfrm>
            <a:off x="3066374" y="1775220"/>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7" name="object 207"/>
          <p:cNvSpPr/>
          <p:nvPr/>
        </p:nvSpPr>
        <p:spPr>
          <a:xfrm>
            <a:off x="3066374" y="722985"/>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8" name="object 208"/>
          <p:cNvSpPr/>
          <p:nvPr/>
        </p:nvSpPr>
        <p:spPr>
          <a:xfrm>
            <a:off x="2906601" y="355537"/>
            <a:ext cx="5969271" cy="5380122"/>
          </a:xfrm>
          <a:custGeom>
            <a:avLst/>
            <a:gdLst/>
            <a:ahLst/>
            <a:cxnLst/>
            <a:rect l="l" t="t" r="r" b="b"/>
            <a:pathLst>
              <a:path w="9843769" h="8872220">
                <a:moveTo>
                  <a:pt x="9843540" y="0"/>
                </a:moveTo>
                <a:lnTo>
                  <a:pt x="9607222" y="65296"/>
                </a:lnTo>
                <a:lnTo>
                  <a:pt x="9656142" y="119608"/>
                </a:lnTo>
                <a:lnTo>
                  <a:pt x="0" y="8817329"/>
                </a:lnTo>
                <a:lnTo>
                  <a:pt x="48919" y="8871639"/>
                </a:lnTo>
                <a:lnTo>
                  <a:pt x="9705062" y="173921"/>
                </a:lnTo>
                <a:lnTo>
                  <a:pt x="9775294" y="173921"/>
                </a:lnTo>
                <a:lnTo>
                  <a:pt x="9843540" y="0"/>
                </a:lnTo>
                <a:close/>
              </a:path>
              <a:path w="9843769" h="8872220">
                <a:moveTo>
                  <a:pt x="9775294" y="173921"/>
                </a:moveTo>
                <a:lnTo>
                  <a:pt x="9705062" y="173921"/>
                </a:lnTo>
                <a:lnTo>
                  <a:pt x="9753982" y="228233"/>
                </a:lnTo>
                <a:lnTo>
                  <a:pt x="9775294" y="173921"/>
                </a:lnTo>
                <a:close/>
              </a:path>
            </a:pathLst>
          </a:custGeom>
          <a:solidFill>
            <a:srgbClr val="FF0000"/>
          </a:solidFill>
        </p:spPr>
        <p:txBody>
          <a:bodyPr wrap="square" lIns="0" tIns="0" rIns="0" bIns="0" rtlCol="0"/>
          <a:lstStyle/>
          <a:p>
            <a:endParaRPr sz="1092"/>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7B1A59-E3B2-4FB3-9AB1-90AA8BBEFEA6}"/>
              </a:ext>
            </a:extLst>
          </p:cNvPr>
          <p:cNvSpPr>
            <a:spLocks noGrp="1"/>
          </p:cNvSpPr>
          <p:nvPr>
            <p:ph type="body" sz="quarter" idx="10"/>
          </p:nvPr>
        </p:nvSpPr>
        <p:spPr/>
        <p:txBody>
          <a:bodyPr/>
          <a:lstStyle/>
          <a:p>
            <a:r>
              <a:rPr lang="en-CA" dirty="0"/>
              <a:t>What (do you think) is Data Science?</a:t>
            </a:r>
          </a:p>
        </p:txBody>
      </p:sp>
    </p:spTree>
    <p:extLst>
      <p:ext uri="{BB962C8B-B14F-4D97-AF65-F5344CB8AC3E}">
        <p14:creationId xmlns:p14="http://schemas.microsoft.com/office/powerpoint/2010/main" val="2590155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0491" y="288436"/>
            <a:ext cx="787072" cy="167965"/>
          </a:xfrm>
          <a:prstGeom prst="rect">
            <a:avLst/>
          </a:prstGeom>
        </p:spPr>
        <p:txBody>
          <a:bodyPr vert="horz" wrap="square" lIns="0" tIns="9242" rIns="0" bIns="0" rtlCol="0">
            <a:spAutoFit/>
          </a:bodyPr>
          <a:lstStyle/>
          <a:p>
            <a:pPr marL="7701">
              <a:spcBef>
                <a:spcPts val="73"/>
              </a:spcBef>
            </a:pPr>
            <a:r>
              <a:rPr sz="1031" b="1" spc="61" dirty="0">
                <a:latin typeface="Times New Roman"/>
                <a:cs typeface="Times New Roman"/>
              </a:rPr>
              <a:t>Sc</a:t>
            </a:r>
            <a:r>
              <a:rPr sz="1031" b="1" spc="-97" dirty="0">
                <a:latin typeface="Times New Roman"/>
                <a:cs typeface="Times New Roman"/>
              </a:rPr>
              <a:t> </a:t>
            </a:r>
            <a:r>
              <a:rPr sz="1031" b="1" spc="6" dirty="0">
                <a:latin typeface="Times New Roman"/>
                <a:cs typeface="Times New Roman"/>
              </a:rPr>
              <a:t>a</a:t>
            </a:r>
            <a:r>
              <a:rPr sz="1031" b="1" spc="-152" dirty="0">
                <a:latin typeface="Times New Roman"/>
                <a:cs typeface="Times New Roman"/>
              </a:rPr>
              <a:t> </a:t>
            </a:r>
            <a:r>
              <a:rPr sz="1031" b="1" spc="3" dirty="0">
                <a:latin typeface="Times New Roman"/>
                <a:cs typeface="Times New Roman"/>
              </a:rPr>
              <a:t>tte</a:t>
            </a:r>
            <a:r>
              <a:rPr sz="1031" b="1" spc="-94" dirty="0">
                <a:latin typeface="Times New Roman"/>
                <a:cs typeface="Times New Roman"/>
              </a:rPr>
              <a:t> </a:t>
            </a:r>
            <a:r>
              <a:rPr sz="1031" b="1" spc="3" dirty="0">
                <a:latin typeface="Times New Roman"/>
                <a:cs typeface="Times New Roman"/>
              </a:rPr>
              <a:t>r</a:t>
            </a:r>
            <a:r>
              <a:rPr sz="1031" b="1" spc="73" dirty="0">
                <a:latin typeface="Times New Roman"/>
                <a:cs typeface="Times New Roman"/>
              </a:rPr>
              <a:t> </a:t>
            </a:r>
            <a:r>
              <a:rPr sz="1031" b="1" spc="3" dirty="0">
                <a:latin typeface="Times New Roman"/>
                <a:cs typeface="Times New Roman"/>
              </a:rPr>
              <a:t>Plo</a:t>
            </a:r>
            <a:r>
              <a:rPr sz="1031" b="1" spc="-91" dirty="0">
                <a:latin typeface="Times New Roman"/>
                <a:cs typeface="Times New Roman"/>
              </a:rPr>
              <a:t> </a:t>
            </a:r>
            <a:r>
              <a:rPr sz="1031" b="1" spc="3" dirty="0">
                <a:latin typeface="Times New Roman"/>
                <a:cs typeface="Times New Roman"/>
              </a:rPr>
              <a:t>t</a:t>
            </a:r>
            <a:endParaRPr sz="1031">
              <a:latin typeface="Times New Roman"/>
              <a:cs typeface="Times New Roman"/>
            </a:endParaRPr>
          </a:p>
        </p:txBody>
      </p:sp>
      <p:sp>
        <p:nvSpPr>
          <p:cNvPr id="3" name="object 3"/>
          <p:cNvSpPr/>
          <p:nvPr/>
        </p:nvSpPr>
        <p:spPr>
          <a:xfrm>
            <a:off x="2514445" y="2945142"/>
            <a:ext cx="110394" cy="949184"/>
          </a:xfrm>
          <a:prstGeom prst="rect">
            <a:avLst/>
          </a:prstGeom>
          <a:blipFill>
            <a:blip r:embed="rId2" cstate="print"/>
            <a:stretch>
              <a:fillRect/>
            </a:stretch>
          </a:blipFill>
        </p:spPr>
        <p:txBody>
          <a:bodyPr wrap="square" lIns="0" tIns="0" rIns="0" bIns="0" rtlCol="0"/>
          <a:lstStyle/>
          <a:p>
            <a:endParaRPr sz="1092"/>
          </a:p>
        </p:txBody>
      </p:sp>
      <p:sp>
        <p:nvSpPr>
          <p:cNvPr id="4" name="object 4"/>
          <p:cNvSpPr/>
          <p:nvPr/>
        </p:nvSpPr>
        <p:spPr>
          <a:xfrm>
            <a:off x="3095841" y="509655"/>
            <a:ext cx="6571512" cy="5687789"/>
          </a:xfrm>
          <a:custGeom>
            <a:avLst/>
            <a:gdLst/>
            <a:ahLst/>
            <a:cxnLst/>
            <a:rect l="l" t="t" r="r" b="b"/>
            <a:pathLst>
              <a:path w="10836910" h="9379585">
                <a:moveTo>
                  <a:pt x="0" y="9379402"/>
                </a:moveTo>
                <a:lnTo>
                  <a:pt x="10836547" y="9379402"/>
                </a:lnTo>
                <a:lnTo>
                  <a:pt x="10836547" y="0"/>
                </a:lnTo>
                <a:lnTo>
                  <a:pt x="0" y="0"/>
                </a:lnTo>
                <a:lnTo>
                  <a:pt x="0" y="9379402"/>
                </a:lnTo>
                <a:close/>
              </a:path>
            </a:pathLst>
          </a:custGeom>
          <a:ln w="12046">
            <a:solidFill>
              <a:srgbClr val="000000"/>
            </a:solidFill>
          </a:ln>
        </p:spPr>
        <p:txBody>
          <a:bodyPr wrap="square" lIns="0" tIns="0" rIns="0" bIns="0" rtlCol="0"/>
          <a:lstStyle/>
          <a:p>
            <a:endParaRPr sz="1092"/>
          </a:p>
        </p:txBody>
      </p:sp>
      <p:sp>
        <p:nvSpPr>
          <p:cNvPr id="5" name="object 5"/>
          <p:cNvSpPr/>
          <p:nvPr/>
        </p:nvSpPr>
        <p:spPr>
          <a:xfrm>
            <a:off x="3625695" y="524349"/>
            <a:ext cx="0" cy="4216072"/>
          </a:xfrm>
          <a:custGeom>
            <a:avLst/>
            <a:gdLst/>
            <a:ahLst/>
            <a:cxnLst/>
            <a:rect l="l" t="t" r="r" b="b"/>
            <a:pathLst>
              <a:path h="6952615">
                <a:moveTo>
                  <a:pt x="0" y="0"/>
                </a:moveTo>
                <a:lnTo>
                  <a:pt x="0" y="6952530"/>
                </a:lnTo>
              </a:path>
            </a:pathLst>
          </a:custGeom>
          <a:ln w="12046">
            <a:solidFill>
              <a:srgbClr val="B4B1A8"/>
            </a:solidFill>
          </a:ln>
        </p:spPr>
        <p:txBody>
          <a:bodyPr wrap="square" lIns="0" tIns="0" rIns="0" bIns="0" rtlCol="0"/>
          <a:lstStyle/>
          <a:p>
            <a:endParaRPr sz="1092"/>
          </a:p>
        </p:txBody>
      </p:sp>
      <p:sp>
        <p:nvSpPr>
          <p:cNvPr id="6" name="object 6"/>
          <p:cNvSpPr/>
          <p:nvPr/>
        </p:nvSpPr>
        <p:spPr>
          <a:xfrm>
            <a:off x="3625695" y="4916916"/>
            <a:ext cx="0" cy="29650"/>
          </a:xfrm>
          <a:custGeom>
            <a:avLst/>
            <a:gdLst/>
            <a:ahLst/>
            <a:cxnLst/>
            <a:rect l="l" t="t" r="r" b="b"/>
            <a:pathLst>
              <a:path h="48895">
                <a:moveTo>
                  <a:pt x="0" y="0"/>
                </a:moveTo>
                <a:lnTo>
                  <a:pt x="0" y="48722"/>
                </a:lnTo>
              </a:path>
            </a:pathLst>
          </a:custGeom>
          <a:ln w="12046">
            <a:solidFill>
              <a:srgbClr val="B4B1A8"/>
            </a:solidFill>
          </a:ln>
        </p:spPr>
        <p:txBody>
          <a:bodyPr wrap="square" lIns="0" tIns="0" rIns="0" bIns="0" rtlCol="0"/>
          <a:lstStyle/>
          <a:p>
            <a:endParaRPr sz="1092"/>
          </a:p>
        </p:txBody>
      </p:sp>
      <p:sp>
        <p:nvSpPr>
          <p:cNvPr id="7" name="object 7"/>
          <p:cNvSpPr/>
          <p:nvPr/>
        </p:nvSpPr>
        <p:spPr>
          <a:xfrm>
            <a:off x="3625695" y="5233558"/>
            <a:ext cx="0" cy="956500"/>
          </a:xfrm>
          <a:custGeom>
            <a:avLst/>
            <a:gdLst/>
            <a:ahLst/>
            <a:cxnLst/>
            <a:rect l="l" t="t" r="r" b="b"/>
            <a:pathLst>
              <a:path h="1577340">
                <a:moveTo>
                  <a:pt x="0" y="0"/>
                </a:moveTo>
                <a:lnTo>
                  <a:pt x="0" y="1577285"/>
                </a:lnTo>
              </a:path>
            </a:pathLst>
          </a:custGeom>
          <a:ln w="12046">
            <a:solidFill>
              <a:srgbClr val="B4B1A8"/>
            </a:solidFill>
          </a:ln>
        </p:spPr>
        <p:txBody>
          <a:bodyPr wrap="square" lIns="0" tIns="0" rIns="0" bIns="0" rtlCol="0"/>
          <a:lstStyle/>
          <a:p>
            <a:endParaRPr sz="1092"/>
          </a:p>
        </p:txBody>
      </p:sp>
      <p:sp>
        <p:nvSpPr>
          <p:cNvPr id="8" name="object 8"/>
          <p:cNvSpPr/>
          <p:nvPr/>
        </p:nvSpPr>
        <p:spPr>
          <a:xfrm>
            <a:off x="4368939" y="524349"/>
            <a:ext cx="0" cy="3053562"/>
          </a:xfrm>
          <a:custGeom>
            <a:avLst/>
            <a:gdLst/>
            <a:ahLst/>
            <a:cxnLst/>
            <a:rect l="l" t="t" r="r" b="b"/>
            <a:pathLst>
              <a:path h="5035550">
                <a:moveTo>
                  <a:pt x="0" y="0"/>
                </a:moveTo>
                <a:lnTo>
                  <a:pt x="0" y="5035498"/>
                </a:lnTo>
              </a:path>
            </a:pathLst>
          </a:custGeom>
          <a:ln w="12046">
            <a:solidFill>
              <a:srgbClr val="B4B1A8"/>
            </a:solidFill>
          </a:ln>
        </p:spPr>
        <p:txBody>
          <a:bodyPr wrap="square" lIns="0" tIns="0" rIns="0" bIns="0" rtlCol="0"/>
          <a:lstStyle/>
          <a:p>
            <a:endParaRPr sz="1092"/>
          </a:p>
        </p:txBody>
      </p:sp>
      <p:sp>
        <p:nvSpPr>
          <p:cNvPr id="9" name="object 9"/>
          <p:cNvSpPr/>
          <p:nvPr/>
        </p:nvSpPr>
        <p:spPr>
          <a:xfrm>
            <a:off x="4368939" y="3754426"/>
            <a:ext cx="0" cy="36966"/>
          </a:xfrm>
          <a:custGeom>
            <a:avLst/>
            <a:gdLst/>
            <a:ahLst/>
            <a:cxnLst/>
            <a:rect l="l" t="t" r="r" b="b"/>
            <a:pathLst>
              <a:path h="60960">
                <a:moveTo>
                  <a:pt x="0" y="0"/>
                </a:moveTo>
                <a:lnTo>
                  <a:pt x="0" y="60611"/>
                </a:lnTo>
              </a:path>
            </a:pathLst>
          </a:custGeom>
          <a:ln w="12046">
            <a:solidFill>
              <a:srgbClr val="B4B1A8"/>
            </a:solidFill>
          </a:ln>
        </p:spPr>
        <p:txBody>
          <a:bodyPr wrap="square" lIns="0" tIns="0" rIns="0" bIns="0" rtlCol="0"/>
          <a:lstStyle/>
          <a:p>
            <a:endParaRPr sz="1092"/>
          </a:p>
        </p:txBody>
      </p:sp>
      <p:sp>
        <p:nvSpPr>
          <p:cNvPr id="10" name="object 10"/>
          <p:cNvSpPr/>
          <p:nvPr/>
        </p:nvSpPr>
        <p:spPr>
          <a:xfrm>
            <a:off x="4368939" y="4181323"/>
            <a:ext cx="0" cy="140164"/>
          </a:xfrm>
          <a:custGeom>
            <a:avLst/>
            <a:gdLst/>
            <a:ahLst/>
            <a:cxnLst/>
            <a:rect l="l" t="t" r="r" b="b"/>
            <a:pathLst>
              <a:path h="231140">
                <a:moveTo>
                  <a:pt x="0" y="0"/>
                </a:moveTo>
                <a:lnTo>
                  <a:pt x="0" y="230542"/>
                </a:lnTo>
              </a:path>
            </a:pathLst>
          </a:custGeom>
          <a:ln w="12046">
            <a:solidFill>
              <a:srgbClr val="B4B1A8"/>
            </a:solidFill>
          </a:ln>
        </p:spPr>
        <p:txBody>
          <a:bodyPr wrap="square" lIns="0" tIns="0" rIns="0" bIns="0" rtlCol="0"/>
          <a:lstStyle/>
          <a:p>
            <a:endParaRPr sz="1092"/>
          </a:p>
        </p:txBody>
      </p:sp>
      <p:sp>
        <p:nvSpPr>
          <p:cNvPr id="11" name="object 11"/>
          <p:cNvSpPr/>
          <p:nvPr/>
        </p:nvSpPr>
        <p:spPr>
          <a:xfrm>
            <a:off x="4368939" y="4497670"/>
            <a:ext cx="0" cy="132462"/>
          </a:xfrm>
          <a:custGeom>
            <a:avLst/>
            <a:gdLst/>
            <a:ahLst/>
            <a:cxnLst/>
            <a:rect l="l" t="t" r="r" b="b"/>
            <a:pathLst>
              <a:path h="218440">
                <a:moveTo>
                  <a:pt x="0" y="0"/>
                </a:moveTo>
                <a:lnTo>
                  <a:pt x="0" y="218410"/>
                </a:lnTo>
              </a:path>
            </a:pathLst>
          </a:custGeom>
          <a:ln w="12046">
            <a:solidFill>
              <a:srgbClr val="B4B1A8"/>
            </a:solidFill>
          </a:ln>
        </p:spPr>
        <p:txBody>
          <a:bodyPr wrap="square" lIns="0" tIns="0" rIns="0" bIns="0" rtlCol="0"/>
          <a:lstStyle/>
          <a:p>
            <a:endParaRPr sz="1092"/>
          </a:p>
        </p:txBody>
      </p:sp>
      <p:sp>
        <p:nvSpPr>
          <p:cNvPr id="12" name="object 12"/>
          <p:cNvSpPr/>
          <p:nvPr/>
        </p:nvSpPr>
        <p:spPr>
          <a:xfrm>
            <a:off x="4368939" y="4806661"/>
            <a:ext cx="0" cy="1383537"/>
          </a:xfrm>
          <a:custGeom>
            <a:avLst/>
            <a:gdLst/>
            <a:ahLst/>
            <a:cxnLst/>
            <a:rect l="l" t="t" r="r" b="b"/>
            <a:pathLst>
              <a:path h="2281554">
                <a:moveTo>
                  <a:pt x="0" y="0"/>
                </a:moveTo>
                <a:lnTo>
                  <a:pt x="0" y="2281270"/>
                </a:lnTo>
              </a:path>
            </a:pathLst>
          </a:custGeom>
          <a:ln w="12046">
            <a:solidFill>
              <a:srgbClr val="B4B1A8"/>
            </a:solidFill>
          </a:ln>
        </p:spPr>
        <p:txBody>
          <a:bodyPr wrap="square" lIns="0" tIns="0" rIns="0" bIns="0" rtlCol="0"/>
          <a:lstStyle/>
          <a:p>
            <a:endParaRPr sz="1092"/>
          </a:p>
        </p:txBody>
      </p:sp>
      <p:sp>
        <p:nvSpPr>
          <p:cNvPr id="13" name="object 13"/>
          <p:cNvSpPr/>
          <p:nvPr/>
        </p:nvSpPr>
        <p:spPr>
          <a:xfrm>
            <a:off x="5112085" y="524349"/>
            <a:ext cx="0" cy="2744740"/>
          </a:xfrm>
          <a:custGeom>
            <a:avLst/>
            <a:gdLst/>
            <a:ahLst/>
            <a:cxnLst/>
            <a:rect l="l" t="t" r="r" b="b"/>
            <a:pathLst>
              <a:path h="4526280">
                <a:moveTo>
                  <a:pt x="0" y="0"/>
                </a:moveTo>
                <a:lnTo>
                  <a:pt x="0" y="4525950"/>
                </a:lnTo>
              </a:path>
            </a:pathLst>
          </a:custGeom>
          <a:ln w="12046">
            <a:solidFill>
              <a:srgbClr val="B4B1A8"/>
            </a:solidFill>
          </a:ln>
        </p:spPr>
        <p:txBody>
          <a:bodyPr wrap="square" lIns="0" tIns="0" rIns="0" bIns="0" rtlCol="0"/>
          <a:lstStyle/>
          <a:p>
            <a:endParaRPr sz="1092"/>
          </a:p>
        </p:txBody>
      </p:sp>
      <p:sp>
        <p:nvSpPr>
          <p:cNvPr id="14" name="object 14"/>
          <p:cNvSpPr/>
          <p:nvPr/>
        </p:nvSpPr>
        <p:spPr>
          <a:xfrm>
            <a:off x="5112085" y="3445435"/>
            <a:ext cx="0" cy="132462"/>
          </a:xfrm>
          <a:custGeom>
            <a:avLst/>
            <a:gdLst/>
            <a:ahLst/>
            <a:cxnLst/>
            <a:rect l="l" t="t" r="r" b="b"/>
            <a:pathLst>
              <a:path h="218439">
                <a:moveTo>
                  <a:pt x="0" y="0"/>
                </a:moveTo>
                <a:lnTo>
                  <a:pt x="0" y="218410"/>
                </a:lnTo>
              </a:path>
            </a:pathLst>
          </a:custGeom>
          <a:ln w="12046">
            <a:solidFill>
              <a:srgbClr val="B4B1A8"/>
            </a:solidFill>
          </a:ln>
        </p:spPr>
        <p:txBody>
          <a:bodyPr wrap="square" lIns="0" tIns="0" rIns="0" bIns="0" rtlCol="0"/>
          <a:lstStyle/>
          <a:p>
            <a:endParaRPr sz="1092"/>
          </a:p>
        </p:txBody>
      </p:sp>
      <p:sp>
        <p:nvSpPr>
          <p:cNvPr id="15" name="object 15"/>
          <p:cNvSpPr/>
          <p:nvPr/>
        </p:nvSpPr>
        <p:spPr>
          <a:xfrm>
            <a:off x="5112085" y="3754426"/>
            <a:ext cx="0" cy="2435918"/>
          </a:xfrm>
          <a:custGeom>
            <a:avLst/>
            <a:gdLst/>
            <a:ahLst/>
            <a:cxnLst/>
            <a:rect l="l" t="t" r="r" b="b"/>
            <a:pathLst>
              <a:path h="4017009">
                <a:moveTo>
                  <a:pt x="0" y="0"/>
                </a:moveTo>
                <a:lnTo>
                  <a:pt x="0" y="4016483"/>
                </a:lnTo>
              </a:path>
            </a:pathLst>
          </a:custGeom>
          <a:ln w="12046">
            <a:solidFill>
              <a:srgbClr val="B4B1A8"/>
            </a:solidFill>
          </a:ln>
        </p:spPr>
        <p:txBody>
          <a:bodyPr wrap="square" lIns="0" tIns="0" rIns="0" bIns="0" rtlCol="0"/>
          <a:lstStyle/>
          <a:p>
            <a:endParaRPr sz="1092"/>
          </a:p>
        </p:txBody>
      </p:sp>
      <p:sp>
        <p:nvSpPr>
          <p:cNvPr id="16" name="object 16"/>
          <p:cNvSpPr/>
          <p:nvPr/>
        </p:nvSpPr>
        <p:spPr>
          <a:xfrm>
            <a:off x="5862785"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17" name="object 17"/>
          <p:cNvSpPr/>
          <p:nvPr/>
        </p:nvSpPr>
        <p:spPr>
          <a:xfrm>
            <a:off x="6606029"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18" name="object 18"/>
          <p:cNvSpPr/>
          <p:nvPr/>
        </p:nvSpPr>
        <p:spPr>
          <a:xfrm>
            <a:off x="7349176" y="524349"/>
            <a:ext cx="0" cy="1162509"/>
          </a:xfrm>
          <a:custGeom>
            <a:avLst/>
            <a:gdLst/>
            <a:ahLst/>
            <a:cxnLst/>
            <a:rect l="l" t="t" r="r" b="b"/>
            <a:pathLst>
              <a:path h="1917064">
                <a:moveTo>
                  <a:pt x="0" y="0"/>
                </a:moveTo>
                <a:lnTo>
                  <a:pt x="0" y="1916984"/>
                </a:lnTo>
              </a:path>
            </a:pathLst>
          </a:custGeom>
          <a:ln w="12046">
            <a:solidFill>
              <a:srgbClr val="B4B1A8"/>
            </a:solidFill>
          </a:ln>
        </p:spPr>
        <p:txBody>
          <a:bodyPr wrap="square" lIns="0" tIns="0" rIns="0" bIns="0" rtlCol="0"/>
          <a:lstStyle/>
          <a:p>
            <a:endParaRPr sz="1092"/>
          </a:p>
        </p:txBody>
      </p:sp>
      <p:sp>
        <p:nvSpPr>
          <p:cNvPr id="19" name="object 19"/>
          <p:cNvSpPr/>
          <p:nvPr/>
        </p:nvSpPr>
        <p:spPr>
          <a:xfrm>
            <a:off x="7349176" y="1863601"/>
            <a:ext cx="0" cy="4326585"/>
          </a:xfrm>
          <a:custGeom>
            <a:avLst/>
            <a:gdLst/>
            <a:ahLst/>
            <a:cxnLst/>
            <a:rect l="l" t="t" r="r" b="b"/>
            <a:pathLst>
              <a:path h="7134859">
                <a:moveTo>
                  <a:pt x="0" y="0"/>
                </a:moveTo>
                <a:lnTo>
                  <a:pt x="0" y="7134592"/>
                </a:lnTo>
              </a:path>
            </a:pathLst>
          </a:custGeom>
          <a:ln w="12046">
            <a:solidFill>
              <a:srgbClr val="B4B1A8"/>
            </a:solidFill>
          </a:ln>
        </p:spPr>
        <p:txBody>
          <a:bodyPr wrap="square" lIns="0" tIns="0" rIns="0" bIns="0" rtlCol="0"/>
          <a:lstStyle/>
          <a:p>
            <a:endParaRPr sz="1092"/>
          </a:p>
        </p:txBody>
      </p:sp>
      <p:sp>
        <p:nvSpPr>
          <p:cNvPr id="20" name="object 20"/>
          <p:cNvSpPr/>
          <p:nvPr/>
        </p:nvSpPr>
        <p:spPr>
          <a:xfrm>
            <a:off x="8092420"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1" name="object 21"/>
          <p:cNvSpPr/>
          <p:nvPr/>
        </p:nvSpPr>
        <p:spPr>
          <a:xfrm>
            <a:off x="8843120"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2" name="object 22"/>
          <p:cNvSpPr/>
          <p:nvPr/>
        </p:nvSpPr>
        <p:spPr>
          <a:xfrm>
            <a:off x="9586364" y="524349"/>
            <a:ext cx="0" cy="5665840"/>
          </a:xfrm>
          <a:custGeom>
            <a:avLst/>
            <a:gdLst/>
            <a:ahLst/>
            <a:cxnLst/>
            <a:rect l="l" t="t" r="r" b="b"/>
            <a:pathLst>
              <a:path h="9343390">
                <a:moveTo>
                  <a:pt x="0" y="0"/>
                </a:moveTo>
                <a:lnTo>
                  <a:pt x="0" y="9343119"/>
                </a:lnTo>
              </a:path>
            </a:pathLst>
          </a:custGeom>
          <a:ln w="12046">
            <a:solidFill>
              <a:srgbClr val="B4B1A8"/>
            </a:solidFill>
          </a:ln>
        </p:spPr>
        <p:txBody>
          <a:bodyPr wrap="square" lIns="0" tIns="0" rIns="0" bIns="0" rtlCol="0"/>
          <a:lstStyle/>
          <a:p>
            <a:endParaRPr sz="1092"/>
          </a:p>
        </p:txBody>
      </p:sp>
      <p:sp>
        <p:nvSpPr>
          <p:cNvPr id="23" name="object 23"/>
          <p:cNvSpPr/>
          <p:nvPr/>
        </p:nvSpPr>
        <p:spPr>
          <a:xfrm>
            <a:off x="5384370" y="5984021"/>
            <a:ext cx="4275757" cy="0"/>
          </a:xfrm>
          <a:custGeom>
            <a:avLst/>
            <a:gdLst/>
            <a:ahLst/>
            <a:cxnLst/>
            <a:rect l="l" t="t" r="r" b="b"/>
            <a:pathLst>
              <a:path w="7051040">
                <a:moveTo>
                  <a:pt x="0" y="0"/>
                </a:moveTo>
                <a:lnTo>
                  <a:pt x="7050558" y="0"/>
                </a:lnTo>
              </a:path>
            </a:pathLst>
          </a:custGeom>
          <a:ln w="12046">
            <a:solidFill>
              <a:srgbClr val="B4B1A8"/>
            </a:solidFill>
          </a:ln>
        </p:spPr>
        <p:txBody>
          <a:bodyPr wrap="square" lIns="0" tIns="0" rIns="0" bIns="0" rtlCol="0"/>
          <a:lstStyle/>
          <a:p>
            <a:endParaRPr sz="1092"/>
          </a:p>
        </p:txBody>
      </p:sp>
      <p:sp>
        <p:nvSpPr>
          <p:cNvPr id="24" name="object 24"/>
          <p:cNvSpPr/>
          <p:nvPr/>
        </p:nvSpPr>
        <p:spPr>
          <a:xfrm>
            <a:off x="3110692" y="5984021"/>
            <a:ext cx="2097447" cy="0"/>
          </a:xfrm>
          <a:custGeom>
            <a:avLst/>
            <a:gdLst/>
            <a:ahLst/>
            <a:cxnLst/>
            <a:rect l="l" t="t" r="r" b="b"/>
            <a:pathLst>
              <a:path w="3458845">
                <a:moveTo>
                  <a:pt x="0" y="0"/>
                </a:moveTo>
                <a:lnTo>
                  <a:pt x="3458325" y="0"/>
                </a:lnTo>
              </a:path>
            </a:pathLst>
          </a:custGeom>
          <a:ln w="12046">
            <a:solidFill>
              <a:srgbClr val="B4B1A8"/>
            </a:solidFill>
          </a:ln>
        </p:spPr>
        <p:txBody>
          <a:bodyPr wrap="square" lIns="0" tIns="0" rIns="0" bIns="0" rtlCol="0"/>
          <a:lstStyle/>
          <a:p>
            <a:endParaRPr sz="1092"/>
          </a:p>
        </p:txBody>
      </p:sp>
      <p:sp>
        <p:nvSpPr>
          <p:cNvPr id="25" name="object 25"/>
          <p:cNvSpPr/>
          <p:nvPr/>
        </p:nvSpPr>
        <p:spPr>
          <a:xfrm>
            <a:off x="4008235" y="4931826"/>
            <a:ext cx="5651978" cy="0"/>
          </a:xfrm>
          <a:custGeom>
            <a:avLst/>
            <a:gdLst/>
            <a:ahLst/>
            <a:cxnLst/>
            <a:rect l="l" t="t" r="r" b="b"/>
            <a:pathLst>
              <a:path w="9320530">
                <a:moveTo>
                  <a:pt x="0" y="0"/>
                </a:moveTo>
                <a:lnTo>
                  <a:pt x="9319906" y="0"/>
                </a:lnTo>
              </a:path>
            </a:pathLst>
          </a:custGeom>
          <a:ln w="12046">
            <a:solidFill>
              <a:srgbClr val="B4B1A8"/>
            </a:solidFill>
          </a:ln>
        </p:spPr>
        <p:txBody>
          <a:bodyPr wrap="square" lIns="0" tIns="0" rIns="0" bIns="0" rtlCol="0"/>
          <a:lstStyle/>
          <a:p>
            <a:endParaRPr sz="1092"/>
          </a:p>
        </p:txBody>
      </p:sp>
      <p:sp>
        <p:nvSpPr>
          <p:cNvPr id="26" name="object 26"/>
          <p:cNvSpPr/>
          <p:nvPr/>
        </p:nvSpPr>
        <p:spPr>
          <a:xfrm>
            <a:off x="3110692" y="4931826"/>
            <a:ext cx="721226" cy="0"/>
          </a:xfrm>
          <a:custGeom>
            <a:avLst/>
            <a:gdLst/>
            <a:ahLst/>
            <a:cxnLst/>
            <a:rect l="l" t="t" r="r" b="b"/>
            <a:pathLst>
              <a:path w="1189354">
                <a:moveTo>
                  <a:pt x="0" y="0"/>
                </a:moveTo>
                <a:lnTo>
                  <a:pt x="1188977" y="0"/>
                </a:lnTo>
              </a:path>
            </a:pathLst>
          </a:custGeom>
          <a:ln w="12046">
            <a:solidFill>
              <a:srgbClr val="B4B1A8"/>
            </a:solidFill>
          </a:ln>
        </p:spPr>
        <p:txBody>
          <a:bodyPr wrap="square" lIns="0" tIns="0" rIns="0" bIns="0" rtlCol="0"/>
          <a:lstStyle/>
          <a:p>
            <a:endParaRPr sz="1092"/>
          </a:p>
        </p:txBody>
      </p:sp>
      <p:sp>
        <p:nvSpPr>
          <p:cNvPr id="27" name="object 27"/>
          <p:cNvSpPr/>
          <p:nvPr/>
        </p:nvSpPr>
        <p:spPr>
          <a:xfrm>
            <a:off x="5296185" y="3879591"/>
            <a:ext cx="4363937" cy="0"/>
          </a:xfrm>
          <a:custGeom>
            <a:avLst/>
            <a:gdLst/>
            <a:ahLst/>
            <a:cxnLst/>
            <a:rect l="l" t="t" r="r" b="b"/>
            <a:pathLst>
              <a:path w="7196455">
                <a:moveTo>
                  <a:pt x="0" y="0"/>
                </a:moveTo>
                <a:lnTo>
                  <a:pt x="7195981" y="0"/>
                </a:lnTo>
              </a:path>
            </a:pathLst>
          </a:custGeom>
          <a:ln w="12046">
            <a:solidFill>
              <a:srgbClr val="B4B1A8"/>
            </a:solidFill>
          </a:ln>
        </p:spPr>
        <p:txBody>
          <a:bodyPr wrap="square" lIns="0" tIns="0" rIns="0" bIns="0" rtlCol="0"/>
          <a:lstStyle/>
          <a:p>
            <a:endParaRPr sz="1092"/>
          </a:p>
        </p:txBody>
      </p:sp>
      <p:sp>
        <p:nvSpPr>
          <p:cNvPr id="28" name="object 28"/>
          <p:cNvSpPr/>
          <p:nvPr/>
        </p:nvSpPr>
        <p:spPr>
          <a:xfrm>
            <a:off x="4906072" y="3879591"/>
            <a:ext cx="213711" cy="0"/>
          </a:xfrm>
          <a:custGeom>
            <a:avLst/>
            <a:gdLst/>
            <a:ahLst/>
            <a:cxnLst/>
            <a:rect l="l" t="t" r="r" b="b"/>
            <a:pathLst>
              <a:path w="352425">
                <a:moveTo>
                  <a:pt x="0" y="0"/>
                </a:moveTo>
                <a:lnTo>
                  <a:pt x="352186" y="0"/>
                </a:lnTo>
              </a:path>
            </a:pathLst>
          </a:custGeom>
          <a:ln w="12046">
            <a:solidFill>
              <a:srgbClr val="B4B1A8"/>
            </a:solidFill>
          </a:ln>
        </p:spPr>
        <p:txBody>
          <a:bodyPr wrap="square" lIns="0" tIns="0" rIns="0" bIns="0" rtlCol="0"/>
          <a:lstStyle/>
          <a:p>
            <a:endParaRPr sz="1092"/>
          </a:p>
        </p:txBody>
      </p:sp>
      <p:sp>
        <p:nvSpPr>
          <p:cNvPr id="29" name="object 29"/>
          <p:cNvSpPr/>
          <p:nvPr/>
        </p:nvSpPr>
        <p:spPr>
          <a:xfrm>
            <a:off x="3110692" y="3879591"/>
            <a:ext cx="1111296" cy="0"/>
          </a:xfrm>
          <a:custGeom>
            <a:avLst/>
            <a:gdLst/>
            <a:ahLst/>
            <a:cxnLst/>
            <a:rect l="l" t="t" r="r" b="b"/>
            <a:pathLst>
              <a:path w="1832609">
                <a:moveTo>
                  <a:pt x="0" y="0"/>
                </a:moveTo>
                <a:lnTo>
                  <a:pt x="1832301" y="0"/>
                </a:lnTo>
              </a:path>
            </a:pathLst>
          </a:custGeom>
          <a:ln w="12046">
            <a:solidFill>
              <a:srgbClr val="B4B1A8"/>
            </a:solidFill>
          </a:ln>
        </p:spPr>
        <p:txBody>
          <a:bodyPr wrap="square" lIns="0" tIns="0" rIns="0" bIns="0" rtlCol="0"/>
          <a:lstStyle/>
          <a:p>
            <a:endParaRPr sz="1092"/>
          </a:p>
        </p:txBody>
      </p:sp>
      <p:sp>
        <p:nvSpPr>
          <p:cNvPr id="30" name="object 30"/>
          <p:cNvSpPr/>
          <p:nvPr/>
        </p:nvSpPr>
        <p:spPr>
          <a:xfrm>
            <a:off x="6547056" y="2827455"/>
            <a:ext cx="3112862" cy="0"/>
          </a:xfrm>
          <a:custGeom>
            <a:avLst/>
            <a:gdLst/>
            <a:ahLst/>
            <a:cxnLst/>
            <a:rect l="l" t="t" r="r" b="b"/>
            <a:pathLst>
              <a:path w="5133340">
                <a:moveTo>
                  <a:pt x="0" y="0"/>
                </a:moveTo>
                <a:lnTo>
                  <a:pt x="5133202" y="0"/>
                </a:lnTo>
              </a:path>
            </a:pathLst>
          </a:custGeom>
          <a:ln w="12046">
            <a:solidFill>
              <a:srgbClr val="B4B1A8"/>
            </a:solidFill>
          </a:ln>
        </p:spPr>
        <p:txBody>
          <a:bodyPr wrap="square" lIns="0" tIns="0" rIns="0" bIns="0" rtlCol="0"/>
          <a:lstStyle/>
          <a:p>
            <a:endParaRPr sz="1092"/>
          </a:p>
        </p:txBody>
      </p:sp>
      <p:sp>
        <p:nvSpPr>
          <p:cNvPr id="31" name="object 31"/>
          <p:cNvSpPr/>
          <p:nvPr/>
        </p:nvSpPr>
        <p:spPr>
          <a:xfrm>
            <a:off x="5737698" y="2827455"/>
            <a:ext cx="478250" cy="0"/>
          </a:xfrm>
          <a:custGeom>
            <a:avLst/>
            <a:gdLst/>
            <a:ahLst/>
            <a:cxnLst/>
            <a:rect l="l" t="t" r="r" b="b"/>
            <a:pathLst>
              <a:path w="788670">
                <a:moveTo>
                  <a:pt x="0" y="0"/>
                </a:moveTo>
                <a:lnTo>
                  <a:pt x="788618" y="0"/>
                </a:lnTo>
              </a:path>
            </a:pathLst>
          </a:custGeom>
          <a:ln w="12046">
            <a:solidFill>
              <a:srgbClr val="B4B1A8"/>
            </a:solidFill>
          </a:ln>
        </p:spPr>
        <p:txBody>
          <a:bodyPr wrap="square" lIns="0" tIns="0" rIns="0" bIns="0" rtlCol="0"/>
          <a:lstStyle/>
          <a:p>
            <a:endParaRPr sz="1092"/>
          </a:p>
        </p:txBody>
      </p:sp>
      <p:sp>
        <p:nvSpPr>
          <p:cNvPr id="32" name="object 32"/>
          <p:cNvSpPr/>
          <p:nvPr/>
        </p:nvSpPr>
        <p:spPr>
          <a:xfrm>
            <a:off x="3110691" y="2827455"/>
            <a:ext cx="2450551" cy="0"/>
          </a:xfrm>
          <a:custGeom>
            <a:avLst/>
            <a:gdLst/>
            <a:ahLst/>
            <a:cxnLst/>
            <a:rect l="l" t="t" r="r" b="b"/>
            <a:pathLst>
              <a:path w="4041140">
                <a:moveTo>
                  <a:pt x="0" y="0"/>
                </a:moveTo>
                <a:lnTo>
                  <a:pt x="4040989" y="0"/>
                </a:lnTo>
              </a:path>
            </a:pathLst>
          </a:custGeom>
          <a:ln w="12046">
            <a:solidFill>
              <a:srgbClr val="B4B1A8"/>
            </a:solidFill>
          </a:ln>
        </p:spPr>
        <p:txBody>
          <a:bodyPr wrap="square" lIns="0" tIns="0" rIns="0" bIns="0" rtlCol="0"/>
          <a:lstStyle/>
          <a:p>
            <a:endParaRPr sz="1092"/>
          </a:p>
        </p:txBody>
      </p:sp>
      <p:sp>
        <p:nvSpPr>
          <p:cNvPr id="33" name="object 33"/>
          <p:cNvSpPr/>
          <p:nvPr/>
        </p:nvSpPr>
        <p:spPr>
          <a:xfrm>
            <a:off x="7378682" y="1775220"/>
            <a:ext cx="2281508" cy="0"/>
          </a:xfrm>
          <a:custGeom>
            <a:avLst/>
            <a:gdLst/>
            <a:ahLst/>
            <a:cxnLst/>
            <a:rect l="l" t="t" r="r" b="b"/>
            <a:pathLst>
              <a:path w="3762375">
                <a:moveTo>
                  <a:pt x="0" y="0"/>
                </a:moveTo>
                <a:lnTo>
                  <a:pt x="3761790" y="0"/>
                </a:lnTo>
              </a:path>
            </a:pathLst>
          </a:custGeom>
          <a:ln w="12046">
            <a:solidFill>
              <a:srgbClr val="B4B1A8"/>
            </a:solidFill>
          </a:ln>
        </p:spPr>
        <p:txBody>
          <a:bodyPr wrap="square" lIns="0" tIns="0" rIns="0" bIns="0" rtlCol="0"/>
          <a:lstStyle/>
          <a:p>
            <a:endParaRPr sz="1092"/>
          </a:p>
        </p:txBody>
      </p:sp>
      <p:sp>
        <p:nvSpPr>
          <p:cNvPr id="34" name="object 34"/>
          <p:cNvSpPr/>
          <p:nvPr/>
        </p:nvSpPr>
        <p:spPr>
          <a:xfrm>
            <a:off x="3110691" y="1775220"/>
            <a:ext cx="4091696" cy="0"/>
          </a:xfrm>
          <a:custGeom>
            <a:avLst/>
            <a:gdLst/>
            <a:ahLst/>
            <a:cxnLst/>
            <a:rect l="l" t="t" r="r" b="b"/>
            <a:pathLst>
              <a:path w="6747509">
                <a:moveTo>
                  <a:pt x="0" y="0"/>
                </a:moveTo>
                <a:lnTo>
                  <a:pt x="6747093" y="0"/>
                </a:lnTo>
              </a:path>
            </a:pathLst>
          </a:custGeom>
          <a:ln w="12046">
            <a:solidFill>
              <a:srgbClr val="B4B1A8"/>
            </a:solidFill>
          </a:ln>
        </p:spPr>
        <p:txBody>
          <a:bodyPr wrap="square" lIns="0" tIns="0" rIns="0" bIns="0" rtlCol="0"/>
          <a:lstStyle/>
          <a:p>
            <a:endParaRPr sz="1092"/>
          </a:p>
        </p:txBody>
      </p:sp>
      <p:sp>
        <p:nvSpPr>
          <p:cNvPr id="35" name="object 35"/>
          <p:cNvSpPr/>
          <p:nvPr/>
        </p:nvSpPr>
        <p:spPr>
          <a:xfrm>
            <a:off x="8659078" y="722985"/>
            <a:ext cx="1000782" cy="0"/>
          </a:xfrm>
          <a:custGeom>
            <a:avLst/>
            <a:gdLst/>
            <a:ahLst/>
            <a:cxnLst/>
            <a:rect l="l" t="t" r="r" b="b"/>
            <a:pathLst>
              <a:path w="1650365">
                <a:moveTo>
                  <a:pt x="0" y="0"/>
                </a:moveTo>
                <a:lnTo>
                  <a:pt x="1650320" y="0"/>
                </a:lnTo>
              </a:path>
            </a:pathLst>
          </a:custGeom>
          <a:ln w="12046">
            <a:solidFill>
              <a:srgbClr val="B4B1A8"/>
            </a:solidFill>
          </a:ln>
        </p:spPr>
        <p:txBody>
          <a:bodyPr wrap="square" lIns="0" tIns="0" rIns="0" bIns="0" rtlCol="0"/>
          <a:lstStyle/>
          <a:p>
            <a:endParaRPr sz="1092"/>
          </a:p>
        </p:txBody>
      </p:sp>
      <p:sp>
        <p:nvSpPr>
          <p:cNvPr id="36" name="object 36"/>
          <p:cNvSpPr/>
          <p:nvPr/>
        </p:nvSpPr>
        <p:spPr>
          <a:xfrm>
            <a:off x="3110692" y="722985"/>
            <a:ext cx="5372036" cy="0"/>
          </a:xfrm>
          <a:custGeom>
            <a:avLst/>
            <a:gdLst/>
            <a:ahLst/>
            <a:cxnLst/>
            <a:rect l="l" t="t" r="r" b="b"/>
            <a:pathLst>
              <a:path w="8858885">
                <a:moveTo>
                  <a:pt x="0" y="0"/>
                </a:moveTo>
                <a:lnTo>
                  <a:pt x="8858563" y="0"/>
                </a:lnTo>
              </a:path>
            </a:pathLst>
          </a:custGeom>
          <a:ln w="12046">
            <a:solidFill>
              <a:srgbClr val="B4B1A8"/>
            </a:solidFill>
          </a:ln>
        </p:spPr>
        <p:txBody>
          <a:bodyPr wrap="square" lIns="0" tIns="0" rIns="0" bIns="0" rtlCol="0"/>
          <a:lstStyle/>
          <a:p>
            <a:endParaRPr sz="1092"/>
          </a:p>
        </p:txBody>
      </p:sp>
      <p:sp>
        <p:nvSpPr>
          <p:cNvPr id="37" name="object 37"/>
          <p:cNvSpPr/>
          <p:nvPr/>
        </p:nvSpPr>
        <p:spPr>
          <a:xfrm>
            <a:off x="3566741" y="4740370"/>
            <a:ext cx="118215" cy="176745"/>
          </a:xfrm>
          <a:custGeom>
            <a:avLst/>
            <a:gdLst/>
            <a:ahLst/>
            <a:cxnLst/>
            <a:rect l="l" t="t" r="r" b="b"/>
            <a:pathLst>
              <a:path w="194945" h="291465">
                <a:moveTo>
                  <a:pt x="0" y="291137"/>
                </a:moveTo>
                <a:lnTo>
                  <a:pt x="194437" y="291137"/>
                </a:lnTo>
                <a:lnTo>
                  <a:pt x="194437" y="0"/>
                </a:lnTo>
                <a:lnTo>
                  <a:pt x="0" y="0"/>
                </a:lnTo>
                <a:lnTo>
                  <a:pt x="0" y="291137"/>
                </a:lnTo>
                <a:close/>
              </a:path>
            </a:pathLst>
          </a:custGeom>
          <a:solidFill>
            <a:srgbClr val="0000FF"/>
          </a:solidFill>
        </p:spPr>
        <p:txBody>
          <a:bodyPr wrap="square" lIns="0" tIns="0" rIns="0" bIns="0" rtlCol="0"/>
          <a:lstStyle/>
          <a:p>
            <a:endParaRPr sz="1092"/>
          </a:p>
        </p:txBody>
      </p:sp>
      <p:sp>
        <p:nvSpPr>
          <p:cNvPr id="38" name="object 38"/>
          <p:cNvSpPr/>
          <p:nvPr/>
        </p:nvSpPr>
        <p:spPr>
          <a:xfrm>
            <a:off x="3566741"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39" name="object 39"/>
          <p:cNvSpPr/>
          <p:nvPr/>
        </p:nvSpPr>
        <p:spPr>
          <a:xfrm>
            <a:off x="4280460" y="4004777"/>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0" name="object 40"/>
          <p:cNvSpPr/>
          <p:nvPr/>
        </p:nvSpPr>
        <p:spPr>
          <a:xfrm>
            <a:off x="383168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41" name="object 41"/>
          <p:cNvSpPr/>
          <p:nvPr/>
        </p:nvSpPr>
        <p:spPr>
          <a:xfrm>
            <a:off x="383168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2" name="object 42"/>
          <p:cNvSpPr/>
          <p:nvPr/>
        </p:nvSpPr>
        <p:spPr>
          <a:xfrm>
            <a:off x="6753069"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43" name="object 43"/>
          <p:cNvSpPr/>
          <p:nvPr/>
        </p:nvSpPr>
        <p:spPr>
          <a:xfrm>
            <a:off x="6753069"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4" name="object 44"/>
          <p:cNvSpPr/>
          <p:nvPr/>
        </p:nvSpPr>
        <p:spPr>
          <a:xfrm>
            <a:off x="5053456" y="3577879"/>
            <a:ext cx="88180" cy="176745"/>
          </a:xfrm>
          <a:custGeom>
            <a:avLst/>
            <a:gdLst/>
            <a:ahLst/>
            <a:cxnLst/>
            <a:rect l="l" t="t" r="r" b="b"/>
            <a:pathLst>
              <a:path w="145415" h="291464">
                <a:moveTo>
                  <a:pt x="0" y="291137"/>
                </a:moveTo>
                <a:lnTo>
                  <a:pt x="145342" y="291137"/>
                </a:lnTo>
                <a:lnTo>
                  <a:pt x="145342" y="0"/>
                </a:lnTo>
                <a:lnTo>
                  <a:pt x="0" y="0"/>
                </a:lnTo>
                <a:lnTo>
                  <a:pt x="0" y="291137"/>
                </a:lnTo>
                <a:close/>
              </a:path>
            </a:pathLst>
          </a:custGeom>
          <a:solidFill>
            <a:srgbClr val="0000FF"/>
          </a:solidFill>
        </p:spPr>
        <p:txBody>
          <a:bodyPr wrap="square" lIns="0" tIns="0" rIns="0" bIns="0" rtlCol="0"/>
          <a:lstStyle/>
          <a:p>
            <a:endParaRPr sz="1092"/>
          </a:p>
        </p:txBody>
      </p:sp>
      <p:sp>
        <p:nvSpPr>
          <p:cNvPr id="45" name="object 45"/>
          <p:cNvSpPr/>
          <p:nvPr/>
        </p:nvSpPr>
        <p:spPr>
          <a:xfrm>
            <a:off x="4965045"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6" name="object 46"/>
          <p:cNvSpPr/>
          <p:nvPr/>
        </p:nvSpPr>
        <p:spPr>
          <a:xfrm>
            <a:off x="4906072" y="3577879"/>
            <a:ext cx="147479" cy="176745"/>
          </a:xfrm>
          <a:custGeom>
            <a:avLst/>
            <a:gdLst/>
            <a:ahLst/>
            <a:cxnLst/>
            <a:rect l="l" t="t" r="r" b="b"/>
            <a:pathLst>
              <a:path w="243204" h="291464">
                <a:moveTo>
                  <a:pt x="0" y="291137"/>
                </a:moveTo>
                <a:lnTo>
                  <a:pt x="243046" y="291137"/>
                </a:lnTo>
                <a:lnTo>
                  <a:pt x="243046" y="0"/>
                </a:lnTo>
                <a:lnTo>
                  <a:pt x="0" y="0"/>
                </a:lnTo>
                <a:lnTo>
                  <a:pt x="0" y="291137"/>
                </a:lnTo>
                <a:close/>
              </a:path>
            </a:pathLst>
          </a:custGeom>
          <a:solidFill>
            <a:srgbClr val="0000FF"/>
          </a:solidFill>
        </p:spPr>
        <p:txBody>
          <a:bodyPr wrap="square" lIns="0" tIns="0" rIns="0" bIns="0" rtlCol="0"/>
          <a:lstStyle/>
          <a:p>
            <a:endParaRPr sz="1092"/>
          </a:p>
        </p:txBody>
      </p:sp>
      <p:sp>
        <p:nvSpPr>
          <p:cNvPr id="47" name="object 47"/>
          <p:cNvSpPr/>
          <p:nvPr/>
        </p:nvSpPr>
        <p:spPr>
          <a:xfrm>
            <a:off x="4876664"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48" name="object 48"/>
          <p:cNvSpPr/>
          <p:nvPr/>
        </p:nvSpPr>
        <p:spPr>
          <a:xfrm>
            <a:off x="4758954"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49" name="object 49"/>
          <p:cNvSpPr/>
          <p:nvPr/>
        </p:nvSpPr>
        <p:spPr>
          <a:xfrm>
            <a:off x="4758954"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0" name="object 50"/>
          <p:cNvSpPr/>
          <p:nvPr/>
        </p:nvSpPr>
        <p:spPr>
          <a:xfrm>
            <a:off x="4523533"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1" name="object 51"/>
          <p:cNvSpPr/>
          <p:nvPr/>
        </p:nvSpPr>
        <p:spPr>
          <a:xfrm>
            <a:off x="3566741" y="5057011"/>
            <a:ext cx="59300" cy="176745"/>
          </a:xfrm>
          <a:custGeom>
            <a:avLst/>
            <a:gdLst/>
            <a:ahLst/>
            <a:cxnLst/>
            <a:rect l="l" t="t" r="r" b="b"/>
            <a:pathLst>
              <a:path w="97789" h="291465">
                <a:moveTo>
                  <a:pt x="0" y="291137"/>
                </a:moveTo>
                <a:lnTo>
                  <a:pt x="97218" y="291137"/>
                </a:lnTo>
                <a:lnTo>
                  <a:pt x="97218" y="0"/>
                </a:lnTo>
                <a:lnTo>
                  <a:pt x="0" y="0"/>
                </a:lnTo>
                <a:lnTo>
                  <a:pt x="0" y="291137"/>
                </a:lnTo>
                <a:close/>
              </a:path>
            </a:pathLst>
          </a:custGeom>
          <a:solidFill>
            <a:srgbClr val="0000FF"/>
          </a:solidFill>
        </p:spPr>
        <p:txBody>
          <a:bodyPr wrap="square" lIns="0" tIns="0" rIns="0" bIns="0" rtlCol="0"/>
          <a:lstStyle/>
          <a:p>
            <a:endParaRPr sz="1092"/>
          </a:p>
        </p:txBody>
      </p:sp>
      <p:sp>
        <p:nvSpPr>
          <p:cNvPr id="52" name="object 52"/>
          <p:cNvSpPr/>
          <p:nvPr/>
        </p:nvSpPr>
        <p:spPr>
          <a:xfrm>
            <a:off x="3566741"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3" name="object 53"/>
          <p:cNvSpPr/>
          <p:nvPr/>
        </p:nvSpPr>
        <p:spPr>
          <a:xfrm>
            <a:off x="4817710" y="4387317"/>
            <a:ext cx="177130" cy="110514"/>
          </a:xfrm>
          <a:custGeom>
            <a:avLst/>
            <a:gdLst/>
            <a:ahLst/>
            <a:cxnLst/>
            <a:rect l="l" t="t" r="r" b="b"/>
            <a:pathLst>
              <a:path w="292100" h="182245">
                <a:moveTo>
                  <a:pt x="0" y="181981"/>
                </a:moveTo>
                <a:lnTo>
                  <a:pt x="291542" y="181981"/>
                </a:lnTo>
                <a:lnTo>
                  <a:pt x="291542" y="0"/>
                </a:lnTo>
                <a:lnTo>
                  <a:pt x="0" y="0"/>
                </a:lnTo>
                <a:lnTo>
                  <a:pt x="0" y="181981"/>
                </a:lnTo>
                <a:close/>
              </a:path>
            </a:pathLst>
          </a:custGeom>
          <a:solidFill>
            <a:srgbClr val="0000FF"/>
          </a:solidFill>
        </p:spPr>
        <p:txBody>
          <a:bodyPr wrap="square" lIns="0" tIns="0" rIns="0" bIns="0" rtlCol="0"/>
          <a:lstStyle/>
          <a:p>
            <a:endParaRPr sz="1092"/>
          </a:p>
        </p:txBody>
      </p:sp>
      <p:sp>
        <p:nvSpPr>
          <p:cNvPr id="54" name="object 54"/>
          <p:cNvSpPr/>
          <p:nvPr/>
        </p:nvSpPr>
        <p:spPr>
          <a:xfrm>
            <a:off x="4817710"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55" name="object 55"/>
          <p:cNvSpPr/>
          <p:nvPr/>
        </p:nvSpPr>
        <p:spPr>
          <a:xfrm>
            <a:off x="4221801" y="3791181"/>
            <a:ext cx="29650" cy="177130"/>
          </a:xfrm>
          <a:custGeom>
            <a:avLst/>
            <a:gdLst/>
            <a:ahLst/>
            <a:cxnLst/>
            <a:rect l="l" t="t" r="r" b="b"/>
            <a:pathLst>
              <a:path w="48895" h="292100">
                <a:moveTo>
                  <a:pt x="0" y="291542"/>
                </a:moveTo>
                <a:lnTo>
                  <a:pt x="48690" y="291542"/>
                </a:lnTo>
                <a:lnTo>
                  <a:pt x="48690" y="0"/>
                </a:lnTo>
                <a:lnTo>
                  <a:pt x="0" y="0"/>
                </a:lnTo>
                <a:lnTo>
                  <a:pt x="0" y="291542"/>
                </a:lnTo>
                <a:close/>
              </a:path>
            </a:pathLst>
          </a:custGeom>
          <a:solidFill>
            <a:srgbClr val="0000FF"/>
          </a:solidFill>
        </p:spPr>
        <p:txBody>
          <a:bodyPr wrap="square" lIns="0" tIns="0" rIns="0" bIns="0" rtlCol="0"/>
          <a:lstStyle/>
          <a:p>
            <a:endParaRPr sz="1092"/>
          </a:p>
        </p:txBody>
      </p:sp>
      <p:sp>
        <p:nvSpPr>
          <p:cNvPr id="56" name="object 56"/>
          <p:cNvSpPr/>
          <p:nvPr/>
        </p:nvSpPr>
        <p:spPr>
          <a:xfrm>
            <a:off x="4221801"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7" name="object 57"/>
          <p:cNvSpPr/>
          <p:nvPr/>
        </p:nvSpPr>
        <p:spPr>
          <a:xfrm>
            <a:off x="5561151"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58" name="object 58"/>
          <p:cNvSpPr/>
          <p:nvPr/>
        </p:nvSpPr>
        <p:spPr>
          <a:xfrm>
            <a:off x="5561151"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59" name="object 59"/>
          <p:cNvSpPr/>
          <p:nvPr/>
        </p:nvSpPr>
        <p:spPr>
          <a:xfrm>
            <a:off x="5413816"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0" name="object 60"/>
          <p:cNvSpPr/>
          <p:nvPr/>
        </p:nvSpPr>
        <p:spPr>
          <a:xfrm>
            <a:off x="5413817"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1" name="object 61"/>
          <p:cNvSpPr/>
          <p:nvPr/>
        </p:nvSpPr>
        <p:spPr>
          <a:xfrm>
            <a:off x="3831688" y="484346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62" name="object 62"/>
          <p:cNvSpPr/>
          <p:nvPr/>
        </p:nvSpPr>
        <p:spPr>
          <a:xfrm>
            <a:off x="3831688" y="484346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3" name="object 63"/>
          <p:cNvSpPr/>
          <p:nvPr/>
        </p:nvSpPr>
        <p:spPr>
          <a:xfrm>
            <a:off x="4729527" y="4107773"/>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64" name="object 64"/>
          <p:cNvSpPr/>
          <p:nvPr/>
        </p:nvSpPr>
        <p:spPr>
          <a:xfrm>
            <a:off x="4729527" y="4107773"/>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5" name="object 65"/>
          <p:cNvSpPr/>
          <p:nvPr/>
        </p:nvSpPr>
        <p:spPr>
          <a:xfrm>
            <a:off x="5921542"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6" name="object 66"/>
          <p:cNvSpPr/>
          <p:nvPr/>
        </p:nvSpPr>
        <p:spPr>
          <a:xfrm>
            <a:off x="5921542" y="2525743"/>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7" name="object 67"/>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68" name="object 68"/>
          <p:cNvSpPr/>
          <p:nvPr/>
        </p:nvSpPr>
        <p:spPr>
          <a:xfrm>
            <a:off x="4074467"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69" name="object 69"/>
          <p:cNvSpPr/>
          <p:nvPr/>
        </p:nvSpPr>
        <p:spPr>
          <a:xfrm>
            <a:off x="4074467"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0" name="object 70"/>
          <p:cNvSpPr/>
          <p:nvPr/>
        </p:nvSpPr>
        <p:spPr>
          <a:xfrm>
            <a:off x="3206145" y="5160008"/>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71" name="object 71"/>
          <p:cNvSpPr/>
          <p:nvPr/>
        </p:nvSpPr>
        <p:spPr>
          <a:xfrm>
            <a:off x="3206145" y="5160008"/>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2" name="object 72"/>
          <p:cNvSpPr/>
          <p:nvPr/>
        </p:nvSpPr>
        <p:spPr>
          <a:xfrm>
            <a:off x="4457252" y="3894177"/>
            <a:ext cx="29650" cy="110899"/>
          </a:xfrm>
          <a:custGeom>
            <a:avLst/>
            <a:gdLst/>
            <a:ahLst/>
            <a:cxnLst/>
            <a:rect l="l" t="t" r="r" b="b"/>
            <a:pathLst>
              <a:path w="48895" h="182879">
                <a:moveTo>
                  <a:pt x="0" y="182385"/>
                </a:moveTo>
                <a:lnTo>
                  <a:pt x="48690" y="182385"/>
                </a:lnTo>
                <a:lnTo>
                  <a:pt x="48690" y="0"/>
                </a:lnTo>
                <a:lnTo>
                  <a:pt x="0" y="0"/>
                </a:lnTo>
                <a:lnTo>
                  <a:pt x="0" y="182385"/>
                </a:lnTo>
                <a:close/>
              </a:path>
            </a:pathLst>
          </a:custGeom>
          <a:solidFill>
            <a:srgbClr val="0000FF"/>
          </a:solidFill>
        </p:spPr>
        <p:txBody>
          <a:bodyPr wrap="square" lIns="0" tIns="0" rIns="0" bIns="0" rtlCol="0"/>
          <a:lstStyle/>
          <a:p>
            <a:endParaRPr sz="1092"/>
          </a:p>
        </p:txBody>
      </p:sp>
      <p:sp>
        <p:nvSpPr>
          <p:cNvPr id="73" name="object 73"/>
          <p:cNvSpPr/>
          <p:nvPr/>
        </p:nvSpPr>
        <p:spPr>
          <a:xfrm>
            <a:off x="4309985"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74" name="object 74"/>
          <p:cNvSpPr/>
          <p:nvPr/>
        </p:nvSpPr>
        <p:spPr>
          <a:xfrm>
            <a:off x="7202135" y="1686809"/>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75" name="object 75"/>
          <p:cNvSpPr/>
          <p:nvPr/>
        </p:nvSpPr>
        <p:spPr>
          <a:xfrm>
            <a:off x="7202135" y="1686809"/>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76" name="object 76"/>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7" name="object 77"/>
          <p:cNvSpPr/>
          <p:nvPr/>
        </p:nvSpPr>
        <p:spPr>
          <a:xfrm>
            <a:off x="3242919" y="526300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78" name="object 78"/>
          <p:cNvSpPr/>
          <p:nvPr/>
        </p:nvSpPr>
        <p:spPr>
          <a:xfrm>
            <a:off x="3242919" y="526300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79" name="object 79"/>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0" name="object 80"/>
          <p:cNvSpPr/>
          <p:nvPr/>
        </p:nvSpPr>
        <p:spPr>
          <a:xfrm>
            <a:off x="4427873" y="3791181"/>
            <a:ext cx="95881" cy="177130"/>
          </a:xfrm>
          <a:custGeom>
            <a:avLst/>
            <a:gdLst/>
            <a:ahLst/>
            <a:cxnLst/>
            <a:rect l="l" t="t" r="r" b="b"/>
            <a:pathLst>
              <a:path w="158115" h="292100">
                <a:moveTo>
                  <a:pt x="0" y="291542"/>
                </a:moveTo>
                <a:lnTo>
                  <a:pt x="157749" y="291542"/>
                </a:lnTo>
                <a:lnTo>
                  <a:pt x="157749" y="0"/>
                </a:lnTo>
                <a:lnTo>
                  <a:pt x="0" y="0"/>
                </a:lnTo>
                <a:lnTo>
                  <a:pt x="0" y="291542"/>
                </a:lnTo>
                <a:close/>
              </a:path>
            </a:pathLst>
          </a:custGeom>
          <a:solidFill>
            <a:srgbClr val="0000FF"/>
          </a:solidFill>
        </p:spPr>
        <p:txBody>
          <a:bodyPr wrap="square" lIns="0" tIns="0" rIns="0" bIns="0" rtlCol="0"/>
          <a:lstStyle/>
          <a:p>
            <a:endParaRPr sz="1092"/>
          </a:p>
        </p:txBody>
      </p:sp>
      <p:sp>
        <p:nvSpPr>
          <p:cNvPr id="81" name="object 81"/>
          <p:cNvSpPr/>
          <p:nvPr/>
        </p:nvSpPr>
        <p:spPr>
          <a:xfrm>
            <a:off x="439836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82" name="object 82"/>
          <p:cNvSpPr/>
          <p:nvPr/>
        </p:nvSpPr>
        <p:spPr>
          <a:xfrm>
            <a:off x="6098304"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83" name="object 83"/>
          <p:cNvSpPr/>
          <p:nvPr/>
        </p:nvSpPr>
        <p:spPr>
          <a:xfrm>
            <a:off x="6098304"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4" name="object 84"/>
          <p:cNvSpPr/>
          <p:nvPr/>
        </p:nvSpPr>
        <p:spPr>
          <a:xfrm>
            <a:off x="9380272" y="252574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85" name="object 85"/>
          <p:cNvSpPr/>
          <p:nvPr/>
        </p:nvSpPr>
        <p:spPr>
          <a:xfrm>
            <a:off x="9380272" y="252574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6" name="object 86"/>
          <p:cNvSpPr/>
          <p:nvPr/>
        </p:nvSpPr>
        <p:spPr>
          <a:xfrm>
            <a:off x="4251258" y="4630114"/>
            <a:ext cx="29265" cy="176745"/>
          </a:xfrm>
          <a:custGeom>
            <a:avLst/>
            <a:gdLst/>
            <a:ahLst/>
            <a:cxnLst/>
            <a:rect l="l" t="t" r="r" b="b"/>
            <a:pathLst>
              <a:path w="48259" h="291465">
                <a:moveTo>
                  <a:pt x="0" y="291137"/>
                </a:moveTo>
                <a:lnTo>
                  <a:pt x="48156" y="291137"/>
                </a:lnTo>
                <a:lnTo>
                  <a:pt x="48156" y="0"/>
                </a:lnTo>
                <a:lnTo>
                  <a:pt x="0" y="0"/>
                </a:lnTo>
                <a:lnTo>
                  <a:pt x="0" y="291137"/>
                </a:lnTo>
                <a:close/>
              </a:path>
            </a:pathLst>
          </a:custGeom>
          <a:solidFill>
            <a:srgbClr val="0000FF"/>
          </a:solidFill>
        </p:spPr>
        <p:txBody>
          <a:bodyPr wrap="square" lIns="0" tIns="0" rIns="0" bIns="0" rtlCol="0"/>
          <a:lstStyle/>
          <a:p>
            <a:endParaRPr sz="1092"/>
          </a:p>
        </p:txBody>
      </p:sp>
      <p:sp>
        <p:nvSpPr>
          <p:cNvPr id="87" name="object 87"/>
          <p:cNvSpPr/>
          <p:nvPr/>
        </p:nvSpPr>
        <p:spPr>
          <a:xfrm>
            <a:off x="4133421" y="463011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88" name="object 88"/>
          <p:cNvSpPr/>
          <p:nvPr/>
        </p:nvSpPr>
        <p:spPr>
          <a:xfrm>
            <a:off x="5119639"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89" name="object 89"/>
          <p:cNvSpPr/>
          <p:nvPr/>
        </p:nvSpPr>
        <p:spPr>
          <a:xfrm>
            <a:off x="5119639"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90" name="object 90"/>
          <p:cNvSpPr/>
          <p:nvPr/>
        </p:nvSpPr>
        <p:spPr>
          <a:xfrm>
            <a:off x="5178298" y="3055538"/>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91" name="object 91"/>
          <p:cNvSpPr/>
          <p:nvPr/>
        </p:nvSpPr>
        <p:spPr>
          <a:xfrm>
            <a:off x="5178298" y="3055538"/>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2" name="object 92"/>
          <p:cNvSpPr/>
          <p:nvPr/>
        </p:nvSpPr>
        <p:spPr>
          <a:xfrm>
            <a:off x="3772833"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93" name="object 93"/>
          <p:cNvSpPr/>
          <p:nvPr/>
        </p:nvSpPr>
        <p:spPr>
          <a:xfrm>
            <a:off x="3772833" y="4107773"/>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4" name="object 94"/>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5" name="object 95"/>
          <p:cNvSpPr/>
          <p:nvPr/>
        </p:nvSpPr>
        <p:spPr>
          <a:xfrm>
            <a:off x="3449168" y="5057011"/>
            <a:ext cx="58915" cy="176745"/>
          </a:xfrm>
          <a:custGeom>
            <a:avLst/>
            <a:gdLst/>
            <a:ahLst/>
            <a:cxnLst/>
            <a:rect l="l" t="t" r="r" b="b"/>
            <a:pathLst>
              <a:path w="97154" h="291465">
                <a:moveTo>
                  <a:pt x="0" y="291137"/>
                </a:moveTo>
                <a:lnTo>
                  <a:pt x="96781" y="291137"/>
                </a:lnTo>
                <a:lnTo>
                  <a:pt x="96781" y="0"/>
                </a:lnTo>
                <a:lnTo>
                  <a:pt x="0" y="0"/>
                </a:lnTo>
                <a:lnTo>
                  <a:pt x="0" y="291137"/>
                </a:lnTo>
                <a:close/>
              </a:path>
            </a:pathLst>
          </a:custGeom>
          <a:solidFill>
            <a:srgbClr val="0000FF"/>
          </a:solidFill>
        </p:spPr>
        <p:txBody>
          <a:bodyPr wrap="square" lIns="0" tIns="0" rIns="0" bIns="0" rtlCol="0"/>
          <a:lstStyle/>
          <a:p>
            <a:endParaRPr sz="1092"/>
          </a:p>
        </p:txBody>
      </p:sp>
      <p:sp>
        <p:nvSpPr>
          <p:cNvPr id="96" name="object 96"/>
          <p:cNvSpPr/>
          <p:nvPr/>
        </p:nvSpPr>
        <p:spPr>
          <a:xfrm>
            <a:off x="3331310"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97" name="object 97"/>
          <p:cNvSpPr/>
          <p:nvPr/>
        </p:nvSpPr>
        <p:spPr>
          <a:xfrm>
            <a:off x="6215916" y="2739044"/>
            <a:ext cx="154796" cy="177130"/>
          </a:xfrm>
          <a:custGeom>
            <a:avLst/>
            <a:gdLst/>
            <a:ahLst/>
            <a:cxnLst/>
            <a:rect l="l" t="t" r="r" b="b"/>
            <a:pathLst>
              <a:path w="255270" h="292100">
                <a:moveTo>
                  <a:pt x="0" y="291542"/>
                </a:moveTo>
                <a:lnTo>
                  <a:pt x="254935" y="291542"/>
                </a:lnTo>
                <a:lnTo>
                  <a:pt x="254935" y="0"/>
                </a:lnTo>
                <a:lnTo>
                  <a:pt x="0" y="0"/>
                </a:lnTo>
                <a:lnTo>
                  <a:pt x="0" y="291542"/>
                </a:lnTo>
                <a:close/>
              </a:path>
            </a:pathLst>
          </a:custGeom>
          <a:solidFill>
            <a:srgbClr val="0000FF"/>
          </a:solidFill>
        </p:spPr>
        <p:txBody>
          <a:bodyPr wrap="square" lIns="0" tIns="0" rIns="0" bIns="0" rtlCol="0"/>
          <a:lstStyle/>
          <a:p>
            <a:endParaRPr sz="1092"/>
          </a:p>
        </p:txBody>
      </p:sp>
      <p:sp>
        <p:nvSpPr>
          <p:cNvPr id="98" name="object 98"/>
          <p:cNvSpPr/>
          <p:nvPr/>
        </p:nvSpPr>
        <p:spPr>
          <a:xfrm>
            <a:off x="6215917"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99" name="object 99"/>
          <p:cNvSpPr/>
          <p:nvPr/>
        </p:nvSpPr>
        <p:spPr>
          <a:xfrm>
            <a:off x="3684648"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00" name="object 100"/>
          <p:cNvSpPr/>
          <p:nvPr/>
        </p:nvSpPr>
        <p:spPr>
          <a:xfrm>
            <a:off x="3684649" y="4740370"/>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1" name="object 101"/>
          <p:cNvSpPr/>
          <p:nvPr/>
        </p:nvSpPr>
        <p:spPr>
          <a:xfrm>
            <a:off x="3655221"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2" name="object 102"/>
          <p:cNvSpPr/>
          <p:nvPr/>
        </p:nvSpPr>
        <p:spPr>
          <a:xfrm>
            <a:off x="4280460"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03" name="object 103"/>
          <p:cNvSpPr/>
          <p:nvPr/>
        </p:nvSpPr>
        <p:spPr>
          <a:xfrm>
            <a:off x="4280460"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4" name="object 104"/>
          <p:cNvSpPr/>
          <p:nvPr/>
        </p:nvSpPr>
        <p:spPr>
          <a:xfrm>
            <a:off x="4251326" y="4321124"/>
            <a:ext cx="147095" cy="176745"/>
          </a:xfrm>
          <a:custGeom>
            <a:avLst/>
            <a:gdLst/>
            <a:ahLst/>
            <a:cxnLst/>
            <a:rect l="l" t="t" r="r" b="b"/>
            <a:pathLst>
              <a:path w="242570" h="291465">
                <a:moveTo>
                  <a:pt x="0" y="291137"/>
                </a:moveTo>
                <a:lnTo>
                  <a:pt x="242480" y="291137"/>
                </a:lnTo>
                <a:lnTo>
                  <a:pt x="242480" y="0"/>
                </a:lnTo>
                <a:lnTo>
                  <a:pt x="0" y="0"/>
                </a:lnTo>
                <a:lnTo>
                  <a:pt x="0" y="291137"/>
                </a:lnTo>
                <a:close/>
              </a:path>
            </a:pathLst>
          </a:custGeom>
          <a:solidFill>
            <a:srgbClr val="0000FF"/>
          </a:solidFill>
        </p:spPr>
        <p:txBody>
          <a:bodyPr wrap="square" lIns="0" tIns="0" rIns="0" bIns="0" rtlCol="0"/>
          <a:lstStyle/>
          <a:p>
            <a:endParaRPr sz="1092"/>
          </a:p>
        </p:txBody>
      </p:sp>
      <p:sp>
        <p:nvSpPr>
          <p:cNvPr id="105" name="object 105"/>
          <p:cNvSpPr/>
          <p:nvPr/>
        </p:nvSpPr>
        <p:spPr>
          <a:xfrm>
            <a:off x="425132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6" name="object 106"/>
          <p:cNvSpPr/>
          <p:nvPr/>
        </p:nvSpPr>
        <p:spPr>
          <a:xfrm>
            <a:off x="4133420" y="3577879"/>
            <a:ext cx="118215" cy="176745"/>
          </a:xfrm>
          <a:custGeom>
            <a:avLst/>
            <a:gdLst/>
            <a:ahLst/>
            <a:cxnLst/>
            <a:rect l="l" t="t" r="r" b="b"/>
            <a:pathLst>
              <a:path w="194945" h="291464">
                <a:moveTo>
                  <a:pt x="0" y="291137"/>
                </a:moveTo>
                <a:lnTo>
                  <a:pt x="194437" y="291137"/>
                </a:lnTo>
                <a:lnTo>
                  <a:pt x="194437" y="0"/>
                </a:lnTo>
                <a:lnTo>
                  <a:pt x="0" y="0"/>
                </a:lnTo>
                <a:lnTo>
                  <a:pt x="0" y="291137"/>
                </a:lnTo>
                <a:close/>
              </a:path>
            </a:pathLst>
          </a:custGeom>
          <a:solidFill>
            <a:srgbClr val="0000FF"/>
          </a:solidFill>
        </p:spPr>
        <p:txBody>
          <a:bodyPr wrap="square" lIns="0" tIns="0" rIns="0" bIns="0" rtlCol="0"/>
          <a:lstStyle/>
          <a:p>
            <a:endParaRPr sz="1092"/>
          </a:p>
        </p:txBody>
      </p:sp>
      <p:sp>
        <p:nvSpPr>
          <p:cNvPr id="107" name="object 107"/>
          <p:cNvSpPr/>
          <p:nvPr/>
        </p:nvSpPr>
        <p:spPr>
          <a:xfrm>
            <a:off x="4133421"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08" name="object 108"/>
          <p:cNvSpPr/>
          <p:nvPr/>
        </p:nvSpPr>
        <p:spPr>
          <a:xfrm>
            <a:off x="6370510"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09" name="object 109"/>
          <p:cNvSpPr/>
          <p:nvPr/>
        </p:nvSpPr>
        <p:spPr>
          <a:xfrm>
            <a:off x="6370510" y="2739044"/>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10" name="object 110"/>
          <p:cNvSpPr/>
          <p:nvPr/>
        </p:nvSpPr>
        <p:spPr>
          <a:xfrm>
            <a:off x="3537314" y="494646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11" name="object 111"/>
          <p:cNvSpPr/>
          <p:nvPr/>
        </p:nvSpPr>
        <p:spPr>
          <a:xfrm>
            <a:off x="3537314" y="494646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2" name="object 112"/>
          <p:cNvSpPr/>
          <p:nvPr/>
        </p:nvSpPr>
        <p:spPr>
          <a:xfrm>
            <a:off x="4192353" y="4210770"/>
            <a:ext cx="88565" cy="176745"/>
          </a:xfrm>
          <a:custGeom>
            <a:avLst/>
            <a:gdLst/>
            <a:ahLst/>
            <a:cxnLst/>
            <a:rect l="l" t="t" r="r" b="b"/>
            <a:pathLst>
              <a:path w="146050" h="291465">
                <a:moveTo>
                  <a:pt x="0" y="291137"/>
                </a:moveTo>
                <a:lnTo>
                  <a:pt x="145423" y="291137"/>
                </a:lnTo>
                <a:lnTo>
                  <a:pt x="145423" y="0"/>
                </a:lnTo>
                <a:lnTo>
                  <a:pt x="0" y="0"/>
                </a:lnTo>
                <a:lnTo>
                  <a:pt x="0" y="291137"/>
                </a:lnTo>
                <a:close/>
              </a:path>
            </a:pathLst>
          </a:custGeom>
          <a:solidFill>
            <a:srgbClr val="0000FF"/>
          </a:solidFill>
        </p:spPr>
        <p:txBody>
          <a:bodyPr wrap="square" lIns="0" tIns="0" rIns="0" bIns="0" rtlCol="0"/>
          <a:lstStyle/>
          <a:p>
            <a:endParaRPr sz="1092"/>
          </a:p>
        </p:txBody>
      </p:sp>
      <p:sp>
        <p:nvSpPr>
          <p:cNvPr id="113" name="object 113"/>
          <p:cNvSpPr/>
          <p:nvPr/>
        </p:nvSpPr>
        <p:spPr>
          <a:xfrm>
            <a:off x="4103993"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4" name="object 114"/>
          <p:cNvSpPr/>
          <p:nvPr/>
        </p:nvSpPr>
        <p:spPr>
          <a:xfrm>
            <a:off x="8482533" y="6348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15" name="object 115"/>
          <p:cNvSpPr/>
          <p:nvPr/>
        </p:nvSpPr>
        <p:spPr>
          <a:xfrm>
            <a:off x="8482533" y="63482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16" name="object 116"/>
          <p:cNvSpPr/>
          <p:nvPr/>
        </p:nvSpPr>
        <p:spPr>
          <a:xfrm>
            <a:off x="4280460"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solidFill>
            <a:srgbClr val="0000FF"/>
          </a:solidFill>
        </p:spPr>
        <p:txBody>
          <a:bodyPr wrap="square" lIns="0" tIns="0" rIns="0" bIns="0" rtlCol="0"/>
          <a:lstStyle/>
          <a:p>
            <a:endParaRPr sz="1092"/>
          </a:p>
        </p:txBody>
      </p:sp>
      <p:sp>
        <p:nvSpPr>
          <p:cNvPr id="117" name="object 117"/>
          <p:cNvSpPr/>
          <p:nvPr/>
        </p:nvSpPr>
        <p:spPr>
          <a:xfrm>
            <a:off x="4280460" y="3894177"/>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18" name="object 118"/>
          <p:cNvSpPr/>
          <p:nvPr/>
        </p:nvSpPr>
        <p:spPr>
          <a:xfrm>
            <a:off x="6098304" y="2319652"/>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19" name="object 119"/>
          <p:cNvSpPr/>
          <p:nvPr/>
        </p:nvSpPr>
        <p:spPr>
          <a:xfrm>
            <a:off x="6098304" y="2319651"/>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0" name="object 120"/>
          <p:cNvSpPr/>
          <p:nvPr/>
        </p:nvSpPr>
        <p:spPr>
          <a:xfrm>
            <a:off x="4700079" y="3577879"/>
            <a:ext cx="29650" cy="176745"/>
          </a:xfrm>
          <a:custGeom>
            <a:avLst/>
            <a:gdLst/>
            <a:ahLst/>
            <a:cxnLst/>
            <a:rect l="l" t="t" r="r" b="b"/>
            <a:pathLst>
              <a:path w="48895" h="291464">
                <a:moveTo>
                  <a:pt x="0" y="291137"/>
                </a:moveTo>
                <a:lnTo>
                  <a:pt x="48560" y="291137"/>
                </a:lnTo>
                <a:lnTo>
                  <a:pt x="48560" y="0"/>
                </a:lnTo>
                <a:lnTo>
                  <a:pt x="0" y="0"/>
                </a:lnTo>
                <a:lnTo>
                  <a:pt x="0" y="291137"/>
                </a:lnTo>
                <a:close/>
              </a:path>
            </a:pathLst>
          </a:custGeom>
          <a:solidFill>
            <a:srgbClr val="0000FF"/>
          </a:solidFill>
        </p:spPr>
        <p:txBody>
          <a:bodyPr wrap="square" lIns="0" tIns="0" rIns="0" bIns="0" rtlCol="0"/>
          <a:lstStyle/>
          <a:p>
            <a:endParaRPr sz="1092"/>
          </a:p>
        </p:txBody>
      </p:sp>
      <p:sp>
        <p:nvSpPr>
          <p:cNvPr id="121" name="object 121"/>
          <p:cNvSpPr/>
          <p:nvPr/>
        </p:nvSpPr>
        <p:spPr>
          <a:xfrm>
            <a:off x="4611717"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2" name="object 122"/>
          <p:cNvSpPr/>
          <p:nvPr/>
        </p:nvSpPr>
        <p:spPr>
          <a:xfrm>
            <a:off x="5178298"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23" name="object 123"/>
          <p:cNvSpPr/>
          <p:nvPr/>
        </p:nvSpPr>
        <p:spPr>
          <a:xfrm>
            <a:off x="5178298"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4" name="object 124"/>
          <p:cNvSpPr/>
          <p:nvPr/>
        </p:nvSpPr>
        <p:spPr>
          <a:xfrm>
            <a:off x="42513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25" name="object 125"/>
          <p:cNvSpPr/>
          <p:nvPr/>
        </p:nvSpPr>
        <p:spPr>
          <a:xfrm>
            <a:off x="42513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26" name="object 126"/>
          <p:cNvSpPr/>
          <p:nvPr/>
        </p:nvSpPr>
        <p:spPr>
          <a:xfrm>
            <a:off x="4523533"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27" name="object 127"/>
          <p:cNvSpPr/>
          <p:nvPr/>
        </p:nvSpPr>
        <p:spPr>
          <a:xfrm>
            <a:off x="4523533"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28" name="object 128"/>
          <p:cNvSpPr/>
          <p:nvPr/>
        </p:nvSpPr>
        <p:spPr>
          <a:xfrm>
            <a:off x="4523533" y="3791181"/>
            <a:ext cx="88565" cy="177130"/>
          </a:xfrm>
          <a:custGeom>
            <a:avLst/>
            <a:gdLst/>
            <a:ahLst/>
            <a:cxnLst/>
            <a:rect l="l" t="t" r="r" b="b"/>
            <a:pathLst>
              <a:path w="146050" h="292100">
                <a:moveTo>
                  <a:pt x="0" y="291542"/>
                </a:moveTo>
                <a:lnTo>
                  <a:pt x="145423" y="291542"/>
                </a:lnTo>
                <a:lnTo>
                  <a:pt x="145423" y="0"/>
                </a:lnTo>
                <a:lnTo>
                  <a:pt x="0" y="0"/>
                </a:lnTo>
                <a:lnTo>
                  <a:pt x="0" y="291542"/>
                </a:lnTo>
                <a:close/>
              </a:path>
            </a:pathLst>
          </a:custGeom>
          <a:solidFill>
            <a:srgbClr val="0000FF"/>
          </a:solidFill>
        </p:spPr>
        <p:txBody>
          <a:bodyPr wrap="square" lIns="0" tIns="0" rIns="0" bIns="0" rtlCol="0"/>
          <a:lstStyle/>
          <a:p>
            <a:endParaRPr sz="1092"/>
          </a:p>
        </p:txBody>
      </p:sp>
      <p:sp>
        <p:nvSpPr>
          <p:cNvPr id="129" name="object 129"/>
          <p:cNvSpPr/>
          <p:nvPr/>
        </p:nvSpPr>
        <p:spPr>
          <a:xfrm>
            <a:off x="4523533"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30" name="object 130"/>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31" name="object 131"/>
          <p:cNvSpPr/>
          <p:nvPr/>
        </p:nvSpPr>
        <p:spPr>
          <a:xfrm>
            <a:off x="47295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2" name="object 132"/>
          <p:cNvSpPr/>
          <p:nvPr/>
        </p:nvSpPr>
        <p:spPr>
          <a:xfrm>
            <a:off x="3625695"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33" name="object 133"/>
          <p:cNvSpPr/>
          <p:nvPr/>
        </p:nvSpPr>
        <p:spPr>
          <a:xfrm>
            <a:off x="3625695" y="505701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4" name="object 134"/>
          <p:cNvSpPr/>
          <p:nvPr/>
        </p:nvSpPr>
        <p:spPr>
          <a:xfrm>
            <a:off x="3272377" y="505701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35" name="object 135"/>
          <p:cNvSpPr/>
          <p:nvPr/>
        </p:nvSpPr>
        <p:spPr>
          <a:xfrm>
            <a:off x="3272377" y="5057011"/>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6" name="object 136"/>
          <p:cNvSpPr/>
          <p:nvPr/>
        </p:nvSpPr>
        <p:spPr>
          <a:xfrm>
            <a:off x="4398367" y="4004777"/>
            <a:ext cx="66231" cy="176745"/>
          </a:xfrm>
          <a:custGeom>
            <a:avLst/>
            <a:gdLst/>
            <a:ahLst/>
            <a:cxnLst/>
            <a:rect l="l" t="t" r="r" b="b"/>
            <a:pathLst>
              <a:path w="109220" h="291465">
                <a:moveTo>
                  <a:pt x="0" y="291137"/>
                </a:moveTo>
                <a:lnTo>
                  <a:pt x="109188" y="291137"/>
                </a:lnTo>
                <a:lnTo>
                  <a:pt x="109188" y="0"/>
                </a:lnTo>
                <a:lnTo>
                  <a:pt x="0" y="0"/>
                </a:lnTo>
                <a:lnTo>
                  <a:pt x="0" y="291137"/>
                </a:lnTo>
                <a:close/>
              </a:path>
            </a:pathLst>
          </a:custGeom>
          <a:solidFill>
            <a:srgbClr val="0000FF"/>
          </a:solidFill>
        </p:spPr>
        <p:txBody>
          <a:bodyPr wrap="square" lIns="0" tIns="0" rIns="0" bIns="0" rtlCol="0"/>
          <a:lstStyle/>
          <a:p>
            <a:endParaRPr sz="1092"/>
          </a:p>
        </p:txBody>
      </p:sp>
      <p:sp>
        <p:nvSpPr>
          <p:cNvPr id="137" name="object 137"/>
          <p:cNvSpPr/>
          <p:nvPr/>
        </p:nvSpPr>
        <p:spPr>
          <a:xfrm>
            <a:off x="4398367"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38" name="object 138"/>
          <p:cNvSpPr/>
          <p:nvPr/>
        </p:nvSpPr>
        <p:spPr>
          <a:xfrm>
            <a:off x="4427873" y="3651429"/>
            <a:ext cx="29650" cy="103197"/>
          </a:xfrm>
          <a:custGeom>
            <a:avLst/>
            <a:gdLst/>
            <a:ahLst/>
            <a:cxnLst/>
            <a:rect l="l" t="t" r="r" b="b"/>
            <a:pathLst>
              <a:path w="48895" h="170179">
                <a:moveTo>
                  <a:pt x="0" y="169849"/>
                </a:moveTo>
                <a:lnTo>
                  <a:pt x="48447" y="169849"/>
                </a:lnTo>
                <a:lnTo>
                  <a:pt x="48447" y="0"/>
                </a:lnTo>
                <a:lnTo>
                  <a:pt x="0" y="0"/>
                </a:lnTo>
                <a:lnTo>
                  <a:pt x="0" y="169849"/>
                </a:lnTo>
                <a:close/>
              </a:path>
            </a:pathLst>
          </a:custGeom>
          <a:solidFill>
            <a:srgbClr val="0000FF"/>
          </a:solidFill>
        </p:spPr>
        <p:txBody>
          <a:bodyPr wrap="square" lIns="0" tIns="0" rIns="0" bIns="0" rtlCol="0"/>
          <a:lstStyle/>
          <a:p>
            <a:endParaRPr sz="1092"/>
          </a:p>
        </p:txBody>
      </p:sp>
      <p:sp>
        <p:nvSpPr>
          <p:cNvPr id="139" name="object 139"/>
          <p:cNvSpPr/>
          <p:nvPr/>
        </p:nvSpPr>
        <p:spPr>
          <a:xfrm>
            <a:off x="4280460" y="357787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0" name="object 140"/>
          <p:cNvSpPr/>
          <p:nvPr/>
        </p:nvSpPr>
        <p:spPr>
          <a:xfrm>
            <a:off x="5207824" y="58956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1" name="object 141"/>
          <p:cNvSpPr/>
          <p:nvPr/>
        </p:nvSpPr>
        <p:spPr>
          <a:xfrm>
            <a:off x="5207824" y="5895621"/>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2" name="object 142"/>
          <p:cNvSpPr/>
          <p:nvPr/>
        </p:nvSpPr>
        <p:spPr>
          <a:xfrm>
            <a:off x="42513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3" name="object 143"/>
          <p:cNvSpPr/>
          <p:nvPr/>
        </p:nvSpPr>
        <p:spPr>
          <a:xfrm>
            <a:off x="4251327" y="357787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4" name="object 144"/>
          <p:cNvSpPr/>
          <p:nvPr/>
        </p:nvSpPr>
        <p:spPr>
          <a:xfrm>
            <a:off x="5141592" y="3268889"/>
            <a:ext cx="154796" cy="176745"/>
          </a:xfrm>
          <a:custGeom>
            <a:avLst/>
            <a:gdLst/>
            <a:ahLst/>
            <a:cxnLst/>
            <a:rect l="l" t="t" r="r" b="b"/>
            <a:pathLst>
              <a:path w="255270" h="291464">
                <a:moveTo>
                  <a:pt x="0" y="291137"/>
                </a:moveTo>
                <a:lnTo>
                  <a:pt x="254935" y="291137"/>
                </a:lnTo>
                <a:lnTo>
                  <a:pt x="254935" y="0"/>
                </a:lnTo>
                <a:lnTo>
                  <a:pt x="0" y="0"/>
                </a:lnTo>
                <a:lnTo>
                  <a:pt x="0" y="291137"/>
                </a:lnTo>
                <a:close/>
              </a:path>
            </a:pathLst>
          </a:custGeom>
          <a:solidFill>
            <a:srgbClr val="0000FF"/>
          </a:solidFill>
        </p:spPr>
        <p:txBody>
          <a:bodyPr wrap="square" lIns="0" tIns="0" rIns="0" bIns="0" rtlCol="0"/>
          <a:lstStyle/>
          <a:p>
            <a:endParaRPr sz="1092"/>
          </a:p>
        </p:txBody>
      </p:sp>
      <p:sp>
        <p:nvSpPr>
          <p:cNvPr id="145" name="object 145"/>
          <p:cNvSpPr/>
          <p:nvPr/>
        </p:nvSpPr>
        <p:spPr>
          <a:xfrm>
            <a:off x="5119639"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46" name="object 146"/>
          <p:cNvSpPr/>
          <p:nvPr/>
        </p:nvSpPr>
        <p:spPr>
          <a:xfrm>
            <a:off x="4611717" y="3791181"/>
            <a:ext cx="117830" cy="177130"/>
          </a:xfrm>
          <a:custGeom>
            <a:avLst/>
            <a:gdLst/>
            <a:ahLst/>
            <a:cxnLst/>
            <a:rect l="l" t="t" r="r" b="b"/>
            <a:pathLst>
              <a:path w="194309" h="292100">
                <a:moveTo>
                  <a:pt x="0" y="291542"/>
                </a:moveTo>
                <a:lnTo>
                  <a:pt x="194275" y="291542"/>
                </a:lnTo>
                <a:lnTo>
                  <a:pt x="194275" y="0"/>
                </a:lnTo>
                <a:lnTo>
                  <a:pt x="0" y="0"/>
                </a:lnTo>
                <a:lnTo>
                  <a:pt x="0" y="291542"/>
                </a:lnTo>
                <a:close/>
              </a:path>
            </a:pathLst>
          </a:custGeom>
          <a:solidFill>
            <a:srgbClr val="0000FF"/>
          </a:solidFill>
        </p:spPr>
        <p:txBody>
          <a:bodyPr wrap="square" lIns="0" tIns="0" rIns="0" bIns="0" rtlCol="0"/>
          <a:lstStyle/>
          <a:p>
            <a:endParaRPr sz="1092"/>
          </a:p>
        </p:txBody>
      </p:sp>
      <p:sp>
        <p:nvSpPr>
          <p:cNvPr id="147" name="object 147"/>
          <p:cNvSpPr/>
          <p:nvPr/>
        </p:nvSpPr>
        <p:spPr>
          <a:xfrm>
            <a:off x="4611717" y="3791181"/>
            <a:ext cx="177130" cy="177130"/>
          </a:xfrm>
          <a:custGeom>
            <a:avLst/>
            <a:gdLst/>
            <a:ahLst/>
            <a:cxnLst/>
            <a:rect l="l" t="t" r="r" b="b"/>
            <a:pathLst>
              <a:path w="292100" h="292100">
                <a:moveTo>
                  <a:pt x="0" y="291542"/>
                </a:moveTo>
                <a:lnTo>
                  <a:pt x="291542" y="291542"/>
                </a:lnTo>
                <a:lnTo>
                  <a:pt x="291542"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48" name="object 148"/>
          <p:cNvSpPr/>
          <p:nvPr/>
        </p:nvSpPr>
        <p:spPr>
          <a:xfrm>
            <a:off x="3986380" y="4527118"/>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49" name="object 149"/>
          <p:cNvSpPr/>
          <p:nvPr/>
        </p:nvSpPr>
        <p:spPr>
          <a:xfrm>
            <a:off x="3986380" y="4527118"/>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0" name="object 150"/>
          <p:cNvSpPr/>
          <p:nvPr/>
        </p:nvSpPr>
        <p:spPr>
          <a:xfrm>
            <a:off x="4965045"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1" name="object 151"/>
          <p:cNvSpPr/>
          <p:nvPr/>
        </p:nvSpPr>
        <p:spPr>
          <a:xfrm>
            <a:off x="4965045" y="3268889"/>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2" name="object 152"/>
          <p:cNvSpPr/>
          <p:nvPr/>
        </p:nvSpPr>
        <p:spPr>
          <a:xfrm>
            <a:off x="4464579"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3" name="object 153"/>
          <p:cNvSpPr/>
          <p:nvPr/>
        </p:nvSpPr>
        <p:spPr>
          <a:xfrm>
            <a:off x="4464579"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4" name="object 154"/>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5" name="object 155"/>
          <p:cNvSpPr/>
          <p:nvPr/>
        </p:nvSpPr>
        <p:spPr>
          <a:xfrm>
            <a:off x="3714076"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6" name="object 156"/>
          <p:cNvSpPr/>
          <p:nvPr/>
        </p:nvSpPr>
        <p:spPr>
          <a:xfrm>
            <a:off x="3714076" y="4946461"/>
            <a:ext cx="176745" cy="176745"/>
          </a:xfrm>
          <a:custGeom>
            <a:avLst/>
            <a:gdLst/>
            <a:ahLst/>
            <a:cxnLst/>
            <a:rect l="l" t="t" r="r" b="b"/>
            <a:pathLst>
              <a:path w="291464"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7" name="object 157"/>
          <p:cNvSpPr/>
          <p:nvPr/>
        </p:nvSpPr>
        <p:spPr>
          <a:xfrm>
            <a:off x="439836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58" name="object 158"/>
          <p:cNvSpPr/>
          <p:nvPr/>
        </p:nvSpPr>
        <p:spPr>
          <a:xfrm>
            <a:off x="4398367" y="432112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59" name="object 159"/>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0" name="object 160"/>
          <p:cNvSpPr/>
          <p:nvPr/>
        </p:nvSpPr>
        <p:spPr>
          <a:xfrm>
            <a:off x="4221801"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1" name="object 161"/>
          <p:cNvSpPr/>
          <p:nvPr/>
        </p:nvSpPr>
        <p:spPr>
          <a:xfrm>
            <a:off x="47295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solidFill>
            <a:srgbClr val="0000FF"/>
          </a:solidFill>
        </p:spPr>
        <p:txBody>
          <a:bodyPr wrap="square" lIns="0" tIns="0" rIns="0" bIns="0" rtlCol="0"/>
          <a:lstStyle/>
          <a:p>
            <a:endParaRPr sz="1092"/>
          </a:p>
        </p:txBody>
      </p:sp>
      <p:sp>
        <p:nvSpPr>
          <p:cNvPr id="162" name="object 162"/>
          <p:cNvSpPr/>
          <p:nvPr/>
        </p:nvSpPr>
        <p:spPr>
          <a:xfrm>
            <a:off x="4729527" y="3791181"/>
            <a:ext cx="176745" cy="177130"/>
          </a:xfrm>
          <a:custGeom>
            <a:avLst/>
            <a:gdLst/>
            <a:ahLst/>
            <a:cxnLst/>
            <a:rect l="l" t="t" r="r" b="b"/>
            <a:pathLst>
              <a:path w="291465" h="292100">
                <a:moveTo>
                  <a:pt x="0" y="291542"/>
                </a:moveTo>
                <a:lnTo>
                  <a:pt x="291137" y="291542"/>
                </a:lnTo>
                <a:lnTo>
                  <a:pt x="291137" y="0"/>
                </a:lnTo>
                <a:lnTo>
                  <a:pt x="0" y="0"/>
                </a:lnTo>
                <a:lnTo>
                  <a:pt x="0" y="291542"/>
                </a:lnTo>
                <a:close/>
              </a:path>
            </a:pathLst>
          </a:custGeom>
          <a:ln w="12046">
            <a:solidFill>
              <a:srgbClr val="000000"/>
            </a:solidFill>
          </a:ln>
        </p:spPr>
        <p:txBody>
          <a:bodyPr wrap="square" lIns="0" tIns="0" rIns="0" bIns="0" rtlCol="0"/>
          <a:lstStyle/>
          <a:p>
            <a:endParaRPr sz="1092"/>
          </a:p>
        </p:txBody>
      </p:sp>
      <p:sp>
        <p:nvSpPr>
          <p:cNvPr id="163" name="object 163"/>
          <p:cNvSpPr/>
          <p:nvPr/>
        </p:nvSpPr>
        <p:spPr>
          <a:xfrm>
            <a:off x="4074467"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64" name="object 164"/>
          <p:cNvSpPr/>
          <p:nvPr/>
        </p:nvSpPr>
        <p:spPr>
          <a:xfrm>
            <a:off x="4074467" y="432112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5" name="object 165"/>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6" name="object 166"/>
          <p:cNvSpPr/>
          <p:nvPr/>
        </p:nvSpPr>
        <p:spPr>
          <a:xfrm>
            <a:off x="3831688" y="4004777"/>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7" name="object 167"/>
          <p:cNvSpPr/>
          <p:nvPr/>
        </p:nvSpPr>
        <p:spPr>
          <a:xfrm>
            <a:off x="4015807"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68" name="object 168"/>
          <p:cNvSpPr/>
          <p:nvPr/>
        </p:nvSpPr>
        <p:spPr>
          <a:xfrm>
            <a:off x="4015808" y="4210770"/>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69" name="object 169"/>
          <p:cNvSpPr/>
          <p:nvPr/>
        </p:nvSpPr>
        <p:spPr>
          <a:xfrm>
            <a:off x="4427794" y="347488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solidFill>
            <a:srgbClr val="0000FF"/>
          </a:solidFill>
        </p:spPr>
        <p:txBody>
          <a:bodyPr wrap="square" lIns="0" tIns="0" rIns="0" bIns="0" rtlCol="0"/>
          <a:lstStyle/>
          <a:p>
            <a:endParaRPr sz="1092"/>
          </a:p>
        </p:txBody>
      </p:sp>
      <p:sp>
        <p:nvSpPr>
          <p:cNvPr id="170" name="object 170"/>
          <p:cNvSpPr/>
          <p:nvPr/>
        </p:nvSpPr>
        <p:spPr>
          <a:xfrm>
            <a:off x="4427794" y="3474883"/>
            <a:ext cx="176745" cy="176745"/>
          </a:xfrm>
          <a:custGeom>
            <a:avLst/>
            <a:gdLst/>
            <a:ahLst/>
            <a:cxnLst/>
            <a:rect l="l" t="t" r="r" b="b"/>
            <a:pathLst>
              <a:path w="291465" h="291464">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1" name="object 171"/>
          <p:cNvSpPr/>
          <p:nvPr/>
        </p:nvSpPr>
        <p:spPr>
          <a:xfrm>
            <a:off x="5649238"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2" name="object 172"/>
          <p:cNvSpPr/>
          <p:nvPr/>
        </p:nvSpPr>
        <p:spPr>
          <a:xfrm>
            <a:off x="5649238" y="3268889"/>
            <a:ext cx="177130" cy="176745"/>
          </a:xfrm>
          <a:custGeom>
            <a:avLst/>
            <a:gdLst/>
            <a:ahLst/>
            <a:cxnLst/>
            <a:rect l="l" t="t" r="r" b="b"/>
            <a:pathLst>
              <a:path w="292100" h="291464">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3" name="object 173"/>
          <p:cNvSpPr/>
          <p:nvPr/>
        </p:nvSpPr>
        <p:spPr>
          <a:xfrm>
            <a:off x="3956854" y="4630114"/>
            <a:ext cx="117830" cy="176745"/>
          </a:xfrm>
          <a:custGeom>
            <a:avLst/>
            <a:gdLst/>
            <a:ahLst/>
            <a:cxnLst/>
            <a:rect l="l" t="t" r="r" b="b"/>
            <a:pathLst>
              <a:path w="194309" h="291465">
                <a:moveTo>
                  <a:pt x="0" y="291137"/>
                </a:moveTo>
                <a:lnTo>
                  <a:pt x="193951" y="291137"/>
                </a:lnTo>
                <a:lnTo>
                  <a:pt x="193951" y="0"/>
                </a:lnTo>
                <a:lnTo>
                  <a:pt x="0" y="0"/>
                </a:lnTo>
                <a:lnTo>
                  <a:pt x="0" y="291137"/>
                </a:lnTo>
                <a:close/>
              </a:path>
            </a:pathLst>
          </a:custGeom>
          <a:solidFill>
            <a:srgbClr val="0000FF"/>
          </a:solidFill>
        </p:spPr>
        <p:txBody>
          <a:bodyPr wrap="square" lIns="0" tIns="0" rIns="0" bIns="0" rtlCol="0"/>
          <a:lstStyle/>
          <a:p>
            <a:endParaRPr sz="1092"/>
          </a:p>
        </p:txBody>
      </p:sp>
      <p:sp>
        <p:nvSpPr>
          <p:cNvPr id="174" name="object 174"/>
          <p:cNvSpPr/>
          <p:nvPr/>
        </p:nvSpPr>
        <p:spPr>
          <a:xfrm>
            <a:off x="3956854" y="4630114"/>
            <a:ext cx="176745" cy="176745"/>
          </a:xfrm>
          <a:custGeom>
            <a:avLst/>
            <a:gdLst/>
            <a:ahLst/>
            <a:cxnLst/>
            <a:rect l="l" t="t" r="r" b="b"/>
            <a:pathLst>
              <a:path w="291465" h="291465">
                <a:moveTo>
                  <a:pt x="0" y="291137"/>
                </a:moveTo>
                <a:lnTo>
                  <a:pt x="291137" y="291137"/>
                </a:lnTo>
                <a:lnTo>
                  <a:pt x="291137"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5" name="object 175"/>
          <p:cNvSpPr/>
          <p:nvPr/>
        </p:nvSpPr>
        <p:spPr>
          <a:xfrm>
            <a:off x="4817710" y="4210770"/>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6" name="object 176"/>
          <p:cNvSpPr/>
          <p:nvPr/>
        </p:nvSpPr>
        <p:spPr>
          <a:xfrm>
            <a:off x="4817710" y="4210770"/>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7" name="object 177"/>
          <p:cNvSpPr/>
          <p:nvPr/>
        </p:nvSpPr>
        <p:spPr>
          <a:xfrm>
            <a:off x="4074467"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solidFill>
            <a:srgbClr val="0000FF"/>
          </a:solidFill>
        </p:spPr>
        <p:txBody>
          <a:bodyPr wrap="square" lIns="0" tIns="0" rIns="0" bIns="0" rtlCol="0"/>
          <a:lstStyle/>
          <a:p>
            <a:endParaRPr sz="1092"/>
          </a:p>
        </p:txBody>
      </p:sp>
      <p:sp>
        <p:nvSpPr>
          <p:cNvPr id="178" name="object 178"/>
          <p:cNvSpPr/>
          <p:nvPr/>
        </p:nvSpPr>
        <p:spPr>
          <a:xfrm>
            <a:off x="4074467" y="4630114"/>
            <a:ext cx="177130" cy="176745"/>
          </a:xfrm>
          <a:custGeom>
            <a:avLst/>
            <a:gdLst/>
            <a:ahLst/>
            <a:cxnLst/>
            <a:rect l="l" t="t" r="r" b="b"/>
            <a:pathLst>
              <a:path w="292100" h="291465">
                <a:moveTo>
                  <a:pt x="0" y="291137"/>
                </a:moveTo>
                <a:lnTo>
                  <a:pt x="291542" y="291137"/>
                </a:lnTo>
                <a:lnTo>
                  <a:pt x="291542" y="0"/>
                </a:lnTo>
                <a:lnTo>
                  <a:pt x="0" y="0"/>
                </a:lnTo>
                <a:lnTo>
                  <a:pt x="0" y="291137"/>
                </a:lnTo>
                <a:close/>
              </a:path>
            </a:pathLst>
          </a:custGeom>
          <a:ln w="12046">
            <a:solidFill>
              <a:srgbClr val="000000"/>
            </a:solidFill>
          </a:ln>
        </p:spPr>
        <p:txBody>
          <a:bodyPr wrap="square" lIns="0" tIns="0" rIns="0" bIns="0" rtlCol="0"/>
          <a:lstStyle/>
          <a:p>
            <a:endParaRPr sz="1092"/>
          </a:p>
        </p:txBody>
      </p:sp>
      <p:sp>
        <p:nvSpPr>
          <p:cNvPr id="179" name="object 179"/>
          <p:cNvSpPr txBox="1"/>
          <p:nvPr/>
        </p:nvSpPr>
        <p:spPr>
          <a:xfrm>
            <a:off x="3573950" y="621909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50</a:t>
            </a:r>
            <a:endParaRPr sz="697">
              <a:latin typeface="Times New Roman"/>
              <a:cs typeface="Times New Roman"/>
            </a:endParaRPr>
          </a:p>
        </p:txBody>
      </p:sp>
      <p:sp>
        <p:nvSpPr>
          <p:cNvPr id="180" name="object 180"/>
          <p:cNvSpPr txBox="1"/>
          <p:nvPr/>
        </p:nvSpPr>
        <p:spPr>
          <a:xfrm>
            <a:off x="4317097" y="621909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75</a:t>
            </a:r>
            <a:endParaRPr sz="697">
              <a:latin typeface="Times New Roman"/>
              <a:cs typeface="Times New Roman"/>
            </a:endParaRPr>
          </a:p>
        </p:txBody>
      </p:sp>
      <p:sp>
        <p:nvSpPr>
          <p:cNvPr id="181" name="object 181"/>
          <p:cNvSpPr txBox="1"/>
          <p:nvPr/>
        </p:nvSpPr>
        <p:spPr>
          <a:xfrm>
            <a:off x="5038172"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100</a:t>
            </a:r>
            <a:endParaRPr sz="697">
              <a:latin typeface="Times New Roman"/>
              <a:cs typeface="Times New Roman"/>
            </a:endParaRPr>
          </a:p>
        </p:txBody>
      </p:sp>
      <p:sp>
        <p:nvSpPr>
          <p:cNvPr id="182" name="object 182"/>
          <p:cNvSpPr txBox="1"/>
          <p:nvPr/>
        </p:nvSpPr>
        <p:spPr>
          <a:xfrm>
            <a:off x="5582878" y="6206361"/>
            <a:ext cx="1097434" cy="311773"/>
          </a:xfrm>
          <a:prstGeom prst="rect">
            <a:avLst/>
          </a:prstGeom>
        </p:spPr>
        <p:txBody>
          <a:bodyPr vert="horz" wrap="square" lIns="0" tIns="20023" rIns="0" bIns="0" rtlCol="0">
            <a:spAutoFit/>
          </a:bodyPr>
          <a:lstStyle/>
          <a:p>
            <a:pPr marL="213325">
              <a:spcBef>
                <a:spcPts val="158"/>
              </a:spcBef>
              <a:tabLst>
                <a:tab pos="956884" algn="l"/>
              </a:tabLst>
            </a:pPr>
            <a:r>
              <a:rPr sz="697" spc="-3" dirty="0">
                <a:latin typeface="Times New Roman"/>
                <a:cs typeface="Times New Roman"/>
              </a:rPr>
              <a:t>125	150</a:t>
            </a:r>
            <a:endParaRPr sz="697">
              <a:latin typeface="Times New Roman"/>
              <a:cs typeface="Times New Roman"/>
            </a:endParaRPr>
          </a:p>
          <a:p>
            <a:pPr marL="7701">
              <a:spcBef>
                <a:spcPts val="164"/>
              </a:spcBef>
            </a:pPr>
            <a:r>
              <a:rPr sz="1031" spc="-85" dirty="0">
                <a:latin typeface="Times New Roman"/>
                <a:cs typeface="Times New Roman"/>
              </a:rPr>
              <a:t>Io</a:t>
            </a:r>
            <a:r>
              <a:rPr sz="1031" spc="-149" dirty="0">
                <a:latin typeface="Times New Roman"/>
                <a:cs typeface="Times New Roman"/>
              </a:rPr>
              <a:t> </a:t>
            </a:r>
            <a:r>
              <a:rPr sz="1031" dirty="0">
                <a:latin typeface="Times New Roman"/>
                <a:cs typeface="Times New Roman"/>
              </a:rPr>
              <a:t>niza</a:t>
            </a:r>
            <a:r>
              <a:rPr sz="1031" spc="-149" dirty="0">
                <a:latin typeface="Times New Roman"/>
                <a:cs typeface="Times New Roman"/>
              </a:rPr>
              <a:t> </a:t>
            </a:r>
            <a:r>
              <a:rPr sz="1031" spc="-36" dirty="0">
                <a:latin typeface="Times New Roman"/>
                <a:cs typeface="Times New Roman"/>
              </a:rPr>
              <a:t>tio</a:t>
            </a:r>
            <a:r>
              <a:rPr sz="1031" spc="-149" dirty="0">
                <a:latin typeface="Times New Roman"/>
                <a:cs typeface="Times New Roman"/>
              </a:rPr>
              <a:t> </a:t>
            </a:r>
            <a:r>
              <a:rPr sz="1031" spc="6" dirty="0">
                <a:latin typeface="Times New Roman"/>
                <a:cs typeface="Times New Roman"/>
              </a:rPr>
              <a:t>n</a:t>
            </a:r>
            <a:r>
              <a:rPr sz="1031" spc="133" dirty="0">
                <a:latin typeface="Times New Roman"/>
                <a:cs typeface="Times New Roman"/>
              </a:rPr>
              <a:t> </a:t>
            </a:r>
            <a:r>
              <a:rPr sz="1031" spc="24" dirty="0">
                <a:latin typeface="Times New Roman"/>
                <a:cs typeface="Times New Roman"/>
              </a:rPr>
              <a:t>Ene</a:t>
            </a:r>
            <a:r>
              <a:rPr sz="1031" spc="-149" dirty="0">
                <a:latin typeface="Times New Roman"/>
                <a:cs typeface="Times New Roman"/>
              </a:rPr>
              <a:t> </a:t>
            </a:r>
            <a:r>
              <a:rPr sz="1031" spc="21" dirty="0">
                <a:latin typeface="Times New Roman"/>
                <a:cs typeface="Times New Roman"/>
              </a:rPr>
              <a:t>rgy</a:t>
            </a:r>
            <a:endParaRPr sz="1031">
              <a:latin typeface="Times New Roman"/>
              <a:cs typeface="Times New Roman"/>
            </a:endParaRPr>
          </a:p>
        </p:txBody>
      </p:sp>
      <p:sp>
        <p:nvSpPr>
          <p:cNvPr id="183" name="object 183"/>
          <p:cNvSpPr txBox="1"/>
          <p:nvPr/>
        </p:nvSpPr>
        <p:spPr>
          <a:xfrm>
            <a:off x="7275263"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175</a:t>
            </a:r>
            <a:endParaRPr sz="697">
              <a:latin typeface="Times New Roman"/>
              <a:cs typeface="Times New Roman"/>
            </a:endParaRPr>
          </a:p>
        </p:txBody>
      </p:sp>
      <p:sp>
        <p:nvSpPr>
          <p:cNvPr id="184" name="object 184"/>
          <p:cNvSpPr txBox="1"/>
          <p:nvPr/>
        </p:nvSpPr>
        <p:spPr>
          <a:xfrm>
            <a:off x="8018409"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200</a:t>
            </a:r>
            <a:endParaRPr sz="697">
              <a:latin typeface="Times New Roman"/>
              <a:cs typeface="Times New Roman"/>
            </a:endParaRPr>
          </a:p>
        </p:txBody>
      </p:sp>
      <p:sp>
        <p:nvSpPr>
          <p:cNvPr id="185" name="object 185"/>
          <p:cNvSpPr txBox="1"/>
          <p:nvPr/>
        </p:nvSpPr>
        <p:spPr>
          <a:xfrm>
            <a:off x="8769206"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225</a:t>
            </a:r>
            <a:endParaRPr sz="697">
              <a:latin typeface="Times New Roman"/>
              <a:cs typeface="Times New Roman"/>
            </a:endParaRPr>
          </a:p>
        </p:txBody>
      </p:sp>
      <p:sp>
        <p:nvSpPr>
          <p:cNvPr id="186" name="object 186"/>
          <p:cNvSpPr txBox="1"/>
          <p:nvPr/>
        </p:nvSpPr>
        <p:spPr>
          <a:xfrm>
            <a:off x="9512353" y="6219096"/>
            <a:ext cx="148250"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250</a:t>
            </a:r>
            <a:endParaRPr sz="697">
              <a:latin typeface="Times New Roman"/>
              <a:cs typeface="Times New Roman"/>
            </a:endParaRPr>
          </a:p>
        </p:txBody>
      </p:sp>
      <p:sp>
        <p:nvSpPr>
          <p:cNvPr id="187" name="object 187"/>
          <p:cNvSpPr/>
          <p:nvPr/>
        </p:nvSpPr>
        <p:spPr>
          <a:xfrm>
            <a:off x="362569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88" name="object 188"/>
          <p:cNvSpPr/>
          <p:nvPr/>
        </p:nvSpPr>
        <p:spPr>
          <a:xfrm>
            <a:off x="4368939"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89" name="object 189"/>
          <p:cNvSpPr/>
          <p:nvPr/>
        </p:nvSpPr>
        <p:spPr>
          <a:xfrm>
            <a:off x="511208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0" name="object 190"/>
          <p:cNvSpPr/>
          <p:nvPr/>
        </p:nvSpPr>
        <p:spPr>
          <a:xfrm>
            <a:off x="5862785"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1" name="object 191"/>
          <p:cNvSpPr/>
          <p:nvPr/>
        </p:nvSpPr>
        <p:spPr>
          <a:xfrm>
            <a:off x="6606029"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2" name="object 192"/>
          <p:cNvSpPr/>
          <p:nvPr/>
        </p:nvSpPr>
        <p:spPr>
          <a:xfrm>
            <a:off x="7349176"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3" name="object 193"/>
          <p:cNvSpPr/>
          <p:nvPr/>
        </p:nvSpPr>
        <p:spPr>
          <a:xfrm>
            <a:off x="8092420"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4" name="object 194"/>
          <p:cNvSpPr/>
          <p:nvPr/>
        </p:nvSpPr>
        <p:spPr>
          <a:xfrm>
            <a:off x="8843120"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5" name="object 195"/>
          <p:cNvSpPr/>
          <p:nvPr/>
        </p:nvSpPr>
        <p:spPr>
          <a:xfrm>
            <a:off x="9586364" y="6204631"/>
            <a:ext cx="0" cy="29650"/>
          </a:xfrm>
          <a:custGeom>
            <a:avLst/>
            <a:gdLst/>
            <a:ahLst/>
            <a:cxnLst/>
            <a:rect l="l" t="t" r="r" b="b"/>
            <a:pathLst>
              <a:path h="48895">
                <a:moveTo>
                  <a:pt x="0" y="0"/>
                </a:moveTo>
                <a:lnTo>
                  <a:pt x="0" y="48593"/>
                </a:lnTo>
              </a:path>
            </a:pathLst>
          </a:custGeom>
          <a:ln w="12046">
            <a:solidFill>
              <a:srgbClr val="000000"/>
            </a:solidFill>
          </a:ln>
        </p:spPr>
        <p:txBody>
          <a:bodyPr wrap="square" lIns="0" tIns="0" rIns="0" bIns="0" rtlCol="0"/>
          <a:lstStyle/>
          <a:p>
            <a:endParaRPr sz="1092"/>
          </a:p>
        </p:txBody>
      </p:sp>
      <p:sp>
        <p:nvSpPr>
          <p:cNvPr id="196" name="object 196"/>
          <p:cNvSpPr txBox="1"/>
          <p:nvPr/>
        </p:nvSpPr>
        <p:spPr>
          <a:xfrm>
            <a:off x="3007292" y="5917383"/>
            <a:ext cx="59685"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0</a:t>
            </a:r>
            <a:endParaRPr sz="697">
              <a:latin typeface="Times New Roman"/>
              <a:cs typeface="Times New Roman"/>
            </a:endParaRPr>
          </a:p>
        </p:txBody>
      </p:sp>
      <p:sp>
        <p:nvSpPr>
          <p:cNvPr id="197" name="object 197"/>
          <p:cNvSpPr txBox="1"/>
          <p:nvPr/>
        </p:nvSpPr>
        <p:spPr>
          <a:xfrm>
            <a:off x="2962974" y="4865159"/>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10</a:t>
            </a:r>
            <a:endParaRPr sz="697">
              <a:latin typeface="Times New Roman"/>
              <a:cs typeface="Times New Roman"/>
            </a:endParaRPr>
          </a:p>
        </p:txBody>
      </p:sp>
      <p:sp>
        <p:nvSpPr>
          <p:cNvPr id="198" name="object 198"/>
          <p:cNvSpPr txBox="1"/>
          <p:nvPr/>
        </p:nvSpPr>
        <p:spPr>
          <a:xfrm>
            <a:off x="2962974" y="3813022"/>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20</a:t>
            </a:r>
            <a:endParaRPr sz="697">
              <a:latin typeface="Times New Roman"/>
              <a:cs typeface="Times New Roman"/>
            </a:endParaRPr>
          </a:p>
        </p:txBody>
      </p:sp>
      <p:sp>
        <p:nvSpPr>
          <p:cNvPr id="199" name="object 199"/>
          <p:cNvSpPr txBox="1"/>
          <p:nvPr/>
        </p:nvSpPr>
        <p:spPr>
          <a:xfrm>
            <a:off x="2962974" y="2760788"/>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30</a:t>
            </a:r>
            <a:endParaRPr sz="697">
              <a:latin typeface="Times New Roman"/>
              <a:cs typeface="Times New Roman"/>
            </a:endParaRPr>
          </a:p>
        </p:txBody>
      </p:sp>
      <p:sp>
        <p:nvSpPr>
          <p:cNvPr id="200" name="object 200"/>
          <p:cNvSpPr txBox="1"/>
          <p:nvPr/>
        </p:nvSpPr>
        <p:spPr>
          <a:xfrm>
            <a:off x="2962974" y="1708553"/>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40</a:t>
            </a:r>
            <a:endParaRPr sz="697">
              <a:latin typeface="Times New Roman"/>
              <a:cs typeface="Times New Roman"/>
            </a:endParaRPr>
          </a:p>
        </p:txBody>
      </p:sp>
      <p:sp>
        <p:nvSpPr>
          <p:cNvPr id="201" name="object 201"/>
          <p:cNvSpPr txBox="1"/>
          <p:nvPr/>
        </p:nvSpPr>
        <p:spPr>
          <a:xfrm>
            <a:off x="2962974" y="656416"/>
            <a:ext cx="103967" cy="114661"/>
          </a:xfrm>
          <a:prstGeom prst="rect">
            <a:avLst/>
          </a:prstGeom>
        </p:spPr>
        <p:txBody>
          <a:bodyPr vert="horz" wrap="square" lIns="0" tIns="7316" rIns="0" bIns="0" rtlCol="0">
            <a:spAutoFit/>
          </a:bodyPr>
          <a:lstStyle/>
          <a:p>
            <a:pPr marL="7701">
              <a:spcBef>
                <a:spcPts val="58"/>
              </a:spcBef>
            </a:pPr>
            <a:r>
              <a:rPr sz="697" spc="-3" dirty="0">
                <a:latin typeface="Times New Roman"/>
                <a:cs typeface="Times New Roman"/>
              </a:rPr>
              <a:t>50</a:t>
            </a:r>
            <a:endParaRPr sz="697">
              <a:latin typeface="Times New Roman"/>
              <a:cs typeface="Times New Roman"/>
            </a:endParaRPr>
          </a:p>
        </p:txBody>
      </p:sp>
      <p:sp>
        <p:nvSpPr>
          <p:cNvPr id="202" name="object 202"/>
          <p:cNvSpPr/>
          <p:nvPr/>
        </p:nvSpPr>
        <p:spPr>
          <a:xfrm>
            <a:off x="3066374" y="5984021"/>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3" name="object 203"/>
          <p:cNvSpPr/>
          <p:nvPr/>
        </p:nvSpPr>
        <p:spPr>
          <a:xfrm>
            <a:off x="3066374" y="4931826"/>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4" name="object 204"/>
          <p:cNvSpPr/>
          <p:nvPr/>
        </p:nvSpPr>
        <p:spPr>
          <a:xfrm>
            <a:off x="3066374" y="3879591"/>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5" name="object 205"/>
          <p:cNvSpPr/>
          <p:nvPr/>
        </p:nvSpPr>
        <p:spPr>
          <a:xfrm>
            <a:off x="3066374" y="2827455"/>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6" name="object 206"/>
          <p:cNvSpPr/>
          <p:nvPr/>
        </p:nvSpPr>
        <p:spPr>
          <a:xfrm>
            <a:off x="3066374" y="1775220"/>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7" name="object 207"/>
          <p:cNvSpPr/>
          <p:nvPr/>
        </p:nvSpPr>
        <p:spPr>
          <a:xfrm>
            <a:off x="3066374" y="722985"/>
            <a:ext cx="29650" cy="0"/>
          </a:xfrm>
          <a:custGeom>
            <a:avLst/>
            <a:gdLst/>
            <a:ahLst/>
            <a:cxnLst/>
            <a:rect l="l" t="t" r="r" b="b"/>
            <a:pathLst>
              <a:path w="48895">
                <a:moveTo>
                  <a:pt x="0" y="0"/>
                </a:moveTo>
                <a:lnTo>
                  <a:pt x="48593" y="0"/>
                </a:lnTo>
              </a:path>
            </a:pathLst>
          </a:custGeom>
          <a:ln w="12046">
            <a:solidFill>
              <a:srgbClr val="000000"/>
            </a:solidFill>
          </a:ln>
        </p:spPr>
        <p:txBody>
          <a:bodyPr wrap="square" lIns="0" tIns="0" rIns="0" bIns="0" rtlCol="0"/>
          <a:lstStyle/>
          <a:p>
            <a:endParaRPr sz="1092"/>
          </a:p>
        </p:txBody>
      </p:sp>
      <p:sp>
        <p:nvSpPr>
          <p:cNvPr id="208" name="object 208"/>
          <p:cNvSpPr/>
          <p:nvPr/>
        </p:nvSpPr>
        <p:spPr>
          <a:xfrm>
            <a:off x="2906601" y="355537"/>
            <a:ext cx="5969271" cy="5380122"/>
          </a:xfrm>
          <a:custGeom>
            <a:avLst/>
            <a:gdLst/>
            <a:ahLst/>
            <a:cxnLst/>
            <a:rect l="l" t="t" r="r" b="b"/>
            <a:pathLst>
              <a:path w="9843769" h="8872220">
                <a:moveTo>
                  <a:pt x="9843540" y="0"/>
                </a:moveTo>
                <a:lnTo>
                  <a:pt x="9607222" y="65296"/>
                </a:lnTo>
                <a:lnTo>
                  <a:pt x="9656142" y="119608"/>
                </a:lnTo>
                <a:lnTo>
                  <a:pt x="0" y="8817329"/>
                </a:lnTo>
                <a:lnTo>
                  <a:pt x="48919" y="8871639"/>
                </a:lnTo>
                <a:lnTo>
                  <a:pt x="9705062" y="173921"/>
                </a:lnTo>
                <a:lnTo>
                  <a:pt x="9775294" y="173921"/>
                </a:lnTo>
                <a:lnTo>
                  <a:pt x="9843540" y="0"/>
                </a:lnTo>
                <a:close/>
              </a:path>
              <a:path w="9843769" h="8872220">
                <a:moveTo>
                  <a:pt x="9775294" y="173921"/>
                </a:moveTo>
                <a:lnTo>
                  <a:pt x="9705062" y="173921"/>
                </a:lnTo>
                <a:lnTo>
                  <a:pt x="9753982" y="228233"/>
                </a:lnTo>
                <a:lnTo>
                  <a:pt x="9775294" y="173921"/>
                </a:lnTo>
                <a:close/>
              </a:path>
            </a:pathLst>
          </a:custGeom>
          <a:solidFill>
            <a:srgbClr val="FF0000"/>
          </a:solidFill>
        </p:spPr>
        <p:txBody>
          <a:bodyPr wrap="square" lIns="0" tIns="0" rIns="0" bIns="0" rtlCol="0"/>
          <a:lstStyle/>
          <a:p>
            <a:endParaRPr sz="1092"/>
          </a:p>
        </p:txBody>
      </p:sp>
      <p:sp>
        <p:nvSpPr>
          <p:cNvPr id="209" name="object 209"/>
          <p:cNvSpPr/>
          <p:nvPr/>
        </p:nvSpPr>
        <p:spPr>
          <a:xfrm>
            <a:off x="9167273" y="2327700"/>
            <a:ext cx="591844" cy="591844"/>
          </a:xfrm>
          <a:custGeom>
            <a:avLst/>
            <a:gdLst/>
            <a:ahLst/>
            <a:cxnLst/>
            <a:rect l="l" t="t" r="r" b="b"/>
            <a:pathLst>
              <a:path w="975994" h="975995">
                <a:moveTo>
                  <a:pt x="0" y="487958"/>
                </a:moveTo>
                <a:lnTo>
                  <a:pt x="2233" y="440965"/>
                </a:lnTo>
                <a:lnTo>
                  <a:pt x="8798" y="395235"/>
                </a:lnTo>
                <a:lnTo>
                  <a:pt x="19490" y="350973"/>
                </a:lnTo>
                <a:lnTo>
                  <a:pt x="34103" y="308385"/>
                </a:lnTo>
                <a:lnTo>
                  <a:pt x="52435" y="267673"/>
                </a:lnTo>
                <a:lnTo>
                  <a:pt x="74279" y="229044"/>
                </a:lnTo>
                <a:lnTo>
                  <a:pt x="99433" y="192700"/>
                </a:lnTo>
                <a:lnTo>
                  <a:pt x="127690" y="158848"/>
                </a:lnTo>
                <a:lnTo>
                  <a:pt x="158848" y="127690"/>
                </a:lnTo>
                <a:lnTo>
                  <a:pt x="192700" y="99433"/>
                </a:lnTo>
                <a:lnTo>
                  <a:pt x="229044" y="74279"/>
                </a:lnTo>
                <a:lnTo>
                  <a:pt x="267673" y="52435"/>
                </a:lnTo>
                <a:lnTo>
                  <a:pt x="308385" y="34103"/>
                </a:lnTo>
                <a:lnTo>
                  <a:pt x="350973" y="19490"/>
                </a:lnTo>
                <a:lnTo>
                  <a:pt x="395235" y="8798"/>
                </a:lnTo>
                <a:lnTo>
                  <a:pt x="440965" y="2233"/>
                </a:lnTo>
                <a:lnTo>
                  <a:pt x="487958" y="0"/>
                </a:lnTo>
                <a:lnTo>
                  <a:pt x="534952" y="2233"/>
                </a:lnTo>
                <a:lnTo>
                  <a:pt x="580682" y="8798"/>
                </a:lnTo>
                <a:lnTo>
                  <a:pt x="624943" y="19490"/>
                </a:lnTo>
                <a:lnTo>
                  <a:pt x="667532" y="34103"/>
                </a:lnTo>
                <a:lnTo>
                  <a:pt x="708243" y="52435"/>
                </a:lnTo>
                <a:lnTo>
                  <a:pt x="746873" y="74279"/>
                </a:lnTo>
                <a:lnTo>
                  <a:pt x="783216" y="99433"/>
                </a:lnTo>
                <a:lnTo>
                  <a:pt x="817069" y="127690"/>
                </a:lnTo>
                <a:lnTo>
                  <a:pt x="848226" y="158848"/>
                </a:lnTo>
                <a:lnTo>
                  <a:pt x="876484" y="192700"/>
                </a:lnTo>
                <a:lnTo>
                  <a:pt x="901637" y="229044"/>
                </a:lnTo>
                <a:lnTo>
                  <a:pt x="923482" y="267673"/>
                </a:lnTo>
                <a:lnTo>
                  <a:pt x="941813" y="308385"/>
                </a:lnTo>
                <a:lnTo>
                  <a:pt x="956427" y="350973"/>
                </a:lnTo>
                <a:lnTo>
                  <a:pt x="967118" y="395235"/>
                </a:lnTo>
                <a:lnTo>
                  <a:pt x="973683" y="440965"/>
                </a:lnTo>
                <a:lnTo>
                  <a:pt x="975917" y="487958"/>
                </a:lnTo>
                <a:lnTo>
                  <a:pt x="973683" y="534952"/>
                </a:lnTo>
                <a:lnTo>
                  <a:pt x="967118" y="580682"/>
                </a:lnTo>
                <a:lnTo>
                  <a:pt x="956427" y="624943"/>
                </a:lnTo>
                <a:lnTo>
                  <a:pt x="941813" y="667532"/>
                </a:lnTo>
                <a:lnTo>
                  <a:pt x="923482" y="708243"/>
                </a:lnTo>
                <a:lnTo>
                  <a:pt x="901637" y="746873"/>
                </a:lnTo>
                <a:lnTo>
                  <a:pt x="876484" y="783216"/>
                </a:lnTo>
                <a:lnTo>
                  <a:pt x="848226" y="817069"/>
                </a:lnTo>
                <a:lnTo>
                  <a:pt x="817069" y="848226"/>
                </a:lnTo>
                <a:lnTo>
                  <a:pt x="783216" y="876484"/>
                </a:lnTo>
                <a:lnTo>
                  <a:pt x="746873" y="901637"/>
                </a:lnTo>
                <a:lnTo>
                  <a:pt x="708243" y="923482"/>
                </a:lnTo>
                <a:lnTo>
                  <a:pt x="667532" y="941813"/>
                </a:lnTo>
                <a:lnTo>
                  <a:pt x="624943" y="956427"/>
                </a:lnTo>
                <a:lnTo>
                  <a:pt x="580682" y="967118"/>
                </a:lnTo>
                <a:lnTo>
                  <a:pt x="534952" y="973683"/>
                </a:lnTo>
                <a:lnTo>
                  <a:pt x="487958" y="975917"/>
                </a:lnTo>
                <a:lnTo>
                  <a:pt x="440965" y="973683"/>
                </a:lnTo>
                <a:lnTo>
                  <a:pt x="395235" y="967118"/>
                </a:lnTo>
                <a:lnTo>
                  <a:pt x="350973" y="956427"/>
                </a:lnTo>
                <a:lnTo>
                  <a:pt x="308385" y="941813"/>
                </a:lnTo>
                <a:lnTo>
                  <a:pt x="267673" y="923482"/>
                </a:lnTo>
                <a:lnTo>
                  <a:pt x="229044" y="901637"/>
                </a:lnTo>
                <a:lnTo>
                  <a:pt x="192700" y="876484"/>
                </a:lnTo>
                <a:lnTo>
                  <a:pt x="158848" y="848226"/>
                </a:lnTo>
                <a:lnTo>
                  <a:pt x="127690" y="817069"/>
                </a:lnTo>
                <a:lnTo>
                  <a:pt x="99433" y="783216"/>
                </a:lnTo>
                <a:lnTo>
                  <a:pt x="74279" y="746873"/>
                </a:lnTo>
                <a:lnTo>
                  <a:pt x="52435" y="708243"/>
                </a:lnTo>
                <a:lnTo>
                  <a:pt x="34103" y="667532"/>
                </a:lnTo>
                <a:lnTo>
                  <a:pt x="19490" y="624943"/>
                </a:lnTo>
                <a:lnTo>
                  <a:pt x="8798" y="580682"/>
                </a:lnTo>
                <a:lnTo>
                  <a:pt x="2233" y="534952"/>
                </a:lnTo>
                <a:lnTo>
                  <a:pt x="0" y="487958"/>
                </a:lnTo>
                <a:close/>
              </a:path>
            </a:pathLst>
          </a:custGeom>
          <a:ln w="43374">
            <a:solidFill>
              <a:srgbClr val="FF0000"/>
            </a:solidFill>
          </a:ln>
        </p:spPr>
        <p:txBody>
          <a:bodyPr wrap="square" lIns="0" tIns="0" rIns="0" bIns="0" rtlCol="0"/>
          <a:lstStyle/>
          <a:p>
            <a:endParaRPr sz="1092"/>
          </a:p>
        </p:txBody>
      </p:sp>
      <p:sp>
        <p:nvSpPr>
          <p:cNvPr id="210" name="object 210"/>
          <p:cNvSpPr txBox="1"/>
          <p:nvPr/>
        </p:nvSpPr>
        <p:spPr>
          <a:xfrm>
            <a:off x="9543586" y="2038568"/>
            <a:ext cx="367352" cy="326273"/>
          </a:xfrm>
          <a:prstGeom prst="rect">
            <a:avLst/>
          </a:prstGeom>
        </p:spPr>
        <p:txBody>
          <a:bodyPr vert="horz" wrap="square" lIns="0" tIns="8856" rIns="0" bIns="0" rtlCol="0">
            <a:spAutoFit/>
          </a:bodyPr>
          <a:lstStyle/>
          <a:p>
            <a:pPr marL="7701">
              <a:spcBef>
                <a:spcPts val="69"/>
              </a:spcBef>
            </a:pPr>
            <a:r>
              <a:rPr sz="2062" spc="42" dirty="0">
                <a:latin typeface="Gulim"/>
                <a:cs typeface="Gulim"/>
              </a:rPr>
              <a:t>He</a:t>
            </a:r>
            <a:endParaRPr sz="2062">
              <a:latin typeface="Gulim"/>
              <a:cs typeface="Gulim"/>
            </a:endParaRPr>
          </a:p>
        </p:txBody>
      </p:sp>
      <p:sp>
        <p:nvSpPr>
          <p:cNvPr id="211" name="object 211"/>
          <p:cNvSpPr/>
          <p:nvPr/>
        </p:nvSpPr>
        <p:spPr>
          <a:xfrm>
            <a:off x="5014050" y="5696594"/>
            <a:ext cx="564120" cy="564120"/>
          </a:xfrm>
          <a:custGeom>
            <a:avLst/>
            <a:gdLst/>
            <a:ahLst/>
            <a:cxnLst/>
            <a:rect l="l" t="t" r="r" b="b"/>
            <a:pathLst>
              <a:path w="930275" h="930275">
                <a:moveTo>
                  <a:pt x="0" y="465052"/>
                </a:moveTo>
                <a:lnTo>
                  <a:pt x="2401" y="417503"/>
                </a:lnTo>
                <a:lnTo>
                  <a:pt x="9448" y="371328"/>
                </a:lnTo>
                <a:lnTo>
                  <a:pt x="20907" y="326760"/>
                </a:lnTo>
                <a:lnTo>
                  <a:pt x="36546" y="284033"/>
                </a:lnTo>
                <a:lnTo>
                  <a:pt x="56129" y="243380"/>
                </a:lnTo>
                <a:lnTo>
                  <a:pt x="79423" y="205037"/>
                </a:lnTo>
                <a:lnTo>
                  <a:pt x="106195" y="169236"/>
                </a:lnTo>
                <a:lnTo>
                  <a:pt x="136210" y="136210"/>
                </a:lnTo>
                <a:lnTo>
                  <a:pt x="169236" y="106195"/>
                </a:lnTo>
                <a:lnTo>
                  <a:pt x="205037" y="79423"/>
                </a:lnTo>
                <a:lnTo>
                  <a:pt x="243380" y="56129"/>
                </a:lnTo>
                <a:lnTo>
                  <a:pt x="284033" y="36546"/>
                </a:lnTo>
                <a:lnTo>
                  <a:pt x="326760" y="20907"/>
                </a:lnTo>
                <a:lnTo>
                  <a:pt x="371328" y="9448"/>
                </a:lnTo>
                <a:lnTo>
                  <a:pt x="417503" y="2401"/>
                </a:lnTo>
                <a:lnTo>
                  <a:pt x="465052" y="0"/>
                </a:lnTo>
                <a:lnTo>
                  <a:pt x="512601" y="2401"/>
                </a:lnTo>
                <a:lnTo>
                  <a:pt x="558777" y="9448"/>
                </a:lnTo>
                <a:lnTo>
                  <a:pt x="603345" y="20907"/>
                </a:lnTo>
                <a:lnTo>
                  <a:pt x="646072" y="36546"/>
                </a:lnTo>
                <a:lnTo>
                  <a:pt x="686724" y="56129"/>
                </a:lnTo>
                <a:lnTo>
                  <a:pt x="725068" y="79423"/>
                </a:lnTo>
                <a:lnTo>
                  <a:pt x="760869" y="106195"/>
                </a:lnTo>
                <a:lnTo>
                  <a:pt x="793894" y="136210"/>
                </a:lnTo>
                <a:lnTo>
                  <a:pt x="823910" y="169236"/>
                </a:lnTo>
                <a:lnTo>
                  <a:pt x="850681" y="205037"/>
                </a:lnTo>
                <a:lnTo>
                  <a:pt x="873976" y="243380"/>
                </a:lnTo>
                <a:lnTo>
                  <a:pt x="893559" y="284033"/>
                </a:lnTo>
                <a:lnTo>
                  <a:pt x="909197" y="326760"/>
                </a:lnTo>
                <a:lnTo>
                  <a:pt x="920657" y="371328"/>
                </a:lnTo>
                <a:lnTo>
                  <a:pt x="927704" y="417503"/>
                </a:lnTo>
                <a:lnTo>
                  <a:pt x="930105" y="465052"/>
                </a:lnTo>
                <a:lnTo>
                  <a:pt x="927704" y="512601"/>
                </a:lnTo>
                <a:lnTo>
                  <a:pt x="920657" y="558777"/>
                </a:lnTo>
                <a:lnTo>
                  <a:pt x="909197" y="603345"/>
                </a:lnTo>
                <a:lnTo>
                  <a:pt x="893559" y="646072"/>
                </a:lnTo>
                <a:lnTo>
                  <a:pt x="873976" y="686724"/>
                </a:lnTo>
                <a:lnTo>
                  <a:pt x="850681" y="725068"/>
                </a:lnTo>
                <a:lnTo>
                  <a:pt x="823910" y="760869"/>
                </a:lnTo>
                <a:lnTo>
                  <a:pt x="793894" y="793894"/>
                </a:lnTo>
                <a:lnTo>
                  <a:pt x="760869" y="823910"/>
                </a:lnTo>
                <a:lnTo>
                  <a:pt x="725068" y="850681"/>
                </a:lnTo>
                <a:lnTo>
                  <a:pt x="686724" y="873976"/>
                </a:lnTo>
                <a:lnTo>
                  <a:pt x="646072" y="893559"/>
                </a:lnTo>
                <a:lnTo>
                  <a:pt x="603345" y="909197"/>
                </a:lnTo>
                <a:lnTo>
                  <a:pt x="558777" y="920657"/>
                </a:lnTo>
                <a:lnTo>
                  <a:pt x="512601" y="927704"/>
                </a:lnTo>
                <a:lnTo>
                  <a:pt x="465052" y="930105"/>
                </a:lnTo>
                <a:lnTo>
                  <a:pt x="417503" y="927704"/>
                </a:lnTo>
                <a:lnTo>
                  <a:pt x="371328" y="920657"/>
                </a:lnTo>
                <a:lnTo>
                  <a:pt x="326760" y="909197"/>
                </a:lnTo>
                <a:lnTo>
                  <a:pt x="284033" y="893559"/>
                </a:lnTo>
                <a:lnTo>
                  <a:pt x="243380" y="873976"/>
                </a:lnTo>
                <a:lnTo>
                  <a:pt x="205037" y="850681"/>
                </a:lnTo>
                <a:lnTo>
                  <a:pt x="169236" y="823910"/>
                </a:lnTo>
                <a:lnTo>
                  <a:pt x="136210" y="793894"/>
                </a:lnTo>
                <a:lnTo>
                  <a:pt x="106195" y="760869"/>
                </a:lnTo>
                <a:lnTo>
                  <a:pt x="79423" y="725068"/>
                </a:lnTo>
                <a:lnTo>
                  <a:pt x="56129" y="686724"/>
                </a:lnTo>
                <a:lnTo>
                  <a:pt x="36546" y="646072"/>
                </a:lnTo>
                <a:lnTo>
                  <a:pt x="20907" y="603345"/>
                </a:lnTo>
                <a:lnTo>
                  <a:pt x="9448" y="558777"/>
                </a:lnTo>
                <a:lnTo>
                  <a:pt x="2401" y="512601"/>
                </a:lnTo>
                <a:lnTo>
                  <a:pt x="0" y="465052"/>
                </a:lnTo>
                <a:close/>
              </a:path>
            </a:pathLst>
          </a:custGeom>
          <a:ln w="41338">
            <a:solidFill>
              <a:srgbClr val="FF0000"/>
            </a:solidFill>
          </a:ln>
        </p:spPr>
        <p:txBody>
          <a:bodyPr wrap="square" lIns="0" tIns="0" rIns="0" bIns="0" rtlCol="0"/>
          <a:lstStyle/>
          <a:p>
            <a:endParaRPr sz="1092"/>
          </a:p>
        </p:txBody>
      </p:sp>
      <p:sp>
        <p:nvSpPr>
          <p:cNvPr id="212" name="object 212"/>
          <p:cNvSpPr txBox="1"/>
          <p:nvPr/>
        </p:nvSpPr>
        <p:spPr>
          <a:xfrm>
            <a:off x="4582709" y="5947088"/>
            <a:ext cx="319989" cy="311453"/>
          </a:xfrm>
          <a:prstGeom prst="rect">
            <a:avLst/>
          </a:prstGeom>
        </p:spPr>
        <p:txBody>
          <a:bodyPr vert="horz" wrap="square" lIns="0" tIns="8086" rIns="0" bIns="0" rtlCol="0">
            <a:spAutoFit/>
          </a:bodyPr>
          <a:lstStyle/>
          <a:p>
            <a:pPr marL="7701">
              <a:spcBef>
                <a:spcPts val="64"/>
              </a:spcBef>
            </a:pPr>
            <a:r>
              <a:rPr sz="1971" spc="-33" dirty="0">
                <a:latin typeface="Gulim"/>
                <a:cs typeface="Gulim"/>
              </a:rPr>
              <a:t>Rn</a:t>
            </a:r>
            <a:endParaRPr sz="1971">
              <a:latin typeface="Gulim"/>
              <a:cs typeface="Guli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1B0-C10E-4261-86CC-1F0DF2069456}"/>
              </a:ext>
            </a:extLst>
          </p:cNvPr>
          <p:cNvSpPr>
            <a:spLocks noGrp="1"/>
          </p:cNvSpPr>
          <p:nvPr>
            <p:ph type="title"/>
          </p:nvPr>
        </p:nvSpPr>
        <p:spPr/>
        <p:txBody>
          <a:bodyPr/>
          <a:lstStyle/>
          <a:p>
            <a:r>
              <a:rPr lang="en-CA" dirty="0"/>
              <a:t>Extrapolating?</a:t>
            </a:r>
          </a:p>
        </p:txBody>
      </p:sp>
      <p:pic>
        <p:nvPicPr>
          <p:cNvPr id="5" name="Content Placeholder 4" descr="Diagram&#10;&#10;Description automatically generated">
            <a:extLst>
              <a:ext uri="{FF2B5EF4-FFF2-40B4-BE49-F238E27FC236}">
                <a16:creationId xmlns:a16="http://schemas.microsoft.com/office/drawing/2014/main" id="{F61EBA03-D13E-4FFD-89BF-BC86A37647A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62270" y="1131386"/>
            <a:ext cx="7467459" cy="4778526"/>
          </a:xfrm>
        </p:spPr>
      </p:pic>
      <p:sp>
        <p:nvSpPr>
          <p:cNvPr id="6" name="TextBox 5">
            <a:extLst>
              <a:ext uri="{FF2B5EF4-FFF2-40B4-BE49-F238E27FC236}">
                <a16:creationId xmlns:a16="http://schemas.microsoft.com/office/drawing/2014/main" id="{76E3AB31-B19F-46ED-A0B0-2E0C795547FA}"/>
              </a:ext>
            </a:extLst>
          </p:cNvPr>
          <p:cNvSpPr txBox="1"/>
          <p:nvPr/>
        </p:nvSpPr>
        <p:spPr>
          <a:xfrm>
            <a:off x="2362270" y="6057263"/>
            <a:ext cx="6812798" cy="230832"/>
          </a:xfrm>
          <a:prstGeom prst="rect">
            <a:avLst/>
          </a:prstGeom>
          <a:noFill/>
        </p:spPr>
        <p:txBody>
          <a:bodyPr wrap="square" rtlCol="0">
            <a:spAutoFit/>
          </a:bodyPr>
          <a:lstStyle/>
          <a:p>
            <a:r>
              <a:rPr lang="en-CA" sz="900" dirty="0">
                <a:hlinkClick r:id="rId3" tooltip="http://stats.stackexchange.com/questions/423/what-is-your-favorite-data-analysis-cartoon"/>
              </a:rPr>
              <a:t>This Photo</a:t>
            </a:r>
            <a:r>
              <a:rPr lang="en-CA" sz="900" dirty="0"/>
              <a:t> by xkcd.com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3274210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1B0-C10E-4261-86CC-1F0DF2069456}"/>
              </a:ext>
            </a:extLst>
          </p:cNvPr>
          <p:cNvSpPr>
            <a:spLocks noGrp="1"/>
          </p:cNvSpPr>
          <p:nvPr>
            <p:ph type="title"/>
          </p:nvPr>
        </p:nvSpPr>
        <p:spPr/>
        <p:txBody>
          <a:bodyPr/>
          <a:lstStyle/>
          <a:p>
            <a:r>
              <a:rPr lang="en-CA" dirty="0"/>
              <a:t>Correlation?</a:t>
            </a:r>
          </a:p>
        </p:txBody>
      </p:sp>
      <p:pic>
        <p:nvPicPr>
          <p:cNvPr id="8" name="Content Placeholder 7" descr="Text&#10;&#10;Description automatically generated">
            <a:extLst>
              <a:ext uri="{FF2B5EF4-FFF2-40B4-BE49-F238E27FC236}">
                <a16:creationId xmlns:a16="http://schemas.microsoft.com/office/drawing/2014/main" id="{F0440097-D5CD-4568-9525-3DE432C45B1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702202" y="1733531"/>
            <a:ext cx="9024744" cy="3637425"/>
          </a:xfrm>
        </p:spPr>
      </p:pic>
      <p:sp>
        <p:nvSpPr>
          <p:cNvPr id="9" name="TextBox 8">
            <a:extLst>
              <a:ext uri="{FF2B5EF4-FFF2-40B4-BE49-F238E27FC236}">
                <a16:creationId xmlns:a16="http://schemas.microsoft.com/office/drawing/2014/main" id="{3150EB5A-44C1-40D7-AB5C-596991CB5670}"/>
              </a:ext>
            </a:extLst>
          </p:cNvPr>
          <p:cNvSpPr txBox="1"/>
          <p:nvPr/>
        </p:nvSpPr>
        <p:spPr>
          <a:xfrm>
            <a:off x="1702201" y="5636788"/>
            <a:ext cx="7306027" cy="230832"/>
          </a:xfrm>
          <a:prstGeom prst="rect">
            <a:avLst/>
          </a:prstGeom>
          <a:noFill/>
        </p:spPr>
        <p:txBody>
          <a:bodyPr wrap="square" rtlCol="0">
            <a:spAutoFit/>
          </a:bodyPr>
          <a:lstStyle/>
          <a:p>
            <a:r>
              <a:rPr lang="en-CA" sz="900" dirty="0">
                <a:hlinkClick r:id="rId3" tooltip="http://disjointedthinking.jeffhughes.ca/2013/04/correlation-and-causation/"/>
              </a:rPr>
              <a:t>This Photo</a:t>
            </a:r>
            <a:r>
              <a:rPr lang="en-CA" sz="900" dirty="0"/>
              <a:t> by xkcd.com is licensed under </a:t>
            </a:r>
            <a:r>
              <a:rPr lang="en-CA" sz="900" dirty="0">
                <a:hlinkClick r:id="rId4" tooltip="https://creativecommons.org/licenses/by-nc/3.0/"/>
              </a:rPr>
              <a:t>CC BY-NC</a:t>
            </a:r>
            <a:endParaRPr lang="en-CA" sz="900" dirty="0"/>
          </a:p>
        </p:txBody>
      </p:sp>
    </p:spTree>
    <p:extLst>
      <p:ext uri="{BB962C8B-B14F-4D97-AF65-F5344CB8AC3E}">
        <p14:creationId xmlns:p14="http://schemas.microsoft.com/office/powerpoint/2010/main" val="318647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1B0-C10E-4261-86CC-1F0DF2069456}"/>
              </a:ext>
            </a:extLst>
          </p:cNvPr>
          <p:cNvSpPr>
            <a:spLocks noGrp="1"/>
          </p:cNvSpPr>
          <p:nvPr>
            <p:ph type="title"/>
          </p:nvPr>
        </p:nvSpPr>
        <p:spPr/>
        <p:txBody>
          <a:bodyPr/>
          <a:lstStyle/>
          <a:p>
            <a:r>
              <a:rPr lang="en-CA" dirty="0"/>
              <a:t>Causation?</a:t>
            </a:r>
          </a:p>
        </p:txBody>
      </p:sp>
      <p:pic>
        <p:nvPicPr>
          <p:cNvPr id="8" name="Content Placeholder 7" descr="Diagram&#10;&#10;Description automatically generated">
            <a:extLst>
              <a:ext uri="{FF2B5EF4-FFF2-40B4-BE49-F238E27FC236}">
                <a16:creationId xmlns:a16="http://schemas.microsoft.com/office/drawing/2014/main" id="{94EC22C1-0CDC-4980-8DB1-C33A292814C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23952" y="2072485"/>
            <a:ext cx="10931285" cy="3560054"/>
          </a:xfrm>
        </p:spPr>
      </p:pic>
      <p:sp>
        <p:nvSpPr>
          <p:cNvPr id="9" name="TextBox 8">
            <a:extLst>
              <a:ext uri="{FF2B5EF4-FFF2-40B4-BE49-F238E27FC236}">
                <a16:creationId xmlns:a16="http://schemas.microsoft.com/office/drawing/2014/main" id="{7496A2F6-B83D-4ACC-A71F-3BD3F4903A09}"/>
              </a:ext>
            </a:extLst>
          </p:cNvPr>
          <p:cNvSpPr txBox="1"/>
          <p:nvPr/>
        </p:nvSpPr>
        <p:spPr>
          <a:xfrm>
            <a:off x="723952" y="5929229"/>
            <a:ext cx="8602928" cy="230832"/>
          </a:xfrm>
          <a:prstGeom prst="rect">
            <a:avLst/>
          </a:prstGeom>
          <a:noFill/>
        </p:spPr>
        <p:txBody>
          <a:bodyPr wrap="square" rtlCol="0">
            <a:spAutoFit/>
          </a:bodyPr>
          <a:lstStyle/>
          <a:p>
            <a:r>
              <a:rPr lang="en-CA" sz="900" dirty="0">
                <a:hlinkClick r:id="rId3" tooltip="http://blog.anggriawan.com/2014/07/logical-fallacy.html"/>
              </a:rPr>
              <a:t>This Photo</a:t>
            </a:r>
            <a:r>
              <a:rPr lang="en-CA" sz="900" dirty="0"/>
              <a:t> by xkcd.com is licensed under </a:t>
            </a:r>
            <a:r>
              <a:rPr lang="en-CA" sz="900" dirty="0">
                <a:hlinkClick r:id="rId4" tooltip="https://creativecommons.org/licenses/by-nc-sa/3.0/"/>
              </a:rPr>
              <a:t>CC BY-SA-NC</a:t>
            </a:r>
            <a:endParaRPr lang="en-CA" sz="900" dirty="0"/>
          </a:p>
        </p:txBody>
      </p:sp>
    </p:spTree>
    <p:extLst>
      <p:ext uri="{BB962C8B-B14F-4D97-AF65-F5344CB8AC3E}">
        <p14:creationId xmlns:p14="http://schemas.microsoft.com/office/powerpoint/2010/main" val="4107550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F6439F-C5C9-4F5E-8FDA-35A8F4A3D092}"/>
              </a:ext>
            </a:extLst>
          </p:cNvPr>
          <p:cNvPicPr>
            <a:picLocks noChangeAspect="1"/>
          </p:cNvPicPr>
          <p:nvPr/>
        </p:nvPicPr>
        <p:blipFill>
          <a:blip r:embed="rId2"/>
          <a:stretch>
            <a:fillRect/>
          </a:stretch>
        </p:blipFill>
        <p:spPr>
          <a:xfrm>
            <a:off x="2707358" y="779749"/>
            <a:ext cx="6777284" cy="607825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2346" y="464052"/>
            <a:ext cx="7842275" cy="5914441"/>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2819" y="852603"/>
            <a:ext cx="3114431" cy="3206333"/>
          </a:xfrm>
          <a:prstGeom prst="rect">
            <a:avLst/>
          </a:prstGeom>
          <a:blipFill>
            <a:blip r:embed="rId2" cstate="print"/>
            <a:stretch>
              <a:fillRect/>
            </a:stretch>
          </a:blipFill>
        </p:spPr>
        <p:txBody>
          <a:bodyPr wrap="square" lIns="0" tIns="0" rIns="0" bIns="0" rtlCol="0"/>
          <a:lstStyle/>
          <a:p>
            <a:endParaRPr sz="1092"/>
          </a:p>
        </p:txBody>
      </p:sp>
      <p:sp>
        <p:nvSpPr>
          <p:cNvPr id="3" name="object 3"/>
          <p:cNvSpPr/>
          <p:nvPr/>
        </p:nvSpPr>
        <p:spPr>
          <a:xfrm>
            <a:off x="4690483" y="4766626"/>
            <a:ext cx="6178779" cy="1284967"/>
          </a:xfrm>
          <a:prstGeom prst="rect">
            <a:avLst/>
          </a:prstGeom>
          <a:blipFill>
            <a:blip r:embed="rId3" cstate="print"/>
            <a:stretch>
              <a:fillRect/>
            </a:stretch>
          </a:blipFill>
        </p:spPr>
        <p:txBody>
          <a:bodyPr wrap="square" lIns="0" tIns="0" rIns="0" bIns="0" rtlCol="0"/>
          <a:lstStyle/>
          <a:p>
            <a:endParaRPr sz="1092"/>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1B0-C10E-4261-86CC-1F0DF2069456}"/>
              </a:ext>
            </a:extLst>
          </p:cNvPr>
          <p:cNvSpPr>
            <a:spLocks noGrp="1"/>
          </p:cNvSpPr>
          <p:nvPr>
            <p:ph type="title"/>
          </p:nvPr>
        </p:nvSpPr>
        <p:spPr/>
        <p:txBody>
          <a:bodyPr/>
          <a:lstStyle/>
          <a:p>
            <a:r>
              <a:rPr lang="en-CA" dirty="0"/>
              <a:t>Significance</a:t>
            </a:r>
          </a:p>
        </p:txBody>
      </p:sp>
      <p:pic>
        <p:nvPicPr>
          <p:cNvPr id="8" name="Content Placeholder 7" descr="A picture containing text&#10;&#10;Description automatically generated">
            <a:extLst>
              <a:ext uri="{FF2B5EF4-FFF2-40B4-BE49-F238E27FC236}">
                <a16:creationId xmlns:a16="http://schemas.microsoft.com/office/drawing/2014/main" id="{2CCD9C14-FBBE-4E2A-9E63-70993206946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57302" y="231774"/>
            <a:ext cx="4975762" cy="13803142"/>
          </a:xfrm>
        </p:spPr>
      </p:pic>
      <p:pic>
        <p:nvPicPr>
          <p:cNvPr id="10" name="Content Placeholder 7" descr="A picture containing text&#10;&#10;Description automatically generated">
            <a:extLst>
              <a:ext uri="{FF2B5EF4-FFF2-40B4-BE49-F238E27FC236}">
                <a16:creationId xmlns:a16="http://schemas.microsoft.com/office/drawing/2014/main" id="{C95E6E41-E7E8-43B9-947A-771CD21D61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29523" y="-6394452"/>
            <a:ext cx="4777249" cy="13252452"/>
          </a:xfrm>
          <a:prstGeom prst="rect">
            <a:avLst/>
          </a:prstGeom>
        </p:spPr>
      </p:pic>
      <p:sp>
        <p:nvSpPr>
          <p:cNvPr id="9" name="TextBox 8">
            <a:extLst>
              <a:ext uri="{FF2B5EF4-FFF2-40B4-BE49-F238E27FC236}">
                <a16:creationId xmlns:a16="http://schemas.microsoft.com/office/drawing/2014/main" id="{A0E82A22-0A46-4BA8-9208-5D0BF20D4AC4}"/>
              </a:ext>
            </a:extLst>
          </p:cNvPr>
          <p:cNvSpPr txBox="1"/>
          <p:nvPr/>
        </p:nvSpPr>
        <p:spPr>
          <a:xfrm>
            <a:off x="5766032" y="6377600"/>
            <a:ext cx="1682172" cy="369332"/>
          </a:xfrm>
          <a:prstGeom prst="rect">
            <a:avLst/>
          </a:prstGeom>
          <a:noFill/>
        </p:spPr>
        <p:txBody>
          <a:bodyPr wrap="square" rtlCol="0">
            <a:spAutoFit/>
          </a:bodyPr>
          <a:lstStyle/>
          <a:p>
            <a:r>
              <a:rPr lang="en-CA" sz="900" dirty="0">
                <a:hlinkClick r:id="rId3" tooltip="http://stats.stackexchange.com/questions/88065/explain-the-xkcd-jelly-bean-comic-what-makes-it-funny"/>
              </a:rPr>
              <a:t>This Photo</a:t>
            </a:r>
            <a:r>
              <a:rPr lang="en-CA" sz="900" dirty="0"/>
              <a:t> by xkcd.com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75151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1B0-C10E-4261-86CC-1F0DF2069456}"/>
              </a:ext>
            </a:extLst>
          </p:cNvPr>
          <p:cNvSpPr>
            <a:spLocks noGrp="1"/>
          </p:cNvSpPr>
          <p:nvPr>
            <p:ph type="title"/>
          </p:nvPr>
        </p:nvSpPr>
        <p:spPr/>
        <p:txBody>
          <a:bodyPr/>
          <a:lstStyle/>
          <a:p>
            <a:r>
              <a:rPr lang="en-CA" dirty="0"/>
              <a:t>Curve-Fitting</a:t>
            </a:r>
          </a:p>
        </p:txBody>
      </p:sp>
      <p:pic>
        <p:nvPicPr>
          <p:cNvPr id="10" name="Content Placeholder 9" descr="Diagram&#10;&#10;Description automatically generated with medium confidence">
            <a:extLst>
              <a:ext uri="{FF2B5EF4-FFF2-40B4-BE49-F238E27FC236}">
                <a16:creationId xmlns:a16="http://schemas.microsoft.com/office/drawing/2014/main" id="{8E792615-BE05-4F78-AD8B-C3B38DE16CC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860759" y="149900"/>
            <a:ext cx="4129237" cy="6558200"/>
          </a:xfrm>
        </p:spPr>
      </p:pic>
    </p:spTree>
    <p:extLst>
      <p:ext uri="{BB962C8B-B14F-4D97-AF65-F5344CB8AC3E}">
        <p14:creationId xmlns:p14="http://schemas.microsoft.com/office/powerpoint/2010/main" val="790605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9650" y="3713137"/>
            <a:ext cx="1659628" cy="407082"/>
          </a:xfrm>
          <a:prstGeom prst="rect">
            <a:avLst/>
          </a:prstGeom>
        </p:spPr>
        <p:txBody>
          <a:bodyPr vert="horz" wrap="square" lIns="0" tIns="10397" rIns="0" bIns="0" rtlCol="0">
            <a:spAutoFit/>
          </a:bodyPr>
          <a:lstStyle/>
          <a:p>
            <a:pPr marL="7701">
              <a:spcBef>
                <a:spcPts val="82"/>
              </a:spcBef>
            </a:pPr>
            <a:r>
              <a:rPr lang="en-CA" sz="2577" spc="9" dirty="0">
                <a:solidFill>
                  <a:srgbClr val="5F327C"/>
                </a:solidFill>
                <a:latin typeface="Century Gothic"/>
                <a:cs typeface="Century Gothic"/>
              </a:rPr>
              <a:t>Collection</a:t>
            </a:r>
            <a:endParaRPr lang="en-CA" sz="2577" dirty="0">
              <a:latin typeface="Century Gothic"/>
              <a:cs typeface="Century Gothic"/>
            </a:endParaRPr>
          </a:p>
        </p:txBody>
      </p:sp>
      <p:sp>
        <p:nvSpPr>
          <p:cNvPr id="3" name="object 3"/>
          <p:cNvSpPr txBox="1"/>
          <p:nvPr/>
        </p:nvSpPr>
        <p:spPr>
          <a:xfrm>
            <a:off x="4195721" y="3713137"/>
            <a:ext cx="1481343" cy="407082"/>
          </a:xfrm>
          <a:prstGeom prst="rect">
            <a:avLst/>
          </a:prstGeom>
        </p:spPr>
        <p:txBody>
          <a:bodyPr vert="horz" wrap="square" lIns="0" tIns="10397" rIns="0" bIns="0" rtlCol="0">
            <a:spAutoFit/>
          </a:bodyPr>
          <a:lstStyle/>
          <a:p>
            <a:pPr marL="7701">
              <a:spcBef>
                <a:spcPts val="82"/>
              </a:spcBef>
            </a:pPr>
            <a:r>
              <a:rPr sz="2577" spc="12" dirty="0">
                <a:solidFill>
                  <a:srgbClr val="5F327C"/>
                </a:solidFill>
                <a:latin typeface="Century Gothic"/>
                <a:cs typeface="Century Gothic"/>
              </a:rPr>
              <a:t>Cleaning</a:t>
            </a:r>
            <a:endParaRPr sz="2577" dirty="0">
              <a:latin typeface="Century Gothic"/>
              <a:cs typeface="Century Gothic"/>
            </a:endParaRPr>
          </a:p>
        </p:txBody>
      </p:sp>
      <p:sp>
        <p:nvSpPr>
          <p:cNvPr id="4" name="object 4"/>
          <p:cNvSpPr txBox="1"/>
          <p:nvPr/>
        </p:nvSpPr>
        <p:spPr>
          <a:xfrm>
            <a:off x="6423307" y="3713137"/>
            <a:ext cx="1670017" cy="407082"/>
          </a:xfrm>
          <a:prstGeom prst="rect">
            <a:avLst/>
          </a:prstGeom>
        </p:spPr>
        <p:txBody>
          <a:bodyPr vert="horz" wrap="square" lIns="0" tIns="10397" rIns="0" bIns="0" rtlCol="0">
            <a:spAutoFit/>
          </a:bodyPr>
          <a:lstStyle/>
          <a:p>
            <a:pPr marL="7701">
              <a:spcBef>
                <a:spcPts val="82"/>
              </a:spcBef>
            </a:pPr>
            <a:r>
              <a:rPr sz="2577" spc="9" dirty="0">
                <a:solidFill>
                  <a:srgbClr val="5F327C"/>
                </a:solidFill>
                <a:latin typeface="Century Gothic"/>
                <a:cs typeface="Century Gothic"/>
              </a:rPr>
              <a:t>Analyzing</a:t>
            </a:r>
            <a:endParaRPr sz="2577" dirty="0">
              <a:latin typeface="Century Gothic"/>
              <a:cs typeface="Century Gothic"/>
            </a:endParaRPr>
          </a:p>
        </p:txBody>
      </p:sp>
      <p:sp>
        <p:nvSpPr>
          <p:cNvPr id="5" name="object 5"/>
          <p:cNvSpPr txBox="1">
            <a:spLocks noGrp="1"/>
          </p:cNvSpPr>
          <p:nvPr>
            <p:ph type="title"/>
          </p:nvPr>
        </p:nvSpPr>
        <p:spPr>
          <a:xfrm>
            <a:off x="535546" y="656377"/>
            <a:ext cx="10276269" cy="407082"/>
          </a:xfrm>
          <a:prstGeom prst="rect">
            <a:avLst/>
          </a:prstGeom>
        </p:spPr>
        <p:txBody>
          <a:bodyPr vert="horz" wrap="square" lIns="0" tIns="10397" rIns="0" bIns="0" rtlCol="0">
            <a:spAutoFit/>
          </a:bodyPr>
          <a:lstStyle/>
          <a:p>
            <a:pPr marL="7701">
              <a:lnSpc>
                <a:spcPct val="100000"/>
              </a:lnSpc>
              <a:spcBef>
                <a:spcPts val="82"/>
              </a:spcBef>
            </a:pPr>
            <a:r>
              <a:rPr lang="en-CA" sz="2577" dirty="0"/>
              <a:t>Data Science Pipeline - Presentation</a:t>
            </a:r>
            <a:endParaRPr sz="2577" dirty="0"/>
          </a:p>
        </p:txBody>
      </p:sp>
      <p:sp>
        <p:nvSpPr>
          <p:cNvPr id="6" name="object 6"/>
          <p:cNvSpPr/>
          <p:nvPr/>
        </p:nvSpPr>
        <p:spPr>
          <a:xfrm>
            <a:off x="3604942"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7" name="object 7"/>
          <p:cNvSpPr/>
          <p:nvPr/>
        </p:nvSpPr>
        <p:spPr>
          <a:xfrm>
            <a:off x="3623990"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8" name="object 8"/>
          <p:cNvSpPr/>
          <p:nvPr/>
        </p:nvSpPr>
        <p:spPr>
          <a:xfrm>
            <a:off x="5811035"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9" name="object 9"/>
          <p:cNvSpPr/>
          <p:nvPr/>
        </p:nvSpPr>
        <p:spPr>
          <a:xfrm>
            <a:off x="5830083"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0" name="object 10"/>
          <p:cNvSpPr/>
          <p:nvPr/>
        </p:nvSpPr>
        <p:spPr>
          <a:xfrm>
            <a:off x="8120549" y="3816881"/>
            <a:ext cx="493735" cy="322228"/>
          </a:xfrm>
          <a:prstGeom prst="rect">
            <a:avLst/>
          </a:prstGeom>
          <a:blipFill>
            <a:blip r:embed="rId2" cstate="print"/>
            <a:stretch>
              <a:fillRect/>
            </a:stretch>
          </a:blipFill>
        </p:spPr>
        <p:txBody>
          <a:bodyPr wrap="square" lIns="0" tIns="0" rIns="0" bIns="0" rtlCol="0"/>
          <a:lstStyle/>
          <a:p>
            <a:endParaRPr sz="1092"/>
          </a:p>
        </p:txBody>
      </p:sp>
      <p:sp>
        <p:nvSpPr>
          <p:cNvPr id="11" name="object 11"/>
          <p:cNvSpPr/>
          <p:nvPr/>
        </p:nvSpPr>
        <p:spPr>
          <a:xfrm>
            <a:off x="8139597" y="3823231"/>
            <a:ext cx="455638" cy="284131"/>
          </a:xfrm>
          <a:prstGeom prst="rect">
            <a:avLst/>
          </a:prstGeom>
          <a:blipFill>
            <a:blip r:embed="rId3" cstate="print"/>
            <a:stretch>
              <a:fillRect/>
            </a:stretch>
          </a:blipFill>
        </p:spPr>
        <p:txBody>
          <a:bodyPr wrap="square" lIns="0" tIns="0" rIns="0" bIns="0" rtlCol="0"/>
          <a:lstStyle/>
          <a:p>
            <a:endParaRPr sz="1092"/>
          </a:p>
        </p:txBody>
      </p:sp>
      <p:sp>
        <p:nvSpPr>
          <p:cNvPr id="13" name="object 4">
            <a:extLst>
              <a:ext uri="{FF2B5EF4-FFF2-40B4-BE49-F238E27FC236}">
                <a16:creationId xmlns:a16="http://schemas.microsoft.com/office/drawing/2014/main" id="{5B62F25B-CC3A-4E7C-AEF2-4F7AE4920189}"/>
              </a:ext>
            </a:extLst>
          </p:cNvPr>
          <p:cNvSpPr txBox="1"/>
          <p:nvPr/>
        </p:nvSpPr>
        <p:spPr>
          <a:xfrm>
            <a:off x="8750472" y="3732027"/>
            <a:ext cx="1917527" cy="407082"/>
          </a:xfrm>
          <a:prstGeom prst="rect">
            <a:avLst/>
          </a:prstGeom>
        </p:spPr>
        <p:txBody>
          <a:bodyPr vert="horz" wrap="square" lIns="0" tIns="10397" rIns="0" bIns="0" rtlCol="0">
            <a:spAutoFit/>
          </a:bodyPr>
          <a:lstStyle/>
          <a:p>
            <a:pPr marL="7701">
              <a:spcBef>
                <a:spcPts val="82"/>
              </a:spcBef>
            </a:pPr>
            <a:r>
              <a:rPr lang="en-CA" sz="2577" b="1" spc="9" dirty="0">
                <a:solidFill>
                  <a:srgbClr val="5F327C"/>
                </a:solidFill>
                <a:latin typeface="Century Gothic"/>
                <a:cs typeface="Century Gothic"/>
              </a:rPr>
              <a:t>Presenting</a:t>
            </a:r>
            <a:endParaRPr sz="2577" b="1" dirty="0">
              <a:latin typeface="Century Gothic"/>
              <a:cs typeface="Century Gothic"/>
            </a:endParaRPr>
          </a:p>
        </p:txBody>
      </p:sp>
    </p:spTree>
    <p:extLst>
      <p:ext uri="{BB962C8B-B14F-4D97-AF65-F5344CB8AC3E}">
        <p14:creationId xmlns:p14="http://schemas.microsoft.com/office/powerpoint/2010/main" val="172847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112693-D0E9-486F-B037-D5037354E33D}"/>
              </a:ext>
            </a:extLst>
          </p:cNvPr>
          <p:cNvSpPr>
            <a:spLocks noGrp="1"/>
          </p:cNvSpPr>
          <p:nvPr>
            <p:ph type="body" sz="quarter" idx="10"/>
          </p:nvPr>
        </p:nvSpPr>
        <p:spPr>
          <a:xfrm>
            <a:off x="1682354" y="1022534"/>
            <a:ext cx="8827293" cy="4812931"/>
          </a:xfrm>
        </p:spPr>
        <p:txBody>
          <a:bodyPr/>
          <a:lstStyle/>
          <a:p>
            <a:r>
              <a:rPr lang="en-GB" sz="3200" dirty="0"/>
              <a:t>Data science is a ‘concept to unify statistics, data analysis, machine learning and their related methods’ in order to ‘understand and </a:t>
            </a:r>
            <a:r>
              <a:rPr lang="en-GB" sz="3200" dirty="0" err="1"/>
              <a:t>analyze</a:t>
            </a:r>
            <a:r>
              <a:rPr lang="en-GB" sz="3200" dirty="0"/>
              <a:t> actual phenomena’ with data.</a:t>
            </a:r>
          </a:p>
          <a:p>
            <a:endParaRPr lang="en-GB" sz="3200" dirty="0"/>
          </a:p>
          <a:p>
            <a:r>
              <a:rPr lang="en-GB" sz="3200" dirty="0"/>
              <a:t>“Data science is the discipline of making data useful.”</a:t>
            </a:r>
            <a:endParaRPr lang="en-CA" sz="3200" dirty="0"/>
          </a:p>
        </p:txBody>
      </p:sp>
    </p:spTree>
    <p:extLst>
      <p:ext uri="{BB962C8B-B14F-4D97-AF65-F5344CB8AC3E}">
        <p14:creationId xmlns:p14="http://schemas.microsoft.com/office/powerpoint/2010/main" val="2301533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with medium confidence">
            <a:extLst>
              <a:ext uri="{FF2B5EF4-FFF2-40B4-BE49-F238E27FC236}">
                <a16:creationId xmlns:a16="http://schemas.microsoft.com/office/drawing/2014/main" id="{9B77C4A8-0B96-4C9E-A98D-7F96BDC236C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52518" y="1625600"/>
            <a:ext cx="10063051" cy="4351338"/>
          </a:xfrm>
        </p:spPr>
      </p:pic>
      <p:sp>
        <p:nvSpPr>
          <p:cNvPr id="2" name="Title 1">
            <a:extLst>
              <a:ext uri="{FF2B5EF4-FFF2-40B4-BE49-F238E27FC236}">
                <a16:creationId xmlns:a16="http://schemas.microsoft.com/office/drawing/2014/main" id="{1A056DD3-8CC2-47E5-8052-155A6B76E358}"/>
              </a:ext>
            </a:extLst>
          </p:cNvPr>
          <p:cNvSpPr>
            <a:spLocks noGrp="1"/>
          </p:cNvSpPr>
          <p:nvPr>
            <p:ph type="title"/>
          </p:nvPr>
        </p:nvSpPr>
        <p:spPr/>
        <p:txBody>
          <a:bodyPr/>
          <a:lstStyle/>
          <a:p>
            <a:r>
              <a:rPr lang="en-CA" dirty="0"/>
              <a:t>Visualization via Drawing - XKCD</a:t>
            </a:r>
          </a:p>
        </p:txBody>
      </p:sp>
      <p:sp>
        <p:nvSpPr>
          <p:cNvPr id="10" name="TextBox 9">
            <a:extLst>
              <a:ext uri="{FF2B5EF4-FFF2-40B4-BE49-F238E27FC236}">
                <a16:creationId xmlns:a16="http://schemas.microsoft.com/office/drawing/2014/main" id="{9D492145-793E-48F5-8AA4-85B5142778D3}"/>
              </a:ext>
            </a:extLst>
          </p:cNvPr>
          <p:cNvSpPr txBox="1"/>
          <p:nvPr/>
        </p:nvSpPr>
        <p:spPr>
          <a:xfrm>
            <a:off x="652518" y="5976938"/>
            <a:ext cx="10063051" cy="230832"/>
          </a:xfrm>
          <a:prstGeom prst="rect">
            <a:avLst/>
          </a:prstGeom>
          <a:noFill/>
        </p:spPr>
        <p:txBody>
          <a:bodyPr wrap="square" rtlCol="0">
            <a:spAutoFit/>
          </a:bodyPr>
          <a:lstStyle/>
          <a:p>
            <a:r>
              <a:rPr lang="en-CA" sz="900" dirty="0">
                <a:hlinkClick r:id="rId3" tooltip="https://space.stackexchange.com/questions/32718/why-do-some-scientists-want-a-moon-base-for-further-space-travel-what-are-the-a"/>
              </a:rPr>
              <a:t>This Photo</a:t>
            </a:r>
            <a:r>
              <a:rPr lang="en-CA" sz="900" dirty="0"/>
              <a:t> by xkcd.com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561465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8810" y="630451"/>
            <a:ext cx="9934376" cy="5596627"/>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79867" y="186042"/>
            <a:ext cx="4282256" cy="6485482"/>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3A2D-7D86-4CF1-B655-C989514D7AD6}"/>
              </a:ext>
            </a:extLst>
          </p:cNvPr>
          <p:cNvSpPr>
            <a:spLocks noGrp="1"/>
          </p:cNvSpPr>
          <p:nvPr>
            <p:ph type="title"/>
          </p:nvPr>
        </p:nvSpPr>
        <p:spPr/>
        <p:txBody>
          <a:bodyPr/>
          <a:lstStyle/>
          <a:p>
            <a:r>
              <a:rPr lang="en-CA" dirty="0"/>
              <a:t>Presentation</a:t>
            </a:r>
          </a:p>
        </p:txBody>
      </p:sp>
      <p:pic>
        <p:nvPicPr>
          <p:cNvPr id="17" name="Content Placeholder 16" descr="Diagram&#10;&#10;Description automatically generated with medium confidence">
            <a:extLst>
              <a:ext uri="{FF2B5EF4-FFF2-40B4-BE49-F238E27FC236}">
                <a16:creationId xmlns:a16="http://schemas.microsoft.com/office/drawing/2014/main" id="{05F8EA58-3039-4F38-86DE-1FBA8D15B51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85631" y="2283808"/>
            <a:ext cx="9396825" cy="3034921"/>
          </a:xfrm>
        </p:spPr>
      </p:pic>
      <p:sp>
        <p:nvSpPr>
          <p:cNvPr id="18" name="TextBox 17">
            <a:extLst>
              <a:ext uri="{FF2B5EF4-FFF2-40B4-BE49-F238E27FC236}">
                <a16:creationId xmlns:a16="http://schemas.microsoft.com/office/drawing/2014/main" id="{6457ECCF-6BC0-4681-9E15-6E1E8E4A73E6}"/>
              </a:ext>
            </a:extLst>
          </p:cNvPr>
          <p:cNvSpPr txBox="1"/>
          <p:nvPr/>
        </p:nvSpPr>
        <p:spPr>
          <a:xfrm>
            <a:off x="985631" y="5318729"/>
            <a:ext cx="9396825" cy="230832"/>
          </a:xfrm>
          <a:prstGeom prst="rect">
            <a:avLst/>
          </a:prstGeom>
          <a:noFill/>
        </p:spPr>
        <p:txBody>
          <a:bodyPr wrap="square" rtlCol="0">
            <a:spAutoFit/>
          </a:bodyPr>
          <a:lstStyle/>
          <a:p>
            <a:r>
              <a:rPr lang="en-CA" sz="900" dirty="0">
                <a:hlinkClick r:id="rId3" tooltip="http://welkerswikinomics.com/blog/2011/02/07/label-your-axes/"/>
              </a:rPr>
              <a:t>This Photo</a:t>
            </a:r>
            <a:r>
              <a:rPr lang="en-CA" sz="900" dirty="0"/>
              <a:t> by xkcd.com is licensed under </a:t>
            </a:r>
            <a:r>
              <a:rPr lang="en-CA" sz="900" dirty="0">
                <a:hlinkClick r:id="rId4" tooltip="https://creativecommons.org/licenses/by-nc-nd/3.0/"/>
              </a:rPr>
              <a:t>CC BY-NC-ND</a:t>
            </a:r>
            <a:endParaRPr lang="en-CA" sz="900" dirty="0"/>
          </a:p>
        </p:txBody>
      </p:sp>
    </p:spTree>
    <p:extLst>
      <p:ext uri="{BB962C8B-B14F-4D97-AF65-F5344CB8AC3E}">
        <p14:creationId xmlns:p14="http://schemas.microsoft.com/office/powerpoint/2010/main" val="2990182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11160" y="5991722"/>
            <a:ext cx="49088" cy="24708"/>
          </a:xfrm>
          <a:prstGeom prst="rect">
            <a:avLst/>
          </a:prstGeom>
          <a:blipFill>
            <a:blip r:embed="rId2" cstate="print"/>
            <a:stretch>
              <a:fillRect/>
            </a:stretch>
          </a:blipFill>
        </p:spPr>
        <p:txBody>
          <a:bodyPr wrap="square" lIns="0" tIns="0" rIns="0" bIns="0" rtlCol="0"/>
          <a:lstStyle/>
          <a:p>
            <a:endParaRPr sz="1092"/>
          </a:p>
        </p:txBody>
      </p:sp>
      <p:sp>
        <p:nvSpPr>
          <p:cNvPr id="3" name="object 3"/>
          <p:cNvSpPr/>
          <p:nvPr/>
        </p:nvSpPr>
        <p:spPr>
          <a:xfrm>
            <a:off x="2961551" y="1705937"/>
            <a:ext cx="6297425" cy="3442477"/>
          </a:xfrm>
          <a:prstGeom prst="rect">
            <a:avLst/>
          </a:prstGeom>
          <a:blipFill>
            <a:blip r:embed="rId3" cstate="print"/>
            <a:stretch>
              <a:fillRect/>
            </a:stretch>
          </a:blipFill>
        </p:spPr>
        <p:txBody>
          <a:bodyPr wrap="square" lIns="0" tIns="0" rIns="0" bIns="0" rtlCol="0"/>
          <a:lstStyle/>
          <a:p>
            <a:endParaRPr sz="1092"/>
          </a:p>
        </p:txBody>
      </p:sp>
      <p:sp>
        <p:nvSpPr>
          <p:cNvPr id="4" name="object 4"/>
          <p:cNvSpPr/>
          <p:nvPr/>
        </p:nvSpPr>
        <p:spPr>
          <a:xfrm>
            <a:off x="7662883" y="1936976"/>
            <a:ext cx="52522" cy="115519"/>
          </a:xfrm>
          <a:prstGeom prst="rect">
            <a:avLst/>
          </a:prstGeom>
          <a:blipFill>
            <a:blip r:embed="rId4" cstate="print"/>
            <a:stretch>
              <a:fillRect/>
            </a:stretch>
          </a:blipFill>
        </p:spPr>
        <p:txBody>
          <a:bodyPr wrap="square" lIns="0" tIns="0" rIns="0" bIns="0" rtlCol="0"/>
          <a:lstStyle/>
          <a:p>
            <a:endParaRPr sz="1092"/>
          </a:p>
        </p:txBody>
      </p:sp>
      <p:sp>
        <p:nvSpPr>
          <p:cNvPr id="5" name="object 5"/>
          <p:cNvSpPr/>
          <p:nvPr/>
        </p:nvSpPr>
        <p:spPr>
          <a:xfrm>
            <a:off x="9322073" y="856892"/>
            <a:ext cx="28631" cy="15554"/>
          </a:xfrm>
          <a:prstGeom prst="rect">
            <a:avLst/>
          </a:prstGeom>
          <a:blipFill>
            <a:blip r:embed="rId5" cstate="print"/>
            <a:stretch>
              <a:fillRect/>
            </a:stretch>
          </a:blipFill>
        </p:spPr>
        <p:txBody>
          <a:bodyPr wrap="square" lIns="0" tIns="0" rIns="0" bIns="0" rtlCol="0"/>
          <a:lstStyle/>
          <a:p>
            <a:endParaRPr sz="1092"/>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69FF0C-8F09-4B76-802E-5F044237F1BB}"/>
              </a:ext>
            </a:extLst>
          </p:cNvPr>
          <p:cNvSpPr>
            <a:spLocks noGrp="1"/>
          </p:cNvSpPr>
          <p:nvPr>
            <p:ph idx="1"/>
          </p:nvPr>
        </p:nvSpPr>
        <p:spPr/>
        <p:txBody>
          <a:bodyPr/>
          <a:lstStyle/>
          <a:p>
            <a:pPr marL="0" indent="0">
              <a:buNone/>
            </a:pPr>
            <a:r>
              <a:rPr lang="en-GB" dirty="0"/>
              <a:t>Written reports and responses</a:t>
            </a:r>
          </a:p>
          <a:p>
            <a:r>
              <a:rPr lang="en-GB" dirty="0"/>
              <a:t>How well can you convey ideas?</a:t>
            </a:r>
          </a:p>
          <a:p>
            <a:r>
              <a:rPr lang="en-GB" dirty="0"/>
              <a:t>How much details have you provided?</a:t>
            </a:r>
          </a:p>
          <a:p>
            <a:r>
              <a:rPr lang="en-GB" dirty="0"/>
              <a:t>Are you effectively using the combination of text and images?  Is your report well structured?</a:t>
            </a:r>
          </a:p>
          <a:p>
            <a:r>
              <a:rPr lang="en-GB" dirty="0"/>
              <a:t>Is it easy for people to follow?</a:t>
            </a:r>
          </a:p>
          <a:p>
            <a:endParaRPr lang="en-CA" dirty="0"/>
          </a:p>
        </p:txBody>
      </p:sp>
      <p:sp>
        <p:nvSpPr>
          <p:cNvPr id="3" name="Title 2">
            <a:extLst>
              <a:ext uri="{FF2B5EF4-FFF2-40B4-BE49-F238E27FC236}">
                <a16:creationId xmlns:a16="http://schemas.microsoft.com/office/drawing/2014/main" id="{A21FAA55-53EF-456A-8D4C-18D5DAC91B5C}"/>
              </a:ext>
            </a:extLst>
          </p:cNvPr>
          <p:cNvSpPr>
            <a:spLocks noGrp="1"/>
          </p:cNvSpPr>
          <p:nvPr>
            <p:ph type="title"/>
          </p:nvPr>
        </p:nvSpPr>
        <p:spPr/>
        <p:txBody>
          <a:bodyPr/>
          <a:lstStyle/>
          <a:p>
            <a:r>
              <a:rPr lang="en-CA" dirty="0"/>
              <a:t>Written Reports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3A2D-7D86-4CF1-B655-C989514D7AD6}"/>
              </a:ext>
            </a:extLst>
          </p:cNvPr>
          <p:cNvSpPr>
            <a:spLocks noGrp="1"/>
          </p:cNvSpPr>
          <p:nvPr>
            <p:ph type="title"/>
          </p:nvPr>
        </p:nvSpPr>
        <p:spPr/>
        <p:txBody>
          <a:bodyPr/>
          <a:lstStyle/>
          <a:p>
            <a:r>
              <a:rPr lang="en-CA" dirty="0"/>
              <a:t>Data Pipeline – Automation?</a:t>
            </a:r>
          </a:p>
        </p:txBody>
      </p:sp>
      <p:pic>
        <p:nvPicPr>
          <p:cNvPr id="5" name="Content Placeholder 4" descr="Shape&#10;&#10;Description automatically generated with medium confidence">
            <a:extLst>
              <a:ext uri="{FF2B5EF4-FFF2-40B4-BE49-F238E27FC236}">
                <a16:creationId xmlns:a16="http://schemas.microsoft.com/office/drawing/2014/main" id="{8DA5A48F-4F18-4C0E-A243-421E6EA0660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59794" y="2534444"/>
            <a:ext cx="7048500" cy="2533650"/>
          </a:xfrm>
        </p:spPr>
      </p:pic>
      <p:sp>
        <p:nvSpPr>
          <p:cNvPr id="6" name="object 2">
            <a:extLst>
              <a:ext uri="{FF2B5EF4-FFF2-40B4-BE49-F238E27FC236}">
                <a16:creationId xmlns:a16="http://schemas.microsoft.com/office/drawing/2014/main" id="{F884B95E-28AB-44B9-B848-472798302328}"/>
              </a:ext>
            </a:extLst>
          </p:cNvPr>
          <p:cNvSpPr txBox="1"/>
          <p:nvPr/>
        </p:nvSpPr>
        <p:spPr>
          <a:xfrm>
            <a:off x="1671113" y="1727802"/>
            <a:ext cx="1659628" cy="407082"/>
          </a:xfrm>
          <a:prstGeom prst="rect">
            <a:avLst/>
          </a:prstGeom>
        </p:spPr>
        <p:txBody>
          <a:bodyPr vert="horz" wrap="square" lIns="0" tIns="10397" rIns="0" bIns="0" rtlCol="0">
            <a:spAutoFit/>
          </a:bodyPr>
          <a:lstStyle/>
          <a:p>
            <a:pPr marL="7701">
              <a:spcBef>
                <a:spcPts val="82"/>
              </a:spcBef>
            </a:pPr>
            <a:r>
              <a:rPr lang="en-CA" sz="2577" b="1" spc="9" dirty="0">
                <a:solidFill>
                  <a:srgbClr val="5F327C"/>
                </a:solidFill>
                <a:latin typeface="Century Gothic"/>
                <a:cs typeface="Century Gothic"/>
              </a:rPr>
              <a:t>Collection</a:t>
            </a:r>
            <a:endParaRPr lang="en-CA" sz="2577" b="1" dirty="0">
              <a:latin typeface="Century Gothic"/>
              <a:cs typeface="Century Gothic"/>
            </a:endParaRPr>
          </a:p>
        </p:txBody>
      </p:sp>
      <p:sp>
        <p:nvSpPr>
          <p:cNvPr id="7" name="object 3">
            <a:extLst>
              <a:ext uri="{FF2B5EF4-FFF2-40B4-BE49-F238E27FC236}">
                <a16:creationId xmlns:a16="http://schemas.microsoft.com/office/drawing/2014/main" id="{09E3D014-58EF-4960-B169-08AECFF5813C}"/>
              </a:ext>
            </a:extLst>
          </p:cNvPr>
          <p:cNvSpPr txBox="1"/>
          <p:nvPr/>
        </p:nvSpPr>
        <p:spPr>
          <a:xfrm>
            <a:off x="4077184" y="1727802"/>
            <a:ext cx="1481343" cy="407082"/>
          </a:xfrm>
          <a:prstGeom prst="rect">
            <a:avLst/>
          </a:prstGeom>
        </p:spPr>
        <p:txBody>
          <a:bodyPr vert="horz" wrap="square" lIns="0" tIns="10397" rIns="0" bIns="0" rtlCol="0">
            <a:spAutoFit/>
          </a:bodyPr>
          <a:lstStyle/>
          <a:p>
            <a:pPr marL="7701">
              <a:spcBef>
                <a:spcPts val="82"/>
              </a:spcBef>
            </a:pPr>
            <a:r>
              <a:rPr sz="2577" b="1" spc="12" dirty="0">
                <a:solidFill>
                  <a:srgbClr val="5F327C"/>
                </a:solidFill>
                <a:latin typeface="Century Gothic"/>
                <a:cs typeface="Century Gothic"/>
              </a:rPr>
              <a:t>Cleaning</a:t>
            </a:r>
            <a:endParaRPr sz="2577" b="1" dirty="0">
              <a:latin typeface="Century Gothic"/>
              <a:cs typeface="Century Gothic"/>
            </a:endParaRPr>
          </a:p>
        </p:txBody>
      </p:sp>
      <p:sp>
        <p:nvSpPr>
          <p:cNvPr id="8" name="object 4">
            <a:extLst>
              <a:ext uri="{FF2B5EF4-FFF2-40B4-BE49-F238E27FC236}">
                <a16:creationId xmlns:a16="http://schemas.microsoft.com/office/drawing/2014/main" id="{69ACFD95-D7E5-4066-879A-AE70DE313E88}"/>
              </a:ext>
            </a:extLst>
          </p:cNvPr>
          <p:cNvSpPr txBox="1"/>
          <p:nvPr/>
        </p:nvSpPr>
        <p:spPr>
          <a:xfrm>
            <a:off x="6304770" y="1727802"/>
            <a:ext cx="1670017" cy="407082"/>
          </a:xfrm>
          <a:prstGeom prst="rect">
            <a:avLst/>
          </a:prstGeom>
        </p:spPr>
        <p:txBody>
          <a:bodyPr vert="horz" wrap="square" lIns="0" tIns="10397" rIns="0" bIns="0" rtlCol="0">
            <a:spAutoFit/>
          </a:bodyPr>
          <a:lstStyle/>
          <a:p>
            <a:pPr marL="7701">
              <a:spcBef>
                <a:spcPts val="82"/>
              </a:spcBef>
            </a:pPr>
            <a:r>
              <a:rPr sz="2577" b="1" spc="9" dirty="0">
                <a:solidFill>
                  <a:srgbClr val="5F327C"/>
                </a:solidFill>
                <a:latin typeface="Century Gothic"/>
                <a:cs typeface="Century Gothic"/>
              </a:rPr>
              <a:t>Analyzing</a:t>
            </a:r>
            <a:endParaRPr sz="2577" b="1" dirty="0">
              <a:latin typeface="Century Gothic"/>
              <a:cs typeface="Century Gothic"/>
            </a:endParaRPr>
          </a:p>
        </p:txBody>
      </p:sp>
      <p:sp>
        <p:nvSpPr>
          <p:cNvPr id="9" name="object 6">
            <a:extLst>
              <a:ext uri="{FF2B5EF4-FFF2-40B4-BE49-F238E27FC236}">
                <a16:creationId xmlns:a16="http://schemas.microsoft.com/office/drawing/2014/main" id="{66B93BD4-69FD-4657-9302-A691F87ED057}"/>
              </a:ext>
            </a:extLst>
          </p:cNvPr>
          <p:cNvSpPr/>
          <p:nvPr/>
        </p:nvSpPr>
        <p:spPr>
          <a:xfrm>
            <a:off x="3486405" y="1831546"/>
            <a:ext cx="493735" cy="322228"/>
          </a:xfrm>
          <a:prstGeom prst="rect">
            <a:avLst/>
          </a:prstGeom>
          <a:blipFill>
            <a:blip r:embed="rId4" cstate="print"/>
            <a:stretch>
              <a:fillRect/>
            </a:stretch>
          </a:blipFill>
        </p:spPr>
        <p:txBody>
          <a:bodyPr wrap="square" lIns="0" tIns="0" rIns="0" bIns="0" rtlCol="0"/>
          <a:lstStyle/>
          <a:p>
            <a:endParaRPr sz="1092"/>
          </a:p>
        </p:txBody>
      </p:sp>
      <p:sp>
        <p:nvSpPr>
          <p:cNvPr id="10" name="object 7">
            <a:extLst>
              <a:ext uri="{FF2B5EF4-FFF2-40B4-BE49-F238E27FC236}">
                <a16:creationId xmlns:a16="http://schemas.microsoft.com/office/drawing/2014/main" id="{3945000A-76BF-4B65-BE3C-15CC5BF95590}"/>
              </a:ext>
            </a:extLst>
          </p:cNvPr>
          <p:cNvSpPr/>
          <p:nvPr/>
        </p:nvSpPr>
        <p:spPr>
          <a:xfrm>
            <a:off x="3505453" y="1837896"/>
            <a:ext cx="455638" cy="284131"/>
          </a:xfrm>
          <a:prstGeom prst="rect">
            <a:avLst/>
          </a:prstGeom>
          <a:blipFill>
            <a:blip r:embed="rId5" cstate="print"/>
            <a:stretch>
              <a:fillRect/>
            </a:stretch>
          </a:blipFill>
        </p:spPr>
        <p:txBody>
          <a:bodyPr wrap="square" lIns="0" tIns="0" rIns="0" bIns="0" rtlCol="0"/>
          <a:lstStyle/>
          <a:p>
            <a:endParaRPr sz="1092"/>
          </a:p>
        </p:txBody>
      </p:sp>
      <p:sp>
        <p:nvSpPr>
          <p:cNvPr id="11" name="object 8">
            <a:extLst>
              <a:ext uri="{FF2B5EF4-FFF2-40B4-BE49-F238E27FC236}">
                <a16:creationId xmlns:a16="http://schemas.microsoft.com/office/drawing/2014/main" id="{9DF9A5D4-1FAF-4A97-9438-0FB9E2F47326}"/>
              </a:ext>
            </a:extLst>
          </p:cNvPr>
          <p:cNvSpPr/>
          <p:nvPr/>
        </p:nvSpPr>
        <p:spPr>
          <a:xfrm>
            <a:off x="5692498" y="1831546"/>
            <a:ext cx="493735" cy="322228"/>
          </a:xfrm>
          <a:prstGeom prst="rect">
            <a:avLst/>
          </a:prstGeom>
          <a:blipFill>
            <a:blip r:embed="rId4" cstate="print"/>
            <a:stretch>
              <a:fillRect/>
            </a:stretch>
          </a:blipFill>
        </p:spPr>
        <p:txBody>
          <a:bodyPr wrap="square" lIns="0" tIns="0" rIns="0" bIns="0" rtlCol="0"/>
          <a:lstStyle/>
          <a:p>
            <a:endParaRPr sz="1092"/>
          </a:p>
        </p:txBody>
      </p:sp>
      <p:sp>
        <p:nvSpPr>
          <p:cNvPr id="12" name="object 9">
            <a:extLst>
              <a:ext uri="{FF2B5EF4-FFF2-40B4-BE49-F238E27FC236}">
                <a16:creationId xmlns:a16="http://schemas.microsoft.com/office/drawing/2014/main" id="{BAD4D84B-A4FE-443E-883B-BF8980FA8C82}"/>
              </a:ext>
            </a:extLst>
          </p:cNvPr>
          <p:cNvSpPr/>
          <p:nvPr/>
        </p:nvSpPr>
        <p:spPr>
          <a:xfrm>
            <a:off x="5711546" y="1837896"/>
            <a:ext cx="455638" cy="284131"/>
          </a:xfrm>
          <a:prstGeom prst="rect">
            <a:avLst/>
          </a:prstGeom>
          <a:blipFill>
            <a:blip r:embed="rId5" cstate="print"/>
            <a:stretch>
              <a:fillRect/>
            </a:stretch>
          </a:blipFill>
        </p:spPr>
        <p:txBody>
          <a:bodyPr wrap="square" lIns="0" tIns="0" rIns="0" bIns="0" rtlCol="0"/>
          <a:lstStyle/>
          <a:p>
            <a:endParaRPr sz="1092"/>
          </a:p>
        </p:txBody>
      </p:sp>
      <p:sp>
        <p:nvSpPr>
          <p:cNvPr id="13" name="object 10">
            <a:extLst>
              <a:ext uri="{FF2B5EF4-FFF2-40B4-BE49-F238E27FC236}">
                <a16:creationId xmlns:a16="http://schemas.microsoft.com/office/drawing/2014/main" id="{AB819613-E32E-4536-93C7-69CB4821C0BF}"/>
              </a:ext>
            </a:extLst>
          </p:cNvPr>
          <p:cNvSpPr/>
          <p:nvPr/>
        </p:nvSpPr>
        <p:spPr>
          <a:xfrm>
            <a:off x="8002012" y="1831546"/>
            <a:ext cx="493735" cy="322228"/>
          </a:xfrm>
          <a:prstGeom prst="rect">
            <a:avLst/>
          </a:prstGeom>
          <a:blipFill>
            <a:blip r:embed="rId4" cstate="print"/>
            <a:stretch>
              <a:fillRect/>
            </a:stretch>
          </a:blipFill>
        </p:spPr>
        <p:txBody>
          <a:bodyPr wrap="square" lIns="0" tIns="0" rIns="0" bIns="0" rtlCol="0"/>
          <a:lstStyle/>
          <a:p>
            <a:endParaRPr sz="1092"/>
          </a:p>
        </p:txBody>
      </p:sp>
      <p:sp>
        <p:nvSpPr>
          <p:cNvPr id="14" name="object 11">
            <a:extLst>
              <a:ext uri="{FF2B5EF4-FFF2-40B4-BE49-F238E27FC236}">
                <a16:creationId xmlns:a16="http://schemas.microsoft.com/office/drawing/2014/main" id="{87E1D14B-A2B7-4323-8B96-3433CA702782}"/>
              </a:ext>
            </a:extLst>
          </p:cNvPr>
          <p:cNvSpPr/>
          <p:nvPr/>
        </p:nvSpPr>
        <p:spPr>
          <a:xfrm>
            <a:off x="8021060" y="1837896"/>
            <a:ext cx="455638" cy="284131"/>
          </a:xfrm>
          <a:prstGeom prst="rect">
            <a:avLst/>
          </a:prstGeom>
          <a:blipFill>
            <a:blip r:embed="rId5" cstate="print"/>
            <a:stretch>
              <a:fillRect/>
            </a:stretch>
          </a:blipFill>
        </p:spPr>
        <p:txBody>
          <a:bodyPr wrap="square" lIns="0" tIns="0" rIns="0" bIns="0" rtlCol="0"/>
          <a:lstStyle/>
          <a:p>
            <a:endParaRPr sz="1092"/>
          </a:p>
        </p:txBody>
      </p:sp>
      <p:sp>
        <p:nvSpPr>
          <p:cNvPr id="15" name="object 4">
            <a:extLst>
              <a:ext uri="{FF2B5EF4-FFF2-40B4-BE49-F238E27FC236}">
                <a16:creationId xmlns:a16="http://schemas.microsoft.com/office/drawing/2014/main" id="{D1397469-99D3-4EE3-8469-61BB16BE845A}"/>
              </a:ext>
            </a:extLst>
          </p:cNvPr>
          <p:cNvSpPr txBox="1"/>
          <p:nvPr/>
        </p:nvSpPr>
        <p:spPr>
          <a:xfrm>
            <a:off x="8631935" y="1746692"/>
            <a:ext cx="1917527" cy="407082"/>
          </a:xfrm>
          <a:prstGeom prst="rect">
            <a:avLst/>
          </a:prstGeom>
        </p:spPr>
        <p:txBody>
          <a:bodyPr vert="horz" wrap="square" lIns="0" tIns="10397" rIns="0" bIns="0" rtlCol="0">
            <a:spAutoFit/>
          </a:bodyPr>
          <a:lstStyle/>
          <a:p>
            <a:pPr marL="7701">
              <a:spcBef>
                <a:spcPts val="82"/>
              </a:spcBef>
            </a:pPr>
            <a:r>
              <a:rPr lang="en-CA" sz="2577" b="1" spc="9" dirty="0">
                <a:solidFill>
                  <a:srgbClr val="5F327C"/>
                </a:solidFill>
                <a:latin typeface="Century Gothic"/>
                <a:cs typeface="Century Gothic"/>
              </a:rPr>
              <a:t>Presenting</a:t>
            </a:r>
            <a:endParaRPr sz="2577" b="1" dirty="0">
              <a:latin typeface="Century Gothic"/>
              <a:cs typeface="Century Gothic"/>
            </a:endParaRPr>
          </a:p>
        </p:txBody>
      </p:sp>
    </p:spTree>
    <p:extLst>
      <p:ext uri="{BB962C8B-B14F-4D97-AF65-F5344CB8AC3E}">
        <p14:creationId xmlns:p14="http://schemas.microsoft.com/office/powerpoint/2010/main" val="3958528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3A2D-7D86-4CF1-B655-C989514D7AD6}"/>
              </a:ext>
            </a:extLst>
          </p:cNvPr>
          <p:cNvSpPr>
            <a:spLocks noGrp="1"/>
          </p:cNvSpPr>
          <p:nvPr>
            <p:ph type="title"/>
          </p:nvPr>
        </p:nvSpPr>
        <p:spPr/>
        <p:txBody>
          <a:bodyPr/>
          <a:lstStyle/>
          <a:p>
            <a:r>
              <a:rPr lang="en-CA" dirty="0"/>
              <a:t>Machine Learning</a:t>
            </a:r>
          </a:p>
        </p:txBody>
      </p:sp>
      <p:pic>
        <p:nvPicPr>
          <p:cNvPr id="17" name="Content Placeholder 16" descr="Diagram&#10;&#10;Description automatically generated">
            <a:extLst>
              <a:ext uri="{FF2B5EF4-FFF2-40B4-BE49-F238E27FC236}">
                <a16:creationId xmlns:a16="http://schemas.microsoft.com/office/drawing/2014/main" id="{B2720D6F-6CCB-4670-B4F0-5AC26BC1D96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917156" y="1710531"/>
            <a:ext cx="3533775" cy="4181475"/>
          </a:xfrm>
        </p:spPr>
      </p:pic>
    </p:spTree>
    <p:extLst>
      <p:ext uri="{BB962C8B-B14F-4D97-AF65-F5344CB8AC3E}">
        <p14:creationId xmlns:p14="http://schemas.microsoft.com/office/powerpoint/2010/main" val="575981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a:t>
            </a:r>
            <a:br>
              <a:rPr lang="en-US"/>
            </a:br>
            <a:r>
              <a:rPr lang="en-US"/>
              <a:t>Visualization</a:t>
            </a:r>
            <a:endParaRPr lang="en-US" dirty="0"/>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en-US" dirty="0"/>
              <a:t>Jonathan Hudson</a:t>
            </a:r>
          </a:p>
          <a:p>
            <a:r>
              <a:rPr lang="en-US" dirty="0">
                <a:hlinkClick r:id="rId2">
                  <a:extLst>
                    <a:ext uri="{A12FA001-AC4F-418D-AE19-62706E023703}">
                      <ahyp:hlinkClr xmlns:ahyp="http://schemas.microsoft.com/office/drawing/2018/hyperlinkcolor" val="tx"/>
                    </a:ext>
                  </a:extLst>
                </a:hlinkClick>
              </a:rPr>
              <a:t>jwhudson@ucalgary.ca</a:t>
            </a:r>
            <a:endParaRPr lang="en-US" dirty="0"/>
          </a:p>
          <a:p>
            <a:r>
              <a:rPr lang="en-CA" dirty="0">
                <a:hlinkClick r:id="rId3">
                  <a:extLst>
                    <a:ext uri="{A12FA001-AC4F-418D-AE19-62706E023703}">
                      <ahyp:hlinkClr xmlns:ahyp="http://schemas.microsoft.com/office/drawing/2018/hyperlinkcolor" val="tx"/>
                    </a:ext>
                  </a:extLst>
                </a:hlinkClick>
              </a:rPr>
              <a:t>https://pages.cpsc.ucalgary.ca/~jwhudson/</a:t>
            </a:r>
            <a:endParaRPr lang="en-US" dirty="0"/>
          </a:p>
        </p:txBody>
      </p:sp>
    </p:spTree>
    <p:extLst>
      <p:ext uri="{BB962C8B-B14F-4D97-AF65-F5344CB8AC3E}">
        <p14:creationId xmlns:p14="http://schemas.microsoft.com/office/powerpoint/2010/main" val="56139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81699" y="742117"/>
            <a:ext cx="5628603" cy="5373284"/>
          </a:xfrm>
          <a:prstGeom prst="rect">
            <a:avLst/>
          </a:prstGeom>
          <a:blipFill>
            <a:blip r:embed="rId2" cstate="print"/>
            <a:stretch>
              <a:fillRect/>
            </a:stretch>
          </a:blipFill>
        </p:spPr>
        <p:txBody>
          <a:bodyPr wrap="square" lIns="0" tIns="0" rIns="0" bIns="0" rtlCol="0"/>
          <a:lstStyle/>
          <a:p>
            <a:endParaRPr sz="1092"/>
          </a:p>
        </p:txBody>
      </p:sp>
      <p:sp>
        <p:nvSpPr>
          <p:cNvPr id="3" name="object 3"/>
          <p:cNvSpPr txBox="1">
            <a:spLocks noGrp="1"/>
          </p:cNvSpPr>
          <p:nvPr>
            <p:ph type="title"/>
          </p:nvPr>
        </p:nvSpPr>
        <p:spPr>
          <a:prstGeom prst="rect">
            <a:avLst/>
          </a:prstGeom>
        </p:spPr>
        <p:txBody>
          <a:bodyPr vert="horz" wrap="square" lIns="0" tIns="9242" rIns="0" bIns="0" rtlCol="0">
            <a:spAutoFit/>
          </a:bodyPr>
          <a:lstStyle/>
          <a:p>
            <a:pPr marL="7701">
              <a:lnSpc>
                <a:spcPct val="100000"/>
              </a:lnSpc>
              <a:spcBef>
                <a:spcPts val="73"/>
              </a:spcBef>
            </a:pPr>
            <a:r>
              <a:rPr spc="3" dirty="0"/>
              <a:t>Drew</a:t>
            </a:r>
            <a:r>
              <a:rPr spc="-33" dirty="0"/>
              <a:t> </a:t>
            </a:r>
            <a:r>
              <a:rPr spc="6" dirty="0"/>
              <a:t>Conway</a:t>
            </a:r>
          </a:p>
        </p:txBody>
      </p:sp>
      <p:sp>
        <p:nvSpPr>
          <p:cNvPr id="5" name="TextBox 4">
            <a:extLst>
              <a:ext uri="{FF2B5EF4-FFF2-40B4-BE49-F238E27FC236}">
                <a16:creationId xmlns:a16="http://schemas.microsoft.com/office/drawing/2014/main" id="{C6BAB186-42BB-4892-95A6-8AB7F08A22B5}"/>
              </a:ext>
            </a:extLst>
          </p:cNvPr>
          <p:cNvSpPr txBox="1"/>
          <p:nvPr/>
        </p:nvSpPr>
        <p:spPr>
          <a:xfrm>
            <a:off x="8339667" y="5012637"/>
            <a:ext cx="3852333" cy="1477328"/>
          </a:xfrm>
          <a:prstGeom prst="rect">
            <a:avLst/>
          </a:prstGeom>
          <a:noFill/>
        </p:spPr>
        <p:txBody>
          <a:bodyPr wrap="square" rtlCol="0">
            <a:spAutoFit/>
          </a:bodyPr>
          <a:lstStyle/>
          <a:p>
            <a:r>
              <a:rPr lang="en-GB" b="0" i="0" dirty="0">
                <a:solidFill>
                  <a:srgbClr val="4D5156"/>
                </a:solidFill>
                <a:effectLst/>
                <a:latin typeface="arial" panose="020B0604020202020204" pitchFamily="34" charset="0"/>
              </a:rPr>
              <a:t>Drew Conway is an American data scientist known for his </a:t>
            </a:r>
            <a:r>
              <a:rPr lang="en-GB" b="0" i="0" dirty="0" err="1">
                <a:solidFill>
                  <a:srgbClr val="4D5156"/>
                </a:solidFill>
                <a:effectLst/>
                <a:latin typeface="arial" panose="020B0604020202020204" pitchFamily="34" charset="0"/>
              </a:rPr>
              <a:t>venn</a:t>
            </a:r>
            <a:r>
              <a:rPr lang="en-GB" b="0" i="0" dirty="0">
                <a:solidFill>
                  <a:srgbClr val="4D5156"/>
                </a:solidFill>
                <a:effectLst/>
                <a:latin typeface="arial" panose="020B0604020202020204" pitchFamily="34" charset="0"/>
              </a:rPr>
              <a:t> diagram definition of data science as well as applying data science to study terrorism.</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21035" y="535300"/>
            <a:ext cx="6149932" cy="5979101"/>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95974" y="481324"/>
            <a:ext cx="6600050" cy="5894870"/>
          </a:xfrm>
          <a:prstGeom prst="rect">
            <a:avLst/>
          </a:prstGeom>
          <a:blipFill>
            <a:blip r:embed="rId2" cstate="print"/>
            <a:stretch>
              <a:fillRect/>
            </a:stretch>
          </a:blipFill>
        </p:spPr>
        <p:txBody>
          <a:bodyPr wrap="square" lIns="0" tIns="0" rIns="0" bIns="0" rtlCol="0"/>
          <a:lstStyle/>
          <a:p>
            <a:endParaRPr sz="1092"/>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61B0-C10E-4261-86CC-1F0DF2069456}"/>
              </a:ext>
            </a:extLst>
          </p:cNvPr>
          <p:cNvSpPr>
            <a:spLocks noGrp="1"/>
          </p:cNvSpPr>
          <p:nvPr>
            <p:ph type="title"/>
          </p:nvPr>
        </p:nvSpPr>
        <p:spPr/>
        <p:txBody>
          <a:bodyPr/>
          <a:lstStyle/>
          <a:p>
            <a:r>
              <a:rPr lang="en-CA" dirty="0"/>
              <a:t>Area Knowledge</a:t>
            </a:r>
          </a:p>
        </p:txBody>
      </p:sp>
      <p:pic>
        <p:nvPicPr>
          <p:cNvPr id="6" name="Content Placeholder 5" descr="Diagram&#10;&#10;Description automatically generated">
            <a:extLst>
              <a:ext uri="{FF2B5EF4-FFF2-40B4-BE49-F238E27FC236}">
                <a16:creationId xmlns:a16="http://schemas.microsoft.com/office/drawing/2014/main" id="{A450F242-A193-44F8-A51A-824D6BEE9E4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390210" y="1892613"/>
            <a:ext cx="9411580" cy="3319721"/>
          </a:xfrm>
        </p:spPr>
      </p:pic>
      <p:sp>
        <p:nvSpPr>
          <p:cNvPr id="7" name="TextBox 6">
            <a:extLst>
              <a:ext uri="{FF2B5EF4-FFF2-40B4-BE49-F238E27FC236}">
                <a16:creationId xmlns:a16="http://schemas.microsoft.com/office/drawing/2014/main" id="{EB8AD641-264A-47EF-BF98-434C561918D3}"/>
              </a:ext>
            </a:extLst>
          </p:cNvPr>
          <p:cNvSpPr txBox="1"/>
          <p:nvPr/>
        </p:nvSpPr>
        <p:spPr>
          <a:xfrm>
            <a:off x="1390209" y="5386383"/>
            <a:ext cx="5896451" cy="230832"/>
          </a:xfrm>
          <a:prstGeom prst="rect">
            <a:avLst/>
          </a:prstGeom>
          <a:noFill/>
        </p:spPr>
        <p:txBody>
          <a:bodyPr wrap="square" rtlCol="0">
            <a:spAutoFit/>
          </a:bodyPr>
          <a:lstStyle/>
          <a:p>
            <a:r>
              <a:rPr lang="en-CA" sz="900" dirty="0">
                <a:hlinkClick r:id="rId3" tooltip="http://hallama.org/musicbusiness/musikmarkt_umbruch_internet_2017"/>
              </a:rPr>
              <a:t>This Photo</a:t>
            </a:r>
            <a:r>
              <a:rPr lang="en-CA" sz="900" dirty="0"/>
              <a:t> by xkcd.com is licensed under </a:t>
            </a:r>
            <a:r>
              <a:rPr lang="en-CA" sz="900" dirty="0">
                <a:hlinkClick r:id="rId4" tooltip="https://creativecommons.org/licenses/by-nc-sa/3.0/"/>
              </a:rPr>
              <a:t>CC BY-SA-NC</a:t>
            </a:r>
            <a:endParaRPr lang="en-CA" sz="900" dirty="0"/>
          </a:p>
        </p:txBody>
      </p:sp>
    </p:spTree>
    <p:extLst>
      <p:ext uri="{BB962C8B-B14F-4D97-AF65-F5344CB8AC3E}">
        <p14:creationId xmlns:p14="http://schemas.microsoft.com/office/powerpoint/2010/main" val="27991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9385261-B3A9-4E9D-98A3-39E9D1363607}"/>
              </a:ext>
            </a:extLst>
          </p:cNvPr>
          <p:cNvSpPr>
            <a:spLocks noGrp="1"/>
          </p:cNvSpPr>
          <p:nvPr>
            <p:ph type="title"/>
          </p:nvPr>
        </p:nvSpPr>
        <p:spPr/>
        <p:txBody>
          <a:bodyPr/>
          <a:lstStyle/>
          <a:p>
            <a:endParaRPr lang="en-CA"/>
          </a:p>
        </p:txBody>
      </p:sp>
      <p:pic>
        <p:nvPicPr>
          <p:cNvPr id="21" name="Picture 20">
            <a:extLst>
              <a:ext uri="{FF2B5EF4-FFF2-40B4-BE49-F238E27FC236}">
                <a16:creationId xmlns:a16="http://schemas.microsoft.com/office/drawing/2014/main" id="{19879B05-8B39-4A29-8886-74BA703DE422}"/>
              </a:ext>
            </a:extLst>
          </p:cNvPr>
          <p:cNvPicPr>
            <a:picLocks noChangeAspect="1"/>
          </p:cNvPicPr>
          <p:nvPr/>
        </p:nvPicPr>
        <p:blipFill>
          <a:blip r:embed="rId2"/>
          <a:stretch>
            <a:fillRect/>
          </a:stretch>
        </p:blipFill>
        <p:spPr>
          <a:xfrm>
            <a:off x="0" y="129515"/>
            <a:ext cx="12192000" cy="6598970"/>
          </a:xfrm>
          <a:prstGeom prst="rect">
            <a:avLst/>
          </a:prstGeom>
        </p:spPr>
      </p:pic>
    </p:spTree>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923</Words>
  <Application>Microsoft Office PowerPoint</Application>
  <PresentationFormat>Widescreen</PresentationFormat>
  <Paragraphs>166</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Gulim</vt:lpstr>
      <vt:lpstr>arial</vt:lpstr>
      <vt:lpstr>arial</vt:lpstr>
      <vt:lpstr>Arial Black</vt:lpstr>
      <vt:lpstr>Calibri</vt:lpstr>
      <vt:lpstr>Calibri Light</vt:lpstr>
      <vt:lpstr>Century Gothic</vt:lpstr>
      <vt:lpstr>Times New Roman</vt:lpstr>
      <vt:lpstr>Office Theme</vt:lpstr>
      <vt:lpstr>Overview</vt:lpstr>
      <vt:lpstr>PowerPoint Presentation</vt:lpstr>
      <vt:lpstr>PowerPoint Presentation</vt:lpstr>
      <vt:lpstr>PowerPoint Presentation</vt:lpstr>
      <vt:lpstr>Drew Conway</vt:lpstr>
      <vt:lpstr>PowerPoint Presentation</vt:lpstr>
      <vt:lpstr>PowerPoint Presentation</vt:lpstr>
      <vt:lpstr>Area Knowledge</vt:lpstr>
      <vt:lpstr>PowerPoint Presentation</vt:lpstr>
      <vt:lpstr>Short History – How We Got Here</vt:lpstr>
      <vt:lpstr>Short History – How We Got Here</vt:lpstr>
      <vt:lpstr>Short History – How We Got Here</vt:lpstr>
      <vt:lpstr>PowerPoint Presentation</vt:lpstr>
      <vt:lpstr>Data Science Pipeline - Collection</vt:lpstr>
      <vt:lpstr>PowerPoint Presentation</vt:lpstr>
      <vt:lpstr>Data Science Pipeline - Cleaning</vt:lpstr>
      <vt:lpstr>COMPUTER  SCIENCE</vt:lpstr>
      <vt:lpstr>COMPUTER  SCIENCE</vt:lpstr>
      <vt:lpstr>COMPUTER  SCIENCE</vt:lpstr>
      <vt:lpstr>COMPUTER  SCIENCE</vt:lpstr>
      <vt:lpstr>PowerPoint Presentation</vt:lpstr>
      <vt:lpstr>Data Science Pipeline -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Extrapolating?</vt:lpstr>
      <vt:lpstr>Correlation?</vt:lpstr>
      <vt:lpstr>Causation?</vt:lpstr>
      <vt:lpstr>PowerPoint Presentation</vt:lpstr>
      <vt:lpstr>PowerPoint Presentation</vt:lpstr>
      <vt:lpstr>PowerPoint Presentation</vt:lpstr>
      <vt:lpstr>Significance</vt:lpstr>
      <vt:lpstr>Curve-Fitting</vt:lpstr>
      <vt:lpstr>Data Science Pipeline - Presentation</vt:lpstr>
      <vt:lpstr>Visualization via Drawing - XKCD</vt:lpstr>
      <vt:lpstr>PowerPoint Presentation</vt:lpstr>
      <vt:lpstr>PowerPoint Presentation</vt:lpstr>
      <vt:lpstr>Presentation</vt:lpstr>
      <vt:lpstr>PowerPoint Presentation</vt:lpstr>
      <vt:lpstr>Written Reports</vt:lpstr>
      <vt:lpstr>Data Pipeline – Automation?</vt:lpstr>
      <vt:lpstr>Machine Learning</vt:lpstr>
      <vt:lpstr>Onward to …  Visualization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2020-09-08T18:49:32Z</dcterms:created>
  <dcterms:modified xsi:type="dcterms:W3CDTF">2022-03-22T19:24:42Z</dcterms:modified>
</cp:coreProperties>
</file>