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0" r:id="rId3"/>
    <p:sldId id="264" r:id="rId4"/>
    <p:sldId id="265" r:id="rId5"/>
    <p:sldId id="266" r:id="rId6"/>
    <p:sldId id="268" r:id="rId7"/>
    <p:sldId id="270" r:id="rId8"/>
    <p:sldId id="287" r:id="rId9"/>
    <p:sldId id="288" r:id="rId10"/>
    <p:sldId id="273" r:id="rId11"/>
    <p:sldId id="274" r:id="rId12"/>
    <p:sldId id="275" r:id="rId13"/>
    <p:sldId id="276" r:id="rId14"/>
    <p:sldId id="291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7E89D-E010-48A8-98AF-6D85ADE53808}" v="68" dt="2020-08-04T21:59:50.092"/>
    <p1510:client id="{3B48DBAC-CFE4-48F5-B420-1C10102ECBA5}" v="81" dt="2020-08-04T19:27:06.371"/>
    <p1510:client id="{61EC8CF0-C430-4B65-8C9A-E89CB723BCBD}" v="9" dt="2020-08-05T01:13:02.220"/>
    <p1510:client id="{7982339F-FEB7-4940-8A3A-F9F5DA3E181B}" v="33" dt="2020-08-04T23:23:07.325"/>
    <p1510:client id="{9CEBA620-1794-4F9A-B386-47D8D03A361F}" v="51" dt="2020-08-05T00:42:41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1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263CF-DF2A-4963-804C-D114FFA2B67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ACA9-EC2D-4830-AA80-616243CB81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06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2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68" y="481913"/>
            <a:ext cx="7841294" cy="18844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68" y="2366318"/>
            <a:ext cx="7841294" cy="9391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68" y="3305432"/>
            <a:ext cx="6367116" cy="118685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668" y="4492291"/>
            <a:ext cx="348799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2146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Refactoring: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Pull up the common method into the superclass, and declare differing methods as abstract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731A6-3067-4124-B4BC-16A38C4E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10" y="2892308"/>
            <a:ext cx="8060356" cy="29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1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Remove pulled up methods from subclasses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B3711-86CC-4998-8EBF-D894A3FBB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9" y="2396593"/>
            <a:ext cx="5198134" cy="2064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406AA-09AC-48C9-B735-DA55E876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7" y="4705187"/>
            <a:ext cx="6674934" cy="20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57C5E-5FBE-49E1-8846-0A3132F6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77" y="2487842"/>
            <a:ext cx="5256273" cy="3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Now easy to add new kinds of Clients </a:t>
            </a:r>
          </a:p>
          <a:p>
            <a:pPr lvl="1"/>
            <a:r>
              <a:rPr lang="en-CA" dirty="0"/>
              <a:t>Create a new concrete subclass, overriding the abstract methods</a:t>
            </a:r>
          </a:p>
        </p:txBody>
      </p:sp>
    </p:spTree>
    <p:extLst>
      <p:ext uri="{BB962C8B-B14F-4D97-AF65-F5344CB8AC3E}">
        <p14:creationId xmlns:p14="http://schemas.microsoft.com/office/powerpoint/2010/main" val="282982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B83B00-20FD-46E4-BDAD-03723892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about something else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778577-27E1-4988-8BD9-6EF607872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625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B050"/>
                </a:solidFill>
              </a:rPr>
              <a:t>Replace Type Code with Subclasses </a:t>
            </a:r>
          </a:p>
          <a:p>
            <a:pPr lvl="1"/>
            <a:r>
              <a:rPr lang="en-CA" dirty="0"/>
              <a:t>Allows you to remove switch statements, if followed by </a:t>
            </a:r>
            <a:r>
              <a:rPr lang="en-CA" b="1" dirty="0">
                <a:solidFill>
                  <a:srgbClr val="00B050"/>
                </a:solidFill>
              </a:rPr>
              <a:t>Replace Conditional with Polymorphism</a:t>
            </a:r>
          </a:p>
        </p:txBody>
      </p:sp>
    </p:spTree>
    <p:extLst>
      <p:ext uri="{BB962C8B-B14F-4D97-AF65-F5344CB8AC3E}">
        <p14:creationId xmlns:p14="http://schemas.microsoft.com/office/powerpoint/2010/main" val="352595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Original code: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99B64-8245-453F-AB30-94DF9E70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04" y="2524500"/>
            <a:ext cx="6549876" cy="34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Mechanics </a:t>
            </a:r>
          </a:p>
          <a:p>
            <a:pPr lvl="1"/>
            <a:r>
              <a:rPr lang="en-CA" dirty="0"/>
              <a:t>Self-encapsulate the type code </a:t>
            </a:r>
          </a:p>
          <a:p>
            <a:pPr lvl="2"/>
            <a:r>
              <a:rPr lang="en-CA" dirty="0"/>
              <a:t>If used by the constructor, replace constructor with factory method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554B55-4316-40C4-B9FA-06F0EB8D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48" y="3103874"/>
            <a:ext cx="5312352" cy="37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0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each type code, create a subclass </a:t>
            </a:r>
          </a:p>
          <a:p>
            <a:pPr lvl="1"/>
            <a:r>
              <a:rPr lang="en-CA" dirty="0"/>
              <a:t>Override the </a:t>
            </a:r>
            <a:r>
              <a:rPr lang="en-CA" dirty="0" err="1"/>
              <a:t>getType</a:t>
            </a:r>
            <a:r>
              <a:rPr lang="en-CA" dirty="0"/>
              <a:t>() method </a:t>
            </a:r>
          </a:p>
          <a:p>
            <a:pPr lvl="1"/>
            <a:r>
              <a:rPr lang="en-CA" dirty="0"/>
              <a:t>Change the factory method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2D7B9-5E76-44C7-AC3B-2B1F8A85A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91" y="3154556"/>
            <a:ext cx="5335888" cy="34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720CF4-D1CE-4D45-B374-1DFE3923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2B752E-8F71-460A-8C36-332601FB4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1488762"/>
            <a:ext cx="7524988" cy="51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B83B00-20FD-46E4-BDAD-03723892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Lets do something with all that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778577-27E1-4988-8BD9-6EF607872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00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Remove the type code ﬁeld </a:t>
            </a:r>
          </a:p>
          <a:p>
            <a:pPr lvl="1"/>
            <a:r>
              <a:rPr lang="en-CA" dirty="0"/>
              <a:t>Declare accessors as abstract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4B647-0821-440B-806B-4D394661A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3049269"/>
            <a:ext cx="7332453" cy="35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C190CF-CE63-478F-8304-4772B2928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33C4C-1143-4A8C-A317-96138C66F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89" y="2163050"/>
            <a:ext cx="7556021" cy="38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</a:t>
            </a:r>
            <a:r>
              <a:rPr lang="en-CA" b="1" dirty="0">
                <a:solidFill>
                  <a:srgbClr val="00B050"/>
                </a:solidFill>
              </a:rPr>
              <a:t>Push Down Method </a:t>
            </a:r>
            <a:r>
              <a:rPr lang="en-CA" dirty="0"/>
              <a:t>and </a:t>
            </a:r>
            <a:r>
              <a:rPr lang="en-CA" b="1" dirty="0">
                <a:solidFill>
                  <a:srgbClr val="00B050"/>
                </a:solidFill>
              </a:rPr>
              <a:t>Push Down Field </a:t>
            </a:r>
            <a:r>
              <a:rPr lang="en-CA" dirty="0"/>
              <a:t>for features speciﬁc to a subclass </a:t>
            </a:r>
          </a:p>
          <a:p>
            <a:r>
              <a:rPr lang="en-CA" dirty="0"/>
              <a:t>If you have switch statements in methods other than the factory method, use </a:t>
            </a:r>
            <a:r>
              <a:rPr lang="en-CA" b="1" dirty="0">
                <a:solidFill>
                  <a:srgbClr val="00B050"/>
                </a:solidFill>
              </a:rPr>
              <a:t>Replace Conditional with Polymorphism</a:t>
            </a:r>
          </a:p>
        </p:txBody>
      </p:sp>
    </p:spTree>
    <p:extLst>
      <p:ext uri="{BB962C8B-B14F-4D97-AF65-F5344CB8AC3E}">
        <p14:creationId xmlns:p14="http://schemas.microsoft.com/office/powerpoint/2010/main" val="981487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the next topic.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>
                <a:solidFill>
                  <a:srgbClr val="00B050"/>
                </a:solidFill>
              </a:rPr>
              <a:t>Form Template Method </a:t>
            </a:r>
          </a:p>
          <a:p>
            <a:pPr lvl="1"/>
            <a:r>
              <a:rPr lang="en-CA" sz="3200" dirty="0"/>
              <a:t>Used when there is similar (but not identical) code in sibling classes </a:t>
            </a:r>
          </a:p>
          <a:p>
            <a:pPr lvl="2"/>
            <a:r>
              <a:rPr lang="en-CA" sz="2800" dirty="0"/>
              <a:t>Their methods do similar steps in the same order </a:t>
            </a:r>
          </a:p>
          <a:p>
            <a:pPr lvl="3"/>
            <a:r>
              <a:rPr lang="en-CA" sz="2600" dirty="0"/>
              <a:t>But the steps are different </a:t>
            </a:r>
          </a:p>
          <a:p>
            <a:pPr lvl="1"/>
            <a:r>
              <a:rPr lang="en-CA" sz="3200" dirty="0"/>
              <a:t>Goal is </a:t>
            </a:r>
            <a:r>
              <a:rPr lang="en-CA" sz="3200" b="1" dirty="0">
                <a:solidFill>
                  <a:srgbClr val="7030A0"/>
                </a:solidFill>
              </a:rPr>
              <a:t>Template Method </a:t>
            </a:r>
            <a:r>
              <a:rPr lang="en-CA" sz="3200" dirty="0"/>
              <a:t>design pattern</a:t>
            </a:r>
          </a:p>
          <a:p>
            <a:pPr lvl="2"/>
            <a:r>
              <a:rPr lang="en-CA" sz="2800" dirty="0"/>
              <a:t>Identical code put into common superclass </a:t>
            </a:r>
          </a:p>
          <a:p>
            <a:pPr lvl="2"/>
            <a:r>
              <a:rPr lang="en-CA" sz="2800" dirty="0"/>
              <a:t>Differing code put into subclasses</a:t>
            </a:r>
          </a:p>
        </p:txBody>
      </p:sp>
    </p:spTree>
    <p:extLst>
      <p:ext uri="{BB962C8B-B14F-4D97-AF65-F5344CB8AC3E}">
        <p14:creationId xmlns:p14="http://schemas.microsoft.com/office/powerpoint/2010/main" val="294145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Original code:</a:t>
            </a:r>
            <a:endParaRPr lang="en-C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A0103-2581-460A-A195-88451615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2" y="2613327"/>
            <a:ext cx="8431641" cy="39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5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Original code:</a:t>
            </a:r>
            <a:endParaRPr lang="en-CA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1B06E2-464A-4C20-9512-F034D60D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92" y="2263646"/>
            <a:ext cx="6976535" cy="41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 Mechanics: </a:t>
            </a:r>
          </a:p>
          <a:p>
            <a:pPr lvl="1"/>
            <a:r>
              <a:rPr lang="en-CA" sz="3200" dirty="0"/>
              <a:t>Extract methods that are either identical or completely different 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75FAF-90B2-45DE-8B1A-E0C8C2C90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02" y="3429000"/>
            <a:ext cx="5964807" cy="1843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48E0B-9BCB-4527-BEA9-EEA2CB53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656" y="3429000"/>
            <a:ext cx="5382344" cy="31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6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061B43-90D0-4B39-8517-9CD0BABC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A9272-B246-43F2-98E7-C0284392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17" y="1450904"/>
            <a:ext cx="7140033" cy="1536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FE89F-3DFE-4877-AA67-6CFCD555C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" y="3233147"/>
            <a:ext cx="7147222" cy="32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Original code:</a:t>
            </a:r>
            <a:endParaRPr lang="en-CA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1B06E2-464A-4C20-9512-F034D60D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92" y="2263646"/>
            <a:ext cx="6976535" cy="41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8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Pull up the common method into the superclass, and declare differing methods as abstract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03D96-E1BB-4C08-816D-1A6B5EB04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96" y="2996604"/>
            <a:ext cx="5382344" cy="3168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1C5FB9-2957-4826-8712-A87EBDD75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025" y="2996604"/>
            <a:ext cx="6458552" cy="29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Refactoring: Example</vt:lpstr>
      <vt:lpstr>Lets do something with all that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How about something else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Onward to …  the next topic.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2020-08-24T23:52:43Z</dcterms:created>
  <dcterms:modified xsi:type="dcterms:W3CDTF">2020-08-24T23:52:47Z</dcterms:modified>
</cp:coreProperties>
</file>