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sldIdLst>
    <p:sldId id="256" r:id="rId2"/>
    <p:sldId id="261" r:id="rId3"/>
    <p:sldId id="283" r:id="rId4"/>
    <p:sldId id="297" r:id="rId5"/>
    <p:sldId id="272" r:id="rId6"/>
    <p:sldId id="273" r:id="rId7"/>
    <p:sldId id="298" r:id="rId8"/>
    <p:sldId id="299" r:id="rId9"/>
    <p:sldId id="300" r:id="rId10"/>
    <p:sldId id="301" r:id="rId11"/>
    <p:sldId id="302" r:id="rId12"/>
    <p:sldId id="303" r:id="rId13"/>
    <p:sldId id="280" r:id="rId14"/>
    <p:sldId id="282" r:id="rId15"/>
    <p:sldId id="284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2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7B423E-2E6C-476F-BC4C-05EDF9E52027}" v="80" dt="2020-07-31T20:10:42.9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83"/>
    <p:restoredTop sz="97698"/>
  </p:normalViewPr>
  <p:slideViewPr>
    <p:cSldViewPr snapToGrid="0" snapToObjects="1">
      <p:cViewPr varScale="1">
        <p:scale>
          <a:sx n="153" d="100"/>
          <a:sy n="153" d="100"/>
        </p:scale>
        <p:origin x="92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8BF451-1B5D-4610-A0AC-38ABDC1A519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EB42E4D-767A-4968-AEF3-19BE130D6C9E}">
      <dgm:prSet/>
      <dgm:spPr/>
      <dgm:t>
        <a:bodyPr/>
        <a:lstStyle/>
        <a:p>
          <a:r>
            <a:rPr lang="en-GB" b="1"/>
            <a:t>Workspace</a:t>
          </a:r>
          <a:r>
            <a:rPr lang="en-GB"/>
            <a:t>:  the place where you work on a copy of a project’s ﬁles </a:t>
          </a:r>
          <a:endParaRPr lang="en-US"/>
        </a:p>
      </dgm:t>
    </dgm:pt>
    <dgm:pt modelId="{C2734288-3528-468A-90D7-1F2318170C9B}" type="parTrans" cxnId="{06123C9F-3B2A-4ACC-ABCD-A4FBEE36443D}">
      <dgm:prSet/>
      <dgm:spPr/>
      <dgm:t>
        <a:bodyPr/>
        <a:lstStyle/>
        <a:p>
          <a:endParaRPr lang="en-US"/>
        </a:p>
      </dgm:t>
    </dgm:pt>
    <dgm:pt modelId="{5A582106-42E4-43A9-97A6-FC42111C8904}" type="sibTrans" cxnId="{06123C9F-3B2A-4ACC-ABCD-A4FBEE36443D}">
      <dgm:prSet/>
      <dgm:spPr/>
      <dgm:t>
        <a:bodyPr/>
        <a:lstStyle/>
        <a:p>
          <a:endParaRPr lang="en-US"/>
        </a:p>
      </dgm:t>
    </dgm:pt>
    <dgm:pt modelId="{C081ADF0-5135-44C2-BC34-E60C4F2885A7}">
      <dgm:prSet/>
      <dgm:spPr/>
      <dgm:t>
        <a:bodyPr/>
        <a:lstStyle/>
        <a:p>
          <a:r>
            <a:rPr lang="en-GB"/>
            <a:t>Files in the </a:t>
          </a:r>
          <a:r>
            <a:rPr lang="en-GB" i="1"/>
            <a:t>repository</a:t>
          </a:r>
          <a:r>
            <a:rPr lang="en-GB"/>
            <a:t> are not changed by you directly</a:t>
          </a:r>
          <a:endParaRPr lang="en-US"/>
        </a:p>
      </dgm:t>
    </dgm:pt>
    <dgm:pt modelId="{99B343A1-2A42-4834-8F1D-AAB8FD932614}" type="parTrans" cxnId="{6FD1382B-DDB9-4871-BE0F-904D64694C74}">
      <dgm:prSet/>
      <dgm:spPr/>
      <dgm:t>
        <a:bodyPr/>
        <a:lstStyle/>
        <a:p>
          <a:endParaRPr lang="en-US"/>
        </a:p>
      </dgm:t>
    </dgm:pt>
    <dgm:pt modelId="{4A9E327C-8DB0-4EE1-A9F8-D13AD694FDC2}" type="sibTrans" cxnId="{6FD1382B-DDB9-4871-BE0F-904D64694C74}">
      <dgm:prSet/>
      <dgm:spPr/>
      <dgm:t>
        <a:bodyPr/>
        <a:lstStyle/>
        <a:p>
          <a:endParaRPr lang="en-US"/>
        </a:p>
      </dgm:t>
    </dgm:pt>
    <dgm:pt modelId="{3151A8C7-31CA-46C4-93CE-AC741D1DB63F}">
      <dgm:prSet/>
      <dgm:spPr/>
      <dgm:t>
        <a:bodyPr/>
        <a:lstStyle/>
        <a:p>
          <a:r>
            <a:rPr lang="en-GB" b="1" dirty="0"/>
            <a:t>Checking out</a:t>
          </a:r>
          <a:r>
            <a:rPr lang="en-GB" dirty="0"/>
            <a:t>:  populates your </a:t>
          </a:r>
          <a:r>
            <a:rPr lang="en-GB" i="1" dirty="0"/>
            <a:t>workspace</a:t>
          </a:r>
          <a:r>
            <a:rPr lang="en-GB" dirty="0"/>
            <a:t> with up-to-date copies of ﬁles and directories from the </a:t>
          </a:r>
          <a:r>
            <a:rPr lang="en-GB" i="1" dirty="0"/>
            <a:t>repository</a:t>
          </a:r>
          <a:endParaRPr lang="en-US" dirty="0"/>
        </a:p>
      </dgm:t>
    </dgm:pt>
    <dgm:pt modelId="{B63FBA8B-A0C3-4AB9-9DE3-D509C483B105}" type="parTrans" cxnId="{34A8D689-AF79-4CC6-B244-C78420A24526}">
      <dgm:prSet/>
      <dgm:spPr/>
      <dgm:t>
        <a:bodyPr/>
        <a:lstStyle/>
        <a:p>
          <a:endParaRPr lang="en-US"/>
        </a:p>
      </dgm:t>
    </dgm:pt>
    <dgm:pt modelId="{AD9CD388-A95C-405E-A366-86C9197E3316}" type="sibTrans" cxnId="{34A8D689-AF79-4CC6-B244-C78420A24526}">
      <dgm:prSet/>
      <dgm:spPr/>
      <dgm:t>
        <a:bodyPr/>
        <a:lstStyle/>
        <a:p>
          <a:endParaRPr lang="en-US"/>
        </a:p>
      </dgm:t>
    </dgm:pt>
    <dgm:pt modelId="{BE703707-785B-41BB-BA75-2F901284CE07}">
      <dgm:prSet/>
      <dgm:spPr/>
      <dgm:t>
        <a:bodyPr/>
        <a:lstStyle/>
        <a:p>
          <a:r>
            <a:rPr lang="en-GB" b="1"/>
            <a:t>Committing</a:t>
          </a:r>
          <a:r>
            <a:rPr lang="en-GB"/>
            <a:t>:  saves your changes back into the repository </a:t>
          </a:r>
          <a:endParaRPr lang="en-US"/>
        </a:p>
      </dgm:t>
    </dgm:pt>
    <dgm:pt modelId="{E4DEC7FA-8E0B-4E7F-9EF1-45E02F19A765}" type="parTrans" cxnId="{5D185FBE-BC47-4566-8BBF-F667E8F2DE0F}">
      <dgm:prSet/>
      <dgm:spPr/>
      <dgm:t>
        <a:bodyPr/>
        <a:lstStyle/>
        <a:p>
          <a:endParaRPr lang="en-US"/>
        </a:p>
      </dgm:t>
    </dgm:pt>
    <dgm:pt modelId="{7FB3B263-25F4-46FE-9DED-69E8574A08C0}" type="sibTrans" cxnId="{5D185FBE-BC47-4566-8BBF-F667E8F2DE0F}">
      <dgm:prSet/>
      <dgm:spPr/>
      <dgm:t>
        <a:bodyPr/>
        <a:lstStyle/>
        <a:p>
          <a:endParaRPr lang="en-US"/>
        </a:p>
      </dgm:t>
    </dgm:pt>
    <dgm:pt modelId="{BABC3FB1-DE1E-447D-8B5B-6A7997E46131}">
      <dgm:prSet/>
      <dgm:spPr/>
      <dgm:t>
        <a:bodyPr/>
        <a:lstStyle/>
        <a:p>
          <a:r>
            <a:rPr lang="en-GB"/>
            <a:t>Sometimes called checking in </a:t>
          </a:r>
          <a:endParaRPr lang="en-US"/>
        </a:p>
      </dgm:t>
    </dgm:pt>
    <dgm:pt modelId="{738B5269-9DFE-46BE-8C9E-F5F8A59A1A62}" type="parTrans" cxnId="{E5D44D86-4AF6-462D-A484-81C4C6F87D6E}">
      <dgm:prSet/>
      <dgm:spPr/>
      <dgm:t>
        <a:bodyPr/>
        <a:lstStyle/>
        <a:p>
          <a:endParaRPr lang="en-US"/>
        </a:p>
      </dgm:t>
    </dgm:pt>
    <dgm:pt modelId="{CDC0F929-54B9-402D-ADCD-EE2F7941776E}" type="sibTrans" cxnId="{E5D44D86-4AF6-462D-A484-81C4C6F87D6E}">
      <dgm:prSet/>
      <dgm:spPr/>
      <dgm:t>
        <a:bodyPr/>
        <a:lstStyle/>
        <a:p>
          <a:endParaRPr lang="en-US"/>
        </a:p>
      </dgm:t>
    </dgm:pt>
    <dgm:pt modelId="{9FB393CA-5D51-4DD4-B9AD-22AD8287FDB8}">
      <dgm:prSet/>
      <dgm:spPr/>
      <dgm:t>
        <a:bodyPr/>
        <a:lstStyle/>
        <a:p>
          <a:r>
            <a:rPr lang="en-GB"/>
            <a:t>The repository keeps track of changes using revision numbers</a:t>
          </a:r>
          <a:endParaRPr lang="en-US"/>
        </a:p>
      </dgm:t>
    </dgm:pt>
    <dgm:pt modelId="{3CEC8252-8902-4FC9-814B-21D8F534BED6}" type="parTrans" cxnId="{EC62713C-2354-40DA-AEF8-F856746D67C1}">
      <dgm:prSet/>
      <dgm:spPr/>
      <dgm:t>
        <a:bodyPr/>
        <a:lstStyle/>
        <a:p>
          <a:endParaRPr lang="en-US"/>
        </a:p>
      </dgm:t>
    </dgm:pt>
    <dgm:pt modelId="{824CC5D8-6555-446B-88E1-C9D1C8A35461}" type="sibTrans" cxnId="{EC62713C-2354-40DA-AEF8-F856746D67C1}">
      <dgm:prSet/>
      <dgm:spPr/>
      <dgm:t>
        <a:bodyPr/>
        <a:lstStyle/>
        <a:p>
          <a:endParaRPr lang="en-US"/>
        </a:p>
      </dgm:t>
    </dgm:pt>
    <dgm:pt modelId="{49997C7D-C6C5-4AAE-A848-A73DD39B995F}">
      <dgm:prSet/>
      <dgm:spPr/>
      <dgm:t>
        <a:bodyPr/>
        <a:lstStyle/>
        <a:p>
          <a:r>
            <a:rPr lang="en-GB" b="1"/>
            <a:t>Updating/pulling</a:t>
          </a:r>
          <a:r>
            <a:rPr lang="en-GB"/>
            <a:t>:  repopulates your workspace with the latest versions of ﬁles </a:t>
          </a:r>
          <a:endParaRPr lang="en-US"/>
        </a:p>
      </dgm:t>
    </dgm:pt>
    <dgm:pt modelId="{CBF27BAC-736A-4338-AF71-A87CD0E99996}" type="parTrans" cxnId="{4C72FCD7-31D1-497A-9390-60A6BDAB8FE8}">
      <dgm:prSet/>
      <dgm:spPr/>
      <dgm:t>
        <a:bodyPr/>
        <a:lstStyle/>
        <a:p>
          <a:endParaRPr lang="en-US"/>
        </a:p>
      </dgm:t>
    </dgm:pt>
    <dgm:pt modelId="{9466E86A-E0FE-46A2-8933-2214DC38DD8E}" type="sibTrans" cxnId="{4C72FCD7-31D1-497A-9390-60A6BDAB8FE8}">
      <dgm:prSet/>
      <dgm:spPr/>
      <dgm:t>
        <a:bodyPr/>
        <a:lstStyle/>
        <a:p>
          <a:endParaRPr lang="en-US"/>
        </a:p>
      </dgm:t>
    </dgm:pt>
    <dgm:pt modelId="{D4F8A50B-4796-43BF-BD65-2B5386AFAC46}">
      <dgm:prSet/>
      <dgm:spPr/>
      <dgm:t>
        <a:bodyPr/>
        <a:lstStyle/>
        <a:p>
          <a:r>
            <a:rPr lang="en-GB"/>
            <a:t>Useful when other developers are also working concurrently on the same project</a:t>
          </a:r>
          <a:endParaRPr lang="en-US"/>
        </a:p>
      </dgm:t>
    </dgm:pt>
    <dgm:pt modelId="{40AFFA51-3D86-43B4-9339-CE1C93AC589D}" type="parTrans" cxnId="{D5FC908D-84FC-46AE-B7FD-76CA69F7BA3C}">
      <dgm:prSet/>
      <dgm:spPr/>
      <dgm:t>
        <a:bodyPr/>
        <a:lstStyle/>
        <a:p>
          <a:endParaRPr lang="en-US"/>
        </a:p>
      </dgm:t>
    </dgm:pt>
    <dgm:pt modelId="{E710519F-DA1D-49F2-BA2D-B180088F2F0C}" type="sibTrans" cxnId="{D5FC908D-84FC-46AE-B7FD-76CA69F7BA3C}">
      <dgm:prSet/>
      <dgm:spPr/>
      <dgm:t>
        <a:bodyPr/>
        <a:lstStyle/>
        <a:p>
          <a:endParaRPr lang="en-US"/>
        </a:p>
      </dgm:t>
    </dgm:pt>
    <dgm:pt modelId="{D690C6B8-8374-4C56-B368-E7F49FC2B012}" type="pres">
      <dgm:prSet presAssocID="{EC8BF451-1B5D-4610-A0AC-38ABDC1A519F}" presName="root" presStyleCnt="0">
        <dgm:presLayoutVars>
          <dgm:dir/>
          <dgm:resizeHandles val="exact"/>
        </dgm:presLayoutVars>
      </dgm:prSet>
      <dgm:spPr/>
    </dgm:pt>
    <dgm:pt modelId="{486DB69A-C322-40D0-B3B5-ED7E38B1EAE7}" type="pres">
      <dgm:prSet presAssocID="{8EB42E4D-767A-4968-AEF3-19BE130D6C9E}" presName="compNode" presStyleCnt="0"/>
      <dgm:spPr/>
    </dgm:pt>
    <dgm:pt modelId="{F4E04148-0433-4FCA-AB6D-17998A26048D}" type="pres">
      <dgm:prSet presAssocID="{8EB42E4D-767A-4968-AEF3-19BE130D6C9E}" presName="bgRect" presStyleLbl="bgShp" presStyleIdx="0" presStyleCnt="4"/>
      <dgm:spPr/>
    </dgm:pt>
    <dgm:pt modelId="{080D7EB8-A972-4C02-A8E7-C851D4BF9290}" type="pres">
      <dgm:prSet presAssocID="{8EB42E4D-767A-4968-AEF3-19BE130D6C9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Folder"/>
        </a:ext>
      </dgm:extLst>
    </dgm:pt>
    <dgm:pt modelId="{7E033368-D831-4B49-9B28-6BD449E7D970}" type="pres">
      <dgm:prSet presAssocID="{8EB42E4D-767A-4968-AEF3-19BE130D6C9E}" presName="spaceRect" presStyleCnt="0"/>
      <dgm:spPr/>
    </dgm:pt>
    <dgm:pt modelId="{4BCC705A-DBE7-42CD-97A8-F35452AFEAAB}" type="pres">
      <dgm:prSet presAssocID="{8EB42E4D-767A-4968-AEF3-19BE130D6C9E}" presName="parTx" presStyleLbl="revTx" presStyleIdx="0" presStyleCnt="7">
        <dgm:presLayoutVars>
          <dgm:chMax val="0"/>
          <dgm:chPref val="0"/>
        </dgm:presLayoutVars>
      </dgm:prSet>
      <dgm:spPr/>
    </dgm:pt>
    <dgm:pt modelId="{C0B0FDC0-8277-4917-8B63-961833282AEE}" type="pres">
      <dgm:prSet presAssocID="{8EB42E4D-767A-4968-AEF3-19BE130D6C9E}" presName="desTx" presStyleLbl="revTx" presStyleIdx="1" presStyleCnt="7">
        <dgm:presLayoutVars/>
      </dgm:prSet>
      <dgm:spPr/>
    </dgm:pt>
    <dgm:pt modelId="{CABAD5C9-96B0-477C-9D79-7AC876C6C465}" type="pres">
      <dgm:prSet presAssocID="{5A582106-42E4-43A9-97A6-FC42111C8904}" presName="sibTrans" presStyleCnt="0"/>
      <dgm:spPr/>
    </dgm:pt>
    <dgm:pt modelId="{40E018C3-1D8A-4132-B9D6-516234BFF00D}" type="pres">
      <dgm:prSet presAssocID="{3151A8C7-31CA-46C4-93CE-AC741D1DB63F}" presName="compNode" presStyleCnt="0"/>
      <dgm:spPr/>
    </dgm:pt>
    <dgm:pt modelId="{02C2F0C7-8054-49AB-82C6-A08039A04CC8}" type="pres">
      <dgm:prSet presAssocID="{3151A8C7-31CA-46C4-93CE-AC741D1DB63F}" presName="bgRect" presStyleLbl="bgShp" presStyleIdx="1" presStyleCnt="4"/>
      <dgm:spPr/>
    </dgm:pt>
    <dgm:pt modelId="{B53C3070-3D51-4AEE-B955-55DF974CE87E}" type="pres">
      <dgm:prSet presAssocID="{3151A8C7-31CA-46C4-93CE-AC741D1DB63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redder"/>
        </a:ext>
      </dgm:extLst>
    </dgm:pt>
    <dgm:pt modelId="{6F9C4490-9C11-41FA-A2FE-F0D8D5C6C084}" type="pres">
      <dgm:prSet presAssocID="{3151A8C7-31CA-46C4-93CE-AC741D1DB63F}" presName="spaceRect" presStyleCnt="0"/>
      <dgm:spPr/>
    </dgm:pt>
    <dgm:pt modelId="{4C57E0D2-214C-41EA-A25D-4AC82874D792}" type="pres">
      <dgm:prSet presAssocID="{3151A8C7-31CA-46C4-93CE-AC741D1DB63F}" presName="parTx" presStyleLbl="revTx" presStyleIdx="2" presStyleCnt="7">
        <dgm:presLayoutVars>
          <dgm:chMax val="0"/>
          <dgm:chPref val="0"/>
        </dgm:presLayoutVars>
      </dgm:prSet>
      <dgm:spPr/>
    </dgm:pt>
    <dgm:pt modelId="{05479560-6BD4-4E20-B306-B6E1C906976A}" type="pres">
      <dgm:prSet presAssocID="{AD9CD388-A95C-405E-A366-86C9197E3316}" presName="sibTrans" presStyleCnt="0"/>
      <dgm:spPr/>
    </dgm:pt>
    <dgm:pt modelId="{732BED32-5973-4C20-89D3-A30135045F7D}" type="pres">
      <dgm:prSet presAssocID="{BE703707-785B-41BB-BA75-2F901284CE07}" presName="compNode" presStyleCnt="0"/>
      <dgm:spPr/>
    </dgm:pt>
    <dgm:pt modelId="{79F87CD3-30F1-4049-ACB2-305478BDCFC2}" type="pres">
      <dgm:prSet presAssocID="{BE703707-785B-41BB-BA75-2F901284CE07}" presName="bgRect" presStyleLbl="bgShp" presStyleIdx="2" presStyleCnt="4"/>
      <dgm:spPr/>
    </dgm:pt>
    <dgm:pt modelId="{39B1ED8C-3FC1-4FAA-8F06-F6612434163F}" type="pres">
      <dgm:prSet presAssocID="{BE703707-785B-41BB-BA75-2F901284CE0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55342FB2-ACB7-462D-8A72-09532C98F21B}" type="pres">
      <dgm:prSet presAssocID="{BE703707-785B-41BB-BA75-2F901284CE07}" presName="spaceRect" presStyleCnt="0"/>
      <dgm:spPr/>
    </dgm:pt>
    <dgm:pt modelId="{1D74A7B9-9440-42F1-AB9D-AA6B80598F48}" type="pres">
      <dgm:prSet presAssocID="{BE703707-785B-41BB-BA75-2F901284CE07}" presName="parTx" presStyleLbl="revTx" presStyleIdx="3" presStyleCnt="7">
        <dgm:presLayoutVars>
          <dgm:chMax val="0"/>
          <dgm:chPref val="0"/>
        </dgm:presLayoutVars>
      </dgm:prSet>
      <dgm:spPr/>
    </dgm:pt>
    <dgm:pt modelId="{5CD7AB6D-D178-4FA5-BD54-D8471314E81E}" type="pres">
      <dgm:prSet presAssocID="{BE703707-785B-41BB-BA75-2F901284CE07}" presName="desTx" presStyleLbl="revTx" presStyleIdx="4" presStyleCnt="7">
        <dgm:presLayoutVars/>
      </dgm:prSet>
      <dgm:spPr/>
    </dgm:pt>
    <dgm:pt modelId="{E0FBD550-4652-4879-B283-177058B6A250}" type="pres">
      <dgm:prSet presAssocID="{7FB3B263-25F4-46FE-9DED-69E8574A08C0}" presName="sibTrans" presStyleCnt="0"/>
      <dgm:spPr/>
    </dgm:pt>
    <dgm:pt modelId="{96FB2CD2-84E1-4032-AB84-3F3CDBC22EA5}" type="pres">
      <dgm:prSet presAssocID="{49997C7D-C6C5-4AAE-A848-A73DD39B995F}" presName="compNode" presStyleCnt="0"/>
      <dgm:spPr/>
    </dgm:pt>
    <dgm:pt modelId="{9DB9C2D6-50B5-49B8-A83C-6F8A81626A07}" type="pres">
      <dgm:prSet presAssocID="{49997C7D-C6C5-4AAE-A848-A73DD39B995F}" presName="bgRect" presStyleLbl="bgShp" presStyleIdx="3" presStyleCnt="4"/>
      <dgm:spPr/>
    </dgm:pt>
    <dgm:pt modelId="{525477D4-A4C5-4180-9593-B8AB33596C58}" type="pres">
      <dgm:prSet presAssocID="{49997C7D-C6C5-4AAE-A848-A73DD39B995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eb Design"/>
        </a:ext>
      </dgm:extLst>
    </dgm:pt>
    <dgm:pt modelId="{7306CD2A-4C3B-40B9-A376-4D8B5DDC6A57}" type="pres">
      <dgm:prSet presAssocID="{49997C7D-C6C5-4AAE-A848-A73DD39B995F}" presName="spaceRect" presStyleCnt="0"/>
      <dgm:spPr/>
    </dgm:pt>
    <dgm:pt modelId="{F37F9632-01ED-496F-B226-16E14F8735ED}" type="pres">
      <dgm:prSet presAssocID="{49997C7D-C6C5-4AAE-A848-A73DD39B995F}" presName="parTx" presStyleLbl="revTx" presStyleIdx="5" presStyleCnt="7">
        <dgm:presLayoutVars>
          <dgm:chMax val="0"/>
          <dgm:chPref val="0"/>
        </dgm:presLayoutVars>
      </dgm:prSet>
      <dgm:spPr/>
    </dgm:pt>
    <dgm:pt modelId="{C27A8F55-75B9-4B63-976B-F592EEFB8FEE}" type="pres">
      <dgm:prSet presAssocID="{49997C7D-C6C5-4AAE-A848-A73DD39B995F}" presName="desTx" presStyleLbl="revTx" presStyleIdx="6" presStyleCnt="7">
        <dgm:presLayoutVars/>
      </dgm:prSet>
      <dgm:spPr/>
    </dgm:pt>
  </dgm:ptLst>
  <dgm:cxnLst>
    <dgm:cxn modelId="{6FD1382B-DDB9-4871-BE0F-904D64694C74}" srcId="{8EB42E4D-767A-4968-AEF3-19BE130D6C9E}" destId="{C081ADF0-5135-44C2-BC34-E60C4F2885A7}" srcOrd="0" destOrd="0" parTransId="{99B343A1-2A42-4834-8F1D-AAB8FD932614}" sibTransId="{4A9E327C-8DB0-4EE1-A9F8-D13AD694FDC2}"/>
    <dgm:cxn modelId="{EC62713C-2354-40DA-AEF8-F856746D67C1}" srcId="{BE703707-785B-41BB-BA75-2F901284CE07}" destId="{9FB393CA-5D51-4DD4-B9AD-22AD8287FDB8}" srcOrd="1" destOrd="0" parTransId="{3CEC8252-8902-4FC9-814B-21D8F534BED6}" sibTransId="{824CC5D8-6555-446B-88E1-C9D1C8A35461}"/>
    <dgm:cxn modelId="{98551D47-E0A8-4A37-9F1D-CFE352BAEF9E}" type="presOf" srcId="{BABC3FB1-DE1E-447D-8B5B-6A7997E46131}" destId="{5CD7AB6D-D178-4FA5-BD54-D8471314E81E}" srcOrd="0" destOrd="0" presId="urn:microsoft.com/office/officeart/2018/2/layout/IconVerticalSolidList"/>
    <dgm:cxn modelId="{24A6ED6B-AF71-4215-9961-E052C9D0F73C}" type="presOf" srcId="{BE703707-785B-41BB-BA75-2F901284CE07}" destId="{1D74A7B9-9440-42F1-AB9D-AA6B80598F48}" srcOrd="0" destOrd="0" presId="urn:microsoft.com/office/officeart/2018/2/layout/IconVerticalSolidList"/>
    <dgm:cxn modelId="{CC079D6D-E746-45D5-B14A-4341074F7FE8}" type="presOf" srcId="{EC8BF451-1B5D-4610-A0AC-38ABDC1A519F}" destId="{D690C6B8-8374-4C56-B368-E7F49FC2B012}" srcOrd="0" destOrd="0" presId="urn:microsoft.com/office/officeart/2018/2/layout/IconVerticalSolidList"/>
    <dgm:cxn modelId="{E5D44D86-4AF6-462D-A484-81C4C6F87D6E}" srcId="{BE703707-785B-41BB-BA75-2F901284CE07}" destId="{BABC3FB1-DE1E-447D-8B5B-6A7997E46131}" srcOrd="0" destOrd="0" parTransId="{738B5269-9DFE-46BE-8C9E-F5F8A59A1A62}" sibTransId="{CDC0F929-54B9-402D-ADCD-EE2F7941776E}"/>
    <dgm:cxn modelId="{34A8D689-AF79-4CC6-B244-C78420A24526}" srcId="{EC8BF451-1B5D-4610-A0AC-38ABDC1A519F}" destId="{3151A8C7-31CA-46C4-93CE-AC741D1DB63F}" srcOrd="1" destOrd="0" parTransId="{B63FBA8B-A0C3-4AB9-9DE3-D509C483B105}" sibTransId="{AD9CD388-A95C-405E-A366-86C9197E3316}"/>
    <dgm:cxn modelId="{D5FC908D-84FC-46AE-B7FD-76CA69F7BA3C}" srcId="{49997C7D-C6C5-4AAE-A848-A73DD39B995F}" destId="{D4F8A50B-4796-43BF-BD65-2B5386AFAC46}" srcOrd="0" destOrd="0" parTransId="{40AFFA51-3D86-43B4-9339-CE1C93AC589D}" sibTransId="{E710519F-DA1D-49F2-BA2D-B180088F2F0C}"/>
    <dgm:cxn modelId="{06123C9F-3B2A-4ACC-ABCD-A4FBEE36443D}" srcId="{EC8BF451-1B5D-4610-A0AC-38ABDC1A519F}" destId="{8EB42E4D-767A-4968-AEF3-19BE130D6C9E}" srcOrd="0" destOrd="0" parTransId="{C2734288-3528-468A-90D7-1F2318170C9B}" sibTransId="{5A582106-42E4-43A9-97A6-FC42111C8904}"/>
    <dgm:cxn modelId="{185D1CA8-360B-4C76-AA73-E14423916B12}" type="presOf" srcId="{C081ADF0-5135-44C2-BC34-E60C4F2885A7}" destId="{C0B0FDC0-8277-4917-8B63-961833282AEE}" srcOrd="0" destOrd="0" presId="urn:microsoft.com/office/officeart/2018/2/layout/IconVerticalSolidList"/>
    <dgm:cxn modelId="{2E5418AE-F329-4BD1-AB7A-FC2B32BB49AA}" type="presOf" srcId="{8EB42E4D-767A-4968-AEF3-19BE130D6C9E}" destId="{4BCC705A-DBE7-42CD-97A8-F35452AFEAAB}" srcOrd="0" destOrd="0" presId="urn:microsoft.com/office/officeart/2018/2/layout/IconVerticalSolidList"/>
    <dgm:cxn modelId="{5D185FBE-BC47-4566-8BBF-F667E8F2DE0F}" srcId="{EC8BF451-1B5D-4610-A0AC-38ABDC1A519F}" destId="{BE703707-785B-41BB-BA75-2F901284CE07}" srcOrd="2" destOrd="0" parTransId="{E4DEC7FA-8E0B-4E7F-9EF1-45E02F19A765}" sibTransId="{7FB3B263-25F4-46FE-9DED-69E8574A08C0}"/>
    <dgm:cxn modelId="{B116B0C2-FDDF-44D6-9A1A-A64BC694B854}" type="presOf" srcId="{9FB393CA-5D51-4DD4-B9AD-22AD8287FDB8}" destId="{5CD7AB6D-D178-4FA5-BD54-D8471314E81E}" srcOrd="0" destOrd="1" presId="urn:microsoft.com/office/officeart/2018/2/layout/IconVerticalSolidList"/>
    <dgm:cxn modelId="{8BDA73D7-5A8A-4443-B9A1-A296625578F8}" type="presOf" srcId="{D4F8A50B-4796-43BF-BD65-2B5386AFAC46}" destId="{C27A8F55-75B9-4B63-976B-F592EEFB8FEE}" srcOrd="0" destOrd="0" presId="urn:microsoft.com/office/officeart/2018/2/layout/IconVerticalSolidList"/>
    <dgm:cxn modelId="{4C72FCD7-31D1-497A-9390-60A6BDAB8FE8}" srcId="{EC8BF451-1B5D-4610-A0AC-38ABDC1A519F}" destId="{49997C7D-C6C5-4AAE-A848-A73DD39B995F}" srcOrd="3" destOrd="0" parTransId="{CBF27BAC-736A-4338-AF71-A87CD0E99996}" sibTransId="{9466E86A-E0FE-46A2-8933-2214DC38DD8E}"/>
    <dgm:cxn modelId="{9A0889E0-26CC-42C8-B6AC-5B272715C076}" type="presOf" srcId="{49997C7D-C6C5-4AAE-A848-A73DD39B995F}" destId="{F37F9632-01ED-496F-B226-16E14F8735ED}" srcOrd="0" destOrd="0" presId="urn:microsoft.com/office/officeart/2018/2/layout/IconVerticalSolidList"/>
    <dgm:cxn modelId="{D2314FF4-2781-49E7-8280-BFBC75EF5675}" type="presOf" srcId="{3151A8C7-31CA-46C4-93CE-AC741D1DB63F}" destId="{4C57E0D2-214C-41EA-A25D-4AC82874D792}" srcOrd="0" destOrd="0" presId="urn:microsoft.com/office/officeart/2018/2/layout/IconVerticalSolidList"/>
    <dgm:cxn modelId="{0B49CC88-3F13-41F0-8365-FD517F7C5C5E}" type="presParOf" srcId="{D690C6B8-8374-4C56-B368-E7F49FC2B012}" destId="{486DB69A-C322-40D0-B3B5-ED7E38B1EAE7}" srcOrd="0" destOrd="0" presId="urn:microsoft.com/office/officeart/2018/2/layout/IconVerticalSolidList"/>
    <dgm:cxn modelId="{32F1381C-EB44-41B2-A02C-5B66830A7801}" type="presParOf" srcId="{486DB69A-C322-40D0-B3B5-ED7E38B1EAE7}" destId="{F4E04148-0433-4FCA-AB6D-17998A26048D}" srcOrd="0" destOrd="0" presId="urn:microsoft.com/office/officeart/2018/2/layout/IconVerticalSolidList"/>
    <dgm:cxn modelId="{01264D0B-F431-4419-8436-0294FFA12556}" type="presParOf" srcId="{486DB69A-C322-40D0-B3B5-ED7E38B1EAE7}" destId="{080D7EB8-A972-4C02-A8E7-C851D4BF9290}" srcOrd="1" destOrd="0" presId="urn:microsoft.com/office/officeart/2018/2/layout/IconVerticalSolidList"/>
    <dgm:cxn modelId="{98FB4986-4536-4BE4-A3A5-25F3C80AC18C}" type="presParOf" srcId="{486DB69A-C322-40D0-B3B5-ED7E38B1EAE7}" destId="{7E033368-D831-4B49-9B28-6BD449E7D970}" srcOrd="2" destOrd="0" presId="urn:microsoft.com/office/officeart/2018/2/layout/IconVerticalSolidList"/>
    <dgm:cxn modelId="{FDF4A751-0A41-4383-AA03-9C549A8ED7C3}" type="presParOf" srcId="{486DB69A-C322-40D0-B3B5-ED7E38B1EAE7}" destId="{4BCC705A-DBE7-42CD-97A8-F35452AFEAAB}" srcOrd="3" destOrd="0" presId="urn:microsoft.com/office/officeart/2018/2/layout/IconVerticalSolidList"/>
    <dgm:cxn modelId="{A8BDFB0C-D4B7-4C9C-A1F4-69B35FD25E9F}" type="presParOf" srcId="{486DB69A-C322-40D0-B3B5-ED7E38B1EAE7}" destId="{C0B0FDC0-8277-4917-8B63-961833282AEE}" srcOrd="4" destOrd="0" presId="urn:microsoft.com/office/officeart/2018/2/layout/IconVerticalSolidList"/>
    <dgm:cxn modelId="{2F4CADE0-D844-4FF9-89F4-4B2E6DF5149A}" type="presParOf" srcId="{D690C6B8-8374-4C56-B368-E7F49FC2B012}" destId="{CABAD5C9-96B0-477C-9D79-7AC876C6C465}" srcOrd="1" destOrd="0" presId="urn:microsoft.com/office/officeart/2018/2/layout/IconVerticalSolidList"/>
    <dgm:cxn modelId="{E0D920A6-F27E-409F-807D-B4DC8DB8130A}" type="presParOf" srcId="{D690C6B8-8374-4C56-B368-E7F49FC2B012}" destId="{40E018C3-1D8A-4132-B9D6-516234BFF00D}" srcOrd="2" destOrd="0" presId="urn:microsoft.com/office/officeart/2018/2/layout/IconVerticalSolidList"/>
    <dgm:cxn modelId="{698C278F-DE02-4A9E-BC43-926596EDF328}" type="presParOf" srcId="{40E018C3-1D8A-4132-B9D6-516234BFF00D}" destId="{02C2F0C7-8054-49AB-82C6-A08039A04CC8}" srcOrd="0" destOrd="0" presId="urn:microsoft.com/office/officeart/2018/2/layout/IconVerticalSolidList"/>
    <dgm:cxn modelId="{4DC2FB1B-53F9-4A91-963D-637534F8B2F1}" type="presParOf" srcId="{40E018C3-1D8A-4132-B9D6-516234BFF00D}" destId="{B53C3070-3D51-4AEE-B955-55DF974CE87E}" srcOrd="1" destOrd="0" presId="urn:microsoft.com/office/officeart/2018/2/layout/IconVerticalSolidList"/>
    <dgm:cxn modelId="{A43B19FF-23F0-4981-B113-B2698CFF5B4C}" type="presParOf" srcId="{40E018C3-1D8A-4132-B9D6-516234BFF00D}" destId="{6F9C4490-9C11-41FA-A2FE-F0D8D5C6C084}" srcOrd="2" destOrd="0" presId="urn:microsoft.com/office/officeart/2018/2/layout/IconVerticalSolidList"/>
    <dgm:cxn modelId="{E5152823-CDDC-4FFE-8AB1-9EE512B4A35D}" type="presParOf" srcId="{40E018C3-1D8A-4132-B9D6-516234BFF00D}" destId="{4C57E0D2-214C-41EA-A25D-4AC82874D792}" srcOrd="3" destOrd="0" presId="urn:microsoft.com/office/officeart/2018/2/layout/IconVerticalSolidList"/>
    <dgm:cxn modelId="{CB2F6D32-4725-432D-9645-C829A54FD1AB}" type="presParOf" srcId="{D690C6B8-8374-4C56-B368-E7F49FC2B012}" destId="{05479560-6BD4-4E20-B306-B6E1C906976A}" srcOrd="3" destOrd="0" presId="urn:microsoft.com/office/officeart/2018/2/layout/IconVerticalSolidList"/>
    <dgm:cxn modelId="{598AAB20-77C5-4DA5-B748-69164E5C1E0B}" type="presParOf" srcId="{D690C6B8-8374-4C56-B368-E7F49FC2B012}" destId="{732BED32-5973-4C20-89D3-A30135045F7D}" srcOrd="4" destOrd="0" presId="urn:microsoft.com/office/officeart/2018/2/layout/IconVerticalSolidList"/>
    <dgm:cxn modelId="{F63688F4-3ADE-423C-87E4-0AE61BE415CB}" type="presParOf" srcId="{732BED32-5973-4C20-89D3-A30135045F7D}" destId="{79F87CD3-30F1-4049-ACB2-305478BDCFC2}" srcOrd="0" destOrd="0" presId="urn:microsoft.com/office/officeart/2018/2/layout/IconVerticalSolidList"/>
    <dgm:cxn modelId="{57CBE56F-98B2-4E9E-9143-A3F6F2CD7EAF}" type="presParOf" srcId="{732BED32-5973-4C20-89D3-A30135045F7D}" destId="{39B1ED8C-3FC1-4FAA-8F06-F6612434163F}" srcOrd="1" destOrd="0" presId="urn:microsoft.com/office/officeart/2018/2/layout/IconVerticalSolidList"/>
    <dgm:cxn modelId="{60A18F80-66EB-4BBB-831D-2E7CFE5F4857}" type="presParOf" srcId="{732BED32-5973-4C20-89D3-A30135045F7D}" destId="{55342FB2-ACB7-462D-8A72-09532C98F21B}" srcOrd="2" destOrd="0" presId="urn:microsoft.com/office/officeart/2018/2/layout/IconVerticalSolidList"/>
    <dgm:cxn modelId="{39FB6F03-12E4-4563-A8AD-0541378BAFD4}" type="presParOf" srcId="{732BED32-5973-4C20-89D3-A30135045F7D}" destId="{1D74A7B9-9440-42F1-AB9D-AA6B80598F48}" srcOrd="3" destOrd="0" presId="urn:microsoft.com/office/officeart/2018/2/layout/IconVerticalSolidList"/>
    <dgm:cxn modelId="{0894FA8A-BA6F-4AA9-B91B-D9D1D18C78E1}" type="presParOf" srcId="{732BED32-5973-4C20-89D3-A30135045F7D}" destId="{5CD7AB6D-D178-4FA5-BD54-D8471314E81E}" srcOrd="4" destOrd="0" presId="urn:microsoft.com/office/officeart/2018/2/layout/IconVerticalSolidList"/>
    <dgm:cxn modelId="{3D6A727F-1B00-4AB9-9B1D-24043B709A9E}" type="presParOf" srcId="{D690C6B8-8374-4C56-B368-E7F49FC2B012}" destId="{E0FBD550-4652-4879-B283-177058B6A250}" srcOrd="5" destOrd="0" presId="urn:microsoft.com/office/officeart/2018/2/layout/IconVerticalSolidList"/>
    <dgm:cxn modelId="{125445AD-2009-4A5C-8AAC-AAB3BBEB64C8}" type="presParOf" srcId="{D690C6B8-8374-4C56-B368-E7F49FC2B012}" destId="{96FB2CD2-84E1-4032-AB84-3F3CDBC22EA5}" srcOrd="6" destOrd="0" presId="urn:microsoft.com/office/officeart/2018/2/layout/IconVerticalSolidList"/>
    <dgm:cxn modelId="{1BFA7281-2014-4324-AF34-129D14CDFD60}" type="presParOf" srcId="{96FB2CD2-84E1-4032-AB84-3F3CDBC22EA5}" destId="{9DB9C2D6-50B5-49B8-A83C-6F8A81626A07}" srcOrd="0" destOrd="0" presId="urn:microsoft.com/office/officeart/2018/2/layout/IconVerticalSolidList"/>
    <dgm:cxn modelId="{748BD448-FB03-41EA-B201-BD185D96569F}" type="presParOf" srcId="{96FB2CD2-84E1-4032-AB84-3F3CDBC22EA5}" destId="{525477D4-A4C5-4180-9593-B8AB33596C58}" srcOrd="1" destOrd="0" presId="urn:microsoft.com/office/officeart/2018/2/layout/IconVerticalSolidList"/>
    <dgm:cxn modelId="{1B582A4A-E037-4996-B556-61E99A66F7CE}" type="presParOf" srcId="{96FB2CD2-84E1-4032-AB84-3F3CDBC22EA5}" destId="{7306CD2A-4C3B-40B9-A376-4D8B5DDC6A57}" srcOrd="2" destOrd="0" presId="urn:microsoft.com/office/officeart/2018/2/layout/IconVerticalSolidList"/>
    <dgm:cxn modelId="{A377F3A8-94A2-48C5-AEDF-AC52E98684AC}" type="presParOf" srcId="{96FB2CD2-84E1-4032-AB84-3F3CDBC22EA5}" destId="{F37F9632-01ED-496F-B226-16E14F8735ED}" srcOrd="3" destOrd="0" presId="urn:microsoft.com/office/officeart/2018/2/layout/IconVerticalSolidList"/>
    <dgm:cxn modelId="{EB5CBFA5-B3C5-4BEC-AEFA-C6AC04ED0793}" type="presParOf" srcId="{96FB2CD2-84E1-4032-AB84-3F3CDBC22EA5}" destId="{C27A8F55-75B9-4B63-976B-F592EEFB8FEE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80647C-B2D9-41AD-AA6D-123B9925961D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9439899-4BD6-4716-9DA7-075B809FE365}">
      <dgm:prSet/>
      <dgm:spPr/>
      <dgm:t>
        <a:bodyPr/>
        <a:lstStyle/>
        <a:p>
          <a:r>
            <a:rPr lang="en-GB" dirty="0"/>
            <a:t>Revisions</a:t>
          </a:r>
          <a:endParaRPr lang="en-US" dirty="0"/>
        </a:p>
      </dgm:t>
    </dgm:pt>
    <dgm:pt modelId="{114A44C4-1A8F-4497-937D-BB4EAEBE2D94}" type="parTrans" cxnId="{8652703E-E946-4801-B5DF-7C75750FDBD9}">
      <dgm:prSet/>
      <dgm:spPr/>
      <dgm:t>
        <a:bodyPr/>
        <a:lstStyle/>
        <a:p>
          <a:endParaRPr lang="en-US"/>
        </a:p>
      </dgm:t>
    </dgm:pt>
    <dgm:pt modelId="{15566ACC-51E5-4E46-9B89-B37138FDA681}" type="sibTrans" cxnId="{8652703E-E946-4801-B5DF-7C75750FDBD9}">
      <dgm:prSet/>
      <dgm:spPr/>
      <dgm:t>
        <a:bodyPr/>
        <a:lstStyle/>
        <a:p>
          <a:endParaRPr lang="en-US"/>
        </a:p>
      </dgm:t>
    </dgm:pt>
    <dgm:pt modelId="{CAA01F2B-C124-4EE5-9B75-8463695BC435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en-GB" sz="2400" dirty="0"/>
            <a:t>Retrieve a speciﬁc revision of a ﬁle or set of ﬁles (i.e. a directory or a project) </a:t>
          </a:r>
          <a:endParaRPr lang="en-US" sz="2400" dirty="0"/>
        </a:p>
      </dgm:t>
    </dgm:pt>
    <dgm:pt modelId="{E97C3C6C-D95D-4935-BA31-5C9BCCC9E443}" type="parTrans" cxnId="{7A09FE1D-EEE2-408E-B43F-E34BF8754A55}">
      <dgm:prSet/>
      <dgm:spPr/>
      <dgm:t>
        <a:bodyPr/>
        <a:lstStyle/>
        <a:p>
          <a:endParaRPr lang="en-US"/>
        </a:p>
      </dgm:t>
    </dgm:pt>
    <dgm:pt modelId="{F90B1033-3D63-4A28-8E38-BDBED0F39E7E}" type="sibTrans" cxnId="{7A09FE1D-EEE2-408E-B43F-E34BF8754A55}">
      <dgm:prSet/>
      <dgm:spPr/>
      <dgm:t>
        <a:bodyPr/>
        <a:lstStyle/>
        <a:p>
          <a:endParaRPr lang="en-US"/>
        </a:p>
      </dgm:t>
    </dgm:pt>
    <dgm:pt modelId="{84E316DB-E531-4FA0-93B6-0A4F6F942E00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en-GB" sz="2400" dirty="0"/>
            <a:t>List the differences between revisions</a:t>
          </a:r>
          <a:endParaRPr lang="en-US" sz="2400" dirty="0"/>
        </a:p>
      </dgm:t>
    </dgm:pt>
    <dgm:pt modelId="{EB2193A5-4BA4-4EEE-8296-7B59B7E5A189}" type="parTrans" cxnId="{E365CCA8-5B60-4239-BC87-C53F77F6429E}">
      <dgm:prSet/>
      <dgm:spPr/>
      <dgm:t>
        <a:bodyPr/>
        <a:lstStyle/>
        <a:p>
          <a:endParaRPr lang="en-US"/>
        </a:p>
      </dgm:t>
    </dgm:pt>
    <dgm:pt modelId="{2742722F-28AC-480D-B066-955E051A8183}" type="sibTrans" cxnId="{E365CCA8-5B60-4239-BC87-C53F77F6429E}">
      <dgm:prSet/>
      <dgm:spPr/>
      <dgm:t>
        <a:bodyPr/>
        <a:lstStyle/>
        <a:p>
          <a:endParaRPr lang="en-US"/>
        </a:p>
      </dgm:t>
    </dgm:pt>
    <dgm:pt modelId="{6FEB78AF-EE90-4EF4-A425-8043044D19D5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en-GB" sz="2400" dirty="0"/>
            <a:t>Retrieve all source code as it appeared at some date in the past</a:t>
          </a:r>
          <a:endParaRPr lang="en-US" sz="2400" dirty="0"/>
        </a:p>
      </dgm:t>
    </dgm:pt>
    <dgm:pt modelId="{8AEF9968-7C28-42DC-9DF1-E2B90A1D2712}" type="parTrans" cxnId="{FC95130E-37AD-4E41-9103-D6DE443D74CF}">
      <dgm:prSet/>
      <dgm:spPr/>
      <dgm:t>
        <a:bodyPr/>
        <a:lstStyle/>
        <a:p>
          <a:endParaRPr lang="en-US"/>
        </a:p>
      </dgm:t>
    </dgm:pt>
    <dgm:pt modelId="{594DB723-C105-48B0-AAC1-84A4AFBF5BEB}" type="sibTrans" cxnId="{FC95130E-37AD-4E41-9103-D6DE443D74CF}">
      <dgm:prSet/>
      <dgm:spPr/>
      <dgm:t>
        <a:bodyPr/>
        <a:lstStyle/>
        <a:p>
          <a:endParaRPr lang="en-US"/>
        </a:p>
      </dgm:t>
    </dgm:pt>
    <dgm:pt modelId="{4B2EAC39-5BC8-4680-9DE4-9744E32FEEEF}" type="pres">
      <dgm:prSet presAssocID="{1D80647C-B2D9-41AD-AA6D-123B9925961D}" presName="Name0" presStyleCnt="0">
        <dgm:presLayoutVars>
          <dgm:dir/>
          <dgm:animLvl val="lvl"/>
          <dgm:resizeHandles val="exact"/>
        </dgm:presLayoutVars>
      </dgm:prSet>
      <dgm:spPr/>
    </dgm:pt>
    <dgm:pt modelId="{9633B0FB-D98A-4C7A-95A8-1AC915AFBC4F}" type="pres">
      <dgm:prSet presAssocID="{F9439899-4BD6-4716-9DA7-075B809FE365}" presName="linNode" presStyleCnt="0"/>
      <dgm:spPr/>
    </dgm:pt>
    <dgm:pt modelId="{242F88C6-369D-43F4-A026-9A11A18A8126}" type="pres">
      <dgm:prSet presAssocID="{F9439899-4BD6-4716-9DA7-075B809FE365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FD1B7486-94C1-47D7-BCB6-DF16585038A4}" type="pres">
      <dgm:prSet presAssocID="{F9439899-4BD6-4716-9DA7-075B809FE365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FC95130E-37AD-4E41-9103-D6DE443D74CF}" srcId="{F9439899-4BD6-4716-9DA7-075B809FE365}" destId="{6FEB78AF-EE90-4EF4-A425-8043044D19D5}" srcOrd="2" destOrd="0" parTransId="{8AEF9968-7C28-42DC-9DF1-E2B90A1D2712}" sibTransId="{594DB723-C105-48B0-AAC1-84A4AFBF5BEB}"/>
    <dgm:cxn modelId="{7A09FE1D-EEE2-408E-B43F-E34BF8754A55}" srcId="{F9439899-4BD6-4716-9DA7-075B809FE365}" destId="{CAA01F2B-C124-4EE5-9B75-8463695BC435}" srcOrd="0" destOrd="0" parTransId="{E97C3C6C-D95D-4935-BA31-5C9BCCC9E443}" sibTransId="{F90B1033-3D63-4A28-8E38-BDBED0F39E7E}"/>
    <dgm:cxn modelId="{8652703E-E946-4801-B5DF-7C75750FDBD9}" srcId="{1D80647C-B2D9-41AD-AA6D-123B9925961D}" destId="{F9439899-4BD6-4716-9DA7-075B809FE365}" srcOrd="0" destOrd="0" parTransId="{114A44C4-1A8F-4497-937D-BB4EAEBE2D94}" sibTransId="{15566ACC-51E5-4E46-9B89-B37138FDA681}"/>
    <dgm:cxn modelId="{A559CC68-6E54-432C-907B-D865B90AB77B}" type="presOf" srcId="{84E316DB-E531-4FA0-93B6-0A4F6F942E00}" destId="{FD1B7486-94C1-47D7-BCB6-DF16585038A4}" srcOrd="0" destOrd="1" presId="urn:microsoft.com/office/officeart/2005/8/layout/vList5"/>
    <dgm:cxn modelId="{0332954A-02D3-45A9-A77A-42A566698C8A}" type="presOf" srcId="{CAA01F2B-C124-4EE5-9B75-8463695BC435}" destId="{FD1B7486-94C1-47D7-BCB6-DF16585038A4}" srcOrd="0" destOrd="0" presId="urn:microsoft.com/office/officeart/2005/8/layout/vList5"/>
    <dgm:cxn modelId="{8ADFEF4F-8A7A-4266-A3F0-8E641D1B7259}" type="presOf" srcId="{F9439899-4BD6-4716-9DA7-075B809FE365}" destId="{242F88C6-369D-43F4-A026-9A11A18A8126}" srcOrd="0" destOrd="0" presId="urn:microsoft.com/office/officeart/2005/8/layout/vList5"/>
    <dgm:cxn modelId="{E365CCA8-5B60-4239-BC87-C53F77F6429E}" srcId="{F9439899-4BD6-4716-9DA7-075B809FE365}" destId="{84E316DB-E531-4FA0-93B6-0A4F6F942E00}" srcOrd="1" destOrd="0" parTransId="{EB2193A5-4BA4-4EEE-8296-7B59B7E5A189}" sibTransId="{2742722F-28AC-480D-B066-955E051A8183}"/>
    <dgm:cxn modelId="{976D64C4-F6AD-4B62-932B-7D53AD3C54A8}" type="presOf" srcId="{1D80647C-B2D9-41AD-AA6D-123B9925961D}" destId="{4B2EAC39-5BC8-4680-9DE4-9744E32FEEEF}" srcOrd="0" destOrd="0" presId="urn:microsoft.com/office/officeart/2005/8/layout/vList5"/>
    <dgm:cxn modelId="{E283D8D2-8E52-42F7-A88D-CDA62174FBB8}" type="presOf" srcId="{6FEB78AF-EE90-4EF4-A425-8043044D19D5}" destId="{FD1B7486-94C1-47D7-BCB6-DF16585038A4}" srcOrd="0" destOrd="2" presId="urn:microsoft.com/office/officeart/2005/8/layout/vList5"/>
    <dgm:cxn modelId="{765218B4-0BB9-4877-AA87-172CD7CCB75E}" type="presParOf" srcId="{4B2EAC39-5BC8-4680-9DE4-9744E32FEEEF}" destId="{9633B0FB-D98A-4C7A-95A8-1AC915AFBC4F}" srcOrd="0" destOrd="0" presId="urn:microsoft.com/office/officeart/2005/8/layout/vList5"/>
    <dgm:cxn modelId="{50E44AA0-482B-4331-B358-FF3E8C9AE540}" type="presParOf" srcId="{9633B0FB-D98A-4C7A-95A8-1AC915AFBC4F}" destId="{242F88C6-369D-43F4-A026-9A11A18A8126}" srcOrd="0" destOrd="0" presId="urn:microsoft.com/office/officeart/2005/8/layout/vList5"/>
    <dgm:cxn modelId="{67E699F3-85C0-43AA-A0B6-CDBE47DAAE92}" type="presParOf" srcId="{9633B0FB-D98A-4C7A-95A8-1AC915AFBC4F}" destId="{FD1B7486-94C1-47D7-BCB6-DF16585038A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E04148-0433-4FCA-AB6D-17998A26048D}">
      <dsp:nvSpPr>
        <dsp:cNvPr id="0" name=""/>
        <dsp:cNvSpPr/>
      </dsp:nvSpPr>
      <dsp:spPr>
        <a:xfrm>
          <a:off x="0" y="1806"/>
          <a:ext cx="10515600" cy="91556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0D7EB8-A972-4C02-A8E7-C851D4BF9290}">
      <dsp:nvSpPr>
        <dsp:cNvPr id="0" name=""/>
        <dsp:cNvSpPr/>
      </dsp:nvSpPr>
      <dsp:spPr>
        <a:xfrm>
          <a:off x="276958" y="207808"/>
          <a:ext cx="503560" cy="50356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CC705A-DBE7-42CD-97A8-F35452AFEAAB}">
      <dsp:nvSpPr>
        <dsp:cNvPr id="0" name=""/>
        <dsp:cNvSpPr/>
      </dsp:nvSpPr>
      <dsp:spPr>
        <a:xfrm>
          <a:off x="1057476" y="1806"/>
          <a:ext cx="4732020" cy="9155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97" tIns="96897" rIns="96897" bIns="96897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/>
            <a:t>Workspace</a:t>
          </a:r>
          <a:r>
            <a:rPr lang="en-GB" sz="2100" kern="1200"/>
            <a:t>:  the place where you work on a copy of a project’s ﬁles </a:t>
          </a:r>
          <a:endParaRPr lang="en-US" sz="2100" kern="1200"/>
        </a:p>
      </dsp:txBody>
      <dsp:txXfrm>
        <a:off x="1057476" y="1806"/>
        <a:ext cx="4732020" cy="915564"/>
      </dsp:txXfrm>
    </dsp:sp>
    <dsp:sp modelId="{C0B0FDC0-8277-4917-8B63-961833282AEE}">
      <dsp:nvSpPr>
        <dsp:cNvPr id="0" name=""/>
        <dsp:cNvSpPr/>
      </dsp:nvSpPr>
      <dsp:spPr>
        <a:xfrm>
          <a:off x="5789496" y="1806"/>
          <a:ext cx="4726103" cy="9155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97" tIns="96897" rIns="96897" bIns="96897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Files in the </a:t>
          </a:r>
          <a:r>
            <a:rPr lang="en-GB" sz="1500" i="1" kern="1200"/>
            <a:t>repository</a:t>
          </a:r>
          <a:r>
            <a:rPr lang="en-GB" sz="1500" kern="1200"/>
            <a:t> are not changed by you directly</a:t>
          </a:r>
          <a:endParaRPr lang="en-US" sz="1500" kern="1200"/>
        </a:p>
      </dsp:txBody>
      <dsp:txXfrm>
        <a:off x="5789496" y="1806"/>
        <a:ext cx="4726103" cy="915564"/>
      </dsp:txXfrm>
    </dsp:sp>
    <dsp:sp modelId="{02C2F0C7-8054-49AB-82C6-A08039A04CC8}">
      <dsp:nvSpPr>
        <dsp:cNvPr id="0" name=""/>
        <dsp:cNvSpPr/>
      </dsp:nvSpPr>
      <dsp:spPr>
        <a:xfrm>
          <a:off x="0" y="1146262"/>
          <a:ext cx="10515600" cy="91556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3C3070-3D51-4AEE-B955-55DF974CE87E}">
      <dsp:nvSpPr>
        <dsp:cNvPr id="0" name=""/>
        <dsp:cNvSpPr/>
      </dsp:nvSpPr>
      <dsp:spPr>
        <a:xfrm>
          <a:off x="276958" y="1352264"/>
          <a:ext cx="503560" cy="50356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57E0D2-214C-41EA-A25D-4AC82874D792}">
      <dsp:nvSpPr>
        <dsp:cNvPr id="0" name=""/>
        <dsp:cNvSpPr/>
      </dsp:nvSpPr>
      <dsp:spPr>
        <a:xfrm>
          <a:off x="1057476" y="1146262"/>
          <a:ext cx="9458123" cy="9155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97" tIns="96897" rIns="96897" bIns="96897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 dirty="0"/>
            <a:t>Checking out</a:t>
          </a:r>
          <a:r>
            <a:rPr lang="en-GB" sz="2100" kern="1200" dirty="0"/>
            <a:t>:  populates your </a:t>
          </a:r>
          <a:r>
            <a:rPr lang="en-GB" sz="2100" i="1" kern="1200" dirty="0"/>
            <a:t>workspace</a:t>
          </a:r>
          <a:r>
            <a:rPr lang="en-GB" sz="2100" kern="1200" dirty="0"/>
            <a:t> with up-to-date copies of ﬁles and directories from the </a:t>
          </a:r>
          <a:r>
            <a:rPr lang="en-GB" sz="2100" i="1" kern="1200" dirty="0"/>
            <a:t>repository</a:t>
          </a:r>
          <a:endParaRPr lang="en-US" sz="2100" kern="1200" dirty="0"/>
        </a:p>
      </dsp:txBody>
      <dsp:txXfrm>
        <a:off x="1057476" y="1146262"/>
        <a:ext cx="9458123" cy="915564"/>
      </dsp:txXfrm>
    </dsp:sp>
    <dsp:sp modelId="{79F87CD3-30F1-4049-ACB2-305478BDCFC2}">
      <dsp:nvSpPr>
        <dsp:cNvPr id="0" name=""/>
        <dsp:cNvSpPr/>
      </dsp:nvSpPr>
      <dsp:spPr>
        <a:xfrm>
          <a:off x="0" y="2290717"/>
          <a:ext cx="10515600" cy="91556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B1ED8C-3FC1-4FAA-8F06-F6612434163F}">
      <dsp:nvSpPr>
        <dsp:cNvPr id="0" name=""/>
        <dsp:cNvSpPr/>
      </dsp:nvSpPr>
      <dsp:spPr>
        <a:xfrm>
          <a:off x="276958" y="2496719"/>
          <a:ext cx="503560" cy="50356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74A7B9-9440-42F1-AB9D-AA6B80598F48}">
      <dsp:nvSpPr>
        <dsp:cNvPr id="0" name=""/>
        <dsp:cNvSpPr/>
      </dsp:nvSpPr>
      <dsp:spPr>
        <a:xfrm>
          <a:off x="1057476" y="2290717"/>
          <a:ext cx="4732020" cy="9155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97" tIns="96897" rIns="96897" bIns="96897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/>
            <a:t>Committing</a:t>
          </a:r>
          <a:r>
            <a:rPr lang="en-GB" sz="2100" kern="1200"/>
            <a:t>:  saves your changes back into the repository </a:t>
          </a:r>
          <a:endParaRPr lang="en-US" sz="2100" kern="1200"/>
        </a:p>
      </dsp:txBody>
      <dsp:txXfrm>
        <a:off x="1057476" y="2290717"/>
        <a:ext cx="4732020" cy="915564"/>
      </dsp:txXfrm>
    </dsp:sp>
    <dsp:sp modelId="{5CD7AB6D-D178-4FA5-BD54-D8471314E81E}">
      <dsp:nvSpPr>
        <dsp:cNvPr id="0" name=""/>
        <dsp:cNvSpPr/>
      </dsp:nvSpPr>
      <dsp:spPr>
        <a:xfrm>
          <a:off x="5789496" y="2290717"/>
          <a:ext cx="4726103" cy="9155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97" tIns="96897" rIns="96897" bIns="96897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Sometimes called checking in </a:t>
          </a:r>
          <a:endParaRPr lang="en-US" sz="1500" kern="1200"/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The repository keeps track of changes using revision numbers</a:t>
          </a:r>
          <a:endParaRPr lang="en-US" sz="1500" kern="1200"/>
        </a:p>
      </dsp:txBody>
      <dsp:txXfrm>
        <a:off x="5789496" y="2290717"/>
        <a:ext cx="4726103" cy="915564"/>
      </dsp:txXfrm>
    </dsp:sp>
    <dsp:sp modelId="{9DB9C2D6-50B5-49B8-A83C-6F8A81626A07}">
      <dsp:nvSpPr>
        <dsp:cNvPr id="0" name=""/>
        <dsp:cNvSpPr/>
      </dsp:nvSpPr>
      <dsp:spPr>
        <a:xfrm>
          <a:off x="0" y="3435173"/>
          <a:ext cx="10515600" cy="91556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5477D4-A4C5-4180-9593-B8AB33596C58}">
      <dsp:nvSpPr>
        <dsp:cNvPr id="0" name=""/>
        <dsp:cNvSpPr/>
      </dsp:nvSpPr>
      <dsp:spPr>
        <a:xfrm>
          <a:off x="276958" y="3641175"/>
          <a:ext cx="503560" cy="50356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7F9632-01ED-496F-B226-16E14F8735ED}">
      <dsp:nvSpPr>
        <dsp:cNvPr id="0" name=""/>
        <dsp:cNvSpPr/>
      </dsp:nvSpPr>
      <dsp:spPr>
        <a:xfrm>
          <a:off x="1057476" y="3435173"/>
          <a:ext cx="4732020" cy="9155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97" tIns="96897" rIns="96897" bIns="96897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/>
            <a:t>Updating/pulling</a:t>
          </a:r>
          <a:r>
            <a:rPr lang="en-GB" sz="2100" kern="1200"/>
            <a:t>:  repopulates your workspace with the latest versions of ﬁles </a:t>
          </a:r>
          <a:endParaRPr lang="en-US" sz="2100" kern="1200"/>
        </a:p>
      </dsp:txBody>
      <dsp:txXfrm>
        <a:off x="1057476" y="3435173"/>
        <a:ext cx="4732020" cy="915564"/>
      </dsp:txXfrm>
    </dsp:sp>
    <dsp:sp modelId="{C27A8F55-75B9-4B63-976B-F592EEFB8FEE}">
      <dsp:nvSpPr>
        <dsp:cNvPr id="0" name=""/>
        <dsp:cNvSpPr/>
      </dsp:nvSpPr>
      <dsp:spPr>
        <a:xfrm>
          <a:off x="5789496" y="3435173"/>
          <a:ext cx="4726103" cy="9155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97" tIns="96897" rIns="96897" bIns="96897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Useful when other developers are also working concurrently on the same project</a:t>
          </a:r>
          <a:endParaRPr lang="en-US" sz="1500" kern="1200"/>
        </a:p>
      </dsp:txBody>
      <dsp:txXfrm>
        <a:off x="5789496" y="3435173"/>
        <a:ext cx="4726103" cy="9155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B7486-94C1-47D7-BCB6-DF16585038A4}">
      <dsp:nvSpPr>
        <dsp:cNvPr id="0" name=""/>
        <dsp:cNvSpPr/>
      </dsp:nvSpPr>
      <dsp:spPr>
        <a:xfrm rot="5400000">
          <a:off x="5410072" y="-1189323"/>
          <a:ext cx="3481070" cy="672998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GB" sz="2400" kern="1200" dirty="0"/>
            <a:t>Retrieve a speciﬁc revision of a ﬁle or set of ﬁles (i.e. a directory or a project) 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GB" sz="2400" kern="1200" dirty="0"/>
            <a:t>List the differences between revisions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GB" sz="2400" kern="1200" dirty="0"/>
            <a:t>Retrieve all source code as it appeared at some date in the past</a:t>
          </a:r>
          <a:endParaRPr lang="en-US" sz="2400" kern="1200" dirty="0"/>
        </a:p>
      </dsp:txBody>
      <dsp:txXfrm rot="-5400000">
        <a:off x="3785615" y="605066"/>
        <a:ext cx="6560052" cy="3141206"/>
      </dsp:txXfrm>
    </dsp:sp>
    <dsp:sp modelId="{242F88C6-369D-43F4-A026-9A11A18A8126}">
      <dsp:nvSpPr>
        <dsp:cNvPr id="0" name=""/>
        <dsp:cNvSpPr/>
      </dsp:nvSpPr>
      <dsp:spPr>
        <a:xfrm>
          <a:off x="0" y="0"/>
          <a:ext cx="3785616" cy="435133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10" tIns="116205" rIns="232410" bIns="116205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100" kern="1200" dirty="0"/>
            <a:t>Revisions</a:t>
          </a:r>
          <a:endParaRPr lang="en-US" sz="6100" kern="1200" dirty="0"/>
        </a:p>
      </dsp:txBody>
      <dsp:txXfrm>
        <a:off x="184799" y="184799"/>
        <a:ext cx="3416018" cy="39817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9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ubin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713E6A-6C97-CE41-B76C-4BC09BAF4848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71962D-6345-C64F-8DEC-2CD825A27D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C4B9BF6-B3BC-1740-B405-CD995056BA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056502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1">
    <p:bg>
      <p:bgPr>
        <a:gradFill flip="none" rotWithShape="1">
          <a:gsLst>
            <a:gs pos="71000">
              <a:schemeClr val="accent1">
                <a:lumMod val="89000"/>
              </a:schemeClr>
            </a:gs>
            <a:gs pos="0">
              <a:schemeClr val="accent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895083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2">
    <p:bg>
      <p:bgPr>
        <a:gradFill flip="none" rotWithShape="1">
          <a:gsLst>
            <a:gs pos="70000">
              <a:schemeClr val="accent3"/>
            </a:gs>
            <a:gs pos="0">
              <a:schemeClr val="accent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513654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3">
    <p:bg>
      <p:bgPr>
        <a:gradFill flip="none" rotWithShape="1">
          <a:gsLst>
            <a:gs pos="70000">
              <a:schemeClr val="accent1"/>
            </a:gs>
            <a:gs pos="0">
              <a:schemeClr val="accent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359153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err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BC07281-6125-4C46-9EEE-F3383A4968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363274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071246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Taylor Institute atri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AD4EEC-47C1-4C4F-92B7-C155837AC2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84" y="1"/>
            <a:ext cx="12180231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2A856F-D7AE-084A-BA0A-619BF4BACC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F81D92-634B-CF48-973A-DCF1F44D1C56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D8A120-1957-8A4E-87B5-134F2E3C44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AACF37C-6F78-E74F-A6DE-1DA77548C7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726328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A9D3A21A-5F37-B243-B2B4-ECED95B9C8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full-slide photo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AB9CF4-46FB-2F4B-ADCF-18BDD6B1A39E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020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979714"/>
            <a:ext cx="9144000" cy="2665575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closing note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380816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5474711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 err="1"/>
              <a:t>presentersemail@ucalgary.ca</a:t>
            </a:r>
            <a:br>
              <a:rPr lang="en-US" sz="1400" dirty="0"/>
            </a:br>
            <a:r>
              <a:rPr lang="en-US" sz="1400" dirty="0"/>
              <a:t>Twitter handle / additional contact info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C9421D-4CBB-0B45-BECA-B7C1634DF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82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9F7FB5-8A8B-6840-8821-3E103FA700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5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apercli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1405B4-CFCA-7B4F-B27E-AFC289A8AA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9EC9C0-5382-E948-A121-C5B2AA3269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74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dd a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4ADCEF7-50E6-F148-85D9-6C4E11468F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a background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C9623-35C9-4842-9D43-217A87829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546" y="367553"/>
            <a:ext cx="10276269" cy="984730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C70E2-8956-C345-AEB7-70259E74A0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5002" y="1626140"/>
            <a:ext cx="10256813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FF6EDF-A82D-594D-B5C2-0A52064F685D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9E50EE-F688-F14F-8CFF-534A2A22A2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25088A-D264-9741-8951-65AE4210C42D}"/>
              </a:ext>
            </a:extLst>
          </p:cNvPr>
          <p:cNvSpPr/>
          <p:nvPr userDrawn="1"/>
        </p:nvSpPr>
        <p:spPr>
          <a:xfrm rot="10800000" flipV="1">
            <a:off x="652278" y="1352283"/>
            <a:ext cx="87524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936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E6A666-7EB5-4546-B449-CC4B00B6946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47B7B9-20D2-5C4C-8E5F-B0843515B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91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093245-3BC0-BA49-9E2F-15539E4A12A2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DA146A-1928-834A-A188-426610F59B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87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2DD51B-1006-3D43-8BBF-271E9F19F6A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AE120D-228A-6848-89AA-15506DABA9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73D5C-7DE2-8B43-9E03-9E533500C5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453230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3DDAFE-9DAA-CF47-AE1F-E357B870A049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D7EADD-79EF-004D-AAFE-B4247A2277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B8CEC71-8FF2-3346-AD43-5429CFDD0D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1817369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512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4" r:id="rId3"/>
    <p:sldLayoutId id="2147483675" r:id="rId4"/>
    <p:sldLayoutId id="2147483650" r:id="rId5"/>
    <p:sldLayoutId id="2147483651" r:id="rId6"/>
    <p:sldLayoutId id="2147483663" r:id="rId7"/>
    <p:sldLayoutId id="2147483664" r:id="rId8"/>
    <p:sldLayoutId id="2147483665" r:id="rId9"/>
    <p:sldLayoutId id="2147483666" r:id="rId10"/>
    <p:sldLayoutId id="2147483677" r:id="rId11"/>
    <p:sldLayoutId id="2147483678" r:id="rId12"/>
    <p:sldLayoutId id="2147483679" r:id="rId13"/>
    <p:sldLayoutId id="2147483668" r:id="rId14"/>
    <p:sldLayoutId id="2147483676" r:id="rId15"/>
    <p:sldLayoutId id="2147483669" r:id="rId16"/>
    <p:sldLayoutId id="2147483672" r:id="rId17"/>
    <p:sldLayoutId id="214748367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ages.cpsc.ucalgary.ca/~hudsonj/" TargetMode="External"/><Relationship Id="rId2" Type="http://schemas.openxmlformats.org/officeDocument/2006/relationships/hyperlink" Target="mailto:jwhudson@ucalgary.ca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EF6ED-5AC5-4E43-8069-ECF11021C7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Refactoring: Version Control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0AD6A-0122-5B4D-AA60-80E9977A68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CPSC 501: Advanced Programming Techniques</a:t>
            </a:r>
          </a:p>
          <a:p>
            <a:r>
              <a:rPr lang="en-US" dirty="0"/>
              <a:t>Fall 2020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C4C0D7-003C-CA48-8405-44EF48FAB8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Jonathan Hudson, </a:t>
            </a:r>
            <a:r>
              <a:rPr lang="en-US" dirty="0" err="1"/>
              <a:t>Ph.D</a:t>
            </a:r>
            <a:endParaRPr lang="en-US" dirty="0"/>
          </a:p>
          <a:p>
            <a:r>
              <a:rPr lang="en-US" dirty="0"/>
              <a:t>Instructor</a:t>
            </a:r>
          </a:p>
          <a:p>
            <a:r>
              <a:rPr lang="en-US" dirty="0"/>
              <a:t>Department of Computer Science</a:t>
            </a:r>
          </a:p>
          <a:p>
            <a:r>
              <a:rPr lang="en-US" dirty="0"/>
              <a:t>University of Calgary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60EEBA-A79C-0F4C-9377-12B2BF0711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fld id="{8EA7D0CC-1469-4F09-AF9A-D2CE4EC50140}" type="datetime2">
              <a:rPr lang="en-CA" smtClean="0"/>
              <a:t>Monday, August 24,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768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DA1F35B-C8F7-4A5A-9339-7DA4D785B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B2D4AD41-40DA-4A81-92F5-B6E3BA1ED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746107">
            <a:off x="8175088" y="45795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CA" dirty="0"/>
              <a:t>Version Control: Versioning</a:t>
            </a:r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945FFABA-0B91-45B8-A21F-100FC18F43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43350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7006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CA" sz="4000">
                <a:solidFill>
                  <a:srgbClr val="FFFFFF"/>
                </a:solidFill>
              </a:rPr>
              <a:t>Version Control: Tagging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CD90D-1074-48B0-9A2B-5563D5F2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en-GB" dirty="0"/>
              <a:t>A tag allows you to name a particular revision of your project (or particular directories or subsets of ﬁles) </a:t>
            </a:r>
          </a:p>
          <a:p>
            <a:pPr lvl="1"/>
            <a:r>
              <a:rPr lang="en-GB" sz="2400" dirty="0"/>
              <a:t>E.g.  “PreRelease1” might tag revision 34 of ﬁle1.java, revision 27 of ﬁle2.java, etc. </a:t>
            </a:r>
          </a:p>
          <a:p>
            <a:pPr lvl="1"/>
            <a:r>
              <a:rPr lang="en-GB" sz="2400" dirty="0"/>
              <a:t>Checking out using the tag retrieves the same set of ﬁles despite subsequent revisions</a:t>
            </a:r>
          </a:p>
        </p:txBody>
      </p:sp>
    </p:spTree>
    <p:extLst>
      <p:ext uri="{BB962C8B-B14F-4D97-AF65-F5344CB8AC3E}">
        <p14:creationId xmlns:p14="http://schemas.microsoft.com/office/powerpoint/2010/main" val="489583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CD90D-1074-48B0-9A2B-5563D5F21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GB" dirty="0"/>
              <a:t>Normally, developers work on the same shared code base for a project </a:t>
            </a:r>
          </a:p>
          <a:p>
            <a:pPr lvl="1"/>
            <a:r>
              <a:rPr lang="en-GB" sz="2400" dirty="0"/>
              <a:t>Called the mainline (or trunk)</a:t>
            </a: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5808A1-F528-4AB5-B232-8920EFA87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844" y="2743525"/>
            <a:ext cx="5720311" cy="2488335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6C3D1C0-0186-4828-8745-5A5F4E4F7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Version Control: Trunk/Mainline</a:t>
            </a:r>
          </a:p>
        </p:txBody>
      </p:sp>
    </p:spTree>
    <p:extLst>
      <p:ext uri="{BB962C8B-B14F-4D97-AF65-F5344CB8AC3E}">
        <p14:creationId xmlns:p14="http://schemas.microsoft.com/office/powerpoint/2010/main" val="3483303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Version Control: Branching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75816-48ED-4E56-B41F-3C8B5EA15E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</a:t>
            </a:r>
            <a:r>
              <a:rPr lang="en-GB" b="1" dirty="0"/>
              <a:t>branch</a:t>
            </a:r>
            <a:r>
              <a:rPr lang="en-GB" dirty="0"/>
              <a:t> is a separate, independent line of development </a:t>
            </a:r>
          </a:p>
          <a:p>
            <a:pPr lvl="1"/>
            <a:r>
              <a:rPr lang="en-GB" dirty="0"/>
              <a:t>Is like a separate repository for the same project </a:t>
            </a:r>
          </a:p>
          <a:p>
            <a:pPr lvl="1"/>
            <a:r>
              <a:rPr lang="en-GB" dirty="0"/>
              <a:t>Allows parallel development on the same code base </a:t>
            </a:r>
          </a:p>
          <a:p>
            <a:pPr lvl="1"/>
            <a:r>
              <a:rPr lang="en-GB" dirty="0"/>
              <a:t>Useful for creating a release branch</a:t>
            </a:r>
          </a:p>
          <a:p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F93E0-B87B-4A99-A136-DBB3B4B1E69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5851" y="3195424"/>
            <a:ext cx="9394031" cy="366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801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Basic Concepts: Merging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A6809-86D1-4DE7-9667-4C9F86642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Merging</a:t>
            </a:r>
            <a:r>
              <a:rPr lang="en-GB" dirty="0"/>
              <a:t> allows you to apply changes made in a release branch back into the mainline </a:t>
            </a:r>
          </a:p>
          <a:p>
            <a:pPr lvl="1"/>
            <a:r>
              <a:rPr lang="en-GB" dirty="0"/>
              <a:t>E.g.  Bug ﬁxes, </a:t>
            </a:r>
            <a:r>
              <a:rPr lang="en-GB" b="1" dirty="0" err="1">
                <a:solidFill>
                  <a:srgbClr val="0070C0"/>
                </a:solidFill>
              </a:rPr>
              <a:t>Refactorings</a:t>
            </a:r>
            <a:r>
              <a:rPr lang="en-GB" b="1" dirty="0">
                <a:solidFill>
                  <a:srgbClr val="0070C0"/>
                </a:solidFill>
              </a:rPr>
              <a:t>!!!</a:t>
            </a:r>
          </a:p>
          <a:p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2D91FA-8CE4-42C7-ADF0-E6983467B74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5851" y="3195424"/>
            <a:ext cx="9394031" cy="366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626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Basic Concepts : Conflicts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DD40C-7BCD-41B6-96CC-9EC1A5A561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Two or more developers editing the same ﬁle can lead to </a:t>
            </a:r>
            <a:r>
              <a:rPr lang="en-GB" b="1" dirty="0">
                <a:solidFill>
                  <a:srgbClr val="FF0000"/>
                </a:solidFill>
              </a:rPr>
              <a:t>conﬂicts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Strict locking allows only one person at a time to have write access to the ﬁle (gen 1)</a:t>
            </a:r>
          </a:p>
          <a:p>
            <a:r>
              <a:rPr lang="en-GB" dirty="0"/>
              <a:t>SVN (normally) uses optimistic locking </a:t>
            </a:r>
          </a:p>
          <a:p>
            <a:pPr lvl="1"/>
            <a:r>
              <a:rPr lang="en-GB" dirty="0"/>
              <a:t>If you try to commit a shared ﬁle, you </a:t>
            </a:r>
            <a:r>
              <a:rPr lang="en-GB" b="1" dirty="0">
                <a:solidFill>
                  <a:srgbClr val="FF0000"/>
                </a:solidFill>
              </a:rPr>
              <a:t>are forced to update the ﬁle ﬁrst </a:t>
            </a:r>
          </a:p>
          <a:p>
            <a:pPr lvl="1"/>
            <a:r>
              <a:rPr lang="en-GB" dirty="0"/>
              <a:t>SVN merges changes from other developers into the working copy </a:t>
            </a:r>
          </a:p>
          <a:p>
            <a:pPr lvl="1"/>
            <a:r>
              <a:rPr lang="en-GB" dirty="0"/>
              <a:t>If no conﬂicts, you simply commit the ﬁle </a:t>
            </a:r>
          </a:p>
          <a:p>
            <a:pPr lvl="1"/>
            <a:r>
              <a:rPr lang="en-GB" dirty="0"/>
              <a:t>Else, you must manually resolve the conﬂicts</a:t>
            </a:r>
          </a:p>
          <a:p>
            <a:r>
              <a:rPr lang="en-GB" dirty="0"/>
              <a:t>GIT </a:t>
            </a:r>
          </a:p>
          <a:p>
            <a:pPr lvl="1"/>
            <a:r>
              <a:rPr lang="en-GB" b="1" dirty="0">
                <a:solidFill>
                  <a:srgbClr val="0070C0"/>
                </a:solidFill>
              </a:rPr>
              <a:t>Will attempt to do merge itself, </a:t>
            </a:r>
            <a:r>
              <a:rPr lang="en-GB" dirty="0"/>
              <a:t>even within files</a:t>
            </a:r>
          </a:p>
          <a:p>
            <a:pPr lvl="1"/>
            <a:r>
              <a:rPr lang="en-GB" dirty="0"/>
              <a:t>Will have ‘conflict’ if file is gone, or same line is edited</a:t>
            </a:r>
          </a:p>
          <a:p>
            <a:pPr lvl="1"/>
            <a:r>
              <a:rPr lang="en-GB" dirty="0"/>
              <a:t>Will produce file with both lines and you’ll have to pick (or to make more changes)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27125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5055B-8968-B34B-9FF4-65C0E74163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Onward to … </a:t>
            </a:r>
            <a:br>
              <a:rPr lang="en-US" dirty="0"/>
            </a:br>
            <a:r>
              <a:rPr lang="en-US" dirty="0" err="1"/>
              <a:t>svn</a:t>
            </a:r>
            <a:r>
              <a:rPr lang="en-US" dirty="0"/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239FE-FADD-DC45-BE84-77F105C2A4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Jonathan Hudson</a:t>
            </a:r>
          </a:p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jwhudson@ucalgary.ca</a:t>
            </a:r>
            <a:endParaRPr lang="en-US" dirty="0"/>
          </a:p>
          <a:p>
            <a:r>
              <a:rPr lang="en-CA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https://pages.cpsc.ucalgary.ca/~hudsonj/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393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A527-A5E3-2343-8D9D-CDF0F4A4D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Version control … quick history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D8086-BA04-BD40-B14A-9F2902C22D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727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323296-2144-4C7A-8089-E07889BA9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Version control … quick history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059371-93EF-48BA-80FC-8A6C6BCF2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Three generations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CA" dirty="0"/>
              <a:t>Concurrency though </a:t>
            </a:r>
            <a:r>
              <a:rPr lang="en-CA" b="1" dirty="0">
                <a:solidFill>
                  <a:srgbClr val="FF0000"/>
                </a:solidFill>
              </a:rPr>
              <a:t>lock</a:t>
            </a:r>
            <a:r>
              <a:rPr lang="en-CA" dirty="0"/>
              <a:t> operations on one file at a time (1972 </a:t>
            </a:r>
            <a:r>
              <a:rPr lang="en-CA" b="1" dirty="0">
                <a:solidFill>
                  <a:srgbClr val="FF0000"/>
                </a:solidFill>
              </a:rPr>
              <a:t>antiquated</a:t>
            </a:r>
            <a:r>
              <a:rPr lang="en-CA" dirty="0"/>
              <a:t>)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CA" b="1" dirty="0">
                <a:solidFill>
                  <a:srgbClr val="FF0000"/>
                </a:solidFill>
              </a:rPr>
              <a:t>Centralized</a:t>
            </a:r>
            <a:r>
              <a:rPr lang="en-CA" dirty="0"/>
              <a:t> repository - CVCS (SVN, Team Foundation Server)</a:t>
            </a:r>
          </a:p>
          <a:p>
            <a:pPr lvl="1"/>
            <a:r>
              <a:rPr lang="en-CA" dirty="0"/>
              <a:t>Merge your change in case someone else made changes to central repo, then you can commit a change.</a:t>
            </a:r>
          </a:p>
          <a:p>
            <a:pPr lvl="1"/>
            <a:r>
              <a:rPr lang="en-CA" dirty="0"/>
              <a:t>Managers like the control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CA" b="1" dirty="0">
                <a:solidFill>
                  <a:srgbClr val="0070C0"/>
                </a:solidFill>
              </a:rPr>
              <a:t>Distributed</a:t>
            </a:r>
            <a:r>
              <a:rPr lang="en-CA" dirty="0"/>
              <a:t> repositories – DVCS (Git [by far market leader], Mercurial, more)</a:t>
            </a:r>
          </a:p>
          <a:p>
            <a:pPr lvl="1">
              <a:buClrTx/>
            </a:pPr>
            <a:r>
              <a:rPr lang="en-CA" dirty="0"/>
              <a:t>Can do work on a local repo</a:t>
            </a:r>
          </a:p>
          <a:p>
            <a:pPr lvl="1">
              <a:buClrTx/>
            </a:pPr>
            <a:r>
              <a:rPr lang="en-CA" dirty="0"/>
              <a:t>Developers like flexibility (managers can adapt)</a:t>
            </a:r>
          </a:p>
        </p:txBody>
      </p:sp>
    </p:spTree>
    <p:extLst>
      <p:ext uri="{BB962C8B-B14F-4D97-AF65-F5344CB8AC3E}">
        <p14:creationId xmlns:p14="http://schemas.microsoft.com/office/powerpoint/2010/main" val="3742101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A527-A5E3-2343-8D9D-CDF0F4A4D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up some definitions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D8086-BA04-BD40-B14A-9F2902C22D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Contrast and compare … later</a:t>
            </a:r>
          </a:p>
        </p:txBody>
      </p:sp>
    </p:spTree>
    <p:extLst>
      <p:ext uri="{BB962C8B-B14F-4D97-AF65-F5344CB8AC3E}">
        <p14:creationId xmlns:p14="http://schemas.microsoft.com/office/powerpoint/2010/main" val="54651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Version Control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F61D9-B04C-41B7-8B59-B8A8F7D08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Version control</a:t>
            </a:r>
            <a:r>
              <a:rPr lang="en-GB" dirty="0"/>
              <a:t>: </a:t>
            </a:r>
          </a:p>
          <a:p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Stores source code ﬁles for a project in a </a:t>
            </a:r>
            <a:r>
              <a:rPr lang="en-GB" b="1" dirty="0">
                <a:solidFill>
                  <a:srgbClr val="0070C0"/>
                </a:solidFill>
              </a:rPr>
              <a:t>central</a:t>
            </a:r>
            <a:r>
              <a:rPr lang="en-GB" dirty="0"/>
              <a:t> place </a:t>
            </a:r>
          </a:p>
          <a:p>
            <a:pPr lvl="1"/>
            <a:r>
              <a:rPr lang="en-GB" dirty="0"/>
              <a:t>Allows multiple developers to work on the same code base in a controlled way 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Keeps a </a:t>
            </a:r>
            <a:r>
              <a:rPr lang="en-GB" b="1" dirty="0">
                <a:solidFill>
                  <a:srgbClr val="0070C0"/>
                </a:solidFill>
              </a:rPr>
              <a:t>record of changes </a:t>
            </a:r>
            <a:r>
              <a:rPr lang="en-GB" dirty="0"/>
              <a:t>made to source code ﬁles over time </a:t>
            </a:r>
          </a:p>
          <a:p>
            <a:pPr lvl="1"/>
            <a:r>
              <a:rPr lang="en-GB" dirty="0"/>
              <a:t>You can recall any version of a ﬁle based on a date or version number 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Allows you to maintain </a:t>
            </a:r>
            <a:r>
              <a:rPr lang="en-GB" b="1" dirty="0">
                <a:solidFill>
                  <a:srgbClr val="0070C0"/>
                </a:solidFill>
              </a:rPr>
              <a:t>multiple</a:t>
            </a:r>
            <a:r>
              <a:rPr lang="en-GB" dirty="0"/>
              <a:t>, concurrent </a:t>
            </a:r>
            <a:r>
              <a:rPr lang="en-GB" b="1" dirty="0">
                <a:solidFill>
                  <a:srgbClr val="0070C0"/>
                </a:solidFill>
              </a:rPr>
              <a:t>releases</a:t>
            </a:r>
            <a:r>
              <a:rPr lang="en-GB" dirty="0"/>
              <a:t> of your software </a:t>
            </a:r>
          </a:p>
          <a:p>
            <a:pPr lvl="1"/>
            <a:r>
              <a:rPr lang="en-GB" dirty="0"/>
              <a:t>i.e.  the mainline (or trunk) plus one or more branch releases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86099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CA">
                <a:solidFill>
                  <a:srgbClr val="FFFFFF"/>
                </a:solidFill>
              </a:rPr>
              <a:t>Version Control: Repository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CD90D-1074-48B0-9A2B-5563D5F2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GB" b="1" dirty="0"/>
              <a:t>Repository</a:t>
            </a:r>
            <a:r>
              <a:rPr lang="en-GB" dirty="0"/>
              <a:t>:  the place where source code ﬁles for projects are stored </a:t>
            </a:r>
          </a:p>
          <a:p>
            <a:pPr lvl="1"/>
            <a:r>
              <a:rPr lang="en-GB" dirty="0"/>
              <a:t>Will contain all versions of the ﬁles </a:t>
            </a:r>
          </a:p>
          <a:p>
            <a:pPr lvl="1"/>
            <a:r>
              <a:rPr lang="en-GB" dirty="0"/>
              <a:t>Actually stored as differences </a:t>
            </a:r>
          </a:p>
          <a:p>
            <a:pPr lvl="2"/>
            <a:r>
              <a:rPr lang="en-GB" dirty="0"/>
              <a:t>much smaller than full copies</a:t>
            </a:r>
          </a:p>
          <a:p>
            <a:pPr lvl="2"/>
            <a:r>
              <a:rPr lang="en-GB" dirty="0"/>
              <a:t>but means you need to history to recreate a full file</a:t>
            </a:r>
          </a:p>
          <a:p>
            <a:pPr lvl="1"/>
            <a:r>
              <a:rPr lang="en-GB" dirty="0"/>
              <a:t>Can be local but often network accessible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53061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CA">
                <a:solidFill>
                  <a:srgbClr val="FFFFFF"/>
                </a:solidFill>
              </a:rPr>
              <a:t>Version Control: Repository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CD90D-1074-48B0-9A2B-5563D5F2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GB" b="1" dirty="0"/>
              <a:t>Repository</a:t>
            </a:r>
            <a:r>
              <a:rPr lang="en-GB" dirty="0"/>
              <a:t>:  the place where source code ﬁles for projects are stored </a:t>
            </a:r>
          </a:p>
          <a:p>
            <a:pPr lvl="1"/>
            <a:r>
              <a:rPr lang="en-GB" dirty="0"/>
              <a:t>Will contain all versions of the ﬁles </a:t>
            </a:r>
          </a:p>
          <a:p>
            <a:pPr lvl="1"/>
            <a:r>
              <a:rPr lang="en-GB" dirty="0"/>
              <a:t>Actually stored as differences </a:t>
            </a:r>
          </a:p>
          <a:p>
            <a:pPr lvl="2"/>
            <a:r>
              <a:rPr lang="en-GB" dirty="0"/>
              <a:t>much smaller than full copies</a:t>
            </a:r>
          </a:p>
          <a:p>
            <a:pPr lvl="2"/>
            <a:r>
              <a:rPr lang="en-GB" dirty="0"/>
              <a:t>But means you need to history to recreate a full file</a:t>
            </a:r>
          </a:p>
          <a:p>
            <a:pPr lvl="1"/>
            <a:r>
              <a:rPr lang="en-GB" dirty="0"/>
              <a:t>Can be local but often network accessible</a:t>
            </a:r>
            <a:endParaRPr lang="en-CA" dirty="0"/>
          </a:p>
          <a:p>
            <a:r>
              <a:rPr lang="en-GB" b="1"/>
              <a:t>Often stores non-code project artifacts </a:t>
            </a:r>
            <a:r>
              <a:rPr lang="en-GB"/>
              <a:t>such </a:t>
            </a:r>
            <a:r>
              <a:rPr lang="en-GB" dirty="0"/>
              <a:t>as: </a:t>
            </a:r>
          </a:p>
          <a:p>
            <a:pPr lvl="1"/>
            <a:r>
              <a:rPr lang="en-GB" dirty="0"/>
              <a:t>Ant/Maven files, </a:t>
            </a:r>
            <a:r>
              <a:rPr lang="en-GB" dirty="0" err="1"/>
              <a:t>Makeﬁles</a:t>
            </a:r>
            <a:r>
              <a:rPr lang="en-GB" dirty="0"/>
              <a:t>, etc.</a:t>
            </a:r>
          </a:p>
          <a:p>
            <a:pPr lvl="1"/>
            <a:r>
              <a:rPr lang="en-GB" dirty="0"/>
              <a:t>External documentation (analysis, design, etc.) </a:t>
            </a:r>
          </a:p>
          <a:p>
            <a:r>
              <a:rPr lang="en-GB"/>
              <a:t>Generally </a:t>
            </a:r>
            <a:r>
              <a:rPr lang="en-GB" b="1"/>
              <a:t>does not to store generated artifacts </a:t>
            </a:r>
          </a:p>
          <a:p>
            <a:pPr lvl="1"/>
            <a:r>
              <a:rPr lang="en-GB"/>
              <a:t>E</a:t>
            </a:r>
            <a:r>
              <a:rPr lang="en-GB" dirty="0"/>
              <a:t>.g.  Object code, .class files, linking files, executables, temp files, etc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5554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CA" sz="5200"/>
              <a:t>Version Control: Basic Terms</a:t>
            </a:r>
            <a:endParaRPr lang="en-US" sz="520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59B18DE2-8C4D-4EDF-AB92-273A13C89F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8894945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8290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CA" dirty="0"/>
              <a:t>Version Control: Versioning</a:t>
            </a:r>
            <a:endParaRPr lang="en-US" dirty="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CD90D-1074-48B0-9A2B-5563D5F2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GB" b="1" dirty="0"/>
              <a:t>Revision: </a:t>
            </a:r>
            <a:r>
              <a:rPr lang="en-GB" dirty="0"/>
              <a:t>Each version of a ﬁle (or a set of ﬁles) is given a unique identifier</a:t>
            </a:r>
          </a:p>
          <a:p>
            <a:endParaRPr lang="en-GB" dirty="0"/>
          </a:p>
          <a:p>
            <a:pPr lvl="1"/>
            <a:r>
              <a:rPr lang="en-GB" dirty="0"/>
              <a:t>Is time stamped and should be commented to describe the change made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In SVN: </a:t>
            </a:r>
          </a:p>
          <a:p>
            <a:pPr lvl="2"/>
            <a:r>
              <a:rPr lang="en-GB" dirty="0"/>
              <a:t>1 for the initial version </a:t>
            </a:r>
          </a:p>
          <a:p>
            <a:pPr lvl="2"/>
            <a:r>
              <a:rPr lang="en-GB" dirty="0"/>
              <a:t>2, 3, etc. for subsequent committed versions </a:t>
            </a:r>
          </a:p>
          <a:p>
            <a:pPr lvl="2"/>
            <a:endParaRPr lang="en-GB" dirty="0"/>
          </a:p>
          <a:p>
            <a:pPr lvl="1"/>
            <a:r>
              <a:rPr lang="en-GB" dirty="0"/>
              <a:t>In GIT </a:t>
            </a:r>
          </a:p>
          <a:p>
            <a:pPr lvl="2"/>
            <a:r>
              <a:rPr lang="en-GB" dirty="0"/>
              <a:t>no revision numbers, generated hash values</a:t>
            </a:r>
          </a:p>
          <a:p>
            <a:pPr lvl="2"/>
            <a:r>
              <a:rPr lang="en-GB" dirty="0"/>
              <a:t>You have to name revisions for context with tagging</a:t>
            </a:r>
          </a:p>
        </p:txBody>
      </p:sp>
    </p:spTree>
    <p:extLst>
      <p:ext uri="{BB962C8B-B14F-4D97-AF65-F5344CB8AC3E}">
        <p14:creationId xmlns:p14="http://schemas.microsoft.com/office/powerpoint/2010/main" val="1673811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Calgary 2">
      <a:dk1>
        <a:srgbClr val="000000"/>
      </a:dk1>
      <a:lt1>
        <a:srgbClr val="FFFFFF"/>
      </a:lt1>
      <a:dk2>
        <a:srgbClr val="8C857B"/>
      </a:dk2>
      <a:lt2>
        <a:srgbClr val="C3BFB6"/>
      </a:lt2>
      <a:accent1>
        <a:srgbClr val="EE2C2A"/>
      </a:accent1>
      <a:accent2>
        <a:srgbClr val="FFA300"/>
      </a:accent2>
      <a:accent3>
        <a:srgbClr val="FF671F"/>
      </a:accent3>
      <a:accent4>
        <a:srgbClr val="46A67B"/>
      </a:accent4>
      <a:accent5>
        <a:srgbClr val="EC0971"/>
      </a:accent5>
      <a:accent6>
        <a:srgbClr val="9C0533"/>
      </a:accent6>
      <a:hlink>
        <a:srgbClr val="D6001C"/>
      </a:hlink>
      <a:folHlink>
        <a:srgbClr val="8C857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884</Words>
  <Application>Microsoft Office PowerPoint</Application>
  <PresentationFormat>Widescreen</PresentationFormat>
  <Paragraphs>107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Refactoring: Version Control</vt:lpstr>
      <vt:lpstr>Version control … quick history</vt:lpstr>
      <vt:lpstr>Version control … quick history</vt:lpstr>
      <vt:lpstr>First up some definitions</vt:lpstr>
      <vt:lpstr>Version Control</vt:lpstr>
      <vt:lpstr>Version Control: Repository</vt:lpstr>
      <vt:lpstr>Version Control: Repository</vt:lpstr>
      <vt:lpstr>Version Control: Basic Terms</vt:lpstr>
      <vt:lpstr>Version Control: Versioning</vt:lpstr>
      <vt:lpstr>Version Control: Versioning</vt:lpstr>
      <vt:lpstr>Version Control: Tagging</vt:lpstr>
      <vt:lpstr>Version Control: Trunk/Mainline</vt:lpstr>
      <vt:lpstr>Version Control: Branching</vt:lpstr>
      <vt:lpstr>Basic Concepts: Merging </vt:lpstr>
      <vt:lpstr>Basic Concepts : Conflicts</vt:lpstr>
      <vt:lpstr>Onward to …  svn.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2020-08-24T23:52:34Z</dcterms:created>
  <dcterms:modified xsi:type="dcterms:W3CDTF">2020-08-24T23:52:38Z</dcterms:modified>
</cp:coreProperties>
</file>