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711" r:id="rId6"/>
    <p:sldId id="710" r:id="rId7"/>
    <p:sldId id="712" r:id="rId8"/>
    <p:sldId id="709" r:id="rId9"/>
    <p:sldId id="713" r:id="rId10"/>
    <p:sldId id="714" r:id="rId11"/>
    <p:sldId id="746" r:id="rId12"/>
    <p:sldId id="716" r:id="rId13"/>
    <p:sldId id="715" r:id="rId14"/>
    <p:sldId id="717" r:id="rId15"/>
    <p:sldId id="702" r:id="rId16"/>
    <p:sldId id="704" r:id="rId17"/>
    <p:sldId id="706" r:id="rId18"/>
    <p:sldId id="703" r:id="rId19"/>
    <p:sldId id="705" r:id="rId20"/>
    <p:sldId id="724" r:id="rId21"/>
    <p:sldId id="707" r:id="rId22"/>
    <p:sldId id="725" r:id="rId23"/>
    <p:sldId id="720" r:id="rId24"/>
    <p:sldId id="718" r:id="rId25"/>
    <p:sldId id="721" r:id="rId26"/>
    <p:sldId id="726" r:id="rId27"/>
    <p:sldId id="727" r:id="rId28"/>
    <p:sldId id="728" r:id="rId29"/>
    <p:sldId id="729" r:id="rId30"/>
    <p:sldId id="730" r:id="rId31"/>
    <p:sldId id="723" r:id="rId32"/>
    <p:sldId id="733" r:id="rId33"/>
    <p:sldId id="731" r:id="rId34"/>
    <p:sldId id="734" r:id="rId35"/>
    <p:sldId id="719" r:id="rId36"/>
    <p:sldId id="747" r:id="rId37"/>
    <p:sldId id="748" r:id="rId38"/>
    <p:sldId id="749"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9"/>
    <p:restoredTop sz="97698"/>
  </p:normalViewPr>
  <p:slideViewPr>
    <p:cSldViewPr snapToGrid="0" snapToObjects="1">
      <p:cViewPr varScale="1">
        <p:scale>
          <a:sx n="153" d="100"/>
          <a:sy n="153" d="100"/>
        </p:scale>
        <p:origin x="9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udson" userId="f8f8b515-48f0-425a-9b2c-7a1cb9f57f80" providerId="ADAL" clId="{DA21E92F-54BB-4221-BE86-98CABF92A75E}"/>
    <pc:docChg chg="undo custSel addSld delSld modSld delMainMaster">
      <pc:chgData name="Jonathan Hudson" userId="f8f8b515-48f0-425a-9b2c-7a1cb9f57f80" providerId="ADAL" clId="{DA21E92F-54BB-4221-BE86-98CABF92A75E}" dt="2021-04-30T19:18:42.159" v="543" actId="20577"/>
      <pc:docMkLst>
        <pc:docMk/>
      </pc:docMkLst>
      <pc:sldChg chg="modSp mod">
        <pc:chgData name="Jonathan Hudson" userId="f8f8b515-48f0-425a-9b2c-7a1cb9f57f80" providerId="ADAL" clId="{DA21E92F-54BB-4221-BE86-98CABF92A75E}" dt="2021-04-30T19:06:14.399" v="29" actId="20577"/>
        <pc:sldMkLst>
          <pc:docMk/>
          <pc:sldMk cId="1814768217" sldId="256"/>
        </pc:sldMkLst>
        <pc:spChg chg="mod">
          <ac:chgData name="Jonathan Hudson" userId="f8f8b515-48f0-425a-9b2c-7a1cb9f57f80" providerId="ADAL" clId="{DA21E92F-54BB-4221-BE86-98CABF92A75E}" dt="2021-04-30T19:06:14.399" v="29" actId="20577"/>
          <ac:spMkLst>
            <pc:docMk/>
            <pc:sldMk cId="1814768217" sldId="256"/>
            <ac:spMk id="2" creationId="{B36EF6ED-5AC5-4E43-8069-ECF11021C7C6}"/>
          </ac:spMkLst>
        </pc:spChg>
      </pc:sldChg>
      <pc:sldChg chg="modSp mod">
        <pc:chgData name="Jonathan Hudson" userId="f8f8b515-48f0-425a-9b2c-7a1cb9f57f80" providerId="ADAL" clId="{DA21E92F-54BB-4221-BE86-98CABF92A75E}" dt="2021-04-30T19:06:04.871" v="9" actId="20577"/>
        <pc:sldMkLst>
          <pc:docMk/>
          <pc:sldMk cId="561393562" sldId="271"/>
        </pc:sldMkLst>
        <pc:spChg chg="mod">
          <ac:chgData name="Jonathan Hudson" userId="f8f8b515-48f0-425a-9b2c-7a1cb9f57f80" providerId="ADAL" clId="{DA21E92F-54BB-4221-BE86-98CABF92A75E}" dt="2021-04-30T19:06:04.871" v="9" actId="20577"/>
          <ac:spMkLst>
            <pc:docMk/>
            <pc:sldMk cId="561393562" sldId="271"/>
            <ac:spMk id="2" creationId="{65A5055B-8968-B34B-9FF4-65C0E741632A}"/>
          </ac:spMkLst>
        </pc:spChg>
      </pc:sldChg>
      <pc:sldChg chg="del">
        <pc:chgData name="Jonathan Hudson" userId="f8f8b515-48f0-425a-9b2c-7a1cb9f57f80" providerId="ADAL" clId="{DA21E92F-54BB-4221-BE86-98CABF92A75E}" dt="2021-04-30T19:05:50.498" v="0" actId="47"/>
        <pc:sldMkLst>
          <pc:docMk/>
          <pc:sldMk cId="524843176" sldId="304"/>
        </pc:sldMkLst>
      </pc:sldChg>
      <pc:sldChg chg="modSp mod">
        <pc:chgData name="Jonathan Hudson" userId="f8f8b515-48f0-425a-9b2c-7a1cb9f57f80" providerId="ADAL" clId="{DA21E92F-54BB-4221-BE86-98CABF92A75E}" dt="2021-04-30T19:13:31.257" v="210" actId="20577"/>
        <pc:sldMkLst>
          <pc:docMk/>
          <pc:sldMk cId="2424250524" sldId="335"/>
        </pc:sldMkLst>
        <pc:spChg chg="mod">
          <ac:chgData name="Jonathan Hudson" userId="f8f8b515-48f0-425a-9b2c-7a1cb9f57f80" providerId="ADAL" clId="{DA21E92F-54BB-4221-BE86-98CABF92A75E}" dt="2021-04-30T19:13:31.257" v="210" actId="20577"/>
          <ac:spMkLst>
            <pc:docMk/>
            <pc:sldMk cId="2424250524" sldId="335"/>
            <ac:spMk id="3" creationId="{4129D88E-EE7F-48EA-9751-A4A3BDB0A543}"/>
          </ac:spMkLst>
        </pc:spChg>
      </pc:sldChg>
      <pc:sldChg chg="modSp mod">
        <pc:chgData name="Jonathan Hudson" userId="f8f8b515-48f0-425a-9b2c-7a1cb9f57f80" providerId="ADAL" clId="{DA21E92F-54BB-4221-BE86-98CABF92A75E}" dt="2021-04-30T19:18:42.159" v="543" actId="20577"/>
        <pc:sldMkLst>
          <pc:docMk/>
          <pc:sldMk cId="1058791694" sldId="353"/>
        </pc:sldMkLst>
        <pc:spChg chg="mod">
          <ac:chgData name="Jonathan Hudson" userId="f8f8b515-48f0-425a-9b2c-7a1cb9f57f80" providerId="ADAL" clId="{DA21E92F-54BB-4221-BE86-98CABF92A75E}" dt="2021-04-30T19:18:42.159" v="543" actId="20577"/>
          <ac:spMkLst>
            <pc:docMk/>
            <pc:sldMk cId="1058791694" sldId="353"/>
            <ac:spMk id="3" creationId="{BBAE3DB0-C586-457F-8C58-B9B6F1C4407D}"/>
          </ac:spMkLst>
        </pc:spChg>
      </pc:sldChg>
      <pc:sldChg chg="del">
        <pc:chgData name="Jonathan Hudson" userId="f8f8b515-48f0-425a-9b2c-7a1cb9f57f80" providerId="ADAL" clId="{DA21E92F-54BB-4221-BE86-98CABF92A75E}" dt="2021-04-30T19:05:50.498" v="0" actId="47"/>
        <pc:sldMkLst>
          <pc:docMk/>
          <pc:sldMk cId="2330381278" sldId="368"/>
        </pc:sldMkLst>
      </pc:sldChg>
      <pc:sldChg chg="del">
        <pc:chgData name="Jonathan Hudson" userId="f8f8b515-48f0-425a-9b2c-7a1cb9f57f80" providerId="ADAL" clId="{DA21E92F-54BB-4221-BE86-98CABF92A75E}" dt="2021-04-30T19:05:50.498" v="0" actId="47"/>
        <pc:sldMkLst>
          <pc:docMk/>
          <pc:sldMk cId="1405787048" sldId="374"/>
        </pc:sldMkLst>
      </pc:sldChg>
      <pc:sldChg chg="del">
        <pc:chgData name="Jonathan Hudson" userId="f8f8b515-48f0-425a-9b2c-7a1cb9f57f80" providerId="ADAL" clId="{DA21E92F-54BB-4221-BE86-98CABF92A75E}" dt="2021-04-30T19:05:50.498" v="0" actId="47"/>
        <pc:sldMkLst>
          <pc:docMk/>
          <pc:sldMk cId="2262791012" sldId="375"/>
        </pc:sldMkLst>
      </pc:sldChg>
      <pc:sldChg chg="del">
        <pc:chgData name="Jonathan Hudson" userId="f8f8b515-48f0-425a-9b2c-7a1cb9f57f80" providerId="ADAL" clId="{DA21E92F-54BB-4221-BE86-98CABF92A75E}" dt="2021-04-30T19:05:50.498" v="0" actId="47"/>
        <pc:sldMkLst>
          <pc:docMk/>
          <pc:sldMk cId="3595189120" sldId="376"/>
        </pc:sldMkLst>
      </pc:sldChg>
      <pc:sldChg chg="del">
        <pc:chgData name="Jonathan Hudson" userId="f8f8b515-48f0-425a-9b2c-7a1cb9f57f80" providerId="ADAL" clId="{DA21E92F-54BB-4221-BE86-98CABF92A75E}" dt="2021-04-30T19:05:50.498" v="0" actId="47"/>
        <pc:sldMkLst>
          <pc:docMk/>
          <pc:sldMk cId="830975701" sldId="378"/>
        </pc:sldMkLst>
      </pc:sldChg>
      <pc:sldChg chg="del">
        <pc:chgData name="Jonathan Hudson" userId="f8f8b515-48f0-425a-9b2c-7a1cb9f57f80" providerId="ADAL" clId="{DA21E92F-54BB-4221-BE86-98CABF92A75E}" dt="2021-04-30T19:05:50.498" v="0" actId="47"/>
        <pc:sldMkLst>
          <pc:docMk/>
          <pc:sldMk cId="706140521" sldId="382"/>
        </pc:sldMkLst>
      </pc:sldChg>
      <pc:sldChg chg="del">
        <pc:chgData name="Jonathan Hudson" userId="f8f8b515-48f0-425a-9b2c-7a1cb9f57f80" providerId="ADAL" clId="{DA21E92F-54BB-4221-BE86-98CABF92A75E}" dt="2021-04-30T19:05:50.498" v="0" actId="47"/>
        <pc:sldMkLst>
          <pc:docMk/>
          <pc:sldMk cId="3430218553" sldId="383"/>
        </pc:sldMkLst>
      </pc:sldChg>
      <pc:sldChg chg="del">
        <pc:chgData name="Jonathan Hudson" userId="f8f8b515-48f0-425a-9b2c-7a1cb9f57f80" providerId="ADAL" clId="{DA21E92F-54BB-4221-BE86-98CABF92A75E}" dt="2021-04-30T19:05:50.498" v="0" actId="47"/>
        <pc:sldMkLst>
          <pc:docMk/>
          <pc:sldMk cId="1033182009" sldId="384"/>
        </pc:sldMkLst>
      </pc:sldChg>
      <pc:sldChg chg="del">
        <pc:chgData name="Jonathan Hudson" userId="f8f8b515-48f0-425a-9b2c-7a1cb9f57f80" providerId="ADAL" clId="{DA21E92F-54BB-4221-BE86-98CABF92A75E}" dt="2021-04-30T19:05:50.498" v="0" actId="47"/>
        <pc:sldMkLst>
          <pc:docMk/>
          <pc:sldMk cId="1611636442" sldId="387"/>
        </pc:sldMkLst>
      </pc:sldChg>
      <pc:sldChg chg="del">
        <pc:chgData name="Jonathan Hudson" userId="f8f8b515-48f0-425a-9b2c-7a1cb9f57f80" providerId="ADAL" clId="{DA21E92F-54BB-4221-BE86-98CABF92A75E}" dt="2021-04-30T19:05:50.498" v="0" actId="47"/>
        <pc:sldMkLst>
          <pc:docMk/>
          <pc:sldMk cId="4189965777" sldId="389"/>
        </pc:sldMkLst>
      </pc:sldChg>
      <pc:sldChg chg="del">
        <pc:chgData name="Jonathan Hudson" userId="f8f8b515-48f0-425a-9b2c-7a1cb9f57f80" providerId="ADAL" clId="{DA21E92F-54BB-4221-BE86-98CABF92A75E}" dt="2021-04-30T19:05:50.498" v="0" actId="47"/>
        <pc:sldMkLst>
          <pc:docMk/>
          <pc:sldMk cId="114325823" sldId="390"/>
        </pc:sldMkLst>
      </pc:sldChg>
      <pc:sldChg chg="addSp delSp modSp mod">
        <pc:chgData name="Jonathan Hudson" userId="f8f8b515-48f0-425a-9b2c-7a1cb9f57f80" providerId="ADAL" clId="{DA21E92F-54BB-4221-BE86-98CABF92A75E}" dt="2021-04-30T19:15:52.823" v="459" actId="478"/>
        <pc:sldMkLst>
          <pc:docMk/>
          <pc:sldMk cId="1876478889" sldId="398"/>
        </pc:sldMkLst>
        <pc:spChg chg="mod">
          <ac:chgData name="Jonathan Hudson" userId="f8f8b515-48f0-425a-9b2c-7a1cb9f57f80" providerId="ADAL" clId="{DA21E92F-54BB-4221-BE86-98CABF92A75E}" dt="2021-04-30T19:14:00.450" v="228" actId="20577"/>
          <ac:spMkLst>
            <pc:docMk/>
            <pc:sldMk cId="1876478889" sldId="398"/>
            <ac:spMk id="3" creationId="{9FF7C75F-38A3-4EB6-8AAD-FC80510DF911}"/>
          </ac:spMkLst>
        </pc:spChg>
        <pc:spChg chg="add del mod">
          <ac:chgData name="Jonathan Hudson" userId="f8f8b515-48f0-425a-9b2c-7a1cb9f57f80" providerId="ADAL" clId="{DA21E92F-54BB-4221-BE86-98CABF92A75E}" dt="2021-04-30T19:15:52.823" v="459" actId="478"/>
          <ac:spMkLst>
            <pc:docMk/>
            <pc:sldMk cId="1876478889" sldId="398"/>
            <ac:spMk id="4" creationId="{AB219F2A-40F8-4A35-B730-3C09B189E597}"/>
          </ac:spMkLst>
        </pc:spChg>
      </pc:sldChg>
      <pc:sldChg chg="modSp mod">
        <pc:chgData name="Jonathan Hudson" userId="f8f8b515-48f0-425a-9b2c-7a1cb9f57f80" providerId="ADAL" clId="{DA21E92F-54BB-4221-BE86-98CABF92A75E}" dt="2021-04-30T19:10:14.829" v="35" actId="113"/>
        <pc:sldMkLst>
          <pc:docMk/>
          <pc:sldMk cId="2312117985" sldId="781"/>
        </pc:sldMkLst>
        <pc:spChg chg="mod">
          <ac:chgData name="Jonathan Hudson" userId="f8f8b515-48f0-425a-9b2c-7a1cb9f57f80" providerId="ADAL" clId="{DA21E92F-54BB-4221-BE86-98CABF92A75E}" dt="2021-04-30T19:10:14.829" v="35" actId="113"/>
          <ac:spMkLst>
            <pc:docMk/>
            <pc:sldMk cId="2312117985" sldId="781"/>
            <ac:spMk id="3" creationId="{2A56A543-E92C-4D3E-87E8-9F67DD49C492}"/>
          </ac:spMkLst>
        </pc:spChg>
      </pc:sldChg>
      <pc:sldChg chg="del">
        <pc:chgData name="Jonathan Hudson" userId="f8f8b515-48f0-425a-9b2c-7a1cb9f57f80" providerId="ADAL" clId="{DA21E92F-54BB-4221-BE86-98CABF92A75E}" dt="2021-04-30T19:05:50.498" v="0" actId="47"/>
        <pc:sldMkLst>
          <pc:docMk/>
          <pc:sldMk cId="2976268496" sldId="783"/>
        </pc:sldMkLst>
      </pc:sldChg>
      <pc:sldChg chg="del">
        <pc:chgData name="Jonathan Hudson" userId="f8f8b515-48f0-425a-9b2c-7a1cb9f57f80" providerId="ADAL" clId="{DA21E92F-54BB-4221-BE86-98CABF92A75E}" dt="2021-04-30T19:05:50.498" v="0" actId="47"/>
        <pc:sldMkLst>
          <pc:docMk/>
          <pc:sldMk cId="3385749641" sldId="784"/>
        </pc:sldMkLst>
      </pc:sldChg>
      <pc:sldChg chg="del">
        <pc:chgData name="Jonathan Hudson" userId="f8f8b515-48f0-425a-9b2c-7a1cb9f57f80" providerId="ADAL" clId="{DA21E92F-54BB-4221-BE86-98CABF92A75E}" dt="2021-04-30T19:05:50.498" v="0" actId="47"/>
        <pc:sldMkLst>
          <pc:docMk/>
          <pc:sldMk cId="1819489885" sldId="785"/>
        </pc:sldMkLst>
      </pc:sldChg>
      <pc:sldChg chg="del">
        <pc:chgData name="Jonathan Hudson" userId="f8f8b515-48f0-425a-9b2c-7a1cb9f57f80" providerId="ADAL" clId="{DA21E92F-54BB-4221-BE86-98CABF92A75E}" dt="2021-04-30T19:05:50.498" v="0" actId="47"/>
        <pc:sldMkLst>
          <pc:docMk/>
          <pc:sldMk cId="2352550303" sldId="786"/>
        </pc:sldMkLst>
      </pc:sldChg>
      <pc:sldChg chg="addSp delSp modSp mod setBg modClrScheme delDesignElem chgLayout">
        <pc:chgData name="Jonathan Hudson" userId="f8f8b515-48f0-425a-9b2c-7a1cb9f57f80" providerId="ADAL" clId="{DA21E92F-54BB-4221-BE86-98CABF92A75E}" dt="2021-04-30T19:17:46.308" v="468"/>
        <pc:sldMkLst>
          <pc:docMk/>
          <pc:sldMk cId="3590683248" sldId="788"/>
        </pc:sldMkLst>
        <pc:spChg chg="add del mod">
          <ac:chgData name="Jonathan Hudson" userId="f8f8b515-48f0-425a-9b2c-7a1cb9f57f80" providerId="ADAL" clId="{DA21E92F-54BB-4221-BE86-98CABF92A75E}" dt="2021-04-30T19:17:12.534" v="461" actId="478"/>
          <ac:spMkLst>
            <pc:docMk/>
            <pc:sldMk cId="3590683248" sldId="788"/>
            <ac:spMk id="3" creationId="{63D1066B-0196-4EBE-99D4-1E556EE8CC1F}"/>
          </ac:spMkLst>
        </pc:spChg>
        <pc:spChg chg="add del mod ord">
          <ac:chgData name="Jonathan Hudson" userId="f8f8b515-48f0-425a-9b2c-7a1cb9f57f80" providerId="ADAL" clId="{DA21E92F-54BB-4221-BE86-98CABF92A75E}" dt="2021-04-30T19:17:30.244" v="464" actId="700"/>
          <ac:spMkLst>
            <pc:docMk/>
            <pc:sldMk cId="3590683248" sldId="788"/>
            <ac:spMk id="4" creationId="{7D5545E4-A522-4677-9547-89FEDB77A702}"/>
          </ac:spMkLst>
        </pc:spChg>
        <pc:spChg chg="del">
          <ac:chgData name="Jonathan Hudson" userId="f8f8b515-48f0-425a-9b2c-7a1cb9f57f80" providerId="ADAL" clId="{DA21E92F-54BB-4221-BE86-98CABF92A75E}" dt="2021-04-30T19:17:11.239" v="460" actId="478"/>
          <ac:spMkLst>
            <pc:docMk/>
            <pc:sldMk cId="3590683248" sldId="788"/>
            <ac:spMk id="6" creationId="{C3DA76CE-E2B6-4315-8376-FB4C2554C96A}"/>
          </ac:spMkLst>
        </pc:spChg>
        <pc:spChg chg="add del mod ord">
          <ac:chgData name="Jonathan Hudson" userId="f8f8b515-48f0-425a-9b2c-7a1cb9f57f80" providerId="ADAL" clId="{DA21E92F-54BB-4221-BE86-98CABF92A75E}" dt="2021-04-30T19:17:36.993" v="466" actId="478"/>
          <ac:spMkLst>
            <pc:docMk/>
            <pc:sldMk cId="3590683248" sldId="788"/>
            <ac:spMk id="7" creationId="{DE3A84FA-3E86-489A-A9EE-35603D5EA8B1}"/>
          </ac:spMkLst>
        </pc:spChg>
        <pc:spChg chg="add del mod ord">
          <ac:chgData name="Jonathan Hudson" userId="f8f8b515-48f0-425a-9b2c-7a1cb9f57f80" providerId="ADAL" clId="{DA21E92F-54BB-4221-BE86-98CABF92A75E}" dt="2021-04-30T19:17:38.182" v="467" actId="478"/>
          <ac:spMkLst>
            <pc:docMk/>
            <pc:sldMk cId="3590683248" sldId="788"/>
            <ac:spMk id="8" creationId="{DAD73127-1BED-4787-B071-D711A3518726}"/>
          </ac:spMkLst>
        </pc:spChg>
        <pc:spChg chg="add del">
          <ac:chgData name="Jonathan Hudson" userId="f8f8b515-48f0-425a-9b2c-7a1cb9f57f80" providerId="ADAL" clId="{DA21E92F-54BB-4221-BE86-98CABF92A75E}" dt="2021-04-30T19:17:35.356" v="465" actId="700"/>
          <ac:spMkLst>
            <pc:docMk/>
            <pc:sldMk cId="3590683248" sldId="788"/>
            <ac:spMk id="17" creationId="{16C5FA50-8D52-4617-AF91-5C7B1C8352F1}"/>
          </ac:spMkLst>
        </pc:spChg>
        <pc:spChg chg="add del">
          <ac:chgData name="Jonathan Hudson" userId="f8f8b515-48f0-425a-9b2c-7a1cb9f57f80" providerId="ADAL" clId="{DA21E92F-54BB-4221-BE86-98CABF92A75E}" dt="2021-04-30T19:17:35.356" v="465" actId="700"/>
          <ac:spMkLst>
            <pc:docMk/>
            <pc:sldMk cId="3590683248" sldId="788"/>
            <ac:spMk id="18" creationId="{E223798C-12AD-4B0C-A50C-D676347D67CF}"/>
          </ac:spMkLst>
        </pc:spChg>
        <pc:picChg chg="del">
          <ac:chgData name="Jonathan Hudson" userId="f8f8b515-48f0-425a-9b2c-7a1cb9f57f80" providerId="ADAL" clId="{DA21E92F-54BB-4221-BE86-98CABF92A75E}" dt="2021-04-30T19:17:11.239" v="460" actId="478"/>
          <ac:picMkLst>
            <pc:docMk/>
            <pc:sldMk cId="3590683248" sldId="788"/>
            <ac:picMk id="5" creationId="{B02B93B0-7576-4C91-A81C-8FA7AEE2CD31}"/>
          </ac:picMkLst>
        </pc:picChg>
        <pc:picChg chg="add">
          <ac:chgData name="Jonathan Hudson" userId="f8f8b515-48f0-425a-9b2c-7a1cb9f57f80" providerId="ADAL" clId="{DA21E92F-54BB-4221-BE86-98CABF92A75E}" dt="2021-04-30T19:17:14.105" v="462"/>
          <ac:picMkLst>
            <pc:docMk/>
            <pc:sldMk cId="3590683248" sldId="788"/>
            <ac:picMk id="1026" creationId="{5184C16C-40AF-4A59-A21F-EB50E56E79C2}"/>
          </ac:picMkLst>
        </pc:picChg>
      </pc:sldChg>
      <pc:sldChg chg="del">
        <pc:chgData name="Jonathan Hudson" userId="f8f8b515-48f0-425a-9b2c-7a1cb9f57f80" providerId="ADAL" clId="{DA21E92F-54BB-4221-BE86-98CABF92A75E}" dt="2021-04-30T19:05:50.498" v="0" actId="47"/>
        <pc:sldMkLst>
          <pc:docMk/>
          <pc:sldMk cId="3269921038" sldId="790"/>
        </pc:sldMkLst>
      </pc:sldChg>
      <pc:sldChg chg="del">
        <pc:chgData name="Jonathan Hudson" userId="f8f8b515-48f0-425a-9b2c-7a1cb9f57f80" providerId="ADAL" clId="{DA21E92F-54BB-4221-BE86-98CABF92A75E}" dt="2021-04-30T19:05:50.498" v="0" actId="47"/>
        <pc:sldMkLst>
          <pc:docMk/>
          <pc:sldMk cId="1693663641" sldId="791"/>
        </pc:sldMkLst>
      </pc:sldChg>
      <pc:sldChg chg="del">
        <pc:chgData name="Jonathan Hudson" userId="f8f8b515-48f0-425a-9b2c-7a1cb9f57f80" providerId="ADAL" clId="{DA21E92F-54BB-4221-BE86-98CABF92A75E}" dt="2021-04-30T19:05:50.498" v="0" actId="47"/>
        <pc:sldMkLst>
          <pc:docMk/>
          <pc:sldMk cId="2028179310" sldId="792"/>
        </pc:sldMkLst>
      </pc:sldChg>
      <pc:sldChg chg="del">
        <pc:chgData name="Jonathan Hudson" userId="f8f8b515-48f0-425a-9b2c-7a1cb9f57f80" providerId="ADAL" clId="{DA21E92F-54BB-4221-BE86-98CABF92A75E}" dt="2021-04-30T19:05:50.498" v="0" actId="47"/>
        <pc:sldMkLst>
          <pc:docMk/>
          <pc:sldMk cId="815452693" sldId="793"/>
        </pc:sldMkLst>
      </pc:sldChg>
      <pc:sldChg chg="del">
        <pc:chgData name="Jonathan Hudson" userId="f8f8b515-48f0-425a-9b2c-7a1cb9f57f80" providerId="ADAL" clId="{DA21E92F-54BB-4221-BE86-98CABF92A75E}" dt="2021-04-30T19:05:50.498" v="0" actId="47"/>
        <pc:sldMkLst>
          <pc:docMk/>
          <pc:sldMk cId="1649682765" sldId="794"/>
        </pc:sldMkLst>
      </pc:sldChg>
      <pc:sldChg chg="del">
        <pc:chgData name="Jonathan Hudson" userId="f8f8b515-48f0-425a-9b2c-7a1cb9f57f80" providerId="ADAL" clId="{DA21E92F-54BB-4221-BE86-98CABF92A75E}" dt="2021-04-30T19:05:50.498" v="0" actId="47"/>
        <pc:sldMkLst>
          <pc:docMk/>
          <pc:sldMk cId="3244418634" sldId="795"/>
        </pc:sldMkLst>
      </pc:sldChg>
      <pc:sldChg chg="del">
        <pc:chgData name="Jonathan Hudson" userId="f8f8b515-48f0-425a-9b2c-7a1cb9f57f80" providerId="ADAL" clId="{DA21E92F-54BB-4221-BE86-98CABF92A75E}" dt="2021-04-30T19:05:50.498" v="0" actId="47"/>
        <pc:sldMkLst>
          <pc:docMk/>
          <pc:sldMk cId="2905339008" sldId="796"/>
        </pc:sldMkLst>
      </pc:sldChg>
      <pc:sldChg chg="del">
        <pc:chgData name="Jonathan Hudson" userId="f8f8b515-48f0-425a-9b2c-7a1cb9f57f80" providerId="ADAL" clId="{DA21E92F-54BB-4221-BE86-98CABF92A75E}" dt="2021-04-30T19:05:50.498" v="0" actId="47"/>
        <pc:sldMkLst>
          <pc:docMk/>
          <pc:sldMk cId="446195941" sldId="797"/>
        </pc:sldMkLst>
      </pc:sldChg>
      <pc:sldChg chg="del">
        <pc:chgData name="Jonathan Hudson" userId="f8f8b515-48f0-425a-9b2c-7a1cb9f57f80" providerId="ADAL" clId="{DA21E92F-54BB-4221-BE86-98CABF92A75E}" dt="2021-04-30T19:05:50.498" v="0" actId="47"/>
        <pc:sldMkLst>
          <pc:docMk/>
          <pc:sldMk cId="4015117241" sldId="798"/>
        </pc:sldMkLst>
      </pc:sldChg>
      <pc:sldChg chg="add del">
        <pc:chgData name="Jonathan Hudson" userId="f8f8b515-48f0-425a-9b2c-7a1cb9f57f80" providerId="ADAL" clId="{DA21E92F-54BB-4221-BE86-98CABF92A75E}" dt="2021-04-30T19:14:18.463" v="230"/>
        <pc:sldMkLst>
          <pc:docMk/>
          <pc:sldMk cId="1433129330" sldId="799"/>
        </pc:sldMkLst>
      </pc:sldChg>
      <pc:sldChg chg="del">
        <pc:chgData name="Jonathan Hudson" userId="f8f8b515-48f0-425a-9b2c-7a1cb9f57f80" providerId="ADAL" clId="{DA21E92F-54BB-4221-BE86-98CABF92A75E}" dt="2021-04-30T19:05:50.498" v="0" actId="47"/>
        <pc:sldMkLst>
          <pc:docMk/>
          <pc:sldMk cId="2151547890" sldId="799"/>
        </pc:sldMkLst>
      </pc:sldChg>
      <pc:sldChg chg="add">
        <pc:chgData name="Jonathan Hudson" userId="f8f8b515-48f0-425a-9b2c-7a1cb9f57f80" providerId="ADAL" clId="{DA21E92F-54BB-4221-BE86-98CABF92A75E}" dt="2021-04-30T19:15:50.437" v="458"/>
        <pc:sldMkLst>
          <pc:docMk/>
          <pc:sldMk cId="2554990230" sldId="799"/>
        </pc:sldMkLst>
      </pc:sldChg>
      <pc:sldMasterChg chg="del delSldLayout">
        <pc:chgData name="Jonathan Hudson" userId="f8f8b515-48f0-425a-9b2c-7a1cb9f57f80" providerId="ADAL" clId="{DA21E92F-54BB-4221-BE86-98CABF92A75E}" dt="2021-04-30T19:05:50.498" v="0" actId="47"/>
        <pc:sldMasterMkLst>
          <pc:docMk/>
          <pc:sldMasterMk cId="4024255745" sldId="2147483680"/>
        </pc:sldMasterMkLst>
        <pc:sldLayoutChg chg="del">
          <pc:chgData name="Jonathan Hudson" userId="f8f8b515-48f0-425a-9b2c-7a1cb9f57f80" providerId="ADAL" clId="{DA21E92F-54BB-4221-BE86-98CABF92A75E}" dt="2021-04-30T19:05:50.498" v="0" actId="47"/>
          <pc:sldLayoutMkLst>
            <pc:docMk/>
            <pc:sldMasterMk cId="4024255745" sldId="2147483680"/>
            <pc:sldLayoutMk cId="592295487" sldId="214748368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341206538" sldId="214748368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57099482" sldId="214748368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54824947" sldId="214748368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40425999" sldId="214748368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577381418" sldId="214748368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503283276" sldId="214748368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74012653" sldId="214748368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968178885" sldId="2147483689"/>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688795516" sldId="2147483690"/>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949357023" sldId="2147483691"/>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1628978091" sldId="2147483692"/>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754293537" sldId="2147483693"/>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388206822" sldId="2147483694"/>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89786344" sldId="2147483695"/>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272614342" sldId="2147483696"/>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746438910" sldId="2147483697"/>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4217206592" sldId="2147483698"/>
          </pc:sldLayoutMkLst>
        </pc:sldLayoutChg>
        <pc:sldLayoutChg chg="del">
          <pc:chgData name="Jonathan Hudson" userId="f8f8b515-48f0-425a-9b2c-7a1cb9f57f80" providerId="ADAL" clId="{DA21E92F-54BB-4221-BE86-98CABF92A75E}" dt="2021-04-30T19:05:50.498" v="0" actId="47"/>
          <pc:sldLayoutMkLst>
            <pc:docMk/>
            <pc:sldMasterMk cId="4024255745" sldId="2147483680"/>
            <pc:sldLayoutMk cId="2405349952" sldId="2147483699"/>
          </pc:sldLayoutMkLst>
        </pc:sldLayoutChg>
      </pc:sldMasterChg>
    </pc:docChg>
  </pc:docChgLst>
  <pc:docChgLst>
    <pc:chgData name="Jonathan Hudson" userId="f8f8b515-48f0-425a-9b2c-7a1cb9f57f80" providerId="ADAL" clId="{CD0DE7D0-9652-4D2F-9B3F-06C660D4BC28}"/>
    <pc:docChg chg="modSld">
      <pc:chgData name="Jonathan Hudson" userId="f8f8b515-48f0-425a-9b2c-7a1cb9f57f80" providerId="ADAL" clId="{CD0DE7D0-9652-4D2F-9B3F-06C660D4BC28}" dt="2021-06-17T22:59:31.801" v="0" actId="6549"/>
      <pc:docMkLst>
        <pc:docMk/>
      </pc:docMkLst>
      <pc:sldChg chg="modSp mod">
        <pc:chgData name="Jonathan Hudson" userId="f8f8b515-48f0-425a-9b2c-7a1cb9f57f80" providerId="ADAL" clId="{CD0DE7D0-9652-4D2F-9B3F-06C660D4BC28}" dt="2021-06-17T22:59:31.801" v="0" actId="6549"/>
        <pc:sldMkLst>
          <pc:docMk/>
          <pc:sldMk cId="3654910758" sldId="714"/>
        </pc:sldMkLst>
        <pc:spChg chg="mod">
          <ac:chgData name="Jonathan Hudson" userId="f8f8b515-48f0-425a-9b2c-7a1cb9f57f80" providerId="ADAL" clId="{CD0DE7D0-9652-4D2F-9B3F-06C660D4BC28}" dt="2021-06-17T22:59:31.801" v="0" actId="6549"/>
          <ac:spMkLst>
            <pc:docMk/>
            <pc:sldMk cId="3654910758" sldId="714"/>
            <ac:spMk id="3" creationId="{B7B37A0D-011F-4D6A-A69B-9AC7772D967F}"/>
          </ac:spMkLst>
        </pc:spChg>
      </pc:sldChg>
    </pc:docChg>
  </pc:docChgLst>
  <pc:docChgLst>
    <pc:chgData name="Jonathan Hudson" userId="f8f8b515-48f0-425a-9b2c-7a1cb9f57f80" providerId="ADAL" clId="{1AE1F064-8060-4BAB-8C3E-82DA1D2F4B70}"/>
    <pc:docChg chg="undo custSel addSld delSld modSld sldOrd delMainMaster">
      <pc:chgData name="Jonathan Hudson" userId="f8f8b515-48f0-425a-9b2c-7a1cb9f57f80" providerId="ADAL" clId="{1AE1F064-8060-4BAB-8C3E-82DA1D2F4B70}" dt="2021-04-30T17:27:12.280" v="1686" actId="6549"/>
      <pc:docMkLst>
        <pc:docMk/>
      </pc:docMkLst>
      <pc:sldChg chg="modSp mod">
        <pc:chgData name="Jonathan Hudson" userId="f8f8b515-48f0-425a-9b2c-7a1cb9f57f80" providerId="ADAL" clId="{1AE1F064-8060-4BAB-8C3E-82DA1D2F4B70}" dt="2021-04-30T17:04:10.712" v="12" actId="20577"/>
        <pc:sldMkLst>
          <pc:docMk/>
          <pc:sldMk cId="1814768217" sldId="256"/>
        </pc:sldMkLst>
        <pc:spChg chg="mod">
          <ac:chgData name="Jonathan Hudson" userId="f8f8b515-48f0-425a-9b2c-7a1cb9f57f80" providerId="ADAL" clId="{1AE1F064-8060-4BAB-8C3E-82DA1D2F4B70}" dt="2021-04-30T17:04:10.712" v="12" actId="20577"/>
          <ac:spMkLst>
            <pc:docMk/>
            <pc:sldMk cId="1814768217" sldId="256"/>
            <ac:spMk id="2" creationId="{B36EF6ED-5AC5-4E43-8069-ECF11021C7C6}"/>
          </ac:spMkLst>
        </pc:spChg>
      </pc:sldChg>
      <pc:sldChg chg="modSp mod">
        <pc:chgData name="Jonathan Hudson" userId="f8f8b515-48f0-425a-9b2c-7a1cb9f57f80" providerId="ADAL" clId="{1AE1F064-8060-4BAB-8C3E-82DA1D2F4B70}" dt="2021-04-30T17:04:19.262" v="22" actId="20577"/>
        <pc:sldMkLst>
          <pc:docMk/>
          <pc:sldMk cId="561393562" sldId="271"/>
        </pc:sldMkLst>
        <pc:spChg chg="mod">
          <ac:chgData name="Jonathan Hudson" userId="f8f8b515-48f0-425a-9b2c-7a1cb9f57f80" providerId="ADAL" clId="{1AE1F064-8060-4BAB-8C3E-82DA1D2F4B70}" dt="2021-04-30T17:04:19.262" v="22" actId="20577"/>
          <ac:spMkLst>
            <pc:docMk/>
            <pc:sldMk cId="561393562" sldId="271"/>
            <ac:spMk id="2" creationId="{65A5055B-8968-B34B-9FF4-65C0E741632A}"/>
          </ac:spMkLst>
        </pc:spChg>
      </pc:sldChg>
      <pc:sldChg chg="del">
        <pc:chgData name="Jonathan Hudson" userId="f8f8b515-48f0-425a-9b2c-7a1cb9f57f80" providerId="ADAL" clId="{1AE1F064-8060-4BAB-8C3E-82DA1D2F4B70}" dt="2021-04-30T17:04:15.108" v="13" actId="47"/>
        <pc:sldMkLst>
          <pc:docMk/>
          <pc:sldMk cId="3616695115" sldId="272"/>
        </pc:sldMkLst>
      </pc:sldChg>
      <pc:sldChg chg="del">
        <pc:chgData name="Jonathan Hudson" userId="f8f8b515-48f0-425a-9b2c-7a1cb9f57f80" providerId="ADAL" clId="{1AE1F064-8060-4BAB-8C3E-82DA1D2F4B70}" dt="2021-04-30T17:04:15.108" v="13" actId="47"/>
        <pc:sldMkLst>
          <pc:docMk/>
          <pc:sldMk cId="0" sldId="283"/>
        </pc:sldMkLst>
      </pc:sldChg>
      <pc:sldChg chg="del">
        <pc:chgData name="Jonathan Hudson" userId="f8f8b515-48f0-425a-9b2c-7a1cb9f57f80" providerId="ADAL" clId="{1AE1F064-8060-4BAB-8C3E-82DA1D2F4B70}" dt="2021-04-30T17:04:15.108" v="13" actId="47"/>
        <pc:sldMkLst>
          <pc:docMk/>
          <pc:sldMk cId="0" sldId="284"/>
        </pc:sldMkLst>
      </pc:sldChg>
      <pc:sldChg chg="del">
        <pc:chgData name="Jonathan Hudson" userId="f8f8b515-48f0-425a-9b2c-7a1cb9f57f80" providerId="ADAL" clId="{1AE1F064-8060-4BAB-8C3E-82DA1D2F4B70}" dt="2021-04-30T17:04:15.108" v="13" actId="47"/>
        <pc:sldMkLst>
          <pc:docMk/>
          <pc:sldMk cId="0" sldId="285"/>
        </pc:sldMkLst>
      </pc:sldChg>
      <pc:sldChg chg="del">
        <pc:chgData name="Jonathan Hudson" userId="f8f8b515-48f0-425a-9b2c-7a1cb9f57f80" providerId="ADAL" clId="{1AE1F064-8060-4BAB-8C3E-82DA1D2F4B70}" dt="2021-04-30T17:04:15.108" v="13" actId="47"/>
        <pc:sldMkLst>
          <pc:docMk/>
          <pc:sldMk cId="0" sldId="294"/>
        </pc:sldMkLst>
      </pc:sldChg>
      <pc:sldChg chg="del">
        <pc:chgData name="Jonathan Hudson" userId="f8f8b515-48f0-425a-9b2c-7a1cb9f57f80" providerId="ADAL" clId="{1AE1F064-8060-4BAB-8C3E-82DA1D2F4B70}" dt="2021-04-30T17:04:15.108" v="13" actId="47"/>
        <pc:sldMkLst>
          <pc:docMk/>
          <pc:sldMk cId="0" sldId="295"/>
        </pc:sldMkLst>
      </pc:sldChg>
      <pc:sldChg chg="del">
        <pc:chgData name="Jonathan Hudson" userId="f8f8b515-48f0-425a-9b2c-7a1cb9f57f80" providerId="ADAL" clId="{1AE1F064-8060-4BAB-8C3E-82DA1D2F4B70}" dt="2021-04-30T17:04:15.108" v="13" actId="47"/>
        <pc:sldMkLst>
          <pc:docMk/>
          <pc:sldMk cId="0" sldId="299"/>
        </pc:sldMkLst>
      </pc:sldChg>
      <pc:sldChg chg="del">
        <pc:chgData name="Jonathan Hudson" userId="f8f8b515-48f0-425a-9b2c-7a1cb9f57f80" providerId="ADAL" clId="{1AE1F064-8060-4BAB-8C3E-82DA1D2F4B70}" dt="2021-04-30T17:04:15.108" v="13" actId="47"/>
        <pc:sldMkLst>
          <pc:docMk/>
          <pc:sldMk cId="383599241" sldId="301"/>
        </pc:sldMkLst>
      </pc:sldChg>
      <pc:sldChg chg="addSp delSp modSp add del mod setBg delDesignElem">
        <pc:chgData name="Jonathan Hudson" userId="f8f8b515-48f0-425a-9b2c-7a1cb9f57f80" providerId="ADAL" clId="{1AE1F064-8060-4BAB-8C3E-82DA1D2F4B70}" dt="2021-04-30T17:27:12.280" v="1686" actId="6549"/>
        <pc:sldMkLst>
          <pc:docMk/>
          <pc:sldMk cId="2450874098" sldId="320"/>
        </pc:sldMkLst>
        <pc:spChg chg="mod">
          <ac:chgData name="Jonathan Hudson" userId="f8f8b515-48f0-425a-9b2c-7a1cb9f57f80" providerId="ADAL" clId="{1AE1F064-8060-4BAB-8C3E-82DA1D2F4B70}" dt="2021-04-30T17:27:12.280" v="1686" actId="6549"/>
          <ac:spMkLst>
            <pc:docMk/>
            <pc:sldMk cId="2450874098" sldId="320"/>
            <ac:spMk id="3" creationId="{00000000-0000-0000-0000-000000000000}"/>
          </ac:spMkLst>
        </pc:spChg>
        <pc:spChg chg="add del">
          <ac:chgData name="Jonathan Hudson" userId="f8f8b515-48f0-425a-9b2c-7a1cb9f57f80" providerId="ADAL" clId="{1AE1F064-8060-4BAB-8C3E-82DA1D2F4B70}" dt="2021-04-30T17:05:00.615" v="34"/>
          <ac:spMkLst>
            <pc:docMk/>
            <pc:sldMk cId="2450874098" sldId="320"/>
            <ac:spMk id="35" creationId="{828D1E49-2A21-4A83-A0E0-FB1597B4B2ED}"/>
          </ac:spMkLst>
        </pc:spChg>
        <pc:spChg chg="add del">
          <ac:chgData name="Jonathan Hudson" userId="f8f8b515-48f0-425a-9b2c-7a1cb9f57f80" providerId="ADAL" clId="{1AE1F064-8060-4BAB-8C3E-82DA1D2F4B70}" dt="2021-04-30T17:05:00.615" v="34"/>
          <ac:spMkLst>
            <pc:docMk/>
            <pc:sldMk cId="2450874098" sldId="320"/>
            <ac:spMk id="36" creationId="{E972DE0D-2E53-4159-ABD3-C601524262C2}"/>
          </ac:spMkLst>
        </pc:spChg>
        <pc:grpChg chg="add del">
          <ac:chgData name="Jonathan Hudson" userId="f8f8b515-48f0-425a-9b2c-7a1cb9f57f80" providerId="ADAL" clId="{1AE1F064-8060-4BAB-8C3E-82DA1D2F4B70}" dt="2021-04-30T17:05:00.615" v="34"/>
          <ac:grpSpMkLst>
            <pc:docMk/>
            <pc:sldMk cId="2450874098" sldId="320"/>
            <ac:grpSpMk id="13" creationId="{088B852E-5494-418B-A833-75CF016A9E20}"/>
          </ac:grpSpMkLst>
        </pc:grpChg>
      </pc:sldChg>
      <pc:sldChg chg="addSp delSp add del setBg delDesignElem">
        <pc:chgData name="Jonathan Hudson" userId="f8f8b515-48f0-425a-9b2c-7a1cb9f57f80" providerId="ADAL" clId="{1AE1F064-8060-4BAB-8C3E-82DA1D2F4B70}" dt="2021-04-30T17:05:00.615" v="34"/>
        <pc:sldMkLst>
          <pc:docMk/>
          <pc:sldMk cId="0" sldId="321"/>
        </pc:sldMkLst>
        <pc:spChg chg="add del">
          <ac:chgData name="Jonathan Hudson" userId="f8f8b515-48f0-425a-9b2c-7a1cb9f57f80" providerId="ADAL" clId="{1AE1F064-8060-4BAB-8C3E-82DA1D2F4B70}" dt="2021-04-30T17:05:00.615" v="34"/>
          <ac:spMkLst>
            <pc:docMk/>
            <pc:sldMk cId="0" sldId="321"/>
            <ac:spMk id="14" creationId="{472E3A19-F5D5-48FC-BB9C-48C2F68F598B}"/>
          </ac:spMkLst>
        </pc:spChg>
        <pc:spChg chg="add del">
          <ac:chgData name="Jonathan Hudson" userId="f8f8b515-48f0-425a-9b2c-7a1cb9f57f80" providerId="ADAL" clId="{1AE1F064-8060-4BAB-8C3E-82DA1D2F4B70}" dt="2021-04-30T17:05:00.615" v="34"/>
          <ac:spMkLst>
            <pc:docMk/>
            <pc:sldMk cId="0" sldId="321"/>
            <ac:spMk id="16" creationId="{7A62E32F-BB65-43A8-8EB5-92346890E549}"/>
          </ac:spMkLst>
        </pc:spChg>
        <pc:spChg chg="add del">
          <ac:chgData name="Jonathan Hudson" userId="f8f8b515-48f0-425a-9b2c-7a1cb9f57f80" providerId="ADAL" clId="{1AE1F064-8060-4BAB-8C3E-82DA1D2F4B70}" dt="2021-04-30T17:05:00.615" v="34"/>
          <ac:spMkLst>
            <pc:docMk/>
            <pc:sldMk cId="0" sldId="321"/>
            <ac:spMk id="18" creationId="{14E91B64-9FCC-451E-AFB4-A827D6329367}"/>
          </ac:spMkLst>
        </pc:spChg>
        <pc:spChg chg="add del">
          <ac:chgData name="Jonathan Hudson" userId="f8f8b515-48f0-425a-9b2c-7a1cb9f57f80" providerId="ADAL" clId="{1AE1F064-8060-4BAB-8C3E-82DA1D2F4B70}" dt="2021-04-30T17:05:00.615" v="34"/>
          <ac:spMkLst>
            <pc:docMk/>
            <pc:sldMk cId="0" sldId="321"/>
            <ac:spMk id="19" creationId="{827B839B-9ADE-406B-8590-F1CAEDED45A1}"/>
          </ac:spMkLst>
        </pc:spChg>
        <pc:spChg chg="add del">
          <ac:chgData name="Jonathan Hudson" userId="f8f8b515-48f0-425a-9b2c-7a1cb9f57f80" providerId="ADAL" clId="{1AE1F064-8060-4BAB-8C3E-82DA1D2F4B70}" dt="2021-04-30T17:05:00.615" v="34"/>
          <ac:spMkLst>
            <pc:docMk/>
            <pc:sldMk cId="0" sldId="321"/>
            <ac:spMk id="20" creationId="{CFE45BF0-46DB-408C-B5F7-7B11716805D4}"/>
          </ac:spMkLst>
        </pc:spChg>
        <pc:spChg chg="add del">
          <ac:chgData name="Jonathan Hudson" userId="f8f8b515-48f0-425a-9b2c-7a1cb9f57f80" providerId="ADAL" clId="{1AE1F064-8060-4BAB-8C3E-82DA1D2F4B70}" dt="2021-04-30T17:05:00.615" v="34"/>
          <ac:spMkLst>
            <pc:docMk/>
            <pc:sldMk cId="0" sldId="321"/>
            <ac:spMk id="21" creationId="{2AEBC8F2-97B1-41B4-93F1-2D289E197FBA}"/>
          </ac:spMkLst>
        </pc:spChg>
      </pc:sldChg>
      <pc:sldChg chg="add del">
        <pc:chgData name="Jonathan Hudson" userId="f8f8b515-48f0-425a-9b2c-7a1cb9f57f80" providerId="ADAL" clId="{1AE1F064-8060-4BAB-8C3E-82DA1D2F4B70}" dt="2021-04-30T17:05:00.615" v="34"/>
        <pc:sldMkLst>
          <pc:docMk/>
          <pc:sldMk cId="0" sldId="323"/>
        </pc:sldMkLst>
      </pc:sldChg>
      <pc:sldChg chg="del">
        <pc:chgData name="Jonathan Hudson" userId="f8f8b515-48f0-425a-9b2c-7a1cb9f57f80" providerId="ADAL" clId="{1AE1F064-8060-4BAB-8C3E-82DA1D2F4B70}" dt="2021-04-30T17:04:15.108" v="13" actId="47"/>
        <pc:sldMkLst>
          <pc:docMk/>
          <pc:sldMk cId="0" sldId="327"/>
        </pc:sldMkLst>
      </pc:sldChg>
      <pc:sldChg chg="add del">
        <pc:chgData name="Jonathan Hudson" userId="f8f8b515-48f0-425a-9b2c-7a1cb9f57f80" providerId="ADAL" clId="{1AE1F064-8060-4BAB-8C3E-82DA1D2F4B70}" dt="2021-04-30T17:05:00.615" v="34"/>
        <pc:sldMkLst>
          <pc:docMk/>
          <pc:sldMk cId="0" sldId="329"/>
        </pc:sldMkLst>
      </pc:sldChg>
      <pc:sldChg chg="add del">
        <pc:chgData name="Jonathan Hudson" userId="f8f8b515-48f0-425a-9b2c-7a1cb9f57f80" providerId="ADAL" clId="{1AE1F064-8060-4BAB-8C3E-82DA1D2F4B70}" dt="2021-04-30T17:05:00.615" v="34"/>
        <pc:sldMkLst>
          <pc:docMk/>
          <pc:sldMk cId="2270366068" sldId="330"/>
        </pc:sldMkLst>
      </pc:sldChg>
      <pc:sldChg chg="add del">
        <pc:chgData name="Jonathan Hudson" userId="f8f8b515-48f0-425a-9b2c-7a1cb9f57f80" providerId="ADAL" clId="{1AE1F064-8060-4BAB-8C3E-82DA1D2F4B70}" dt="2021-04-30T17:05:00.615" v="34"/>
        <pc:sldMkLst>
          <pc:docMk/>
          <pc:sldMk cId="1228236891" sldId="331"/>
        </pc:sldMkLst>
      </pc:sldChg>
      <pc:sldChg chg="addSp delSp add del setBg delDesignElem">
        <pc:chgData name="Jonathan Hudson" userId="f8f8b515-48f0-425a-9b2c-7a1cb9f57f80" providerId="ADAL" clId="{1AE1F064-8060-4BAB-8C3E-82DA1D2F4B70}" dt="2021-04-30T17:05:00.615" v="34"/>
        <pc:sldMkLst>
          <pc:docMk/>
          <pc:sldMk cId="1102869499" sldId="332"/>
        </pc:sldMkLst>
        <pc:spChg chg="add del">
          <ac:chgData name="Jonathan Hudson" userId="f8f8b515-48f0-425a-9b2c-7a1cb9f57f80" providerId="ADAL" clId="{1AE1F064-8060-4BAB-8C3E-82DA1D2F4B70}" dt="2021-04-30T17:05:00.615" v="34"/>
          <ac:spMkLst>
            <pc:docMk/>
            <pc:sldMk cId="1102869499" sldId="332"/>
            <ac:spMk id="10" creationId="{07E773EB-1EC1-4E49-9DE2-E6F460497242}"/>
          </ac:spMkLst>
        </pc:spChg>
      </pc:sldChg>
      <pc:sldChg chg="addSp delSp add del setBg delDesignElem">
        <pc:chgData name="Jonathan Hudson" userId="f8f8b515-48f0-425a-9b2c-7a1cb9f57f80" providerId="ADAL" clId="{1AE1F064-8060-4BAB-8C3E-82DA1D2F4B70}" dt="2021-04-30T17:05:00.615" v="34"/>
        <pc:sldMkLst>
          <pc:docMk/>
          <pc:sldMk cId="0" sldId="337"/>
        </pc:sldMkLst>
        <pc:spChg chg="add del">
          <ac:chgData name="Jonathan Hudson" userId="f8f8b515-48f0-425a-9b2c-7a1cb9f57f80" providerId="ADAL" clId="{1AE1F064-8060-4BAB-8C3E-82DA1D2F4B70}" dt="2021-04-30T17:05:00.615" v="34"/>
          <ac:spMkLst>
            <pc:docMk/>
            <pc:sldMk cId="0" sldId="337"/>
            <ac:spMk id="74" creationId="{6F79B0DD-2C63-4EE5-804F-B8E391FC1E45}"/>
          </ac:spMkLst>
        </pc:spChg>
        <pc:spChg chg="add del">
          <ac:chgData name="Jonathan Hudson" userId="f8f8b515-48f0-425a-9b2c-7a1cb9f57f80" providerId="ADAL" clId="{1AE1F064-8060-4BAB-8C3E-82DA1D2F4B70}" dt="2021-04-30T17:05:00.615" v="34"/>
          <ac:spMkLst>
            <pc:docMk/>
            <pc:sldMk cId="0" sldId="337"/>
            <ac:spMk id="76" creationId="{627DB8AB-CD55-4C8F-9043-52652B89231A}"/>
          </ac:spMkLst>
        </pc:spChg>
        <pc:spChg chg="add del">
          <ac:chgData name="Jonathan Hudson" userId="f8f8b515-48f0-425a-9b2c-7a1cb9f57f80" providerId="ADAL" clId="{1AE1F064-8060-4BAB-8C3E-82DA1D2F4B70}" dt="2021-04-30T17:05:00.615" v="34"/>
          <ac:spMkLst>
            <pc:docMk/>
            <pc:sldMk cId="0" sldId="337"/>
            <ac:spMk id="78" creationId="{53059C5A-91CB-4024-9B4E-20082E25C70B}"/>
          </ac:spMkLst>
        </pc:spChg>
        <pc:spChg chg="add del">
          <ac:chgData name="Jonathan Hudson" userId="f8f8b515-48f0-425a-9b2c-7a1cb9f57f80" providerId="ADAL" clId="{1AE1F064-8060-4BAB-8C3E-82DA1D2F4B70}" dt="2021-04-30T17:05:00.615" v="34"/>
          <ac:spMkLst>
            <pc:docMk/>
            <pc:sldMk cId="0" sldId="337"/>
            <ac:spMk id="80" creationId="{184884BF-A898-4EFF-9504-E13EBE3FF62E}"/>
          </ac:spMkLst>
        </pc:spChg>
        <pc:spChg chg="add del">
          <ac:chgData name="Jonathan Hudson" userId="f8f8b515-48f0-425a-9b2c-7a1cb9f57f80" providerId="ADAL" clId="{1AE1F064-8060-4BAB-8C3E-82DA1D2F4B70}" dt="2021-04-30T17:05:00.615" v="34"/>
          <ac:spMkLst>
            <pc:docMk/>
            <pc:sldMk cId="0" sldId="337"/>
            <ac:spMk id="82" creationId="{7B32D337-FDA6-4468-ADB1-7038E5FC0BA9}"/>
          </ac:spMkLst>
        </pc:spChg>
      </pc:sldChg>
      <pc:sldChg chg="del">
        <pc:chgData name="Jonathan Hudson" userId="f8f8b515-48f0-425a-9b2c-7a1cb9f57f80" providerId="ADAL" clId="{1AE1F064-8060-4BAB-8C3E-82DA1D2F4B70}" dt="2021-04-30T17:04:54.099" v="23"/>
        <pc:sldMkLst>
          <pc:docMk/>
          <pc:sldMk cId="1398282742" sldId="338"/>
        </pc:sldMkLst>
      </pc:sldChg>
      <pc:sldChg chg="del">
        <pc:chgData name="Jonathan Hudson" userId="f8f8b515-48f0-425a-9b2c-7a1cb9f57f80" providerId="ADAL" clId="{1AE1F064-8060-4BAB-8C3E-82DA1D2F4B70}" dt="2021-04-30T17:04:54.099" v="23"/>
        <pc:sldMkLst>
          <pc:docMk/>
          <pc:sldMk cId="2825277961" sldId="339"/>
        </pc:sldMkLst>
      </pc:sldChg>
      <pc:sldChg chg="del">
        <pc:chgData name="Jonathan Hudson" userId="f8f8b515-48f0-425a-9b2c-7a1cb9f57f80" providerId="ADAL" clId="{1AE1F064-8060-4BAB-8C3E-82DA1D2F4B70}" dt="2021-04-30T17:04:54.099" v="23"/>
        <pc:sldMkLst>
          <pc:docMk/>
          <pc:sldMk cId="229063139" sldId="341"/>
        </pc:sldMkLst>
      </pc:sldChg>
      <pc:sldChg chg="addSp delSp add del setBg delDesignElem">
        <pc:chgData name="Jonathan Hudson" userId="f8f8b515-48f0-425a-9b2c-7a1cb9f57f80" providerId="ADAL" clId="{1AE1F064-8060-4BAB-8C3E-82DA1D2F4B70}" dt="2021-04-30T17:05:00.615" v="34"/>
        <pc:sldMkLst>
          <pc:docMk/>
          <pc:sldMk cId="0" sldId="343"/>
        </pc:sldMkLst>
        <pc:spChg chg="add del">
          <ac:chgData name="Jonathan Hudson" userId="f8f8b515-48f0-425a-9b2c-7a1cb9f57f80" providerId="ADAL" clId="{1AE1F064-8060-4BAB-8C3E-82DA1D2F4B70}" dt="2021-04-30T17:05:00.615" v="34"/>
          <ac:spMkLst>
            <pc:docMk/>
            <pc:sldMk cId="0" sldId="343"/>
            <ac:spMk id="14" creationId="{1707FC24-6981-43D9-B525-C7832BA22463}"/>
          </ac:spMkLst>
        </pc:spChg>
      </pc:sldChg>
      <pc:sldChg chg="del">
        <pc:chgData name="Jonathan Hudson" userId="f8f8b515-48f0-425a-9b2c-7a1cb9f57f80" providerId="ADAL" clId="{1AE1F064-8060-4BAB-8C3E-82DA1D2F4B70}" dt="2021-04-30T17:04:15.108" v="13" actId="47"/>
        <pc:sldMkLst>
          <pc:docMk/>
          <pc:sldMk cId="0" sldId="345"/>
        </pc:sldMkLst>
      </pc:sldChg>
      <pc:sldChg chg="addSp delSp add del setBg delDesignElem">
        <pc:chgData name="Jonathan Hudson" userId="f8f8b515-48f0-425a-9b2c-7a1cb9f57f80" providerId="ADAL" clId="{1AE1F064-8060-4BAB-8C3E-82DA1D2F4B70}" dt="2021-04-30T17:05:00.615" v="34"/>
        <pc:sldMkLst>
          <pc:docMk/>
          <pc:sldMk cId="0" sldId="346"/>
        </pc:sldMkLst>
        <pc:spChg chg="add del">
          <ac:chgData name="Jonathan Hudson" userId="f8f8b515-48f0-425a-9b2c-7a1cb9f57f80" providerId="ADAL" clId="{1AE1F064-8060-4BAB-8C3E-82DA1D2F4B70}" dt="2021-04-30T17:05:00.615" v="34"/>
          <ac:spMkLst>
            <pc:docMk/>
            <pc:sldMk cId="0" sldId="346"/>
            <ac:spMk id="10" creationId="{3A5B4632-C963-4296-86F0-79AA9EA5AE98}"/>
          </ac:spMkLst>
        </pc:spChg>
      </pc:sldChg>
      <pc:sldChg chg="modSp add del mod">
        <pc:chgData name="Jonathan Hudson" userId="f8f8b515-48f0-425a-9b2c-7a1cb9f57f80" providerId="ADAL" clId="{1AE1F064-8060-4BAB-8C3E-82DA1D2F4B70}" dt="2021-04-30T17:08:30.148" v="83" actId="114"/>
        <pc:sldMkLst>
          <pc:docMk/>
          <pc:sldMk cId="325508071" sldId="347"/>
        </pc:sldMkLst>
        <pc:spChg chg="mod">
          <ac:chgData name="Jonathan Hudson" userId="f8f8b515-48f0-425a-9b2c-7a1cb9f57f80" providerId="ADAL" clId="{1AE1F064-8060-4BAB-8C3E-82DA1D2F4B70}" dt="2021-04-30T17:08:30.148" v="83" actId="114"/>
          <ac:spMkLst>
            <pc:docMk/>
            <pc:sldMk cId="325508071" sldId="347"/>
            <ac:spMk id="3" creationId="{358E9B5B-90C1-4FB1-9DE2-047A46FFF230}"/>
          </ac:spMkLst>
        </pc:spChg>
      </pc:sldChg>
      <pc:sldChg chg="addSp delSp add del setBg delDesignElem">
        <pc:chgData name="Jonathan Hudson" userId="f8f8b515-48f0-425a-9b2c-7a1cb9f57f80" providerId="ADAL" clId="{1AE1F064-8060-4BAB-8C3E-82DA1D2F4B70}" dt="2021-04-30T17:05:00.615" v="34"/>
        <pc:sldMkLst>
          <pc:docMk/>
          <pc:sldMk cId="0" sldId="348"/>
        </pc:sldMkLst>
        <pc:spChg chg="add del">
          <ac:chgData name="Jonathan Hudson" userId="f8f8b515-48f0-425a-9b2c-7a1cb9f57f80" providerId="ADAL" clId="{1AE1F064-8060-4BAB-8C3E-82DA1D2F4B70}" dt="2021-04-30T17:05:00.615" v="34"/>
          <ac:spMkLst>
            <pc:docMk/>
            <pc:sldMk cId="0" sldId="348"/>
            <ac:spMk id="10" creationId="{AFA67CD3-AB4E-4A7A-BEB8-53C445D8C44E}"/>
          </ac:spMkLst>
        </pc:spChg>
        <pc:spChg chg="add del">
          <ac:chgData name="Jonathan Hudson" userId="f8f8b515-48f0-425a-9b2c-7a1cb9f57f80" providerId="ADAL" clId="{1AE1F064-8060-4BAB-8C3E-82DA1D2F4B70}" dt="2021-04-30T17:05:00.615" v="34"/>
          <ac:spMkLst>
            <pc:docMk/>
            <pc:sldMk cId="0" sldId="348"/>
            <ac:spMk id="14" creationId="{339C8D78-A644-462F-B674-F440635E5353}"/>
          </ac:spMkLst>
        </pc:spChg>
        <pc:picChg chg="add del">
          <ac:chgData name="Jonathan Hudson" userId="f8f8b515-48f0-425a-9b2c-7a1cb9f57f80" providerId="ADAL" clId="{1AE1F064-8060-4BAB-8C3E-82DA1D2F4B70}" dt="2021-04-30T17:05:00.615" v="34"/>
          <ac:picMkLst>
            <pc:docMk/>
            <pc:sldMk cId="0" sldId="348"/>
            <ac:picMk id="12" creationId="{07CF545F-9C2E-4446-97CD-AD92990C2B68}"/>
          </ac:picMkLst>
        </pc:picChg>
      </pc:sldChg>
      <pc:sldChg chg="del">
        <pc:chgData name="Jonathan Hudson" userId="f8f8b515-48f0-425a-9b2c-7a1cb9f57f80" providerId="ADAL" clId="{1AE1F064-8060-4BAB-8C3E-82DA1D2F4B70}" dt="2021-04-30T17:04:54.099" v="23"/>
        <pc:sldMkLst>
          <pc:docMk/>
          <pc:sldMk cId="566681855" sldId="353"/>
        </pc:sldMkLst>
      </pc:sldChg>
      <pc:sldChg chg="del">
        <pc:chgData name="Jonathan Hudson" userId="f8f8b515-48f0-425a-9b2c-7a1cb9f57f80" providerId="ADAL" clId="{1AE1F064-8060-4BAB-8C3E-82DA1D2F4B70}" dt="2021-04-30T17:04:54.099" v="23"/>
        <pc:sldMkLst>
          <pc:docMk/>
          <pc:sldMk cId="3097946807" sldId="356"/>
        </pc:sldMkLst>
      </pc:sldChg>
      <pc:sldChg chg="del">
        <pc:chgData name="Jonathan Hudson" userId="f8f8b515-48f0-425a-9b2c-7a1cb9f57f80" providerId="ADAL" clId="{1AE1F064-8060-4BAB-8C3E-82DA1D2F4B70}" dt="2021-04-30T17:04:54.099" v="23"/>
        <pc:sldMkLst>
          <pc:docMk/>
          <pc:sldMk cId="3335892472" sldId="359"/>
        </pc:sldMkLst>
      </pc:sldChg>
      <pc:sldChg chg="del">
        <pc:chgData name="Jonathan Hudson" userId="f8f8b515-48f0-425a-9b2c-7a1cb9f57f80" providerId="ADAL" clId="{1AE1F064-8060-4BAB-8C3E-82DA1D2F4B70}" dt="2021-04-30T17:04:54.099" v="23"/>
        <pc:sldMkLst>
          <pc:docMk/>
          <pc:sldMk cId="3566203033" sldId="361"/>
        </pc:sldMkLst>
      </pc:sldChg>
      <pc:sldChg chg="del">
        <pc:chgData name="Jonathan Hudson" userId="f8f8b515-48f0-425a-9b2c-7a1cb9f57f80" providerId="ADAL" clId="{1AE1F064-8060-4BAB-8C3E-82DA1D2F4B70}" dt="2021-04-30T17:04:54.099" v="23"/>
        <pc:sldMkLst>
          <pc:docMk/>
          <pc:sldMk cId="1723819841" sldId="363"/>
        </pc:sldMkLst>
      </pc:sldChg>
      <pc:sldChg chg="addSp delSp add del setBg delDesignElem">
        <pc:chgData name="Jonathan Hudson" userId="f8f8b515-48f0-425a-9b2c-7a1cb9f57f80" providerId="ADAL" clId="{1AE1F064-8060-4BAB-8C3E-82DA1D2F4B70}" dt="2021-04-30T17:05:00.615" v="34"/>
        <pc:sldMkLst>
          <pc:docMk/>
          <pc:sldMk cId="1199141022" sldId="365"/>
        </pc:sldMkLst>
        <pc:spChg chg="add del">
          <ac:chgData name="Jonathan Hudson" userId="f8f8b515-48f0-425a-9b2c-7a1cb9f57f80" providerId="ADAL" clId="{1AE1F064-8060-4BAB-8C3E-82DA1D2F4B70}" dt="2021-04-30T17:05:00.615" v="34"/>
          <ac:spMkLst>
            <pc:docMk/>
            <pc:sldMk cId="1199141022" sldId="365"/>
            <ac:spMk id="10" creationId="{2B566528-1B12-4246-9431-5C2D7D081168}"/>
          </ac:spMkLst>
        </pc:spChg>
        <pc:grpChg chg="add del">
          <ac:chgData name="Jonathan Hudson" userId="f8f8b515-48f0-425a-9b2c-7a1cb9f57f80" providerId="ADAL" clId="{1AE1F064-8060-4BAB-8C3E-82DA1D2F4B70}" dt="2021-04-30T17:05:00.615" v="34"/>
          <ac:grpSpMkLst>
            <pc:docMk/>
            <pc:sldMk cId="1199141022" sldId="365"/>
            <ac:grpSpMk id="12" creationId="{5995D10D-E9C9-47DB-AE7E-801FEF38F5C9}"/>
          </ac:grpSpMkLst>
        </pc:grpChg>
        <pc:grpChg chg="add del">
          <ac:chgData name="Jonathan Hudson" userId="f8f8b515-48f0-425a-9b2c-7a1cb9f57f80" providerId="ADAL" clId="{1AE1F064-8060-4BAB-8C3E-82DA1D2F4B70}" dt="2021-04-30T17:05:00.615" v="34"/>
          <ac:grpSpMkLst>
            <pc:docMk/>
            <pc:sldMk cId="1199141022" sldId="365"/>
            <ac:grpSpMk id="16" creationId="{828A5161-06F1-46CF-8AD7-844680A59E13}"/>
          </ac:grpSpMkLst>
        </pc:grpChg>
      </pc:sldChg>
      <pc:sldChg chg="modSp add del mod">
        <pc:chgData name="Jonathan Hudson" userId="f8f8b515-48f0-425a-9b2c-7a1cb9f57f80" providerId="ADAL" clId="{1AE1F064-8060-4BAB-8C3E-82DA1D2F4B70}" dt="2021-04-30T17:24:57.176" v="1618" actId="20577"/>
        <pc:sldMkLst>
          <pc:docMk/>
          <pc:sldMk cId="3987205989" sldId="366"/>
        </pc:sldMkLst>
        <pc:spChg chg="mod">
          <ac:chgData name="Jonathan Hudson" userId="f8f8b515-48f0-425a-9b2c-7a1cb9f57f80" providerId="ADAL" clId="{1AE1F064-8060-4BAB-8C3E-82DA1D2F4B70}" dt="2021-04-30T17:24:57.176" v="1618" actId="20577"/>
          <ac:spMkLst>
            <pc:docMk/>
            <pc:sldMk cId="3987205989" sldId="366"/>
            <ac:spMk id="3" creationId="{00000000-0000-0000-0000-000000000000}"/>
          </ac:spMkLst>
        </pc:spChg>
      </pc:sldChg>
      <pc:sldChg chg="del">
        <pc:chgData name="Jonathan Hudson" userId="f8f8b515-48f0-425a-9b2c-7a1cb9f57f80" providerId="ADAL" clId="{1AE1F064-8060-4BAB-8C3E-82DA1D2F4B70}" dt="2021-04-30T17:04:54.099" v="23"/>
        <pc:sldMkLst>
          <pc:docMk/>
          <pc:sldMk cId="1634454954" sldId="367"/>
        </pc:sldMkLst>
      </pc:sldChg>
      <pc:sldChg chg="addSp delSp modSp add del ord setBg delDesignElem">
        <pc:chgData name="Jonathan Hudson" userId="f8f8b515-48f0-425a-9b2c-7a1cb9f57f80" providerId="ADAL" clId="{1AE1F064-8060-4BAB-8C3E-82DA1D2F4B70}" dt="2021-04-30T17:25:47.333" v="1649"/>
        <pc:sldMkLst>
          <pc:docMk/>
          <pc:sldMk cId="2750150202" sldId="386"/>
        </pc:sldMkLst>
        <pc:spChg chg="add del">
          <ac:chgData name="Jonathan Hudson" userId="f8f8b515-48f0-425a-9b2c-7a1cb9f57f80" providerId="ADAL" clId="{1AE1F064-8060-4BAB-8C3E-82DA1D2F4B70}" dt="2021-04-30T17:05:00.615" v="34"/>
          <ac:spMkLst>
            <pc:docMk/>
            <pc:sldMk cId="2750150202" sldId="386"/>
            <ac:spMk id="46" creationId="{3A5B4632-C963-4296-86F0-79AA9EA5AE98}"/>
          </ac:spMkLst>
        </pc:spChg>
        <pc:graphicFrameChg chg="mod">
          <ac:chgData name="Jonathan Hudson" userId="f8f8b515-48f0-425a-9b2c-7a1cb9f57f80" providerId="ADAL" clId="{1AE1F064-8060-4BAB-8C3E-82DA1D2F4B70}" dt="2021-04-30T17:25:31.541" v="1647" actId="20577"/>
          <ac:graphicFrameMkLst>
            <pc:docMk/>
            <pc:sldMk cId="2750150202" sldId="386"/>
            <ac:graphicFrameMk id="47" creationId="{2D26871B-0F76-4574-A8F5-B6B9906C4AE6}"/>
          </ac:graphicFrameMkLst>
        </pc:graphicFrameChg>
      </pc:sldChg>
      <pc:sldChg chg="del">
        <pc:chgData name="Jonathan Hudson" userId="f8f8b515-48f0-425a-9b2c-7a1cb9f57f80" providerId="ADAL" clId="{1AE1F064-8060-4BAB-8C3E-82DA1D2F4B70}" dt="2021-04-30T17:04:54.099" v="23"/>
        <pc:sldMkLst>
          <pc:docMk/>
          <pc:sldMk cId="588338891" sldId="388"/>
        </pc:sldMkLst>
      </pc:sldChg>
      <pc:sldChg chg="del">
        <pc:chgData name="Jonathan Hudson" userId="f8f8b515-48f0-425a-9b2c-7a1cb9f57f80" providerId="ADAL" clId="{1AE1F064-8060-4BAB-8C3E-82DA1D2F4B70}" dt="2021-04-30T17:04:54.099" v="23"/>
        <pc:sldMkLst>
          <pc:docMk/>
          <pc:sldMk cId="133331972" sldId="462"/>
        </pc:sldMkLst>
      </pc:sldChg>
      <pc:sldChg chg="del">
        <pc:chgData name="Jonathan Hudson" userId="f8f8b515-48f0-425a-9b2c-7a1cb9f57f80" providerId="ADAL" clId="{1AE1F064-8060-4BAB-8C3E-82DA1D2F4B70}" dt="2021-04-30T17:04:54.099" v="23"/>
        <pc:sldMkLst>
          <pc:docMk/>
          <pc:sldMk cId="3017767557" sldId="463"/>
        </pc:sldMkLst>
      </pc:sldChg>
      <pc:sldChg chg="del">
        <pc:chgData name="Jonathan Hudson" userId="f8f8b515-48f0-425a-9b2c-7a1cb9f57f80" providerId="ADAL" clId="{1AE1F064-8060-4BAB-8C3E-82DA1D2F4B70}" dt="2021-04-30T17:04:54.099" v="23"/>
        <pc:sldMkLst>
          <pc:docMk/>
          <pc:sldMk cId="2959831849" sldId="464"/>
        </pc:sldMkLst>
      </pc:sldChg>
      <pc:sldChg chg="del">
        <pc:chgData name="Jonathan Hudson" userId="f8f8b515-48f0-425a-9b2c-7a1cb9f57f80" providerId="ADAL" clId="{1AE1F064-8060-4BAB-8C3E-82DA1D2F4B70}" dt="2021-04-30T17:04:54.099" v="23"/>
        <pc:sldMkLst>
          <pc:docMk/>
          <pc:sldMk cId="1764710408" sldId="466"/>
        </pc:sldMkLst>
      </pc:sldChg>
      <pc:sldChg chg="del">
        <pc:chgData name="Jonathan Hudson" userId="f8f8b515-48f0-425a-9b2c-7a1cb9f57f80" providerId="ADAL" clId="{1AE1F064-8060-4BAB-8C3E-82DA1D2F4B70}" dt="2021-04-30T17:04:54.099" v="23"/>
        <pc:sldMkLst>
          <pc:docMk/>
          <pc:sldMk cId="195328088" sldId="474"/>
        </pc:sldMkLst>
      </pc:sldChg>
      <pc:sldChg chg="del">
        <pc:chgData name="Jonathan Hudson" userId="f8f8b515-48f0-425a-9b2c-7a1cb9f57f80" providerId="ADAL" clId="{1AE1F064-8060-4BAB-8C3E-82DA1D2F4B70}" dt="2021-04-30T17:04:15.108" v="13" actId="47"/>
        <pc:sldMkLst>
          <pc:docMk/>
          <pc:sldMk cId="436513646" sldId="704"/>
        </pc:sldMkLst>
      </pc:sldChg>
      <pc:sldChg chg="del">
        <pc:chgData name="Jonathan Hudson" userId="f8f8b515-48f0-425a-9b2c-7a1cb9f57f80" providerId="ADAL" clId="{1AE1F064-8060-4BAB-8C3E-82DA1D2F4B70}" dt="2021-04-30T17:04:15.108" v="13" actId="47"/>
        <pc:sldMkLst>
          <pc:docMk/>
          <pc:sldMk cId="3730378639" sldId="710"/>
        </pc:sldMkLst>
      </pc:sldChg>
      <pc:sldChg chg="del">
        <pc:chgData name="Jonathan Hudson" userId="f8f8b515-48f0-425a-9b2c-7a1cb9f57f80" providerId="ADAL" clId="{1AE1F064-8060-4BAB-8C3E-82DA1D2F4B70}" dt="2021-04-30T17:04:15.108" v="13" actId="47"/>
        <pc:sldMkLst>
          <pc:docMk/>
          <pc:sldMk cId="1498253270" sldId="711"/>
        </pc:sldMkLst>
      </pc:sldChg>
      <pc:sldChg chg="del">
        <pc:chgData name="Jonathan Hudson" userId="f8f8b515-48f0-425a-9b2c-7a1cb9f57f80" providerId="ADAL" clId="{1AE1F064-8060-4BAB-8C3E-82DA1D2F4B70}" dt="2021-04-30T17:04:15.108" v="13" actId="47"/>
        <pc:sldMkLst>
          <pc:docMk/>
          <pc:sldMk cId="3435403722" sldId="724"/>
        </pc:sldMkLst>
      </pc:sldChg>
      <pc:sldChg chg="del">
        <pc:chgData name="Jonathan Hudson" userId="f8f8b515-48f0-425a-9b2c-7a1cb9f57f80" providerId="ADAL" clId="{1AE1F064-8060-4BAB-8C3E-82DA1D2F4B70}" dt="2021-04-30T17:04:15.108" v="13" actId="47"/>
        <pc:sldMkLst>
          <pc:docMk/>
          <pc:sldMk cId="1606778805" sldId="747"/>
        </pc:sldMkLst>
      </pc:sldChg>
      <pc:sldChg chg="del">
        <pc:chgData name="Jonathan Hudson" userId="f8f8b515-48f0-425a-9b2c-7a1cb9f57f80" providerId="ADAL" clId="{1AE1F064-8060-4BAB-8C3E-82DA1D2F4B70}" dt="2021-04-30T17:04:15.108" v="13" actId="47"/>
        <pc:sldMkLst>
          <pc:docMk/>
          <pc:sldMk cId="1933949237" sldId="748"/>
        </pc:sldMkLst>
      </pc:sldChg>
      <pc:sldChg chg="del">
        <pc:chgData name="Jonathan Hudson" userId="f8f8b515-48f0-425a-9b2c-7a1cb9f57f80" providerId="ADAL" clId="{1AE1F064-8060-4BAB-8C3E-82DA1D2F4B70}" dt="2021-04-30T17:04:15.108" v="13" actId="47"/>
        <pc:sldMkLst>
          <pc:docMk/>
          <pc:sldMk cId="0" sldId="750"/>
        </pc:sldMkLst>
      </pc:sldChg>
      <pc:sldChg chg="del">
        <pc:chgData name="Jonathan Hudson" userId="f8f8b515-48f0-425a-9b2c-7a1cb9f57f80" providerId="ADAL" clId="{1AE1F064-8060-4BAB-8C3E-82DA1D2F4B70}" dt="2021-04-30T17:04:15.108" v="13" actId="47"/>
        <pc:sldMkLst>
          <pc:docMk/>
          <pc:sldMk cId="2958558570" sldId="752"/>
        </pc:sldMkLst>
      </pc:sldChg>
      <pc:sldChg chg="del">
        <pc:chgData name="Jonathan Hudson" userId="f8f8b515-48f0-425a-9b2c-7a1cb9f57f80" providerId="ADAL" clId="{1AE1F064-8060-4BAB-8C3E-82DA1D2F4B70}" dt="2021-04-30T17:04:15.108" v="13" actId="47"/>
        <pc:sldMkLst>
          <pc:docMk/>
          <pc:sldMk cId="2101498853" sldId="753"/>
        </pc:sldMkLst>
      </pc:sldChg>
      <pc:sldChg chg="del">
        <pc:chgData name="Jonathan Hudson" userId="f8f8b515-48f0-425a-9b2c-7a1cb9f57f80" providerId="ADAL" clId="{1AE1F064-8060-4BAB-8C3E-82DA1D2F4B70}" dt="2021-04-30T17:04:15.108" v="13" actId="47"/>
        <pc:sldMkLst>
          <pc:docMk/>
          <pc:sldMk cId="3246028696" sldId="754"/>
        </pc:sldMkLst>
      </pc:sldChg>
      <pc:sldChg chg="del">
        <pc:chgData name="Jonathan Hudson" userId="f8f8b515-48f0-425a-9b2c-7a1cb9f57f80" providerId="ADAL" clId="{1AE1F064-8060-4BAB-8C3E-82DA1D2F4B70}" dt="2021-04-30T17:04:15.108" v="13" actId="47"/>
        <pc:sldMkLst>
          <pc:docMk/>
          <pc:sldMk cId="1796316508" sldId="755"/>
        </pc:sldMkLst>
      </pc:sldChg>
      <pc:sldChg chg="del">
        <pc:chgData name="Jonathan Hudson" userId="f8f8b515-48f0-425a-9b2c-7a1cb9f57f80" providerId="ADAL" clId="{1AE1F064-8060-4BAB-8C3E-82DA1D2F4B70}" dt="2021-04-30T17:04:15.108" v="13" actId="47"/>
        <pc:sldMkLst>
          <pc:docMk/>
          <pc:sldMk cId="3228867225" sldId="756"/>
        </pc:sldMkLst>
      </pc:sldChg>
      <pc:sldChg chg="del">
        <pc:chgData name="Jonathan Hudson" userId="f8f8b515-48f0-425a-9b2c-7a1cb9f57f80" providerId="ADAL" clId="{1AE1F064-8060-4BAB-8C3E-82DA1D2F4B70}" dt="2021-04-30T17:04:15.108" v="13" actId="47"/>
        <pc:sldMkLst>
          <pc:docMk/>
          <pc:sldMk cId="1757913896" sldId="757"/>
        </pc:sldMkLst>
      </pc:sldChg>
      <pc:sldChg chg="del">
        <pc:chgData name="Jonathan Hudson" userId="f8f8b515-48f0-425a-9b2c-7a1cb9f57f80" providerId="ADAL" clId="{1AE1F064-8060-4BAB-8C3E-82DA1D2F4B70}" dt="2021-04-30T17:04:15.108" v="13" actId="47"/>
        <pc:sldMkLst>
          <pc:docMk/>
          <pc:sldMk cId="1122635589" sldId="758"/>
        </pc:sldMkLst>
      </pc:sldChg>
      <pc:sldChg chg="del">
        <pc:chgData name="Jonathan Hudson" userId="f8f8b515-48f0-425a-9b2c-7a1cb9f57f80" providerId="ADAL" clId="{1AE1F064-8060-4BAB-8C3E-82DA1D2F4B70}" dt="2021-04-30T17:04:15.108" v="13" actId="47"/>
        <pc:sldMkLst>
          <pc:docMk/>
          <pc:sldMk cId="3459392020" sldId="759"/>
        </pc:sldMkLst>
      </pc:sldChg>
      <pc:sldChg chg="del">
        <pc:chgData name="Jonathan Hudson" userId="f8f8b515-48f0-425a-9b2c-7a1cb9f57f80" providerId="ADAL" clId="{1AE1F064-8060-4BAB-8C3E-82DA1D2F4B70}" dt="2021-04-30T17:04:15.108" v="13" actId="47"/>
        <pc:sldMkLst>
          <pc:docMk/>
          <pc:sldMk cId="0" sldId="760"/>
        </pc:sldMkLst>
      </pc:sldChg>
      <pc:sldChg chg="add del">
        <pc:chgData name="Jonathan Hudson" userId="f8f8b515-48f0-425a-9b2c-7a1cb9f57f80" providerId="ADAL" clId="{1AE1F064-8060-4BAB-8C3E-82DA1D2F4B70}" dt="2021-04-30T17:05:00.615" v="34"/>
        <pc:sldMkLst>
          <pc:docMk/>
          <pc:sldMk cId="453331823" sldId="774"/>
        </pc:sldMkLst>
      </pc:sldChg>
      <pc:sldChg chg="add del">
        <pc:chgData name="Jonathan Hudson" userId="f8f8b515-48f0-425a-9b2c-7a1cb9f57f80" providerId="ADAL" clId="{1AE1F064-8060-4BAB-8C3E-82DA1D2F4B70}" dt="2021-04-30T17:05:00.615" v="34"/>
        <pc:sldMkLst>
          <pc:docMk/>
          <pc:sldMk cId="4051135242" sldId="775"/>
        </pc:sldMkLst>
      </pc:sldChg>
      <pc:sldChg chg="add del">
        <pc:chgData name="Jonathan Hudson" userId="f8f8b515-48f0-425a-9b2c-7a1cb9f57f80" providerId="ADAL" clId="{1AE1F064-8060-4BAB-8C3E-82DA1D2F4B70}" dt="2021-04-30T17:05:00.615" v="34"/>
        <pc:sldMkLst>
          <pc:docMk/>
          <pc:sldMk cId="3566937346" sldId="776"/>
        </pc:sldMkLst>
      </pc:sldChg>
      <pc:sldChg chg="add del ord setBg">
        <pc:chgData name="Jonathan Hudson" userId="f8f8b515-48f0-425a-9b2c-7a1cb9f57f80" providerId="ADAL" clId="{1AE1F064-8060-4BAB-8C3E-82DA1D2F4B70}" dt="2021-04-30T17:22:40.100" v="1394"/>
        <pc:sldMkLst>
          <pc:docMk/>
          <pc:sldMk cId="264012970" sldId="777"/>
        </pc:sldMkLst>
      </pc:sldChg>
      <pc:sldChg chg="modSp add del mod">
        <pc:chgData name="Jonathan Hudson" userId="f8f8b515-48f0-425a-9b2c-7a1cb9f57f80" providerId="ADAL" clId="{1AE1F064-8060-4BAB-8C3E-82DA1D2F4B70}" dt="2021-04-30T17:25:17.183" v="1646" actId="20577"/>
        <pc:sldMkLst>
          <pc:docMk/>
          <pc:sldMk cId="649459742" sldId="778"/>
        </pc:sldMkLst>
        <pc:spChg chg="mod">
          <ac:chgData name="Jonathan Hudson" userId="f8f8b515-48f0-425a-9b2c-7a1cb9f57f80" providerId="ADAL" clId="{1AE1F064-8060-4BAB-8C3E-82DA1D2F4B70}" dt="2021-04-30T17:25:17.183" v="1646" actId="20577"/>
          <ac:spMkLst>
            <pc:docMk/>
            <pc:sldMk cId="649459742" sldId="778"/>
            <ac:spMk id="2" creationId="{00000000-0000-0000-0000-000000000000}"/>
          </ac:spMkLst>
        </pc:spChg>
      </pc:sldChg>
      <pc:sldChg chg="del">
        <pc:chgData name="Jonathan Hudson" userId="f8f8b515-48f0-425a-9b2c-7a1cb9f57f80" providerId="ADAL" clId="{1AE1F064-8060-4BAB-8C3E-82DA1D2F4B70}" dt="2021-04-30T17:04:54.099" v="23"/>
        <pc:sldMkLst>
          <pc:docMk/>
          <pc:sldMk cId="429762001" sldId="779"/>
        </pc:sldMkLst>
      </pc:sldChg>
      <pc:sldChg chg="modSp add del mod setBg">
        <pc:chgData name="Jonathan Hudson" userId="f8f8b515-48f0-425a-9b2c-7a1cb9f57f80" providerId="ADAL" clId="{1AE1F064-8060-4BAB-8C3E-82DA1D2F4B70}" dt="2021-04-30T17:07:27.379" v="76" actId="20577"/>
        <pc:sldMkLst>
          <pc:docMk/>
          <pc:sldMk cId="2820133970" sldId="779"/>
        </pc:sldMkLst>
        <pc:spChg chg="mod">
          <ac:chgData name="Jonathan Hudson" userId="f8f8b515-48f0-425a-9b2c-7a1cb9f57f80" providerId="ADAL" clId="{1AE1F064-8060-4BAB-8C3E-82DA1D2F4B70}" dt="2021-04-30T17:07:27.379" v="76" actId="20577"/>
          <ac:spMkLst>
            <pc:docMk/>
            <pc:sldMk cId="2820133970" sldId="779"/>
            <ac:spMk id="15" creationId="{A45329DE-62FC-40A9-AE4A-8FEAE438F717}"/>
          </ac:spMkLst>
        </pc:spChg>
      </pc:sldChg>
      <pc:sldChg chg="del">
        <pc:chgData name="Jonathan Hudson" userId="f8f8b515-48f0-425a-9b2c-7a1cb9f57f80" providerId="ADAL" clId="{1AE1F064-8060-4BAB-8C3E-82DA1D2F4B70}" dt="2021-04-30T17:04:54.099" v="23"/>
        <pc:sldMkLst>
          <pc:docMk/>
          <pc:sldMk cId="442453597" sldId="780"/>
        </pc:sldMkLst>
      </pc:sldChg>
      <pc:sldChg chg="add del">
        <pc:chgData name="Jonathan Hudson" userId="f8f8b515-48f0-425a-9b2c-7a1cb9f57f80" providerId="ADAL" clId="{1AE1F064-8060-4BAB-8C3E-82DA1D2F4B70}" dt="2021-04-30T17:05:00.615" v="34"/>
        <pc:sldMkLst>
          <pc:docMk/>
          <pc:sldMk cId="3248034021" sldId="780"/>
        </pc:sldMkLst>
      </pc:sldChg>
      <pc:sldChg chg="modSp add del mod">
        <pc:chgData name="Jonathan Hudson" userId="f8f8b515-48f0-425a-9b2c-7a1cb9f57f80" providerId="ADAL" clId="{1AE1F064-8060-4BAB-8C3E-82DA1D2F4B70}" dt="2021-04-30T17:17:11.672" v="979" actId="20577"/>
        <pc:sldMkLst>
          <pc:docMk/>
          <pc:sldMk cId="1131290216" sldId="781"/>
        </pc:sldMkLst>
        <pc:spChg chg="mod">
          <ac:chgData name="Jonathan Hudson" userId="f8f8b515-48f0-425a-9b2c-7a1cb9f57f80" providerId="ADAL" clId="{1AE1F064-8060-4BAB-8C3E-82DA1D2F4B70}" dt="2021-04-30T17:17:11.672" v="979" actId="20577"/>
          <ac:spMkLst>
            <pc:docMk/>
            <pc:sldMk cId="1131290216" sldId="781"/>
            <ac:spMk id="3" creationId="{00000000-0000-0000-0000-000000000000}"/>
          </ac:spMkLst>
        </pc:spChg>
      </pc:sldChg>
      <pc:sldChg chg="del">
        <pc:chgData name="Jonathan Hudson" userId="f8f8b515-48f0-425a-9b2c-7a1cb9f57f80" providerId="ADAL" clId="{1AE1F064-8060-4BAB-8C3E-82DA1D2F4B70}" dt="2021-04-30T17:04:54.099" v="23"/>
        <pc:sldMkLst>
          <pc:docMk/>
          <pc:sldMk cId="1518657710" sldId="781"/>
        </pc:sldMkLst>
      </pc:sldChg>
      <pc:sldChg chg="add del">
        <pc:chgData name="Jonathan Hudson" userId="f8f8b515-48f0-425a-9b2c-7a1cb9f57f80" providerId="ADAL" clId="{1AE1F064-8060-4BAB-8C3E-82DA1D2F4B70}" dt="2021-04-30T17:05:00.615" v="34"/>
        <pc:sldMkLst>
          <pc:docMk/>
          <pc:sldMk cId="2643458775" sldId="782"/>
        </pc:sldMkLst>
      </pc:sldChg>
      <pc:sldChg chg="add del">
        <pc:chgData name="Jonathan Hudson" userId="f8f8b515-48f0-425a-9b2c-7a1cb9f57f80" providerId="ADAL" clId="{1AE1F064-8060-4BAB-8C3E-82DA1D2F4B70}" dt="2021-04-30T17:05:00.615" v="34"/>
        <pc:sldMkLst>
          <pc:docMk/>
          <pc:sldMk cId="4187445107" sldId="783"/>
        </pc:sldMkLst>
      </pc:sldChg>
      <pc:sldChg chg="add del">
        <pc:chgData name="Jonathan Hudson" userId="f8f8b515-48f0-425a-9b2c-7a1cb9f57f80" providerId="ADAL" clId="{1AE1F064-8060-4BAB-8C3E-82DA1D2F4B70}" dt="2021-04-30T17:06:18.584" v="45"/>
        <pc:sldMkLst>
          <pc:docMk/>
          <pc:sldMk cId="3372289401" sldId="784"/>
        </pc:sldMkLst>
        <pc:spChg chg="add mod">
          <ac:chgData name="Jonathan Hudson" userId="f8f8b515-48f0-425a-9b2c-7a1cb9f57f80" providerId="ADAL" clId="{1AE1F064-8060-4BAB-8C3E-82DA1D2F4B70}" dt="2021-04-30T17:07:20.271" v="66" actId="20577"/>
          <ac:spMkLst>
            <pc:docMk/>
            <pc:sldMk cId="3372289401" sldId="784"/>
            <ac:spMk id="5" creationId="{95D5C7BD-2300-4E1F-A4D3-CDA54338BAC1}"/>
          </ac:spMkLst>
        </pc:spChg>
        <pc:spChg chg="del">
          <ac:chgData name="Jonathan Hudson" userId="f8f8b515-48f0-425a-9b2c-7a1cb9f57f80" providerId="ADAL" clId="{1AE1F064-8060-4BAB-8C3E-82DA1D2F4B70}" dt="2021-04-30T17:06:22.471" v="47" actId="478"/>
          <ac:spMkLst>
            <pc:docMk/>
            <pc:sldMk cId="3372289401" sldId="784"/>
            <ac:spMk id="15" creationId="{A45329DE-62FC-40A9-AE4A-8FEAE438F717}"/>
          </ac:spMkLst>
        </pc:spChg>
        <pc:picChg chg="add mod">
          <ac:chgData name="Jonathan Hudson" userId="f8f8b515-48f0-425a-9b2c-7a1cb9f57f80" providerId="ADAL" clId="{1AE1F064-8060-4BAB-8C3E-82DA1D2F4B70}" dt="2021-04-30T17:07:12.319" v="55" actId="962"/>
          <ac:picMkLst>
            <pc:docMk/>
            <pc:sldMk cId="3372289401" sldId="784"/>
            <ac:picMk id="3" creationId="{4E13D40A-36B2-4195-A53E-B4D0BEFCA30C}"/>
          </ac:picMkLst>
        </pc:picChg>
        <pc:picChg chg="del">
          <ac:chgData name="Jonathan Hudson" userId="f8f8b515-48f0-425a-9b2c-7a1cb9f57f80" providerId="ADAL" clId="{1AE1F064-8060-4BAB-8C3E-82DA1D2F4B70}" dt="2021-04-30T17:06:22.471" v="47" actId="478"/>
          <ac:picMkLst>
            <pc:docMk/>
            <pc:sldMk cId="3372289401" sldId="784"/>
            <ac:picMk id="14" creationId="{A8828D9E-5A83-447C-90E8-9F9D36A5330C}"/>
          </ac:picMkLst>
        </pc:picChg>
      </pc:sldChg>
      <pc:sldChg chg="addSp delSp modSp add mod">
        <pc:chgData name="Jonathan Hudson" userId="f8f8b515-48f0-425a-9b2c-7a1cb9f57f80" providerId="ADAL" clId="{1AE1F064-8060-4BAB-8C3E-82DA1D2F4B70}" dt="2021-04-30T17:12:39.549" v="642" actId="113"/>
        <pc:sldMkLst>
          <pc:docMk/>
          <pc:sldMk cId="1000642106" sldId="785"/>
        </pc:sldMkLst>
        <pc:spChg chg="mod">
          <ac:chgData name="Jonathan Hudson" userId="f8f8b515-48f0-425a-9b2c-7a1cb9f57f80" providerId="ADAL" clId="{1AE1F064-8060-4BAB-8C3E-82DA1D2F4B70}" dt="2021-04-30T17:09:19.079" v="161" actId="20577"/>
          <ac:spMkLst>
            <pc:docMk/>
            <pc:sldMk cId="1000642106" sldId="785"/>
            <ac:spMk id="2" creationId="{00000000-0000-0000-0000-000000000000}"/>
          </ac:spMkLst>
        </pc:spChg>
        <pc:spChg chg="mod">
          <ac:chgData name="Jonathan Hudson" userId="f8f8b515-48f0-425a-9b2c-7a1cb9f57f80" providerId="ADAL" clId="{1AE1F064-8060-4BAB-8C3E-82DA1D2F4B70}" dt="2021-04-30T17:12:39.549" v="642" actId="113"/>
          <ac:spMkLst>
            <pc:docMk/>
            <pc:sldMk cId="1000642106" sldId="785"/>
            <ac:spMk id="3" creationId="{00000000-0000-0000-0000-000000000000}"/>
          </ac:spMkLst>
        </pc:spChg>
        <pc:spChg chg="add del">
          <ac:chgData name="Jonathan Hudson" userId="f8f8b515-48f0-425a-9b2c-7a1cb9f57f80" providerId="ADAL" clId="{1AE1F064-8060-4BAB-8C3E-82DA1D2F4B70}" dt="2021-04-30T17:10:12.381" v="256" actId="22"/>
          <ac:spMkLst>
            <pc:docMk/>
            <pc:sldMk cId="1000642106" sldId="785"/>
            <ac:spMk id="5" creationId="{4BD40747-FCA4-4C2E-ABEF-D4E6566F1D38}"/>
          </ac:spMkLst>
        </pc:spChg>
        <pc:spChg chg="add mod">
          <ac:chgData name="Jonathan Hudson" userId="f8f8b515-48f0-425a-9b2c-7a1cb9f57f80" providerId="ADAL" clId="{1AE1F064-8060-4BAB-8C3E-82DA1D2F4B70}" dt="2021-04-30T17:12:25.124" v="637" actId="113"/>
          <ac:spMkLst>
            <pc:docMk/>
            <pc:sldMk cId="1000642106" sldId="785"/>
            <ac:spMk id="6" creationId="{24A46ED6-DA5F-4732-9DC6-A70C8C740BB2}"/>
          </ac:spMkLst>
        </pc:spChg>
      </pc:sldChg>
      <pc:sldChg chg="add del">
        <pc:chgData name="Jonathan Hudson" userId="f8f8b515-48f0-425a-9b2c-7a1cb9f57f80" providerId="ADAL" clId="{1AE1F064-8060-4BAB-8C3E-82DA1D2F4B70}" dt="2021-04-30T17:06:18.584" v="45"/>
        <pc:sldMkLst>
          <pc:docMk/>
          <pc:sldMk cId="2656954170" sldId="785"/>
        </pc:sldMkLst>
      </pc:sldChg>
      <pc:sldChg chg="add del setBg">
        <pc:chgData name="Jonathan Hudson" userId="f8f8b515-48f0-425a-9b2c-7a1cb9f57f80" providerId="ADAL" clId="{1AE1F064-8060-4BAB-8C3E-82DA1D2F4B70}" dt="2021-04-30T17:06:18.584" v="45"/>
        <pc:sldMkLst>
          <pc:docMk/>
          <pc:sldMk cId="1753185896" sldId="786"/>
        </pc:sldMkLst>
      </pc:sldChg>
      <pc:sldChg chg="addSp modSp add mod">
        <pc:chgData name="Jonathan Hudson" userId="f8f8b515-48f0-425a-9b2c-7a1cb9f57f80" providerId="ADAL" clId="{1AE1F064-8060-4BAB-8C3E-82DA1D2F4B70}" dt="2021-04-30T17:15:58.111" v="874" actId="1076"/>
        <pc:sldMkLst>
          <pc:docMk/>
          <pc:sldMk cId="2135761984" sldId="786"/>
        </pc:sldMkLst>
        <pc:spChg chg="add mod">
          <ac:chgData name="Jonathan Hudson" userId="f8f8b515-48f0-425a-9b2c-7a1cb9f57f80" providerId="ADAL" clId="{1AE1F064-8060-4BAB-8C3E-82DA1D2F4B70}" dt="2021-04-30T17:15:58.111" v="874" actId="1076"/>
          <ac:spMkLst>
            <pc:docMk/>
            <pc:sldMk cId="2135761984" sldId="786"/>
            <ac:spMk id="7" creationId="{0E6B93AF-3585-40FE-8B33-2C8BECC3D5BA}"/>
          </ac:spMkLst>
        </pc:spChg>
        <pc:cxnChg chg="add mod">
          <ac:chgData name="Jonathan Hudson" userId="f8f8b515-48f0-425a-9b2c-7a1cb9f57f80" providerId="ADAL" clId="{1AE1F064-8060-4BAB-8C3E-82DA1D2F4B70}" dt="2021-04-30T17:14:06.493" v="646" actId="1582"/>
          <ac:cxnSpMkLst>
            <pc:docMk/>
            <pc:sldMk cId="2135761984" sldId="786"/>
            <ac:cxnSpMk id="5" creationId="{A74CC19E-DED7-4ED5-B12F-40A3D2B501FD}"/>
          </ac:cxnSpMkLst>
        </pc:cxnChg>
      </pc:sldChg>
      <pc:sldChg chg="del">
        <pc:chgData name="Jonathan Hudson" userId="f8f8b515-48f0-425a-9b2c-7a1cb9f57f80" providerId="ADAL" clId="{1AE1F064-8060-4BAB-8C3E-82DA1D2F4B70}" dt="2021-04-30T17:04:54.099" v="23"/>
        <pc:sldMkLst>
          <pc:docMk/>
          <pc:sldMk cId="1707280566" sldId="787"/>
        </pc:sldMkLst>
      </pc:sldChg>
      <pc:sldChg chg="addSp delSp add del setBg delDesignElem">
        <pc:chgData name="Jonathan Hudson" userId="f8f8b515-48f0-425a-9b2c-7a1cb9f57f80" providerId="ADAL" clId="{1AE1F064-8060-4BAB-8C3E-82DA1D2F4B70}" dt="2021-04-30T17:06:18.584" v="45"/>
        <pc:sldMkLst>
          <pc:docMk/>
          <pc:sldMk cId="424537494" sldId="788"/>
        </pc:sldMkLst>
        <pc:spChg chg="add del">
          <ac:chgData name="Jonathan Hudson" userId="f8f8b515-48f0-425a-9b2c-7a1cb9f57f80" providerId="ADAL" clId="{1AE1F064-8060-4BAB-8C3E-82DA1D2F4B70}" dt="2021-04-30T17:06:18.584" v="45"/>
          <ac:spMkLst>
            <pc:docMk/>
            <pc:sldMk cId="424537494" sldId="788"/>
            <ac:spMk id="10" creationId="{3A5B4632-C963-4296-86F0-79AA9EA5AE98}"/>
          </ac:spMkLst>
        </pc:spChg>
      </pc:sldChg>
      <pc:sldChg chg="del">
        <pc:chgData name="Jonathan Hudson" userId="f8f8b515-48f0-425a-9b2c-7a1cb9f57f80" providerId="ADAL" clId="{1AE1F064-8060-4BAB-8C3E-82DA1D2F4B70}" dt="2021-04-30T17:04:54.099" v="23"/>
        <pc:sldMkLst>
          <pc:docMk/>
          <pc:sldMk cId="2718311832" sldId="789"/>
        </pc:sldMkLst>
        <pc:spChg chg="add del">
          <ac:chgData name="Jonathan Hudson" userId="f8f8b515-48f0-425a-9b2c-7a1cb9f57f80" providerId="ADAL" clId="{1AE1F064-8060-4BAB-8C3E-82DA1D2F4B70}" dt="2021-04-30T17:06:18.584" v="45"/>
          <ac:spMkLst>
            <pc:docMk/>
            <pc:sldMk cId="2718311832" sldId="789"/>
            <ac:spMk id="10" creationId="{07E773EB-1EC1-4E49-9DE2-E6F460497242}"/>
          </ac:spMkLst>
        </pc:spChg>
      </pc:sldChg>
      <pc:sldChg chg="del">
        <pc:chgData name="Jonathan Hudson" userId="f8f8b515-48f0-425a-9b2c-7a1cb9f57f80" providerId="ADAL" clId="{1AE1F064-8060-4BAB-8C3E-82DA1D2F4B70}" dt="2021-04-30T17:04:54.099" v="23"/>
        <pc:sldMkLst>
          <pc:docMk/>
          <pc:sldMk cId="2353853543" sldId="790"/>
        </pc:sldMkLst>
      </pc:sldChg>
      <pc:sldChg chg="addSp delSp add del setBg delDesignElem">
        <pc:chgData name="Jonathan Hudson" userId="f8f8b515-48f0-425a-9b2c-7a1cb9f57f80" providerId="ADAL" clId="{1AE1F064-8060-4BAB-8C3E-82DA1D2F4B70}" dt="2021-04-30T17:06:18.584" v="45"/>
        <pc:sldMkLst>
          <pc:docMk/>
          <pc:sldMk cId="4177850077" sldId="791"/>
        </pc:sldMkLst>
        <pc:spChg chg="add del">
          <ac:chgData name="Jonathan Hudson" userId="f8f8b515-48f0-425a-9b2c-7a1cb9f57f80" providerId="ADAL" clId="{1AE1F064-8060-4BAB-8C3E-82DA1D2F4B70}" dt="2021-04-30T17:06:18.584" v="45"/>
          <ac:spMkLst>
            <pc:docMk/>
            <pc:sldMk cId="4177850077" sldId="791"/>
            <ac:spMk id="14" creationId="{1707FC24-6981-43D9-B525-C7832BA22463}"/>
          </ac:spMkLst>
        </pc:spChg>
      </pc:sldChg>
      <pc:sldChg chg="addSp delSp add del setBg delDesignElem">
        <pc:chgData name="Jonathan Hudson" userId="f8f8b515-48f0-425a-9b2c-7a1cb9f57f80" providerId="ADAL" clId="{1AE1F064-8060-4BAB-8C3E-82DA1D2F4B70}" dt="2021-04-30T17:06:18.584" v="45"/>
        <pc:sldMkLst>
          <pc:docMk/>
          <pc:sldMk cId="744238716" sldId="792"/>
        </pc:sldMkLst>
        <pc:spChg chg="add del">
          <ac:chgData name="Jonathan Hudson" userId="f8f8b515-48f0-425a-9b2c-7a1cb9f57f80" providerId="ADAL" clId="{1AE1F064-8060-4BAB-8C3E-82DA1D2F4B70}" dt="2021-04-30T17:06:18.584" v="45"/>
          <ac:spMkLst>
            <pc:docMk/>
            <pc:sldMk cId="744238716" sldId="792"/>
            <ac:spMk id="74" creationId="{6F79B0DD-2C63-4EE5-804F-B8E391FC1E45}"/>
          </ac:spMkLst>
        </pc:spChg>
        <pc:spChg chg="add del">
          <ac:chgData name="Jonathan Hudson" userId="f8f8b515-48f0-425a-9b2c-7a1cb9f57f80" providerId="ADAL" clId="{1AE1F064-8060-4BAB-8C3E-82DA1D2F4B70}" dt="2021-04-30T17:06:18.584" v="45"/>
          <ac:spMkLst>
            <pc:docMk/>
            <pc:sldMk cId="744238716" sldId="792"/>
            <ac:spMk id="76" creationId="{627DB8AB-CD55-4C8F-9043-52652B89231A}"/>
          </ac:spMkLst>
        </pc:spChg>
        <pc:spChg chg="add del">
          <ac:chgData name="Jonathan Hudson" userId="f8f8b515-48f0-425a-9b2c-7a1cb9f57f80" providerId="ADAL" clId="{1AE1F064-8060-4BAB-8C3E-82DA1D2F4B70}" dt="2021-04-30T17:06:18.584" v="45"/>
          <ac:spMkLst>
            <pc:docMk/>
            <pc:sldMk cId="744238716" sldId="792"/>
            <ac:spMk id="78" creationId="{53059C5A-91CB-4024-9B4E-20082E25C70B}"/>
          </ac:spMkLst>
        </pc:spChg>
        <pc:spChg chg="add del">
          <ac:chgData name="Jonathan Hudson" userId="f8f8b515-48f0-425a-9b2c-7a1cb9f57f80" providerId="ADAL" clId="{1AE1F064-8060-4BAB-8C3E-82DA1D2F4B70}" dt="2021-04-30T17:06:18.584" v="45"/>
          <ac:spMkLst>
            <pc:docMk/>
            <pc:sldMk cId="744238716" sldId="792"/>
            <ac:spMk id="80" creationId="{184884BF-A898-4EFF-9504-E13EBE3FF62E}"/>
          </ac:spMkLst>
        </pc:spChg>
        <pc:spChg chg="add del">
          <ac:chgData name="Jonathan Hudson" userId="f8f8b515-48f0-425a-9b2c-7a1cb9f57f80" providerId="ADAL" clId="{1AE1F064-8060-4BAB-8C3E-82DA1D2F4B70}" dt="2021-04-30T17:06:18.584" v="45"/>
          <ac:spMkLst>
            <pc:docMk/>
            <pc:sldMk cId="744238716" sldId="792"/>
            <ac:spMk id="82" creationId="{7B32D337-FDA6-4468-ADB1-7038E5FC0BA9}"/>
          </ac:spMkLst>
        </pc:spChg>
      </pc:sldChg>
      <pc:sldChg chg="del">
        <pc:chgData name="Jonathan Hudson" userId="f8f8b515-48f0-425a-9b2c-7a1cb9f57f80" providerId="ADAL" clId="{1AE1F064-8060-4BAB-8C3E-82DA1D2F4B70}" dt="2021-04-30T17:04:54.099" v="23"/>
        <pc:sldMkLst>
          <pc:docMk/>
          <pc:sldMk cId="2889808397" sldId="793"/>
        </pc:sldMkLst>
      </pc:sldChg>
      <pc:sldChg chg="add del">
        <pc:chgData name="Jonathan Hudson" userId="f8f8b515-48f0-425a-9b2c-7a1cb9f57f80" providerId="ADAL" clId="{1AE1F064-8060-4BAB-8C3E-82DA1D2F4B70}" dt="2021-04-30T17:06:18.584" v="45"/>
        <pc:sldMkLst>
          <pc:docMk/>
          <pc:sldMk cId="4012131057" sldId="794"/>
        </pc:sldMkLst>
      </pc:sldChg>
      <pc:sldChg chg="addSp delSp add del setBg delDesignElem">
        <pc:chgData name="Jonathan Hudson" userId="f8f8b515-48f0-425a-9b2c-7a1cb9f57f80" providerId="ADAL" clId="{1AE1F064-8060-4BAB-8C3E-82DA1D2F4B70}" dt="2021-04-30T17:06:18.584" v="45"/>
        <pc:sldMkLst>
          <pc:docMk/>
          <pc:sldMk cId="1186555623" sldId="795"/>
        </pc:sldMkLst>
        <pc:spChg chg="add del">
          <ac:chgData name="Jonathan Hudson" userId="f8f8b515-48f0-425a-9b2c-7a1cb9f57f80" providerId="ADAL" clId="{1AE1F064-8060-4BAB-8C3E-82DA1D2F4B70}" dt="2021-04-30T17:06:18.584" v="45"/>
          <ac:spMkLst>
            <pc:docMk/>
            <pc:sldMk cId="1186555623" sldId="795"/>
            <ac:spMk id="10" creationId="{AFA67CD3-AB4E-4A7A-BEB8-53C445D8C44E}"/>
          </ac:spMkLst>
        </pc:spChg>
        <pc:spChg chg="add del">
          <ac:chgData name="Jonathan Hudson" userId="f8f8b515-48f0-425a-9b2c-7a1cb9f57f80" providerId="ADAL" clId="{1AE1F064-8060-4BAB-8C3E-82DA1D2F4B70}" dt="2021-04-30T17:06:18.584" v="45"/>
          <ac:spMkLst>
            <pc:docMk/>
            <pc:sldMk cId="1186555623" sldId="795"/>
            <ac:spMk id="14" creationId="{339C8D78-A644-462F-B674-F440635E5353}"/>
          </ac:spMkLst>
        </pc:spChg>
        <pc:picChg chg="add del">
          <ac:chgData name="Jonathan Hudson" userId="f8f8b515-48f0-425a-9b2c-7a1cb9f57f80" providerId="ADAL" clId="{1AE1F064-8060-4BAB-8C3E-82DA1D2F4B70}" dt="2021-04-30T17:06:18.584" v="45"/>
          <ac:picMkLst>
            <pc:docMk/>
            <pc:sldMk cId="1186555623" sldId="795"/>
            <ac:picMk id="12" creationId="{07CF545F-9C2E-4446-97CD-AD92990C2B68}"/>
          </ac:picMkLst>
        </pc:picChg>
      </pc:sldChg>
      <pc:sldChg chg="addSp delSp add del setBg delDesignElem">
        <pc:chgData name="Jonathan Hudson" userId="f8f8b515-48f0-425a-9b2c-7a1cb9f57f80" providerId="ADAL" clId="{1AE1F064-8060-4BAB-8C3E-82DA1D2F4B70}" dt="2021-04-30T17:06:18.584" v="45"/>
        <pc:sldMkLst>
          <pc:docMk/>
          <pc:sldMk cId="1374626924" sldId="796"/>
        </pc:sldMkLst>
        <pc:spChg chg="add del">
          <ac:chgData name="Jonathan Hudson" userId="f8f8b515-48f0-425a-9b2c-7a1cb9f57f80" providerId="ADAL" clId="{1AE1F064-8060-4BAB-8C3E-82DA1D2F4B70}" dt="2021-04-30T17:06:18.584" v="45"/>
          <ac:spMkLst>
            <pc:docMk/>
            <pc:sldMk cId="1374626924" sldId="796"/>
            <ac:spMk id="14" creationId="{472E3A19-F5D5-48FC-BB9C-48C2F68F598B}"/>
          </ac:spMkLst>
        </pc:spChg>
        <pc:spChg chg="add del">
          <ac:chgData name="Jonathan Hudson" userId="f8f8b515-48f0-425a-9b2c-7a1cb9f57f80" providerId="ADAL" clId="{1AE1F064-8060-4BAB-8C3E-82DA1D2F4B70}" dt="2021-04-30T17:06:18.584" v="45"/>
          <ac:spMkLst>
            <pc:docMk/>
            <pc:sldMk cId="1374626924" sldId="796"/>
            <ac:spMk id="16" creationId="{7A62E32F-BB65-43A8-8EB5-92346890E549}"/>
          </ac:spMkLst>
        </pc:spChg>
        <pc:spChg chg="add del">
          <ac:chgData name="Jonathan Hudson" userId="f8f8b515-48f0-425a-9b2c-7a1cb9f57f80" providerId="ADAL" clId="{1AE1F064-8060-4BAB-8C3E-82DA1D2F4B70}" dt="2021-04-30T17:06:18.584" v="45"/>
          <ac:spMkLst>
            <pc:docMk/>
            <pc:sldMk cId="1374626924" sldId="796"/>
            <ac:spMk id="18" creationId="{14E91B64-9FCC-451E-AFB4-A827D6329367}"/>
          </ac:spMkLst>
        </pc:spChg>
        <pc:spChg chg="add del">
          <ac:chgData name="Jonathan Hudson" userId="f8f8b515-48f0-425a-9b2c-7a1cb9f57f80" providerId="ADAL" clId="{1AE1F064-8060-4BAB-8C3E-82DA1D2F4B70}" dt="2021-04-30T17:06:18.584" v="45"/>
          <ac:spMkLst>
            <pc:docMk/>
            <pc:sldMk cId="1374626924" sldId="796"/>
            <ac:spMk id="19" creationId="{827B839B-9ADE-406B-8590-F1CAEDED45A1}"/>
          </ac:spMkLst>
        </pc:spChg>
        <pc:spChg chg="add del">
          <ac:chgData name="Jonathan Hudson" userId="f8f8b515-48f0-425a-9b2c-7a1cb9f57f80" providerId="ADAL" clId="{1AE1F064-8060-4BAB-8C3E-82DA1D2F4B70}" dt="2021-04-30T17:06:18.584" v="45"/>
          <ac:spMkLst>
            <pc:docMk/>
            <pc:sldMk cId="1374626924" sldId="796"/>
            <ac:spMk id="20" creationId="{CFE45BF0-46DB-408C-B5F7-7B11716805D4}"/>
          </ac:spMkLst>
        </pc:spChg>
        <pc:spChg chg="add del">
          <ac:chgData name="Jonathan Hudson" userId="f8f8b515-48f0-425a-9b2c-7a1cb9f57f80" providerId="ADAL" clId="{1AE1F064-8060-4BAB-8C3E-82DA1D2F4B70}" dt="2021-04-30T17:06:18.584" v="45"/>
          <ac:spMkLst>
            <pc:docMk/>
            <pc:sldMk cId="1374626924" sldId="796"/>
            <ac:spMk id="21" creationId="{2AEBC8F2-97B1-41B4-93F1-2D289E197FBA}"/>
          </ac:spMkLst>
        </pc:spChg>
      </pc:sldChg>
      <pc:sldChg chg="add del">
        <pc:chgData name="Jonathan Hudson" userId="f8f8b515-48f0-425a-9b2c-7a1cb9f57f80" providerId="ADAL" clId="{1AE1F064-8060-4BAB-8C3E-82DA1D2F4B70}" dt="2021-04-30T17:06:18.584" v="45"/>
        <pc:sldMkLst>
          <pc:docMk/>
          <pc:sldMk cId="2469195567" sldId="797"/>
        </pc:sldMkLst>
      </pc:sldChg>
      <pc:sldChg chg="add del">
        <pc:chgData name="Jonathan Hudson" userId="f8f8b515-48f0-425a-9b2c-7a1cb9f57f80" providerId="ADAL" clId="{1AE1F064-8060-4BAB-8C3E-82DA1D2F4B70}" dt="2021-04-30T17:06:18.584" v="45"/>
        <pc:sldMkLst>
          <pc:docMk/>
          <pc:sldMk cId="731504178" sldId="798"/>
        </pc:sldMkLst>
      </pc:sldChg>
      <pc:sldChg chg="add del">
        <pc:chgData name="Jonathan Hudson" userId="f8f8b515-48f0-425a-9b2c-7a1cb9f57f80" providerId="ADAL" clId="{1AE1F064-8060-4BAB-8C3E-82DA1D2F4B70}" dt="2021-04-30T17:06:18.584" v="45"/>
        <pc:sldMkLst>
          <pc:docMk/>
          <pc:sldMk cId="1077174138" sldId="799"/>
        </pc:sldMkLst>
      </pc:sldChg>
      <pc:sldChg chg="add del">
        <pc:chgData name="Jonathan Hudson" userId="f8f8b515-48f0-425a-9b2c-7a1cb9f57f80" providerId="ADAL" clId="{1AE1F064-8060-4BAB-8C3E-82DA1D2F4B70}" dt="2021-04-30T17:06:18.584" v="45"/>
        <pc:sldMkLst>
          <pc:docMk/>
          <pc:sldMk cId="4032244440" sldId="800"/>
        </pc:sldMkLst>
      </pc:sldChg>
      <pc:sldChg chg="add del">
        <pc:chgData name="Jonathan Hudson" userId="f8f8b515-48f0-425a-9b2c-7a1cb9f57f80" providerId="ADAL" clId="{1AE1F064-8060-4BAB-8C3E-82DA1D2F4B70}" dt="2021-04-30T17:06:18.584" v="45"/>
        <pc:sldMkLst>
          <pc:docMk/>
          <pc:sldMk cId="3875561953" sldId="801"/>
        </pc:sldMkLst>
      </pc:sldChg>
      <pc:sldChg chg="addSp delSp add del setBg delDesignElem">
        <pc:chgData name="Jonathan Hudson" userId="f8f8b515-48f0-425a-9b2c-7a1cb9f57f80" providerId="ADAL" clId="{1AE1F064-8060-4BAB-8C3E-82DA1D2F4B70}" dt="2021-04-30T17:06:18.584" v="45"/>
        <pc:sldMkLst>
          <pc:docMk/>
          <pc:sldMk cId="628627192" sldId="802"/>
        </pc:sldMkLst>
        <pc:spChg chg="add del">
          <ac:chgData name="Jonathan Hudson" userId="f8f8b515-48f0-425a-9b2c-7a1cb9f57f80" providerId="ADAL" clId="{1AE1F064-8060-4BAB-8C3E-82DA1D2F4B70}" dt="2021-04-30T17:06:18.584" v="45"/>
          <ac:spMkLst>
            <pc:docMk/>
            <pc:sldMk cId="628627192" sldId="802"/>
            <ac:spMk id="10" creationId="{2B566528-1B12-4246-9431-5C2D7D081168}"/>
          </ac:spMkLst>
        </pc:spChg>
        <pc:grpChg chg="add del">
          <ac:chgData name="Jonathan Hudson" userId="f8f8b515-48f0-425a-9b2c-7a1cb9f57f80" providerId="ADAL" clId="{1AE1F064-8060-4BAB-8C3E-82DA1D2F4B70}" dt="2021-04-30T17:06:18.584" v="45"/>
          <ac:grpSpMkLst>
            <pc:docMk/>
            <pc:sldMk cId="628627192" sldId="802"/>
            <ac:grpSpMk id="12" creationId="{5995D10D-E9C9-47DB-AE7E-801FEF38F5C9}"/>
          </ac:grpSpMkLst>
        </pc:grpChg>
        <pc:grpChg chg="add del">
          <ac:chgData name="Jonathan Hudson" userId="f8f8b515-48f0-425a-9b2c-7a1cb9f57f80" providerId="ADAL" clId="{1AE1F064-8060-4BAB-8C3E-82DA1D2F4B70}" dt="2021-04-30T17:06:18.584" v="45"/>
          <ac:grpSpMkLst>
            <pc:docMk/>
            <pc:sldMk cId="628627192" sldId="802"/>
            <ac:grpSpMk id="16" creationId="{828A5161-06F1-46CF-8AD7-844680A59E13}"/>
          </ac:grpSpMkLst>
        </pc:grpChg>
      </pc:sldChg>
      <pc:sldChg chg="add del">
        <pc:chgData name="Jonathan Hudson" userId="f8f8b515-48f0-425a-9b2c-7a1cb9f57f80" providerId="ADAL" clId="{1AE1F064-8060-4BAB-8C3E-82DA1D2F4B70}" dt="2021-04-30T17:06:18.584" v="45"/>
        <pc:sldMkLst>
          <pc:docMk/>
          <pc:sldMk cId="1752776266" sldId="803"/>
        </pc:sldMkLst>
      </pc:sldChg>
      <pc:sldChg chg="add del setBg">
        <pc:chgData name="Jonathan Hudson" userId="f8f8b515-48f0-425a-9b2c-7a1cb9f57f80" providerId="ADAL" clId="{1AE1F064-8060-4BAB-8C3E-82DA1D2F4B70}" dt="2021-04-30T17:06:18.584" v="45"/>
        <pc:sldMkLst>
          <pc:docMk/>
          <pc:sldMk cId="1538145717" sldId="804"/>
        </pc:sldMkLst>
      </pc:sldChg>
      <pc:sldChg chg="add del">
        <pc:chgData name="Jonathan Hudson" userId="f8f8b515-48f0-425a-9b2c-7a1cb9f57f80" providerId="ADAL" clId="{1AE1F064-8060-4BAB-8C3E-82DA1D2F4B70}" dt="2021-04-30T17:06:18.584" v="45"/>
        <pc:sldMkLst>
          <pc:docMk/>
          <pc:sldMk cId="2530363673" sldId="805"/>
        </pc:sldMkLst>
      </pc:sldChg>
      <pc:sldChg chg="add del">
        <pc:chgData name="Jonathan Hudson" userId="f8f8b515-48f0-425a-9b2c-7a1cb9f57f80" providerId="ADAL" clId="{1AE1F064-8060-4BAB-8C3E-82DA1D2F4B70}" dt="2021-04-30T17:06:18.584" v="45"/>
        <pc:sldMkLst>
          <pc:docMk/>
          <pc:sldMk cId="1571830008" sldId="806"/>
        </pc:sldMkLst>
      </pc:sldChg>
      <pc:sldChg chg="addSp delSp add del setBg delDesignElem">
        <pc:chgData name="Jonathan Hudson" userId="f8f8b515-48f0-425a-9b2c-7a1cb9f57f80" providerId="ADAL" clId="{1AE1F064-8060-4BAB-8C3E-82DA1D2F4B70}" dt="2021-04-30T17:06:18.584" v="45"/>
        <pc:sldMkLst>
          <pc:docMk/>
          <pc:sldMk cId="2934194904" sldId="807"/>
        </pc:sldMkLst>
        <pc:spChg chg="add del">
          <ac:chgData name="Jonathan Hudson" userId="f8f8b515-48f0-425a-9b2c-7a1cb9f57f80" providerId="ADAL" clId="{1AE1F064-8060-4BAB-8C3E-82DA1D2F4B70}" dt="2021-04-30T17:06:18.584" v="45"/>
          <ac:spMkLst>
            <pc:docMk/>
            <pc:sldMk cId="2934194904" sldId="807"/>
            <ac:spMk id="46" creationId="{3A5B4632-C963-4296-86F0-79AA9EA5AE98}"/>
          </ac:spMkLst>
        </pc:spChg>
      </pc:sldChg>
      <pc:sldChg chg="addSp delSp add del setBg delDesignElem">
        <pc:chgData name="Jonathan Hudson" userId="f8f8b515-48f0-425a-9b2c-7a1cb9f57f80" providerId="ADAL" clId="{1AE1F064-8060-4BAB-8C3E-82DA1D2F4B70}" dt="2021-04-30T17:06:18.584" v="45"/>
        <pc:sldMkLst>
          <pc:docMk/>
          <pc:sldMk cId="3902032276" sldId="808"/>
        </pc:sldMkLst>
        <pc:spChg chg="add del">
          <ac:chgData name="Jonathan Hudson" userId="f8f8b515-48f0-425a-9b2c-7a1cb9f57f80" providerId="ADAL" clId="{1AE1F064-8060-4BAB-8C3E-82DA1D2F4B70}" dt="2021-04-30T17:06:18.584" v="45"/>
          <ac:spMkLst>
            <pc:docMk/>
            <pc:sldMk cId="3902032276" sldId="808"/>
            <ac:spMk id="35" creationId="{828D1E49-2A21-4A83-A0E0-FB1597B4B2ED}"/>
          </ac:spMkLst>
        </pc:spChg>
        <pc:spChg chg="add del">
          <ac:chgData name="Jonathan Hudson" userId="f8f8b515-48f0-425a-9b2c-7a1cb9f57f80" providerId="ADAL" clId="{1AE1F064-8060-4BAB-8C3E-82DA1D2F4B70}" dt="2021-04-30T17:06:18.584" v="45"/>
          <ac:spMkLst>
            <pc:docMk/>
            <pc:sldMk cId="3902032276" sldId="808"/>
            <ac:spMk id="36" creationId="{E972DE0D-2E53-4159-ABD3-C601524262C2}"/>
          </ac:spMkLst>
        </pc:spChg>
        <pc:grpChg chg="add del">
          <ac:chgData name="Jonathan Hudson" userId="f8f8b515-48f0-425a-9b2c-7a1cb9f57f80" providerId="ADAL" clId="{1AE1F064-8060-4BAB-8C3E-82DA1D2F4B70}" dt="2021-04-30T17:06:18.584" v="45"/>
          <ac:grpSpMkLst>
            <pc:docMk/>
            <pc:sldMk cId="3902032276" sldId="808"/>
            <ac:grpSpMk id="13" creationId="{088B852E-5494-418B-A833-75CF016A9E20}"/>
          </ac:grpSpMkLst>
        </pc:grpChg>
      </pc:sldChg>
      <pc:sldMasterChg chg="del delSldLayout">
        <pc:chgData name="Jonathan Hudson" userId="f8f8b515-48f0-425a-9b2c-7a1cb9f57f80" providerId="ADAL" clId="{1AE1F064-8060-4BAB-8C3E-82DA1D2F4B70}" dt="2021-04-30T17:04:15.108" v="13" actId="47"/>
        <pc:sldMasterMkLst>
          <pc:docMk/>
          <pc:sldMasterMk cId="3615683641" sldId="2147483680"/>
        </pc:sldMasterMkLst>
        <pc:sldLayoutChg chg="del">
          <pc:chgData name="Jonathan Hudson" userId="f8f8b515-48f0-425a-9b2c-7a1cb9f57f80" providerId="ADAL" clId="{1AE1F064-8060-4BAB-8C3E-82DA1D2F4B70}" dt="2021-04-30T17:04:15.108" v="13" actId="47"/>
          <pc:sldLayoutMkLst>
            <pc:docMk/>
            <pc:sldMasterMk cId="3615683641" sldId="2147483680"/>
            <pc:sldLayoutMk cId="1739289767" sldId="214748368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851748126" sldId="214748368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290266640" sldId="214748368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6471026" sldId="214748368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88053994" sldId="214748368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4197386198" sldId="214748368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590633758" sldId="214748368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8982646" sldId="214748368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2157673142" sldId="214748368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70161901" sldId="2147483690"/>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943120731" sldId="2147483691"/>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258360385" sldId="2147483692"/>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999603897" sldId="2147483693"/>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860405956" sldId="2147483694"/>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528650" sldId="2147483695"/>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470507165" sldId="2147483696"/>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781816286" sldId="2147483697"/>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619556393" sldId="2147483698"/>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1092355900" sldId="2147483699"/>
          </pc:sldLayoutMkLst>
        </pc:sldLayoutChg>
        <pc:sldLayoutChg chg="del">
          <pc:chgData name="Jonathan Hudson" userId="f8f8b515-48f0-425a-9b2c-7a1cb9f57f80" providerId="ADAL" clId="{1AE1F064-8060-4BAB-8C3E-82DA1D2F4B70}" dt="2021-04-30T17:04:15.108" v="13" actId="47"/>
          <pc:sldLayoutMkLst>
            <pc:docMk/>
            <pc:sldMasterMk cId="3615683641" sldId="2147483680"/>
            <pc:sldLayoutMk cId="3165674326" sldId="2147483700"/>
          </pc:sldLayoutMkLst>
        </pc:sldLayoutChg>
      </pc:sldMasterChg>
    </pc:docChg>
  </pc:docChgLst>
  <pc:docChgLst>
    <pc:chgData name="Jonathan Hudson" userId="f8f8b515-48f0-425a-9b2c-7a1cb9f57f80" providerId="ADAL" clId="{87A49C70-792D-4450-A82A-2CC608F193F4}"/>
    <pc:docChg chg="undo custSel addSld delSld modSld delMainMaster">
      <pc:chgData name="Jonathan Hudson" userId="f8f8b515-48f0-425a-9b2c-7a1cb9f57f80" providerId="ADAL" clId="{87A49C70-792D-4450-A82A-2CC608F193F4}" dt="2021-05-03T18:01:15.828" v="553" actId="47"/>
      <pc:docMkLst>
        <pc:docMk/>
      </pc:docMkLst>
      <pc:sldChg chg="modSp mod">
        <pc:chgData name="Jonathan Hudson" userId="f8f8b515-48f0-425a-9b2c-7a1cb9f57f80" providerId="ADAL" clId="{87A49C70-792D-4450-A82A-2CC608F193F4}" dt="2021-05-03T17:53:47.306" v="6" actId="20577"/>
        <pc:sldMkLst>
          <pc:docMk/>
          <pc:sldMk cId="1814768217" sldId="256"/>
        </pc:sldMkLst>
        <pc:spChg chg="mod">
          <ac:chgData name="Jonathan Hudson" userId="f8f8b515-48f0-425a-9b2c-7a1cb9f57f80" providerId="ADAL" clId="{87A49C70-792D-4450-A82A-2CC608F193F4}" dt="2021-05-03T17:53:47.306" v="6" actId="20577"/>
          <ac:spMkLst>
            <pc:docMk/>
            <pc:sldMk cId="1814768217" sldId="256"/>
            <ac:spMk id="2" creationId="{B36EF6ED-5AC5-4E43-8069-ECF11021C7C6}"/>
          </ac:spMkLst>
        </pc:spChg>
      </pc:sldChg>
      <pc:sldChg chg="modSp mod">
        <pc:chgData name="Jonathan Hudson" userId="f8f8b515-48f0-425a-9b2c-7a1cb9f57f80" providerId="ADAL" clId="{87A49C70-792D-4450-A82A-2CC608F193F4}" dt="2021-05-03T17:53:54.538" v="31" actId="20577"/>
        <pc:sldMkLst>
          <pc:docMk/>
          <pc:sldMk cId="561393562" sldId="271"/>
        </pc:sldMkLst>
        <pc:spChg chg="mod">
          <ac:chgData name="Jonathan Hudson" userId="f8f8b515-48f0-425a-9b2c-7a1cb9f57f80" providerId="ADAL" clId="{87A49C70-792D-4450-A82A-2CC608F193F4}" dt="2021-05-03T17:53:54.538" v="31" actId="20577"/>
          <ac:spMkLst>
            <pc:docMk/>
            <pc:sldMk cId="561393562" sldId="271"/>
            <ac:spMk id="2" creationId="{65A5055B-8968-B34B-9FF4-65C0E741632A}"/>
          </ac:spMkLst>
        </pc:spChg>
      </pc:sldChg>
      <pc:sldChg chg="modSp mod">
        <pc:chgData name="Jonathan Hudson" userId="f8f8b515-48f0-425a-9b2c-7a1cb9f57f80" providerId="ADAL" clId="{87A49C70-792D-4450-A82A-2CC608F193F4}" dt="2021-05-03T17:58:38.258" v="380" actId="14100"/>
        <pc:sldMkLst>
          <pc:docMk/>
          <pc:sldMk cId="951111091" sldId="447"/>
        </pc:sldMkLst>
        <pc:spChg chg="mod">
          <ac:chgData name="Jonathan Hudson" userId="f8f8b515-48f0-425a-9b2c-7a1cb9f57f80" providerId="ADAL" clId="{87A49C70-792D-4450-A82A-2CC608F193F4}" dt="2021-05-03T17:58:31.042" v="376" actId="20577"/>
          <ac:spMkLst>
            <pc:docMk/>
            <pc:sldMk cId="951111091" sldId="447"/>
            <ac:spMk id="3" creationId="{00000000-0000-0000-0000-000000000000}"/>
          </ac:spMkLst>
        </pc:spChg>
        <pc:cxnChg chg="mod">
          <ac:chgData name="Jonathan Hudson" userId="f8f8b515-48f0-425a-9b2c-7a1cb9f57f80" providerId="ADAL" clId="{87A49C70-792D-4450-A82A-2CC608F193F4}" dt="2021-05-03T17:58:38.258" v="380" actId="14100"/>
          <ac:cxnSpMkLst>
            <pc:docMk/>
            <pc:sldMk cId="951111091" sldId="447"/>
            <ac:cxnSpMk id="6" creationId="{00000000-0000-0000-0000-000000000000}"/>
          </ac:cxnSpMkLst>
        </pc:cxnChg>
        <pc:cxnChg chg="mod">
          <ac:chgData name="Jonathan Hudson" userId="f8f8b515-48f0-425a-9b2c-7a1cb9f57f80" providerId="ADAL" clId="{87A49C70-792D-4450-A82A-2CC608F193F4}" dt="2021-05-03T17:58:32.554" v="377" actId="14100"/>
          <ac:cxnSpMkLst>
            <pc:docMk/>
            <pc:sldMk cId="951111091" sldId="447"/>
            <ac:cxnSpMk id="9" creationId="{00000000-0000-0000-0000-000000000000}"/>
          </ac:cxnSpMkLst>
        </pc:cxnChg>
      </pc:sldChg>
      <pc:sldChg chg="del">
        <pc:chgData name="Jonathan Hudson" userId="f8f8b515-48f0-425a-9b2c-7a1cb9f57f80" providerId="ADAL" clId="{87A49C70-792D-4450-A82A-2CC608F193F4}" dt="2021-05-03T17:54:00.525" v="32" actId="47"/>
        <pc:sldMkLst>
          <pc:docMk/>
          <pc:sldMk cId="2296621778" sldId="630"/>
        </pc:sldMkLst>
      </pc:sldChg>
      <pc:sldChg chg="del">
        <pc:chgData name="Jonathan Hudson" userId="f8f8b515-48f0-425a-9b2c-7a1cb9f57f80" providerId="ADAL" clId="{87A49C70-792D-4450-A82A-2CC608F193F4}" dt="2021-05-03T17:54:00.525" v="32" actId="47"/>
        <pc:sldMkLst>
          <pc:docMk/>
          <pc:sldMk cId="64611666" sldId="631"/>
        </pc:sldMkLst>
      </pc:sldChg>
      <pc:sldChg chg="del">
        <pc:chgData name="Jonathan Hudson" userId="f8f8b515-48f0-425a-9b2c-7a1cb9f57f80" providerId="ADAL" clId="{87A49C70-792D-4450-A82A-2CC608F193F4}" dt="2021-05-03T17:54:00.525" v="32" actId="47"/>
        <pc:sldMkLst>
          <pc:docMk/>
          <pc:sldMk cId="1181430310" sldId="632"/>
        </pc:sldMkLst>
      </pc:sldChg>
      <pc:sldChg chg="del">
        <pc:chgData name="Jonathan Hudson" userId="f8f8b515-48f0-425a-9b2c-7a1cb9f57f80" providerId="ADAL" clId="{87A49C70-792D-4450-A82A-2CC608F193F4}" dt="2021-05-03T17:54:00.525" v="32" actId="47"/>
        <pc:sldMkLst>
          <pc:docMk/>
          <pc:sldMk cId="1002848542" sldId="633"/>
        </pc:sldMkLst>
      </pc:sldChg>
      <pc:sldChg chg="del">
        <pc:chgData name="Jonathan Hudson" userId="f8f8b515-48f0-425a-9b2c-7a1cb9f57f80" providerId="ADAL" clId="{87A49C70-792D-4450-A82A-2CC608F193F4}" dt="2021-05-03T17:54:00.525" v="32" actId="47"/>
        <pc:sldMkLst>
          <pc:docMk/>
          <pc:sldMk cId="2365435342" sldId="634"/>
        </pc:sldMkLst>
      </pc:sldChg>
      <pc:sldChg chg="del">
        <pc:chgData name="Jonathan Hudson" userId="f8f8b515-48f0-425a-9b2c-7a1cb9f57f80" providerId="ADAL" clId="{87A49C70-792D-4450-A82A-2CC608F193F4}" dt="2021-05-03T17:54:00.525" v="32" actId="47"/>
        <pc:sldMkLst>
          <pc:docMk/>
          <pc:sldMk cId="2920390415" sldId="635"/>
        </pc:sldMkLst>
      </pc:sldChg>
      <pc:sldChg chg="del">
        <pc:chgData name="Jonathan Hudson" userId="f8f8b515-48f0-425a-9b2c-7a1cb9f57f80" providerId="ADAL" clId="{87A49C70-792D-4450-A82A-2CC608F193F4}" dt="2021-05-03T17:54:00.525" v="32" actId="47"/>
        <pc:sldMkLst>
          <pc:docMk/>
          <pc:sldMk cId="3286251733" sldId="636"/>
        </pc:sldMkLst>
      </pc:sldChg>
      <pc:sldChg chg="del">
        <pc:chgData name="Jonathan Hudson" userId="f8f8b515-48f0-425a-9b2c-7a1cb9f57f80" providerId="ADAL" clId="{87A49C70-792D-4450-A82A-2CC608F193F4}" dt="2021-05-03T17:54:00.525" v="32" actId="47"/>
        <pc:sldMkLst>
          <pc:docMk/>
          <pc:sldMk cId="766670757" sldId="776"/>
        </pc:sldMkLst>
      </pc:sldChg>
      <pc:sldChg chg="del">
        <pc:chgData name="Jonathan Hudson" userId="f8f8b515-48f0-425a-9b2c-7a1cb9f57f80" providerId="ADAL" clId="{87A49C70-792D-4450-A82A-2CC608F193F4}" dt="2021-05-03T17:54:00.525" v="32" actId="47"/>
        <pc:sldMkLst>
          <pc:docMk/>
          <pc:sldMk cId="3838589768" sldId="777"/>
        </pc:sldMkLst>
      </pc:sldChg>
      <pc:sldChg chg="del">
        <pc:chgData name="Jonathan Hudson" userId="f8f8b515-48f0-425a-9b2c-7a1cb9f57f80" providerId="ADAL" clId="{87A49C70-792D-4450-A82A-2CC608F193F4}" dt="2021-05-03T17:54:00.525" v="32" actId="47"/>
        <pc:sldMkLst>
          <pc:docMk/>
          <pc:sldMk cId="1972495655" sldId="778"/>
        </pc:sldMkLst>
      </pc:sldChg>
      <pc:sldChg chg="del">
        <pc:chgData name="Jonathan Hudson" userId="f8f8b515-48f0-425a-9b2c-7a1cb9f57f80" providerId="ADAL" clId="{87A49C70-792D-4450-A82A-2CC608F193F4}" dt="2021-05-03T17:54:00.525" v="32" actId="47"/>
        <pc:sldMkLst>
          <pc:docMk/>
          <pc:sldMk cId="1802905607" sldId="782"/>
        </pc:sldMkLst>
      </pc:sldChg>
      <pc:sldChg chg="modSp mod">
        <pc:chgData name="Jonathan Hudson" userId="f8f8b515-48f0-425a-9b2c-7a1cb9f57f80" providerId="ADAL" clId="{87A49C70-792D-4450-A82A-2CC608F193F4}" dt="2021-05-03T17:55:09.130" v="211" actId="20577"/>
        <pc:sldMkLst>
          <pc:docMk/>
          <pc:sldMk cId="1934896171" sldId="782"/>
        </pc:sldMkLst>
        <pc:spChg chg="mod">
          <ac:chgData name="Jonathan Hudson" userId="f8f8b515-48f0-425a-9b2c-7a1cb9f57f80" providerId="ADAL" clId="{87A49C70-792D-4450-A82A-2CC608F193F4}" dt="2021-05-03T17:55:09.130" v="211" actId="20577"/>
          <ac:spMkLst>
            <pc:docMk/>
            <pc:sldMk cId="1934896171" sldId="782"/>
            <ac:spMk id="5" creationId="{886CF512-049F-4971-B6F2-DAE093FF10FA}"/>
          </ac:spMkLst>
        </pc:spChg>
      </pc:sldChg>
      <pc:sldChg chg="del">
        <pc:chgData name="Jonathan Hudson" userId="f8f8b515-48f0-425a-9b2c-7a1cb9f57f80" providerId="ADAL" clId="{87A49C70-792D-4450-A82A-2CC608F193F4}" dt="2021-05-03T17:54:00.525" v="32" actId="47"/>
        <pc:sldMkLst>
          <pc:docMk/>
          <pc:sldMk cId="556629748" sldId="783"/>
        </pc:sldMkLst>
      </pc:sldChg>
      <pc:sldChg chg="del">
        <pc:chgData name="Jonathan Hudson" userId="f8f8b515-48f0-425a-9b2c-7a1cb9f57f80" providerId="ADAL" clId="{87A49C70-792D-4450-A82A-2CC608F193F4}" dt="2021-05-03T17:54:00.525" v="32" actId="47"/>
        <pc:sldMkLst>
          <pc:docMk/>
          <pc:sldMk cId="3988010642" sldId="784"/>
        </pc:sldMkLst>
      </pc:sldChg>
      <pc:sldChg chg="addSp delSp modSp mod">
        <pc:chgData name="Jonathan Hudson" userId="f8f8b515-48f0-425a-9b2c-7a1cb9f57f80" providerId="ADAL" clId="{87A49C70-792D-4450-A82A-2CC608F193F4}" dt="2021-05-03T18:00:50.452" v="552"/>
        <pc:sldMkLst>
          <pc:docMk/>
          <pc:sldMk cId="1725024010" sldId="789"/>
        </pc:sldMkLst>
        <pc:spChg chg="add del mod">
          <ac:chgData name="Jonathan Hudson" userId="f8f8b515-48f0-425a-9b2c-7a1cb9f57f80" providerId="ADAL" clId="{87A49C70-792D-4450-A82A-2CC608F193F4}" dt="2021-05-03T18:00:50.452" v="552"/>
          <ac:spMkLst>
            <pc:docMk/>
            <pc:sldMk cId="1725024010" sldId="789"/>
            <ac:spMk id="8" creationId="{00000000-0000-0000-0000-000000000000}"/>
          </ac:spMkLst>
        </pc:spChg>
        <pc:cxnChg chg="add del mod">
          <ac:chgData name="Jonathan Hudson" userId="f8f8b515-48f0-425a-9b2c-7a1cb9f57f80" providerId="ADAL" clId="{87A49C70-792D-4450-A82A-2CC608F193F4}" dt="2021-05-03T18:00:50.452" v="552"/>
          <ac:cxnSpMkLst>
            <pc:docMk/>
            <pc:sldMk cId="1725024010" sldId="789"/>
            <ac:cxnSpMk id="7" creationId="{00000000-0000-0000-0000-000000000000}"/>
          </ac:cxnSpMkLst>
        </pc:cxnChg>
      </pc:sldChg>
      <pc:sldChg chg="del">
        <pc:chgData name="Jonathan Hudson" userId="f8f8b515-48f0-425a-9b2c-7a1cb9f57f80" providerId="ADAL" clId="{87A49C70-792D-4450-A82A-2CC608F193F4}" dt="2021-05-03T18:01:15.828" v="553" actId="47"/>
        <pc:sldMkLst>
          <pc:docMk/>
          <pc:sldMk cId="947544610" sldId="792"/>
        </pc:sldMkLst>
      </pc:sldChg>
      <pc:sldChg chg="modSp mod">
        <pc:chgData name="Jonathan Hudson" userId="f8f8b515-48f0-425a-9b2c-7a1cb9f57f80" providerId="ADAL" clId="{87A49C70-792D-4450-A82A-2CC608F193F4}" dt="2021-05-03T17:59:46.075" v="463" actId="20577"/>
        <pc:sldMkLst>
          <pc:docMk/>
          <pc:sldMk cId="2869783854" sldId="802"/>
        </pc:sldMkLst>
        <pc:spChg chg="mod">
          <ac:chgData name="Jonathan Hudson" userId="f8f8b515-48f0-425a-9b2c-7a1cb9f57f80" providerId="ADAL" clId="{87A49C70-792D-4450-A82A-2CC608F193F4}" dt="2021-05-03T17:59:46.075" v="463" actId="20577"/>
          <ac:spMkLst>
            <pc:docMk/>
            <pc:sldMk cId="2869783854" sldId="802"/>
            <ac:spMk id="4" creationId="{8C3646FB-D28C-4A21-BE2E-A53518B1BD58}"/>
          </ac:spMkLst>
        </pc:spChg>
      </pc:sldChg>
      <pc:sldChg chg="modSp mod">
        <pc:chgData name="Jonathan Hudson" userId="f8f8b515-48f0-425a-9b2c-7a1cb9f57f80" providerId="ADAL" clId="{87A49C70-792D-4450-A82A-2CC608F193F4}" dt="2021-05-03T18:00:43.023" v="551" actId="113"/>
        <pc:sldMkLst>
          <pc:docMk/>
          <pc:sldMk cId="3440438218" sldId="808"/>
        </pc:sldMkLst>
        <pc:spChg chg="mod">
          <ac:chgData name="Jonathan Hudson" userId="f8f8b515-48f0-425a-9b2c-7a1cb9f57f80" providerId="ADAL" clId="{87A49C70-792D-4450-A82A-2CC608F193F4}" dt="2021-05-03T18:00:43.023" v="551" actId="113"/>
          <ac:spMkLst>
            <pc:docMk/>
            <pc:sldMk cId="3440438218" sldId="808"/>
            <ac:spMk id="8" creationId="{00000000-0000-0000-0000-000000000000}"/>
          </ac:spMkLst>
        </pc:spChg>
        <pc:spChg chg="mod">
          <ac:chgData name="Jonathan Hudson" userId="f8f8b515-48f0-425a-9b2c-7a1cb9f57f80" providerId="ADAL" clId="{87A49C70-792D-4450-A82A-2CC608F193F4}" dt="2021-05-03T18:00:12.779" v="488" actId="20577"/>
          <ac:spMkLst>
            <pc:docMk/>
            <pc:sldMk cId="3440438218" sldId="808"/>
            <ac:spMk id="13" creationId="{00000000-0000-0000-0000-000000000000}"/>
          </ac:spMkLst>
        </pc:spChg>
        <pc:cxnChg chg="mod">
          <ac:chgData name="Jonathan Hudson" userId="f8f8b515-48f0-425a-9b2c-7a1cb9f57f80" providerId="ADAL" clId="{87A49C70-792D-4450-A82A-2CC608F193F4}" dt="2021-05-03T18:00:27.636" v="540" actId="20577"/>
          <ac:cxnSpMkLst>
            <pc:docMk/>
            <pc:sldMk cId="3440438218" sldId="808"/>
            <ac:cxnSpMk id="7" creationId="{00000000-0000-0000-0000-000000000000}"/>
          </ac:cxnSpMkLst>
        </pc:cxnChg>
      </pc:sldChg>
      <pc:sldChg chg="addSp delSp modSp add mod">
        <pc:chgData name="Jonathan Hudson" userId="f8f8b515-48f0-425a-9b2c-7a1cb9f57f80" providerId="ADAL" clId="{87A49C70-792D-4450-A82A-2CC608F193F4}" dt="2021-05-03T17:58:50.021" v="391" actId="20577"/>
        <pc:sldMkLst>
          <pc:docMk/>
          <pc:sldMk cId="731479293" sldId="810"/>
        </pc:sldMkLst>
        <pc:spChg chg="mod">
          <ac:chgData name="Jonathan Hudson" userId="f8f8b515-48f0-425a-9b2c-7a1cb9f57f80" providerId="ADAL" clId="{87A49C70-792D-4450-A82A-2CC608F193F4}" dt="2021-05-03T17:57:01.483" v="218" actId="20577"/>
          <ac:spMkLst>
            <pc:docMk/>
            <pc:sldMk cId="731479293" sldId="810"/>
            <ac:spMk id="2" creationId="{00000000-0000-0000-0000-000000000000}"/>
          </ac:spMkLst>
        </pc:spChg>
        <pc:spChg chg="mod">
          <ac:chgData name="Jonathan Hudson" userId="f8f8b515-48f0-425a-9b2c-7a1cb9f57f80" providerId="ADAL" clId="{87A49C70-792D-4450-A82A-2CC608F193F4}" dt="2021-05-03T17:58:50.021" v="391" actId="20577"/>
          <ac:spMkLst>
            <pc:docMk/>
            <pc:sldMk cId="731479293" sldId="810"/>
            <ac:spMk id="3" creationId="{00000000-0000-0000-0000-000000000000}"/>
          </ac:spMkLst>
        </pc:spChg>
        <pc:spChg chg="add del mod">
          <ac:chgData name="Jonathan Hudson" userId="f8f8b515-48f0-425a-9b2c-7a1cb9f57f80" providerId="ADAL" clId="{87A49C70-792D-4450-A82A-2CC608F193F4}" dt="2021-05-03T17:58:25.282" v="374" actId="14100"/>
          <ac:spMkLst>
            <pc:docMk/>
            <pc:sldMk cId="731479293" sldId="810"/>
            <ac:spMk id="7" creationId="{00000000-0000-0000-0000-000000000000}"/>
          </ac:spMkLst>
        </pc:spChg>
        <pc:spChg chg="mod">
          <ac:chgData name="Jonathan Hudson" userId="f8f8b515-48f0-425a-9b2c-7a1cb9f57f80" providerId="ADAL" clId="{87A49C70-792D-4450-A82A-2CC608F193F4}" dt="2021-05-03T17:57:59.610" v="262" actId="20577"/>
          <ac:spMkLst>
            <pc:docMk/>
            <pc:sldMk cId="731479293" sldId="810"/>
            <ac:spMk id="10" creationId="{00000000-0000-0000-0000-000000000000}"/>
          </ac:spMkLst>
        </pc:spChg>
        <pc:cxnChg chg="mod">
          <ac:chgData name="Jonathan Hudson" userId="f8f8b515-48f0-425a-9b2c-7a1cb9f57f80" providerId="ADAL" clId="{87A49C70-792D-4450-A82A-2CC608F193F4}" dt="2021-05-03T17:58:03.031" v="263" actId="14100"/>
          <ac:cxnSpMkLst>
            <pc:docMk/>
            <pc:sldMk cId="731479293" sldId="810"/>
            <ac:cxnSpMk id="6" creationId="{00000000-0000-0000-0000-000000000000}"/>
          </ac:cxnSpMkLst>
        </pc:cxnChg>
        <pc:cxnChg chg="mod">
          <ac:chgData name="Jonathan Hudson" userId="f8f8b515-48f0-425a-9b2c-7a1cb9f57f80" providerId="ADAL" clId="{87A49C70-792D-4450-A82A-2CC608F193F4}" dt="2021-05-03T17:57:55.169" v="243" actId="14100"/>
          <ac:cxnSpMkLst>
            <pc:docMk/>
            <pc:sldMk cId="731479293" sldId="810"/>
            <ac:cxnSpMk id="9" creationId="{00000000-0000-0000-0000-000000000000}"/>
          </ac:cxnSpMkLst>
        </pc:cxnChg>
      </pc:sldChg>
      <pc:sldChg chg="modSp add mod">
        <pc:chgData name="Jonathan Hudson" userId="f8f8b515-48f0-425a-9b2c-7a1cb9f57f80" providerId="ADAL" clId="{87A49C70-792D-4450-A82A-2CC608F193F4}" dt="2021-05-03T17:59:17.545" v="453" actId="20577"/>
        <pc:sldMkLst>
          <pc:docMk/>
          <pc:sldMk cId="1941379677" sldId="811"/>
        </pc:sldMkLst>
        <pc:spChg chg="mod">
          <ac:chgData name="Jonathan Hudson" userId="f8f8b515-48f0-425a-9b2c-7a1cb9f57f80" providerId="ADAL" clId="{87A49C70-792D-4450-A82A-2CC608F193F4}" dt="2021-05-03T17:58:45.468" v="387" actId="6549"/>
          <ac:spMkLst>
            <pc:docMk/>
            <pc:sldMk cId="1941379677" sldId="811"/>
            <ac:spMk id="2" creationId="{00000000-0000-0000-0000-000000000000}"/>
          </ac:spMkLst>
        </pc:spChg>
        <pc:spChg chg="mod">
          <ac:chgData name="Jonathan Hudson" userId="f8f8b515-48f0-425a-9b2c-7a1cb9f57f80" providerId="ADAL" clId="{87A49C70-792D-4450-A82A-2CC608F193F4}" dt="2021-05-03T17:59:01.893" v="411" actId="6549"/>
          <ac:spMkLst>
            <pc:docMk/>
            <pc:sldMk cId="1941379677" sldId="811"/>
            <ac:spMk id="3" creationId="{00000000-0000-0000-0000-000000000000}"/>
          </ac:spMkLst>
        </pc:spChg>
        <pc:spChg chg="mod">
          <ac:chgData name="Jonathan Hudson" userId="f8f8b515-48f0-425a-9b2c-7a1cb9f57f80" providerId="ADAL" clId="{87A49C70-792D-4450-A82A-2CC608F193F4}" dt="2021-05-03T17:59:09.522" v="440" actId="20577"/>
          <ac:spMkLst>
            <pc:docMk/>
            <pc:sldMk cId="1941379677" sldId="811"/>
            <ac:spMk id="7" creationId="{00000000-0000-0000-0000-000000000000}"/>
          </ac:spMkLst>
        </pc:spChg>
        <pc:spChg chg="mod">
          <ac:chgData name="Jonathan Hudson" userId="f8f8b515-48f0-425a-9b2c-7a1cb9f57f80" providerId="ADAL" clId="{87A49C70-792D-4450-A82A-2CC608F193F4}" dt="2021-05-03T17:59:17.545" v="453" actId="20577"/>
          <ac:spMkLst>
            <pc:docMk/>
            <pc:sldMk cId="1941379677" sldId="811"/>
            <ac:spMk id="10" creationId="{00000000-0000-0000-0000-000000000000}"/>
          </ac:spMkLst>
        </pc:spChg>
        <pc:cxnChg chg="mod">
          <ac:chgData name="Jonathan Hudson" userId="f8f8b515-48f0-425a-9b2c-7a1cb9f57f80" providerId="ADAL" clId="{87A49C70-792D-4450-A82A-2CC608F193F4}" dt="2021-05-03T17:59:05.069" v="412" actId="14100"/>
          <ac:cxnSpMkLst>
            <pc:docMk/>
            <pc:sldMk cId="1941379677" sldId="811"/>
            <ac:cxnSpMk id="6" creationId="{00000000-0000-0000-0000-000000000000}"/>
          </ac:cxnSpMkLst>
        </pc:cxnChg>
        <pc:cxnChg chg="mod">
          <ac:chgData name="Jonathan Hudson" userId="f8f8b515-48f0-425a-9b2c-7a1cb9f57f80" providerId="ADAL" clId="{87A49C70-792D-4450-A82A-2CC608F193F4}" dt="2021-05-03T17:59:14.313" v="442" actId="14100"/>
          <ac:cxnSpMkLst>
            <pc:docMk/>
            <pc:sldMk cId="1941379677" sldId="811"/>
            <ac:cxnSpMk id="9" creationId="{00000000-0000-0000-0000-000000000000}"/>
          </ac:cxnSpMkLst>
        </pc:cxnChg>
      </pc:sldChg>
      <pc:sldChg chg="add del">
        <pc:chgData name="Jonathan Hudson" userId="f8f8b515-48f0-425a-9b2c-7a1cb9f57f80" providerId="ADAL" clId="{87A49C70-792D-4450-A82A-2CC608F193F4}" dt="2021-05-03T18:00:39.430" v="550"/>
        <pc:sldMkLst>
          <pc:docMk/>
          <pc:sldMk cId="1678320024" sldId="812"/>
        </pc:sldMkLst>
      </pc:sldChg>
      <pc:sldChg chg="add del">
        <pc:chgData name="Jonathan Hudson" userId="f8f8b515-48f0-425a-9b2c-7a1cb9f57f80" providerId="ADAL" clId="{87A49C70-792D-4450-A82A-2CC608F193F4}" dt="2021-05-03T18:00:33.659" v="548"/>
        <pc:sldMkLst>
          <pc:docMk/>
          <pc:sldMk cId="3832428082" sldId="812"/>
        </pc:sldMkLst>
      </pc:sldChg>
      <pc:sldMasterChg chg="del delSldLayout">
        <pc:chgData name="Jonathan Hudson" userId="f8f8b515-48f0-425a-9b2c-7a1cb9f57f80" providerId="ADAL" clId="{87A49C70-792D-4450-A82A-2CC608F193F4}" dt="2021-05-03T17:54:00.525" v="32" actId="47"/>
        <pc:sldMasterMkLst>
          <pc:docMk/>
          <pc:sldMasterMk cId="4105702418" sldId="2147483680"/>
        </pc:sldMasterMkLst>
        <pc:sldLayoutChg chg="del">
          <pc:chgData name="Jonathan Hudson" userId="f8f8b515-48f0-425a-9b2c-7a1cb9f57f80" providerId="ADAL" clId="{87A49C70-792D-4450-A82A-2CC608F193F4}" dt="2021-05-03T17:54:00.525" v="32" actId="47"/>
          <pc:sldLayoutMkLst>
            <pc:docMk/>
            <pc:sldMasterMk cId="4105702418" sldId="2147483680"/>
            <pc:sldLayoutMk cId="1603433277" sldId="214748368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475704639" sldId="214748368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2689802" sldId="214748368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070487436" sldId="214748368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90123639" sldId="214748368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733067222" sldId="214748368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2658199226" sldId="214748368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072867043" sldId="214748368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6492452" sldId="2147483689"/>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99306323" sldId="2147483690"/>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5883273" sldId="2147483691"/>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54088026" sldId="2147483692"/>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06872868" sldId="2147483693"/>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99243532" sldId="2147483694"/>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607513553" sldId="2147483695"/>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1617878083" sldId="2147483696"/>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072998392" sldId="2147483697"/>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4017166005" sldId="2147483698"/>
          </pc:sldLayoutMkLst>
        </pc:sldLayoutChg>
        <pc:sldLayoutChg chg="del">
          <pc:chgData name="Jonathan Hudson" userId="f8f8b515-48f0-425a-9b2c-7a1cb9f57f80" providerId="ADAL" clId="{87A49C70-792D-4450-A82A-2CC608F193F4}" dt="2021-05-03T17:54:00.525" v="32" actId="47"/>
          <pc:sldLayoutMkLst>
            <pc:docMk/>
            <pc:sldMasterMk cId="4105702418" sldId="2147483680"/>
            <pc:sldLayoutMk cId="3885576749" sldId="2147483699"/>
          </pc:sldLayoutMkLst>
        </pc:sldLayoutChg>
      </pc:sldMasterChg>
    </pc:docChg>
  </pc:docChgLst>
  <pc:docChgLst>
    <pc:chgData name="Jonathan Hudson" userId="f8f8b515-48f0-425a-9b2c-7a1cb9f57f80" providerId="ADAL" clId="{B29B9E13-D20C-456A-88FB-2391449CC48D}"/>
    <pc:docChg chg="undo custSel addSld delSld modSld sldOrd delMainMaster">
      <pc:chgData name="Jonathan Hudson" userId="f8f8b515-48f0-425a-9b2c-7a1cb9f57f80" providerId="ADAL" clId="{B29B9E13-D20C-456A-88FB-2391449CC48D}" dt="2021-04-30T20:07:02.683" v="902" actId="20577"/>
      <pc:docMkLst>
        <pc:docMk/>
      </pc:docMkLst>
      <pc:sldChg chg="modSp mod">
        <pc:chgData name="Jonathan Hudson" userId="f8f8b515-48f0-425a-9b2c-7a1cb9f57f80" providerId="ADAL" clId="{B29B9E13-D20C-456A-88FB-2391449CC48D}" dt="2021-04-30T19:29:58.458" v="46" actId="20577"/>
        <pc:sldMkLst>
          <pc:docMk/>
          <pc:sldMk cId="1814768217" sldId="256"/>
        </pc:sldMkLst>
        <pc:spChg chg="mod">
          <ac:chgData name="Jonathan Hudson" userId="f8f8b515-48f0-425a-9b2c-7a1cb9f57f80" providerId="ADAL" clId="{B29B9E13-D20C-456A-88FB-2391449CC48D}" dt="2021-04-30T19:29:58.458" v="46" actId="20577"/>
          <ac:spMkLst>
            <pc:docMk/>
            <pc:sldMk cId="1814768217" sldId="256"/>
            <ac:spMk id="2" creationId="{B36EF6ED-5AC5-4E43-8069-ECF11021C7C6}"/>
          </ac:spMkLst>
        </pc:spChg>
      </pc:sldChg>
      <pc:sldChg chg="modSp mod">
        <pc:chgData name="Jonathan Hudson" userId="f8f8b515-48f0-425a-9b2c-7a1cb9f57f80" providerId="ADAL" clId="{B29B9E13-D20C-456A-88FB-2391449CC48D}" dt="2021-04-30T19:29:41.744" v="11" actId="20577"/>
        <pc:sldMkLst>
          <pc:docMk/>
          <pc:sldMk cId="561393562" sldId="271"/>
        </pc:sldMkLst>
        <pc:spChg chg="mod">
          <ac:chgData name="Jonathan Hudson" userId="f8f8b515-48f0-425a-9b2c-7a1cb9f57f80" providerId="ADAL" clId="{B29B9E13-D20C-456A-88FB-2391449CC48D}" dt="2021-04-30T19:29:41.744" v="11" actId="20577"/>
          <ac:spMkLst>
            <pc:docMk/>
            <pc:sldMk cId="561393562" sldId="271"/>
            <ac:spMk id="2" creationId="{65A5055B-8968-B34B-9FF4-65C0E741632A}"/>
          </ac:spMkLst>
        </pc:spChg>
      </pc:sldChg>
      <pc:sldChg chg="addSp delSp modSp del mod">
        <pc:chgData name="Jonathan Hudson" userId="f8f8b515-48f0-425a-9b2c-7a1cb9f57f80" providerId="ADAL" clId="{B29B9E13-D20C-456A-88FB-2391449CC48D}" dt="2021-04-30T19:39:43.545" v="320" actId="20577"/>
        <pc:sldMkLst>
          <pc:docMk/>
          <pc:sldMk cId="3250217256" sldId="358"/>
        </pc:sldMkLst>
        <pc:spChg chg="mod">
          <ac:chgData name="Jonathan Hudson" userId="f8f8b515-48f0-425a-9b2c-7a1cb9f57f80" providerId="ADAL" clId="{B29B9E13-D20C-456A-88FB-2391449CC48D}" dt="2021-04-30T19:39:14.201" v="300" actId="20577"/>
          <ac:spMkLst>
            <pc:docMk/>
            <pc:sldMk cId="3250217256" sldId="358"/>
            <ac:spMk id="3" creationId="{78466072-9E80-4E25-9BA4-332BDA6D48F7}"/>
          </ac:spMkLst>
        </pc:spChg>
        <pc:spChg chg="add del mod">
          <ac:chgData name="Jonathan Hudson" userId="f8f8b515-48f0-425a-9b2c-7a1cb9f57f80" providerId="ADAL" clId="{B29B9E13-D20C-456A-88FB-2391449CC48D}" dt="2021-04-30T19:39:11.865" v="298" actId="478"/>
          <ac:spMkLst>
            <pc:docMk/>
            <pc:sldMk cId="3250217256" sldId="358"/>
            <ac:spMk id="4" creationId="{3BC65F68-D379-465B-BF94-C2FCC72656B5}"/>
          </ac:spMkLst>
        </pc:spChg>
        <pc:spChg chg="add">
          <ac:chgData name="Jonathan Hudson" userId="f8f8b515-48f0-425a-9b2c-7a1cb9f57f80" providerId="ADAL" clId="{B29B9E13-D20C-456A-88FB-2391449CC48D}" dt="2021-04-30T19:39:27.598" v="301" actId="11529"/>
          <ac:spMkLst>
            <pc:docMk/>
            <pc:sldMk cId="3250217256" sldId="358"/>
            <ac:spMk id="5" creationId="{45CDFB14-6327-4019-9359-17973AC4664E}"/>
          </ac:spMkLst>
        </pc:spChg>
        <pc:spChg chg="add mod">
          <ac:chgData name="Jonathan Hudson" userId="f8f8b515-48f0-425a-9b2c-7a1cb9f57f80" providerId="ADAL" clId="{B29B9E13-D20C-456A-88FB-2391449CC48D}" dt="2021-04-30T19:39:38.424" v="310" actId="1076"/>
          <ac:spMkLst>
            <pc:docMk/>
            <pc:sldMk cId="3250217256" sldId="358"/>
            <ac:spMk id="6" creationId="{CC00C95A-60A5-4746-9D22-D77170A1C365}"/>
          </ac:spMkLst>
        </pc:spChg>
        <pc:spChg chg="add mod">
          <ac:chgData name="Jonathan Hudson" userId="f8f8b515-48f0-425a-9b2c-7a1cb9f57f80" providerId="ADAL" clId="{B29B9E13-D20C-456A-88FB-2391449CC48D}" dt="2021-04-30T19:39:43.545" v="320" actId="20577"/>
          <ac:spMkLst>
            <pc:docMk/>
            <pc:sldMk cId="3250217256" sldId="358"/>
            <ac:spMk id="7" creationId="{E8C681EC-E507-4D5F-AFC5-BC65903EA5A2}"/>
          </ac:spMkLst>
        </pc:spChg>
      </pc:sldChg>
      <pc:sldChg chg="modSp del mod">
        <pc:chgData name="Jonathan Hudson" userId="f8f8b515-48f0-425a-9b2c-7a1cb9f57f80" providerId="ADAL" clId="{B29B9E13-D20C-456A-88FB-2391449CC48D}" dt="2021-04-30T19:49:48.985" v="618" actId="20577"/>
        <pc:sldMkLst>
          <pc:docMk/>
          <pc:sldMk cId="3440571687" sldId="359"/>
        </pc:sldMkLst>
        <pc:spChg chg="mod">
          <ac:chgData name="Jonathan Hudson" userId="f8f8b515-48f0-425a-9b2c-7a1cb9f57f80" providerId="ADAL" clId="{B29B9E13-D20C-456A-88FB-2391449CC48D}" dt="2021-04-30T19:49:48.985" v="618" actId="20577"/>
          <ac:spMkLst>
            <pc:docMk/>
            <pc:sldMk cId="3440571687" sldId="359"/>
            <ac:spMk id="3" creationId="{689BA8BE-2057-4DBF-BADF-3E047B130034}"/>
          </ac:spMkLst>
        </pc:spChg>
      </pc:sldChg>
      <pc:sldChg chg="del">
        <pc:chgData name="Jonathan Hudson" userId="f8f8b515-48f0-425a-9b2c-7a1cb9f57f80" providerId="ADAL" clId="{B29B9E13-D20C-456A-88FB-2391449CC48D}" dt="2021-04-30T19:29:22.907" v="0" actId="47"/>
        <pc:sldMkLst>
          <pc:docMk/>
          <pc:sldMk cId="1909845191" sldId="384"/>
        </pc:sldMkLst>
      </pc:sldChg>
      <pc:sldChg chg="del">
        <pc:chgData name="Jonathan Hudson" userId="f8f8b515-48f0-425a-9b2c-7a1cb9f57f80" providerId="ADAL" clId="{B29B9E13-D20C-456A-88FB-2391449CC48D}" dt="2021-04-30T19:29:22.907" v="0" actId="47"/>
        <pc:sldMkLst>
          <pc:docMk/>
          <pc:sldMk cId="2385820356" sldId="393"/>
        </pc:sldMkLst>
      </pc:sldChg>
      <pc:sldChg chg="del">
        <pc:chgData name="Jonathan Hudson" userId="f8f8b515-48f0-425a-9b2c-7a1cb9f57f80" providerId="ADAL" clId="{B29B9E13-D20C-456A-88FB-2391449CC48D}" dt="2021-04-30T19:29:30.325" v="1"/>
        <pc:sldMkLst>
          <pc:docMk/>
          <pc:sldMk cId="1677641742" sldId="394"/>
        </pc:sldMkLst>
      </pc:sldChg>
      <pc:sldChg chg="modSp del mod">
        <pc:chgData name="Jonathan Hudson" userId="f8f8b515-48f0-425a-9b2c-7a1cb9f57f80" providerId="ADAL" clId="{B29B9E13-D20C-456A-88FB-2391449CC48D}" dt="2021-04-30T19:31:14.337" v="95" actId="6549"/>
        <pc:sldMkLst>
          <pc:docMk/>
          <pc:sldMk cId="3247541235" sldId="395"/>
        </pc:sldMkLst>
        <pc:spChg chg="mod">
          <ac:chgData name="Jonathan Hudson" userId="f8f8b515-48f0-425a-9b2c-7a1cb9f57f80" providerId="ADAL" clId="{B29B9E13-D20C-456A-88FB-2391449CC48D}" dt="2021-04-30T19:31:14.337" v="95" actId="6549"/>
          <ac:spMkLst>
            <pc:docMk/>
            <pc:sldMk cId="3247541235" sldId="395"/>
            <ac:spMk id="4" creationId="{00000000-0000-0000-0000-000000000000}"/>
          </ac:spMkLst>
        </pc:spChg>
      </pc:sldChg>
      <pc:sldChg chg="del">
        <pc:chgData name="Jonathan Hudson" userId="f8f8b515-48f0-425a-9b2c-7a1cb9f57f80" providerId="ADAL" clId="{B29B9E13-D20C-456A-88FB-2391449CC48D}" dt="2021-04-30T19:29:22.907" v="0" actId="47"/>
        <pc:sldMkLst>
          <pc:docMk/>
          <pc:sldMk cId="660620545" sldId="396"/>
        </pc:sldMkLst>
      </pc:sldChg>
      <pc:sldChg chg="del">
        <pc:chgData name="Jonathan Hudson" userId="f8f8b515-48f0-425a-9b2c-7a1cb9f57f80" providerId="ADAL" clId="{B29B9E13-D20C-456A-88FB-2391449CC48D}" dt="2021-04-30T19:29:22.907" v="0" actId="47"/>
        <pc:sldMkLst>
          <pc:docMk/>
          <pc:sldMk cId="2576190657" sldId="397"/>
        </pc:sldMkLst>
      </pc:sldChg>
      <pc:sldChg chg="del">
        <pc:chgData name="Jonathan Hudson" userId="f8f8b515-48f0-425a-9b2c-7a1cb9f57f80" providerId="ADAL" clId="{B29B9E13-D20C-456A-88FB-2391449CC48D}" dt="2021-04-30T19:29:22.907" v="0" actId="47"/>
        <pc:sldMkLst>
          <pc:docMk/>
          <pc:sldMk cId="3274942614" sldId="399"/>
        </pc:sldMkLst>
      </pc:sldChg>
      <pc:sldChg chg="del">
        <pc:chgData name="Jonathan Hudson" userId="f8f8b515-48f0-425a-9b2c-7a1cb9f57f80" providerId="ADAL" clId="{B29B9E13-D20C-456A-88FB-2391449CC48D}" dt="2021-04-30T19:29:22.907" v="0" actId="47"/>
        <pc:sldMkLst>
          <pc:docMk/>
          <pc:sldMk cId="12875826" sldId="400"/>
        </pc:sldMkLst>
      </pc:sldChg>
      <pc:sldChg chg="del">
        <pc:chgData name="Jonathan Hudson" userId="f8f8b515-48f0-425a-9b2c-7a1cb9f57f80" providerId="ADAL" clId="{B29B9E13-D20C-456A-88FB-2391449CC48D}" dt="2021-04-30T19:29:30.325" v="1"/>
        <pc:sldMkLst>
          <pc:docMk/>
          <pc:sldMk cId="1369855279" sldId="401"/>
        </pc:sldMkLst>
      </pc:sldChg>
      <pc:sldChg chg="del">
        <pc:chgData name="Jonathan Hudson" userId="f8f8b515-48f0-425a-9b2c-7a1cb9f57f80" providerId="ADAL" clId="{B29B9E13-D20C-456A-88FB-2391449CC48D}" dt="2021-04-30T19:29:30.325" v="1"/>
        <pc:sldMkLst>
          <pc:docMk/>
          <pc:sldMk cId="2264705141" sldId="402"/>
        </pc:sldMkLst>
      </pc:sldChg>
      <pc:sldChg chg="del">
        <pc:chgData name="Jonathan Hudson" userId="f8f8b515-48f0-425a-9b2c-7a1cb9f57f80" providerId="ADAL" clId="{B29B9E13-D20C-456A-88FB-2391449CC48D}" dt="2021-04-30T19:29:30.325" v="1"/>
        <pc:sldMkLst>
          <pc:docMk/>
          <pc:sldMk cId="171923185" sldId="403"/>
        </pc:sldMkLst>
      </pc:sldChg>
      <pc:sldChg chg="del">
        <pc:chgData name="Jonathan Hudson" userId="f8f8b515-48f0-425a-9b2c-7a1cb9f57f80" providerId="ADAL" clId="{B29B9E13-D20C-456A-88FB-2391449CC48D}" dt="2021-04-30T19:29:22.907" v="0" actId="47"/>
        <pc:sldMkLst>
          <pc:docMk/>
          <pc:sldMk cId="1845646806" sldId="405"/>
        </pc:sldMkLst>
      </pc:sldChg>
      <pc:sldChg chg="modSp del mod">
        <pc:chgData name="Jonathan Hudson" userId="f8f8b515-48f0-425a-9b2c-7a1cb9f57f80" providerId="ADAL" clId="{B29B9E13-D20C-456A-88FB-2391449CC48D}" dt="2021-04-30T19:31:33.045" v="96" actId="1076"/>
        <pc:sldMkLst>
          <pc:docMk/>
          <pc:sldMk cId="2409242168" sldId="407"/>
        </pc:sldMkLst>
        <pc:spChg chg="mod">
          <ac:chgData name="Jonathan Hudson" userId="f8f8b515-48f0-425a-9b2c-7a1cb9f57f80" providerId="ADAL" clId="{B29B9E13-D20C-456A-88FB-2391449CC48D}" dt="2021-04-30T19:31:33.045" v="96" actId="1076"/>
          <ac:spMkLst>
            <pc:docMk/>
            <pc:sldMk cId="2409242168" sldId="407"/>
            <ac:spMk id="8" creationId="{00000000-0000-0000-0000-000000000000}"/>
          </ac:spMkLst>
        </pc:spChg>
      </pc:sldChg>
      <pc:sldChg chg="addSp modSp del mod">
        <pc:chgData name="Jonathan Hudson" userId="f8f8b515-48f0-425a-9b2c-7a1cb9f57f80" providerId="ADAL" clId="{B29B9E13-D20C-456A-88FB-2391449CC48D}" dt="2021-04-30T19:33:20.795" v="112" actId="14100"/>
        <pc:sldMkLst>
          <pc:docMk/>
          <pc:sldMk cId="656147023" sldId="409"/>
        </pc:sldMkLst>
        <pc:spChg chg="add mod">
          <ac:chgData name="Jonathan Hudson" userId="f8f8b515-48f0-425a-9b2c-7a1cb9f57f80" providerId="ADAL" clId="{B29B9E13-D20C-456A-88FB-2391449CC48D}" dt="2021-04-30T19:33:20.795" v="112" actId="14100"/>
          <ac:spMkLst>
            <pc:docMk/>
            <pc:sldMk cId="656147023" sldId="409"/>
            <ac:spMk id="3" creationId="{407E05C0-660C-460F-B554-83F43429DB72}"/>
          </ac:spMkLst>
        </pc:spChg>
        <pc:picChg chg="mod ord">
          <ac:chgData name="Jonathan Hudson" userId="f8f8b515-48f0-425a-9b2c-7a1cb9f57f80" providerId="ADAL" clId="{B29B9E13-D20C-456A-88FB-2391449CC48D}" dt="2021-04-30T19:33:14.982" v="110" actId="167"/>
          <ac:picMkLst>
            <pc:docMk/>
            <pc:sldMk cId="656147023" sldId="409"/>
            <ac:picMk id="4" creationId="{7A254B6B-CB95-49C4-9012-E343D8BE63C1}"/>
          </ac:picMkLst>
        </pc:picChg>
      </pc:sldChg>
      <pc:sldChg chg="del">
        <pc:chgData name="Jonathan Hudson" userId="f8f8b515-48f0-425a-9b2c-7a1cb9f57f80" providerId="ADAL" clId="{B29B9E13-D20C-456A-88FB-2391449CC48D}" dt="2021-04-30T19:29:30.325" v="1"/>
        <pc:sldMkLst>
          <pc:docMk/>
          <pc:sldMk cId="3512626074" sldId="412"/>
        </pc:sldMkLst>
      </pc:sldChg>
      <pc:sldChg chg="del">
        <pc:chgData name="Jonathan Hudson" userId="f8f8b515-48f0-425a-9b2c-7a1cb9f57f80" providerId="ADAL" clId="{B29B9E13-D20C-456A-88FB-2391449CC48D}" dt="2021-04-30T19:29:30.325" v="1"/>
        <pc:sldMkLst>
          <pc:docMk/>
          <pc:sldMk cId="662321690" sldId="420"/>
        </pc:sldMkLst>
      </pc:sldChg>
      <pc:sldChg chg="del">
        <pc:chgData name="Jonathan Hudson" userId="f8f8b515-48f0-425a-9b2c-7a1cb9f57f80" providerId="ADAL" clId="{B29B9E13-D20C-456A-88FB-2391449CC48D}" dt="2021-04-30T19:29:22.907" v="0" actId="47"/>
        <pc:sldMkLst>
          <pc:docMk/>
          <pc:sldMk cId="3623541074" sldId="423"/>
        </pc:sldMkLst>
      </pc:sldChg>
      <pc:sldChg chg="del">
        <pc:chgData name="Jonathan Hudson" userId="f8f8b515-48f0-425a-9b2c-7a1cb9f57f80" providerId="ADAL" clId="{B29B9E13-D20C-456A-88FB-2391449CC48D}" dt="2021-04-30T19:29:22.907" v="0" actId="47"/>
        <pc:sldMkLst>
          <pc:docMk/>
          <pc:sldMk cId="3202863844" sldId="424"/>
        </pc:sldMkLst>
      </pc:sldChg>
      <pc:sldChg chg="del">
        <pc:chgData name="Jonathan Hudson" userId="f8f8b515-48f0-425a-9b2c-7a1cb9f57f80" providerId="ADAL" clId="{B29B9E13-D20C-456A-88FB-2391449CC48D}" dt="2021-04-30T19:29:22.907" v="0" actId="47"/>
        <pc:sldMkLst>
          <pc:docMk/>
          <pc:sldMk cId="1983523811" sldId="425"/>
        </pc:sldMkLst>
      </pc:sldChg>
      <pc:sldChg chg="del">
        <pc:chgData name="Jonathan Hudson" userId="f8f8b515-48f0-425a-9b2c-7a1cb9f57f80" providerId="ADAL" clId="{B29B9E13-D20C-456A-88FB-2391449CC48D}" dt="2021-04-30T19:29:22.907" v="0" actId="47"/>
        <pc:sldMkLst>
          <pc:docMk/>
          <pc:sldMk cId="1250774609" sldId="426"/>
        </pc:sldMkLst>
      </pc:sldChg>
      <pc:sldChg chg="addSp delSp modSp del mod">
        <pc:chgData name="Jonathan Hudson" userId="f8f8b515-48f0-425a-9b2c-7a1cb9f57f80" providerId="ADAL" clId="{B29B9E13-D20C-456A-88FB-2391449CC48D}" dt="2021-04-30T19:33:01.049" v="107" actId="14100"/>
        <pc:sldMkLst>
          <pc:docMk/>
          <pc:sldMk cId="2028479826" sldId="427"/>
        </pc:sldMkLst>
        <pc:spChg chg="add del mod">
          <ac:chgData name="Jonathan Hudson" userId="f8f8b515-48f0-425a-9b2c-7a1cb9f57f80" providerId="ADAL" clId="{B29B9E13-D20C-456A-88FB-2391449CC48D}" dt="2021-04-30T19:32:52.849" v="102"/>
          <ac:spMkLst>
            <pc:docMk/>
            <pc:sldMk cId="2028479826" sldId="427"/>
            <ac:spMk id="4" creationId="{A4C4AFE0-31D4-4747-9488-6FA22A98BB81}"/>
          </ac:spMkLst>
        </pc:spChg>
        <pc:spChg chg="add mod">
          <ac:chgData name="Jonathan Hudson" userId="f8f8b515-48f0-425a-9b2c-7a1cb9f57f80" providerId="ADAL" clId="{B29B9E13-D20C-456A-88FB-2391449CC48D}" dt="2021-04-30T19:33:01.049" v="107" actId="14100"/>
          <ac:spMkLst>
            <pc:docMk/>
            <pc:sldMk cId="2028479826" sldId="427"/>
            <ac:spMk id="5" creationId="{D06D86E0-B435-4CE6-BC1F-55CBE7ED8430}"/>
          </ac:spMkLst>
        </pc:spChg>
        <pc:picChg chg="mod">
          <ac:chgData name="Jonathan Hudson" userId="f8f8b515-48f0-425a-9b2c-7a1cb9f57f80" providerId="ADAL" clId="{B29B9E13-D20C-456A-88FB-2391449CC48D}" dt="2021-04-30T19:32:50.621" v="101" actId="1076"/>
          <ac:picMkLst>
            <pc:docMk/>
            <pc:sldMk cId="2028479826" sldId="427"/>
            <ac:picMk id="6" creationId="{F64E9BF0-924B-411F-AE18-9FF786555D5A}"/>
          </ac:picMkLst>
        </pc:picChg>
      </pc:sldChg>
      <pc:sldChg chg="addSp modSp del mod">
        <pc:chgData name="Jonathan Hudson" userId="f8f8b515-48f0-425a-9b2c-7a1cb9f57f80" providerId="ADAL" clId="{B29B9E13-D20C-456A-88FB-2391449CC48D}" dt="2021-04-30T19:34:05.651" v="117" actId="14100"/>
        <pc:sldMkLst>
          <pc:docMk/>
          <pc:sldMk cId="3191421237" sldId="428"/>
        </pc:sldMkLst>
        <pc:spChg chg="add mod">
          <ac:chgData name="Jonathan Hudson" userId="f8f8b515-48f0-425a-9b2c-7a1cb9f57f80" providerId="ADAL" clId="{B29B9E13-D20C-456A-88FB-2391449CC48D}" dt="2021-04-30T19:34:05.651" v="117" actId="14100"/>
          <ac:spMkLst>
            <pc:docMk/>
            <pc:sldMk cId="3191421237" sldId="428"/>
            <ac:spMk id="4" creationId="{EACDBA05-5686-44D7-94FC-8FECBA07599B}"/>
          </ac:spMkLst>
        </pc:spChg>
      </pc:sldChg>
      <pc:sldChg chg="del">
        <pc:chgData name="Jonathan Hudson" userId="f8f8b515-48f0-425a-9b2c-7a1cb9f57f80" providerId="ADAL" clId="{B29B9E13-D20C-456A-88FB-2391449CC48D}" dt="2021-04-30T19:29:30.325" v="1"/>
        <pc:sldMkLst>
          <pc:docMk/>
          <pc:sldMk cId="2567152220" sldId="429"/>
        </pc:sldMkLst>
      </pc:sldChg>
      <pc:sldChg chg="del">
        <pc:chgData name="Jonathan Hudson" userId="f8f8b515-48f0-425a-9b2c-7a1cb9f57f80" providerId="ADAL" clId="{B29B9E13-D20C-456A-88FB-2391449CC48D}" dt="2021-04-30T19:29:22.907" v="0" actId="47"/>
        <pc:sldMkLst>
          <pc:docMk/>
          <pc:sldMk cId="1243969285" sldId="430"/>
        </pc:sldMkLst>
      </pc:sldChg>
      <pc:sldChg chg="del">
        <pc:chgData name="Jonathan Hudson" userId="f8f8b515-48f0-425a-9b2c-7a1cb9f57f80" providerId="ADAL" clId="{B29B9E13-D20C-456A-88FB-2391449CC48D}" dt="2021-04-30T19:29:22.907" v="0" actId="47"/>
        <pc:sldMkLst>
          <pc:docMk/>
          <pc:sldMk cId="614240022" sldId="431"/>
        </pc:sldMkLst>
      </pc:sldChg>
      <pc:sldChg chg="del">
        <pc:chgData name="Jonathan Hudson" userId="f8f8b515-48f0-425a-9b2c-7a1cb9f57f80" providerId="ADAL" clId="{B29B9E13-D20C-456A-88FB-2391449CC48D}" dt="2021-04-30T19:29:22.907" v="0" actId="47"/>
        <pc:sldMkLst>
          <pc:docMk/>
          <pc:sldMk cId="118953322" sldId="432"/>
        </pc:sldMkLst>
      </pc:sldChg>
      <pc:sldChg chg="del">
        <pc:chgData name="Jonathan Hudson" userId="f8f8b515-48f0-425a-9b2c-7a1cb9f57f80" providerId="ADAL" clId="{B29B9E13-D20C-456A-88FB-2391449CC48D}" dt="2021-04-30T19:29:22.907" v="0" actId="47"/>
        <pc:sldMkLst>
          <pc:docMk/>
          <pc:sldMk cId="2614772699" sldId="433"/>
        </pc:sldMkLst>
      </pc:sldChg>
      <pc:sldChg chg="del">
        <pc:chgData name="Jonathan Hudson" userId="f8f8b515-48f0-425a-9b2c-7a1cb9f57f80" providerId="ADAL" clId="{B29B9E13-D20C-456A-88FB-2391449CC48D}" dt="2021-04-30T19:29:22.907" v="0" actId="47"/>
        <pc:sldMkLst>
          <pc:docMk/>
          <pc:sldMk cId="1707758075" sldId="434"/>
        </pc:sldMkLst>
      </pc:sldChg>
      <pc:sldChg chg="del">
        <pc:chgData name="Jonathan Hudson" userId="f8f8b515-48f0-425a-9b2c-7a1cb9f57f80" providerId="ADAL" clId="{B29B9E13-D20C-456A-88FB-2391449CC48D}" dt="2021-04-30T19:29:30.325" v="1"/>
        <pc:sldMkLst>
          <pc:docMk/>
          <pc:sldMk cId="2421280426" sldId="435"/>
        </pc:sldMkLst>
      </pc:sldChg>
      <pc:sldChg chg="del">
        <pc:chgData name="Jonathan Hudson" userId="f8f8b515-48f0-425a-9b2c-7a1cb9f57f80" providerId="ADAL" clId="{B29B9E13-D20C-456A-88FB-2391449CC48D}" dt="2021-04-30T19:29:22.907" v="0" actId="47"/>
        <pc:sldMkLst>
          <pc:docMk/>
          <pc:sldMk cId="4034950576" sldId="435"/>
        </pc:sldMkLst>
      </pc:sldChg>
      <pc:sldChg chg="del">
        <pc:chgData name="Jonathan Hudson" userId="f8f8b515-48f0-425a-9b2c-7a1cb9f57f80" providerId="ADAL" clId="{B29B9E13-D20C-456A-88FB-2391449CC48D}" dt="2021-04-30T19:29:30.325" v="1"/>
        <pc:sldMkLst>
          <pc:docMk/>
          <pc:sldMk cId="973965613" sldId="436"/>
        </pc:sldMkLst>
      </pc:sldChg>
      <pc:sldChg chg="del">
        <pc:chgData name="Jonathan Hudson" userId="f8f8b515-48f0-425a-9b2c-7a1cb9f57f80" providerId="ADAL" clId="{B29B9E13-D20C-456A-88FB-2391449CC48D}" dt="2021-04-30T19:29:22.907" v="0" actId="47"/>
        <pc:sldMkLst>
          <pc:docMk/>
          <pc:sldMk cId="1106642792" sldId="436"/>
        </pc:sldMkLst>
      </pc:sldChg>
      <pc:sldChg chg="del">
        <pc:chgData name="Jonathan Hudson" userId="f8f8b515-48f0-425a-9b2c-7a1cb9f57f80" providerId="ADAL" clId="{B29B9E13-D20C-456A-88FB-2391449CC48D}" dt="2021-04-30T19:29:22.907" v="0" actId="47"/>
        <pc:sldMkLst>
          <pc:docMk/>
          <pc:sldMk cId="43392171" sldId="437"/>
        </pc:sldMkLst>
      </pc:sldChg>
      <pc:sldChg chg="modSp del mod">
        <pc:chgData name="Jonathan Hudson" userId="f8f8b515-48f0-425a-9b2c-7a1cb9f57f80" providerId="ADAL" clId="{B29B9E13-D20C-456A-88FB-2391449CC48D}" dt="2021-04-30T19:34:33.977" v="118" actId="20577"/>
        <pc:sldMkLst>
          <pc:docMk/>
          <pc:sldMk cId="3821409256" sldId="437"/>
        </pc:sldMkLst>
        <pc:spChg chg="mod">
          <ac:chgData name="Jonathan Hudson" userId="f8f8b515-48f0-425a-9b2c-7a1cb9f57f80" providerId="ADAL" clId="{B29B9E13-D20C-456A-88FB-2391449CC48D}" dt="2021-04-30T19:34:33.977" v="118" actId="20577"/>
          <ac:spMkLst>
            <pc:docMk/>
            <pc:sldMk cId="3821409256" sldId="437"/>
            <ac:spMk id="3" creationId="{00000000-0000-0000-0000-000000000000}"/>
          </ac:spMkLst>
        </pc:spChg>
      </pc:sldChg>
      <pc:sldChg chg="del">
        <pc:chgData name="Jonathan Hudson" userId="f8f8b515-48f0-425a-9b2c-7a1cb9f57f80" providerId="ADAL" clId="{B29B9E13-D20C-456A-88FB-2391449CC48D}" dt="2021-04-30T19:29:30.325" v="1"/>
        <pc:sldMkLst>
          <pc:docMk/>
          <pc:sldMk cId="1295302473" sldId="438"/>
        </pc:sldMkLst>
      </pc:sldChg>
      <pc:sldChg chg="del">
        <pc:chgData name="Jonathan Hudson" userId="f8f8b515-48f0-425a-9b2c-7a1cb9f57f80" providerId="ADAL" clId="{B29B9E13-D20C-456A-88FB-2391449CC48D}" dt="2021-04-30T19:29:22.907" v="0" actId="47"/>
        <pc:sldMkLst>
          <pc:docMk/>
          <pc:sldMk cId="2146523594" sldId="438"/>
        </pc:sldMkLst>
      </pc:sldChg>
      <pc:sldChg chg="del">
        <pc:chgData name="Jonathan Hudson" userId="f8f8b515-48f0-425a-9b2c-7a1cb9f57f80" providerId="ADAL" clId="{B29B9E13-D20C-456A-88FB-2391449CC48D}" dt="2021-04-30T19:29:30.325" v="1"/>
        <pc:sldMkLst>
          <pc:docMk/>
          <pc:sldMk cId="1932634694" sldId="439"/>
        </pc:sldMkLst>
      </pc:sldChg>
      <pc:sldChg chg="del">
        <pc:chgData name="Jonathan Hudson" userId="f8f8b515-48f0-425a-9b2c-7a1cb9f57f80" providerId="ADAL" clId="{B29B9E13-D20C-456A-88FB-2391449CC48D}" dt="2021-04-30T19:29:22.907" v="0" actId="47"/>
        <pc:sldMkLst>
          <pc:docMk/>
          <pc:sldMk cId="2030271068" sldId="439"/>
        </pc:sldMkLst>
      </pc:sldChg>
      <pc:sldChg chg="del">
        <pc:chgData name="Jonathan Hudson" userId="f8f8b515-48f0-425a-9b2c-7a1cb9f57f80" providerId="ADAL" clId="{B29B9E13-D20C-456A-88FB-2391449CC48D}" dt="2021-04-30T19:29:22.907" v="0" actId="47"/>
        <pc:sldMkLst>
          <pc:docMk/>
          <pc:sldMk cId="1021829728" sldId="440"/>
        </pc:sldMkLst>
      </pc:sldChg>
      <pc:sldChg chg="del">
        <pc:chgData name="Jonathan Hudson" userId="f8f8b515-48f0-425a-9b2c-7a1cb9f57f80" providerId="ADAL" clId="{B29B9E13-D20C-456A-88FB-2391449CC48D}" dt="2021-04-30T19:29:30.325" v="1"/>
        <pc:sldMkLst>
          <pc:docMk/>
          <pc:sldMk cId="4172469765" sldId="440"/>
        </pc:sldMkLst>
      </pc:sldChg>
      <pc:sldChg chg="del">
        <pc:chgData name="Jonathan Hudson" userId="f8f8b515-48f0-425a-9b2c-7a1cb9f57f80" providerId="ADAL" clId="{B29B9E13-D20C-456A-88FB-2391449CC48D}" dt="2021-04-30T19:29:30.325" v="1"/>
        <pc:sldMkLst>
          <pc:docMk/>
          <pc:sldMk cId="3348941957" sldId="441"/>
        </pc:sldMkLst>
      </pc:sldChg>
      <pc:sldChg chg="del ord">
        <pc:chgData name="Jonathan Hudson" userId="f8f8b515-48f0-425a-9b2c-7a1cb9f57f80" providerId="ADAL" clId="{B29B9E13-D20C-456A-88FB-2391449CC48D}" dt="2021-04-30T19:33:47.455" v="114"/>
        <pc:sldMkLst>
          <pc:docMk/>
          <pc:sldMk cId="233414565" sldId="442"/>
        </pc:sldMkLst>
      </pc:sldChg>
      <pc:sldChg chg="del">
        <pc:chgData name="Jonathan Hudson" userId="f8f8b515-48f0-425a-9b2c-7a1cb9f57f80" providerId="ADAL" clId="{B29B9E13-D20C-456A-88FB-2391449CC48D}" dt="2021-04-30T19:29:30.325" v="1"/>
        <pc:sldMkLst>
          <pc:docMk/>
          <pc:sldMk cId="1058462771" sldId="443"/>
        </pc:sldMkLst>
      </pc:sldChg>
      <pc:sldChg chg="del">
        <pc:chgData name="Jonathan Hudson" userId="f8f8b515-48f0-425a-9b2c-7a1cb9f57f80" providerId="ADAL" clId="{B29B9E13-D20C-456A-88FB-2391449CC48D}" dt="2021-04-30T19:29:30.325" v="1"/>
        <pc:sldMkLst>
          <pc:docMk/>
          <pc:sldMk cId="590046158" sldId="444"/>
        </pc:sldMkLst>
      </pc:sldChg>
      <pc:sldChg chg="del">
        <pc:chgData name="Jonathan Hudson" userId="f8f8b515-48f0-425a-9b2c-7a1cb9f57f80" providerId="ADAL" clId="{B29B9E13-D20C-456A-88FB-2391449CC48D}" dt="2021-04-30T19:29:30.325" v="1"/>
        <pc:sldMkLst>
          <pc:docMk/>
          <pc:sldMk cId="1380503114" sldId="445"/>
        </pc:sldMkLst>
      </pc:sldChg>
      <pc:sldChg chg="del">
        <pc:chgData name="Jonathan Hudson" userId="f8f8b515-48f0-425a-9b2c-7a1cb9f57f80" providerId="ADAL" clId="{B29B9E13-D20C-456A-88FB-2391449CC48D}" dt="2021-04-30T19:29:30.325" v="1"/>
        <pc:sldMkLst>
          <pc:docMk/>
          <pc:sldMk cId="3542419039" sldId="446"/>
        </pc:sldMkLst>
      </pc:sldChg>
      <pc:sldChg chg="del">
        <pc:chgData name="Jonathan Hudson" userId="f8f8b515-48f0-425a-9b2c-7a1cb9f57f80" providerId="ADAL" clId="{B29B9E13-D20C-456A-88FB-2391449CC48D}" dt="2021-04-30T19:29:30.325" v="1"/>
        <pc:sldMkLst>
          <pc:docMk/>
          <pc:sldMk cId="4081073081" sldId="447"/>
        </pc:sldMkLst>
      </pc:sldChg>
      <pc:sldChg chg="del">
        <pc:chgData name="Jonathan Hudson" userId="f8f8b515-48f0-425a-9b2c-7a1cb9f57f80" providerId="ADAL" clId="{B29B9E13-D20C-456A-88FB-2391449CC48D}" dt="2021-04-30T19:29:30.325" v="1"/>
        <pc:sldMkLst>
          <pc:docMk/>
          <pc:sldMk cId="3334505482" sldId="448"/>
        </pc:sldMkLst>
      </pc:sldChg>
      <pc:sldChg chg="add">
        <pc:chgData name="Jonathan Hudson" userId="f8f8b515-48f0-425a-9b2c-7a1cb9f57f80" providerId="ADAL" clId="{B29B9E13-D20C-456A-88FB-2391449CC48D}" dt="2021-04-30T19:31:10.850" v="94"/>
        <pc:sldMkLst>
          <pc:docMk/>
          <pc:sldMk cId="2946715974" sldId="449"/>
        </pc:sldMkLst>
      </pc:sldChg>
      <pc:sldChg chg="addSp delSp modSp add mod">
        <pc:chgData name="Jonathan Hudson" userId="f8f8b515-48f0-425a-9b2c-7a1cb9f57f80" providerId="ADAL" clId="{B29B9E13-D20C-456A-88FB-2391449CC48D}" dt="2021-04-30T19:52:45.132" v="670" actId="20577"/>
        <pc:sldMkLst>
          <pc:docMk/>
          <pc:sldMk cId="4100611751" sldId="450"/>
        </pc:sldMkLst>
        <pc:spChg chg="mod">
          <ac:chgData name="Jonathan Hudson" userId="f8f8b515-48f0-425a-9b2c-7a1cb9f57f80" providerId="ADAL" clId="{B29B9E13-D20C-456A-88FB-2391449CC48D}" dt="2021-04-30T19:49:12.932" v="591" actId="6549"/>
          <ac:spMkLst>
            <pc:docMk/>
            <pc:sldMk cId="4100611751" sldId="450"/>
            <ac:spMk id="3" creationId="{78466072-9E80-4E25-9BA4-332BDA6D48F7}"/>
          </ac:spMkLst>
        </pc:spChg>
        <pc:spChg chg="mod">
          <ac:chgData name="Jonathan Hudson" userId="f8f8b515-48f0-425a-9b2c-7a1cb9f57f80" providerId="ADAL" clId="{B29B9E13-D20C-456A-88FB-2391449CC48D}" dt="2021-04-30T19:52:45.132" v="670" actId="20577"/>
          <ac:spMkLst>
            <pc:docMk/>
            <pc:sldMk cId="4100611751" sldId="450"/>
            <ac:spMk id="4" creationId="{3BC65F68-D379-465B-BF94-C2FCC72656B5}"/>
          </ac:spMkLst>
        </pc:spChg>
        <pc:spChg chg="add del mod">
          <ac:chgData name="Jonathan Hudson" userId="f8f8b515-48f0-425a-9b2c-7a1cb9f57f80" providerId="ADAL" clId="{B29B9E13-D20C-456A-88FB-2391449CC48D}" dt="2021-04-30T19:43:16.562" v="424" actId="478"/>
          <ac:spMkLst>
            <pc:docMk/>
            <pc:sldMk cId="4100611751" sldId="450"/>
            <ac:spMk id="5" creationId="{2EED59E9-830C-4B2E-B037-23AA5C5729CF}"/>
          </ac:spMkLst>
        </pc:spChg>
        <pc:spChg chg="add mod">
          <ac:chgData name="Jonathan Hudson" userId="f8f8b515-48f0-425a-9b2c-7a1cb9f57f80" providerId="ADAL" clId="{B29B9E13-D20C-456A-88FB-2391449CC48D}" dt="2021-04-30T19:41:38.901" v="411" actId="164"/>
          <ac:spMkLst>
            <pc:docMk/>
            <pc:sldMk cId="4100611751" sldId="450"/>
            <ac:spMk id="6" creationId="{BA596CF9-1C3C-4718-874E-076F29993C77}"/>
          </ac:spMkLst>
        </pc:spChg>
        <pc:spChg chg="add mod">
          <ac:chgData name="Jonathan Hudson" userId="f8f8b515-48f0-425a-9b2c-7a1cb9f57f80" providerId="ADAL" clId="{B29B9E13-D20C-456A-88FB-2391449CC48D}" dt="2021-04-30T19:41:38.901" v="411" actId="164"/>
          <ac:spMkLst>
            <pc:docMk/>
            <pc:sldMk cId="4100611751" sldId="450"/>
            <ac:spMk id="7" creationId="{08D5DDD2-7C23-4445-9B72-CD1A729F20A1}"/>
          </ac:spMkLst>
        </pc:spChg>
        <pc:spChg chg="add mod">
          <ac:chgData name="Jonathan Hudson" userId="f8f8b515-48f0-425a-9b2c-7a1cb9f57f80" providerId="ADAL" clId="{B29B9E13-D20C-456A-88FB-2391449CC48D}" dt="2021-04-30T19:41:38.901" v="411" actId="164"/>
          <ac:spMkLst>
            <pc:docMk/>
            <pc:sldMk cId="4100611751" sldId="450"/>
            <ac:spMk id="8" creationId="{3E62375F-6E2B-4389-8F1A-1F44F8F78F2E}"/>
          </ac:spMkLst>
        </pc:spChg>
        <pc:spChg chg="add mod">
          <ac:chgData name="Jonathan Hudson" userId="f8f8b515-48f0-425a-9b2c-7a1cb9f57f80" providerId="ADAL" clId="{B29B9E13-D20C-456A-88FB-2391449CC48D}" dt="2021-04-30T19:41:38.901" v="411" actId="164"/>
          <ac:spMkLst>
            <pc:docMk/>
            <pc:sldMk cId="4100611751" sldId="450"/>
            <ac:spMk id="9" creationId="{236C2C41-87B0-4A7B-9ED5-FDE99D6162AF}"/>
          </ac:spMkLst>
        </pc:spChg>
        <pc:spChg chg="add mod">
          <ac:chgData name="Jonathan Hudson" userId="f8f8b515-48f0-425a-9b2c-7a1cb9f57f80" providerId="ADAL" clId="{B29B9E13-D20C-456A-88FB-2391449CC48D}" dt="2021-04-30T19:41:38.901" v="411" actId="164"/>
          <ac:spMkLst>
            <pc:docMk/>
            <pc:sldMk cId="4100611751" sldId="450"/>
            <ac:spMk id="10" creationId="{BE282120-EC40-428D-85A9-93AD855C3B20}"/>
          </ac:spMkLst>
        </pc:spChg>
        <pc:spChg chg="add del mod">
          <ac:chgData name="Jonathan Hudson" userId="f8f8b515-48f0-425a-9b2c-7a1cb9f57f80" providerId="ADAL" clId="{B29B9E13-D20C-456A-88FB-2391449CC48D}" dt="2021-04-30T19:49:15.875" v="592" actId="478"/>
          <ac:spMkLst>
            <pc:docMk/>
            <pc:sldMk cId="4100611751" sldId="450"/>
            <ac:spMk id="24" creationId="{D5531A4F-7B48-47EC-8C4C-AEEB9AF7AC1D}"/>
          </ac:spMkLst>
        </pc:spChg>
        <pc:spChg chg="add del mod">
          <ac:chgData name="Jonathan Hudson" userId="f8f8b515-48f0-425a-9b2c-7a1cb9f57f80" providerId="ADAL" clId="{B29B9E13-D20C-456A-88FB-2391449CC48D}" dt="2021-04-30T19:49:15.875" v="592" actId="478"/>
          <ac:spMkLst>
            <pc:docMk/>
            <pc:sldMk cId="4100611751" sldId="450"/>
            <ac:spMk id="25" creationId="{90EAC030-272E-4701-AB0A-D89C78E122DF}"/>
          </ac:spMkLst>
        </pc:spChg>
        <pc:spChg chg="add del mod">
          <ac:chgData name="Jonathan Hudson" userId="f8f8b515-48f0-425a-9b2c-7a1cb9f57f80" providerId="ADAL" clId="{B29B9E13-D20C-456A-88FB-2391449CC48D}" dt="2021-04-30T19:49:15.875" v="592" actId="478"/>
          <ac:spMkLst>
            <pc:docMk/>
            <pc:sldMk cId="4100611751" sldId="450"/>
            <ac:spMk id="26" creationId="{47499D51-9639-4AB0-BD31-FFDB8BEEE365}"/>
          </ac:spMkLst>
        </pc:spChg>
        <pc:spChg chg="add del mod">
          <ac:chgData name="Jonathan Hudson" userId="f8f8b515-48f0-425a-9b2c-7a1cb9f57f80" providerId="ADAL" clId="{B29B9E13-D20C-456A-88FB-2391449CC48D}" dt="2021-04-30T19:49:15.875" v="592" actId="478"/>
          <ac:spMkLst>
            <pc:docMk/>
            <pc:sldMk cId="4100611751" sldId="450"/>
            <ac:spMk id="27" creationId="{B3B12EDA-D8E4-4700-8A19-A1736CCBF789}"/>
          </ac:spMkLst>
        </pc:spChg>
        <pc:spChg chg="add del mod">
          <ac:chgData name="Jonathan Hudson" userId="f8f8b515-48f0-425a-9b2c-7a1cb9f57f80" providerId="ADAL" clId="{B29B9E13-D20C-456A-88FB-2391449CC48D}" dt="2021-04-30T19:49:15.875" v="592" actId="478"/>
          <ac:spMkLst>
            <pc:docMk/>
            <pc:sldMk cId="4100611751" sldId="450"/>
            <ac:spMk id="28" creationId="{54139856-87E3-444C-A15B-7014CA3C48DB}"/>
          </ac:spMkLst>
        </pc:spChg>
        <pc:spChg chg="add del mod">
          <ac:chgData name="Jonathan Hudson" userId="f8f8b515-48f0-425a-9b2c-7a1cb9f57f80" providerId="ADAL" clId="{B29B9E13-D20C-456A-88FB-2391449CC48D}" dt="2021-04-30T19:49:15.875" v="592" actId="478"/>
          <ac:spMkLst>
            <pc:docMk/>
            <pc:sldMk cId="4100611751" sldId="450"/>
            <ac:spMk id="29" creationId="{03A4406A-09F7-4C95-AFB6-5C771EDCDCFD}"/>
          </ac:spMkLst>
        </pc:spChg>
        <pc:spChg chg="add del mod">
          <ac:chgData name="Jonathan Hudson" userId="f8f8b515-48f0-425a-9b2c-7a1cb9f57f80" providerId="ADAL" clId="{B29B9E13-D20C-456A-88FB-2391449CC48D}" dt="2021-04-30T19:49:15.875" v="592" actId="478"/>
          <ac:spMkLst>
            <pc:docMk/>
            <pc:sldMk cId="4100611751" sldId="450"/>
            <ac:spMk id="30" creationId="{7571D6D0-6207-46DA-8889-6B12C14AC264}"/>
          </ac:spMkLst>
        </pc:spChg>
        <pc:grpChg chg="add del mod">
          <ac:chgData name="Jonathan Hudson" userId="f8f8b515-48f0-425a-9b2c-7a1cb9f57f80" providerId="ADAL" clId="{B29B9E13-D20C-456A-88FB-2391449CC48D}" dt="2021-04-30T19:43:18.817" v="427" actId="478"/>
          <ac:grpSpMkLst>
            <pc:docMk/>
            <pc:sldMk cId="4100611751" sldId="450"/>
            <ac:grpSpMk id="11" creationId="{306DD7E1-7157-418F-A615-ABD21ABE192E}"/>
          </ac:grpSpMkLst>
        </pc:grpChg>
        <pc:cxnChg chg="add del mod">
          <ac:chgData name="Jonathan Hudson" userId="f8f8b515-48f0-425a-9b2c-7a1cb9f57f80" providerId="ADAL" clId="{B29B9E13-D20C-456A-88FB-2391449CC48D}" dt="2021-04-30T19:42:21.707" v="416" actId="478"/>
          <ac:cxnSpMkLst>
            <pc:docMk/>
            <pc:sldMk cId="4100611751" sldId="450"/>
            <ac:cxnSpMk id="13" creationId="{45A4D401-BCE6-44A0-A818-258E257DB268}"/>
          </ac:cxnSpMkLst>
        </pc:cxnChg>
        <pc:cxnChg chg="add del mod">
          <ac:chgData name="Jonathan Hudson" userId="f8f8b515-48f0-425a-9b2c-7a1cb9f57f80" providerId="ADAL" clId="{B29B9E13-D20C-456A-88FB-2391449CC48D}" dt="2021-04-30T19:42:18.880" v="415" actId="478"/>
          <ac:cxnSpMkLst>
            <pc:docMk/>
            <pc:sldMk cId="4100611751" sldId="450"/>
            <ac:cxnSpMk id="15" creationId="{E016DCF2-AECA-41F0-BB4C-C880C90DC483}"/>
          </ac:cxnSpMkLst>
        </pc:cxnChg>
        <pc:cxnChg chg="add del mod">
          <ac:chgData name="Jonathan Hudson" userId="f8f8b515-48f0-425a-9b2c-7a1cb9f57f80" providerId="ADAL" clId="{B29B9E13-D20C-456A-88FB-2391449CC48D}" dt="2021-04-30T19:42:34.688" v="418" actId="11529"/>
          <ac:cxnSpMkLst>
            <pc:docMk/>
            <pc:sldMk cId="4100611751" sldId="450"/>
            <ac:cxnSpMk id="17" creationId="{72B3114B-4CD4-450E-8DBF-7D885975A388}"/>
          </ac:cxnSpMkLst>
        </pc:cxnChg>
        <pc:cxnChg chg="add del mod">
          <ac:chgData name="Jonathan Hudson" userId="f8f8b515-48f0-425a-9b2c-7a1cb9f57f80" providerId="ADAL" clId="{B29B9E13-D20C-456A-88FB-2391449CC48D}" dt="2021-04-30T19:43:20.024" v="429" actId="478"/>
          <ac:cxnSpMkLst>
            <pc:docMk/>
            <pc:sldMk cId="4100611751" sldId="450"/>
            <ac:cxnSpMk id="19" creationId="{5328F27F-1D67-4BDC-AFDB-0AFB13801885}"/>
          </ac:cxnSpMkLst>
        </pc:cxnChg>
        <pc:cxnChg chg="add del mod">
          <ac:chgData name="Jonathan Hudson" userId="f8f8b515-48f0-425a-9b2c-7a1cb9f57f80" providerId="ADAL" clId="{B29B9E13-D20C-456A-88FB-2391449CC48D}" dt="2021-04-30T19:43:19.520" v="428" actId="478"/>
          <ac:cxnSpMkLst>
            <pc:docMk/>
            <pc:sldMk cId="4100611751" sldId="450"/>
            <ac:cxnSpMk id="20" creationId="{15288A6C-C485-4551-A95C-985DB348430F}"/>
          </ac:cxnSpMkLst>
        </pc:cxnChg>
        <pc:cxnChg chg="add del mod">
          <ac:chgData name="Jonathan Hudson" userId="f8f8b515-48f0-425a-9b2c-7a1cb9f57f80" providerId="ADAL" clId="{B29B9E13-D20C-456A-88FB-2391449CC48D}" dt="2021-04-30T19:49:15.875" v="592" actId="478"/>
          <ac:cxnSpMkLst>
            <pc:docMk/>
            <pc:sldMk cId="4100611751" sldId="450"/>
            <ac:cxnSpMk id="32" creationId="{CB4848B2-5D95-4F39-BBF9-E633FAAE748C}"/>
          </ac:cxnSpMkLst>
        </pc:cxnChg>
        <pc:cxnChg chg="add del mod">
          <ac:chgData name="Jonathan Hudson" userId="f8f8b515-48f0-425a-9b2c-7a1cb9f57f80" providerId="ADAL" clId="{B29B9E13-D20C-456A-88FB-2391449CC48D}" dt="2021-04-30T19:49:15.875" v="592" actId="478"/>
          <ac:cxnSpMkLst>
            <pc:docMk/>
            <pc:sldMk cId="4100611751" sldId="450"/>
            <ac:cxnSpMk id="33" creationId="{A6D2B1C1-A4A1-457F-9559-E88A0714B43C}"/>
          </ac:cxnSpMkLst>
        </pc:cxnChg>
        <pc:cxnChg chg="add del mod">
          <ac:chgData name="Jonathan Hudson" userId="f8f8b515-48f0-425a-9b2c-7a1cb9f57f80" providerId="ADAL" clId="{B29B9E13-D20C-456A-88FB-2391449CC48D}" dt="2021-04-30T19:49:15.875" v="592" actId="478"/>
          <ac:cxnSpMkLst>
            <pc:docMk/>
            <pc:sldMk cId="4100611751" sldId="450"/>
            <ac:cxnSpMk id="36" creationId="{1BE1E88C-D905-4A60-8F66-4663E85F276E}"/>
          </ac:cxnSpMkLst>
        </pc:cxnChg>
        <pc:cxnChg chg="add del mod">
          <ac:chgData name="Jonathan Hudson" userId="f8f8b515-48f0-425a-9b2c-7a1cb9f57f80" providerId="ADAL" clId="{B29B9E13-D20C-456A-88FB-2391449CC48D}" dt="2021-04-30T19:49:15.875" v="592" actId="478"/>
          <ac:cxnSpMkLst>
            <pc:docMk/>
            <pc:sldMk cId="4100611751" sldId="450"/>
            <ac:cxnSpMk id="39" creationId="{AE477F44-CDDF-4924-8C38-6EB6C5CAB644}"/>
          </ac:cxnSpMkLst>
        </pc:cxnChg>
        <pc:cxnChg chg="add del mod">
          <ac:chgData name="Jonathan Hudson" userId="f8f8b515-48f0-425a-9b2c-7a1cb9f57f80" providerId="ADAL" clId="{B29B9E13-D20C-456A-88FB-2391449CC48D}" dt="2021-04-30T19:49:15.875" v="592" actId="478"/>
          <ac:cxnSpMkLst>
            <pc:docMk/>
            <pc:sldMk cId="4100611751" sldId="450"/>
            <ac:cxnSpMk id="44" creationId="{F47627AE-25B3-40AF-93BC-D3A2FA228DC2}"/>
          </ac:cxnSpMkLst>
        </pc:cxnChg>
        <pc:cxnChg chg="add del mod">
          <ac:chgData name="Jonathan Hudson" userId="f8f8b515-48f0-425a-9b2c-7a1cb9f57f80" providerId="ADAL" clId="{B29B9E13-D20C-456A-88FB-2391449CC48D}" dt="2021-04-30T19:49:15.875" v="592" actId="478"/>
          <ac:cxnSpMkLst>
            <pc:docMk/>
            <pc:sldMk cId="4100611751" sldId="450"/>
            <ac:cxnSpMk id="46" creationId="{5CFBEC84-FD78-487F-B270-1308EBBA87EC}"/>
          </ac:cxnSpMkLst>
        </pc:cxnChg>
        <pc:cxnChg chg="add del mod">
          <ac:chgData name="Jonathan Hudson" userId="f8f8b515-48f0-425a-9b2c-7a1cb9f57f80" providerId="ADAL" clId="{B29B9E13-D20C-456A-88FB-2391449CC48D}" dt="2021-04-30T19:49:15.875" v="592" actId="478"/>
          <ac:cxnSpMkLst>
            <pc:docMk/>
            <pc:sldMk cId="4100611751" sldId="450"/>
            <ac:cxnSpMk id="49" creationId="{7E745088-54F9-4088-8BE3-D75D91B7036E}"/>
          </ac:cxnSpMkLst>
        </pc:cxnChg>
        <pc:cxnChg chg="add del mod">
          <ac:chgData name="Jonathan Hudson" userId="f8f8b515-48f0-425a-9b2c-7a1cb9f57f80" providerId="ADAL" clId="{B29B9E13-D20C-456A-88FB-2391449CC48D}" dt="2021-04-30T19:49:15.875" v="592" actId="478"/>
          <ac:cxnSpMkLst>
            <pc:docMk/>
            <pc:sldMk cId="4100611751" sldId="450"/>
            <ac:cxnSpMk id="50" creationId="{E27D01A4-67E7-4159-8612-3D29A43F5309}"/>
          </ac:cxnSpMkLst>
        </pc:cxnChg>
      </pc:sldChg>
      <pc:sldChg chg="delSp modSp add mod">
        <pc:chgData name="Jonathan Hudson" userId="f8f8b515-48f0-425a-9b2c-7a1cb9f57f80" providerId="ADAL" clId="{B29B9E13-D20C-456A-88FB-2391449CC48D}" dt="2021-04-30T19:50:37.649" v="634" actId="20577"/>
        <pc:sldMkLst>
          <pc:docMk/>
          <pc:sldMk cId="2555367614" sldId="451"/>
        </pc:sldMkLst>
        <pc:spChg chg="mod">
          <ac:chgData name="Jonathan Hudson" userId="f8f8b515-48f0-425a-9b2c-7a1cb9f57f80" providerId="ADAL" clId="{B29B9E13-D20C-456A-88FB-2391449CC48D}" dt="2021-04-30T19:50:37.649" v="634" actId="20577"/>
          <ac:spMkLst>
            <pc:docMk/>
            <pc:sldMk cId="2555367614" sldId="451"/>
            <ac:spMk id="3" creationId="{78466072-9E80-4E25-9BA4-332BDA6D48F7}"/>
          </ac:spMkLst>
        </pc:spChg>
        <pc:spChg chg="del">
          <ac:chgData name="Jonathan Hudson" userId="f8f8b515-48f0-425a-9b2c-7a1cb9f57f80" providerId="ADAL" clId="{B29B9E13-D20C-456A-88FB-2391449CC48D}" dt="2021-04-30T19:50:15.024" v="619" actId="478"/>
          <ac:spMkLst>
            <pc:docMk/>
            <pc:sldMk cId="2555367614" sldId="451"/>
            <ac:spMk id="4" creationId="{3BC65F68-D379-465B-BF94-C2FCC72656B5}"/>
          </ac:spMkLst>
        </pc:spChg>
      </pc:sldChg>
      <pc:sldChg chg="modSp add mod">
        <pc:chgData name="Jonathan Hudson" userId="f8f8b515-48f0-425a-9b2c-7a1cb9f57f80" providerId="ADAL" clId="{B29B9E13-D20C-456A-88FB-2391449CC48D}" dt="2021-04-30T19:52:57.308" v="671" actId="1582"/>
        <pc:sldMkLst>
          <pc:docMk/>
          <pc:sldMk cId="2298522328" sldId="452"/>
        </pc:sldMkLst>
        <pc:spChg chg="mod">
          <ac:chgData name="Jonathan Hudson" userId="f8f8b515-48f0-425a-9b2c-7a1cb9f57f80" providerId="ADAL" clId="{B29B9E13-D20C-456A-88FB-2391449CC48D}" dt="2021-04-30T19:51:11.323" v="639" actId="20577"/>
          <ac:spMkLst>
            <pc:docMk/>
            <pc:sldMk cId="2298522328" sldId="452"/>
            <ac:spMk id="3" creationId="{78466072-9E80-4E25-9BA4-332BDA6D48F7}"/>
          </ac:spMkLst>
        </pc:spChg>
        <pc:spChg chg="mod">
          <ac:chgData name="Jonathan Hudson" userId="f8f8b515-48f0-425a-9b2c-7a1cb9f57f80" providerId="ADAL" clId="{B29B9E13-D20C-456A-88FB-2391449CC48D}" dt="2021-04-30T19:52:57.308" v="671" actId="1582"/>
          <ac:spMkLst>
            <pc:docMk/>
            <pc:sldMk cId="2298522328" sldId="452"/>
            <ac:spMk id="24" creationId="{D5531A4F-7B48-47EC-8C4C-AEEB9AF7AC1D}"/>
          </ac:spMkLst>
        </pc:spChg>
        <pc:spChg chg="mod">
          <ac:chgData name="Jonathan Hudson" userId="f8f8b515-48f0-425a-9b2c-7a1cb9f57f80" providerId="ADAL" clId="{B29B9E13-D20C-456A-88FB-2391449CC48D}" dt="2021-04-30T19:52:57.308" v="671" actId="1582"/>
          <ac:spMkLst>
            <pc:docMk/>
            <pc:sldMk cId="2298522328" sldId="452"/>
            <ac:spMk id="25" creationId="{90EAC030-272E-4701-AB0A-D89C78E122DF}"/>
          </ac:spMkLst>
        </pc:spChg>
        <pc:spChg chg="mod">
          <ac:chgData name="Jonathan Hudson" userId="f8f8b515-48f0-425a-9b2c-7a1cb9f57f80" providerId="ADAL" clId="{B29B9E13-D20C-456A-88FB-2391449CC48D}" dt="2021-04-30T19:51:52.719" v="643" actId="208"/>
          <ac:spMkLst>
            <pc:docMk/>
            <pc:sldMk cId="2298522328" sldId="452"/>
            <ac:spMk id="26" creationId="{47499D51-9639-4AB0-BD31-FFDB8BEEE365}"/>
          </ac:spMkLst>
        </pc:spChg>
        <pc:spChg chg="mod">
          <ac:chgData name="Jonathan Hudson" userId="f8f8b515-48f0-425a-9b2c-7a1cb9f57f80" providerId="ADAL" clId="{B29B9E13-D20C-456A-88FB-2391449CC48D}" dt="2021-04-30T19:51:52.719" v="643" actId="208"/>
          <ac:spMkLst>
            <pc:docMk/>
            <pc:sldMk cId="2298522328" sldId="452"/>
            <ac:spMk id="27" creationId="{B3B12EDA-D8E4-4700-8A19-A1736CCBF789}"/>
          </ac:spMkLst>
        </pc:spChg>
        <pc:spChg chg="mod">
          <ac:chgData name="Jonathan Hudson" userId="f8f8b515-48f0-425a-9b2c-7a1cb9f57f80" providerId="ADAL" clId="{B29B9E13-D20C-456A-88FB-2391449CC48D}" dt="2021-04-30T19:51:56.242" v="644" actId="208"/>
          <ac:spMkLst>
            <pc:docMk/>
            <pc:sldMk cId="2298522328" sldId="452"/>
            <ac:spMk id="30" creationId="{7571D6D0-6207-46DA-8889-6B12C14AC264}"/>
          </ac:spMkLst>
        </pc:spChg>
        <pc:cxnChg chg="mod">
          <ac:chgData name="Jonathan Hudson" userId="f8f8b515-48f0-425a-9b2c-7a1cb9f57f80" providerId="ADAL" clId="{B29B9E13-D20C-456A-88FB-2391449CC48D}" dt="2021-04-30T19:51:28.571" v="641" actId="208"/>
          <ac:cxnSpMkLst>
            <pc:docMk/>
            <pc:sldMk cId="2298522328" sldId="452"/>
            <ac:cxnSpMk id="32" creationId="{CB4848B2-5D95-4F39-BBF9-E633FAAE748C}"/>
          </ac:cxnSpMkLst>
        </pc:cxnChg>
        <pc:cxnChg chg="mod">
          <ac:chgData name="Jonathan Hudson" userId="f8f8b515-48f0-425a-9b2c-7a1cb9f57f80" providerId="ADAL" clId="{B29B9E13-D20C-456A-88FB-2391449CC48D}" dt="2021-04-30T19:51:28.571" v="641" actId="208"/>
          <ac:cxnSpMkLst>
            <pc:docMk/>
            <pc:sldMk cId="2298522328" sldId="452"/>
            <ac:cxnSpMk id="39" creationId="{AE477F44-CDDF-4924-8C38-6EB6C5CAB644}"/>
          </ac:cxnSpMkLst>
        </pc:cxnChg>
        <pc:cxnChg chg="mod">
          <ac:chgData name="Jonathan Hudson" userId="f8f8b515-48f0-425a-9b2c-7a1cb9f57f80" providerId="ADAL" clId="{B29B9E13-D20C-456A-88FB-2391449CC48D}" dt="2021-04-30T19:51:28.571" v="641" actId="208"/>
          <ac:cxnSpMkLst>
            <pc:docMk/>
            <pc:sldMk cId="2298522328" sldId="452"/>
            <ac:cxnSpMk id="44" creationId="{F47627AE-25B3-40AF-93BC-D3A2FA228DC2}"/>
          </ac:cxnSpMkLst>
        </pc:cxnChg>
        <pc:cxnChg chg="mod">
          <ac:chgData name="Jonathan Hudson" userId="f8f8b515-48f0-425a-9b2c-7a1cb9f57f80" providerId="ADAL" clId="{B29B9E13-D20C-456A-88FB-2391449CC48D}" dt="2021-04-30T19:51:28.571" v="641" actId="208"/>
          <ac:cxnSpMkLst>
            <pc:docMk/>
            <pc:sldMk cId="2298522328" sldId="452"/>
            <ac:cxnSpMk id="50" creationId="{E27D01A4-67E7-4159-8612-3D29A43F5309}"/>
          </ac:cxnSpMkLst>
        </pc:cxnChg>
      </pc:sldChg>
      <pc:sldChg chg="add del">
        <pc:chgData name="Jonathan Hudson" userId="f8f8b515-48f0-425a-9b2c-7a1cb9f57f80" providerId="ADAL" clId="{B29B9E13-D20C-456A-88FB-2391449CC48D}" dt="2021-04-30T19:56:10.671" v="688" actId="47"/>
        <pc:sldMkLst>
          <pc:docMk/>
          <pc:sldMk cId="3490050769" sldId="453"/>
        </pc:sldMkLst>
      </pc:sldChg>
      <pc:sldChg chg="modSp add mod">
        <pc:chgData name="Jonathan Hudson" userId="f8f8b515-48f0-425a-9b2c-7a1cb9f57f80" providerId="ADAL" clId="{B29B9E13-D20C-456A-88FB-2391449CC48D}" dt="2021-04-30T19:53:36.678" v="675" actId="1582"/>
        <pc:sldMkLst>
          <pc:docMk/>
          <pc:sldMk cId="4052634300" sldId="454"/>
        </pc:sldMkLst>
        <pc:spChg chg="mod">
          <ac:chgData name="Jonathan Hudson" userId="f8f8b515-48f0-425a-9b2c-7a1cb9f57f80" providerId="ADAL" clId="{B29B9E13-D20C-456A-88FB-2391449CC48D}" dt="2021-04-30T19:52:06.531" v="648" actId="20577"/>
          <ac:spMkLst>
            <pc:docMk/>
            <pc:sldMk cId="4052634300" sldId="454"/>
            <ac:spMk id="3" creationId="{78466072-9E80-4E25-9BA4-332BDA6D48F7}"/>
          </ac:spMkLst>
        </pc:spChg>
        <pc:spChg chg="mod">
          <ac:chgData name="Jonathan Hudson" userId="f8f8b515-48f0-425a-9b2c-7a1cb9f57f80" providerId="ADAL" clId="{B29B9E13-D20C-456A-88FB-2391449CC48D}" dt="2021-04-30T19:53:11.426" v="672" actId="1582"/>
          <ac:spMkLst>
            <pc:docMk/>
            <pc:sldMk cId="4052634300" sldId="454"/>
            <ac:spMk id="24" creationId="{D5531A4F-7B48-47EC-8C4C-AEEB9AF7AC1D}"/>
          </ac:spMkLst>
        </pc:spChg>
        <pc:spChg chg="mod">
          <ac:chgData name="Jonathan Hudson" userId="f8f8b515-48f0-425a-9b2c-7a1cb9f57f80" providerId="ADAL" clId="{B29B9E13-D20C-456A-88FB-2391449CC48D}" dt="2021-04-30T19:53:11.426" v="672" actId="1582"/>
          <ac:spMkLst>
            <pc:docMk/>
            <pc:sldMk cId="4052634300" sldId="454"/>
            <ac:spMk id="25" creationId="{90EAC030-272E-4701-AB0A-D89C78E122DF}"/>
          </ac:spMkLst>
        </pc:spChg>
        <pc:spChg chg="mod">
          <ac:chgData name="Jonathan Hudson" userId="f8f8b515-48f0-425a-9b2c-7a1cb9f57f80" providerId="ADAL" clId="{B29B9E13-D20C-456A-88FB-2391449CC48D}" dt="2021-04-30T19:53:36.678" v="675" actId="1582"/>
          <ac:spMkLst>
            <pc:docMk/>
            <pc:sldMk cId="4052634300" sldId="454"/>
            <ac:spMk id="26" creationId="{47499D51-9639-4AB0-BD31-FFDB8BEEE365}"/>
          </ac:spMkLst>
        </pc:spChg>
        <pc:spChg chg="mod">
          <ac:chgData name="Jonathan Hudson" userId="f8f8b515-48f0-425a-9b2c-7a1cb9f57f80" providerId="ADAL" clId="{B29B9E13-D20C-456A-88FB-2391449CC48D}" dt="2021-04-30T19:53:36.678" v="675" actId="1582"/>
          <ac:spMkLst>
            <pc:docMk/>
            <pc:sldMk cId="4052634300" sldId="454"/>
            <ac:spMk id="27" creationId="{B3B12EDA-D8E4-4700-8A19-A1736CCBF789}"/>
          </ac:spMkLst>
        </pc:spChg>
        <pc:spChg chg="mod">
          <ac:chgData name="Jonathan Hudson" userId="f8f8b515-48f0-425a-9b2c-7a1cb9f57f80" providerId="ADAL" clId="{B29B9E13-D20C-456A-88FB-2391449CC48D}" dt="2021-04-30T19:53:36.678" v="675" actId="1582"/>
          <ac:spMkLst>
            <pc:docMk/>
            <pc:sldMk cId="4052634300" sldId="454"/>
            <ac:spMk id="28" creationId="{54139856-87E3-444C-A15B-7014CA3C48DB}"/>
          </ac:spMkLst>
        </pc:spChg>
        <pc:spChg chg="mod">
          <ac:chgData name="Jonathan Hudson" userId="f8f8b515-48f0-425a-9b2c-7a1cb9f57f80" providerId="ADAL" clId="{B29B9E13-D20C-456A-88FB-2391449CC48D}" dt="2021-04-30T19:53:36.678" v="675" actId="1582"/>
          <ac:spMkLst>
            <pc:docMk/>
            <pc:sldMk cId="4052634300" sldId="454"/>
            <ac:spMk id="29" creationId="{03A4406A-09F7-4C95-AFB6-5C771EDCDCFD}"/>
          </ac:spMkLst>
        </pc:spChg>
        <pc:spChg chg="mod">
          <ac:chgData name="Jonathan Hudson" userId="f8f8b515-48f0-425a-9b2c-7a1cb9f57f80" providerId="ADAL" clId="{B29B9E13-D20C-456A-88FB-2391449CC48D}" dt="2021-04-30T19:53:22.743" v="674" actId="208"/>
          <ac:spMkLst>
            <pc:docMk/>
            <pc:sldMk cId="4052634300" sldId="454"/>
            <ac:spMk id="30" creationId="{7571D6D0-6207-46DA-8889-6B12C14AC264}"/>
          </ac:spMkLst>
        </pc:spChg>
        <pc:cxnChg chg="mod">
          <ac:chgData name="Jonathan Hudson" userId="f8f8b515-48f0-425a-9b2c-7a1cb9f57f80" providerId="ADAL" clId="{B29B9E13-D20C-456A-88FB-2391449CC48D}" dt="2021-04-30T19:52:15.476" v="649" actId="208"/>
          <ac:cxnSpMkLst>
            <pc:docMk/>
            <pc:sldMk cId="4052634300" sldId="454"/>
            <ac:cxnSpMk id="33" creationId="{A6D2B1C1-A4A1-457F-9559-E88A0714B43C}"/>
          </ac:cxnSpMkLst>
        </pc:cxnChg>
        <pc:cxnChg chg="mod">
          <ac:chgData name="Jonathan Hudson" userId="f8f8b515-48f0-425a-9b2c-7a1cb9f57f80" providerId="ADAL" clId="{B29B9E13-D20C-456A-88FB-2391449CC48D}" dt="2021-04-30T19:52:15.476" v="649" actId="208"/>
          <ac:cxnSpMkLst>
            <pc:docMk/>
            <pc:sldMk cId="4052634300" sldId="454"/>
            <ac:cxnSpMk id="36" creationId="{1BE1E88C-D905-4A60-8F66-4663E85F276E}"/>
          </ac:cxnSpMkLst>
        </pc:cxnChg>
        <pc:cxnChg chg="mod">
          <ac:chgData name="Jonathan Hudson" userId="f8f8b515-48f0-425a-9b2c-7a1cb9f57f80" providerId="ADAL" clId="{B29B9E13-D20C-456A-88FB-2391449CC48D}" dt="2021-04-30T19:52:15.476" v="649" actId="208"/>
          <ac:cxnSpMkLst>
            <pc:docMk/>
            <pc:sldMk cId="4052634300" sldId="454"/>
            <ac:cxnSpMk id="46" creationId="{5CFBEC84-FD78-487F-B270-1308EBBA87EC}"/>
          </ac:cxnSpMkLst>
        </pc:cxnChg>
        <pc:cxnChg chg="mod">
          <ac:chgData name="Jonathan Hudson" userId="f8f8b515-48f0-425a-9b2c-7a1cb9f57f80" providerId="ADAL" clId="{B29B9E13-D20C-456A-88FB-2391449CC48D}" dt="2021-04-30T19:52:15.476" v="649" actId="208"/>
          <ac:cxnSpMkLst>
            <pc:docMk/>
            <pc:sldMk cId="4052634300" sldId="454"/>
            <ac:cxnSpMk id="49" creationId="{7E745088-54F9-4088-8BE3-D75D91B7036E}"/>
          </ac:cxnSpMkLst>
        </pc:cxnChg>
      </pc:sldChg>
      <pc:sldChg chg="addSp modSp add mod">
        <pc:chgData name="Jonathan Hudson" userId="f8f8b515-48f0-425a-9b2c-7a1cb9f57f80" providerId="ADAL" clId="{B29B9E13-D20C-456A-88FB-2391449CC48D}" dt="2021-04-30T19:54:47.471" v="687" actId="1076"/>
        <pc:sldMkLst>
          <pc:docMk/>
          <pc:sldMk cId="2897329164" sldId="455"/>
        </pc:sldMkLst>
        <pc:spChg chg="mod">
          <ac:chgData name="Jonathan Hudson" userId="f8f8b515-48f0-425a-9b2c-7a1cb9f57f80" providerId="ADAL" clId="{B29B9E13-D20C-456A-88FB-2391449CC48D}" dt="2021-04-30T19:54:03.700" v="680" actId="207"/>
          <ac:spMkLst>
            <pc:docMk/>
            <pc:sldMk cId="2897329164" sldId="455"/>
            <ac:spMk id="3" creationId="{78466072-9E80-4E25-9BA4-332BDA6D48F7}"/>
          </ac:spMkLst>
        </pc:spChg>
        <pc:cxnChg chg="add mod">
          <ac:chgData name="Jonathan Hudson" userId="f8f8b515-48f0-425a-9b2c-7a1cb9f57f80" providerId="ADAL" clId="{B29B9E13-D20C-456A-88FB-2391449CC48D}" dt="2021-04-30T19:54:35.403" v="684" actId="1076"/>
          <ac:cxnSpMkLst>
            <pc:docMk/>
            <pc:sldMk cId="2897329164" sldId="455"/>
            <ac:cxnSpMk id="19" creationId="{5EF3FDFE-6BCC-49D2-A68D-6B63D278B85F}"/>
          </ac:cxnSpMkLst>
        </pc:cxnChg>
        <pc:cxnChg chg="add mod">
          <ac:chgData name="Jonathan Hudson" userId="f8f8b515-48f0-425a-9b2c-7a1cb9f57f80" providerId="ADAL" clId="{B29B9E13-D20C-456A-88FB-2391449CC48D}" dt="2021-04-30T19:54:35.403" v="684" actId="1076"/>
          <ac:cxnSpMkLst>
            <pc:docMk/>
            <pc:sldMk cId="2897329164" sldId="455"/>
            <ac:cxnSpMk id="20" creationId="{5D8116CA-7A9B-4118-BE90-829F27ED8BE7}"/>
          </ac:cxnSpMkLst>
        </pc:cxnChg>
        <pc:cxnChg chg="add mod">
          <ac:chgData name="Jonathan Hudson" userId="f8f8b515-48f0-425a-9b2c-7a1cb9f57f80" providerId="ADAL" clId="{B29B9E13-D20C-456A-88FB-2391449CC48D}" dt="2021-04-30T19:54:35.403" v="684" actId="1076"/>
          <ac:cxnSpMkLst>
            <pc:docMk/>
            <pc:sldMk cId="2897329164" sldId="455"/>
            <ac:cxnSpMk id="21" creationId="{AE3FA521-8920-4122-873B-95437016393E}"/>
          </ac:cxnSpMkLst>
        </pc:cxnChg>
        <pc:cxnChg chg="add mod">
          <ac:chgData name="Jonathan Hudson" userId="f8f8b515-48f0-425a-9b2c-7a1cb9f57f80" providerId="ADAL" clId="{B29B9E13-D20C-456A-88FB-2391449CC48D}" dt="2021-04-30T19:54:35.403" v="684" actId="1076"/>
          <ac:cxnSpMkLst>
            <pc:docMk/>
            <pc:sldMk cId="2897329164" sldId="455"/>
            <ac:cxnSpMk id="22" creationId="{19A9732D-05B5-483A-BB6D-CC247E556846}"/>
          </ac:cxnSpMkLst>
        </pc:cxnChg>
        <pc:cxnChg chg="add mod">
          <ac:chgData name="Jonathan Hudson" userId="f8f8b515-48f0-425a-9b2c-7a1cb9f57f80" providerId="ADAL" clId="{B29B9E13-D20C-456A-88FB-2391449CC48D}" dt="2021-04-30T19:54:47.471" v="687" actId="1076"/>
          <ac:cxnSpMkLst>
            <pc:docMk/>
            <pc:sldMk cId="2897329164" sldId="455"/>
            <ac:cxnSpMk id="23" creationId="{1E35EA6D-9971-4FC6-B0A0-64D383774A07}"/>
          </ac:cxnSpMkLst>
        </pc:cxnChg>
        <pc:cxnChg chg="add mod">
          <ac:chgData name="Jonathan Hudson" userId="f8f8b515-48f0-425a-9b2c-7a1cb9f57f80" providerId="ADAL" clId="{B29B9E13-D20C-456A-88FB-2391449CC48D}" dt="2021-04-30T19:54:47.471" v="687" actId="1076"/>
          <ac:cxnSpMkLst>
            <pc:docMk/>
            <pc:sldMk cId="2897329164" sldId="455"/>
            <ac:cxnSpMk id="31" creationId="{9BCECCE7-EECB-4B24-8DF4-5347B2576A33}"/>
          </ac:cxnSpMkLst>
        </pc:cxnChg>
        <pc:cxnChg chg="add mod">
          <ac:chgData name="Jonathan Hudson" userId="f8f8b515-48f0-425a-9b2c-7a1cb9f57f80" providerId="ADAL" clId="{B29B9E13-D20C-456A-88FB-2391449CC48D}" dt="2021-04-30T19:54:47.471" v="687" actId="1076"/>
          <ac:cxnSpMkLst>
            <pc:docMk/>
            <pc:sldMk cId="2897329164" sldId="455"/>
            <ac:cxnSpMk id="34" creationId="{AE5B14AC-2DAD-452B-AC24-D617946BFB54}"/>
          </ac:cxnSpMkLst>
        </pc:cxnChg>
        <pc:cxnChg chg="add mod">
          <ac:chgData name="Jonathan Hudson" userId="f8f8b515-48f0-425a-9b2c-7a1cb9f57f80" providerId="ADAL" clId="{B29B9E13-D20C-456A-88FB-2391449CC48D}" dt="2021-04-30T19:54:47.471" v="687" actId="1076"/>
          <ac:cxnSpMkLst>
            <pc:docMk/>
            <pc:sldMk cId="2897329164" sldId="455"/>
            <ac:cxnSpMk id="35" creationId="{3BBDF267-D888-43C4-85BF-81D447CF87B1}"/>
          </ac:cxnSpMkLst>
        </pc:cxnChg>
      </pc:sldChg>
      <pc:sldChg chg="add del">
        <pc:chgData name="Jonathan Hudson" userId="f8f8b515-48f0-425a-9b2c-7a1cb9f57f80" providerId="ADAL" clId="{B29B9E13-D20C-456A-88FB-2391449CC48D}" dt="2021-04-30T19:53:42.137" v="677" actId="47"/>
        <pc:sldMkLst>
          <pc:docMk/>
          <pc:sldMk cId="4245166859" sldId="455"/>
        </pc:sldMkLst>
      </pc:sldChg>
      <pc:sldChg chg="addSp delSp modSp add mod">
        <pc:chgData name="Jonathan Hudson" userId="f8f8b515-48f0-425a-9b2c-7a1cb9f57f80" providerId="ADAL" clId="{B29B9E13-D20C-456A-88FB-2391449CC48D}" dt="2021-04-30T20:07:02.683" v="902" actId="20577"/>
        <pc:sldMkLst>
          <pc:docMk/>
          <pc:sldMk cId="2208314774" sldId="456"/>
        </pc:sldMkLst>
        <pc:spChg chg="mod">
          <ac:chgData name="Jonathan Hudson" userId="f8f8b515-48f0-425a-9b2c-7a1cb9f57f80" providerId="ADAL" clId="{B29B9E13-D20C-456A-88FB-2391449CC48D}" dt="2021-04-30T20:07:02.683" v="902" actId="20577"/>
          <ac:spMkLst>
            <pc:docMk/>
            <pc:sldMk cId="2208314774" sldId="456"/>
            <ac:spMk id="2" creationId="{2EB23A04-E953-4530-B2D5-8E7F4CBFC764}"/>
          </ac:spMkLst>
        </pc:spChg>
        <pc:spChg chg="mod">
          <ac:chgData name="Jonathan Hudson" userId="f8f8b515-48f0-425a-9b2c-7a1cb9f57f80" providerId="ADAL" clId="{B29B9E13-D20C-456A-88FB-2391449CC48D}" dt="2021-04-30T20:06:29.868" v="899" actId="20577"/>
          <ac:spMkLst>
            <pc:docMk/>
            <pc:sldMk cId="2208314774" sldId="456"/>
            <ac:spMk id="3" creationId="{78466072-9E80-4E25-9BA4-332BDA6D48F7}"/>
          </ac:spMkLst>
        </pc:spChg>
        <pc:spChg chg="del">
          <ac:chgData name="Jonathan Hudson" userId="f8f8b515-48f0-425a-9b2c-7a1cb9f57f80" providerId="ADAL" clId="{B29B9E13-D20C-456A-88FB-2391449CC48D}" dt="2021-04-30T20:05:10.981" v="834" actId="478"/>
          <ac:spMkLst>
            <pc:docMk/>
            <pc:sldMk cId="2208314774" sldId="456"/>
            <ac:spMk id="24" creationId="{D5531A4F-7B48-47EC-8C4C-AEEB9AF7AC1D}"/>
          </ac:spMkLst>
        </pc:spChg>
        <pc:spChg chg="mod">
          <ac:chgData name="Jonathan Hudson" userId="f8f8b515-48f0-425a-9b2c-7a1cb9f57f80" providerId="ADAL" clId="{B29B9E13-D20C-456A-88FB-2391449CC48D}" dt="2021-04-30T20:05:55.599" v="884" actId="208"/>
          <ac:spMkLst>
            <pc:docMk/>
            <pc:sldMk cId="2208314774" sldId="456"/>
            <ac:spMk id="25" creationId="{90EAC030-272E-4701-AB0A-D89C78E122DF}"/>
          </ac:spMkLst>
        </pc:spChg>
        <pc:spChg chg="del">
          <ac:chgData name="Jonathan Hudson" userId="f8f8b515-48f0-425a-9b2c-7a1cb9f57f80" providerId="ADAL" clId="{B29B9E13-D20C-456A-88FB-2391449CC48D}" dt="2021-04-30T20:05:10.981" v="834" actId="478"/>
          <ac:spMkLst>
            <pc:docMk/>
            <pc:sldMk cId="2208314774" sldId="456"/>
            <ac:spMk id="26" creationId="{47499D51-9639-4AB0-BD31-FFDB8BEEE365}"/>
          </ac:spMkLst>
        </pc:spChg>
        <pc:spChg chg="add del mod">
          <ac:chgData name="Jonathan Hudson" userId="f8f8b515-48f0-425a-9b2c-7a1cb9f57f80" providerId="ADAL" clId="{B29B9E13-D20C-456A-88FB-2391449CC48D}" dt="2021-04-30T20:05:55.599" v="884" actId="208"/>
          <ac:spMkLst>
            <pc:docMk/>
            <pc:sldMk cId="2208314774" sldId="456"/>
            <ac:spMk id="27" creationId="{B3B12EDA-D8E4-4700-8A19-A1736CCBF789}"/>
          </ac:spMkLst>
        </pc:spChg>
        <pc:spChg chg="del">
          <ac:chgData name="Jonathan Hudson" userId="f8f8b515-48f0-425a-9b2c-7a1cb9f57f80" providerId="ADAL" clId="{B29B9E13-D20C-456A-88FB-2391449CC48D}" dt="2021-04-30T20:05:12.025" v="835" actId="478"/>
          <ac:spMkLst>
            <pc:docMk/>
            <pc:sldMk cId="2208314774" sldId="456"/>
            <ac:spMk id="28" creationId="{54139856-87E3-444C-A15B-7014CA3C48DB}"/>
          </ac:spMkLst>
        </pc:spChg>
        <pc:spChg chg="add del mod">
          <ac:chgData name="Jonathan Hudson" userId="f8f8b515-48f0-425a-9b2c-7a1cb9f57f80" providerId="ADAL" clId="{B29B9E13-D20C-456A-88FB-2391449CC48D}" dt="2021-04-30T20:05:55.599" v="884" actId="208"/>
          <ac:spMkLst>
            <pc:docMk/>
            <pc:sldMk cId="2208314774" sldId="456"/>
            <ac:spMk id="29" creationId="{03A4406A-09F7-4C95-AFB6-5C771EDCDCFD}"/>
          </ac:spMkLst>
        </pc:spChg>
        <pc:spChg chg="add del mod">
          <ac:chgData name="Jonathan Hudson" userId="f8f8b515-48f0-425a-9b2c-7a1cb9f57f80" providerId="ADAL" clId="{B29B9E13-D20C-456A-88FB-2391449CC48D}" dt="2021-04-30T20:05:55.599" v="884" actId="208"/>
          <ac:spMkLst>
            <pc:docMk/>
            <pc:sldMk cId="2208314774" sldId="456"/>
            <ac:spMk id="30" creationId="{7571D6D0-6207-46DA-8889-6B12C14AC264}"/>
          </ac:spMkLst>
        </pc:spChg>
        <pc:cxnChg chg="del">
          <ac:chgData name="Jonathan Hudson" userId="f8f8b515-48f0-425a-9b2c-7a1cb9f57f80" providerId="ADAL" clId="{B29B9E13-D20C-456A-88FB-2391449CC48D}" dt="2021-04-30T20:05:10.981" v="834" actId="478"/>
          <ac:cxnSpMkLst>
            <pc:docMk/>
            <pc:sldMk cId="2208314774" sldId="456"/>
            <ac:cxnSpMk id="19" creationId="{5EF3FDFE-6BCC-49D2-A68D-6B63D278B85F}"/>
          </ac:cxnSpMkLst>
        </pc:cxnChg>
        <pc:cxnChg chg="del">
          <ac:chgData name="Jonathan Hudson" userId="f8f8b515-48f0-425a-9b2c-7a1cb9f57f80" providerId="ADAL" clId="{B29B9E13-D20C-456A-88FB-2391449CC48D}" dt="2021-04-30T20:05:12.385" v="836" actId="478"/>
          <ac:cxnSpMkLst>
            <pc:docMk/>
            <pc:sldMk cId="2208314774" sldId="456"/>
            <ac:cxnSpMk id="20" creationId="{5D8116CA-7A9B-4118-BE90-829F27ED8BE7}"/>
          </ac:cxnSpMkLst>
        </pc:cxnChg>
        <pc:cxnChg chg="add del">
          <ac:chgData name="Jonathan Hudson" userId="f8f8b515-48f0-425a-9b2c-7a1cb9f57f80" providerId="ADAL" clId="{B29B9E13-D20C-456A-88FB-2391449CC48D}" dt="2021-04-30T20:05:43.089" v="880" actId="478"/>
          <ac:cxnSpMkLst>
            <pc:docMk/>
            <pc:sldMk cId="2208314774" sldId="456"/>
            <ac:cxnSpMk id="21" creationId="{AE3FA521-8920-4122-873B-95437016393E}"/>
          </ac:cxnSpMkLst>
        </pc:cxnChg>
        <pc:cxnChg chg="add del">
          <ac:chgData name="Jonathan Hudson" userId="f8f8b515-48f0-425a-9b2c-7a1cb9f57f80" providerId="ADAL" clId="{B29B9E13-D20C-456A-88FB-2391449CC48D}" dt="2021-04-30T20:05:44.779" v="881" actId="478"/>
          <ac:cxnSpMkLst>
            <pc:docMk/>
            <pc:sldMk cId="2208314774" sldId="456"/>
            <ac:cxnSpMk id="22" creationId="{19A9732D-05B5-483A-BB6D-CC247E556846}"/>
          </ac:cxnSpMkLst>
        </pc:cxnChg>
        <pc:cxnChg chg="del">
          <ac:chgData name="Jonathan Hudson" userId="f8f8b515-48f0-425a-9b2c-7a1cb9f57f80" providerId="ADAL" clId="{B29B9E13-D20C-456A-88FB-2391449CC48D}" dt="2021-04-30T20:05:10.981" v="834" actId="478"/>
          <ac:cxnSpMkLst>
            <pc:docMk/>
            <pc:sldMk cId="2208314774" sldId="456"/>
            <ac:cxnSpMk id="23" creationId="{1E35EA6D-9971-4FC6-B0A0-64D383774A07}"/>
          </ac:cxnSpMkLst>
        </pc:cxnChg>
        <pc:cxnChg chg="del">
          <ac:chgData name="Jonathan Hudson" userId="f8f8b515-48f0-425a-9b2c-7a1cb9f57f80" providerId="ADAL" clId="{B29B9E13-D20C-456A-88FB-2391449CC48D}" dt="2021-04-30T20:05:14.321" v="839" actId="478"/>
          <ac:cxnSpMkLst>
            <pc:docMk/>
            <pc:sldMk cId="2208314774" sldId="456"/>
            <ac:cxnSpMk id="31" creationId="{9BCECCE7-EECB-4B24-8DF4-5347B2576A33}"/>
          </ac:cxnSpMkLst>
        </pc:cxnChg>
        <pc:cxnChg chg="del mod">
          <ac:chgData name="Jonathan Hudson" userId="f8f8b515-48f0-425a-9b2c-7a1cb9f57f80" providerId="ADAL" clId="{B29B9E13-D20C-456A-88FB-2391449CC48D}" dt="2021-04-30T20:05:10.981" v="834" actId="478"/>
          <ac:cxnSpMkLst>
            <pc:docMk/>
            <pc:sldMk cId="2208314774" sldId="456"/>
            <ac:cxnSpMk id="32" creationId="{CB4848B2-5D95-4F39-BBF9-E633FAAE748C}"/>
          </ac:cxnSpMkLst>
        </pc:cxnChg>
        <pc:cxnChg chg="del mod">
          <ac:chgData name="Jonathan Hudson" userId="f8f8b515-48f0-425a-9b2c-7a1cb9f57f80" providerId="ADAL" clId="{B29B9E13-D20C-456A-88FB-2391449CC48D}" dt="2021-04-30T20:05:10.981" v="834" actId="478"/>
          <ac:cxnSpMkLst>
            <pc:docMk/>
            <pc:sldMk cId="2208314774" sldId="456"/>
            <ac:cxnSpMk id="33" creationId="{A6D2B1C1-A4A1-457F-9559-E88A0714B43C}"/>
          </ac:cxnSpMkLst>
        </pc:cxnChg>
        <pc:cxnChg chg="add del">
          <ac:chgData name="Jonathan Hudson" userId="f8f8b515-48f0-425a-9b2c-7a1cb9f57f80" providerId="ADAL" clId="{B29B9E13-D20C-456A-88FB-2391449CC48D}" dt="2021-04-30T20:05:42.545" v="879" actId="478"/>
          <ac:cxnSpMkLst>
            <pc:docMk/>
            <pc:sldMk cId="2208314774" sldId="456"/>
            <ac:cxnSpMk id="34" creationId="{AE5B14AC-2DAD-452B-AC24-D617946BFB54}"/>
          </ac:cxnSpMkLst>
        </pc:cxnChg>
        <pc:cxnChg chg="add del">
          <ac:chgData name="Jonathan Hudson" userId="f8f8b515-48f0-425a-9b2c-7a1cb9f57f80" providerId="ADAL" clId="{B29B9E13-D20C-456A-88FB-2391449CC48D}" dt="2021-04-30T20:05:45.265" v="882" actId="478"/>
          <ac:cxnSpMkLst>
            <pc:docMk/>
            <pc:sldMk cId="2208314774" sldId="456"/>
            <ac:cxnSpMk id="35" creationId="{3BBDF267-D888-43C4-85BF-81D447CF87B1}"/>
          </ac:cxnSpMkLst>
        </pc:cxnChg>
        <pc:cxnChg chg="del mod">
          <ac:chgData name="Jonathan Hudson" userId="f8f8b515-48f0-425a-9b2c-7a1cb9f57f80" providerId="ADAL" clId="{B29B9E13-D20C-456A-88FB-2391449CC48D}" dt="2021-04-30T20:05:12.969" v="837" actId="478"/>
          <ac:cxnSpMkLst>
            <pc:docMk/>
            <pc:sldMk cId="2208314774" sldId="456"/>
            <ac:cxnSpMk id="36" creationId="{1BE1E88C-D905-4A60-8F66-4663E85F276E}"/>
          </ac:cxnSpMkLst>
        </pc:cxnChg>
        <pc:cxnChg chg="del mod">
          <ac:chgData name="Jonathan Hudson" userId="f8f8b515-48f0-425a-9b2c-7a1cb9f57f80" providerId="ADAL" clId="{B29B9E13-D20C-456A-88FB-2391449CC48D}" dt="2021-04-30T20:05:13.697" v="838" actId="478"/>
          <ac:cxnSpMkLst>
            <pc:docMk/>
            <pc:sldMk cId="2208314774" sldId="456"/>
            <ac:cxnSpMk id="39" creationId="{AE477F44-CDDF-4924-8C38-6EB6C5CAB644}"/>
          </ac:cxnSpMkLst>
        </pc:cxnChg>
        <pc:cxnChg chg="mod">
          <ac:chgData name="Jonathan Hudson" userId="f8f8b515-48f0-425a-9b2c-7a1cb9f57f80" providerId="ADAL" clId="{B29B9E13-D20C-456A-88FB-2391449CC48D}" dt="2021-04-30T20:05:55.599" v="884" actId="208"/>
          <ac:cxnSpMkLst>
            <pc:docMk/>
            <pc:sldMk cId="2208314774" sldId="456"/>
            <ac:cxnSpMk id="44" creationId="{F47627AE-25B3-40AF-93BC-D3A2FA228DC2}"/>
          </ac:cxnSpMkLst>
        </pc:cxnChg>
        <pc:cxnChg chg="add del mod">
          <ac:chgData name="Jonathan Hudson" userId="f8f8b515-48f0-425a-9b2c-7a1cb9f57f80" providerId="ADAL" clId="{B29B9E13-D20C-456A-88FB-2391449CC48D}" dt="2021-04-30T20:05:55.599" v="884" actId="208"/>
          <ac:cxnSpMkLst>
            <pc:docMk/>
            <pc:sldMk cId="2208314774" sldId="456"/>
            <ac:cxnSpMk id="46" creationId="{5CFBEC84-FD78-487F-B270-1308EBBA87EC}"/>
          </ac:cxnSpMkLst>
        </pc:cxnChg>
        <pc:cxnChg chg="add del mod">
          <ac:chgData name="Jonathan Hudson" userId="f8f8b515-48f0-425a-9b2c-7a1cb9f57f80" providerId="ADAL" clId="{B29B9E13-D20C-456A-88FB-2391449CC48D}" dt="2021-04-30T20:05:55.599" v="884" actId="208"/>
          <ac:cxnSpMkLst>
            <pc:docMk/>
            <pc:sldMk cId="2208314774" sldId="456"/>
            <ac:cxnSpMk id="49" creationId="{7E745088-54F9-4088-8BE3-D75D91B7036E}"/>
          </ac:cxnSpMkLst>
        </pc:cxnChg>
        <pc:cxnChg chg="add del mod">
          <ac:chgData name="Jonathan Hudson" userId="f8f8b515-48f0-425a-9b2c-7a1cb9f57f80" providerId="ADAL" clId="{B29B9E13-D20C-456A-88FB-2391449CC48D}" dt="2021-04-30T20:05:55.599" v="884" actId="208"/>
          <ac:cxnSpMkLst>
            <pc:docMk/>
            <pc:sldMk cId="2208314774" sldId="456"/>
            <ac:cxnSpMk id="50" creationId="{E27D01A4-67E7-4159-8612-3D29A43F5309}"/>
          </ac:cxnSpMkLst>
        </pc:cxnChg>
      </pc:sldChg>
      <pc:sldMasterChg chg="del delSldLayout">
        <pc:chgData name="Jonathan Hudson" userId="f8f8b515-48f0-425a-9b2c-7a1cb9f57f80" providerId="ADAL" clId="{B29B9E13-D20C-456A-88FB-2391449CC48D}" dt="2021-04-30T19:29:22.907" v="0" actId="47"/>
        <pc:sldMasterMkLst>
          <pc:docMk/>
          <pc:sldMasterMk cId="377654453" sldId="2147483680"/>
        </pc:sldMasterMkLst>
        <pc:sldLayoutChg chg="del">
          <pc:chgData name="Jonathan Hudson" userId="f8f8b515-48f0-425a-9b2c-7a1cb9f57f80" providerId="ADAL" clId="{B29B9E13-D20C-456A-88FB-2391449CC48D}" dt="2021-04-30T19:29:22.907" v="0" actId="47"/>
          <pc:sldLayoutMkLst>
            <pc:docMk/>
            <pc:sldMasterMk cId="377654453" sldId="2147483680"/>
            <pc:sldLayoutMk cId="3876313204" sldId="214748368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96992010" sldId="214748368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318430952" sldId="214748368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27419891" sldId="214748368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09531002" sldId="214748368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635381164" sldId="214748368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462669469" sldId="214748368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508098" sldId="214748368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642507607" sldId="2147483689"/>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753151167" sldId="2147483690"/>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1582222942" sldId="2147483691"/>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849329923" sldId="2147483692"/>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62090047" sldId="2147483693"/>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18833950" sldId="2147483694"/>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196438903" sldId="2147483695"/>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236428165" sldId="2147483696"/>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542582088" sldId="2147483697"/>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2691825991" sldId="2147483698"/>
          </pc:sldLayoutMkLst>
        </pc:sldLayoutChg>
        <pc:sldLayoutChg chg="del">
          <pc:chgData name="Jonathan Hudson" userId="f8f8b515-48f0-425a-9b2c-7a1cb9f57f80" providerId="ADAL" clId="{B29B9E13-D20C-456A-88FB-2391449CC48D}" dt="2021-04-30T19:29:22.907" v="0" actId="47"/>
          <pc:sldLayoutMkLst>
            <pc:docMk/>
            <pc:sldMasterMk cId="377654453" sldId="2147483680"/>
            <pc:sldLayoutMk cId="3185627910" sldId="2147483699"/>
          </pc:sldLayoutMkLst>
        </pc:sldLayoutChg>
      </pc:sldMasterChg>
    </pc:docChg>
  </pc:docChgLst>
  <pc:docChgLst>
    <pc:chgData name="Jonathan Hudson" userId="f8f8b515-48f0-425a-9b2c-7a1cb9f57f80" providerId="ADAL" clId="{4AD6034E-C9B3-4413-B2C2-DF309A5123F8}"/>
    <pc:docChg chg="undo custSel addSld delSld modSld sldOrd">
      <pc:chgData name="Jonathan Hudson" userId="f8f8b515-48f0-425a-9b2c-7a1cb9f57f80" providerId="ADAL" clId="{4AD6034E-C9B3-4413-B2C2-DF309A5123F8}" dt="2021-05-03T17:50:02.936" v="134" actId="207"/>
      <pc:docMkLst>
        <pc:docMk/>
      </pc:docMkLst>
      <pc:sldChg chg="modSp mod">
        <pc:chgData name="Jonathan Hudson" userId="f8f8b515-48f0-425a-9b2c-7a1cb9f57f80" providerId="ADAL" clId="{4AD6034E-C9B3-4413-B2C2-DF309A5123F8}" dt="2021-05-03T17:43:03.344" v="28" actId="20577"/>
        <pc:sldMkLst>
          <pc:docMk/>
          <pc:sldMk cId="1814768217" sldId="256"/>
        </pc:sldMkLst>
        <pc:spChg chg="mod">
          <ac:chgData name="Jonathan Hudson" userId="f8f8b515-48f0-425a-9b2c-7a1cb9f57f80" providerId="ADAL" clId="{4AD6034E-C9B3-4413-B2C2-DF309A5123F8}" dt="2021-05-03T17:43:03.344" v="28" actId="20577"/>
          <ac:spMkLst>
            <pc:docMk/>
            <pc:sldMk cId="1814768217" sldId="256"/>
            <ac:spMk id="2" creationId="{B36EF6ED-5AC5-4E43-8069-ECF11021C7C6}"/>
          </ac:spMkLst>
        </pc:spChg>
      </pc:sldChg>
      <pc:sldChg chg="del">
        <pc:chgData name="Jonathan Hudson" userId="f8f8b515-48f0-425a-9b2c-7a1cb9f57f80" providerId="ADAL" clId="{4AD6034E-C9B3-4413-B2C2-DF309A5123F8}" dt="2021-05-03T17:43:06.848" v="29" actId="47"/>
        <pc:sldMkLst>
          <pc:docMk/>
          <pc:sldMk cId="3212126035" sldId="380"/>
        </pc:sldMkLst>
      </pc:sldChg>
      <pc:sldChg chg="del">
        <pc:chgData name="Jonathan Hudson" userId="f8f8b515-48f0-425a-9b2c-7a1cb9f57f80" providerId="ADAL" clId="{4AD6034E-C9B3-4413-B2C2-DF309A5123F8}" dt="2021-05-03T17:43:06.848" v="29" actId="47"/>
        <pc:sldMkLst>
          <pc:docMk/>
          <pc:sldMk cId="1984251616" sldId="385"/>
        </pc:sldMkLst>
      </pc:sldChg>
      <pc:sldChg chg="del">
        <pc:chgData name="Jonathan Hudson" userId="f8f8b515-48f0-425a-9b2c-7a1cb9f57f80" providerId="ADAL" clId="{4AD6034E-C9B3-4413-B2C2-DF309A5123F8}" dt="2021-05-03T17:43:06.848" v="29" actId="47"/>
        <pc:sldMkLst>
          <pc:docMk/>
          <pc:sldMk cId="2731772206" sldId="386"/>
        </pc:sldMkLst>
      </pc:sldChg>
      <pc:sldChg chg="del">
        <pc:chgData name="Jonathan Hudson" userId="f8f8b515-48f0-425a-9b2c-7a1cb9f57f80" providerId="ADAL" clId="{4AD6034E-C9B3-4413-B2C2-DF309A5123F8}" dt="2021-05-03T17:43:06.848" v="29" actId="47"/>
        <pc:sldMkLst>
          <pc:docMk/>
          <pc:sldMk cId="2952121387" sldId="387"/>
        </pc:sldMkLst>
      </pc:sldChg>
      <pc:sldChg chg="del">
        <pc:chgData name="Jonathan Hudson" userId="f8f8b515-48f0-425a-9b2c-7a1cb9f57f80" providerId="ADAL" clId="{4AD6034E-C9B3-4413-B2C2-DF309A5123F8}" dt="2021-05-03T17:43:06.848" v="29" actId="47"/>
        <pc:sldMkLst>
          <pc:docMk/>
          <pc:sldMk cId="804274436" sldId="388"/>
        </pc:sldMkLst>
      </pc:sldChg>
      <pc:sldChg chg="del">
        <pc:chgData name="Jonathan Hudson" userId="f8f8b515-48f0-425a-9b2c-7a1cb9f57f80" providerId="ADAL" clId="{4AD6034E-C9B3-4413-B2C2-DF309A5123F8}" dt="2021-05-03T17:43:06.848" v="29" actId="47"/>
        <pc:sldMkLst>
          <pc:docMk/>
          <pc:sldMk cId="2800317878" sldId="389"/>
        </pc:sldMkLst>
      </pc:sldChg>
      <pc:sldChg chg="del">
        <pc:chgData name="Jonathan Hudson" userId="f8f8b515-48f0-425a-9b2c-7a1cb9f57f80" providerId="ADAL" clId="{4AD6034E-C9B3-4413-B2C2-DF309A5123F8}" dt="2021-05-03T17:43:06.848" v="29" actId="47"/>
        <pc:sldMkLst>
          <pc:docMk/>
          <pc:sldMk cId="4213666228" sldId="390"/>
        </pc:sldMkLst>
      </pc:sldChg>
      <pc:sldChg chg="del">
        <pc:chgData name="Jonathan Hudson" userId="f8f8b515-48f0-425a-9b2c-7a1cb9f57f80" providerId="ADAL" clId="{4AD6034E-C9B3-4413-B2C2-DF309A5123F8}" dt="2021-05-03T17:43:06.848" v="29" actId="47"/>
        <pc:sldMkLst>
          <pc:docMk/>
          <pc:sldMk cId="2009325328" sldId="391"/>
        </pc:sldMkLst>
      </pc:sldChg>
      <pc:sldChg chg="del">
        <pc:chgData name="Jonathan Hudson" userId="f8f8b515-48f0-425a-9b2c-7a1cb9f57f80" providerId="ADAL" clId="{4AD6034E-C9B3-4413-B2C2-DF309A5123F8}" dt="2021-05-03T17:43:06.848" v="29" actId="47"/>
        <pc:sldMkLst>
          <pc:docMk/>
          <pc:sldMk cId="3601085311" sldId="392"/>
        </pc:sldMkLst>
      </pc:sldChg>
      <pc:sldChg chg="del">
        <pc:chgData name="Jonathan Hudson" userId="f8f8b515-48f0-425a-9b2c-7a1cb9f57f80" providerId="ADAL" clId="{4AD6034E-C9B3-4413-B2C2-DF309A5123F8}" dt="2021-05-03T17:43:06.848" v="29" actId="47"/>
        <pc:sldMkLst>
          <pc:docMk/>
          <pc:sldMk cId="2570426319" sldId="393"/>
        </pc:sldMkLst>
      </pc:sldChg>
      <pc:sldChg chg="del">
        <pc:chgData name="Jonathan Hudson" userId="f8f8b515-48f0-425a-9b2c-7a1cb9f57f80" providerId="ADAL" clId="{4AD6034E-C9B3-4413-B2C2-DF309A5123F8}" dt="2021-05-03T17:43:06.848" v="29" actId="47"/>
        <pc:sldMkLst>
          <pc:docMk/>
          <pc:sldMk cId="707356979" sldId="394"/>
        </pc:sldMkLst>
      </pc:sldChg>
      <pc:sldChg chg="del">
        <pc:chgData name="Jonathan Hudson" userId="f8f8b515-48f0-425a-9b2c-7a1cb9f57f80" providerId="ADAL" clId="{4AD6034E-C9B3-4413-B2C2-DF309A5123F8}" dt="2021-05-03T17:43:06.848" v="29" actId="47"/>
        <pc:sldMkLst>
          <pc:docMk/>
          <pc:sldMk cId="3807371704" sldId="395"/>
        </pc:sldMkLst>
      </pc:sldChg>
      <pc:sldChg chg="del">
        <pc:chgData name="Jonathan Hudson" userId="f8f8b515-48f0-425a-9b2c-7a1cb9f57f80" providerId="ADAL" clId="{4AD6034E-C9B3-4413-B2C2-DF309A5123F8}" dt="2021-05-03T17:43:06.848" v="29" actId="47"/>
        <pc:sldMkLst>
          <pc:docMk/>
          <pc:sldMk cId="3061288405" sldId="397"/>
        </pc:sldMkLst>
      </pc:sldChg>
      <pc:sldChg chg="del">
        <pc:chgData name="Jonathan Hudson" userId="f8f8b515-48f0-425a-9b2c-7a1cb9f57f80" providerId="ADAL" clId="{4AD6034E-C9B3-4413-B2C2-DF309A5123F8}" dt="2021-05-03T17:43:06.848" v="29" actId="47"/>
        <pc:sldMkLst>
          <pc:docMk/>
          <pc:sldMk cId="3402709002" sldId="398"/>
        </pc:sldMkLst>
      </pc:sldChg>
      <pc:sldChg chg="del">
        <pc:chgData name="Jonathan Hudson" userId="f8f8b515-48f0-425a-9b2c-7a1cb9f57f80" providerId="ADAL" clId="{4AD6034E-C9B3-4413-B2C2-DF309A5123F8}" dt="2021-05-03T17:43:06.848" v="29" actId="47"/>
        <pc:sldMkLst>
          <pc:docMk/>
          <pc:sldMk cId="2612685790" sldId="399"/>
        </pc:sldMkLst>
      </pc:sldChg>
      <pc:sldChg chg="del">
        <pc:chgData name="Jonathan Hudson" userId="f8f8b515-48f0-425a-9b2c-7a1cb9f57f80" providerId="ADAL" clId="{4AD6034E-C9B3-4413-B2C2-DF309A5123F8}" dt="2021-05-03T17:43:06.848" v="29" actId="47"/>
        <pc:sldMkLst>
          <pc:docMk/>
          <pc:sldMk cId="378918933" sldId="409"/>
        </pc:sldMkLst>
      </pc:sldChg>
      <pc:sldChg chg="modSp mod">
        <pc:chgData name="Jonathan Hudson" userId="f8f8b515-48f0-425a-9b2c-7a1cb9f57f80" providerId="ADAL" clId="{4AD6034E-C9B3-4413-B2C2-DF309A5123F8}" dt="2021-05-03T17:46:33.437" v="32" actId="27636"/>
        <pc:sldMkLst>
          <pc:docMk/>
          <pc:sldMk cId="3749758101" sldId="570"/>
        </pc:sldMkLst>
        <pc:spChg chg="mod">
          <ac:chgData name="Jonathan Hudson" userId="f8f8b515-48f0-425a-9b2c-7a1cb9f57f80" providerId="ADAL" clId="{4AD6034E-C9B3-4413-B2C2-DF309A5123F8}" dt="2021-05-03T17:46:33.437" v="32" actId="27636"/>
          <ac:spMkLst>
            <pc:docMk/>
            <pc:sldMk cId="3749758101" sldId="570"/>
            <ac:spMk id="3" creationId="{00000000-0000-0000-0000-000000000000}"/>
          </ac:spMkLst>
        </pc:spChg>
      </pc:sldChg>
      <pc:sldChg chg="del">
        <pc:chgData name="Jonathan Hudson" userId="f8f8b515-48f0-425a-9b2c-7a1cb9f57f80" providerId="ADAL" clId="{4AD6034E-C9B3-4413-B2C2-DF309A5123F8}" dt="2021-05-03T17:47:13.954" v="63" actId="47"/>
        <pc:sldMkLst>
          <pc:docMk/>
          <pc:sldMk cId="1438085681" sldId="750"/>
        </pc:sldMkLst>
      </pc:sldChg>
      <pc:sldChg chg="modSp mod">
        <pc:chgData name="Jonathan Hudson" userId="f8f8b515-48f0-425a-9b2c-7a1cb9f57f80" providerId="ADAL" clId="{4AD6034E-C9B3-4413-B2C2-DF309A5123F8}" dt="2021-05-03T17:47:49.904" v="67" actId="207"/>
        <pc:sldMkLst>
          <pc:docMk/>
          <pc:sldMk cId="1968308069" sldId="751"/>
        </pc:sldMkLst>
        <pc:graphicFrameChg chg="modGraphic">
          <ac:chgData name="Jonathan Hudson" userId="f8f8b515-48f0-425a-9b2c-7a1cb9f57f80" providerId="ADAL" clId="{4AD6034E-C9B3-4413-B2C2-DF309A5123F8}" dt="2021-05-03T17:47:49.904" v="67" actId="207"/>
          <ac:graphicFrameMkLst>
            <pc:docMk/>
            <pc:sldMk cId="1968308069" sldId="751"/>
            <ac:graphicFrameMk id="4" creationId="{7640F76B-B159-4441-8127-D77580ADAC7E}"/>
          </ac:graphicFrameMkLst>
        </pc:graphicFrameChg>
      </pc:sldChg>
      <pc:sldChg chg="modSp mod">
        <pc:chgData name="Jonathan Hudson" userId="f8f8b515-48f0-425a-9b2c-7a1cb9f57f80" providerId="ADAL" clId="{4AD6034E-C9B3-4413-B2C2-DF309A5123F8}" dt="2021-05-03T17:48:47.810" v="126" actId="20577"/>
        <pc:sldMkLst>
          <pc:docMk/>
          <pc:sldMk cId="143810667" sldId="753"/>
        </pc:sldMkLst>
        <pc:spChg chg="mod">
          <ac:chgData name="Jonathan Hudson" userId="f8f8b515-48f0-425a-9b2c-7a1cb9f57f80" providerId="ADAL" clId="{4AD6034E-C9B3-4413-B2C2-DF309A5123F8}" dt="2021-05-03T17:48:47.810" v="126" actId="20577"/>
          <ac:spMkLst>
            <pc:docMk/>
            <pc:sldMk cId="143810667" sldId="753"/>
            <ac:spMk id="2" creationId="{00000000-0000-0000-0000-000000000000}"/>
          </ac:spMkLst>
        </pc:spChg>
        <pc:spChg chg="mod">
          <ac:chgData name="Jonathan Hudson" userId="f8f8b515-48f0-425a-9b2c-7a1cb9f57f80" providerId="ADAL" clId="{4AD6034E-C9B3-4413-B2C2-DF309A5123F8}" dt="2021-05-03T17:48:41.170" v="109" actId="27636"/>
          <ac:spMkLst>
            <pc:docMk/>
            <pc:sldMk cId="143810667" sldId="753"/>
            <ac:spMk id="3" creationId="{00000000-0000-0000-0000-000000000000}"/>
          </ac:spMkLst>
        </pc:spChg>
      </pc:sldChg>
      <pc:sldChg chg="modSp mod">
        <pc:chgData name="Jonathan Hudson" userId="f8f8b515-48f0-425a-9b2c-7a1cb9f57f80" providerId="ADAL" clId="{4AD6034E-C9B3-4413-B2C2-DF309A5123F8}" dt="2021-05-03T17:49:27.987" v="130" actId="20577"/>
        <pc:sldMkLst>
          <pc:docMk/>
          <pc:sldMk cId="1796316508" sldId="755"/>
        </pc:sldMkLst>
        <pc:spChg chg="mod">
          <ac:chgData name="Jonathan Hudson" userId="f8f8b515-48f0-425a-9b2c-7a1cb9f57f80" providerId="ADAL" clId="{4AD6034E-C9B3-4413-B2C2-DF309A5123F8}" dt="2021-05-03T17:49:27.987" v="130" actId="20577"/>
          <ac:spMkLst>
            <pc:docMk/>
            <pc:sldMk cId="1796316508" sldId="755"/>
            <ac:spMk id="3" creationId="{D0E09D4E-93AC-4859-97F5-3652AE1FD786}"/>
          </ac:spMkLst>
        </pc:spChg>
      </pc:sldChg>
      <pc:sldChg chg="modSp mod">
        <pc:chgData name="Jonathan Hudson" userId="f8f8b515-48f0-425a-9b2c-7a1cb9f57f80" providerId="ADAL" clId="{4AD6034E-C9B3-4413-B2C2-DF309A5123F8}" dt="2021-05-03T17:46:33.459" v="35" actId="27636"/>
        <pc:sldMkLst>
          <pc:docMk/>
          <pc:sldMk cId="1757913896" sldId="757"/>
        </pc:sldMkLst>
        <pc:spChg chg="mod">
          <ac:chgData name="Jonathan Hudson" userId="f8f8b515-48f0-425a-9b2c-7a1cb9f57f80" providerId="ADAL" clId="{4AD6034E-C9B3-4413-B2C2-DF309A5123F8}" dt="2021-05-03T17:46:33.459" v="35" actId="27636"/>
          <ac:spMkLst>
            <pc:docMk/>
            <pc:sldMk cId="1757913896" sldId="757"/>
            <ac:spMk id="3" creationId="{00000000-0000-0000-0000-000000000000}"/>
          </ac:spMkLst>
        </pc:spChg>
      </pc:sldChg>
      <pc:sldChg chg="modSp mod">
        <pc:chgData name="Jonathan Hudson" userId="f8f8b515-48f0-425a-9b2c-7a1cb9f57f80" providerId="ADAL" clId="{4AD6034E-C9B3-4413-B2C2-DF309A5123F8}" dt="2021-05-03T17:49:46.429" v="133" actId="207"/>
        <pc:sldMkLst>
          <pc:docMk/>
          <pc:sldMk cId="1122635589" sldId="758"/>
        </pc:sldMkLst>
        <pc:graphicFrameChg chg="modGraphic">
          <ac:chgData name="Jonathan Hudson" userId="f8f8b515-48f0-425a-9b2c-7a1cb9f57f80" providerId="ADAL" clId="{4AD6034E-C9B3-4413-B2C2-DF309A5123F8}" dt="2021-05-03T17:49:46.429" v="133" actId="207"/>
          <ac:graphicFrameMkLst>
            <pc:docMk/>
            <pc:sldMk cId="1122635589" sldId="758"/>
            <ac:graphicFrameMk id="4" creationId="{7640F76B-B159-4441-8127-D77580ADAC7E}"/>
          </ac:graphicFrameMkLst>
        </pc:graphicFrameChg>
      </pc:sldChg>
      <pc:sldChg chg="modSp mod">
        <pc:chgData name="Jonathan Hudson" userId="f8f8b515-48f0-425a-9b2c-7a1cb9f57f80" providerId="ADAL" clId="{4AD6034E-C9B3-4413-B2C2-DF309A5123F8}" dt="2021-05-03T17:50:02.936" v="134" actId="207"/>
        <pc:sldMkLst>
          <pc:docMk/>
          <pc:sldMk cId="3716053087" sldId="759"/>
        </pc:sldMkLst>
        <pc:spChg chg="mod">
          <ac:chgData name="Jonathan Hudson" userId="f8f8b515-48f0-425a-9b2c-7a1cb9f57f80" providerId="ADAL" clId="{4AD6034E-C9B3-4413-B2C2-DF309A5123F8}" dt="2021-05-03T17:50:02.936" v="134" actId="207"/>
          <ac:spMkLst>
            <pc:docMk/>
            <pc:sldMk cId="3716053087" sldId="759"/>
            <ac:spMk id="3" creationId="{00000000-0000-0000-0000-000000000000}"/>
          </ac:spMkLst>
        </pc:spChg>
      </pc:sldChg>
      <pc:sldChg chg="del">
        <pc:chgData name="Jonathan Hudson" userId="f8f8b515-48f0-425a-9b2c-7a1cb9f57f80" providerId="ADAL" clId="{4AD6034E-C9B3-4413-B2C2-DF309A5123F8}" dt="2021-05-03T17:43:06.848" v="29" actId="47"/>
        <pc:sldMkLst>
          <pc:docMk/>
          <pc:sldMk cId="1137496608" sldId="767"/>
        </pc:sldMkLst>
      </pc:sldChg>
      <pc:sldChg chg="del">
        <pc:chgData name="Jonathan Hudson" userId="f8f8b515-48f0-425a-9b2c-7a1cb9f57f80" providerId="ADAL" clId="{4AD6034E-C9B3-4413-B2C2-DF309A5123F8}" dt="2021-05-03T17:43:06.848" v="29" actId="47"/>
        <pc:sldMkLst>
          <pc:docMk/>
          <pc:sldMk cId="224122607" sldId="770"/>
        </pc:sldMkLst>
      </pc:sldChg>
      <pc:sldChg chg="del">
        <pc:chgData name="Jonathan Hudson" userId="f8f8b515-48f0-425a-9b2c-7a1cb9f57f80" providerId="ADAL" clId="{4AD6034E-C9B3-4413-B2C2-DF309A5123F8}" dt="2021-05-03T17:43:06.848" v="29" actId="47"/>
        <pc:sldMkLst>
          <pc:docMk/>
          <pc:sldMk cId="3108662656" sldId="771"/>
        </pc:sldMkLst>
      </pc:sldChg>
      <pc:sldChg chg="del">
        <pc:chgData name="Jonathan Hudson" userId="f8f8b515-48f0-425a-9b2c-7a1cb9f57f80" providerId="ADAL" clId="{4AD6034E-C9B3-4413-B2C2-DF309A5123F8}" dt="2021-05-03T17:43:06.848" v="29" actId="47"/>
        <pc:sldMkLst>
          <pc:docMk/>
          <pc:sldMk cId="462430251" sldId="772"/>
        </pc:sldMkLst>
      </pc:sldChg>
      <pc:sldChg chg="del">
        <pc:chgData name="Jonathan Hudson" userId="f8f8b515-48f0-425a-9b2c-7a1cb9f57f80" providerId="ADAL" clId="{4AD6034E-C9B3-4413-B2C2-DF309A5123F8}" dt="2021-05-03T17:43:06.848" v="29" actId="47"/>
        <pc:sldMkLst>
          <pc:docMk/>
          <pc:sldMk cId="2773978254" sldId="773"/>
        </pc:sldMkLst>
      </pc:sldChg>
      <pc:sldChg chg="del">
        <pc:chgData name="Jonathan Hudson" userId="f8f8b515-48f0-425a-9b2c-7a1cb9f57f80" providerId="ADAL" clId="{4AD6034E-C9B3-4413-B2C2-DF309A5123F8}" dt="2021-05-03T17:43:06.848" v="29" actId="47"/>
        <pc:sldMkLst>
          <pc:docMk/>
          <pc:sldMk cId="809552562" sldId="774"/>
        </pc:sldMkLst>
      </pc:sldChg>
      <pc:sldChg chg="del">
        <pc:chgData name="Jonathan Hudson" userId="f8f8b515-48f0-425a-9b2c-7a1cb9f57f80" providerId="ADAL" clId="{4AD6034E-C9B3-4413-B2C2-DF309A5123F8}" dt="2021-05-03T17:43:06.848" v="29" actId="47"/>
        <pc:sldMkLst>
          <pc:docMk/>
          <pc:sldMk cId="2761797255" sldId="779"/>
        </pc:sldMkLst>
      </pc:sldChg>
      <pc:sldChg chg="del">
        <pc:chgData name="Jonathan Hudson" userId="f8f8b515-48f0-425a-9b2c-7a1cb9f57f80" providerId="ADAL" clId="{4AD6034E-C9B3-4413-B2C2-DF309A5123F8}" dt="2021-05-03T17:43:06.848" v="29" actId="47"/>
        <pc:sldMkLst>
          <pc:docMk/>
          <pc:sldMk cId="2749413004" sldId="782"/>
        </pc:sldMkLst>
      </pc:sldChg>
      <pc:sldChg chg="add">
        <pc:chgData name="Jonathan Hudson" userId="f8f8b515-48f0-425a-9b2c-7a1cb9f57f80" providerId="ADAL" clId="{4AD6034E-C9B3-4413-B2C2-DF309A5123F8}" dt="2021-05-03T17:46:39.860" v="37"/>
        <pc:sldMkLst>
          <pc:docMk/>
          <pc:sldMk cId="704235632" sldId="783"/>
        </pc:sldMkLst>
      </pc:sldChg>
      <pc:sldChg chg="add del">
        <pc:chgData name="Jonathan Hudson" userId="f8f8b515-48f0-425a-9b2c-7a1cb9f57f80" providerId="ADAL" clId="{4AD6034E-C9B3-4413-B2C2-DF309A5123F8}" dt="2021-05-03T17:46:37.134" v="36" actId="2696"/>
        <pc:sldMkLst>
          <pc:docMk/>
          <pc:sldMk cId="3431912101" sldId="783"/>
        </pc:sldMkLst>
      </pc:sldChg>
      <pc:sldChg chg="del">
        <pc:chgData name="Jonathan Hudson" userId="f8f8b515-48f0-425a-9b2c-7a1cb9f57f80" providerId="ADAL" clId="{4AD6034E-C9B3-4413-B2C2-DF309A5123F8}" dt="2021-05-03T17:43:06.848" v="29" actId="47"/>
        <pc:sldMkLst>
          <pc:docMk/>
          <pc:sldMk cId="1804673955" sldId="784"/>
        </pc:sldMkLst>
      </pc:sldChg>
      <pc:sldChg chg="del">
        <pc:chgData name="Jonathan Hudson" userId="f8f8b515-48f0-425a-9b2c-7a1cb9f57f80" providerId="ADAL" clId="{4AD6034E-C9B3-4413-B2C2-DF309A5123F8}" dt="2021-05-03T17:43:06.848" v="29" actId="47"/>
        <pc:sldMkLst>
          <pc:docMk/>
          <pc:sldMk cId="47650253" sldId="785"/>
        </pc:sldMkLst>
      </pc:sldChg>
      <pc:sldChg chg="del">
        <pc:chgData name="Jonathan Hudson" userId="f8f8b515-48f0-425a-9b2c-7a1cb9f57f80" providerId="ADAL" clId="{4AD6034E-C9B3-4413-B2C2-DF309A5123F8}" dt="2021-05-03T17:43:06.848" v="29" actId="47"/>
        <pc:sldMkLst>
          <pc:docMk/>
          <pc:sldMk cId="476260795" sldId="786"/>
        </pc:sldMkLst>
      </pc:sldChg>
      <pc:sldChg chg="del">
        <pc:chgData name="Jonathan Hudson" userId="f8f8b515-48f0-425a-9b2c-7a1cb9f57f80" providerId="ADAL" clId="{4AD6034E-C9B3-4413-B2C2-DF309A5123F8}" dt="2021-05-03T17:43:06.848" v="29" actId="47"/>
        <pc:sldMkLst>
          <pc:docMk/>
          <pc:sldMk cId="3857744926" sldId="789"/>
        </pc:sldMkLst>
      </pc:sldChg>
      <pc:sldChg chg="modSp add mod ord">
        <pc:chgData name="Jonathan Hudson" userId="f8f8b515-48f0-425a-9b2c-7a1cb9f57f80" providerId="ADAL" clId="{4AD6034E-C9B3-4413-B2C2-DF309A5123F8}" dt="2021-05-03T17:47:26.049" v="65"/>
        <pc:sldMkLst>
          <pc:docMk/>
          <pc:sldMk cId="460206022" sldId="790"/>
        </pc:sldMkLst>
        <pc:spChg chg="mod">
          <ac:chgData name="Jonathan Hudson" userId="f8f8b515-48f0-425a-9b2c-7a1cb9f57f80" providerId="ADAL" clId="{4AD6034E-C9B3-4413-B2C2-DF309A5123F8}" dt="2021-05-03T17:46:54.009" v="62" actId="20577"/>
          <ac:spMkLst>
            <pc:docMk/>
            <pc:sldMk cId="460206022" sldId="790"/>
            <ac:spMk id="2" creationId="{00000000-0000-0000-0000-000000000000}"/>
          </ac:spMkLst>
        </pc:spChg>
      </pc:sldChg>
      <pc:sldChg chg="add del">
        <pc:chgData name="Jonathan Hudson" userId="f8f8b515-48f0-425a-9b2c-7a1cb9f57f80" providerId="ADAL" clId="{4AD6034E-C9B3-4413-B2C2-DF309A5123F8}" dt="2021-05-03T17:46:44.679" v="38" actId="2696"/>
        <pc:sldMkLst>
          <pc:docMk/>
          <pc:sldMk cId="1621429403" sldId="790"/>
        </pc:sldMkLst>
      </pc:sldChg>
    </pc:docChg>
  </pc:docChgLst>
  <pc:docChgLst>
    <pc:chgData name="Jonathan Hudson" userId="f8f8b515-48f0-425a-9b2c-7a1cb9f57f80" providerId="ADAL" clId="{A1EECB45-8A4C-4420-8F81-765174B14DFB}"/>
    <pc:docChg chg="delSld modSld delMainMaster">
      <pc:chgData name="Jonathan Hudson" userId="f8f8b515-48f0-425a-9b2c-7a1cb9f57f80" providerId="ADAL" clId="{A1EECB45-8A4C-4420-8F81-765174B14DFB}" dt="2021-05-03T17:40:37.038" v="19" actId="47"/>
      <pc:docMkLst>
        <pc:docMk/>
      </pc:docMkLst>
      <pc:sldChg chg="modSp mod">
        <pc:chgData name="Jonathan Hudson" userId="f8f8b515-48f0-425a-9b2c-7a1cb9f57f80" providerId="ADAL" clId="{A1EECB45-8A4C-4420-8F81-765174B14DFB}" dt="2021-05-03T17:40:12.737" v="6" actId="20577"/>
        <pc:sldMkLst>
          <pc:docMk/>
          <pc:sldMk cId="1814768217" sldId="256"/>
        </pc:sldMkLst>
        <pc:spChg chg="mod">
          <ac:chgData name="Jonathan Hudson" userId="f8f8b515-48f0-425a-9b2c-7a1cb9f57f80" providerId="ADAL" clId="{A1EECB45-8A4C-4420-8F81-765174B14DFB}" dt="2021-05-03T17:40:12.737" v="6" actId="20577"/>
          <ac:spMkLst>
            <pc:docMk/>
            <pc:sldMk cId="1814768217" sldId="256"/>
            <ac:spMk id="2" creationId="{B36EF6ED-5AC5-4E43-8069-ECF11021C7C6}"/>
          </ac:spMkLst>
        </pc:spChg>
      </pc:sldChg>
      <pc:sldChg chg="modSp mod">
        <pc:chgData name="Jonathan Hudson" userId="f8f8b515-48f0-425a-9b2c-7a1cb9f57f80" providerId="ADAL" clId="{A1EECB45-8A4C-4420-8F81-765174B14DFB}" dt="2021-05-03T17:40:31.936" v="18" actId="20577"/>
        <pc:sldMkLst>
          <pc:docMk/>
          <pc:sldMk cId="561393562" sldId="271"/>
        </pc:sldMkLst>
        <pc:spChg chg="mod">
          <ac:chgData name="Jonathan Hudson" userId="f8f8b515-48f0-425a-9b2c-7a1cb9f57f80" providerId="ADAL" clId="{A1EECB45-8A4C-4420-8F81-765174B14DFB}" dt="2021-05-03T17:40:31.936" v="18" actId="20577"/>
          <ac:spMkLst>
            <pc:docMk/>
            <pc:sldMk cId="561393562" sldId="271"/>
            <ac:spMk id="2" creationId="{65A5055B-8968-B34B-9FF4-65C0E741632A}"/>
          </ac:spMkLst>
        </pc:spChg>
      </pc:sldChg>
      <pc:sldChg chg="del">
        <pc:chgData name="Jonathan Hudson" userId="f8f8b515-48f0-425a-9b2c-7a1cb9f57f80" providerId="ADAL" clId="{A1EECB45-8A4C-4420-8F81-765174B14DFB}" dt="2021-05-03T17:40:37.038" v="19" actId="47"/>
        <pc:sldMkLst>
          <pc:docMk/>
          <pc:sldMk cId="117600837" sldId="373"/>
        </pc:sldMkLst>
      </pc:sldChg>
      <pc:sldChg chg="del">
        <pc:chgData name="Jonathan Hudson" userId="f8f8b515-48f0-425a-9b2c-7a1cb9f57f80" providerId="ADAL" clId="{A1EECB45-8A4C-4420-8F81-765174B14DFB}" dt="2021-05-03T17:40:37.038" v="19" actId="47"/>
        <pc:sldMkLst>
          <pc:docMk/>
          <pc:sldMk cId="2367738910" sldId="374"/>
        </pc:sldMkLst>
      </pc:sldChg>
      <pc:sldChg chg="del">
        <pc:chgData name="Jonathan Hudson" userId="f8f8b515-48f0-425a-9b2c-7a1cb9f57f80" providerId="ADAL" clId="{A1EECB45-8A4C-4420-8F81-765174B14DFB}" dt="2021-05-03T17:40:37.038" v="19" actId="47"/>
        <pc:sldMkLst>
          <pc:docMk/>
          <pc:sldMk cId="1444277348" sldId="375"/>
        </pc:sldMkLst>
      </pc:sldChg>
      <pc:sldChg chg="del">
        <pc:chgData name="Jonathan Hudson" userId="f8f8b515-48f0-425a-9b2c-7a1cb9f57f80" providerId="ADAL" clId="{A1EECB45-8A4C-4420-8F81-765174B14DFB}" dt="2021-05-03T17:40:37.038" v="19" actId="47"/>
        <pc:sldMkLst>
          <pc:docMk/>
          <pc:sldMk cId="4067828192" sldId="376"/>
        </pc:sldMkLst>
      </pc:sldChg>
      <pc:sldChg chg="del">
        <pc:chgData name="Jonathan Hudson" userId="f8f8b515-48f0-425a-9b2c-7a1cb9f57f80" providerId="ADAL" clId="{A1EECB45-8A4C-4420-8F81-765174B14DFB}" dt="2021-05-03T17:40:37.038" v="19" actId="47"/>
        <pc:sldMkLst>
          <pc:docMk/>
          <pc:sldMk cId="3732678842" sldId="377"/>
        </pc:sldMkLst>
      </pc:sldChg>
      <pc:sldChg chg="del">
        <pc:chgData name="Jonathan Hudson" userId="f8f8b515-48f0-425a-9b2c-7a1cb9f57f80" providerId="ADAL" clId="{A1EECB45-8A4C-4420-8F81-765174B14DFB}" dt="2021-05-03T17:40:37.038" v="19" actId="47"/>
        <pc:sldMkLst>
          <pc:docMk/>
          <pc:sldMk cId="862961150" sldId="379"/>
        </pc:sldMkLst>
      </pc:sldChg>
      <pc:sldChg chg="del">
        <pc:chgData name="Jonathan Hudson" userId="f8f8b515-48f0-425a-9b2c-7a1cb9f57f80" providerId="ADAL" clId="{A1EECB45-8A4C-4420-8F81-765174B14DFB}" dt="2021-05-03T17:40:37.038" v="19" actId="47"/>
        <pc:sldMkLst>
          <pc:docMk/>
          <pc:sldMk cId="3557868" sldId="381"/>
        </pc:sldMkLst>
      </pc:sldChg>
      <pc:sldChg chg="del">
        <pc:chgData name="Jonathan Hudson" userId="f8f8b515-48f0-425a-9b2c-7a1cb9f57f80" providerId="ADAL" clId="{A1EECB45-8A4C-4420-8F81-765174B14DFB}" dt="2021-05-03T17:40:37.038" v="19" actId="47"/>
        <pc:sldMkLst>
          <pc:docMk/>
          <pc:sldMk cId="3788202904" sldId="382"/>
        </pc:sldMkLst>
      </pc:sldChg>
      <pc:sldChg chg="del">
        <pc:chgData name="Jonathan Hudson" userId="f8f8b515-48f0-425a-9b2c-7a1cb9f57f80" providerId="ADAL" clId="{A1EECB45-8A4C-4420-8F81-765174B14DFB}" dt="2021-05-03T17:40:37.038" v="19" actId="47"/>
        <pc:sldMkLst>
          <pc:docMk/>
          <pc:sldMk cId="469696182" sldId="383"/>
        </pc:sldMkLst>
      </pc:sldChg>
      <pc:sldChg chg="del">
        <pc:chgData name="Jonathan Hudson" userId="f8f8b515-48f0-425a-9b2c-7a1cb9f57f80" providerId="ADAL" clId="{A1EECB45-8A4C-4420-8F81-765174B14DFB}" dt="2021-05-03T17:40:37.038" v="19" actId="47"/>
        <pc:sldMkLst>
          <pc:docMk/>
          <pc:sldMk cId="2980478006" sldId="401"/>
        </pc:sldMkLst>
      </pc:sldChg>
      <pc:sldChg chg="del">
        <pc:chgData name="Jonathan Hudson" userId="f8f8b515-48f0-425a-9b2c-7a1cb9f57f80" providerId="ADAL" clId="{A1EECB45-8A4C-4420-8F81-765174B14DFB}" dt="2021-05-03T17:40:37.038" v="19" actId="47"/>
        <pc:sldMkLst>
          <pc:docMk/>
          <pc:sldMk cId="4227622973" sldId="403"/>
        </pc:sldMkLst>
      </pc:sldChg>
      <pc:sldChg chg="del">
        <pc:chgData name="Jonathan Hudson" userId="f8f8b515-48f0-425a-9b2c-7a1cb9f57f80" providerId="ADAL" clId="{A1EECB45-8A4C-4420-8F81-765174B14DFB}" dt="2021-05-03T17:40:37.038" v="19" actId="47"/>
        <pc:sldMkLst>
          <pc:docMk/>
          <pc:sldMk cId="1428892094" sldId="404"/>
        </pc:sldMkLst>
      </pc:sldChg>
      <pc:sldChg chg="del">
        <pc:chgData name="Jonathan Hudson" userId="f8f8b515-48f0-425a-9b2c-7a1cb9f57f80" providerId="ADAL" clId="{A1EECB45-8A4C-4420-8F81-765174B14DFB}" dt="2021-05-03T17:40:37.038" v="19" actId="47"/>
        <pc:sldMkLst>
          <pc:docMk/>
          <pc:sldMk cId="3382596823" sldId="405"/>
        </pc:sldMkLst>
      </pc:sldChg>
      <pc:sldChg chg="del">
        <pc:chgData name="Jonathan Hudson" userId="f8f8b515-48f0-425a-9b2c-7a1cb9f57f80" providerId="ADAL" clId="{A1EECB45-8A4C-4420-8F81-765174B14DFB}" dt="2021-05-03T17:40:37.038" v="19" actId="47"/>
        <pc:sldMkLst>
          <pc:docMk/>
          <pc:sldMk cId="2800739711" sldId="406"/>
        </pc:sldMkLst>
      </pc:sldChg>
      <pc:sldChg chg="del">
        <pc:chgData name="Jonathan Hudson" userId="f8f8b515-48f0-425a-9b2c-7a1cb9f57f80" providerId="ADAL" clId="{A1EECB45-8A4C-4420-8F81-765174B14DFB}" dt="2021-05-03T17:40:37.038" v="19" actId="47"/>
        <pc:sldMkLst>
          <pc:docMk/>
          <pc:sldMk cId="2297911261" sldId="419"/>
        </pc:sldMkLst>
      </pc:sldChg>
      <pc:sldChg chg="del">
        <pc:chgData name="Jonathan Hudson" userId="f8f8b515-48f0-425a-9b2c-7a1cb9f57f80" providerId="ADAL" clId="{A1EECB45-8A4C-4420-8F81-765174B14DFB}" dt="2021-05-03T17:40:37.038" v="19" actId="47"/>
        <pc:sldMkLst>
          <pc:docMk/>
          <pc:sldMk cId="4199447018" sldId="766"/>
        </pc:sldMkLst>
      </pc:sldChg>
      <pc:sldChg chg="del">
        <pc:chgData name="Jonathan Hudson" userId="f8f8b515-48f0-425a-9b2c-7a1cb9f57f80" providerId="ADAL" clId="{A1EECB45-8A4C-4420-8F81-765174B14DFB}" dt="2021-05-03T17:40:37.038" v="19" actId="47"/>
        <pc:sldMkLst>
          <pc:docMk/>
          <pc:sldMk cId="3221615099" sldId="768"/>
        </pc:sldMkLst>
      </pc:sldChg>
      <pc:sldChg chg="del">
        <pc:chgData name="Jonathan Hudson" userId="f8f8b515-48f0-425a-9b2c-7a1cb9f57f80" providerId="ADAL" clId="{A1EECB45-8A4C-4420-8F81-765174B14DFB}" dt="2021-05-03T17:40:37.038" v="19" actId="47"/>
        <pc:sldMkLst>
          <pc:docMk/>
          <pc:sldMk cId="3089928722" sldId="769"/>
        </pc:sldMkLst>
      </pc:sldChg>
      <pc:sldChg chg="del">
        <pc:chgData name="Jonathan Hudson" userId="f8f8b515-48f0-425a-9b2c-7a1cb9f57f80" providerId="ADAL" clId="{A1EECB45-8A4C-4420-8F81-765174B14DFB}" dt="2021-05-03T17:40:37.038" v="19" actId="47"/>
        <pc:sldMkLst>
          <pc:docMk/>
          <pc:sldMk cId="1845480646" sldId="776"/>
        </pc:sldMkLst>
      </pc:sldChg>
      <pc:sldChg chg="del">
        <pc:chgData name="Jonathan Hudson" userId="f8f8b515-48f0-425a-9b2c-7a1cb9f57f80" providerId="ADAL" clId="{A1EECB45-8A4C-4420-8F81-765174B14DFB}" dt="2021-05-03T17:40:37.038" v="19" actId="47"/>
        <pc:sldMkLst>
          <pc:docMk/>
          <pc:sldMk cId="2322414465" sldId="777"/>
        </pc:sldMkLst>
      </pc:sldChg>
      <pc:sldChg chg="del">
        <pc:chgData name="Jonathan Hudson" userId="f8f8b515-48f0-425a-9b2c-7a1cb9f57f80" providerId="ADAL" clId="{A1EECB45-8A4C-4420-8F81-765174B14DFB}" dt="2021-05-03T17:40:37.038" v="19" actId="47"/>
        <pc:sldMkLst>
          <pc:docMk/>
          <pc:sldMk cId="2149331535" sldId="778"/>
        </pc:sldMkLst>
      </pc:sldChg>
      <pc:sldChg chg="del">
        <pc:chgData name="Jonathan Hudson" userId="f8f8b515-48f0-425a-9b2c-7a1cb9f57f80" providerId="ADAL" clId="{A1EECB45-8A4C-4420-8F81-765174B14DFB}" dt="2021-05-03T17:40:37.038" v="19" actId="47"/>
        <pc:sldMkLst>
          <pc:docMk/>
          <pc:sldMk cId="1634117648" sldId="780"/>
        </pc:sldMkLst>
      </pc:sldChg>
      <pc:sldChg chg="del">
        <pc:chgData name="Jonathan Hudson" userId="f8f8b515-48f0-425a-9b2c-7a1cb9f57f80" providerId="ADAL" clId="{A1EECB45-8A4C-4420-8F81-765174B14DFB}" dt="2021-05-03T17:40:37.038" v="19" actId="47"/>
        <pc:sldMkLst>
          <pc:docMk/>
          <pc:sldMk cId="1577056719" sldId="781"/>
        </pc:sldMkLst>
      </pc:sldChg>
      <pc:sldChg chg="del">
        <pc:chgData name="Jonathan Hudson" userId="f8f8b515-48f0-425a-9b2c-7a1cb9f57f80" providerId="ADAL" clId="{A1EECB45-8A4C-4420-8F81-765174B14DFB}" dt="2021-05-03T17:40:37.038" v="19" actId="47"/>
        <pc:sldMkLst>
          <pc:docMk/>
          <pc:sldMk cId="3074966941" sldId="787"/>
        </pc:sldMkLst>
      </pc:sldChg>
      <pc:sldChg chg="del">
        <pc:chgData name="Jonathan Hudson" userId="f8f8b515-48f0-425a-9b2c-7a1cb9f57f80" providerId="ADAL" clId="{A1EECB45-8A4C-4420-8F81-765174B14DFB}" dt="2021-05-03T17:40:37.038" v="19" actId="47"/>
        <pc:sldMkLst>
          <pc:docMk/>
          <pc:sldMk cId="178175534" sldId="788"/>
        </pc:sldMkLst>
      </pc:sldChg>
      <pc:sldChg chg="del">
        <pc:chgData name="Jonathan Hudson" userId="f8f8b515-48f0-425a-9b2c-7a1cb9f57f80" providerId="ADAL" clId="{A1EECB45-8A4C-4420-8F81-765174B14DFB}" dt="2021-05-03T17:40:37.038" v="19" actId="47"/>
        <pc:sldMkLst>
          <pc:docMk/>
          <pc:sldMk cId="348514796" sldId="790"/>
        </pc:sldMkLst>
      </pc:sldChg>
      <pc:sldChg chg="del">
        <pc:chgData name="Jonathan Hudson" userId="f8f8b515-48f0-425a-9b2c-7a1cb9f57f80" providerId="ADAL" clId="{A1EECB45-8A4C-4420-8F81-765174B14DFB}" dt="2021-05-03T17:40:37.038" v="19" actId="47"/>
        <pc:sldMkLst>
          <pc:docMk/>
          <pc:sldMk cId="1469931984" sldId="791"/>
        </pc:sldMkLst>
      </pc:sldChg>
      <pc:sldMasterChg chg="del delSldLayout">
        <pc:chgData name="Jonathan Hudson" userId="f8f8b515-48f0-425a-9b2c-7a1cb9f57f80" providerId="ADAL" clId="{A1EECB45-8A4C-4420-8F81-765174B14DFB}" dt="2021-05-03T17:40:37.038" v="19" actId="47"/>
        <pc:sldMasterMkLst>
          <pc:docMk/>
          <pc:sldMasterMk cId="3415285382" sldId="2147483680"/>
        </pc:sldMasterMkLst>
        <pc:sldLayoutChg chg="del">
          <pc:chgData name="Jonathan Hudson" userId="f8f8b515-48f0-425a-9b2c-7a1cb9f57f80" providerId="ADAL" clId="{A1EECB45-8A4C-4420-8F81-765174B14DFB}" dt="2021-05-03T17:40:37.038" v="19" actId="47"/>
          <pc:sldLayoutMkLst>
            <pc:docMk/>
            <pc:sldMasterMk cId="3415285382" sldId="2147483680"/>
            <pc:sldLayoutMk cId="894990022" sldId="214748368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160763374" sldId="214748368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29579490" sldId="214748368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15466383" sldId="214748368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63083319" sldId="214748368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452688188" sldId="214748368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1634138" sldId="214748368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404387783" sldId="214748368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277572648" sldId="2147483689"/>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356248576" sldId="2147483690"/>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437306659" sldId="2147483691"/>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91090659" sldId="2147483692"/>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2674978848" sldId="2147483693"/>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1056503064" sldId="2147483694"/>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976361816" sldId="2147483695"/>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555863752" sldId="2147483696"/>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3004731406" sldId="2147483697"/>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07535974" sldId="2147483698"/>
          </pc:sldLayoutMkLst>
        </pc:sldLayoutChg>
        <pc:sldLayoutChg chg="del">
          <pc:chgData name="Jonathan Hudson" userId="f8f8b515-48f0-425a-9b2c-7a1cb9f57f80" providerId="ADAL" clId="{A1EECB45-8A4C-4420-8F81-765174B14DFB}" dt="2021-05-03T17:40:37.038" v="19" actId="47"/>
          <pc:sldLayoutMkLst>
            <pc:docMk/>
            <pc:sldMasterMk cId="3415285382" sldId="2147483680"/>
            <pc:sldLayoutMk cId="776718611" sldId="2147483699"/>
          </pc:sldLayoutMkLst>
        </pc:sldLayoutChg>
      </pc:sldMasterChg>
    </pc:docChg>
  </pc:docChgLst>
  <pc:docChgLst>
    <pc:chgData name="Jonathan Hudson" userId="f8f8b515-48f0-425a-9b2c-7a1cb9f57f80" providerId="ADAL" clId="{DC5C8E9B-FBEA-4565-B3B0-B0D835CCBA00}"/>
    <pc:docChg chg="undo custSel addSld delSld modSld">
      <pc:chgData name="Jonathan Hudson" userId="f8f8b515-48f0-425a-9b2c-7a1cb9f57f80" providerId="ADAL" clId="{DC5C8E9B-FBEA-4565-B3B0-B0D835CCBA00}" dt="2021-04-30T16:44:00.639" v="878" actId="20577"/>
      <pc:docMkLst>
        <pc:docMk/>
      </pc:docMkLst>
      <pc:sldChg chg="modSp mod">
        <pc:chgData name="Jonathan Hudson" userId="f8f8b515-48f0-425a-9b2c-7a1cb9f57f80" providerId="ADAL" clId="{DC5C8E9B-FBEA-4565-B3B0-B0D835CCBA00}" dt="2021-04-30T16:24:29.612" v="178" actId="6549"/>
        <pc:sldMkLst>
          <pc:docMk/>
          <pc:sldMk cId="1814768217" sldId="256"/>
        </pc:sldMkLst>
        <pc:spChg chg="mod">
          <ac:chgData name="Jonathan Hudson" userId="f8f8b515-48f0-425a-9b2c-7a1cb9f57f80" providerId="ADAL" clId="{DC5C8E9B-FBEA-4565-B3B0-B0D835CCBA00}" dt="2021-04-30T16:24:29.612" v="178" actId="6549"/>
          <ac:spMkLst>
            <pc:docMk/>
            <pc:sldMk cId="1814768217" sldId="256"/>
            <ac:spMk id="2" creationId="{B36EF6ED-5AC5-4E43-8069-ECF11021C7C6}"/>
          </ac:spMkLst>
        </pc:spChg>
        <pc:spChg chg="mod">
          <ac:chgData name="Jonathan Hudson" userId="f8f8b515-48f0-425a-9b2c-7a1cb9f57f80" providerId="ADAL" clId="{DC5C8E9B-FBEA-4565-B3B0-B0D835CCBA00}" dt="2021-04-30T16:23:01.084" v="50" actId="20577"/>
          <ac:spMkLst>
            <pc:docMk/>
            <pc:sldMk cId="1814768217" sldId="256"/>
            <ac:spMk id="3" creationId="{6D00AD6A-0122-5B4D-AA60-80E9977A6872}"/>
          </ac:spMkLst>
        </pc:spChg>
        <pc:spChg chg="mod">
          <ac:chgData name="Jonathan Hudson" userId="f8f8b515-48f0-425a-9b2c-7a1cb9f57f80" providerId="ADAL" clId="{DC5C8E9B-FBEA-4565-B3B0-B0D835CCBA00}" dt="2021-04-30T16:23:24.997" v="142" actId="20577"/>
          <ac:spMkLst>
            <pc:docMk/>
            <pc:sldMk cId="1814768217" sldId="256"/>
            <ac:spMk id="4" creationId="{6AC4C0D7-003C-CA48-8405-44EF48FAB85B}"/>
          </ac:spMkLst>
        </pc:spChg>
        <pc:spChg chg="mod">
          <ac:chgData name="Jonathan Hudson" userId="f8f8b515-48f0-425a-9b2c-7a1cb9f57f80" providerId="ADAL" clId="{DC5C8E9B-FBEA-4565-B3B0-B0D835CCBA00}" dt="2021-04-30T16:23:53.695" v="161" actId="768"/>
          <ac:spMkLst>
            <pc:docMk/>
            <pc:sldMk cId="1814768217" sldId="256"/>
            <ac:spMk id="5" creationId="{3C60EEBA-A79C-0F4C-9377-12B2BF071122}"/>
          </ac:spMkLst>
        </pc:spChg>
      </pc:sldChg>
      <pc:sldChg chg="del">
        <pc:chgData name="Jonathan Hudson" userId="f8f8b515-48f0-425a-9b2c-7a1cb9f57f80" providerId="ADAL" clId="{DC5C8E9B-FBEA-4565-B3B0-B0D835CCBA00}" dt="2021-04-30T16:25:41.579" v="221" actId="47"/>
        <pc:sldMkLst>
          <pc:docMk/>
          <pc:sldMk cId="3821727610" sldId="261"/>
        </pc:sldMkLst>
      </pc:sldChg>
      <pc:sldChg chg="del">
        <pc:chgData name="Jonathan Hudson" userId="f8f8b515-48f0-425a-9b2c-7a1cb9f57f80" providerId="ADAL" clId="{DC5C8E9B-FBEA-4565-B3B0-B0D835CCBA00}" dt="2021-04-30T16:25:41.579" v="221" actId="47"/>
        <pc:sldMkLst>
          <pc:docMk/>
          <pc:sldMk cId="240240166" sldId="263"/>
        </pc:sldMkLst>
      </pc:sldChg>
      <pc:sldChg chg="del">
        <pc:chgData name="Jonathan Hudson" userId="f8f8b515-48f0-425a-9b2c-7a1cb9f57f80" providerId="ADAL" clId="{DC5C8E9B-FBEA-4565-B3B0-B0D835CCBA00}" dt="2021-04-30T16:25:41.579" v="221" actId="47"/>
        <pc:sldMkLst>
          <pc:docMk/>
          <pc:sldMk cId="3314044273" sldId="270"/>
        </pc:sldMkLst>
      </pc:sldChg>
      <pc:sldChg chg="modSp mod">
        <pc:chgData name="Jonathan Hudson" userId="f8f8b515-48f0-425a-9b2c-7a1cb9f57f80" providerId="ADAL" clId="{DC5C8E9B-FBEA-4565-B3B0-B0D835CCBA00}" dt="2021-04-30T16:44:00.639" v="878" actId="20577"/>
        <pc:sldMkLst>
          <pc:docMk/>
          <pc:sldMk cId="561393562" sldId="271"/>
        </pc:sldMkLst>
        <pc:spChg chg="mod">
          <ac:chgData name="Jonathan Hudson" userId="f8f8b515-48f0-425a-9b2c-7a1cb9f57f80" providerId="ADAL" clId="{DC5C8E9B-FBEA-4565-B3B0-B0D835CCBA00}" dt="2021-04-30T16:44:00.639" v="878" actId="20577"/>
          <ac:spMkLst>
            <pc:docMk/>
            <pc:sldMk cId="561393562" sldId="271"/>
            <ac:spMk id="2" creationId="{65A5055B-8968-B34B-9FF4-65C0E741632A}"/>
          </ac:spMkLst>
        </pc:spChg>
        <pc:spChg chg="mod">
          <ac:chgData name="Jonathan Hudson" userId="f8f8b515-48f0-425a-9b2c-7a1cb9f57f80" providerId="ADAL" clId="{DC5C8E9B-FBEA-4565-B3B0-B0D835CCBA00}" dt="2021-04-30T16:25:13.856" v="191" actId="207"/>
          <ac:spMkLst>
            <pc:docMk/>
            <pc:sldMk cId="561393562" sldId="271"/>
            <ac:spMk id="3" creationId="{D11239FE-FADD-DC45-BE84-77F105C2A497}"/>
          </ac:spMkLst>
        </pc:spChg>
      </pc:sldChg>
      <pc:sldChg chg="del">
        <pc:chgData name="Jonathan Hudson" userId="f8f8b515-48f0-425a-9b2c-7a1cb9f57f80" providerId="ADAL" clId="{DC5C8E9B-FBEA-4565-B3B0-B0D835CCBA00}" dt="2021-04-30T16:25:41.579" v="221" actId="47"/>
        <pc:sldMkLst>
          <pc:docMk/>
          <pc:sldMk cId="3302235598" sldId="272"/>
        </pc:sldMkLst>
      </pc:sldChg>
      <pc:sldChg chg="modSp mod delDesignElem">
        <pc:chgData name="Jonathan Hudson" userId="f8f8b515-48f0-425a-9b2c-7a1cb9f57f80" providerId="ADAL" clId="{DC5C8E9B-FBEA-4565-B3B0-B0D835CCBA00}" dt="2021-04-30T16:29:03.503" v="240" actId="20577"/>
        <pc:sldMkLst>
          <pc:docMk/>
          <pc:sldMk cId="3616695115" sldId="272"/>
        </pc:sldMkLst>
        <pc:spChg chg="mod">
          <ac:chgData name="Jonathan Hudson" userId="f8f8b515-48f0-425a-9b2c-7a1cb9f57f80" providerId="ADAL" clId="{DC5C8E9B-FBEA-4565-B3B0-B0D835CCBA00}" dt="2021-04-30T16:29:03.503" v="240" actId="20577"/>
          <ac:spMkLst>
            <pc:docMk/>
            <pc:sldMk cId="3616695115" sldId="272"/>
            <ac:spMk id="20483" creationId="{1065A37E-2B3A-4348-8D47-F14F3B26330D}"/>
          </ac:spMkLst>
        </pc:spChg>
      </pc:sldChg>
      <pc:sldChg chg="modSp mod">
        <pc:chgData name="Jonathan Hudson" userId="f8f8b515-48f0-425a-9b2c-7a1cb9f57f80" providerId="ADAL" clId="{DC5C8E9B-FBEA-4565-B3B0-B0D835CCBA00}" dt="2021-04-30T16:29:24.607" v="241" actId="113"/>
        <pc:sldMkLst>
          <pc:docMk/>
          <pc:sldMk cId="0" sldId="283"/>
        </pc:sldMkLst>
        <pc:spChg chg="mod">
          <ac:chgData name="Jonathan Hudson" userId="f8f8b515-48f0-425a-9b2c-7a1cb9f57f80" providerId="ADAL" clId="{DC5C8E9B-FBEA-4565-B3B0-B0D835CCBA00}" dt="2021-04-30T16:29:24.607" v="241" actId="113"/>
          <ac:spMkLst>
            <pc:docMk/>
            <pc:sldMk cId="0" sldId="283"/>
            <ac:spMk id="3" creationId="{5199FF35-B20A-4603-A5C3-269AF040C595}"/>
          </ac:spMkLst>
        </pc:spChg>
      </pc:sldChg>
      <pc:sldChg chg="modSp mod">
        <pc:chgData name="Jonathan Hudson" userId="f8f8b515-48f0-425a-9b2c-7a1cb9f57f80" providerId="ADAL" clId="{DC5C8E9B-FBEA-4565-B3B0-B0D835CCBA00}" dt="2021-04-30T16:29:39.155" v="257" actId="20577"/>
        <pc:sldMkLst>
          <pc:docMk/>
          <pc:sldMk cId="0" sldId="284"/>
        </pc:sldMkLst>
        <pc:spChg chg="mod">
          <ac:chgData name="Jonathan Hudson" userId="f8f8b515-48f0-425a-9b2c-7a1cb9f57f80" providerId="ADAL" clId="{DC5C8E9B-FBEA-4565-B3B0-B0D835CCBA00}" dt="2021-04-30T16:29:39.155" v="257" actId="20577"/>
          <ac:spMkLst>
            <pc:docMk/>
            <pc:sldMk cId="0" sldId="284"/>
            <ac:spMk id="3" creationId="{9A046422-637F-45DB-8EF8-4DF6A44FC7E4}"/>
          </ac:spMkLst>
        </pc:spChg>
      </pc:sldChg>
      <pc:sldChg chg="delDesignElem">
        <pc:chgData name="Jonathan Hudson" userId="f8f8b515-48f0-425a-9b2c-7a1cb9f57f80" providerId="ADAL" clId="{DC5C8E9B-FBEA-4565-B3B0-B0D835CCBA00}" dt="2021-04-30T16:25:52.793" v="224"/>
        <pc:sldMkLst>
          <pc:docMk/>
          <pc:sldMk cId="0" sldId="285"/>
        </pc:sldMkLst>
      </pc:sldChg>
      <pc:sldChg chg="del delDesignElem">
        <pc:chgData name="Jonathan Hudson" userId="f8f8b515-48f0-425a-9b2c-7a1cb9f57f80" providerId="ADAL" clId="{DC5C8E9B-FBEA-4565-B3B0-B0D835CCBA00}" dt="2021-04-30T16:36:59.106" v="439" actId="47"/>
        <pc:sldMkLst>
          <pc:docMk/>
          <pc:sldMk cId="0" sldId="286"/>
        </pc:sldMkLst>
      </pc:sldChg>
      <pc:sldChg chg="del delDesignElem">
        <pc:chgData name="Jonathan Hudson" userId="f8f8b515-48f0-425a-9b2c-7a1cb9f57f80" providerId="ADAL" clId="{DC5C8E9B-FBEA-4565-B3B0-B0D835CCBA00}" dt="2021-04-30T16:37:37.166" v="444" actId="47"/>
        <pc:sldMkLst>
          <pc:docMk/>
          <pc:sldMk cId="0" sldId="292"/>
        </pc:sldMkLst>
      </pc:sldChg>
      <pc:sldChg chg="modSp mod">
        <pc:chgData name="Jonathan Hudson" userId="f8f8b515-48f0-425a-9b2c-7a1cb9f57f80" providerId="ADAL" clId="{DC5C8E9B-FBEA-4565-B3B0-B0D835CCBA00}" dt="2021-04-30T16:38:27.120" v="448" actId="122"/>
        <pc:sldMkLst>
          <pc:docMk/>
          <pc:sldMk cId="0" sldId="294"/>
        </pc:sldMkLst>
        <pc:spChg chg="mod">
          <ac:chgData name="Jonathan Hudson" userId="f8f8b515-48f0-425a-9b2c-7a1cb9f57f80" providerId="ADAL" clId="{DC5C8E9B-FBEA-4565-B3B0-B0D835CCBA00}" dt="2021-04-30T16:38:27.120" v="448" actId="122"/>
          <ac:spMkLst>
            <pc:docMk/>
            <pc:sldMk cId="0" sldId="294"/>
            <ac:spMk id="3" creationId="{6442495D-4C01-46BA-BEFF-7DD0915A49F1}"/>
          </ac:spMkLst>
        </pc:spChg>
      </pc:sldChg>
      <pc:sldChg chg="delDesignElem">
        <pc:chgData name="Jonathan Hudson" userId="f8f8b515-48f0-425a-9b2c-7a1cb9f57f80" providerId="ADAL" clId="{DC5C8E9B-FBEA-4565-B3B0-B0D835CCBA00}" dt="2021-04-30T16:25:52.813" v="232"/>
        <pc:sldMkLst>
          <pc:docMk/>
          <pc:sldMk cId="0" sldId="295"/>
        </pc:sldMkLst>
      </pc:sldChg>
      <pc:sldChg chg="del delDesignElem">
        <pc:chgData name="Jonathan Hudson" userId="f8f8b515-48f0-425a-9b2c-7a1cb9f57f80" providerId="ADAL" clId="{DC5C8E9B-FBEA-4565-B3B0-B0D835CCBA00}" dt="2021-04-30T16:37:37.166" v="444" actId="47"/>
        <pc:sldMkLst>
          <pc:docMk/>
          <pc:sldMk cId="0" sldId="322"/>
        </pc:sldMkLst>
      </pc:sldChg>
      <pc:sldChg chg="del delDesignElem">
        <pc:chgData name="Jonathan Hudson" userId="f8f8b515-48f0-425a-9b2c-7a1cb9f57f80" providerId="ADAL" clId="{DC5C8E9B-FBEA-4565-B3B0-B0D835CCBA00}" dt="2021-04-30T16:43:35.984" v="876" actId="47"/>
        <pc:sldMkLst>
          <pc:docMk/>
          <pc:sldMk cId="1998316702" sldId="328"/>
        </pc:sldMkLst>
      </pc:sldChg>
      <pc:sldChg chg="addSp modSp del mod delDesignElem">
        <pc:chgData name="Jonathan Hudson" userId="f8f8b515-48f0-425a-9b2c-7a1cb9f57f80" providerId="ADAL" clId="{DC5C8E9B-FBEA-4565-B3B0-B0D835CCBA00}" dt="2021-04-30T16:37:22.118" v="443"/>
        <pc:sldMkLst>
          <pc:docMk/>
          <pc:sldMk cId="0" sldId="340"/>
        </pc:sldMkLst>
        <pc:spChg chg="mod">
          <ac:chgData name="Jonathan Hudson" userId="f8f8b515-48f0-425a-9b2c-7a1cb9f57f80" providerId="ADAL" clId="{DC5C8E9B-FBEA-4565-B3B0-B0D835CCBA00}" dt="2021-04-30T16:34:21.610" v="309" actId="207"/>
          <ac:spMkLst>
            <pc:docMk/>
            <pc:sldMk cId="0" sldId="340"/>
            <ac:spMk id="2" creationId="{E3EFF4F9-91A0-4EF0-AF9E-101629E6D9BE}"/>
          </ac:spMkLst>
        </pc:spChg>
        <pc:spChg chg="add">
          <ac:chgData name="Jonathan Hudson" userId="f8f8b515-48f0-425a-9b2c-7a1cb9f57f80" providerId="ADAL" clId="{DC5C8E9B-FBEA-4565-B3B0-B0D835CCBA00}" dt="2021-04-30T16:37:22.118" v="443"/>
          <ac:spMkLst>
            <pc:docMk/>
            <pc:sldMk cId="0" sldId="340"/>
            <ac:spMk id="141" creationId="{599C8C75-BFDF-44E7-A028-EEB5EDD58817}"/>
          </ac:spMkLst>
        </pc:spChg>
        <pc:spChg chg="add">
          <ac:chgData name="Jonathan Hudson" userId="f8f8b515-48f0-425a-9b2c-7a1cb9f57f80" providerId="ADAL" clId="{DC5C8E9B-FBEA-4565-B3B0-B0D835CCBA00}" dt="2021-04-30T16:37:22.118" v="443"/>
          <ac:spMkLst>
            <pc:docMk/>
            <pc:sldMk cId="0" sldId="340"/>
            <ac:spMk id="22534" creationId="{B4D3D850-2041-4B7C-AED9-54DA385B14F7}"/>
          </ac:spMkLst>
        </pc:spChg>
        <pc:spChg chg="add">
          <ac:chgData name="Jonathan Hudson" userId="f8f8b515-48f0-425a-9b2c-7a1cb9f57f80" providerId="ADAL" clId="{DC5C8E9B-FBEA-4565-B3B0-B0D835CCBA00}" dt="2021-04-30T16:37:22.118" v="443"/>
          <ac:spMkLst>
            <pc:docMk/>
            <pc:sldMk cId="0" sldId="340"/>
            <ac:spMk id="22535" creationId="{B497CCB5-5FC2-473C-AFCC-2430CEF1DF71}"/>
          </ac:spMkLst>
        </pc:spChg>
      </pc:sldChg>
      <pc:sldChg chg="modSp mod">
        <pc:chgData name="Jonathan Hudson" userId="f8f8b515-48f0-425a-9b2c-7a1cb9f57f80" providerId="ADAL" clId="{DC5C8E9B-FBEA-4565-B3B0-B0D835CCBA00}" dt="2021-04-30T16:42:48.404" v="875" actId="20577"/>
        <pc:sldMkLst>
          <pc:docMk/>
          <pc:sldMk cId="436513646" sldId="704"/>
        </pc:sldMkLst>
        <pc:spChg chg="mod">
          <ac:chgData name="Jonathan Hudson" userId="f8f8b515-48f0-425a-9b2c-7a1cb9f57f80" providerId="ADAL" clId="{DC5C8E9B-FBEA-4565-B3B0-B0D835CCBA00}" dt="2021-04-30T16:42:48.404" v="875" actId="20577"/>
          <ac:spMkLst>
            <pc:docMk/>
            <pc:sldMk cId="436513646" sldId="704"/>
            <ac:spMk id="5" creationId="{4E6B5542-6801-4376-ABBA-91817AA663FD}"/>
          </ac:spMkLst>
        </pc:spChg>
      </pc:sldChg>
      <pc:sldChg chg="addSp delSp modSp mod">
        <pc:chgData name="Jonathan Hudson" userId="f8f8b515-48f0-425a-9b2c-7a1cb9f57f80" providerId="ADAL" clId="{DC5C8E9B-FBEA-4565-B3B0-B0D835CCBA00}" dt="2021-04-30T16:33:35.536" v="307" actId="1076"/>
        <pc:sldMkLst>
          <pc:docMk/>
          <pc:sldMk cId="3730378639" sldId="710"/>
        </pc:sldMkLst>
        <pc:picChg chg="del mod">
          <ac:chgData name="Jonathan Hudson" userId="f8f8b515-48f0-425a-9b2c-7a1cb9f57f80" providerId="ADAL" clId="{DC5C8E9B-FBEA-4565-B3B0-B0D835CCBA00}" dt="2021-04-30T16:32:27.356" v="289" actId="478"/>
          <ac:picMkLst>
            <pc:docMk/>
            <pc:sldMk cId="3730378639" sldId="710"/>
            <ac:picMk id="3" creationId="{6E6B7330-CDA5-454D-ACF1-63AA972E0063}"/>
          </ac:picMkLst>
        </pc:picChg>
        <pc:picChg chg="add mod">
          <ac:chgData name="Jonathan Hudson" userId="f8f8b515-48f0-425a-9b2c-7a1cb9f57f80" providerId="ADAL" clId="{DC5C8E9B-FBEA-4565-B3B0-B0D835CCBA00}" dt="2021-04-30T16:33:05.514" v="301" actId="1076"/>
          <ac:picMkLst>
            <pc:docMk/>
            <pc:sldMk cId="3730378639" sldId="710"/>
            <ac:picMk id="1026" creationId="{522419E6-4747-4271-8186-D228561EAC96}"/>
          </ac:picMkLst>
        </pc:picChg>
        <pc:picChg chg="add mod">
          <ac:chgData name="Jonathan Hudson" userId="f8f8b515-48f0-425a-9b2c-7a1cb9f57f80" providerId="ADAL" clId="{DC5C8E9B-FBEA-4565-B3B0-B0D835CCBA00}" dt="2021-04-30T16:33:31.076" v="306" actId="1076"/>
          <ac:picMkLst>
            <pc:docMk/>
            <pc:sldMk cId="3730378639" sldId="710"/>
            <ac:picMk id="1028" creationId="{9D885150-5391-46EE-847A-131D561D83A9}"/>
          </ac:picMkLst>
        </pc:picChg>
        <pc:picChg chg="add mod">
          <ac:chgData name="Jonathan Hudson" userId="f8f8b515-48f0-425a-9b2c-7a1cb9f57f80" providerId="ADAL" clId="{DC5C8E9B-FBEA-4565-B3B0-B0D835CCBA00}" dt="2021-04-30T16:33:35.536" v="307" actId="1076"/>
          <ac:picMkLst>
            <pc:docMk/>
            <pc:sldMk cId="3730378639" sldId="710"/>
            <ac:picMk id="1030" creationId="{00777424-BCBF-4C47-80A4-37A3F7B94293}"/>
          </ac:picMkLst>
        </pc:picChg>
      </pc:sldChg>
      <pc:sldChg chg="modSp mod">
        <pc:chgData name="Jonathan Hudson" userId="f8f8b515-48f0-425a-9b2c-7a1cb9f57f80" providerId="ADAL" clId="{DC5C8E9B-FBEA-4565-B3B0-B0D835CCBA00}" dt="2021-04-30T16:36:05.341" v="435" actId="20577"/>
        <pc:sldMkLst>
          <pc:docMk/>
          <pc:sldMk cId="1498253270" sldId="711"/>
        </pc:sldMkLst>
        <pc:spChg chg="mod">
          <ac:chgData name="Jonathan Hudson" userId="f8f8b515-48f0-425a-9b2c-7a1cb9f57f80" providerId="ADAL" clId="{DC5C8E9B-FBEA-4565-B3B0-B0D835CCBA00}" dt="2021-04-30T16:36:05.341" v="435" actId="20577"/>
          <ac:spMkLst>
            <pc:docMk/>
            <pc:sldMk cId="1498253270" sldId="711"/>
            <ac:spMk id="4" creationId="{9824161A-9033-4991-876C-C05B0E7A81A1}"/>
          </ac:spMkLst>
        </pc:spChg>
      </pc:sldChg>
      <pc:sldChg chg="delDesignElem">
        <pc:chgData name="Jonathan Hudson" userId="f8f8b515-48f0-425a-9b2c-7a1cb9f57f80" providerId="ADAL" clId="{DC5C8E9B-FBEA-4565-B3B0-B0D835CCBA00}" dt="2021-04-30T16:25:52.806" v="229"/>
        <pc:sldMkLst>
          <pc:docMk/>
          <pc:sldMk cId="3435403722" sldId="724"/>
        </pc:sldMkLst>
      </pc:sldChg>
      <pc:sldChg chg="delDesignElem">
        <pc:chgData name="Jonathan Hudson" userId="f8f8b515-48f0-425a-9b2c-7a1cb9f57f80" providerId="ADAL" clId="{DC5C8E9B-FBEA-4565-B3B0-B0D835CCBA00}" dt="2021-04-30T16:25:52.807" v="230"/>
        <pc:sldMkLst>
          <pc:docMk/>
          <pc:sldMk cId="1933949237" sldId="748"/>
        </pc:sldMkLst>
      </pc:sldChg>
      <pc:sldChg chg="del delDesignElem">
        <pc:chgData name="Jonathan Hudson" userId="f8f8b515-48f0-425a-9b2c-7a1cb9f57f80" providerId="ADAL" clId="{DC5C8E9B-FBEA-4565-B3B0-B0D835CCBA00}" dt="2021-04-30T16:37:53.134" v="445" actId="47"/>
        <pc:sldMkLst>
          <pc:docMk/>
          <pc:sldMk cId="3471047105" sldId="749"/>
        </pc:sldMkLst>
      </pc:sldChg>
      <pc:sldChg chg="modSp mod">
        <pc:chgData name="Jonathan Hudson" userId="f8f8b515-48f0-425a-9b2c-7a1cb9f57f80" providerId="ADAL" clId="{DC5C8E9B-FBEA-4565-B3B0-B0D835CCBA00}" dt="2021-04-30T16:30:47.636" v="286" actId="20577"/>
        <pc:sldMkLst>
          <pc:docMk/>
          <pc:sldMk cId="0" sldId="750"/>
        </pc:sldMkLst>
        <pc:spChg chg="mod">
          <ac:chgData name="Jonathan Hudson" userId="f8f8b515-48f0-425a-9b2c-7a1cb9f57f80" providerId="ADAL" clId="{DC5C8E9B-FBEA-4565-B3B0-B0D835CCBA00}" dt="2021-04-30T16:30:47.636" v="286" actId="20577"/>
          <ac:spMkLst>
            <pc:docMk/>
            <pc:sldMk cId="0" sldId="750"/>
            <ac:spMk id="3" creationId="{44F2A665-A789-47F8-BFE7-1A2C57ECB9FB}"/>
          </ac:spMkLst>
        </pc:spChg>
      </pc:sldChg>
      <pc:sldChg chg="delDesignElem">
        <pc:chgData name="Jonathan Hudson" userId="f8f8b515-48f0-425a-9b2c-7a1cb9f57f80" providerId="ADAL" clId="{DC5C8E9B-FBEA-4565-B3B0-B0D835CCBA00}" dt="2021-04-30T16:25:52.790" v="223"/>
        <pc:sldMkLst>
          <pc:docMk/>
          <pc:sldMk cId="2958558570" sldId="752"/>
        </pc:sldMkLst>
      </pc:sldChg>
      <pc:sldChg chg="addSp delSp add del setBg delDesignElem">
        <pc:chgData name="Jonathan Hudson" userId="f8f8b515-48f0-425a-9b2c-7a1cb9f57f80" providerId="ADAL" clId="{DC5C8E9B-FBEA-4565-B3B0-B0D835CCBA00}" dt="2021-04-30T16:36:51.150" v="438"/>
        <pc:sldMkLst>
          <pc:docMk/>
          <pc:sldMk cId="1796316508" sldId="755"/>
        </pc:sldMkLst>
        <pc:spChg chg="add del">
          <ac:chgData name="Jonathan Hudson" userId="f8f8b515-48f0-425a-9b2c-7a1cb9f57f80" providerId="ADAL" clId="{DC5C8E9B-FBEA-4565-B3B0-B0D835CCBA00}" dt="2021-04-30T16:36:51.150" v="438"/>
          <ac:spMkLst>
            <pc:docMk/>
            <pc:sldMk cId="1796316508" sldId="755"/>
            <ac:spMk id="72" creationId="{0671A8AE-40A1-4631-A6B8-581AFF065482}"/>
          </ac:spMkLst>
        </pc:spChg>
        <pc:spChg chg="add del">
          <ac:chgData name="Jonathan Hudson" userId="f8f8b515-48f0-425a-9b2c-7a1cb9f57f80" providerId="ADAL" clId="{DC5C8E9B-FBEA-4565-B3B0-B0D835CCBA00}" dt="2021-04-30T16:36:51.150" v="438"/>
          <ac:spMkLst>
            <pc:docMk/>
            <pc:sldMk cId="1796316508" sldId="755"/>
            <ac:spMk id="74" creationId="{AB58EF07-17C2-48CF-ABB0-EEF1F17CB8F0}"/>
          </ac:spMkLst>
        </pc:spChg>
        <pc:spChg chg="add del">
          <ac:chgData name="Jonathan Hudson" userId="f8f8b515-48f0-425a-9b2c-7a1cb9f57f80" providerId="ADAL" clId="{DC5C8E9B-FBEA-4565-B3B0-B0D835CCBA00}" dt="2021-04-30T16:36:51.150" v="438"/>
          <ac:spMkLst>
            <pc:docMk/>
            <pc:sldMk cId="1796316508" sldId="755"/>
            <ac:spMk id="76" creationId="{AF2F604E-43BE-4DC3-B983-E071523364F8}"/>
          </ac:spMkLst>
        </pc:spChg>
        <pc:spChg chg="add del">
          <ac:chgData name="Jonathan Hudson" userId="f8f8b515-48f0-425a-9b2c-7a1cb9f57f80" providerId="ADAL" clId="{DC5C8E9B-FBEA-4565-B3B0-B0D835CCBA00}" dt="2021-04-30T16:36:51.150" v="438"/>
          <ac:spMkLst>
            <pc:docMk/>
            <pc:sldMk cId="1796316508" sldId="755"/>
            <ac:spMk id="78" creationId="{08C9B587-E65E-4B52-B37C-ABEBB6E87928}"/>
          </ac:spMkLst>
        </pc:spChg>
      </pc:sldChg>
    </pc:docChg>
  </pc:docChgLst>
  <pc:docChgLst>
    <pc:chgData name="Jonathan Hudson" userId="f8f8b515-48f0-425a-9b2c-7a1cb9f57f80" providerId="ADAL" clId="{63EBACFE-B090-4FCF-B430-0462692574D5}"/>
    <pc:docChg chg="undo custSel addSld delSld modSld addMainMaster delMainMaster">
      <pc:chgData name="Jonathan Hudson" userId="f8f8b515-48f0-425a-9b2c-7a1cb9f57f80" providerId="ADAL" clId="{63EBACFE-B090-4FCF-B430-0462692574D5}" dt="2021-04-30T17:44:38.127" v="957" actId="6549"/>
      <pc:docMkLst>
        <pc:docMk/>
      </pc:docMkLst>
      <pc:sldChg chg="modSp add del mod">
        <pc:chgData name="Jonathan Hudson" userId="f8f8b515-48f0-425a-9b2c-7a1cb9f57f80" providerId="ADAL" clId="{63EBACFE-B090-4FCF-B430-0462692574D5}" dt="2021-04-30T17:28:20.985" v="33" actId="20577"/>
        <pc:sldMkLst>
          <pc:docMk/>
          <pc:sldMk cId="1814768217" sldId="256"/>
        </pc:sldMkLst>
        <pc:spChg chg="mod">
          <ac:chgData name="Jonathan Hudson" userId="f8f8b515-48f0-425a-9b2c-7a1cb9f57f80" providerId="ADAL" clId="{63EBACFE-B090-4FCF-B430-0462692574D5}" dt="2021-04-30T17:28:20.985" v="33" actId="20577"/>
          <ac:spMkLst>
            <pc:docMk/>
            <pc:sldMk cId="1814768217" sldId="256"/>
            <ac:spMk id="2" creationId="{B36EF6ED-5AC5-4E43-8069-ECF11021C7C6}"/>
          </ac:spMkLst>
        </pc:spChg>
      </pc:sldChg>
      <pc:sldChg chg="modSp mod">
        <pc:chgData name="Jonathan Hudson" userId="f8f8b515-48f0-425a-9b2c-7a1cb9f57f80" providerId="ADAL" clId="{63EBACFE-B090-4FCF-B430-0462692574D5}" dt="2021-04-30T17:28:29.273" v="50" actId="20577"/>
        <pc:sldMkLst>
          <pc:docMk/>
          <pc:sldMk cId="561393562" sldId="271"/>
        </pc:sldMkLst>
        <pc:spChg chg="mod">
          <ac:chgData name="Jonathan Hudson" userId="f8f8b515-48f0-425a-9b2c-7a1cb9f57f80" providerId="ADAL" clId="{63EBACFE-B090-4FCF-B430-0462692574D5}" dt="2021-04-30T17:28:29.273" v="50" actId="20577"/>
          <ac:spMkLst>
            <pc:docMk/>
            <pc:sldMk cId="561393562" sldId="271"/>
            <ac:spMk id="2" creationId="{65A5055B-8968-B34B-9FF4-65C0E741632A}"/>
          </ac:spMkLst>
        </pc:spChg>
      </pc:sldChg>
      <pc:sldChg chg="add del">
        <pc:chgData name="Jonathan Hudson" userId="f8f8b515-48f0-425a-9b2c-7a1cb9f57f80" providerId="ADAL" clId="{63EBACFE-B090-4FCF-B430-0462692574D5}" dt="2021-04-30T17:28:08.396" v="2" actId="47"/>
        <pc:sldMkLst>
          <pc:docMk/>
          <pc:sldMk cId="2450874098" sldId="320"/>
        </pc:sldMkLst>
      </pc:sldChg>
      <pc:sldChg chg="add del">
        <pc:chgData name="Jonathan Hudson" userId="f8f8b515-48f0-425a-9b2c-7a1cb9f57f80" providerId="ADAL" clId="{63EBACFE-B090-4FCF-B430-0462692574D5}" dt="2021-04-30T17:28:08.396" v="2" actId="47"/>
        <pc:sldMkLst>
          <pc:docMk/>
          <pc:sldMk cId="0" sldId="321"/>
        </pc:sldMkLst>
      </pc:sldChg>
      <pc:sldChg chg="add del">
        <pc:chgData name="Jonathan Hudson" userId="f8f8b515-48f0-425a-9b2c-7a1cb9f57f80" providerId="ADAL" clId="{63EBACFE-B090-4FCF-B430-0462692574D5}" dt="2021-04-30T17:28:08.396" v="2" actId="47"/>
        <pc:sldMkLst>
          <pc:docMk/>
          <pc:sldMk cId="0" sldId="323"/>
        </pc:sldMkLst>
      </pc:sldChg>
      <pc:sldChg chg="add del">
        <pc:chgData name="Jonathan Hudson" userId="f8f8b515-48f0-425a-9b2c-7a1cb9f57f80" providerId="ADAL" clId="{63EBACFE-B090-4FCF-B430-0462692574D5}" dt="2021-04-30T17:28:08.396" v="2" actId="47"/>
        <pc:sldMkLst>
          <pc:docMk/>
          <pc:sldMk cId="0" sldId="329"/>
        </pc:sldMkLst>
      </pc:sldChg>
      <pc:sldChg chg="add del">
        <pc:chgData name="Jonathan Hudson" userId="f8f8b515-48f0-425a-9b2c-7a1cb9f57f80" providerId="ADAL" clId="{63EBACFE-B090-4FCF-B430-0462692574D5}" dt="2021-04-30T17:28:08.396" v="2" actId="47"/>
        <pc:sldMkLst>
          <pc:docMk/>
          <pc:sldMk cId="2270366068" sldId="330"/>
        </pc:sldMkLst>
      </pc:sldChg>
      <pc:sldChg chg="add del">
        <pc:chgData name="Jonathan Hudson" userId="f8f8b515-48f0-425a-9b2c-7a1cb9f57f80" providerId="ADAL" clId="{63EBACFE-B090-4FCF-B430-0462692574D5}" dt="2021-04-30T17:28:08.396" v="2" actId="47"/>
        <pc:sldMkLst>
          <pc:docMk/>
          <pc:sldMk cId="1228236891" sldId="331"/>
        </pc:sldMkLst>
      </pc:sldChg>
      <pc:sldChg chg="add del">
        <pc:chgData name="Jonathan Hudson" userId="f8f8b515-48f0-425a-9b2c-7a1cb9f57f80" providerId="ADAL" clId="{63EBACFE-B090-4FCF-B430-0462692574D5}" dt="2021-04-30T17:28:08.396" v="2" actId="47"/>
        <pc:sldMkLst>
          <pc:docMk/>
          <pc:sldMk cId="1102869499" sldId="332"/>
        </pc:sldMkLst>
      </pc:sldChg>
      <pc:sldChg chg="add del">
        <pc:chgData name="Jonathan Hudson" userId="f8f8b515-48f0-425a-9b2c-7a1cb9f57f80" providerId="ADAL" clId="{63EBACFE-B090-4FCF-B430-0462692574D5}" dt="2021-04-30T17:28:08.396" v="2" actId="47"/>
        <pc:sldMkLst>
          <pc:docMk/>
          <pc:sldMk cId="0" sldId="337"/>
        </pc:sldMkLst>
      </pc:sldChg>
      <pc:sldChg chg="modSp mod">
        <pc:chgData name="Jonathan Hudson" userId="f8f8b515-48f0-425a-9b2c-7a1cb9f57f80" providerId="ADAL" clId="{63EBACFE-B090-4FCF-B430-0462692574D5}" dt="2021-04-30T17:35:53.673" v="554" actId="113"/>
        <pc:sldMkLst>
          <pc:docMk/>
          <pc:sldMk cId="1398282742" sldId="338"/>
        </pc:sldMkLst>
        <pc:spChg chg="mod">
          <ac:chgData name="Jonathan Hudson" userId="f8f8b515-48f0-425a-9b2c-7a1cb9f57f80" providerId="ADAL" clId="{63EBACFE-B090-4FCF-B430-0462692574D5}" dt="2021-04-30T17:35:53.673" v="554" actId="113"/>
          <ac:spMkLst>
            <pc:docMk/>
            <pc:sldMk cId="1398282742" sldId="338"/>
            <ac:spMk id="5" creationId="{00000000-0000-0000-0000-000000000000}"/>
          </ac:spMkLst>
        </pc:spChg>
      </pc:sldChg>
      <pc:sldChg chg="modSp mod">
        <pc:chgData name="Jonathan Hudson" userId="f8f8b515-48f0-425a-9b2c-7a1cb9f57f80" providerId="ADAL" clId="{63EBACFE-B090-4FCF-B430-0462692574D5}" dt="2021-04-30T17:37:42.031" v="670" actId="207"/>
        <pc:sldMkLst>
          <pc:docMk/>
          <pc:sldMk cId="229063139" sldId="341"/>
        </pc:sldMkLst>
        <pc:spChg chg="mod">
          <ac:chgData name="Jonathan Hudson" userId="f8f8b515-48f0-425a-9b2c-7a1cb9f57f80" providerId="ADAL" clId="{63EBACFE-B090-4FCF-B430-0462692574D5}" dt="2021-04-30T17:37:42.031" v="670" actId="207"/>
          <ac:spMkLst>
            <pc:docMk/>
            <pc:sldMk cId="229063139" sldId="341"/>
            <ac:spMk id="9" creationId="{00000000-0000-0000-0000-000000000000}"/>
          </ac:spMkLst>
        </pc:spChg>
      </pc:sldChg>
      <pc:sldChg chg="add del">
        <pc:chgData name="Jonathan Hudson" userId="f8f8b515-48f0-425a-9b2c-7a1cb9f57f80" providerId="ADAL" clId="{63EBACFE-B090-4FCF-B430-0462692574D5}" dt="2021-04-30T17:28:08.396" v="2" actId="47"/>
        <pc:sldMkLst>
          <pc:docMk/>
          <pc:sldMk cId="0" sldId="343"/>
        </pc:sldMkLst>
      </pc:sldChg>
      <pc:sldChg chg="add del">
        <pc:chgData name="Jonathan Hudson" userId="f8f8b515-48f0-425a-9b2c-7a1cb9f57f80" providerId="ADAL" clId="{63EBACFE-B090-4FCF-B430-0462692574D5}" dt="2021-04-30T17:28:08.396" v="2" actId="47"/>
        <pc:sldMkLst>
          <pc:docMk/>
          <pc:sldMk cId="0" sldId="346"/>
        </pc:sldMkLst>
      </pc:sldChg>
      <pc:sldChg chg="add del">
        <pc:chgData name="Jonathan Hudson" userId="f8f8b515-48f0-425a-9b2c-7a1cb9f57f80" providerId="ADAL" clId="{63EBACFE-B090-4FCF-B430-0462692574D5}" dt="2021-04-30T17:28:08.396" v="2" actId="47"/>
        <pc:sldMkLst>
          <pc:docMk/>
          <pc:sldMk cId="325508071" sldId="347"/>
        </pc:sldMkLst>
      </pc:sldChg>
      <pc:sldChg chg="add del">
        <pc:chgData name="Jonathan Hudson" userId="f8f8b515-48f0-425a-9b2c-7a1cb9f57f80" providerId="ADAL" clId="{63EBACFE-B090-4FCF-B430-0462692574D5}" dt="2021-04-30T17:28:08.396" v="2" actId="47"/>
        <pc:sldMkLst>
          <pc:docMk/>
          <pc:sldMk cId="0" sldId="348"/>
        </pc:sldMkLst>
      </pc:sldChg>
      <pc:sldChg chg="addSp modSp mod">
        <pc:chgData name="Jonathan Hudson" userId="f8f8b515-48f0-425a-9b2c-7a1cb9f57f80" providerId="ADAL" clId="{63EBACFE-B090-4FCF-B430-0462692574D5}" dt="2021-04-30T17:41:53.083" v="834" actId="1076"/>
        <pc:sldMkLst>
          <pc:docMk/>
          <pc:sldMk cId="3097946807" sldId="356"/>
        </pc:sldMkLst>
        <pc:spChg chg="mod">
          <ac:chgData name="Jonathan Hudson" userId="f8f8b515-48f0-425a-9b2c-7a1cb9f57f80" providerId="ADAL" clId="{63EBACFE-B090-4FCF-B430-0462692574D5}" dt="2021-04-30T17:41:25.185" v="828" actId="6549"/>
          <ac:spMkLst>
            <pc:docMk/>
            <pc:sldMk cId="3097946807" sldId="356"/>
            <ac:spMk id="2" creationId="{00000000-0000-0000-0000-000000000000}"/>
          </ac:spMkLst>
        </pc:spChg>
        <pc:spChg chg="mod">
          <ac:chgData name="Jonathan Hudson" userId="f8f8b515-48f0-425a-9b2c-7a1cb9f57f80" providerId="ADAL" clId="{63EBACFE-B090-4FCF-B430-0462692574D5}" dt="2021-04-30T17:41:27.161" v="829" actId="20577"/>
          <ac:spMkLst>
            <pc:docMk/>
            <pc:sldMk cId="3097946807" sldId="356"/>
            <ac:spMk id="9" creationId="{00000000-0000-0000-0000-000000000000}"/>
          </ac:spMkLst>
        </pc:spChg>
        <pc:picChg chg="add mod">
          <ac:chgData name="Jonathan Hudson" userId="f8f8b515-48f0-425a-9b2c-7a1cb9f57f80" providerId="ADAL" clId="{63EBACFE-B090-4FCF-B430-0462692574D5}" dt="2021-04-30T17:39:13.033" v="683" actId="1076"/>
          <ac:picMkLst>
            <pc:docMk/>
            <pc:sldMk cId="3097946807" sldId="356"/>
            <ac:picMk id="4" creationId="{AA862633-B040-4A13-BB4D-628EDD9CED0A}"/>
          </ac:picMkLst>
        </pc:picChg>
        <pc:picChg chg="add mod">
          <ac:chgData name="Jonathan Hudson" userId="f8f8b515-48f0-425a-9b2c-7a1cb9f57f80" providerId="ADAL" clId="{63EBACFE-B090-4FCF-B430-0462692574D5}" dt="2021-04-30T17:41:53.083" v="834" actId="1076"/>
          <ac:picMkLst>
            <pc:docMk/>
            <pc:sldMk cId="3097946807" sldId="356"/>
            <ac:picMk id="1026" creationId="{8D056E51-3F0C-4905-85B4-EDE10C1EE68A}"/>
          </ac:picMkLst>
        </pc:picChg>
        <pc:picChg chg="mod">
          <ac:chgData name="Jonathan Hudson" userId="f8f8b515-48f0-425a-9b2c-7a1cb9f57f80" providerId="ADAL" clId="{63EBACFE-B090-4FCF-B430-0462692574D5}" dt="2021-04-30T17:39:08.367" v="680" actId="14100"/>
          <ac:picMkLst>
            <pc:docMk/>
            <pc:sldMk cId="3097946807" sldId="356"/>
            <ac:picMk id="7170" creationId="{00000000-0000-0000-0000-000000000000}"/>
          </ac:picMkLst>
        </pc:picChg>
      </pc:sldChg>
      <pc:sldChg chg="add del">
        <pc:chgData name="Jonathan Hudson" userId="f8f8b515-48f0-425a-9b2c-7a1cb9f57f80" providerId="ADAL" clId="{63EBACFE-B090-4FCF-B430-0462692574D5}" dt="2021-04-30T17:28:08.396" v="2" actId="47"/>
        <pc:sldMkLst>
          <pc:docMk/>
          <pc:sldMk cId="1199141022" sldId="365"/>
        </pc:sldMkLst>
      </pc:sldChg>
      <pc:sldChg chg="add del">
        <pc:chgData name="Jonathan Hudson" userId="f8f8b515-48f0-425a-9b2c-7a1cb9f57f80" providerId="ADAL" clId="{63EBACFE-B090-4FCF-B430-0462692574D5}" dt="2021-04-30T17:28:08.396" v="2" actId="47"/>
        <pc:sldMkLst>
          <pc:docMk/>
          <pc:sldMk cId="3987205989" sldId="366"/>
        </pc:sldMkLst>
      </pc:sldChg>
      <pc:sldChg chg="add del">
        <pc:chgData name="Jonathan Hudson" userId="f8f8b515-48f0-425a-9b2c-7a1cb9f57f80" providerId="ADAL" clId="{63EBACFE-B090-4FCF-B430-0462692574D5}" dt="2021-04-30T17:28:08.396" v="2" actId="47"/>
        <pc:sldMkLst>
          <pc:docMk/>
          <pc:sldMk cId="2750150202" sldId="386"/>
        </pc:sldMkLst>
      </pc:sldChg>
      <pc:sldChg chg="modSp mod">
        <pc:chgData name="Jonathan Hudson" userId="f8f8b515-48f0-425a-9b2c-7a1cb9f57f80" providerId="ADAL" clId="{63EBACFE-B090-4FCF-B430-0462692574D5}" dt="2021-04-30T17:44:38.127" v="957" actId="6549"/>
        <pc:sldMkLst>
          <pc:docMk/>
          <pc:sldMk cId="588338891" sldId="388"/>
        </pc:sldMkLst>
        <pc:spChg chg="mod">
          <ac:chgData name="Jonathan Hudson" userId="f8f8b515-48f0-425a-9b2c-7a1cb9f57f80" providerId="ADAL" clId="{63EBACFE-B090-4FCF-B430-0462692574D5}" dt="2021-04-30T17:44:38.127" v="957" actId="6549"/>
          <ac:spMkLst>
            <pc:docMk/>
            <pc:sldMk cId="588338891" sldId="388"/>
            <ac:spMk id="3" creationId="{00000000-0000-0000-0000-000000000000}"/>
          </ac:spMkLst>
        </pc:spChg>
      </pc:sldChg>
      <pc:sldChg chg="modSp mod">
        <pc:chgData name="Jonathan Hudson" userId="f8f8b515-48f0-425a-9b2c-7a1cb9f57f80" providerId="ADAL" clId="{63EBACFE-B090-4FCF-B430-0462692574D5}" dt="2021-04-30T17:42:47.483" v="872" actId="5793"/>
        <pc:sldMkLst>
          <pc:docMk/>
          <pc:sldMk cId="195328088" sldId="474"/>
        </pc:sldMkLst>
        <pc:spChg chg="mod">
          <ac:chgData name="Jonathan Hudson" userId="f8f8b515-48f0-425a-9b2c-7a1cb9f57f80" providerId="ADAL" clId="{63EBACFE-B090-4FCF-B430-0462692574D5}" dt="2021-04-30T17:42:47.483" v="872" actId="5793"/>
          <ac:spMkLst>
            <pc:docMk/>
            <pc:sldMk cId="195328088" sldId="474"/>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453331823" sldId="774"/>
        </pc:sldMkLst>
      </pc:sldChg>
      <pc:sldChg chg="add del">
        <pc:chgData name="Jonathan Hudson" userId="f8f8b515-48f0-425a-9b2c-7a1cb9f57f80" providerId="ADAL" clId="{63EBACFE-B090-4FCF-B430-0462692574D5}" dt="2021-04-30T17:28:08.396" v="2" actId="47"/>
        <pc:sldMkLst>
          <pc:docMk/>
          <pc:sldMk cId="4051135242" sldId="775"/>
        </pc:sldMkLst>
      </pc:sldChg>
      <pc:sldChg chg="add del">
        <pc:chgData name="Jonathan Hudson" userId="f8f8b515-48f0-425a-9b2c-7a1cb9f57f80" providerId="ADAL" clId="{63EBACFE-B090-4FCF-B430-0462692574D5}" dt="2021-04-30T17:28:08.396" v="2" actId="47"/>
        <pc:sldMkLst>
          <pc:docMk/>
          <pc:sldMk cId="3566937346" sldId="776"/>
        </pc:sldMkLst>
      </pc:sldChg>
      <pc:sldChg chg="add del">
        <pc:chgData name="Jonathan Hudson" userId="f8f8b515-48f0-425a-9b2c-7a1cb9f57f80" providerId="ADAL" clId="{63EBACFE-B090-4FCF-B430-0462692574D5}" dt="2021-04-30T17:28:08.396" v="2" actId="47"/>
        <pc:sldMkLst>
          <pc:docMk/>
          <pc:sldMk cId="264012970" sldId="777"/>
        </pc:sldMkLst>
      </pc:sldChg>
      <pc:sldChg chg="add del">
        <pc:chgData name="Jonathan Hudson" userId="f8f8b515-48f0-425a-9b2c-7a1cb9f57f80" providerId="ADAL" clId="{63EBACFE-B090-4FCF-B430-0462692574D5}" dt="2021-04-30T17:28:08.396" v="2" actId="47"/>
        <pc:sldMkLst>
          <pc:docMk/>
          <pc:sldMk cId="649459742" sldId="778"/>
        </pc:sldMkLst>
      </pc:sldChg>
      <pc:sldChg chg="add del">
        <pc:chgData name="Jonathan Hudson" userId="f8f8b515-48f0-425a-9b2c-7a1cb9f57f80" providerId="ADAL" clId="{63EBACFE-B090-4FCF-B430-0462692574D5}" dt="2021-04-30T17:28:08.396" v="2" actId="47"/>
        <pc:sldMkLst>
          <pc:docMk/>
          <pc:sldMk cId="2820133970" sldId="779"/>
        </pc:sldMkLst>
      </pc:sldChg>
      <pc:sldChg chg="add del">
        <pc:chgData name="Jonathan Hudson" userId="f8f8b515-48f0-425a-9b2c-7a1cb9f57f80" providerId="ADAL" clId="{63EBACFE-B090-4FCF-B430-0462692574D5}" dt="2021-04-30T17:28:08.396" v="2" actId="47"/>
        <pc:sldMkLst>
          <pc:docMk/>
          <pc:sldMk cId="3248034021" sldId="780"/>
        </pc:sldMkLst>
      </pc:sldChg>
      <pc:sldChg chg="add del">
        <pc:chgData name="Jonathan Hudson" userId="f8f8b515-48f0-425a-9b2c-7a1cb9f57f80" providerId="ADAL" clId="{63EBACFE-B090-4FCF-B430-0462692574D5}" dt="2021-04-30T17:28:08.396" v="2" actId="47"/>
        <pc:sldMkLst>
          <pc:docMk/>
          <pc:sldMk cId="1131290216" sldId="781"/>
        </pc:sldMkLst>
      </pc:sldChg>
      <pc:sldChg chg="modSp mod">
        <pc:chgData name="Jonathan Hudson" userId="f8f8b515-48f0-425a-9b2c-7a1cb9f57f80" providerId="ADAL" clId="{63EBACFE-B090-4FCF-B430-0462692574D5}" dt="2021-04-30T17:35:32.054" v="552" actId="20577"/>
        <pc:sldMkLst>
          <pc:docMk/>
          <pc:sldMk cId="1518657710" sldId="781"/>
        </pc:sldMkLst>
        <pc:spChg chg="mod">
          <ac:chgData name="Jonathan Hudson" userId="f8f8b515-48f0-425a-9b2c-7a1cb9f57f80" providerId="ADAL" clId="{63EBACFE-B090-4FCF-B430-0462692574D5}" dt="2021-04-30T17:35:32.054" v="552" actId="20577"/>
          <ac:spMkLst>
            <pc:docMk/>
            <pc:sldMk cId="1518657710" sldId="781"/>
            <ac:spMk id="3" creationId="{00000000-0000-0000-0000-000000000000}"/>
          </ac:spMkLst>
        </pc:spChg>
      </pc:sldChg>
      <pc:sldChg chg="add del">
        <pc:chgData name="Jonathan Hudson" userId="f8f8b515-48f0-425a-9b2c-7a1cb9f57f80" providerId="ADAL" clId="{63EBACFE-B090-4FCF-B430-0462692574D5}" dt="2021-04-30T17:28:08.396" v="2" actId="47"/>
        <pc:sldMkLst>
          <pc:docMk/>
          <pc:sldMk cId="2643458775" sldId="782"/>
        </pc:sldMkLst>
      </pc:sldChg>
      <pc:sldChg chg="add del">
        <pc:chgData name="Jonathan Hudson" userId="f8f8b515-48f0-425a-9b2c-7a1cb9f57f80" providerId="ADAL" clId="{63EBACFE-B090-4FCF-B430-0462692574D5}" dt="2021-04-30T17:28:08.396" v="2" actId="47"/>
        <pc:sldMkLst>
          <pc:docMk/>
          <pc:sldMk cId="4187445107" sldId="783"/>
        </pc:sldMkLst>
      </pc:sldChg>
      <pc:sldChg chg="add del">
        <pc:chgData name="Jonathan Hudson" userId="f8f8b515-48f0-425a-9b2c-7a1cb9f57f80" providerId="ADAL" clId="{63EBACFE-B090-4FCF-B430-0462692574D5}" dt="2021-04-30T17:28:08.396" v="2" actId="47"/>
        <pc:sldMkLst>
          <pc:docMk/>
          <pc:sldMk cId="3372289401" sldId="784"/>
        </pc:sldMkLst>
      </pc:sldChg>
      <pc:sldChg chg="add del">
        <pc:chgData name="Jonathan Hudson" userId="f8f8b515-48f0-425a-9b2c-7a1cb9f57f80" providerId="ADAL" clId="{63EBACFE-B090-4FCF-B430-0462692574D5}" dt="2021-04-30T17:28:08.396" v="2" actId="47"/>
        <pc:sldMkLst>
          <pc:docMk/>
          <pc:sldMk cId="1000642106" sldId="785"/>
        </pc:sldMkLst>
      </pc:sldChg>
      <pc:sldChg chg="add del">
        <pc:chgData name="Jonathan Hudson" userId="f8f8b515-48f0-425a-9b2c-7a1cb9f57f80" providerId="ADAL" clId="{63EBACFE-B090-4FCF-B430-0462692574D5}" dt="2021-04-30T17:28:08.396" v="2" actId="47"/>
        <pc:sldMkLst>
          <pc:docMk/>
          <pc:sldMk cId="2135761984" sldId="786"/>
        </pc:sldMkLst>
      </pc:sldChg>
      <pc:sldChg chg="modSp mod">
        <pc:chgData name="Jonathan Hudson" userId="f8f8b515-48f0-425a-9b2c-7a1cb9f57f80" providerId="ADAL" clId="{63EBACFE-B090-4FCF-B430-0462692574D5}" dt="2021-04-30T17:44:03.801" v="951" actId="20577"/>
        <pc:sldMkLst>
          <pc:docMk/>
          <pc:sldMk cId="2718311832" sldId="789"/>
        </pc:sldMkLst>
        <pc:spChg chg="mod">
          <ac:chgData name="Jonathan Hudson" userId="f8f8b515-48f0-425a-9b2c-7a1cb9f57f80" providerId="ADAL" clId="{63EBACFE-B090-4FCF-B430-0462692574D5}" dt="2021-04-30T17:44:03.801" v="951" actId="20577"/>
          <ac:spMkLst>
            <pc:docMk/>
            <pc:sldMk cId="2718311832" sldId="789"/>
            <ac:spMk id="3" creationId="{9C2EA5A5-DA0C-450E-B20A-BC0DF17BD501}"/>
          </ac:spMkLst>
        </pc:spChg>
      </pc:sldChg>
      <pc:sldChg chg="delSp add del setBg delDesignElem">
        <pc:chgData name="Jonathan Hudson" userId="f8f8b515-48f0-425a-9b2c-7a1cb9f57f80" providerId="ADAL" clId="{63EBACFE-B090-4FCF-B430-0462692574D5}" dt="2021-04-30T17:29:25.240" v="53" actId="47"/>
        <pc:sldMkLst>
          <pc:docMk/>
          <pc:sldMk cId="627151463" sldId="794"/>
        </pc:sldMkLst>
        <pc:spChg chg="del">
          <ac:chgData name="Jonathan Hudson" userId="f8f8b515-48f0-425a-9b2c-7a1cb9f57f80" providerId="ADAL" clId="{63EBACFE-B090-4FCF-B430-0462692574D5}" dt="2021-04-30T17:29:22.464" v="52"/>
          <ac:spMkLst>
            <pc:docMk/>
            <pc:sldMk cId="627151463" sldId="794"/>
            <ac:spMk id="9" creationId="{B819A166-7571-4003-A6B8-B62034C3ED30}"/>
          </ac:spMkLst>
        </pc:spChg>
      </pc:sldChg>
      <pc:sldChg chg="addSp delSp modSp new mod chgLayout">
        <pc:chgData name="Jonathan Hudson" userId="f8f8b515-48f0-425a-9b2c-7a1cb9f57f80" providerId="ADAL" clId="{63EBACFE-B090-4FCF-B430-0462692574D5}" dt="2021-04-30T17:34:30.908" v="532" actId="1076"/>
        <pc:sldMkLst>
          <pc:docMk/>
          <pc:sldMk cId="4012131057" sldId="794"/>
        </pc:sldMkLst>
        <pc:spChg chg="del">
          <ac:chgData name="Jonathan Hudson" userId="f8f8b515-48f0-425a-9b2c-7a1cb9f57f80" providerId="ADAL" clId="{63EBACFE-B090-4FCF-B430-0462692574D5}" dt="2021-04-30T17:29:29.736" v="55" actId="6264"/>
          <ac:spMkLst>
            <pc:docMk/>
            <pc:sldMk cId="4012131057" sldId="794"/>
            <ac:spMk id="2" creationId="{B573E322-EA1D-46D5-833A-3B3CCDB5AB26}"/>
          </ac:spMkLst>
        </pc:spChg>
        <pc:spChg chg="del">
          <ac:chgData name="Jonathan Hudson" userId="f8f8b515-48f0-425a-9b2c-7a1cb9f57f80" providerId="ADAL" clId="{63EBACFE-B090-4FCF-B430-0462692574D5}" dt="2021-04-30T17:29:29.736" v="55" actId="6264"/>
          <ac:spMkLst>
            <pc:docMk/>
            <pc:sldMk cId="4012131057" sldId="794"/>
            <ac:spMk id="3" creationId="{DF17E1EC-E8DD-4EC4-A7CC-362B52C925B3}"/>
          </ac:spMkLst>
        </pc:spChg>
        <pc:spChg chg="add mod ord">
          <ac:chgData name="Jonathan Hudson" userId="f8f8b515-48f0-425a-9b2c-7a1cb9f57f80" providerId="ADAL" clId="{63EBACFE-B090-4FCF-B430-0462692574D5}" dt="2021-04-30T17:31:19.848" v="143" actId="20577"/>
          <ac:spMkLst>
            <pc:docMk/>
            <pc:sldMk cId="4012131057" sldId="794"/>
            <ac:spMk id="4" creationId="{D6B262B9-482C-4B7F-BE09-DBE1A5D4241B}"/>
          </ac:spMkLst>
        </pc:spChg>
        <pc:spChg chg="add del mod ord">
          <ac:chgData name="Jonathan Hudson" userId="f8f8b515-48f0-425a-9b2c-7a1cb9f57f80" providerId="ADAL" clId="{63EBACFE-B090-4FCF-B430-0462692574D5}" dt="2021-04-30T17:30:25.729" v="65"/>
          <ac:spMkLst>
            <pc:docMk/>
            <pc:sldMk cId="4012131057" sldId="794"/>
            <ac:spMk id="5" creationId="{E2319812-D732-4A29-A25C-B6D12C429B66}"/>
          </ac:spMkLst>
        </pc:spChg>
        <pc:spChg chg="add mod">
          <ac:chgData name="Jonathan Hudson" userId="f8f8b515-48f0-425a-9b2c-7a1cb9f57f80" providerId="ADAL" clId="{63EBACFE-B090-4FCF-B430-0462692574D5}" dt="2021-04-30T17:30:18.610" v="62" actId="14100"/>
          <ac:spMkLst>
            <pc:docMk/>
            <pc:sldMk cId="4012131057" sldId="794"/>
            <ac:spMk id="6" creationId="{C49789DE-105B-415C-9017-704E3E31DD9B}"/>
          </ac:spMkLst>
        </pc:spChg>
        <pc:spChg chg="add del mod">
          <ac:chgData name="Jonathan Hudson" userId="f8f8b515-48f0-425a-9b2c-7a1cb9f57f80" providerId="ADAL" clId="{63EBACFE-B090-4FCF-B430-0462692574D5}" dt="2021-04-30T17:30:21.572" v="64"/>
          <ac:spMkLst>
            <pc:docMk/>
            <pc:sldMk cId="4012131057" sldId="794"/>
            <ac:spMk id="7" creationId="{4125BC7D-6727-4300-8390-B96D0028A767}"/>
          </ac:spMkLst>
        </pc:spChg>
        <pc:spChg chg="add mod">
          <ac:chgData name="Jonathan Hudson" userId="f8f8b515-48f0-425a-9b2c-7a1cb9f57f80" providerId="ADAL" clId="{63EBACFE-B090-4FCF-B430-0462692574D5}" dt="2021-04-30T17:30:42.200" v="83" actId="14100"/>
          <ac:spMkLst>
            <pc:docMk/>
            <pc:sldMk cId="4012131057" sldId="794"/>
            <ac:spMk id="8" creationId="{E65AE4CA-D8F4-438F-97B8-1174AA6267EF}"/>
          </ac:spMkLst>
        </pc:spChg>
        <pc:spChg chg="add del mod">
          <ac:chgData name="Jonathan Hudson" userId="f8f8b515-48f0-425a-9b2c-7a1cb9f57f80" providerId="ADAL" clId="{63EBACFE-B090-4FCF-B430-0462692574D5}" dt="2021-04-30T17:31:04" v="93" actId="478"/>
          <ac:spMkLst>
            <pc:docMk/>
            <pc:sldMk cId="4012131057" sldId="794"/>
            <ac:spMk id="9" creationId="{3CE3C03F-7743-4D7F-BF55-7308B3C61F75}"/>
          </ac:spMkLst>
        </pc:spChg>
        <pc:spChg chg="add mod">
          <ac:chgData name="Jonathan Hudson" userId="f8f8b515-48f0-425a-9b2c-7a1cb9f57f80" providerId="ADAL" clId="{63EBACFE-B090-4FCF-B430-0462692574D5}" dt="2021-04-30T17:34:30.908" v="532" actId="1076"/>
          <ac:spMkLst>
            <pc:docMk/>
            <pc:sldMk cId="4012131057" sldId="794"/>
            <ac:spMk id="10" creationId="{F6ECDE7D-C54F-46BE-A98F-5848EDBB917F}"/>
          </ac:spMkLst>
        </pc:spChg>
        <pc:spChg chg="add mod">
          <ac:chgData name="Jonathan Hudson" userId="f8f8b515-48f0-425a-9b2c-7a1cb9f57f80" providerId="ADAL" clId="{63EBACFE-B090-4FCF-B430-0462692574D5}" dt="2021-04-30T17:34:30.908" v="532" actId="1076"/>
          <ac:spMkLst>
            <pc:docMk/>
            <pc:sldMk cId="4012131057" sldId="794"/>
            <ac:spMk id="11" creationId="{3237E1B9-8A46-42CE-BD4C-4167620F2135}"/>
          </ac:spMkLst>
        </pc:spChg>
        <pc:spChg chg="add mod">
          <ac:chgData name="Jonathan Hudson" userId="f8f8b515-48f0-425a-9b2c-7a1cb9f57f80" providerId="ADAL" clId="{63EBACFE-B090-4FCF-B430-0462692574D5}" dt="2021-04-30T17:34:30.908" v="532" actId="1076"/>
          <ac:spMkLst>
            <pc:docMk/>
            <pc:sldMk cId="4012131057" sldId="794"/>
            <ac:spMk id="12" creationId="{B8729E8A-8E9C-442F-B941-94F6FE107536}"/>
          </ac:spMkLst>
        </pc:spChg>
        <pc:spChg chg="add mod">
          <ac:chgData name="Jonathan Hudson" userId="f8f8b515-48f0-425a-9b2c-7a1cb9f57f80" providerId="ADAL" clId="{63EBACFE-B090-4FCF-B430-0462692574D5}" dt="2021-04-30T17:34:24.427" v="531" actId="20577"/>
          <ac:spMkLst>
            <pc:docMk/>
            <pc:sldMk cId="4012131057" sldId="794"/>
            <ac:spMk id="13" creationId="{50FDF4F7-A5E3-4557-A4BF-85D3FEBA8B97}"/>
          </ac:spMkLst>
        </pc:spChg>
        <pc:spChg chg="add mod">
          <ac:chgData name="Jonathan Hudson" userId="f8f8b515-48f0-425a-9b2c-7a1cb9f57f80" providerId="ADAL" clId="{63EBACFE-B090-4FCF-B430-0462692574D5}" dt="2021-04-30T17:33:06.557" v="217" actId="113"/>
          <ac:spMkLst>
            <pc:docMk/>
            <pc:sldMk cId="4012131057" sldId="794"/>
            <ac:spMk id="19" creationId="{513AE99A-89A7-4C02-A6EC-446D4CB218C4}"/>
          </ac:spMkLst>
        </pc:spChg>
        <pc:cxnChg chg="add mod">
          <ac:chgData name="Jonathan Hudson" userId="f8f8b515-48f0-425a-9b2c-7a1cb9f57f80" providerId="ADAL" clId="{63EBACFE-B090-4FCF-B430-0462692574D5}" dt="2021-04-30T17:31:53.872" v="170" actId="1582"/>
          <ac:cxnSpMkLst>
            <pc:docMk/>
            <pc:sldMk cId="4012131057" sldId="794"/>
            <ac:cxnSpMk id="15" creationId="{AB6CB005-1629-4F60-878E-5383B89C2422}"/>
          </ac:cxnSpMkLst>
        </pc:cxnChg>
        <pc:cxnChg chg="add mod">
          <ac:chgData name="Jonathan Hudson" userId="f8f8b515-48f0-425a-9b2c-7a1cb9f57f80" providerId="ADAL" clId="{63EBACFE-B090-4FCF-B430-0462692574D5}" dt="2021-04-30T17:34:30.908" v="532" actId="1076"/>
          <ac:cxnSpMkLst>
            <pc:docMk/>
            <pc:sldMk cId="4012131057" sldId="794"/>
            <ac:cxnSpMk id="16" creationId="{B80924BA-A660-4FA5-97F9-671CE6370A47}"/>
          </ac:cxnSpMkLst>
        </pc:cxnChg>
      </pc:sldChg>
      <pc:sldChg chg="addSp delSp modSp add mod">
        <pc:chgData name="Jonathan Hudson" userId="f8f8b515-48f0-425a-9b2c-7a1cb9f57f80" providerId="ADAL" clId="{63EBACFE-B090-4FCF-B430-0462692574D5}" dt="2021-04-30T17:40:31.296" v="747" actId="478"/>
        <pc:sldMkLst>
          <pc:docMk/>
          <pc:sldMk cId="1186555623" sldId="795"/>
        </pc:sldMkLst>
        <pc:spChg chg="mod">
          <ac:chgData name="Jonathan Hudson" userId="f8f8b515-48f0-425a-9b2c-7a1cb9f57f80" providerId="ADAL" clId="{63EBACFE-B090-4FCF-B430-0462692574D5}" dt="2021-04-30T17:39:56.920" v="738" actId="6549"/>
          <ac:spMkLst>
            <pc:docMk/>
            <pc:sldMk cId="1186555623" sldId="795"/>
            <ac:spMk id="2" creationId="{00000000-0000-0000-0000-000000000000}"/>
          </ac:spMkLst>
        </pc:spChg>
        <pc:spChg chg="add del mod">
          <ac:chgData name="Jonathan Hudson" userId="f8f8b515-48f0-425a-9b2c-7a1cb9f57f80" providerId="ADAL" clId="{63EBACFE-B090-4FCF-B430-0462692574D5}" dt="2021-04-30T17:39:57.648" v="739" actId="478"/>
          <ac:spMkLst>
            <pc:docMk/>
            <pc:sldMk cId="1186555623" sldId="795"/>
            <ac:spMk id="5" creationId="{441B64CC-510D-4A3B-8B8F-F722538BBC71}"/>
          </ac:spMkLst>
        </pc:spChg>
        <pc:spChg chg="del">
          <ac:chgData name="Jonathan Hudson" userId="f8f8b515-48f0-425a-9b2c-7a1cb9f57f80" providerId="ADAL" clId="{63EBACFE-B090-4FCF-B430-0462692574D5}" dt="2021-04-30T17:40:21.405" v="743" actId="478"/>
          <ac:spMkLst>
            <pc:docMk/>
            <pc:sldMk cId="1186555623" sldId="795"/>
            <ac:spMk id="9" creationId="{00000000-0000-0000-0000-000000000000}"/>
          </ac:spMkLst>
        </pc:spChg>
        <pc:spChg chg="add del mod">
          <ac:chgData name="Jonathan Hudson" userId="f8f8b515-48f0-425a-9b2c-7a1cb9f57f80" providerId="ADAL" clId="{63EBACFE-B090-4FCF-B430-0462692574D5}" dt="2021-04-30T17:40:31.296" v="747" actId="478"/>
          <ac:spMkLst>
            <pc:docMk/>
            <pc:sldMk cId="1186555623" sldId="795"/>
            <ac:spMk id="10" creationId="{F794222B-2104-46EF-BC2E-24A2C40DFD8A}"/>
          </ac:spMkLst>
        </pc:spChg>
        <pc:picChg chg="add del mod">
          <ac:chgData name="Jonathan Hudson" userId="f8f8b515-48f0-425a-9b2c-7a1cb9f57f80" providerId="ADAL" clId="{63EBACFE-B090-4FCF-B430-0462692574D5}" dt="2021-04-30T17:39:57.648" v="739" actId="478"/>
          <ac:picMkLst>
            <pc:docMk/>
            <pc:sldMk cId="1186555623" sldId="795"/>
            <ac:picMk id="4" creationId="{09002347-31C4-4340-8AB8-52C9C16A2E5B}"/>
          </ac:picMkLst>
        </pc:picChg>
        <pc:picChg chg="add del mod">
          <ac:chgData name="Jonathan Hudson" userId="f8f8b515-48f0-425a-9b2c-7a1cb9f57f80" providerId="ADAL" clId="{63EBACFE-B090-4FCF-B430-0462692574D5}" dt="2021-04-30T17:40:28.820" v="746" actId="478"/>
          <ac:picMkLst>
            <pc:docMk/>
            <pc:sldMk cId="1186555623" sldId="795"/>
            <ac:picMk id="7" creationId="{93BD9D33-98B7-44C2-8B83-4FCA6F3AC760}"/>
          </ac:picMkLst>
        </pc:picChg>
        <pc:picChg chg="del">
          <ac:chgData name="Jonathan Hudson" userId="f8f8b515-48f0-425a-9b2c-7a1cb9f57f80" providerId="ADAL" clId="{63EBACFE-B090-4FCF-B430-0462692574D5}" dt="2021-04-30T17:37:57.952" v="674" actId="478"/>
          <ac:picMkLst>
            <pc:docMk/>
            <pc:sldMk cId="1186555623" sldId="795"/>
            <ac:picMk id="7170" creationId="{00000000-0000-0000-0000-000000000000}"/>
          </ac:picMkLst>
        </pc:picChg>
      </pc:sldChg>
      <pc:sldChg chg="addSp delSp add del setBg delDesignElem">
        <pc:chgData name="Jonathan Hudson" userId="f8f8b515-48f0-425a-9b2c-7a1cb9f57f80" providerId="ADAL" clId="{63EBACFE-B090-4FCF-B430-0462692574D5}" dt="2021-04-30T17:36:28.908" v="573"/>
        <pc:sldMkLst>
          <pc:docMk/>
          <pc:sldMk cId="4129187975" sldId="795"/>
        </pc:sldMkLst>
        <pc:spChg chg="add del">
          <ac:chgData name="Jonathan Hudson" userId="f8f8b515-48f0-425a-9b2c-7a1cb9f57f80" providerId="ADAL" clId="{63EBACFE-B090-4FCF-B430-0462692574D5}" dt="2021-04-30T17:36:28.908" v="573"/>
          <ac:spMkLst>
            <pc:docMk/>
            <pc:sldMk cId="4129187975" sldId="795"/>
            <ac:spMk id="71" creationId="{EBF87945-A001-489F-9D9B-7D9435F0B9CA}"/>
          </ac:spMkLst>
        </pc:spChg>
      </pc:sldChg>
      <pc:sldChg chg="addSp delSp add del setBg delDesignElem">
        <pc:chgData name="Jonathan Hudson" userId="f8f8b515-48f0-425a-9b2c-7a1cb9f57f80" providerId="ADAL" clId="{63EBACFE-B090-4FCF-B430-0462692574D5}" dt="2021-04-30T17:39:43.178" v="717"/>
        <pc:sldMkLst>
          <pc:docMk/>
          <pc:sldMk cId="660877662" sldId="796"/>
        </pc:sldMkLst>
        <pc:spChg chg="add del">
          <ac:chgData name="Jonathan Hudson" userId="f8f8b515-48f0-425a-9b2c-7a1cb9f57f80" providerId="ADAL" clId="{63EBACFE-B090-4FCF-B430-0462692574D5}" dt="2021-04-30T17:39:43.178" v="717"/>
          <ac:spMkLst>
            <pc:docMk/>
            <pc:sldMk cId="660877662" sldId="796"/>
            <ac:spMk id="71" creationId="{EBF87945-A001-489F-9D9B-7D9435F0B9CA}"/>
          </ac:spMkLst>
        </pc:spChg>
      </pc:sldChg>
      <pc:sldChg chg="add">
        <pc:chgData name="Jonathan Hudson" userId="f8f8b515-48f0-425a-9b2c-7a1cb9f57f80" providerId="ADAL" clId="{63EBACFE-B090-4FCF-B430-0462692574D5}" dt="2021-04-30T17:44:34.401" v="956"/>
        <pc:sldMkLst>
          <pc:docMk/>
          <pc:sldMk cId="1374626924" sldId="796"/>
        </pc:sldMkLst>
      </pc:sldChg>
      <pc:sldMasterChg chg="add del addSldLayout delSldLayout">
        <pc:chgData name="Jonathan Hudson" userId="f8f8b515-48f0-425a-9b2c-7a1cb9f57f80" providerId="ADAL" clId="{63EBACFE-B090-4FCF-B430-0462692574D5}" dt="2021-04-30T17:28:08.396" v="2" actId="47"/>
        <pc:sldMasterMkLst>
          <pc:docMk/>
          <pc:sldMasterMk cId="2912533157" sldId="2147483680"/>
        </pc:sldMasterMkLst>
        <pc:sldLayoutChg chg="add del">
          <pc:chgData name="Jonathan Hudson" userId="f8f8b515-48f0-425a-9b2c-7a1cb9f57f80" providerId="ADAL" clId="{63EBACFE-B090-4FCF-B430-0462692574D5}" dt="2021-04-30T17:28:08.396" v="2" actId="47"/>
          <pc:sldLayoutMkLst>
            <pc:docMk/>
            <pc:sldMasterMk cId="2912533157" sldId="2147483680"/>
            <pc:sldLayoutMk cId="383005072" sldId="214748368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619556558" sldId="214748368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9416479" sldId="214748368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75244909" sldId="214748368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24072428" sldId="214748368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711695897" sldId="214748368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21085400" sldId="214748368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656642566" sldId="214748368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12627071" sldId="2147483689"/>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447507181" sldId="2147483690"/>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4056724332" sldId="2147483691"/>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756576350" sldId="2147483692"/>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799091091" sldId="2147483693"/>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376528" sldId="2147483694"/>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900609292" sldId="2147483695"/>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3366279356" sldId="2147483696"/>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288766490" sldId="2147483697"/>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944061732" sldId="2147483698"/>
          </pc:sldLayoutMkLst>
        </pc:sldLayoutChg>
        <pc:sldLayoutChg chg="add del">
          <pc:chgData name="Jonathan Hudson" userId="f8f8b515-48f0-425a-9b2c-7a1cb9f57f80" providerId="ADAL" clId="{63EBACFE-B090-4FCF-B430-0462692574D5}" dt="2021-04-30T17:28:08.396" v="2" actId="47"/>
          <pc:sldLayoutMkLst>
            <pc:docMk/>
            <pc:sldMasterMk cId="2912533157" sldId="2147483680"/>
            <pc:sldLayoutMk cId="1185552147" sldId="2147483699"/>
          </pc:sldLayoutMkLst>
        </pc:sldLayoutChg>
      </pc:sldMasterChg>
    </pc:docChg>
  </pc:docChgLst>
  <pc:docChgLst>
    <pc:chgData name="Jonathan Hudson" userId="f8f8b515-48f0-425a-9b2c-7a1cb9f57f80" providerId="ADAL" clId="{F49612EA-83DF-4495-8F25-625DB32697B6}"/>
    <pc:docChg chg="custSel delSld modSld">
      <pc:chgData name="Jonathan Hudson" userId="f8f8b515-48f0-425a-9b2c-7a1cb9f57f80" providerId="ADAL" clId="{F49612EA-83DF-4495-8F25-625DB32697B6}" dt="2021-05-03T17:52:45.834" v="259" actId="20577"/>
      <pc:docMkLst>
        <pc:docMk/>
      </pc:docMkLst>
      <pc:sldChg chg="modSp mod">
        <pc:chgData name="Jonathan Hudson" userId="f8f8b515-48f0-425a-9b2c-7a1cb9f57f80" providerId="ADAL" clId="{F49612EA-83DF-4495-8F25-625DB32697B6}" dt="2021-05-03T17:51:11.857" v="23" actId="20577"/>
        <pc:sldMkLst>
          <pc:docMk/>
          <pc:sldMk cId="1814768217" sldId="256"/>
        </pc:sldMkLst>
        <pc:spChg chg="mod">
          <ac:chgData name="Jonathan Hudson" userId="f8f8b515-48f0-425a-9b2c-7a1cb9f57f80" providerId="ADAL" clId="{F49612EA-83DF-4495-8F25-625DB32697B6}" dt="2021-05-03T17:51:11.857" v="23" actId="20577"/>
          <ac:spMkLst>
            <pc:docMk/>
            <pc:sldMk cId="1814768217" sldId="256"/>
            <ac:spMk id="2" creationId="{B36EF6ED-5AC5-4E43-8069-ECF11021C7C6}"/>
          </ac:spMkLst>
        </pc:spChg>
      </pc:sldChg>
      <pc:sldChg chg="modSp mod">
        <pc:chgData name="Jonathan Hudson" userId="f8f8b515-48f0-425a-9b2c-7a1cb9f57f80" providerId="ADAL" clId="{F49612EA-83DF-4495-8F25-625DB32697B6}" dt="2021-05-03T17:51:02.713" v="11" actId="20577"/>
        <pc:sldMkLst>
          <pc:docMk/>
          <pc:sldMk cId="561393562" sldId="271"/>
        </pc:sldMkLst>
        <pc:spChg chg="mod">
          <ac:chgData name="Jonathan Hudson" userId="f8f8b515-48f0-425a-9b2c-7a1cb9f57f80" providerId="ADAL" clId="{F49612EA-83DF-4495-8F25-625DB32697B6}" dt="2021-05-03T17:51:02.713" v="11" actId="20577"/>
          <ac:spMkLst>
            <pc:docMk/>
            <pc:sldMk cId="561393562" sldId="271"/>
            <ac:spMk id="2" creationId="{65A5055B-8968-B34B-9FF4-65C0E741632A}"/>
          </ac:spMkLst>
        </pc:spChg>
      </pc:sldChg>
      <pc:sldChg chg="del">
        <pc:chgData name="Jonathan Hudson" userId="f8f8b515-48f0-425a-9b2c-7a1cb9f57f80" providerId="ADAL" clId="{F49612EA-83DF-4495-8F25-625DB32697B6}" dt="2021-05-03T17:50:57.060" v="0" actId="47"/>
        <pc:sldMkLst>
          <pc:docMk/>
          <pc:sldMk cId="325508071" sldId="347"/>
        </pc:sldMkLst>
      </pc:sldChg>
      <pc:sldChg chg="del">
        <pc:chgData name="Jonathan Hudson" userId="f8f8b515-48f0-425a-9b2c-7a1cb9f57f80" providerId="ADAL" clId="{F49612EA-83DF-4495-8F25-625DB32697B6}" dt="2021-05-03T17:50:57.060" v="0" actId="47"/>
        <pc:sldMkLst>
          <pc:docMk/>
          <pc:sldMk cId="3749758101" sldId="570"/>
        </pc:sldMkLst>
      </pc:sldChg>
      <pc:sldChg chg="del">
        <pc:chgData name="Jonathan Hudson" userId="f8f8b515-48f0-425a-9b2c-7a1cb9f57f80" providerId="ADAL" clId="{F49612EA-83DF-4495-8F25-625DB32697B6}" dt="2021-05-03T17:50:57.060" v="0" actId="47"/>
        <pc:sldMkLst>
          <pc:docMk/>
          <pc:sldMk cId="2379956328" sldId="603"/>
        </pc:sldMkLst>
      </pc:sldChg>
      <pc:sldChg chg="del">
        <pc:chgData name="Jonathan Hudson" userId="f8f8b515-48f0-425a-9b2c-7a1cb9f57f80" providerId="ADAL" clId="{F49612EA-83DF-4495-8F25-625DB32697B6}" dt="2021-05-03T17:50:57.060" v="0" actId="47"/>
        <pc:sldMkLst>
          <pc:docMk/>
          <pc:sldMk cId="1968308069" sldId="751"/>
        </pc:sldMkLst>
      </pc:sldChg>
      <pc:sldChg chg="del">
        <pc:chgData name="Jonathan Hudson" userId="f8f8b515-48f0-425a-9b2c-7a1cb9f57f80" providerId="ADAL" clId="{F49612EA-83DF-4495-8F25-625DB32697B6}" dt="2021-05-03T17:50:57.060" v="0" actId="47"/>
        <pc:sldMkLst>
          <pc:docMk/>
          <pc:sldMk cId="3436538503" sldId="752"/>
        </pc:sldMkLst>
      </pc:sldChg>
      <pc:sldChg chg="del">
        <pc:chgData name="Jonathan Hudson" userId="f8f8b515-48f0-425a-9b2c-7a1cb9f57f80" providerId="ADAL" clId="{F49612EA-83DF-4495-8F25-625DB32697B6}" dt="2021-05-03T17:50:57.060" v="0" actId="47"/>
        <pc:sldMkLst>
          <pc:docMk/>
          <pc:sldMk cId="143810667" sldId="753"/>
        </pc:sldMkLst>
      </pc:sldChg>
      <pc:sldChg chg="del">
        <pc:chgData name="Jonathan Hudson" userId="f8f8b515-48f0-425a-9b2c-7a1cb9f57f80" providerId="ADAL" clId="{F49612EA-83DF-4495-8F25-625DB32697B6}" dt="2021-05-03T17:50:57.060" v="0" actId="47"/>
        <pc:sldMkLst>
          <pc:docMk/>
          <pc:sldMk cId="3281460370" sldId="754"/>
        </pc:sldMkLst>
      </pc:sldChg>
      <pc:sldChg chg="del">
        <pc:chgData name="Jonathan Hudson" userId="f8f8b515-48f0-425a-9b2c-7a1cb9f57f80" providerId="ADAL" clId="{F49612EA-83DF-4495-8F25-625DB32697B6}" dt="2021-05-03T17:50:57.060" v="0" actId="47"/>
        <pc:sldMkLst>
          <pc:docMk/>
          <pc:sldMk cId="1796316508" sldId="755"/>
        </pc:sldMkLst>
      </pc:sldChg>
      <pc:sldChg chg="del">
        <pc:chgData name="Jonathan Hudson" userId="f8f8b515-48f0-425a-9b2c-7a1cb9f57f80" providerId="ADAL" clId="{F49612EA-83DF-4495-8F25-625DB32697B6}" dt="2021-05-03T17:50:57.060" v="0" actId="47"/>
        <pc:sldMkLst>
          <pc:docMk/>
          <pc:sldMk cId="3228867225" sldId="756"/>
        </pc:sldMkLst>
      </pc:sldChg>
      <pc:sldChg chg="del">
        <pc:chgData name="Jonathan Hudson" userId="f8f8b515-48f0-425a-9b2c-7a1cb9f57f80" providerId="ADAL" clId="{F49612EA-83DF-4495-8F25-625DB32697B6}" dt="2021-05-03T17:50:57.060" v="0" actId="47"/>
        <pc:sldMkLst>
          <pc:docMk/>
          <pc:sldMk cId="1757913896" sldId="757"/>
        </pc:sldMkLst>
      </pc:sldChg>
      <pc:sldChg chg="del">
        <pc:chgData name="Jonathan Hudson" userId="f8f8b515-48f0-425a-9b2c-7a1cb9f57f80" providerId="ADAL" clId="{F49612EA-83DF-4495-8F25-625DB32697B6}" dt="2021-05-03T17:50:57.060" v="0" actId="47"/>
        <pc:sldMkLst>
          <pc:docMk/>
          <pc:sldMk cId="1122635589" sldId="758"/>
        </pc:sldMkLst>
      </pc:sldChg>
      <pc:sldChg chg="del">
        <pc:chgData name="Jonathan Hudson" userId="f8f8b515-48f0-425a-9b2c-7a1cb9f57f80" providerId="ADAL" clId="{F49612EA-83DF-4495-8F25-625DB32697B6}" dt="2021-05-03T17:50:57.060" v="0" actId="47"/>
        <pc:sldMkLst>
          <pc:docMk/>
          <pc:sldMk cId="3716053087" sldId="759"/>
        </pc:sldMkLst>
      </pc:sldChg>
      <pc:sldChg chg="del">
        <pc:chgData name="Jonathan Hudson" userId="f8f8b515-48f0-425a-9b2c-7a1cb9f57f80" providerId="ADAL" clId="{F49612EA-83DF-4495-8F25-625DB32697B6}" dt="2021-05-03T17:50:57.060" v="0" actId="47"/>
        <pc:sldMkLst>
          <pc:docMk/>
          <pc:sldMk cId="2739210786" sldId="762"/>
        </pc:sldMkLst>
      </pc:sldChg>
      <pc:sldChg chg="del">
        <pc:chgData name="Jonathan Hudson" userId="f8f8b515-48f0-425a-9b2c-7a1cb9f57f80" providerId="ADAL" clId="{F49612EA-83DF-4495-8F25-625DB32697B6}" dt="2021-05-03T17:50:57.060" v="0" actId="47"/>
        <pc:sldMkLst>
          <pc:docMk/>
          <pc:sldMk cId="2800308810" sldId="763"/>
        </pc:sldMkLst>
      </pc:sldChg>
      <pc:sldChg chg="del">
        <pc:chgData name="Jonathan Hudson" userId="f8f8b515-48f0-425a-9b2c-7a1cb9f57f80" providerId="ADAL" clId="{F49612EA-83DF-4495-8F25-625DB32697B6}" dt="2021-05-03T17:50:57.060" v="0" actId="47"/>
        <pc:sldMkLst>
          <pc:docMk/>
          <pc:sldMk cId="4193381900" sldId="764"/>
        </pc:sldMkLst>
      </pc:sldChg>
      <pc:sldChg chg="del">
        <pc:chgData name="Jonathan Hudson" userId="f8f8b515-48f0-425a-9b2c-7a1cb9f57f80" providerId="ADAL" clId="{F49612EA-83DF-4495-8F25-625DB32697B6}" dt="2021-05-03T17:50:57.060" v="0" actId="47"/>
        <pc:sldMkLst>
          <pc:docMk/>
          <pc:sldMk cId="3219989625" sldId="765"/>
        </pc:sldMkLst>
      </pc:sldChg>
      <pc:sldChg chg="del">
        <pc:chgData name="Jonathan Hudson" userId="f8f8b515-48f0-425a-9b2c-7a1cb9f57f80" providerId="ADAL" clId="{F49612EA-83DF-4495-8F25-625DB32697B6}" dt="2021-05-03T17:50:57.060" v="0" actId="47"/>
        <pc:sldMkLst>
          <pc:docMk/>
          <pc:sldMk cId="579361375" sldId="766"/>
        </pc:sldMkLst>
      </pc:sldChg>
      <pc:sldChg chg="modSp mod">
        <pc:chgData name="Jonathan Hudson" userId="f8f8b515-48f0-425a-9b2c-7a1cb9f57f80" providerId="ADAL" clId="{F49612EA-83DF-4495-8F25-625DB32697B6}" dt="2021-05-03T17:52:45.834" v="259" actId="20577"/>
        <pc:sldMkLst>
          <pc:docMk/>
          <pc:sldMk cId="766670757" sldId="776"/>
        </pc:sldMkLst>
        <pc:spChg chg="mod">
          <ac:chgData name="Jonathan Hudson" userId="f8f8b515-48f0-425a-9b2c-7a1cb9f57f80" providerId="ADAL" clId="{F49612EA-83DF-4495-8F25-625DB32697B6}" dt="2021-05-03T17:52:45.834" v="259" actId="20577"/>
          <ac:spMkLst>
            <pc:docMk/>
            <pc:sldMk cId="766670757" sldId="776"/>
            <ac:spMk id="3" creationId="{00000000-0000-0000-0000-000000000000}"/>
          </ac:spMkLst>
        </pc:spChg>
      </pc:sldChg>
      <pc:sldChg chg="del">
        <pc:chgData name="Jonathan Hudson" userId="f8f8b515-48f0-425a-9b2c-7a1cb9f57f80" providerId="ADAL" clId="{F49612EA-83DF-4495-8F25-625DB32697B6}" dt="2021-05-03T17:50:57.060" v="0" actId="47"/>
        <pc:sldMkLst>
          <pc:docMk/>
          <pc:sldMk cId="704235632" sldId="783"/>
        </pc:sldMkLst>
      </pc:sldChg>
      <pc:sldChg chg="del">
        <pc:chgData name="Jonathan Hudson" userId="f8f8b515-48f0-425a-9b2c-7a1cb9f57f80" providerId="ADAL" clId="{F49612EA-83DF-4495-8F25-625DB32697B6}" dt="2021-05-03T17:50:57.060" v="0" actId="47"/>
        <pc:sldMkLst>
          <pc:docMk/>
          <pc:sldMk cId="460206022" sldId="790"/>
        </pc:sldMkLst>
      </pc:sldChg>
    </pc:docChg>
  </pc:docChgLst>
  <pc:docChgLst>
    <pc:chgData name="Jonathan Hudson" userId="f8f8b515-48f0-425a-9b2c-7a1cb9f57f80" providerId="ADAL" clId="{40C867B7-7982-4109-BCD3-68830B35C9F4}"/>
    <pc:docChg chg="undo custSel delSld modSld delMainMaster">
      <pc:chgData name="Jonathan Hudson" userId="f8f8b515-48f0-425a-9b2c-7a1cb9f57f80" providerId="ADAL" clId="{40C867B7-7982-4109-BCD3-68830B35C9F4}" dt="2021-05-03T19:05:06.745" v="189" actId="1076"/>
      <pc:docMkLst>
        <pc:docMk/>
      </pc:docMkLst>
      <pc:sldChg chg="modSp mod">
        <pc:chgData name="Jonathan Hudson" userId="f8f8b515-48f0-425a-9b2c-7a1cb9f57f80" providerId="ADAL" clId="{40C867B7-7982-4109-BCD3-68830B35C9F4}" dt="2021-05-03T18:47:17.565" v="185" actId="20577"/>
        <pc:sldMkLst>
          <pc:docMk/>
          <pc:sldMk cId="1814768217" sldId="256"/>
        </pc:sldMkLst>
        <pc:spChg chg="mod">
          <ac:chgData name="Jonathan Hudson" userId="f8f8b515-48f0-425a-9b2c-7a1cb9f57f80" providerId="ADAL" clId="{40C867B7-7982-4109-BCD3-68830B35C9F4}" dt="2021-05-03T18:47:17.565" v="185" actId="20577"/>
          <ac:spMkLst>
            <pc:docMk/>
            <pc:sldMk cId="1814768217" sldId="256"/>
            <ac:spMk id="2" creationId="{B36EF6ED-5AC5-4E43-8069-ECF11021C7C6}"/>
          </ac:spMkLst>
        </pc:spChg>
      </pc:sldChg>
      <pc:sldChg chg="modSp mod">
        <pc:chgData name="Jonathan Hudson" userId="f8f8b515-48f0-425a-9b2c-7a1cb9f57f80" providerId="ADAL" clId="{40C867B7-7982-4109-BCD3-68830B35C9F4}" dt="2021-05-03T18:45:32.317" v="174" actId="20577"/>
        <pc:sldMkLst>
          <pc:docMk/>
          <pc:sldMk cId="561393562" sldId="271"/>
        </pc:sldMkLst>
        <pc:spChg chg="mod">
          <ac:chgData name="Jonathan Hudson" userId="f8f8b515-48f0-425a-9b2c-7a1cb9f57f80" providerId="ADAL" clId="{40C867B7-7982-4109-BCD3-68830B35C9F4}" dt="2021-05-03T18:45:32.317" v="174" actId="20577"/>
          <ac:spMkLst>
            <pc:docMk/>
            <pc:sldMk cId="561393562" sldId="271"/>
            <ac:spMk id="2" creationId="{65A5055B-8968-B34B-9FF4-65C0E741632A}"/>
          </ac:spMkLst>
        </pc:spChg>
      </pc:sldChg>
      <pc:sldChg chg="del">
        <pc:chgData name="Jonathan Hudson" userId="f8f8b515-48f0-425a-9b2c-7a1cb9f57f80" providerId="ADAL" clId="{40C867B7-7982-4109-BCD3-68830B35C9F4}" dt="2021-05-03T18:40:57.374" v="0" actId="47"/>
        <pc:sldMkLst>
          <pc:docMk/>
          <pc:sldMk cId="1621286600" sldId="303"/>
        </pc:sldMkLst>
      </pc:sldChg>
      <pc:sldChg chg="del">
        <pc:chgData name="Jonathan Hudson" userId="f8f8b515-48f0-425a-9b2c-7a1cb9f57f80" providerId="ADAL" clId="{40C867B7-7982-4109-BCD3-68830B35C9F4}" dt="2021-05-03T18:40:57.374" v="0" actId="47"/>
        <pc:sldMkLst>
          <pc:docMk/>
          <pc:sldMk cId="3300171557" sldId="307"/>
        </pc:sldMkLst>
      </pc:sldChg>
      <pc:sldChg chg="del">
        <pc:chgData name="Jonathan Hudson" userId="f8f8b515-48f0-425a-9b2c-7a1cb9f57f80" providerId="ADAL" clId="{40C867B7-7982-4109-BCD3-68830B35C9F4}" dt="2021-05-03T18:40:57.374" v="0" actId="47"/>
        <pc:sldMkLst>
          <pc:docMk/>
          <pc:sldMk cId="3318370884" sldId="308"/>
        </pc:sldMkLst>
      </pc:sldChg>
      <pc:sldChg chg="del">
        <pc:chgData name="Jonathan Hudson" userId="f8f8b515-48f0-425a-9b2c-7a1cb9f57f80" providerId="ADAL" clId="{40C867B7-7982-4109-BCD3-68830B35C9F4}" dt="2021-05-03T18:40:57.374" v="0" actId="47"/>
        <pc:sldMkLst>
          <pc:docMk/>
          <pc:sldMk cId="1765814811" sldId="309"/>
        </pc:sldMkLst>
      </pc:sldChg>
      <pc:sldChg chg="del">
        <pc:chgData name="Jonathan Hudson" userId="f8f8b515-48f0-425a-9b2c-7a1cb9f57f80" providerId="ADAL" clId="{40C867B7-7982-4109-BCD3-68830B35C9F4}" dt="2021-05-03T18:40:57.374" v="0" actId="47"/>
        <pc:sldMkLst>
          <pc:docMk/>
          <pc:sldMk cId="3139337505" sldId="310"/>
        </pc:sldMkLst>
      </pc:sldChg>
      <pc:sldChg chg="del">
        <pc:chgData name="Jonathan Hudson" userId="f8f8b515-48f0-425a-9b2c-7a1cb9f57f80" providerId="ADAL" clId="{40C867B7-7982-4109-BCD3-68830B35C9F4}" dt="2021-05-03T18:40:57.374" v="0" actId="47"/>
        <pc:sldMkLst>
          <pc:docMk/>
          <pc:sldMk cId="2375370238" sldId="311"/>
        </pc:sldMkLst>
      </pc:sldChg>
      <pc:sldChg chg="del">
        <pc:chgData name="Jonathan Hudson" userId="f8f8b515-48f0-425a-9b2c-7a1cb9f57f80" providerId="ADAL" clId="{40C867B7-7982-4109-BCD3-68830B35C9F4}" dt="2021-05-03T18:40:57.374" v="0" actId="47"/>
        <pc:sldMkLst>
          <pc:docMk/>
          <pc:sldMk cId="203708365" sldId="313"/>
        </pc:sldMkLst>
      </pc:sldChg>
      <pc:sldChg chg="del">
        <pc:chgData name="Jonathan Hudson" userId="f8f8b515-48f0-425a-9b2c-7a1cb9f57f80" providerId="ADAL" clId="{40C867B7-7982-4109-BCD3-68830B35C9F4}" dt="2021-05-03T18:40:57.374" v="0" actId="47"/>
        <pc:sldMkLst>
          <pc:docMk/>
          <pc:sldMk cId="2558784363" sldId="335"/>
        </pc:sldMkLst>
      </pc:sldChg>
      <pc:sldChg chg="del">
        <pc:chgData name="Jonathan Hudson" userId="f8f8b515-48f0-425a-9b2c-7a1cb9f57f80" providerId="ADAL" clId="{40C867B7-7982-4109-BCD3-68830B35C9F4}" dt="2021-05-03T18:40:57.374" v="0" actId="47"/>
        <pc:sldMkLst>
          <pc:docMk/>
          <pc:sldMk cId="3433410446" sldId="344"/>
        </pc:sldMkLst>
      </pc:sldChg>
      <pc:sldChg chg="del">
        <pc:chgData name="Jonathan Hudson" userId="f8f8b515-48f0-425a-9b2c-7a1cb9f57f80" providerId="ADAL" clId="{40C867B7-7982-4109-BCD3-68830B35C9F4}" dt="2021-05-03T18:40:57.374" v="0" actId="47"/>
        <pc:sldMkLst>
          <pc:docMk/>
          <pc:sldMk cId="2672015792" sldId="358"/>
        </pc:sldMkLst>
      </pc:sldChg>
      <pc:sldChg chg="del">
        <pc:chgData name="Jonathan Hudson" userId="f8f8b515-48f0-425a-9b2c-7a1cb9f57f80" providerId="ADAL" clId="{40C867B7-7982-4109-BCD3-68830B35C9F4}" dt="2021-05-03T18:40:57.374" v="0" actId="47"/>
        <pc:sldMkLst>
          <pc:docMk/>
          <pc:sldMk cId="2050944980" sldId="670"/>
        </pc:sldMkLst>
      </pc:sldChg>
      <pc:sldChg chg="del">
        <pc:chgData name="Jonathan Hudson" userId="f8f8b515-48f0-425a-9b2c-7a1cb9f57f80" providerId="ADAL" clId="{40C867B7-7982-4109-BCD3-68830B35C9F4}" dt="2021-05-03T18:40:57.374" v="0" actId="47"/>
        <pc:sldMkLst>
          <pc:docMk/>
          <pc:sldMk cId="3821628655" sldId="671"/>
        </pc:sldMkLst>
      </pc:sldChg>
      <pc:sldChg chg="del">
        <pc:chgData name="Jonathan Hudson" userId="f8f8b515-48f0-425a-9b2c-7a1cb9f57f80" providerId="ADAL" clId="{40C867B7-7982-4109-BCD3-68830B35C9F4}" dt="2021-05-03T18:40:57.374" v="0" actId="47"/>
        <pc:sldMkLst>
          <pc:docMk/>
          <pc:sldMk cId="3108016211" sldId="672"/>
        </pc:sldMkLst>
      </pc:sldChg>
      <pc:sldChg chg="del">
        <pc:chgData name="Jonathan Hudson" userId="f8f8b515-48f0-425a-9b2c-7a1cb9f57f80" providerId="ADAL" clId="{40C867B7-7982-4109-BCD3-68830B35C9F4}" dt="2021-05-03T18:40:57.374" v="0" actId="47"/>
        <pc:sldMkLst>
          <pc:docMk/>
          <pc:sldMk cId="2164048032" sldId="673"/>
        </pc:sldMkLst>
      </pc:sldChg>
      <pc:sldChg chg="del">
        <pc:chgData name="Jonathan Hudson" userId="f8f8b515-48f0-425a-9b2c-7a1cb9f57f80" providerId="ADAL" clId="{40C867B7-7982-4109-BCD3-68830B35C9F4}" dt="2021-05-03T18:40:57.374" v="0" actId="47"/>
        <pc:sldMkLst>
          <pc:docMk/>
          <pc:sldMk cId="1140128478" sldId="674"/>
        </pc:sldMkLst>
      </pc:sldChg>
      <pc:sldChg chg="del">
        <pc:chgData name="Jonathan Hudson" userId="f8f8b515-48f0-425a-9b2c-7a1cb9f57f80" providerId="ADAL" clId="{40C867B7-7982-4109-BCD3-68830B35C9F4}" dt="2021-05-03T18:40:57.374" v="0" actId="47"/>
        <pc:sldMkLst>
          <pc:docMk/>
          <pc:sldMk cId="499369606" sldId="676"/>
        </pc:sldMkLst>
      </pc:sldChg>
      <pc:sldChg chg="del">
        <pc:chgData name="Jonathan Hudson" userId="f8f8b515-48f0-425a-9b2c-7a1cb9f57f80" providerId="ADAL" clId="{40C867B7-7982-4109-BCD3-68830B35C9F4}" dt="2021-05-03T18:40:57.374" v="0" actId="47"/>
        <pc:sldMkLst>
          <pc:docMk/>
          <pc:sldMk cId="766124760" sldId="677"/>
        </pc:sldMkLst>
      </pc:sldChg>
      <pc:sldChg chg="del">
        <pc:chgData name="Jonathan Hudson" userId="f8f8b515-48f0-425a-9b2c-7a1cb9f57f80" providerId="ADAL" clId="{40C867B7-7982-4109-BCD3-68830B35C9F4}" dt="2021-05-03T18:40:57.374" v="0" actId="47"/>
        <pc:sldMkLst>
          <pc:docMk/>
          <pc:sldMk cId="2960608420" sldId="679"/>
        </pc:sldMkLst>
      </pc:sldChg>
      <pc:sldChg chg="del">
        <pc:chgData name="Jonathan Hudson" userId="f8f8b515-48f0-425a-9b2c-7a1cb9f57f80" providerId="ADAL" clId="{40C867B7-7982-4109-BCD3-68830B35C9F4}" dt="2021-05-03T18:40:57.374" v="0" actId="47"/>
        <pc:sldMkLst>
          <pc:docMk/>
          <pc:sldMk cId="1974040051" sldId="680"/>
        </pc:sldMkLst>
      </pc:sldChg>
      <pc:sldChg chg="del">
        <pc:chgData name="Jonathan Hudson" userId="f8f8b515-48f0-425a-9b2c-7a1cb9f57f80" providerId="ADAL" clId="{40C867B7-7982-4109-BCD3-68830B35C9F4}" dt="2021-05-03T18:40:57.374" v="0" actId="47"/>
        <pc:sldMkLst>
          <pc:docMk/>
          <pc:sldMk cId="1697062364" sldId="681"/>
        </pc:sldMkLst>
      </pc:sldChg>
      <pc:sldChg chg="del">
        <pc:chgData name="Jonathan Hudson" userId="f8f8b515-48f0-425a-9b2c-7a1cb9f57f80" providerId="ADAL" clId="{40C867B7-7982-4109-BCD3-68830B35C9F4}" dt="2021-05-03T18:40:57.374" v="0" actId="47"/>
        <pc:sldMkLst>
          <pc:docMk/>
          <pc:sldMk cId="2063166076" sldId="688"/>
        </pc:sldMkLst>
      </pc:sldChg>
      <pc:sldChg chg="del">
        <pc:chgData name="Jonathan Hudson" userId="f8f8b515-48f0-425a-9b2c-7a1cb9f57f80" providerId="ADAL" clId="{40C867B7-7982-4109-BCD3-68830B35C9F4}" dt="2021-05-03T18:40:57.374" v="0" actId="47"/>
        <pc:sldMkLst>
          <pc:docMk/>
          <pc:sldMk cId="1875804898" sldId="691"/>
        </pc:sldMkLst>
      </pc:sldChg>
      <pc:sldChg chg="del">
        <pc:chgData name="Jonathan Hudson" userId="f8f8b515-48f0-425a-9b2c-7a1cb9f57f80" providerId="ADAL" clId="{40C867B7-7982-4109-BCD3-68830B35C9F4}" dt="2021-05-03T18:40:57.374" v="0" actId="47"/>
        <pc:sldMkLst>
          <pc:docMk/>
          <pc:sldMk cId="2795777402" sldId="701"/>
        </pc:sldMkLst>
      </pc:sldChg>
      <pc:sldChg chg="addSp delSp modSp del mod modClrScheme chgLayout">
        <pc:chgData name="Jonathan Hudson" userId="f8f8b515-48f0-425a-9b2c-7a1cb9f57f80" providerId="ADAL" clId="{40C867B7-7982-4109-BCD3-68830B35C9F4}" dt="2021-05-03T18:44:00.705" v="109"/>
        <pc:sldMkLst>
          <pc:docMk/>
          <pc:sldMk cId="651826609" sldId="702"/>
        </pc:sldMkLst>
        <pc:spChg chg="mod ord">
          <ac:chgData name="Jonathan Hudson" userId="f8f8b515-48f0-425a-9b2c-7a1cb9f57f80" providerId="ADAL" clId="{40C867B7-7982-4109-BCD3-68830B35C9F4}" dt="2021-05-03T18:42:53.994" v="63" actId="700"/>
          <ac:spMkLst>
            <pc:docMk/>
            <pc:sldMk cId="651826609" sldId="702"/>
            <ac:spMk id="2" creationId="{E1D700C6-CA8E-44C1-A4C5-A7E56FA0BB20}"/>
          </ac:spMkLst>
        </pc:spChg>
        <pc:spChg chg="add mod ord">
          <ac:chgData name="Jonathan Hudson" userId="f8f8b515-48f0-425a-9b2c-7a1cb9f57f80" providerId="ADAL" clId="{40C867B7-7982-4109-BCD3-68830B35C9F4}" dt="2021-05-03T18:44:00.268" v="107" actId="14100"/>
          <ac:spMkLst>
            <pc:docMk/>
            <pc:sldMk cId="651826609" sldId="702"/>
            <ac:spMk id="3" creationId="{9A8CD1EF-3E4D-482D-966A-B0FD0B1DF66A}"/>
          </ac:spMkLst>
        </pc:spChg>
        <pc:spChg chg="del mod">
          <ac:chgData name="Jonathan Hudson" userId="f8f8b515-48f0-425a-9b2c-7a1cb9f57f80" providerId="ADAL" clId="{40C867B7-7982-4109-BCD3-68830B35C9F4}" dt="2021-05-03T18:44:00.705" v="109"/>
          <ac:spMkLst>
            <pc:docMk/>
            <pc:sldMk cId="651826609" sldId="702"/>
            <ac:spMk id="16" creationId="{6309EF09-57BD-49E9-9AFA-6EAC5C01104A}"/>
          </ac:spMkLst>
        </pc:spChg>
        <pc:picChg chg="mod">
          <ac:chgData name="Jonathan Hudson" userId="f8f8b515-48f0-425a-9b2c-7a1cb9f57f80" providerId="ADAL" clId="{40C867B7-7982-4109-BCD3-68830B35C9F4}" dt="2021-05-03T18:43:58.552" v="106" actId="1076"/>
          <ac:picMkLst>
            <pc:docMk/>
            <pc:sldMk cId="651826609" sldId="702"/>
            <ac:picMk id="12" creationId="{CCE47D1F-1E0C-4D31-A5E3-FCE0E3D326C2}"/>
          </ac:picMkLst>
        </pc:picChg>
      </pc:sldChg>
      <pc:sldChg chg="addSp delSp modSp del mod modClrScheme chgLayout">
        <pc:chgData name="Jonathan Hudson" userId="f8f8b515-48f0-425a-9b2c-7a1cb9f57f80" providerId="ADAL" clId="{40C867B7-7982-4109-BCD3-68830B35C9F4}" dt="2021-05-03T18:44:35.228" v="141"/>
        <pc:sldMkLst>
          <pc:docMk/>
          <pc:sldMk cId="3797928894" sldId="703"/>
        </pc:sldMkLst>
        <pc:spChg chg="mod ord">
          <ac:chgData name="Jonathan Hudson" userId="f8f8b515-48f0-425a-9b2c-7a1cb9f57f80" providerId="ADAL" clId="{40C867B7-7982-4109-BCD3-68830B35C9F4}" dt="2021-05-03T18:42:53.994" v="63" actId="700"/>
          <ac:spMkLst>
            <pc:docMk/>
            <pc:sldMk cId="3797928894" sldId="703"/>
            <ac:spMk id="2" creationId="{E1D700C6-CA8E-44C1-A4C5-A7E56FA0BB20}"/>
          </ac:spMkLst>
        </pc:spChg>
        <pc:spChg chg="del mod">
          <ac:chgData name="Jonathan Hudson" userId="f8f8b515-48f0-425a-9b2c-7a1cb9f57f80" providerId="ADAL" clId="{40C867B7-7982-4109-BCD3-68830B35C9F4}" dt="2021-05-03T18:44:35.228" v="141"/>
          <ac:spMkLst>
            <pc:docMk/>
            <pc:sldMk cId="3797928894" sldId="703"/>
            <ac:spMk id="3" creationId="{80B3AE1D-3917-48E4-91ED-4A66EBDA8ACB}"/>
          </ac:spMkLst>
        </pc:spChg>
        <pc:spChg chg="add mod ord">
          <ac:chgData name="Jonathan Hudson" userId="f8f8b515-48f0-425a-9b2c-7a1cb9f57f80" providerId="ADAL" clId="{40C867B7-7982-4109-BCD3-68830B35C9F4}" dt="2021-05-03T18:44:31.332" v="138" actId="20577"/>
          <ac:spMkLst>
            <pc:docMk/>
            <pc:sldMk cId="3797928894" sldId="703"/>
            <ac:spMk id="4" creationId="{8C896EB0-C7E8-4DCC-AC10-E55129836177}"/>
          </ac:spMkLst>
        </pc:spChg>
        <pc:picChg chg="mod">
          <ac:chgData name="Jonathan Hudson" userId="f8f8b515-48f0-425a-9b2c-7a1cb9f57f80" providerId="ADAL" clId="{40C867B7-7982-4109-BCD3-68830B35C9F4}" dt="2021-05-03T18:44:34.810" v="139" actId="14100"/>
          <ac:picMkLst>
            <pc:docMk/>
            <pc:sldMk cId="3797928894" sldId="703"/>
            <ac:picMk id="1026" creationId="{A829595B-4A82-40C3-8E85-F1E99D14E846}"/>
          </ac:picMkLst>
        </pc:picChg>
      </pc:sldChg>
      <pc:sldChg chg="addSp delSp modSp del mod modClrScheme chgLayout">
        <pc:chgData name="Jonathan Hudson" userId="f8f8b515-48f0-425a-9b2c-7a1cb9f57f80" providerId="ADAL" clId="{40C867B7-7982-4109-BCD3-68830B35C9F4}" dt="2021-05-03T18:44:05.600" v="114"/>
        <pc:sldMkLst>
          <pc:docMk/>
          <pc:sldMk cId="476627844" sldId="704"/>
        </pc:sldMkLst>
        <pc:spChg chg="mod ord">
          <ac:chgData name="Jonathan Hudson" userId="f8f8b515-48f0-425a-9b2c-7a1cb9f57f80" providerId="ADAL" clId="{40C867B7-7982-4109-BCD3-68830B35C9F4}" dt="2021-05-03T18:42:53.994" v="63" actId="700"/>
          <ac:spMkLst>
            <pc:docMk/>
            <pc:sldMk cId="476627844" sldId="704"/>
            <ac:spMk id="2" creationId="{E1D700C6-CA8E-44C1-A4C5-A7E56FA0BB20}"/>
          </ac:spMkLst>
        </pc:spChg>
        <pc:spChg chg="add mod ord">
          <ac:chgData name="Jonathan Hudson" userId="f8f8b515-48f0-425a-9b2c-7a1cb9f57f80" providerId="ADAL" clId="{40C867B7-7982-4109-BCD3-68830B35C9F4}" dt="2021-05-03T18:44:05.271" v="112" actId="14100"/>
          <ac:spMkLst>
            <pc:docMk/>
            <pc:sldMk cId="476627844" sldId="704"/>
            <ac:spMk id="3" creationId="{F9DEC67A-7828-4C01-A2FB-024BF644D3B8}"/>
          </ac:spMkLst>
        </pc:spChg>
        <pc:spChg chg="del mod">
          <ac:chgData name="Jonathan Hudson" userId="f8f8b515-48f0-425a-9b2c-7a1cb9f57f80" providerId="ADAL" clId="{40C867B7-7982-4109-BCD3-68830B35C9F4}" dt="2021-05-03T18:44:05.600" v="114"/>
          <ac:spMkLst>
            <pc:docMk/>
            <pc:sldMk cId="476627844" sldId="704"/>
            <ac:spMk id="16" creationId="{6309EF09-57BD-49E9-9AFA-6EAC5C01104A}"/>
          </ac:spMkLst>
        </pc:spChg>
      </pc:sldChg>
      <pc:sldChg chg="addSp delSp modSp del mod modClrScheme chgLayout">
        <pc:chgData name="Jonathan Hudson" userId="f8f8b515-48f0-425a-9b2c-7a1cb9f57f80" providerId="ADAL" clId="{40C867B7-7982-4109-BCD3-68830B35C9F4}" dt="2021-05-03T18:44:38.933" v="142" actId="478"/>
        <pc:sldMkLst>
          <pc:docMk/>
          <pc:sldMk cId="3314667699" sldId="705"/>
        </pc:sldMkLst>
        <pc:spChg chg="mod ord">
          <ac:chgData name="Jonathan Hudson" userId="f8f8b515-48f0-425a-9b2c-7a1cb9f57f80" providerId="ADAL" clId="{40C867B7-7982-4109-BCD3-68830B35C9F4}" dt="2021-05-03T18:42:53.994" v="63" actId="700"/>
          <ac:spMkLst>
            <pc:docMk/>
            <pc:sldMk cId="3314667699" sldId="705"/>
            <ac:spMk id="2" creationId="{E1D700C6-CA8E-44C1-A4C5-A7E56FA0BB20}"/>
          </ac:spMkLst>
        </pc:spChg>
        <pc:spChg chg="add del mod ord">
          <ac:chgData name="Jonathan Hudson" userId="f8f8b515-48f0-425a-9b2c-7a1cb9f57f80" providerId="ADAL" clId="{40C867B7-7982-4109-BCD3-68830B35C9F4}" dt="2021-05-03T18:44:38.933" v="142" actId="478"/>
          <ac:spMkLst>
            <pc:docMk/>
            <pc:sldMk cId="3314667699" sldId="705"/>
            <ac:spMk id="3" creationId="{892C9D45-8507-44E0-B055-9C84A62A32AB}"/>
          </ac:spMkLst>
        </pc:spChg>
      </pc:sldChg>
      <pc:sldChg chg="addSp delSp modSp del mod modClrScheme chgLayout">
        <pc:chgData name="Jonathan Hudson" userId="f8f8b515-48f0-425a-9b2c-7a1cb9f57f80" providerId="ADAL" clId="{40C867B7-7982-4109-BCD3-68830B35C9F4}" dt="2021-05-03T18:44:19.700" v="126"/>
        <pc:sldMkLst>
          <pc:docMk/>
          <pc:sldMk cId="1295105867" sldId="706"/>
        </pc:sldMkLst>
        <pc:spChg chg="mod ord">
          <ac:chgData name="Jonathan Hudson" userId="f8f8b515-48f0-425a-9b2c-7a1cb9f57f80" providerId="ADAL" clId="{40C867B7-7982-4109-BCD3-68830B35C9F4}" dt="2021-05-03T18:42:53.994" v="63" actId="700"/>
          <ac:spMkLst>
            <pc:docMk/>
            <pc:sldMk cId="1295105867" sldId="706"/>
            <ac:spMk id="2" creationId="{E1D700C6-CA8E-44C1-A4C5-A7E56FA0BB20}"/>
          </ac:spMkLst>
        </pc:spChg>
        <pc:spChg chg="del mod">
          <ac:chgData name="Jonathan Hudson" userId="f8f8b515-48f0-425a-9b2c-7a1cb9f57f80" providerId="ADAL" clId="{40C867B7-7982-4109-BCD3-68830B35C9F4}" dt="2021-05-03T18:44:19.700" v="126"/>
          <ac:spMkLst>
            <pc:docMk/>
            <pc:sldMk cId="1295105867" sldId="706"/>
            <ac:spMk id="3" creationId="{BF66C3BD-8939-425D-B924-E51AB53E2D03}"/>
          </ac:spMkLst>
        </pc:spChg>
        <pc:spChg chg="add mod ord">
          <ac:chgData name="Jonathan Hudson" userId="f8f8b515-48f0-425a-9b2c-7a1cb9f57f80" providerId="ADAL" clId="{40C867B7-7982-4109-BCD3-68830B35C9F4}" dt="2021-05-03T18:44:18.261" v="123" actId="14100"/>
          <ac:spMkLst>
            <pc:docMk/>
            <pc:sldMk cId="1295105867" sldId="706"/>
            <ac:spMk id="4" creationId="{F09AD905-6B93-4E6F-A0A2-2F435D753C61}"/>
          </ac:spMkLst>
        </pc:spChg>
        <pc:picChg chg="mod">
          <ac:chgData name="Jonathan Hudson" userId="f8f8b515-48f0-425a-9b2c-7a1cb9f57f80" providerId="ADAL" clId="{40C867B7-7982-4109-BCD3-68830B35C9F4}" dt="2021-05-03T18:44:19.106" v="124" actId="1076"/>
          <ac:picMkLst>
            <pc:docMk/>
            <pc:sldMk cId="1295105867" sldId="706"/>
            <ac:picMk id="66562" creationId="{E6EEFD19-1647-44A1-82A0-9D1F9F327A0E}"/>
          </ac:picMkLst>
        </pc:picChg>
      </pc:sldChg>
      <pc:sldChg chg="addSp delSp modSp del mod modClrScheme chgLayout">
        <pc:chgData name="Jonathan Hudson" userId="f8f8b515-48f0-425a-9b2c-7a1cb9f57f80" providerId="ADAL" clId="{40C867B7-7982-4109-BCD3-68830B35C9F4}" dt="2021-05-03T18:44:43.503" v="144" actId="478"/>
        <pc:sldMkLst>
          <pc:docMk/>
          <pc:sldMk cId="167236680" sldId="707"/>
        </pc:sldMkLst>
        <pc:spChg chg="mod ord">
          <ac:chgData name="Jonathan Hudson" userId="f8f8b515-48f0-425a-9b2c-7a1cb9f57f80" providerId="ADAL" clId="{40C867B7-7982-4109-BCD3-68830B35C9F4}" dt="2021-05-03T18:42:53.994" v="63" actId="700"/>
          <ac:spMkLst>
            <pc:docMk/>
            <pc:sldMk cId="167236680" sldId="707"/>
            <ac:spMk id="2" creationId="{E1D700C6-CA8E-44C1-A4C5-A7E56FA0BB20}"/>
          </ac:spMkLst>
        </pc:spChg>
        <pc:spChg chg="add del mod ord">
          <ac:chgData name="Jonathan Hudson" userId="f8f8b515-48f0-425a-9b2c-7a1cb9f57f80" providerId="ADAL" clId="{40C867B7-7982-4109-BCD3-68830B35C9F4}" dt="2021-05-03T18:44:43.503" v="144" actId="478"/>
          <ac:spMkLst>
            <pc:docMk/>
            <pc:sldMk cId="167236680" sldId="707"/>
            <ac:spMk id="3" creationId="{4D10C74F-0C96-4EC0-9BBF-56365F9D4672}"/>
          </ac:spMkLst>
        </pc:spChg>
      </pc:sldChg>
      <pc:sldChg chg="addSp delSp modSp del mod modClrScheme modAnim chgLayout">
        <pc:chgData name="Jonathan Hudson" userId="f8f8b515-48f0-425a-9b2c-7a1cb9f57f80" providerId="ADAL" clId="{40C867B7-7982-4109-BCD3-68830B35C9F4}" dt="2021-05-03T19:05:06.745" v="189" actId="1076"/>
        <pc:sldMkLst>
          <pc:docMk/>
          <pc:sldMk cId="9852758" sldId="709"/>
        </pc:sldMkLst>
        <pc:spChg chg="mod ord">
          <ac:chgData name="Jonathan Hudson" userId="f8f8b515-48f0-425a-9b2c-7a1cb9f57f80" providerId="ADAL" clId="{40C867B7-7982-4109-BCD3-68830B35C9F4}" dt="2021-05-03T18:41:40.117" v="57" actId="700"/>
          <ac:spMkLst>
            <pc:docMk/>
            <pc:sldMk cId="9852758" sldId="709"/>
            <ac:spMk id="2" creationId="{E1D700C6-CA8E-44C1-A4C5-A7E56FA0BB20}"/>
          </ac:spMkLst>
        </pc:spChg>
        <pc:spChg chg="add mod ord">
          <ac:chgData name="Jonathan Hudson" userId="f8f8b515-48f0-425a-9b2c-7a1cb9f57f80" providerId="ADAL" clId="{40C867B7-7982-4109-BCD3-68830B35C9F4}" dt="2021-05-03T18:43:13.780" v="74"/>
          <ac:spMkLst>
            <pc:docMk/>
            <pc:sldMk cId="9852758" sldId="709"/>
            <ac:spMk id="4" creationId="{B37B2437-D3D9-43A3-8733-B2216A29FBEA}"/>
          </ac:spMkLst>
        </pc:spChg>
        <pc:spChg chg="del mod">
          <ac:chgData name="Jonathan Hudson" userId="f8f8b515-48f0-425a-9b2c-7a1cb9f57f80" providerId="ADAL" clId="{40C867B7-7982-4109-BCD3-68830B35C9F4}" dt="2021-05-03T18:43:14.115" v="76"/>
          <ac:spMkLst>
            <pc:docMk/>
            <pc:sldMk cId="9852758" sldId="709"/>
            <ac:spMk id="6" creationId="{4130A585-B554-4BDA-86FE-12F443D4822C}"/>
          </ac:spMkLst>
        </pc:spChg>
        <pc:picChg chg="del mod">
          <ac:chgData name="Jonathan Hudson" userId="f8f8b515-48f0-425a-9b2c-7a1cb9f57f80" providerId="ADAL" clId="{40C867B7-7982-4109-BCD3-68830B35C9F4}" dt="2021-05-03T19:04:51.128" v="186" actId="478"/>
          <ac:picMkLst>
            <pc:docMk/>
            <pc:sldMk cId="9852758" sldId="709"/>
            <ac:picMk id="3" creationId="{71D189C7-322E-406D-9330-CACA79990FAA}"/>
          </ac:picMkLst>
        </pc:picChg>
        <pc:picChg chg="add mod">
          <ac:chgData name="Jonathan Hudson" userId="f8f8b515-48f0-425a-9b2c-7a1cb9f57f80" providerId="ADAL" clId="{40C867B7-7982-4109-BCD3-68830B35C9F4}" dt="2021-05-03T19:05:06.745" v="189" actId="1076"/>
          <ac:picMkLst>
            <pc:docMk/>
            <pc:sldMk cId="9852758" sldId="709"/>
            <ac:picMk id="5" creationId="{E9B8B8EE-6D5B-4B28-945F-7C698C6E73ED}"/>
          </ac:picMkLst>
        </pc:picChg>
      </pc:sldChg>
      <pc:sldChg chg="addSp delSp modSp mod modClrScheme chgLayout">
        <pc:chgData name="Jonathan Hudson" userId="f8f8b515-48f0-425a-9b2c-7a1cb9f57f80" providerId="ADAL" clId="{40C867B7-7982-4109-BCD3-68830B35C9F4}" dt="2021-05-03T18:45:56.660" v="176" actId="478"/>
        <pc:sldMkLst>
          <pc:docMk/>
          <pc:sldMk cId="1209324089" sldId="710"/>
        </pc:sldMkLst>
        <pc:spChg chg="mod ord">
          <ac:chgData name="Jonathan Hudson" userId="f8f8b515-48f0-425a-9b2c-7a1cb9f57f80" providerId="ADAL" clId="{40C867B7-7982-4109-BCD3-68830B35C9F4}" dt="2021-05-03T18:45:55.211" v="175" actId="700"/>
          <ac:spMkLst>
            <pc:docMk/>
            <pc:sldMk cId="1209324089" sldId="710"/>
            <ac:spMk id="2" creationId="{E1D700C6-CA8E-44C1-A4C5-A7E56FA0BB20}"/>
          </ac:spMkLst>
        </pc:spChg>
        <pc:spChg chg="add del mod ord">
          <ac:chgData name="Jonathan Hudson" userId="f8f8b515-48f0-425a-9b2c-7a1cb9f57f80" providerId="ADAL" clId="{40C867B7-7982-4109-BCD3-68830B35C9F4}" dt="2021-05-03T18:45:56.660" v="176" actId="478"/>
          <ac:spMkLst>
            <pc:docMk/>
            <pc:sldMk cId="1209324089" sldId="710"/>
            <ac:spMk id="4" creationId="{D03881DC-FFFA-42FC-8296-72BD35DC4198}"/>
          </ac:spMkLst>
        </pc:spChg>
      </pc:sldChg>
      <pc:sldChg chg="addSp delSp modSp del mod modClrScheme chgLayout">
        <pc:chgData name="Jonathan Hudson" userId="f8f8b515-48f0-425a-9b2c-7a1cb9f57f80" providerId="ADAL" clId="{40C867B7-7982-4109-BCD3-68830B35C9F4}" dt="2021-05-03T18:41:48.319" v="62" actId="14100"/>
        <pc:sldMkLst>
          <pc:docMk/>
          <pc:sldMk cId="2841840749" sldId="711"/>
        </pc:sldMkLst>
        <pc:spChg chg="mod ord">
          <ac:chgData name="Jonathan Hudson" userId="f8f8b515-48f0-425a-9b2c-7a1cb9f57f80" providerId="ADAL" clId="{40C867B7-7982-4109-BCD3-68830B35C9F4}" dt="2021-05-03T18:41:40.117" v="57" actId="700"/>
          <ac:spMkLst>
            <pc:docMk/>
            <pc:sldMk cId="2841840749" sldId="711"/>
            <ac:spMk id="2" creationId="{E1D700C6-CA8E-44C1-A4C5-A7E56FA0BB20}"/>
          </ac:spMkLst>
        </pc:spChg>
        <pc:spChg chg="add mod ord">
          <ac:chgData name="Jonathan Hudson" userId="f8f8b515-48f0-425a-9b2c-7a1cb9f57f80" providerId="ADAL" clId="{40C867B7-7982-4109-BCD3-68830B35C9F4}" dt="2021-05-03T18:41:48.319" v="62" actId="14100"/>
          <ac:spMkLst>
            <pc:docMk/>
            <pc:sldMk cId="2841840749" sldId="711"/>
            <ac:spMk id="3" creationId="{877F5853-65C8-4911-9BAC-408270CCC134}"/>
          </ac:spMkLst>
        </pc:spChg>
        <pc:spChg chg="del mod">
          <ac:chgData name="Jonathan Hudson" userId="f8f8b515-48f0-425a-9b2c-7a1cb9f57f80" providerId="ADAL" clId="{40C867B7-7982-4109-BCD3-68830B35C9F4}" dt="2021-05-03T18:41:45.350" v="61"/>
          <ac:spMkLst>
            <pc:docMk/>
            <pc:sldMk cId="2841840749" sldId="711"/>
            <ac:spMk id="6" creationId="{1204F424-4AB2-4118-A306-C3792A91D874}"/>
          </ac:spMkLst>
        </pc:spChg>
      </pc:sldChg>
      <pc:sldChg chg="addSp delSp modSp del mod modClrScheme chgLayout">
        <pc:chgData name="Jonathan Hudson" userId="f8f8b515-48f0-425a-9b2c-7a1cb9f57f80" providerId="ADAL" clId="{40C867B7-7982-4109-BCD3-68830B35C9F4}" dt="2021-05-03T18:43:10.530" v="72"/>
        <pc:sldMkLst>
          <pc:docMk/>
          <pc:sldMk cId="3264180726" sldId="712"/>
        </pc:sldMkLst>
        <pc:spChg chg="mod ord">
          <ac:chgData name="Jonathan Hudson" userId="f8f8b515-48f0-425a-9b2c-7a1cb9f57f80" providerId="ADAL" clId="{40C867B7-7982-4109-BCD3-68830B35C9F4}" dt="2021-05-03T18:41:40.117" v="57" actId="700"/>
          <ac:spMkLst>
            <pc:docMk/>
            <pc:sldMk cId="3264180726" sldId="712"/>
            <ac:spMk id="2" creationId="{E1D700C6-CA8E-44C1-A4C5-A7E56FA0BB20}"/>
          </ac:spMkLst>
        </pc:spChg>
        <pc:spChg chg="add mod ord">
          <ac:chgData name="Jonathan Hudson" userId="f8f8b515-48f0-425a-9b2c-7a1cb9f57f80" providerId="ADAL" clId="{40C867B7-7982-4109-BCD3-68830B35C9F4}" dt="2021-05-03T18:43:10.160" v="70" actId="6549"/>
          <ac:spMkLst>
            <pc:docMk/>
            <pc:sldMk cId="3264180726" sldId="712"/>
            <ac:spMk id="5" creationId="{5BECFCFF-3DB9-4E8F-806C-14561B83CF3A}"/>
          </ac:spMkLst>
        </pc:spChg>
        <pc:spChg chg="del mod">
          <ac:chgData name="Jonathan Hudson" userId="f8f8b515-48f0-425a-9b2c-7a1cb9f57f80" providerId="ADAL" clId="{40C867B7-7982-4109-BCD3-68830B35C9F4}" dt="2021-05-03T18:43:10.530" v="72"/>
          <ac:spMkLst>
            <pc:docMk/>
            <pc:sldMk cId="3264180726" sldId="712"/>
            <ac:spMk id="6" creationId="{1204F424-4AB2-4118-A306-C3792A91D874}"/>
          </ac:spMkLst>
        </pc:spChg>
      </pc:sldChg>
      <pc:sldChg chg="addSp delSp modSp del mod modClrScheme chgLayout">
        <pc:chgData name="Jonathan Hudson" userId="f8f8b515-48f0-425a-9b2c-7a1cb9f57f80" providerId="ADAL" clId="{40C867B7-7982-4109-BCD3-68830B35C9F4}" dt="2021-05-03T18:43:19.749" v="81"/>
        <pc:sldMkLst>
          <pc:docMk/>
          <pc:sldMk cId="112341245" sldId="713"/>
        </pc:sldMkLst>
        <pc:spChg chg="mod ord">
          <ac:chgData name="Jonathan Hudson" userId="f8f8b515-48f0-425a-9b2c-7a1cb9f57f80" providerId="ADAL" clId="{40C867B7-7982-4109-BCD3-68830B35C9F4}" dt="2021-05-03T18:41:40.117" v="57" actId="700"/>
          <ac:spMkLst>
            <pc:docMk/>
            <pc:sldMk cId="112341245" sldId="713"/>
            <ac:spMk id="2" creationId="{E1D700C6-CA8E-44C1-A4C5-A7E56FA0BB20}"/>
          </ac:spMkLst>
        </pc:spChg>
        <pc:spChg chg="del mod">
          <ac:chgData name="Jonathan Hudson" userId="f8f8b515-48f0-425a-9b2c-7a1cb9f57f80" providerId="ADAL" clId="{40C867B7-7982-4109-BCD3-68830B35C9F4}" dt="2021-05-03T18:43:19.749" v="81"/>
          <ac:spMkLst>
            <pc:docMk/>
            <pc:sldMk cId="112341245" sldId="713"/>
            <ac:spMk id="4" creationId="{140FC440-F578-4B89-8F1B-62EEEAC75D71}"/>
          </ac:spMkLst>
        </pc:spChg>
        <pc:spChg chg="add mod ord">
          <ac:chgData name="Jonathan Hudson" userId="f8f8b515-48f0-425a-9b2c-7a1cb9f57f80" providerId="ADAL" clId="{40C867B7-7982-4109-BCD3-68830B35C9F4}" dt="2021-05-03T18:43:19.379" v="79"/>
          <ac:spMkLst>
            <pc:docMk/>
            <pc:sldMk cId="112341245" sldId="713"/>
            <ac:spMk id="5" creationId="{981F9E9C-AB8B-4583-AB1C-1ABD95CC53A5}"/>
          </ac:spMkLst>
        </pc:spChg>
      </pc:sldChg>
      <pc:sldChg chg="addSp delSp modSp del mod modClrScheme chgLayout">
        <pc:chgData name="Jonathan Hudson" userId="f8f8b515-48f0-425a-9b2c-7a1cb9f57f80" providerId="ADAL" clId="{40C867B7-7982-4109-BCD3-68830B35C9F4}" dt="2021-05-03T18:43:31.956" v="90"/>
        <pc:sldMkLst>
          <pc:docMk/>
          <pc:sldMk cId="3654910758" sldId="714"/>
        </pc:sldMkLst>
        <pc:spChg chg="mod ord">
          <ac:chgData name="Jonathan Hudson" userId="f8f8b515-48f0-425a-9b2c-7a1cb9f57f80" providerId="ADAL" clId="{40C867B7-7982-4109-BCD3-68830B35C9F4}" dt="2021-05-03T18:41:40.117" v="57" actId="700"/>
          <ac:spMkLst>
            <pc:docMk/>
            <pc:sldMk cId="3654910758" sldId="714"/>
            <ac:spMk id="2" creationId="{E1D700C6-CA8E-44C1-A4C5-A7E56FA0BB20}"/>
          </ac:spMkLst>
        </pc:spChg>
        <pc:spChg chg="add mod ord">
          <ac:chgData name="Jonathan Hudson" userId="f8f8b515-48f0-425a-9b2c-7a1cb9f57f80" providerId="ADAL" clId="{40C867B7-7982-4109-BCD3-68830B35C9F4}" dt="2021-05-03T18:43:30.690" v="87" actId="14100"/>
          <ac:spMkLst>
            <pc:docMk/>
            <pc:sldMk cId="3654910758" sldId="714"/>
            <ac:spMk id="3" creationId="{B7B37A0D-011F-4D6A-A69B-9AC7772D967F}"/>
          </ac:spMkLst>
        </pc:spChg>
        <pc:spChg chg="del mod">
          <ac:chgData name="Jonathan Hudson" userId="f8f8b515-48f0-425a-9b2c-7a1cb9f57f80" providerId="ADAL" clId="{40C867B7-7982-4109-BCD3-68830B35C9F4}" dt="2021-05-03T18:43:31.956" v="90"/>
          <ac:spMkLst>
            <pc:docMk/>
            <pc:sldMk cId="3654910758" sldId="714"/>
            <ac:spMk id="4" creationId="{140FC440-F578-4B89-8F1B-62EEEAC75D71}"/>
          </ac:spMkLst>
        </pc:spChg>
        <pc:picChg chg="mod">
          <ac:chgData name="Jonathan Hudson" userId="f8f8b515-48f0-425a-9b2c-7a1cb9f57f80" providerId="ADAL" clId="{40C867B7-7982-4109-BCD3-68830B35C9F4}" dt="2021-05-03T18:43:31.684" v="88" actId="1076"/>
          <ac:picMkLst>
            <pc:docMk/>
            <pc:sldMk cId="3654910758" sldId="714"/>
            <ac:picMk id="73732" creationId="{DB6A1502-9DD2-430D-A62D-B13CADA8CCBB}"/>
          </ac:picMkLst>
        </pc:picChg>
      </pc:sldChg>
      <pc:sldChg chg="del">
        <pc:chgData name="Jonathan Hudson" userId="f8f8b515-48f0-425a-9b2c-7a1cb9f57f80" providerId="ADAL" clId="{40C867B7-7982-4109-BCD3-68830B35C9F4}" dt="2021-05-03T18:41:29.803" v="56"/>
        <pc:sldMkLst>
          <pc:docMk/>
          <pc:sldMk cId="4123396900" sldId="715"/>
        </pc:sldMkLst>
      </pc:sldChg>
      <pc:sldChg chg="del">
        <pc:chgData name="Jonathan Hudson" userId="f8f8b515-48f0-425a-9b2c-7a1cb9f57f80" providerId="ADAL" clId="{40C867B7-7982-4109-BCD3-68830B35C9F4}" dt="2021-05-03T18:41:29.803" v="56"/>
        <pc:sldMkLst>
          <pc:docMk/>
          <pc:sldMk cId="2054584625" sldId="716"/>
        </pc:sldMkLst>
      </pc:sldChg>
      <pc:sldChg chg="addSp delSp modSp del mod modClrScheme chgLayout">
        <pc:chgData name="Jonathan Hudson" userId="f8f8b515-48f0-425a-9b2c-7a1cb9f57f80" providerId="ADAL" clId="{40C867B7-7982-4109-BCD3-68830B35C9F4}" dt="2021-05-03T18:43:51.647" v="102"/>
        <pc:sldMkLst>
          <pc:docMk/>
          <pc:sldMk cId="1011186897" sldId="717"/>
        </pc:sldMkLst>
        <pc:spChg chg="mod ord">
          <ac:chgData name="Jonathan Hudson" userId="f8f8b515-48f0-425a-9b2c-7a1cb9f57f80" providerId="ADAL" clId="{40C867B7-7982-4109-BCD3-68830B35C9F4}" dt="2021-05-03T18:42:53.994" v="63" actId="700"/>
          <ac:spMkLst>
            <pc:docMk/>
            <pc:sldMk cId="1011186897" sldId="717"/>
            <ac:spMk id="2" creationId="{E1D700C6-CA8E-44C1-A4C5-A7E56FA0BB20}"/>
          </ac:spMkLst>
        </pc:spChg>
        <pc:spChg chg="del mod">
          <ac:chgData name="Jonathan Hudson" userId="f8f8b515-48f0-425a-9b2c-7a1cb9f57f80" providerId="ADAL" clId="{40C867B7-7982-4109-BCD3-68830B35C9F4}" dt="2021-05-03T18:43:51.647" v="102"/>
          <ac:spMkLst>
            <pc:docMk/>
            <pc:sldMk cId="1011186897" sldId="717"/>
            <ac:spMk id="4" creationId="{1AC52107-5C41-411C-8BEB-4EB63D8F8C6B}"/>
          </ac:spMkLst>
        </pc:spChg>
        <pc:spChg chg="add mod ord">
          <ac:chgData name="Jonathan Hudson" userId="f8f8b515-48f0-425a-9b2c-7a1cb9f57f80" providerId="ADAL" clId="{40C867B7-7982-4109-BCD3-68830B35C9F4}" dt="2021-05-03T18:43:51.331" v="100" actId="6549"/>
          <ac:spMkLst>
            <pc:docMk/>
            <pc:sldMk cId="1011186897" sldId="717"/>
            <ac:spMk id="5" creationId="{A98B87AA-28A0-4B20-9D80-98CB906D9CFF}"/>
          </ac:spMkLst>
        </pc:spChg>
      </pc:sldChg>
      <pc:sldChg chg="addSp delSp modSp del mod modClrScheme chgLayout">
        <pc:chgData name="Jonathan Hudson" userId="f8f8b515-48f0-425a-9b2c-7a1cb9f57f80" providerId="ADAL" clId="{40C867B7-7982-4109-BCD3-68830B35C9F4}" dt="2021-05-03T18:44:49.285" v="147" actId="478"/>
        <pc:sldMkLst>
          <pc:docMk/>
          <pc:sldMk cId="1626253888" sldId="718"/>
        </pc:sldMkLst>
        <pc:spChg chg="mod ord">
          <ac:chgData name="Jonathan Hudson" userId="f8f8b515-48f0-425a-9b2c-7a1cb9f57f80" providerId="ADAL" clId="{40C867B7-7982-4109-BCD3-68830B35C9F4}" dt="2021-05-03T18:42:53.994" v="63" actId="700"/>
          <ac:spMkLst>
            <pc:docMk/>
            <pc:sldMk cId="1626253888" sldId="718"/>
            <ac:spMk id="2" creationId="{E1D700C6-CA8E-44C1-A4C5-A7E56FA0BB20}"/>
          </ac:spMkLst>
        </pc:spChg>
        <pc:spChg chg="add del mod ord">
          <ac:chgData name="Jonathan Hudson" userId="f8f8b515-48f0-425a-9b2c-7a1cb9f57f80" providerId="ADAL" clId="{40C867B7-7982-4109-BCD3-68830B35C9F4}" dt="2021-05-03T18:44:49.285" v="147" actId="478"/>
          <ac:spMkLst>
            <pc:docMk/>
            <pc:sldMk cId="1626253888" sldId="718"/>
            <ac:spMk id="3" creationId="{6125F459-2500-4977-BAAB-CD1B97801FAE}"/>
          </ac:spMkLst>
        </pc:spChg>
      </pc:sldChg>
      <pc:sldChg chg="addSp delSp modSp del mod modClrScheme chgLayout">
        <pc:chgData name="Jonathan Hudson" userId="f8f8b515-48f0-425a-9b2c-7a1cb9f57f80" providerId="ADAL" clId="{40C867B7-7982-4109-BCD3-68830B35C9F4}" dt="2021-05-03T18:45:22.885" v="163" actId="478"/>
        <pc:sldMkLst>
          <pc:docMk/>
          <pc:sldMk cId="3092439975" sldId="719"/>
        </pc:sldMkLst>
        <pc:spChg chg="mod ord">
          <ac:chgData name="Jonathan Hudson" userId="f8f8b515-48f0-425a-9b2c-7a1cb9f57f80" providerId="ADAL" clId="{40C867B7-7982-4109-BCD3-68830B35C9F4}" dt="2021-05-03T18:42:53.994" v="63" actId="700"/>
          <ac:spMkLst>
            <pc:docMk/>
            <pc:sldMk cId="3092439975" sldId="719"/>
            <ac:spMk id="2" creationId="{E1D700C6-CA8E-44C1-A4C5-A7E56FA0BB20}"/>
          </ac:spMkLst>
        </pc:spChg>
        <pc:spChg chg="add del mod ord">
          <ac:chgData name="Jonathan Hudson" userId="f8f8b515-48f0-425a-9b2c-7a1cb9f57f80" providerId="ADAL" clId="{40C867B7-7982-4109-BCD3-68830B35C9F4}" dt="2021-05-03T18:45:22.885" v="163" actId="478"/>
          <ac:spMkLst>
            <pc:docMk/>
            <pc:sldMk cId="3092439975" sldId="719"/>
            <ac:spMk id="4" creationId="{C8083DB5-B21C-4F7B-86DF-532B8923C352}"/>
          </ac:spMkLst>
        </pc:spChg>
      </pc:sldChg>
      <pc:sldChg chg="addSp delSp modSp del mod modClrScheme chgLayout">
        <pc:chgData name="Jonathan Hudson" userId="f8f8b515-48f0-425a-9b2c-7a1cb9f57f80" providerId="ADAL" clId="{40C867B7-7982-4109-BCD3-68830B35C9F4}" dt="2021-05-03T18:44:47.934" v="146" actId="478"/>
        <pc:sldMkLst>
          <pc:docMk/>
          <pc:sldMk cId="523377931" sldId="720"/>
        </pc:sldMkLst>
        <pc:spChg chg="mod ord">
          <ac:chgData name="Jonathan Hudson" userId="f8f8b515-48f0-425a-9b2c-7a1cb9f57f80" providerId="ADAL" clId="{40C867B7-7982-4109-BCD3-68830B35C9F4}" dt="2021-05-03T18:42:53.994" v="63" actId="700"/>
          <ac:spMkLst>
            <pc:docMk/>
            <pc:sldMk cId="523377931" sldId="720"/>
            <ac:spMk id="2" creationId="{E1D700C6-CA8E-44C1-A4C5-A7E56FA0BB20}"/>
          </ac:spMkLst>
        </pc:spChg>
        <pc:spChg chg="add del mod ord">
          <ac:chgData name="Jonathan Hudson" userId="f8f8b515-48f0-425a-9b2c-7a1cb9f57f80" providerId="ADAL" clId="{40C867B7-7982-4109-BCD3-68830B35C9F4}" dt="2021-05-03T18:44:47.934" v="146" actId="478"/>
          <ac:spMkLst>
            <pc:docMk/>
            <pc:sldMk cId="523377931" sldId="720"/>
            <ac:spMk id="5" creationId="{16CD9F61-73A6-4E43-8844-FA4615517367}"/>
          </ac:spMkLst>
        </pc:spChg>
      </pc:sldChg>
      <pc:sldChg chg="addSp delSp modSp del mod modClrScheme chgLayout">
        <pc:chgData name="Jonathan Hudson" userId="f8f8b515-48f0-425a-9b2c-7a1cb9f57f80" providerId="ADAL" clId="{40C867B7-7982-4109-BCD3-68830B35C9F4}" dt="2021-05-03T18:44:50.629" v="148" actId="478"/>
        <pc:sldMkLst>
          <pc:docMk/>
          <pc:sldMk cId="627893689" sldId="721"/>
        </pc:sldMkLst>
        <pc:spChg chg="mod ord">
          <ac:chgData name="Jonathan Hudson" userId="f8f8b515-48f0-425a-9b2c-7a1cb9f57f80" providerId="ADAL" clId="{40C867B7-7982-4109-BCD3-68830B35C9F4}" dt="2021-05-03T18:42:53.994" v="63" actId="700"/>
          <ac:spMkLst>
            <pc:docMk/>
            <pc:sldMk cId="627893689" sldId="721"/>
            <ac:spMk id="2" creationId="{E1D700C6-CA8E-44C1-A4C5-A7E56FA0BB20}"/>
          </ac:spMkLst>
        </pc:spChg>
        <pc:spChg chg="add del mod ord">
          <ac:chgData name="Jonathan Hudson" userId="f8f8b515-48f0-425a-9b2c-7a1cb9f57f80" providerId="ADAL" clId="{40C867B7-7982-4109-BCD3-68830B35C9F4}" dt="2021-05-03T18:44:50.629" v="148" actId="478"/>
          <ac:spMkLst>
            <pc:docMk/>
            <pc:sldMk cId="627893689" sldId="721"/>
            <ac:spMk id="3" creationId="{0F1DCF43-4488-49FA-AB9F-D5AB74B443AD}"/>
          </ac:spMkLst>
        </pc:spChg>
      </pc:sldChg>
      <pc:sldChg chg="addSp delSp modSp del mod modClrScheme chgLayout">
        <pc:chgData name="Jonathan Hudson" userId="f8f8b515-48f0-425a-9b2c-7a1cb9f57f80" providerId="ADAL" clId="{40C867B7-7982-4109-BCD3-68830B35C9F4}" dt="2021-05-03T18:45:13.158" v="159" actId="478"/>
        <pc:sldMkLst>
          <pc:docMk/>
          <pc:sldMk cId="2727470221" sldId="723"/>
        </pc:sldMkLst>
        <pc:spChg chg="mod ord">
          <ac:chgData name="Jonathan Hudson" userId="f8f8b515-48f0-425a-9b2c-7a1cb9f57f80" providerId="ADAL" clId="{40C867B7-7982-4109-BCD3-68830B35C9F4}" dt="2021-05-03T18:42:53.994" v="63" actId="700"/>
          <ac:spMkLst>
            <pc:docMk/>
            <pc:sldMk cId="2727470221" sldId="723"/>
            <ac:spMk id="2" creationId="{E1D700C6-CA8E-44C1-A4C5-A7E56FA0BB20}"/>
          </ac:spMkLst>
        </pc:spChg>
        <pc:spChg chg="add del mod ord">
          <ac:chgData name="Jonathan Hudson" userId="f8f8b515-48f0-425a-9b2c-7a1cb9f57f80" providerId="ADAL" clId="{40C867B7-7982-4109-BCD3-68830B35C9F4}" dt="2021-05-03T18:45:13.158" v="159" actId="478"/>
          <ac:spMkLst>
            <pc:docMk/>
            <pc:sldMk cId="2727470221" sldId="723"/>
            <ac:spMk id="3" creationId="{0432E293-2B56-4ED6-88AD-3DD1AF795ABD}"/>
          </ac:spMkLst>
        </pc:spChg>
        <pc:spChg chg="add del">
          <ac:chgData name="Jonathan Hudson" userId="f8f8b515-48f0-425a-9b2c-7a1cb9f57f80" providerId="ADAL" clId="{40C867B7-7982-4109-BCD3-68830B35C9F4}" dt="2021-05-03T18:45:12.205" v="158" actId="478"/>
          <ac:spMkLst>
            <pc:docMk/>
            <pc:sldMk cId="2727470221" sldId="723"/>
            <ac:spMk id="5" creationId="{EBFC1776-2114-45E0-8BB8-CFCF87AA1CEC}"/>
          </ac:spMkLst>
        </pc:spChg>
      </pc:sldChg>
      <pc:sldChg chg="addSp delSp modSp del mod modClrScheme chgLayout">
        <pc:chgData name="Jonathan Hudson" userId="f8f8b515-48f0-425a-9b2c-7a1cb9f57f80" providerId="ADAL" clId="{40C867B7-7982-4109-BCD3-68830B35C9F4}" dt="2021-05-03T18:44:41.989" v="143" actId="478"/>
        <pc:sldMkLst>
          <pc:docMk/>
          <pc:sldMk cId="3191633775" sldId="724"/>
        </pc:sldMkLst>
        <pc:spChg chg="mod ord">
          <ac:chgData name="Jonathan Hudson" userId="f8f8b515-48f0-425a-9b2c-7a1cb9f57f80" providerId="ADAL" clId="{40C867B7-7982-4109-BCD3-68830B35C9F4}" dt="2021-05-03T18:42:53.994" v="63" actId="700"/>
          <ac:spMkLst>
            <pc:docMk/>
            <pc:sldMk cId="3191633775" sldId="724"/>
            <ac:spMk id="2" creationId="{E1D700C6-CA8E-44C1-A4C5-A7E56FA0BB20}"/>
          </ac:spMkLst>
        </pc:spChg>
        <pc:spChg chg="add del mod ord">
          <ac:chgData name="Jonathan Hudson" userId="f8f8b515-48f0-425a-9b2c-7a1cb9f57f80" providerId="ADAL" clId="{40C867B7-7982-4109-BCD3-68830B35C9F4}" dt="2021-05-03T18:44:41.989" v="143" actId="478"/>
          <ac:spMkLst>
            <pc:docMk/>
            <pc:sldMk cId="3191633775" sldId="724"/>
            <ac:spMk id="3" creationId="{71A90490-A822-44BC-9025-FD84A859E39D}"/>
          </ac:spMkLst>
        </pc:spChg>
      </pc:sldChg>
      <pc:sldChg chg="addSp delSp modSp del mod modClrScheme chgLayout">
        <pc:chgData name="Jonathan Hudson" userId="f8f8b515-48f0-425a-9b2c-7a1cb9f57f80" providerId="ADAL" clId="{40C867B7-7982-4109-BCD3-68830B35C9F4}" dt="2021-05-03T18:44:45.173" v="145" actId="478"/>
        <pc:sldMkLst>
          <pc:docMk/>
          <pc:sldMk cId="1153818753" sldId="725"/>
        </pc:sldMkLst>
        <pc:spChg chg="mod ord">
          <ac:chgData name="Jonathan Hudson" userId="f8f8b515-48f0-425a-9b2c-7a1cb9f57f80" providerId="ADAL" clId="{40C867B7-7982-4109-BCD3-68830B35C9F4}" dt="2021-05-03T18:42:53.994" v="63" actId="700"/>
          <ac:spMkLst>
            <pc:docMk/>
            <pc:sldMk cId="1153818753" sldId="725"/>
            <ac:spMk id="2" creationId="{E1D700C6-CA8E-44C1-A4C5-A7E56FA0BB20}"/>
          </ac:spMkLst>
        </pc:spChg>
        <pc:spChg chg="add del mod ord">
          <ac:chgData name="Jonathan Hudson" userId="f8f8b515-48f0-425a-9b2c-7a1cb9f57f80" providerId="ADAL" clId="{40C867B7-7982-4109-BCD3-68830B35C9F4}" dt="2021-05-03T18:44:45.173" v="145" actId="478"/>
          <ac:spMkLst>
            <pc:docMk/>
            <pc:sldMk cId="1153818753" sldId="725"/>
            <ac:spMk id="3" creationId="{E855B842-CA9E-4E06-9C4E-A4DE6A4FD4B4}"/>
          </ac:spMkLst>
        </pc:spChg>
      </pc:sldChg>
      <pc:sldChg chg="addSp delSp modSp del mod modClrScheme chgLayout">
        <pc:chgData name="Jonathan Hudson" userId="f8f8b515-48f0-425a-9b2c-7a1cb9f57f80" providerId="ADAL" clId="{40C867B7-7982-4109-BCD3-68830B35C9F4}" dt="2021-05-03T18:44:51.950" v="149" actId="478"/>
        <pc:sldMkLst>
          <pc:docMk/>
          <pc:sldMk cId="3203723461" sldId="726"/>
        </pc:sldMkLst>
        <pc:spChg chg="mod ord">
          <ac:chgData name="Jonathan Hudson" userId="f8f8b515-48f0-425a-9b2c-7a1cb9f57f80" providerId="ADAL" clId="{40C867B7-7982-4109-BCD3-68830B35C9F4}" dt="2021-05-03T18:42:53.994" v="63" actId="700"/>
          <ac:spMkLst>
            <pc:docMk/>
            <pc:sldMk cId="3203723461" sldId="726"/>
            <ac:spMk id="2" creationId="{E1D700C6-CA8E-44C1-A4C5-A7E56FA0BB20}"/>
          </ac:spMkLst>
        </pc:spChg>
        <pc:spChg chg="add del mod ord">
          <ac:chgData name="Jonathan Hudson" userId="f8f8b515-48f0-425a-9b2c-7a1cb9f57f80" providerId="ADAL" clId="{40C867B7-7982-4109-BCD3-68830B35C9F4}" dt="2021-05-03T18:44:51.950" v="149" actId="478"/>
          <ac:spMkLst>
            <pc:docMk/>
            <pc:sldMk cId="3203723461" sldId="726"/>
            <ac:spMk id="3" creationId="{F8FD44A5-096C-4461-8551-C6A69567554F}"/>
          </ac:spMkLst>
        </pc:spChg>
      </pc:sldChg>
      <pc:sldChg chg="addSp delSp modSp del mod modClrScheme chgLayout">
        <pc:chgData name="Jonathan Hudson" userId="f8f8b515-48f0-425a-9b2c-7a1cb9f57f80" providerId="ADAL" clId="{40C867B7-7982-4109-BCD3-68830B35C9F4}" dt="2021-05-03T18:45:00.597" v="152" actId="478"/>
        <pc:sldMkLst>
          <pc:docMk/>
          <pc:sldMk cId="4120776685" sldId="727"/>
        </pc:sldMkLst>
        <pc:spChg chg="mod ord">
          <ac:chgData name="Jonathan Hudson" userId="f8f8b515-48f0-425a-9b2c-7a1cb9f57f80" providerId="ADAL" clId="{40C867B7-7982-4109-BCD3-68830B35C9F4}" dt="2021-05-03T18:42:53.994" v="63" actId="700"/>
          <ac:spMkLst>
            <pc:docMk/>
            <pc:sldMk cId="4120776685" sldId="727"/>
            <ac:spMk id="2" creationId="{E1D700C6-CA8E-44C1-A4C5-A7E56FA0BB20}"/>
          </ac:spMkLst>
        </pc:spChg>
        <pc:spChg chg="add del mod ord">
          <ac:chgData name="Jonathan Hudson" userId="f8f8b515-48f0-425a-9b2c-7a1cb9f57f80" providerId="ADAL" clId="{40C867B7-7982-4109-BCD3-68830B35C9F4}" dt="2021-05-03T18:45:00.597" v="152" actId="478"/>
          <ac:spMkLst>
            <pc:docMk/>
            <pc:sldMk cId="4120776685" sldId="727"/>
            <ac:spMk id="3" creationId="{0A8D48AC-D2EA-4D56-909F-DD8ED89DB0E2}"/>
          </ac:spMkLst>
        </pc:spChg>
        <pc:spChg chg="add del">
          <ac:chgData name="Jonathan Hudson" userId="f8f8b515-48f0-425a-9b2c-7a1cb9f57f80" providerId="ADAL" clId="{40C867B7-7982-4109-BCD3-68830B35C9F4}" dt="2021-05-03T18:44:54.854" v="151" actId="478"/>
          <ac:spMkLst>
            <pc:docMk/>
            <pc:sldMk cId="4120776685" sldId="727"/>
            <ac:spMk id="5" creationId="{EBFC1776-2114-45E0-8BB8-CFCF87AA1CEC}"/>
          </ac:spMkLst>
        </pc:spChg>
      </pc:sldChg>
      <pc:sldChg chg="addSp modSp del mod modClrScheme chgLayout">
        <pc:chgData name="Jonathan Hudson" userId="f8f8b515-48f0-425a-9b2c-7a1cb9f57f80" providerId="ADAL" clId="{40C867B7-7982-4109-BCD3-68830B35C9F4}" dt="2021-05-03T18:42:53.994" v="63" actId="700"/>
        <pc:sldMkLst>
          <pc:docMk/>
          <pc:sldMk cId="1245820190" sldId="728"/>
        </pc:sldMkLst>
        <pc:spChg chg="mod ord">
          <ac:chgData name="Jonathan Hudson" userId="f8f8b515-48f0-425a-9b2c-7a1cb9f57f80" providerId="ADAL" clId="{40C867B7-7982-4109-BCD3-68830B35C9F4}" dt="2021-05-03T18:42:53.994" v="63" actId="700"/>
          <ac:spMkLst>
            <pc:docMk/>
            <pc:sldMk cId="1245820190" sldId="728"/>
            <ac:spMk id="2" creationId="{E1D700C6-CA8E-44C1-A4C5-A7E56FA0BB20}"/>
          </ac:spMkLst>
        </pc:spChg>
        <pc:spChg chg="add mod ord">
          <ac:chgData name="Jonathan Hudson" userId="f8f8b515-48f0-425a-9b2c-7a1cb9f57f80" providerId="ADAL" clId="{40C867B7-7982-4109-BCD3-68830B35C9F4}" dt="2021-05-03T18:42:53.994" v="63" actId="700"/>
          <ac:spMkLst>
            <pc:docMk/>
            <pc:sldMk cId="1245820190" sldId="728"/>
            <ac:spMk id="3" creationId="{985C92F3-2CFD-4338-AEAC-16FDD50167CA}"/>
          </ac:spMkLst>
        </pc:spChg>
      </pc:sldChg>
      <pc:sldChg chg="addSp delSp modSp del mod modClrScheme chgLayout">
        <pc:chgData name="Jonathan Hudson" userId="f8f8b515-48f0-425a-9b2c-7a1cb9f57f80" providerId="ADAL" clId="{40C867B7-7982-4109-BCD3-68830B35C9F4}" dt="2021-05-03T18:45:04.364" v="153" actId="478"/>
        <pc:sldMkLst>
          <pc:docMk/>
          <pc:sldMk cId="1568971513" sldId="729"/>
        </pc:sldMkLst>
        <pc:spChg chg="mod ord">
          <ac:chgData name="Jonathan Hudson" userId="f8f8b515-48f0-425a-9b2c-7a1cb9f57f80" providerId="ADAL" clId="{40C867B7-7982-4109-BCD3-68830B35C9F4}" dt="2021-05-03T18:42:53.994" v="63" actId="700"/>
          <ac:spMkLst>
            <pc:docMk/>
            <pc:sldMk cId="1568971513" sldId="729"/>
            <ac:spMk id="2" creationId="{E1D700C6-CA8E-44C1-A4C5-A7E56FA0BB20}"/>
          </ac:spMkLst>
        </pc:spChg>
        <pc:spChg chg="add del mod ord">
          <ac:chgData name="Jonathan Hudson" userId="f8f8b515-48f0-425a-9b2c-7a1cb9f57f80" providerId="ADAL" clId="{40C867B7-7982-4109-BCD3-68830B35C9F4}" dt="2021-05-03T18:45:04.364" v="153" actId="478"/>
          <ac:spMkLst>
            <pc:docMk/>
            <pc:sldMk cId="1568971513" sldId="729"/>
            <ac:spMk id="3" creationId="{4049346E-92F9-48CC-9287-7BA410A91EC3}"/>
          </ac:spMkLst>
        </pc:spChg>
      </pc:sldChg>
      <pc:sldChg chg="addSp delSp modSp del mod modClrScheme chgLayout">
        <pc:chgData name="Jonathan Hudson" userId="f8f8b515-48f0-425a-9b2c-7a1cb9f57f80" providerId="ADAL" clId="{40C867B7-7982-4109-BCD3-68830B35C9F4}" dt="2021-05-03T18:45:07.998" v="156" actId="478"/>
        <pc:sldMkLst>
          <pc:docMk/>
          <pc:sldMk cId="3172490873" sldId="730"/>
        </pc:sldMkLst>
        <pc:spChg chg="mod ord">
          <ac:chgData name="Jonathan Hudson" userId="f8f8b515-48f0-425a-9b2c-7a1cb9f57f80" providerId="ADAL" clId="{40C867B7-7982-4109-BCD3-68830B35C9F4}" dt="2021-05-03T18:42:53.994" v="63" actId="700"/>
          <ac:spMkLst>
            <pc:docMk/>
            <pc:sldMk cId="3172490873" sldId="730"/>
            <ac:spMk id="2" creationId="{E1D700C6-CA8E-44C1-A4C5-A7E56FA0BB20}"/>
          </ac:spMkLst>
        </pc:spChg>
        <pc:spChg chg="add del mod ord">
          <ac:chgData name="Jonathan Hudson" userId="f8f8b515-48f0-425a-9b2c-7a1cb9f57f80" providerId="ADAL" clId="{40C867B7-7982-4109-BCD3-68830B35C9F4}" dt="2021-05-03T18:45:07.998" v="156" actId="478"/>
          <ac:spMkLst>
            <pc:docMk/>
            <pc:sldMk cId="3172490873" sldId="730"/>
            <ac:spMk id="3" creationId="{98E51BCA-1F04-4175-97A8-344D38973FB6}"/>
          </ac:spMkLst>
        </pc:spChg>
        <pc:spChg chg="add del">
          <ac:chgData name="Jonathan Hudson" userId="f8f8b515-48f0-425a-9b2c-7a1cb9f57f80" providerId="ADAL" clId="{40C867B7-7982-4109-BCD3-68830B35C9F4}" dt="2021-05-03T18:45:07.029" v="155" actId="478"/>
          <ac:spMkLst>
            <pc:docMk/>
            <pc:sldMk cId="3172490873" sldId="730"/>
            <ac:spMk id="7" creationId="{53B8CEEC-8A2E-4FEB-9420-0431161DD4A2}"/>
          </ac:spMkLst>
        </pc:spChg>
      </pc:sldChg>
      <pc:sldChg chg="addSp delSp modSp del mod modClrScheme chgLayout">
        <pc:chgData name="Jonathan Hudson" userId="f8f8b515-48f0-425a-9b2c-7a1cb9f57f80" providerId="ADAL" clId="{40C867B7-7982-4109-BCD3-68830B35C9F4}" dt="2021-05-03T18:45:18.972" v="161" actId="478"/>
        <pc:sldMkLst>
          <pc:docMk/>
          <pc:sldMk cId="4041530778" sldId="731"/>
        </pc:sldMkLst>
        <pc:spChg chg="mod ord">
          <ac:chgData name="Jonathan Hudson" userId="f8f8b515-48f0-425a-9b2c-7a1cb9f57f80" providerId="ADAL" clId="{40C867B7-7982-4109-BCD3-68830B35C9F4}" dt="2021-05-03T18:42:53.994" v="63" actId="700"/>
          <ac:spMkLst>
            <pc:docMk/>
            <pc:sldMk cId="4041530778" sldId="731"/>
            <ac:spMk id="2" creationId="{E1D700C6-CA8E-44C1-A4C5-A7E56FA0BB20}"/>
          </ac:spMkLst>
        </pc:spChg>
        <pc:spChg chg="add del mod ord">
          <ac:chgData name="Jonathan Hudson" userId="f8f8b515-48f0-425a-9b2c-7a1cb9f57f80" providerId="ADAL" clId="{40C867B7-7982-4109-BCD3-68830B35C9F4}" dt="2021-05-03T18:45:18.972" v="161" actId="478"/>
          <ac:spMkLst>
            <pc:docMk/>
            <pc:sldMk cId="4041530778" sldId="731"/>
            <ac:spMk id="6" creationId="{51C9315E-87A9-43A8-A58A-947CD4887BDB}"/>
          </ac:spMkLst>
        </pc:spChg>
      </pc:sldChg>
      <pc:sldChg chg="addSp delSp modSp del mod modClrScheme chgLayout">
        <pc:chgData name="Jonathan Hudson" userId="f8f8b515-48f0-425a-9b2c-7a1cb9f57f80" providerId="ADAL" clId="{40C867B7-7982-4109-BCD3-68830B35C9F4}" dt="2021-05-03T18:45:15.764" v="160" actId="478"/>
        <pc:sldMkLst>
          <pc:docMk/>
          <pc:sldMk cId="1860038323" sldId="733"/>
        </pc:sldMkLst>
        <pc:spChg chg="mod ord">
          <ac:chgData name="Jonathan Hudson" userId="f8f8b515-48f0-425a-9b2c-7a1cb9f57f80" providerId="ADAL" clId="{40C867B7-7982-4109-BCD3-68830B35C9F4}" dt="2021-05-03T18:42:53.994" v="63" actId="700"/>
          <ac:spMkLst>
            <pc:docMk/>
            <pc:sldMk cId="1860038323" sldId="733"/>
            <ac:spMk id="2" creationId="{E1D700C6-CA8E-44C1-A4C5-A7E56FA0BB20}"/>
          </ac:spMkLst>
        </pc:spChg>
        <pc:spChg chg="add del mod ord">
          <ac:chgData name="Jonathan Hudson" userId="f8f8b515-48f0-425a-9b2c-7a1cb9f57f80" providerId="ADAL" clId="{40C867B7-7982-4109-BCD3-68830B35C9F4}" dt="2021-05-03T18:45:15.764" v="160" actId="478"/>
          <ac:spMkLst>
            <pc:docMk/>
            <pc:sldMk cId="1860038323" sldId="733"/>
            <ac:spMk id="3" creationId="{1EEC4D81-6AD0-497F-943D-C3E0C76FC685}"/>
          </ac:spMkLst>
        </pc:spChg>
      </pc:sldChg>
      <pc:sldChg chg="addSp delSp modSp del mod modClrScheme chgLayout">
        <pc:chgData name="Jonathan Hudson" userId="f8f8b515-48f0-425a-9b2c-7a1cb9f57f80" providerId="ADAL" clId="{40C867B7-7982-4109-BCD3-68830B35C9F4}" dt="2021-05-03T18:45:21.843" v="162" actId="478"/>
        <pc:sldMkLst>
          <pc:docMk/>
          <pc:sldMk cId="1968832218" sldId="734"/>
        </pc:sldMkLst>
        <pc:spChg chg="mod ord">
          <ac:chgData name="Jonathan Hudson" userId="f8f8b515-48f0-425a-9b2c-7a1cb9f57f80" providerId="ADAL" clId="{40C867B7-7982-4109-BCD3-68830B35C9F4}" dt="2021-05-03T18:42:53.994" v="63" actId="700"/>
          <ac:spMkLst>
            <pc:docMk/>
            <pc:sldMk cId="1968832218" sldId="734"/>
            <ac:spMk id="2" creationId="{E1D700C6-CA8E-44C1-A4C5-A7E56FA0BB20}"/>
          </ac:spMkLst>
        </pc:spChg>
        <pc:spChg chg="add del mod ord">
          <ac:chgData name="Jonathan Hudson" userId="f8f8b515-48f0-425a-9b2c-7a1cb9f57f80" providerId="ADAL" clId="{40C867B7-7982-4109-BCD3-68830B35C9F4}" dt="2021-05-03T18:45:21.843" v="162" actId="478"/>
          <ac:spMkLst>
            <pc:docMk/>
            <pc:sldMk cId="1968832218" sldId="734"/>
            <ac:spMk id="3" creationId="{43A67F8F-6D73-4209-878D-BCB4A00A30A0}"/>
          </ac:spMkLst>
        </pc:spChg>
      </pc:sldChg>
      <pc:sldChg chg="del">
        <pc:chgData name="Jonathan Hudson" userId="f8f8b515-48f0-425a-9b2c-7a1cb9f57f80" providerId="ADAL" clId="{40C867B7-7982-4109-BCD3-68830B35C9F4}" dt="2021-05-03T18:40:57.374" v="0" actId="47"/>
        <pc:sldMkLst>
          <pc:docMk/>
          <pc:sldMk cId="2420772445" sldId="739"/>
        </pc:sldMkLst>
      </pc:sldChg>
      <pc:sldChg chg="del">
        <pc:chgData name="Jonathan Hudson" userId="f8f8b515-48f0-425a-9b2c-7a1cb9f57f80" providerId="ADAL" clId="{40C867B7-7982-4109-BCD3-68830B35C9F4}" dt="2021-05-03T18:40:57.374" v="0" actId="47"/>
        <pc:sldMkLst>
          <pc:docMk/>
          <pc:sldMk cId="1427689442" sldId="740"/>
        </pc:sldMkLst>
      </pc:sldChg>
      <pc:sldChg chg="del">
        <pc:chgData name="Jonathan Hudson" userId="f8f8b515-48f0-425a-9b2c-7a1cb9f57f80" providerId="ADAL" clId="{40C867B7-7982-4109-BCD3-68830B35C9F4}" dt="2021-05-03T18:40:57.374" v="0" actId="47"/>
        <pc:sldMkLst>
          <pc:docMk/>
          <pc:sldMk cId="1157342542" sldId="743"/>
        </pc:sldMkLst>
      </pc:sldChg>
      <pc:sldChg chg="addSp delSp modSp del mod modClrScheme chgLayout">
        <pc:chgData name="Jonathan Hudson" userId="f8f8b515-48f0-425a-9b2c-7a1cb9f57f80" providerId="ADAL" clId="{40C867B7-7982-4109-BCD3-68830B35C9F4}" dt="2021-05-03T18:43:37.831" v="95"/>
        <pc:sldMkLst>
          <pc:docMk/>
          <pc:sldMk cId="453100366" sldId="746"/>
        </pc:sldMkLst>
        <pc:spChg chg="mod ord">
          <ac:chgData name="Jonathan Hudson" userId="f8f8b515-48f0-425a-9b2c-7a1cb9f57f80" providerId="ADAL" clId="{40C867B7-7982-4109-BCD3-68830B35C9F4}" dt="2021-05-03T18:41:40.117" v="57" actId="700"/>
          <ac:spMkLst>
            <pc:docMk/>
            <pc:sldMk cId="453100366" sldId="746"/>
            <ac:spMk id="2" creationId="{E1D700C6-CA8E-44C1-A4C5-A7E56FA0BB20}"/>
          </ac:spMkLst>
        </pc:spChg>
        <pc:spChg chg="add mod ord">
          <ac:chgData name="Jonathan Hudson" userId="f8f8b515-48f0-425a-9b2c-7a1cb9f57f80" providerId="ADAL" clId="{40C867B7-7982-4109-BCD3-68830B35C9F4}" dt="2021-05-03T18:43:37.560" v="93" actId="14100"/>
          <ac:spMkLst>
            <pc:docMk/>
            <pc:sldMk cId="453100366" sldId="746"/>
            <ac:spMk id="3" creationId="{52E2AE63-E96A-4173-AEAA-2D7FF289772B}"/>
          </ac:spMkLst>
        </pc:spChg>
        <pc:spChg chg="del mod">
          <ac:chgData name="Jonathan Hudson" userId="f8f8b515-48f0-425a-9b2c-7a1cb9f57f80" providerId="ADAL" clId="{40C867B7-7982-4109-BCD3-68830B35C9F4}" dt="2021-05-03T18:43:37.831" v="95"/>
          <ac:spMkLst>
            <pc:docMk/>
            <pc:sldMk cId="453100366" sldId="746"/>
            <ac:spMk id="4" creationId="{140FC440-F578-4B89-8F1B-62EEEAC75D71}"/>
          </ac:spMkLst>
        </pc:spChg>
      </pc:sldChg>
      <pc:sldChg chg="addSp delSp modSp del mod modClrScheme chgLayout">
        <pc:chgData name="Jonathan Hudson" userId="f8f8b515-48f0-425a-9b2c-7a1cb9f57f80" providerId="ADAL" clId="{40C867B7-7982-4109-BCD3-68830B35C9F4}" dt="2021-05-03T18:45:24.101" v="164" actId="478"/>
        <pc:sldMkLst>
          <pc:docMk/>
          <pc:sldMk cId="1274770335" sldId="747"/>
        </pc:sldMkLst>
        <pc:spChg chg="mod ord">
          <ac:chgData name="Jonathan Hudson" userId="f8f8b515-48f0-425a-9b2c-7a1cb9f57f80" providerId="ADAL" clId="{40C867B7-7982-4109-BCD3-68830B35C9F4}" dt="2021-05-03T18:42:53.994" v="63" actId="700"/>
          <ac:spMkLst>
            <pc:docMk/>
            <pc:sldMk cId="1274770335" sldId="747"/>
            <ac:spMk id="2" creationId="{E1D700C6-CA8E-44C1-A4C5-A7E56FA0BB20}"/>
          </ac:spMkLst>
        </pc:spChg>
        <pc:spChg chg="add del mod ord">
          <ac:chgData name="Jonathan Hudson" userId="f8f8b515-48f0-425a-9b2c-7a1cb9f57f80" providerId="ADAL" clId="{40C867B7-7982-4109-BCD3-68830B35C9F4}" dt="2021-05-03T18:45:24.101" v="164" actId="478"/>
          <ac:spMkLst>
            <pc:docMk/>
            <pc:sldMk cId="1274770335" sldId="747"/>
            <ac:spMk id="3" creationId="{AEF607D1-6D7B-424E-9534-C80597EA83E4}"/>
          </ac:spMkLst>
        </pc:spChg>
      </pc:sldChg>
      <pc:sldChg chg="addSp delSp modSp del mod modClrScheme chgLayout">
        <pc:chgData name="Jonathan Hudson" userId="f8f8b515-48f0-425a-9b2c-7a1cb9f57f80" providerId="ADAL" clId="{40C867B7-7982-4109-BCD3-68830B35C9F4}" dt="2021-05-03T18:45:25.830" v="165" actId="478"/>
        <pc:sldMkLst>
          <pc:docMk/>
          <pc:sldMk cId="2401352162" sldId="748"/>
        </pc:sldMkLst>
        <pc:spChg chg="mod ord">
          <ac:chgData name="Jonathan Hudson" userId="f8f8b515-48f0-425a-9b2c-7a1cb9f57f80" providerId="ADAL" clId="{40C867B7-7982-4109-BCD3-68830B35C9F4}" dt="2021-05-03T18:42:53.994" v="63" actId="700"/>
          <ac:spMkLst>
            <pc:docMk/>
            <pc:sldMk cId="2401352162" sldId="748"/>
            <ac:spMk id="2" creationId="{E1D700C6-CA8E-44C1-A4C5-A7E56FA0BB20}"/>
          </ac:spMkLst>
        </pc:spChg>
        <pc:spChg chg="add del mod ord">
          <ac:chgData name="Jonathan Hudson" userId="f8f8b515-48f0-425a-9b2c-7a1cb9f57f80" providerId="ADAL" clId="{40C867B7-7982-4109-BCD3-68830B35C9F4}" dt="2021-05-03T18:45:25.830" v="165" actId="478"/>
          <ac:spMkLst>
            <pc:docMk/>
            <pc:sldMk cId="2401352162" sldId="748"/>
            <ac:spMk id="3" creationId="{F9C58377-A62D-404D-A877-659A6E5E1119}"/>
          </ac:spMkLst>
        </pc:spChg>
      </pc:sldChg>
      <pc:sldChg chg="addSp delSp modSp del mod modClrScheme chgLayout">
        <pc:chgData name="Jonathan Hudson" userId="f8f8b515-48f0-425a-9b2c-7a1cb9f57f80" providerId="ADAL" clId="{40C867B7-7982-4109-BCD3-68830B35C9F4}" dt="2021-05-03T18:45:26.997" v="166" actId="478"/>
        <pc:sldMkLst>
          <pc:docMk/>
          <pc:sldMk cId="123138414" sldId="749"/>
        </pc:sldMkLst>
        <pc:spChg chg="mod ord">
          <ac:chgData name="Jonathan Hudson" userId="f8f8b515-48f0-425a-9b2c-7a1cb9f57f80" providerId="ADAL" clId="{40C867B7-7982-4109-BCD3-68830B35C9F4}" dt="2021-05-03T18:42:53.994" v="63" actId="700"/>
          <ac:spMkLst>
            <pc:docMk/>
            <pc:sldMk cId="123138414" sldId="749"/>
            <ac:spMk id="2" creationId="{E1D700C6-CA8E-44C1-A4C5-A7E56FA0BB20}"/>
          </ac:spMkLst>
        </pc:spChg>
        <pc:spChg chg="add del mod ord">
          <ac:chgData name="Jonathan Hudson" userId="f8f8b515-48f0-425a-9b2c-7a1cb9f57f80" providerId="ADAL" clId="{40C867B7-7982-4109-BCD3-68830B35C9F4}" dt="2021-05-03T18:45:26.997" v="166" actId="478"/>
          <ac:spMkLst>
            <pc:docMk/>
            <pc:sldMk cId="123138414" sldId="749"/>
            <ac:spMk id="3" creationId="{16733798-9767-48A1-A6A8-3979D502821A}"/>
          </ac:spMkLst>
        </pc:spChg>
      </pc:sldChg>
      <pc:sldChg chg="del">
        <pc:chgData name="Jonathan Hudson" userId="f8f8b515-48f0-425a-9b2c-7a1cb9f57f80" providerId="ADAL" clId="{40C867B7-7982-4109-BCD3-68830B35C9F4}" dt="2021-05-03T18:40:57.374" v="0" actId="47"/>
        <pc:sldMkLst>
          <pc:docMk/>
          <pc:sldMk cId="0" sldId="751"/>
        </pc:sldMkLst>
      </pc:sldChg>
      <pc:sldMasterChg chg="del delSldLayout">
        <pc:chgData name="Jonathan Hudson" userId="f8f8b515-48f0-425a-9b2c-7a1cb9f57f80" providerId="ADAL" clId="{40C867B7-7982-4109-BCD3-68830B35C9F4}" dt="2021-05-03T18:40:57.374" v="0" actId="47"/>
        <pc:sldMasterMkLst>
          <pc:docMk/>
          <pc:sldMasterMk cId="4056772602" sldId="2147483680"/>
        </pc:sldMasterMkLst>
        <pc:sldLayoutChg chg="del">
          <pc:chgData name="Jonathan Hudson" userId="f8f8b515-48f0-425a-9b2c-7a1cb9f57f80" providerId="ADAL" clId="{40C867B7-7982-4109-BCD3-68830B35C9F4}" dt="2021-05-03T18:40:57.374" v="0" actId="47"/>
          <pc:sldLayoutMkLst>
            <pc:docMk/>
            <pc:sldMasterMk cId="4056772602" sldId="2147483680"/>
            <pc:sldLayoutMk cId="3571402665" sldId="2147483681"/>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981946551" sldId="2147483682"/>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353541529" sldId="2147483683"/>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29334774" sldId="2147483684"/>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211147790" sldId="2147483685"/>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808718316" sldId="2147483686"/>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219484699" sldId="2147483687"/>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957086014" sldId="2147483688"/>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913992607" sldId="2147483689"/>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245960168" sldId="2147483690"/>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387469691" sldId="2147483691"/>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981100169" sldId="2147483692"/>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864507795" sldId="2147483693"/>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145218206" sldId="2147483694"/>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37314073" sldId="2147483695"/>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1676983421" sldId="2147483696"/>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4052627436" sldId="2147483697"/>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2794058408" sldId="2147483698"/>
          </pc:sldLayoutMkLst>
        </pc:sldLayoutChg>
        <pc:sldLayoutChg chg="del">
          <pc:chgData name="Jonathan Hudson" userId="f8f8b515-48f0-425a-9b2c-7a1cb9f57f80" providerId="ADAL" clId="{40C867B7-7982-4109-BCD3-68830B35C9F4}" dt="2021-05-03T18:40:57.374" v="0" actId="47"/>
          <pc:sldLayoutMkLst>
            <pc:docMk/>
            <pc:sldMasterMk cId="4056772602" sldId="2147483680"/>
            <pc:sldLayoutMk cId="3674392522" sldId="2147483699"/>
          </pc:sldLayoutMkLst>
        </pc:sldLayoutChg>
      </pc:sldMasterChg>
    </pc:docChg>
  </pc:docChgLst>
  <pc:docChgLst>
    <pc:chgData name="Jonathan Hudson" userId="f8f8b515-48f0-425a-9b2c-7a1cb9f57f80" providerId="ADAL" clId="{C8CA5735-C1BE-4DA1-A095-EB8A266C323F}"/>
    <pc:docChg chg="undo custSel addSld delSld modSld delMainMaster">
      <pc:chgData name="Jonathan Hudson" userId="f8f8b515-48f0-425a-9b2c-7a1cb9f57f80" providerId="ADAL" clId="{C8CA5735-C1BE-4DA1-A095-EB8A266C323F}" dt="2021-05-03T17:38:58.889" v="154" actId="20577"/>
      <pc:docMkLst>
        <pc:docMk/>
      </pc:docMkLst>
      <pc:sldChg chg="modSp mod">
        <pc:chgData name="Jonathan Hudson" userId="f8f8b515-48f0-425a-9b2c-7a1cb9f57f80" providerId="ADAL" clId="{C8CA5735-C1BE-4DA1-A095-EB8A266C323F}" dt="2021-05-03T17:29:05.878" v="9" actId="20577"/>
        <pc:sldMkLst>
          <pc:docMk/>
          <pc:sldMk cId="1814768217" sldId="256"/>
        </pc:sldMkLst>
        <pc:spChg chg="mod">
          <ac:chgData name="Jonathan Hudson" userId="f8f8b515-48f0-425a-9b2c-7a1cb9f57f80" providerId="ADAL" clId="{C8CA5735-C1BE-4DA1-A095-EB8A266C323F}" dt="2021-05-03T17:29:05.878" v="9" actId="20577"/>
          <ac:spMkLst>
            <pc:docMk/>
            <pc:sldMk cId="1814768217" sldId="256"/>
            <ac:spMk id="2" creationId="{B36EF6ED-5AC5-4E43-8069-ECF11021C7C6}"/>
          </ac:spMkLst>
        </pc:spChg>
      </pc:sldChg>
      <pc:sldChg chg="modSp mod">
        <pc:chgData name="Jonathan Hudson" userId="f8f8b515-48f0-425a-9b2c-7a1cb9f57f80" providerId="ADAL" clId="{C8CA5735-C1BE-4DA1-A095-EB8A266C323F}" dt="2021-05-03T17:38:58.889" v="154" actId="20577"/>
        <pc:sldMkLst>
          <pc:docMk/>
          <pc:sldMk cId="561393562" sldId="271"/>
        </pc:sldMkLst>
        <pc:spChg chg="mod">
          <ac:chgData name="Jonathan Hudson" userId="f8f8b515-48f0-425a-9b2c-7a1cb9f57f80" providerId="ADAL" clId="{C8CA5735-C1BE-4DA1-A095-EB8A266C323F}" dt="2021-05-03T17:38:58.889" v="154" actId="20577"/>
          <ac:spMkLst>
            <pc:docMk/>
            <pc:sldMk cId="561393562" sldId="271"/>
            <ac:spMk id="2" creationId="{65A5055B-8968-B34B-9FF4-65C0E741632A}"/>
          </ac:spMkLst>
        </pc:spChg>
      </pc:sldChg>
      <pc:sldChg chg="modSp mod">
        <pc:chgData name="Jonathan Hudson" userId="f8f8b515-48f0-425a-9b2c-7a1cb9f57f80" providerId="ADAL" clId="{C8CA5735-C1BE-4DA1-A095-EB8A266C323F}" dt="2021-05-03T17:35:16.803" v="59"/>
        <pc:sldMkLst>
          <pc:docMk/>
          <pc:sldMk cId="3788202904" sldId="382"/>
        </pc:sldMkLst>
        <pc:spChg chg="mod">
          <ac:chgData name="Jonathan Hudson" userId="f8f8b515-48f0-425a-9b2c-7a1cb9f57f80" providerId="ADAL" clId="{C8CA5735-C1BE-4DA1-A095-EB8A266C323F}" dt="2021-05-03T17:35:16.803" v="59"/>
          <ac:spMkLst>
            <pc:docMk/>
            <pc:sldMk cId="3788202904" sldId="382"/>
            <ac:spMk id="3" creationId="{00000000-0000-0000-0000-000000000000}"/>
          </ac:spMkLst>
        </pc:spChg>
      </pc:sldChg>
      <pc:sldChg chg="del">
        <pc:chgData name="Jonathan Hudson" userId="f8f8b515-48f0-425a-9b2c-7a1cb9f57f80" providerId="ADAL" clId="{C8CA5735-C1BE-4DA1-A095-EB8A266C323F}" dt="2021-05-03T17:29:34.165" v="44" actId="47"/>
        <pc:sldMkLst>
          <pc:docMk/>
          <pc:sldMk cId="2269122065" sldId="399"/>
        </pc:sldMkLst>
      </pc:sldChg>
      <pc:sldChg chg="del">
        <pc:chgData name="Jonathan Hudson" userId="f8f8b515-48f0-425a-9b2c-7a1cb9f57f80" providerId="ADAL" clId="{C8CA5735-C1BE-4DA1-A095-EB8A266C323F}" dt="2021-05-03T17:29:34.165" v="44" actId="47"/>
        <pc:sldMkLst>
          <pc:docMk/>
          <pc:sldMk cId="1416434820" sldId="400"/>
        </pc:sldMkLst>
      </pc:sldChg>
      <pc:sldChg chg="delSp modSp mod">
        <pc:chgData name="Jonathan Hudson" userId="f8f8b515-48f0-425a-9b2c-7a1cb9f57f80" providerId="ADAL" clId="{C8CA5735-C1BE-4DA1-A095-EB8A266C323F}" dt="2021-05-03T17:36:51.437" v="96" actId="27636"/>
        <pc:sldMkLst>
          <pc:docMk/>
          <pc:sldMk cId="2980478006" sldId="401"/>
        </pc:sldMkLst>
        <pc:spChg chg="mod">
          <ac:chgData name="Jonathan Hudson" userId="f8f8b515-48f0-425a-9b2c-7a1cb9f57f80" providerId="ADAL" clId="{C8CA5735-C1BE-4DA1-A095-EB8A266C323F}" dt="2021-05-03T17:36:51.437" v="96" actId="27636"/>
          <ac:spMkLst>
            <pc:docMk/>
            <pc:sldMk cId="2980478006" sldId="401"/>
            <ac:spMk id="3"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9"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0"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1" creationId="{00000000-0000-0000-0000-000000000000}"/>
          </ac:spMkLst>
        </pc:spChg>
        <pc:spChg chg="del">
          <ac:chgData name="Jonathan Hudson" userId="f8f8b515-48f0-425a-9b2c-7a1cb9f57f80" providerId="ADAL" clId="{C8CA5735-C1BE-4DA1-A095-EB8A266C323F}" dt="2021-05-03T17:36:48.880" v="94" actId="478"/>
          <ac:spMkLst>
            <pc:docMk/>
            <pc:sldMk cId="2980478006" sldId="401"/>
            <ac:spMk id="12" creationId="{00000000-0000-0000-0000-000000000000}"/>
          </ac:spMkLst>
        </pc:spChg>
      </pc:sldChg>
      <pc:sldChg chg="del">
        <pc:chgData name="Jonathan Hudson" userId="f8f8b515-48f0-425a-9b2c-7a1cb9f57f80" providerId="ADAL" clId="{C8CA5735-C1BE-4DA1-A095-EB8A266C323F}" dt="2021-05-03T17:29:34.165" v="44" actId="47"/>
        <pc:sldMkLst>
          <pc:docMk/>
          <pc:sldMk cId="4211281781" sldId="401"/>
        </pc:sldMkLst>
      </pc:sldChg>
      <pc:sldChg chg="del">
        <pc:chgData name="Jonathan Hudson" userId="f8f8b515-48f0-425a-9b2c-7a1cb9f57f80" providerId="ADAL" clId="{C8CA5735-C1BE-4DA1-A095-EB8A266C323F}" dt="2021-05-03T17:29:34.165" v="44" actId="47"/>
        <pc:sldMkLst>
          <pc:docMk/>
          <pc:sldMk cId="3994440028" sldId="402"/>
        </pc:sldMkLst>
      </pc:sldChg>
      <pc:sldChg chg="del">
        <pc:chgData name="Jonathan Hudson" userId="f8f8b515-48f0-425a-9b2c-7a1cb9f57f80" providerId="ADAL" clId="{C8CA5735-C1BE-4DA1-A095-EB8A266C323F}" dt="2021-05-03T17:29:34.165" v="44" actId="47"/>
        <pc:sldMkLst>
          <pc:docMk/>
          <pc:sldMk cId="1734356620" sldId="403"/>
        </pc:sldMkLst>
      </pc:sldChg>
      <pc:sldChg chg="del">
        <pc:chgData name="Jonathan Hudson" userId="f8f8b515-48f0-425a-9b2c-7a1cb9f57f80" providerId="ADAL" clId="{C8CA5735-C1BE-4DA1-A095-EB8A266C323F}" dt="2021-05-03T17:29:34.165" v="44" actId="47"/>
        <pc:sldMkLst>
          <pc:docMk/>
          <pc:sldMk cId="1118090256" sldId="411"/>
        </pc:sldMkLst>
      </pc:sldChg>
      <pc:sldChg chg="del">
        <pc:chgData name="Jonathan Hudson" userId="f8f8b515-48f0-425a-9b2c-7a1cb9f57f80" providerId="ADAL" clId="{C8CA5735-C1BE-4DA1-A095-EB8A266C323F}" dt="2021-05-03T17:29:34.165" v="44" actId="47"/>
        <pc:sldMkLst>
          <pc:docMk/>
          <pc:sldMk cId="3148755470" sldId="416"/>
        </pc:sldMkLst>
      </pc:sldChg>
      <pc:sldChg chg="del">
        <pc:chgData name="Jonathan Hudson" userId="f8f8b515-48f0-425a-9b2c-7a1cb9f57f80" providerId="ADAL" clId="{C8CA5735-C1BE-4DA1-A095-EB8A266C323F}" dt="2021-05-03T17:29:34.165" v="44" actId="47"/>
        <pc:sldMkLst>
          <pc:docMk/>
          <pc:sldMk cId="108155637" sldId="419"/>
        </pc:sldMkLst>
      </pc:sldChg>
      <pc:sldChg chg="del">
        <pc:chgData name="Jonathan Hudson" userId="f8f8b515-48f0-425a-9b2c-7a1cb9f57f80" providerId="ADAL" clId="{C8CA5735-C1BE-4DA1-A095-EB8A266C323F}" dt="2021-05-03T17:29:34.165" v="44" actId="47"/>
        <pc:sldMkLst>
          <pc:docMk/>
          <pc:sldMk cId="1062976583" sldId="421"/>
        </pc:sldMkLst>
      </pc:sldChg>
      <pc:sldChg chg="del">
        <pc:chgData name="Jonathan Hudson" userId="f8f8b515-48f0-425a-9b2c-7a1cb9f57f80" providerId="ADAL" clId="{C8CA5735-C1BE-4DA1-A095-EB8A266C323F}" dt="2021-05-03T17:29:34.165" v="44" actId="47"/>
        <pc:sldMkLst>
          <pc:docMk/>
          <pc:sldMk cId="3478935548" sldId="428"/>
        </pc:sldMkLst>
      </pc:sldChg>
      <pc:sldChg chg="del">
        <pc:chgData name="Jonathan Hudson" userId="f8f8b515-48f0-425a-9b2c-7a1cb9f57f80" providerId="ADAL" clId="{C8CA5735-C1BE-4DA1-A095-EB8A266C323F}" dt="2021-05-03T17:29:34.165" v="44" actId="47"/>
        <pc:sldMkLst>
          <pc:docMk/>
          <pc:sldMk cId="1679960403" sldId="429"/>
        </pc:sldMkLst>
      </pc:sldChg>
      <pc:sldChg chg="del">
        <pc:chgData name="Jonathan Hudson" userId="f8f8b515-48f0-425a-9b2c-7a1cb9f57f80" providerId="ADAL" clId="{C8CA5735-C1BE-4DA1-A095-EB8A266C323F}" dt="2021-05-03T17:29:34.165" v="44" actId="47"/>
        <pc:sldMkLst>
          <pc:docMk/>
          <pc:sldMk cId="382644245" sldId="468"/>
        </pc:sldMkLst>
      </pc:sldChg>
      <pc:sldChg chg="del">
        <pc:chgData name="Jonathan Hudson" userId="f8f8b515-48f0-425a-9b2c-7a1cb9f57f80" providerId="ADAL" clId="{C8CA5735-C1BE-4DA1-A095-EB8A266C323F}" dt="2021-05-03T17:29:34.165" v="44" actId="47"/>
        <pc:sldMkLst>
          <pc:docMk/>
          <pc:sldMk cId="1254640241" sldId="536"/>
        </pc:sldMkLst>
      </pc:sldChg>
      <pc:sldChg chg="del">
        <pc:chgData name="Jonathan Hudson" userId="f8f8b515-48f0-425a-9b2c-7a1cb9f57f80" providerId="ADAL" clId="{C8CA5735-C1BE-4DA1-A095-EB8A266C323F}" dt="2021-05-03T17:29:34.165" v="44" actId="47"/>
        <pc:sldMkLst>
          <pc:docMk/>
          <pc:sldMk cId="211958504" sldId="538"/>
        </pc:sldMkLst>
      </pc:sldChg>
      <pc:sldChg chg="del">
        <pc:chgData name="Jonathan Hudson" userId="f8f8b515-48f0-425a-9b2c-7a1cb9f57f80" providerId="ADAL" clId="{C8CA5735-C1BE-4DA1-A095-EB8A266C323F}" dt="2021-05-03T17:29:34.165" v="44" actId="47"/>
        <pc:sldMkLst>
          <pc:docMk/>
          <pc:sldMk cId="3035930984" sldId="542"/>
        </pc:sldMkLst>
      </pc:sldChg>
      <pc:sldChg chg="del">
        <pc:chgData name="Jonathan Hudson" userId="f8f8b515-48f0-425a-9b2c-7a1cb9f57f80" providerId="ADAL" clId="{C8CA5735-C1BE-4DA1-A095-EB8A266C323F}" dt="2021-05-03T17:29:34.165" v="44" actId="47"/>
        <pc:sldMkLst>
          <pc:docMk/>
          <pc:sldMk cId="2727473342" sldId="543"/>
        </pc:sldMkLst>
      </pc:sldChg>
      <pc:sldChg chg="del">
        <pc:chgData name="Jonathan Hudson" userId="f8f8b515-48f0-425a-9b2c-7a1cb9f57f80" providerId="ADAL" clId="{C8CA5735-C1BE-4DA1-A095-EB8A266C323F}" dt="2021-05-03T17:29:34.165" v="44" actId="47"/>
        <pc:sldMkLst>
          <pc:docMk/>
          <pc:sldMk cId="4231558131" sldId="546"/>
        </pc:sldMkLst>
      </pc:sldChg>
      <pc:sldChg chg="del">
        <pc:chgData name="Jonathan Hudson" userId="f8f8b515-48f0-425a-9b2c-7a1cb9f57f80" providerId="ADAL" clId="{C8CA5735-C1BE-4DA1-A095-EB8A266C323F}" dt="2021-05-03T17:29:34.165" v="44" actId="47"/>
        <pc:sldMkLst>
          <pc:docMk/>
          <pc:sldMk cId="279969258" sldId="601"/>
        </pc:sldMkLst>
      </pc:sldChg>
      <pc:sldChg chg="del">
        <pc:chgData name="Jonathan Hudson" userId="f8f8b515-48f0-425a-9b2c-7a1cb9f57f80" providerId="ADAL" clId="{C8CA5735-C1BE-4DA1-A095-EB8A266C323F}" dt="2021-05-03T17:29:34.165" v="44" actId="47"/>
        <pc:sldMkLst>
          <pc:docMk/>
          <pc:sldMk cId="2752439332" sldId="763"/>
        </pc:sldMkLst>
      </pc:sldChg>
      <pc:sldChg chg="del">
        <pc:chgData name="Jonathan Hudson" userId="f8f8b515-48f0-425a-9b2c-7a1cb9f57f80" providerId="ADAL" clId="{C8CA5735-C1BE-4DA1-A095-EB8A266C323F}" dt="2021-05-03T17:29:34.165" v="44" actId="47"/>
        <pc:sldMkLst>
          <pc:docMk/>
          <pc:sldMk cId="562417506" sldId="764"/>
        </pc:sldMkLst>
      </pc:sldChg>
      <pc:sldChg chg="del">
        <pc:chgData name="Jonathan Hudson" userId="f8f8b515-48f0-425a-9b2c-7a1cb9f57f80" providerId="ADAL" clId="{C8CA5735-C1BE-4DA1-A095-EB8A266C323F}" dt="2021-05-03T17:29:34.165" v="44" actId="47"/>
        <pc:sldMkLst>
          <pc:docMk/>
          <pc:sldMk cId="1168538170" sldId="765"/>
        </pc:sldMkLst>
      </pc:sldChg>
      <pc:sldChg chg="del">
        <pc:chgData name="Jonathan Hudson" userId="f8f8b515-48f0-425a-9b2c-7a1cb9f57f80" providerId="ADAL" clId="{C8CA5735-C1BE-4DA1-A095-EB8A266C323F}" dt="2021-05-03T17:29:34.165" v="44" actId="47"/>
        <pc:sldMkLst>
          <pc:docMk/>
          <pc:sldMk cId="3098600843" sldId="768"/>
        </pc:sldMkLst>
      </pc:sldChg>
      <pc:sldChg chg="modSp mod">
        <pc:chgData name="Jonathan Hudson" userId="f8f8b515-48f0-425a-9b2c-7a1cb9f57f80" providerId="ADAL" clId="{C8CA5735-C1BE-4DA1-A095-EB8A266C323F}" dt="2021-05-03T17:36:14.449" v="92" actId="20577"/>
        <pc:sldMkLst>
          <pc:docMk/>
          <pc:sldMk cId="3221615099" sldId="768"/>
        </pc:sldMkLst>
        <pc:spChg chg="mod">
          <ac:chgData name="Jonathan Hudson" userId="f8f8b515-48f0-425a-9b2c-7a1cb9f57f80" providerId="ADAL" clId="{C8CA5735-C1BE-4DA1-A095-EB8A266C323F}" dt="2021-05-03T17:36:10.759" v="90" actId="20577"/>
          <ac:spMkLst>
            <pc:docMk/>
            <pc:sldMk cId="3221615099" sldId="768"/>
            <ac:spMk id="3" creationId="{00000000-0000-0000-0000-000000000000}"/>
          </ac:spMkLst>
        </pc:spChg>
        <pc:spChg chg="mod">
          <ac:chgData name="Jonathan Hudson" userId="f8f8b515-48f0-425a-9b2c-7a1cb9f57f80" providerId="ADAL" clId="{C8CA5735-C1BE-4DA1-A095-EB8A266C323F}" dt="2021-05-03T17:36:14.449" v="92" actId="20577"/>
          <ac:spMkLst>
            <pc:docMk/>
            <pc:sldMk cId="3221615099" sldId="768"/>
            <ac:spMk id="4" creationId="{00000000-0000-0000-0000-000000000000}"/>
          </ac:spMkLst>
        </pc:spChg>
      </pc:sldChg>
      <pc:sldChg chg="del">
        <pc:chgData name="Jonathan Hudson" userId="f8f8b515-48f0-425a-9b2c-7a1cb9f57f80" providerId="ADAL" clId="{C8CA5735-C1BE-4DA1-A095-EB8A266C323F}" dt="2021-05-03T17:29:34.165" v="44" actId="47"/>
        <pc:sldMkLst>
          <pc:docMk/>
          <pc:sldMk cId="3089485791" sldId="770"/>
        </pc:sldMkLst>
      </pc:sldChg>
      <pc:sldChg chg="del">
        <pc:chgData name="Jonathan Hudson" userId="f8f8b515-48f0-425a-9b2c-7a1cb9f57f80" providerId="ADAL" clId="{C8CA5735-C1BE-4DA1-A095-EB8A266C323F}" dt="2021-05-03T17:29:34.165" v="44" actId="47"/>
        <pc:sldMkLst>
          <pc:docMk/>
          <pc:sldMk cId="1045136788" sldId="772"/>
        </pc:sldMkLst>
      </pc:sldChg>
      <pc:sldChg chg="del">
        <pc:chgData name="Jonathan Hudson" userId="f8f8b515-48f0-425a-9b2c-7a1cb9f57f80" providerId="ADAL" clId="{C8CA5735-C1BE-4DA1-A095-EB8A266C323F}" dt="2021-05-03T17:29:34.165" v="44" actId="47"/>
        <pc:sldMkLst>
          <pc:docMk/>
          <pc:sldMk cId="2136675502" sldId="773"/>
        </pc:sldMkLst>
      </pc:sldChg>
      <pc:sldChg chg="del">
        <pc:chgData name="Jonathan Hudson" userId="f8f8b515-48f0-425a-9b2c-7a1cb9f57f80" providerId="ADAL" clId="{C8CA5735-C1BE-4DA1-A095-EB8A266C323F}" dt="2021-05-03T17:29:34.165" v="44" actId="47"/>
        <pc:sldMkLst>
          <pc:docMk/>
          <pc:sldMk cId="4088932591" sldId="774"/>
        </pc:sldMkLst>
      </pc:sldChg>
      <pc:sldChg chg="del">
        <pc:chgData name="Jonathan Hudson" userId="f8f8b515-48f0-425a-9b2c-7a1cb9f57f80" providerId="ADAL" clId="{C8CA5735-C1BE-4DA1-A095-EB8A266C323F}" dt="2021-05-03T17:29:34.165" v="44" actId="47"/>
        <pc:sldMkLst>
          <pc:docMk/>
          <pc:sldMk cId="2223133840" sldId="775"/>
        </pc:sldMkLst>
      </pc:sldChg>
      <pc:sldChg chg="del">
        <pc:chgData name="Jonathan Hudson" userId="f8f8b515-48f0-425a-9b2c-7a1cb9f57f80" providerId="ADAL" clId="{C8CA5735-C1BE-4DA1-A095-EB8A266C323F}" dt="2021-05-03T17:29:34.165" v="44" actId="47"/>
        <pc:sldMkLst>
          <pc:docMk/>
          <pc:sldMk cId="2008378057" sldId="776"/>
        </pc:sldMkLst>
      </pc:sldChg>
      <pc:sldChg chg="del">
        <pc:chgData name="Jonathan Hudson" userId="f8f8b515-48f0-425a-9b2c-7a1cb9f57f80" providerId="ADAL" clId="{C8CA5735-C1BE-4DA1-A095-EB8A266C323F}" dt="2021-05-03T17:29:34.165" v="44" actId="47"/>
        <pc:sldMkLst>
          <pc:docMk/>
          <pc:sldMk cId="3289580792" sldId="777"/>
        </pc:sldMkLst>
      </pc:sldChg>
      <pc:sldChg chg="del">
        <pc:chgData name="Jonathan Hudson" userId="f8f8b515-48f0-425a-9b2c-7a1cb9f57f80" providerId="ADAL" clId="{C8CA5735-C1BE-4DA1-A095-EB8A266C323F}" dt="2021-05-03T17:29:34.165" v="44" actId="47"/>
        <pc:sldMkLst>
          <pc:docMk/>
          <pc:sldMk cId="2181599212" sldId="778"/>
        </pc:sldMkLst>
      </pc:sldChg>
      <pc:sldChg chg="del">
        <pc:chgData name="Jonathan Hudson" userId="f8f8b515-48f0-425a-9b2c-7a1cb9f57f80" providerId="ADAL" clId="{C8CA5735-C1BE-4DA1-A095-EB8A266C323F}" dt="2021-05-03T17:29:34.165" v="44" actId="47"/>
        <pc:sldMkLst>
          <pc:docMk/>
          <pc:sldMk cId="384166132" sldId="779"/>
        </pc:sldMkLst>
      </pc:sldChg>
      <pc:sldChg chg="del">
        <pc:chgData name="Jonathan Hudson" userId="f8f8b515-48f0-425a-9b2c-7a1cb9f57f80" providerId="ADAL" clId="{C8CA5735-C1BE-4DA1-A095-EB8A266C323F}" dt="2021-05-03T17:29:34.165" v="44" actId="47"/>
        <pc:sldMkLst>
          <pc:docMk/>
          <pc:sldMk cId="2049204502" sldId="780"/>
        </pc:sldMkLst>
      </pc:sldChg>
      <pc:sldChg chg="del">
        <pc:chgData name="Jonathan Hudson" userId="f8f8b515-48f0-425a-9b2c-7a1cb9f57f80" providerId="ADAL" clId="{C8CA5735-C1BE-4DA1-A095-EB8A266C323F}" dt="2021-05-03T17:29:34.165" v="44" actId="47"/>
        <pc:sldMkLst>
          <pc:docMk/>
          <pc:sldMk cId="1273438895" sldId="781"/>
        </pc:sldMkLst>
      </pc:sldChg>
      <pc:sldChg chg="delSp modSp mod">
        <pc:chgData name="Jonathan Hudson" userId="f8f8b515-48f0-425a-9b2c-7a1cb9f57f80" providerId="ADAL" clId="{C8CA5735-C1BE-4DA1-A095-EB8A266C323F}" dt="2021-05-03T17:38:34.730" v="126" actId="20577"/>
        <pc:sldMkLst>
          <pc:docMk/>
          <pc:sldMk cId="348514796" sldId="790"/>
        </pc:sldMkLst>
        <pc:spChg chg="del">
          <ac:chgData name="Jonathan Hudson" userId="f8f8b515-48f0-425a-9b2c-7a1cb9f57f80" providerId="ADAL" clId="{C8CA5735-C1BE-4DA1-A095-EB8A266C323F}" dt="2021-05-03T17:38:03.208" v="114" actId="478"/>
          <ac:spMkLst>
            <pc:docMk/>
            <pc:sldMk cId="348514796" sldId="790"/>
            <ac:spMk id="5" creationId="{00000000-0000-0000-0000-000000000000}"/>
          </ac:spMkLst>
        </pc:spChg>
        <pc:spChg chg="mod">
          <ac:chgData name="Jonathan Hudson" userId="f8f8b515-48f0-425a-9b2c-7a1cb9f57f80" providerId="ADAL" clId="{C8CA5735-C1BE-4DA1-A095-EB8A266C323F}" dt="2021-05-03T17:38:34.730" v="126" actId="20577"/>
          <ac:spMkLst>
            <pc:docMk/>
            <pc:sldMk cId="348514796" sldId="790"/>
            <ac:spMk id="10" creationId="{00000000-0000-0000-0000-000000000000}"/>
          </ac:spMkLst>
        </pc:spChg>
      </pc:sldChg>
      <pc:sldChg chg="delSp modSp add mod">
        <pc:chgData name="Jonathan Hudson" userId="f8f8b515-48f0-425a-9b2c-7a1cb9f57f80" providerId="ADAL" clId="{C8CA5735-C1BE-4DA1-A095-EB8A266C323F}" dt="2021-05-03T17:37:15.376" v="113" actId="1076"/>
        <pc:sldMkLst>
          <pc:docMk/>
          <pc:sldMk cId="1469931984" sldId="791"/>
        </pc:sldMkLst>
        <pc:spChg chg="mod">
          <ac:chgData name="Jonathan Hudson" userId="f8f8b515-48f0-425a-9b2c-7a1cb9f57f80" providerId="ADAL" clId="{C8CA5735-C1BE-4DA1-A095-EB8A266C323F}" dt="2021-05-03T17:37:09.489" v="112" actId="20577"/>
          <ac:spMkLst>
            <pc:docMk/>
            <pc:sldMk cId="1469931984" sldId="791"/>
            <ac:spMk id="3" creationId="{00000000-0000-0000-0000-000000000000}"/>
          </ac:spMkLst>
        </pc:spChg>
        <pc:spChg chg="del">
          <ac:chgData name="Jonathan Hudson" userId="f8f8b515-48f0-425a-9b2c-7a1cb9f57f80" providerId="ADAL" clId="{C8CA5735-C1BE-4DA1-A095-EB8A266C323F}" dt="2021-05-03T17:36:58.967" v="99" actId="478"/>
          <ac:spMkLst>
            <pc:docMk/>
            <pc:sldMk cId="1469931984" sldId="791"/>
            <ac:spMk id="7" creationId="{00000000-0000-0000-0000-000000000000}"/>
          </ac:spMkLst>
        </pc:spChg>
        <pc:spChg chg="del">
          <ac:chgData name="Jonathan Hudson" userId="f8f8b515-48f0-425a-9b2c-7a1cb9f57f80" providerId="ADAL" clId="{C8CA5735-C1BE-4DA1-A095-EB8A266C323F}" dt="2021-05-03T17:37:00.519" v="100" actId="478"/>
          <ac:spMkLst>
            <pc:docMk/>
            <pc:sldMk cId="1469931984" sldId="791"/>
            <ac:spMk id="8"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9"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0"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1" creationId="{00000000-0000-0000-0000-000000000000}"/>
          </ac:spMkLst>
        </pc:spChg>
        <pc:spChg chg="mod">
          <ac:chgData name="Jonathan Hudson" userId="f8f8b515-48f0-425a-9b2c-7a1cb9f57f80" providerId="ADAL" clId="{C8CA5735-C1BE-4DA1-A095-EB8A266C323F}" dt="2021-05-03T17:37:15.376" v="113" actId="1076"/>
          <ac:spMkLst>
            <pc:docMk/>
            <pc:sldMk cId="1469931984" sldId="791"/>
            <ac:spMk id="12" creationId="{00000000-0000-0000-0000-000000000000}"/>
          </ac:spMkLst>
        </pc:spChg>
        <pc:picChg chg="del">
          <ac:chgData name="Jonathan Hudson" userId="f8f8b515-48f0-425a-9b2c-7a1cb9f57f80" providerId="ADAL" clId="{C8CA5735-C1BE-4DA1-A095-EB8A266C323F}" dt="2021-05-03T17:36:57.208" v="97" actId="478"/>
          <ac:picMkLst>
            <pc:docMk/>
            <pc:sldMk cId="1469931984" sldId="791"/>
            <ac:picMk id="5" creationId="{00000000-0000-0000-0000-000000000000}"/>
          </ac:picMkLst>
        </pc:picChg>
        <pc:picChg chg="del">
          <ac:chgData name="Jonathan Hudson" userId="f8f8b515-48f0-425a-9b2c-7a1cb9f57f80" providerId="ADAL" clId="{C8CA5735-C1BE-4DA1-A095-EB8A266C323F}" dt="2021-05-03T17:36:57.695" v="98" actId="478"/>
          <ac:picMkLst>
            <pc:docMk/>
            <pc:sldMk cId="1469931984" sldId="791"/>
            <ac:picMk id="6" creationId="{00000000-0000-0000-0000-000000000000}"/>
          </ac:picMkLst>
        </pc:picChg>
      </pc:sldChg>
      <pc:sldMasterChg chg="del delSldLayout">
        <pc:chgData name="Jonathan Hudson" userId="f8f8b515-48f0-425a-9b2c-7a1cb9f57f80" providerId="ADAL" clId="{C8CA5735-C1BE-4DA1-A095-EB8A266C323F}" dt="2021-05-03T17:29:34.165" v="44" actId="47"/>
        <pc:sldMasterMkLst>
          <pc:docMk/>
          <pc:sldMasterMk cId="2003137772" sldId="2147483680"/>
        </pc:sldMasterMkLst>
        <pc:sldLayoutChg chg="del">
          <pc:chgData name="Jonathan Hudson" userId="f8f8b515-48f0-425a-9b2c-7a1cb9f57f80" providerId="ADAL" clId="{C8CA5735-C1BE-4DA1-A095-EB8A266C323F}" dt="2021-05-03T17:29:34.165" v="44" actId="47"/>
          <pc:sldLayoutMkLst>
            <pc:docMk/>
            <pc:sldMasterMk cId="2003137772" sldId="2147483680"/>
            <pc:sldLayoutMk cId="2160672435" sldId="214748368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4201967954" sldId="214748368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65313186" sldId="214748368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802997017" sldId="214748368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821385520" sldId="214748368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128224356" sldId="214748368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81488664" sldId="214748368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91373139" sldId="214748368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393630403" sldId="2147483689"/>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54593698" sldId="2147483690"/>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884193936" sldId="2147483691"/>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200028918" sldId="2147483692"/>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676041686" sldId="2147483693"/>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02127606" sldId="2147483694"/>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3262528284" sldId="2147483695"/>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527974545" sldId="2147483696"/>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885747884" sldId="2147483697"/>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1742756359" sldId="2147483698"/>
          </pc:sldLayoutMkLst>
        </pc:sldLayoutChg>
        <pc:sldLayoutChg chg="del">
          <pc:chgData name="Jonathan Hudson" userId="f8f8b515-48f0-425a-9b2c-7a1cb9f57f80" providerId="ADAL" clId="{C8CA5735-C1BE-4DA1-A095-EB8A266C323F}" dt="2021-05-03T17:29:34.165" v="44" actId="47"/>
          <pc:sldLayoutMkLst>
            <pc:docMk/>
            <pc:sldMasterMk cId="2003137772" sldId="2147483680"/>
            <pc:sldLayoutMk cId="2491113748" sldId="2147483699"/>
          </pc:sldLayoutMkLst>
        </pc:sldLayoutChg>
      </pc:sldMasterChg>
    </pc:docChg>
  </pc:docChgLst>
  <pc:docChgLst>
    <pc:chgData name="Jonathan Hudson" userId="f8f8b515-48f0-425a-9b2c-7a1cb9f57f80" providerId="ADAL" clId="{05CA7EFB-E14C-40E0-9FA2-38096C84BC7A}"/>
    <pc:docChg chg="undo custSel addSld delSld modSld addMainMaster delMainMaster">
      <pc:chgData name="Jonathan Hudson" userId="f8f8b515-48f0-425a-9b2c-7a1cb9f57f80" providerId="ADAL" clId="{05CA7EFB-E14C-40E0-9FA2-38096C84BC7A}" dt="2021-04-30T19:28:38.115" v="39" actId="20577"/>
      <pc:docMkLst>
        <pc:docMk/>
      </pc:docMkLst>
      <pc:sldChg chg="modSp add del mod">
        <pc:chgData name="Jonathan Hudson" userId="f8f8b515-48f0-425a-9b2c-7a1cb9f57f80" providerId="ADAL" clId="{05CA7EFB-E14C-40E0-9FA2-38096C84BC7A}" dt="2021-04-30T19:26:47.449" v="15" actId="20577"/>
        <pc:sldMkLst>
          <pc:docMk/>
          <pc:sldMk cId="1814768217" sldId="256"/>
        </pc:sldMkLst>
        <pc:spChg chg="mod">
          <ac:chgData name="Jonathan Hudson" userId="f8f8b515-48f0-425a-9b2c-7a1cb9f57f80" providerId="ADAL" clId="{05CA7EFB-E14C-40E0-9FA2-38096C84BC7A}" dt="2021-04-30T19:26:47.449" v="15" actId="20577"/>
          <ac:spMkLst>
            <pc:docMk/>
            <pc:sldMk cId="1814768217" sldId="256"/>
            <ac:spMk id="2" creationId="{B36EF6ED-5AC5-4E43-8069-ECF11021C7C6}"/>
          </ac:spMkLst>
        </pc:spChg>
      </pc:sldChg>
      <pc:sldChg chg="modSp mod">
        <pc:chgData name="Jonathan Hudson" userId="f8f8b515-48f0-425a-9b2c-7a1cb9f57f80" providerId="ADAL" clId="{05CA7EFB-E14C-40E0-9FA2-38096C84BC7A}" dt="2021-04-30T19:26:57.080" v="33" actId="20577"/>
        <pc:sldMkLst>
          <pc:docMk/>
          <pc:sldMk cId="561393562" sldId="271"/>
        </pc:sldMkLst>
        <pc:spChg chg="mod">
          <ac:chgData name="Jonathan Hudson" userId="f8f8b515-48f0-425a-9b2c-7a1cb9f57f80" providerId="ADAL" clId="{05CA7EFB-E14C-40E0-9FA2-38096C84BC7A}" dt="2021-04-30T19:26:57.080" v="33" actId="20577"/>
          <ac:spMkLst>
            <pc:docMk/>
            <pc:sldMk cId="561393562" sldId="271"/>
            <ac:spMk id="2" creationId="{65A5055B-8968-B34B-9FF4-65C0E741632A}"/>
          </ac:spMkLst>
        </pc:spChg>
      </pc:sldChg>
      <pc:sldChg chg="add del">
        <pc:chgData name="Jonathan Hudson" userId="f8f8b515-48f0-425a-9b2c-7a1cb9f57f80" providerId="ADAL" clId="{05CA7EFB-E14C-40E0-9FA2-38096C84BC7A}" dt="2021-04-30T19:26:32.290" v="2" actId="47"/>
        <pc:sldMkLst>
          <pc:docMk/>
          <pc:sldMk cId="3616695115" sldId="272"/>
        </pc:sldMkLst>
      </pc:sldChg>
      <pc:sldChg chg="add del">
        <pc:chgData name="Jonathan Hudson" userId="f8f8b515-48f0-425a-9b2c-7a1cb9f57f80" providerId="ADAL" clId="{05CA7EFB-E14C-40E0-9FA2-38096C84BC7A}" dt="2021-04-30T19:26:32.290" v="2" actId="47"/>
        <pc:sldMkLst>
          <pc:docMk/>
          <pc:sldMk cId="1998316702" sldId="328"/>
        </pc:sldMkLst>
      </pc:sldChg>
      <pc:sldChg chg="add del">
        <pc:chgData name="Jonathan Hudson" userId="f8f8b515-48f0-425a-9b2c-7a1cb9f57f80" providerId="ADAL" clId="{05CA7EFB-E14C-40E0-9FA2-38096C84BC7A}" dt="2021-04-30T19:26:32.290" v="2" actId="47"/>
        <pc:sldMkLst>
          <pc:docMk/>
          <pc:sldMk cId="2270366068" sldId="330"/>
        </pc:sldMkLst>
      </pc:sldChg>
      <pc:sldChg chg="add del">
        <pc:chgData name="Jonathan Hudson" userId="f8f8b515-48f0-425a-9b2c-7a1cb9f57f80" providerId="ADAL" clId="{05CA7EFB-E14C-40E0-9FA2-38096C84BC7A}" dt="2021-04-30T19:26:32.290" v="2" actId="47"/>
        <pc:sldMkLst>
          <pc:docMk/>
          <pc:sldMk cId="1228236891" sldId="331"/>
        </pc:sldMkLst>
      </pc:sldChg>
      <pc:sldChg chg="add del">
        <pc:chgData name="Jonathan Hudson" userId="f8f8b515-48f0-425a-9b2c-7a1cb9f57f80" providerId="ADAL" clId="{05CA7EFB-E14C-40E0-9FA2-38096C84BC7A}" dt="2021-04-30T19:26:32.290" v="2" actId="47"/>
        <pc:sldMkLst>
          <pc:docMk/>
          <pc:sldMk cId="2424250524" sldId="335"/>
        </pc:sldMkLst>
      </pc:sldChg>
      <pc:sldChg chg="add del">
        <pc:chgData name="Jonathan Hudson" userId="f8f8b515-48f0-425a-9b2c-7a1cb9f57f80" providerId="ADAL" clId="{05CA7EFB-E14C-40E0-9FA2-38096C84BC7A}" dt="2021-04-30T19:26:32.290" v="2" actId="47"/>
        <pc:sldMkLst>
          <pc:docMk/>
          <pc:sldMk cId="2741156592" sldId="336"/>
        </pc:sldMkLst>
      </pc:sldChg>
      <pc:sldChg chg="add del">
        <pc:chgData name="Jonathan Hudson" userId="f8f8b515-48f0-425a-9b2c-7a1cb9f57f80" providerId="ADAL" clId="{05CA7EFB-E14C-40E0-9FA2-38096C84BC7A}" dt="2021-04-30T19:26:32.290" v="2" actId="47"/>
        <pc:sldMkLst>
          <pc:docMk/>
          <pc:sldMk cId="3568981956" sldId="339"/>
        </pc:sldMkLst>
      </pc:sldChg>
      <pc:sldChg chg="add del">
        <pc:chgData name="Jonathan Hudson" userId="f8f8b515-48f0-425a-9b2c-7a1cb9f57f80" providerId="ADAL" clId="{05CA7EFB-E14C-40E0-9FA2-38096C84BC7A}" dt="2021-04-30T19:26:32.290" v="2" actId="47"/>
        <pc:sldMkLst>
          <pc:docMk/>
          <pc:sldMk cId="2079114903" sldId="344"/>
        </pc:sldMkLst>
      </pc:sldChg>
      <pc:sldChg chg="add del">
        <pc:chgData name="Jonathan Hudson" userId="f8f8b515-48f0-425a-9b2c-7a1cb9f57f80" providerId="ADAL" clId="{05CA7EFB-E14C-40E0-9FA2-38096C84BC7A}" dt="2021-04-30T19:26:32.290" v="2" actId="47"/>
        <pc:sldMkLst>
          <pc:docMk/>
          <pc:sldMk cId="1660879738" sldId="352"/>
        </pc:sldMkLst>
      </pc:sldChg>
      <pc:sldChg chg="add del">
        <pc:chgData name="Jonathan Hudson" userId="f8f8b515-48f0-425a-9b2c-7a1cb9f57f80" providerId="ADAL" clId="{05CA7EFB-E14C-40E0-9FA2-38096C84BC7A}" dt="2021-04-30T19:26:32.290" v="2" actId="47"/>
        <pc:sldMkLst>
          <pc:docMk/>
          <pc:sldMk cId="1058791694" sldId="353"/>
        </pc:sldMkLst>
      </pc:sldChg>
      <pc:sldChg chg="add del">
        <pc:chgData name="Jonathan Hudson" userId="f8f8b515-48f0-425a-9b2c-7a1cb9f57f80" providerId="ADAL" clId="{05CA7EFB-E14C-40E0-9FA2-38096C84BC7A}" dt="2021-04-30T19:26:32.290" v="2" actId="47"/>
        <pc:sldMkLst>
          <pc:docMk/>
          <pc:sldMk cId="1333052413" sldId="357"/>
        </pc:sldMkLst>
      </pc:sldChg>
      <pc:sldChg chg="add del">
        <pc:chgData name="Jonathan Hudson" userId="f8f8b515-48f0-425a-9b2c-7a1cb9f57f80" providerId="ADAL" clId="{05CA7EFB-E14C-40E0-9FA2-38096C84BC7A}" dt="2021-04-30T19:26:32.290" v="2" actId="47"/>
        <pc:sldMkLst>
          <pc:docMk/>
          <pc:sldMk cId="587898485" sldId="361"/>
        </pc:sldMkLst>
      </pc:sldChg>
      <pc:sldChg chg="add del">
        <pc:chgData name="Jonathan Hudson" userId="f8f8b515-48f0-425a-9b2c-7a1cb9f57f80" providerId="ADAL" clId="{05CA7EFB-E14C-40E0-9FA2-38096C84BC7A}" dt="2021-04-30T19:26:32.290" v="2" actId="47"/>
        <pc:sldMkLst>
          <pc:docMk/>
          <pc:sldMk cId="2107243720" sldId="367"/>
        </pc:sldMkLst>
      </pc:sldChg>
      <pc:sldChg chg="add del">
        <pc:chgData name="Jonathan Hudson" userId="f8f8b515-48f0-425a-9b2c-7a1cb9f57f80" providerId="ADAL" clId="{05CA7EFB-E14C-40E0-9FA2-38096C84BC7A}" dt="2021-04-30T19:26:32.290" v="2" actId="47"/>
        <pc:sldMkLst>
          <pc:docMk/>
          <pc:sldMk cId="3074353211" sldId="369"/>
        </pc:sldMkLst>
      </pc:sldChg>
      <pc:sldChg chg="add del">
        <pc:chgData name="Jonathan Hudson" userId="f8f8b515-48f0-425a-9b2c-7a1cb9f57f80" providerId="ADAL" clId="{05CA7EFB-E14C-40E0-9FA2-38096C84BC7A}" dt="2021-04-30T19:26:32.290" v="2" actId="47"/>
        <pc:sldMkLst>
          <pc:docMk/>
          <pc:sldMk cId="2133898319" sldId="371"/>
        </pc:sldMkLst>
      </pc:sldChg>
      <pc:sldChg chg="add del">
        <pc:chgData name="Jonathan Hudson" userId="f8f8b515-48f0-425a-9b2c-7a1cb9f57f80" providerId="ADAL" clId="{05CA7EFB-E14C-40E0-9FA2-38096C84BC7A}" dt="2021-04-30T19:26:32.290" v="2" actId="47"/>
        <pc:sldMkLst>
          <pc:docMk/>
          <pc:sldMk cId="1122526868" sldId="373"/>
        </pc:sldMkLst>
      </pc:sldChg>
      <pc:sldChg chg="add del">
        <pc:chgData name="Jonathan Hudson" userId="f8f8b515-48f0-425a-9b2c-7a1cb9f57f80" providerId="ADAL" clId="{05CA7EFB-E14C-40E0-9FA2-38096C84BC7A}" dt="2021-04-30T19:26:32.290" v="2" actId="47"/>
        <pc:sldMkLst>
          <pc:docMk/>
          <pc:sldMk cId="3985371642" sldId="379"/>
        </pc:sldMkLst>
      </pc:sldChg>
      <pc:sldChg chg="add del">
        <pc:chgData name="Jonathan Hudson" userId="f8f8b515-48f0-425a-9b2c-7a1cb9f57f80" providerId="ADAL" clId="{05CA7EFB-E14C-40E0-9FA2-38096C84BC7A}" dt="2021-04-30T19:26:32.290" v="2" actId="47"/>
        <pc:sldMkLst>
          <pc:docMk/>
          <pc:sldMk cId="3580924608" sldId="382"/>
        </pc:sldMkLst>
      </pc:sldChg>
      <pc:sldChg chg="add del">
        <pc:chgData name="Jonathan Hudson" userId="f8f8b515-48f0-425a-9b2c-7a1cb9f57f80" providerId="ADAL" clId="{05CA7EFB-E14C-40E0-9FA2-38096C84BC7A}" dt="2021-04-30T19:26:32.290" v="2" actId="47"/>
        <pc:sldMkLst>
          <pc:docMk/>
          <pc:sldMk cId="3915666408" sldId="386"/>
        </pc:sldMkLst>
      </pc:sldChg>
      <pc:sldChg chg="add del">
        <pc:chgData name="Jonathan Hudson" userId="f8f8b515-48f0-425a-9b2c-7a1cb9f57f80" providerId="ADAL" clId="{05CA7EFB-E14C-40E0-9FA2-38096C84BC7A}" dt="2021-04-30T19:26:32.290" v="2" actId="47"/>
        <pc:sldMkLst>
          <pc:docMk/>
          <pc:sldMk cId="2497914347" sldId="388"/>
        </pc:sldMkLst>
      </pc:sldChg>
      <pc:sldChg chg="add del">
        <pc:chgData name="Jonathan Hudson" userId="f8f8b515-48f0-425a-9b2c-7a1cb9f57f80" providerId="ADAL" clId="{05CA7EFB-E14C-40E0-9FA2-38096C84BC7A}" dt="2021-04-30T19:26:32.290" v="2" actId="47"/>
        <pc:sldMkLst>
          <pc:docMk/>
          <pc:sldMk cId="1876478889" sldId="398"/>
        </pc:sldMkLst>
      </pc:sldChg>
      <pc:sldChg chg="add del">
        <pc:chgData name="Jonathan Hudson" userId="f8f8b515-48f0-425a-9b2c-7a1cb9f57f80" providerId="ADAL" clId="{05CA7EFB-E14C-40E0-9FA2-38096C84BC7A}" dt="2021-04-30T19:26:32.290" v="2" actId="47"/>
        <pc:sldMkLst>
          <pc:docMk/>
          <pc:sldMk cId="1212452712" sldId="413"/>
        </pc:sldMkLst>
      </pc:sldChg>
      <pc:sldChg chg="add del">
        <pc:chgData name="Jonathan Hudson" userId="f8f8b515-48f0-425a-9b2c-7a1cb9f57f80" providerId="ADAL" clId="{05CA7EFB-E14C-40E0-9FA2-38096C84BC7A}" dt="2021-04-30T19:26:32.290" v="2" actId="47"/>
        <pc:sldMkLst>
          <pc:docMk/>
          <pc:sldMk cId="2524417828" sldId="417"/>
        </pc:sldMkLst>
      </pc:sldChg>
      <pc:sldChg chg="add del">
        <pc:chgData name="Jonathan Hudson" userId="f8f8b515-48f0-425a-9b2c-7a1cb9f57f80" providerId="ADAL" clId="{05CA7EFB-E14C-40E0-9FA2-38096C84BC7A}" dt="2021-04-30T19:26:32.290" v="2" actId="47"/>
        <pc:sldMkLst>
          <pc:docMk/>
          <pc:sldMk cId="1196598515" sldId="418"/>
        </pc:sldMkLst>
      </pc:sldChg>
      <pc:sldChg chg="add del">
        <pc:chgData name="Jonathan Hudson" userId="f8f8b515-48f0-425a-9b2c-7a1cb9f57f80" providerId="ADAL" clId="{05CA7EFB-E14C-40E0-9FA2-38096C84BC7A}" dt="2021-04-30T19:26:32.290" v="2" actId="47"/>
        <pc:sldMkLst>
          <pc:docMk/>
          <pc:sldMk cId="372596718" sldId="419"/>
        </pc:sldMkLst>
      </pc:sldChg>
      <pc:sldChg chg="modSp mod">
        <pc:chgData name="Jonathan Hudson" userId="f8f8b515-48f0-425a-9b2c-7a1cb9f57f80" providerId="ADAL" clId="{05CA7EFB-E14C-40E0-9FA2-38096C84BC7A}" dt="2021-04-30T19:28:23.701" v="35" actId="207"/>
        <pc:sldMkLst>
          <pc:docMk/>
          <pc:sldMk cId="3623541074" sldId="423"/>
        </pc:sldMkLst>
        <pc:spChg chg="mod">
          <ac:chgData name="Jonathan Hudson" userId="f8f8b515-48f0-425a-9b2c-7a1cb9f57f80" providerId="ADAL" clId="{05CA7EFB-E14C-40E0-9FA2-38096C84BC7A}" dt="2021-04-30T19:28:23.701" v="35" actId="207"/>
          <ac:spMkLst>
            <pc:docMk/>
            <pc:sldMk cId="3623541074" sldId="423"/>
            <ac:spMk id="3" creationId="{A93DDC83-161C-4B9E-87FC-973EC0628775}"/>
          </ac:spMkLst>
        </pc:spChg>
      </pc:sldChg>
      <pc:sldChg chg="modSp mod">
        <pc:chgData name="Jonathan Hudson" userId="f8f8b515-48f0-425a-9b2c-7a1cb9f57f80" providerId="ADAL" clId="{05CA7EFB-E14C-40E0-9FA2-38096C84BC7A}" dt="2021-04-30T19:28:29.902" v="36" actId="207"/>
        <pc:sldMkLst>
          <pc:docMk/>
          <pc:sldMk cId="3202863844" sldId="424"/>
        </pc:sldMkLst>
        <pc:spChg chg="mod">
          <ac:chgData name="Jonathan Hudson" userId="f8f8b515-48f0-425a-9b2c-7a1cb9f57f80" providerId="ADAL" clId="{05CA7EFB-E14C-40E0-9FA2-38096C84BC7A}" dt="2021-04-30T19:28:29.902" v="36" actId="207"/>
          <ac:spMkLst>
            <pc:docMk/>
            <pc:sldMk cId="3202863844" sldId="424"/>
            <ac:spMk id="3" creationId="{A93DDC83-161C-4B9E-87FC-973EC0628775}"/>
          </ac:spMkLst>
        </pc:spChg>
      </pc:sldChg>
      <pc:sldChg chg="modSp mod">
        <pc:chgData name="Jonathan Hudson" userId="f8f8b515-48f0-425a-9b2c-7a1cb9f57f80" providerId="ADAL" clId="{05CA7EFB-E14C-40E0-9FA2-38096C84BC7A}" dt="2021-04-30T19:28:16.104" v="34" actId="207"/>
        <pc:sldMkLst>
          <pc:docMk/>
          <pc:sldMk cId="1983523811" sldId="425"/>
        </pc:sldMkLst>
        <pc:spChg chg="mod">
          <ac:chgData name="Jonathan Hudson" userId="f8f8b515-48f0-425a-9b2c-7a1cb9f57f80" providerId="ADAL" clId="{05CA7EFB-E14C-40E0-9FA2-38096C84BC7A}" dt="2021-04-30T19:28:16.104" v="34" actId="207"/>
          <ac:spMkLst>
            <pc:docMk/>
            <pc:sldMk cId="1983523811" sldId="425"/>
            <ac:spMk id="3" creationId="{A93DDC83-161C-4B9E-87FC-973EC0628775}"/>
          </ac:spMkLst>
        </pc:spChg>
      </pc:sldChg>
      <pc:sldChg chg="modSp mod">
        <pc:chgData name="Jonathan Hudson" userId="f8f8b515-48f0-425a-9b2c-7a1cb9f57f80" providerId="ADAL" clId="{05CA7EFB-E14C-40E0-9FA2-38096C84BC7A}" dt="2021-04-30T19:28:38.115" v="39" actId="20577"/>
        <pc:sldMkLst>
          <pc:docMk/>
          <pc:sldMk cId="1250774609" sldId="426"/>
        </pc:sldMkLst>
        <pc:spChg chg="mod">
          <ac:chgData name="Jonathan Hudson" userId="f8f8b515-48f0-425a-9b2c-7a1cb9f57f80" providerId="ADAL" clId="{05CA7EFB-E14C-40E0-9FA2-38096C84BC7A}" dt="2021-04-30T19:28:38.115" v="39" actId="20577"/>
          <ac:spMkLst>
            <pc:docMk/>
            <pc:sldMk cId="1250774609" sldId="426"/>
            <ac:spMk id="3" creationId="{A93DDC83-161C-4B9E-87FC-973EC0628775}"/>
          </ac:spMkLst>
        </pc:spChg>
      </pc:sldChg>
      <pc:sldChg chg="add del">
        <pc:chgData name="Jonathan Hudson" userId="f8f8b515-48f0-425a-9b2c-7a1cb9f57f80" providerId="ADAL" clId="{05CA7EFB-E14C-40E0-9FA2-38096C84BC7A}" dt="2021-04-30T19:26:32.290" v="2" actId="47"/>
        <pc:sldMkLst>
          <pc:docMk/>
          <pc:sldMk cId="1272679665" sldId="766"/>
        </pc:sldMkLst>
      </pc:sldChg>
      <pc:sldChg chg="add del">
        <pc:chgData name="Jonathan Hudson" userId="f8f8b515-48f0-425a-9b2c-7a1cb9f57f80" providerId="ADAL" clId="{05CA7EFB-E14C-40E0-9FA2-38096C84BC7A}" dt="2021-04-30T19:26:32.290" v="2" actId="47"/>
        <pc:sldMkLst>
          <pc:docMk/>
          <pc:sldMk cId="2946149953" sldId="768"/>
        </pc:sldMkLst>
      </pc:sldChg>
      <pc:sldChg chg="add del">
        <pc:chgData name="Jonathan Hudson" userId="f8f8b515-48f0-425a-9b2c-7a1cb9f57f80" providerId="ADAL" clId="{05CA7EFB-E14C-40E0-9FA2-38096C84BC7A}" dt="2021-04-30T19:26:32.290" v="2" actId="47"/>
        <pc:sldMkLst>
          <pc:docMk/>
          <pc:sldMk cId="2458825134" sldId="774"/>
        </pc:sldMkLst>
      </pc:sldChg>
      <pc:sldChg chg="add del">
        <pc:chgData name="Jonathan Hudson" userId="f8f8b515-48f0-425a-9b2c-7a1cb9f57f80" providerId="ADAL" clId="{05CA7EFB-E14C-40E0-9FA2-38096C84BC7A}" dt="2021-04-30T19:26:32.290" v="2" actId="47"/>
        <pc:sldMkLst>
          <pc:docMk/>
          <pc:sldMk cId="714789101" sldId="776"/>
        </pc:sldMkLst>
      </pc:sldChg>
      <pc:sldChg chg="add del">
        <pc:chgData name="Jonathan Hudson" userId="f8f8b515-48f0-425a-9b2c-7a1cb9f57f80" providerId="ADAL" clId="{05CA7EFB-E14C-40E0-9FA2-38096C84BC7A}" dt="2021-04-30T19:26:32.290" v="2" actId="47"/>
        <pc:sldMkLst>
          <pc:docMk/>
          <pc:sldMk cId="3268084756" sldId="778"/>
        </pc:sldMkLst>
      </pc:sldChg>
      <pc:sldChg chg="add del">
        <pc:chgData name="Jonathan Hudson" userId="f8f8b515-48f0-425a-9b2c-7a1cb9f57f80" providerId="ADAL" clId="{05CA7EFB-E14C-40E0-9FA2-38096C84BC7A}" dt="2021-04-30T19:26:32.290" v="2" actId="47"/>
        <pc:sldMkLst>
          <pc:docMk/>
          <pc:sldMk cId="2167020928" sldId="780"/>
        </pc:sldMkLst>
      </pc:sldChg>
      <pc:sldChg chg="add del">
        <pc:chgData name="Jonathan Hudson" userId="f8f8b515-48f0-425a-9b2c-7a1cb9f57f80" providerId="ADAL" clId="{05CA7EFB-E14C-40E0-9FA2-38096C84BC7A}" dt="2021-04-30T19:26:32.290" v="2" actId="47"/>
        <pc:sldMkLst>
          <pc:docMk/>
          <pc:sldMk cId="2312117985" sldId="781"/>
        </pc:sldMkLst>
      </pc:sldChg>
      <pc:sldChg chg="add del">
        <pc:chgData name="Jonathan Hudson" userId="f8f8b515-48f0-425a-9b2c-7a1cb9f57f80" providerId="ADAL" clId="{05CA7EFB-E14C-40E0-9FA2-38096C84BC7A}" dt="2021-04-30T19:26:32.290" v="2" actId="47"/>
        <pc:sldMkLst>
          <pc:docMk/>
          <pc:sldMk cId="34213463" sldId="782"/>
        </pc:sldMkLst>
      </pc:sldChg>
      <pc:sldChg chg="add del">
        <pc:chgData name="Jonathan Hudson" userId="f8f8b515-48f0-425a-9b2c-7a1cb9f57f80" providerId="ADAL" clId="{05CA7EFB-E14C-40E0-9FA2-38096C84BC7A}" dt="2021-04-30T19:26:32.290" v="2" actId="47"/>
        <pc:sldMkLst>
          <pc:docMk/>
          <pc:sldMk cId="2417584665" sldId="783"/>
        </pc:sldMkLst>
      </pc:sldChg>
      <pc:sldChg chg="add del">
        <pc:chgData name="Jonathan Hudson" userId="f8f8b515-48f0-425a-9b2c-7a1cb9f57f80" providerId="ADAL" clId="{05CA7EFB-E14C-40E0-9FA2-38096C84BC7A}" dt="2021-04-30T19:26:32.290" v="2" actId="47"/>
        <pc:sldMkLst>
          <pc:docMk/>
          <pc:sldMk cId="3860984385" sldId="784"/>
        </pc:sldMkLst>
      </pc:sldChg>
      <pc:sldChg chg="add del">
        <pc:chgData name="Jonathan Hudson" userId="f8f8b515-48f0-425a-9b2c-7a1cb9f57f80" providerId="ADAL" clId="{05CA7EFB-E14C-40E0-9FA2-38096C84BC7A}" dt="2021-04-30T19:26:32.290" v="2" actId="47"/>
        <pc:sldMkLst>
          <pc:docMk/>
          <pc:sldMk cId="2282721686" sldId="785"/>
        </pc:sldMkLst>
      </pc:sldChg>
      <pc:sldChg chg="add del">
        <pc:chgData name="Jonathan Hudson" userId="f8f8b515-48f0-425a-9b2c-7a1cb9f57f80" providerId="ADAL" clId="{05CA7EFB-E14C-40E0-9FA2-38096C84BC7A}" dt="2021-04-30T19:26:32.290" v="2" actId="47"/>
        <pc:sldMkLst>
          <pc:docMk/>
          <pc:sldMk cId="1764122778" sldId="786"/>
        </pc:sldMkLst>
      </pc:sldChg>
      <pc:sldChg chg="add del">
        <pc:chgData name="Jonathan Hudson" userId="f8f8b515-48f0-425a-9b2c-7a1cb9f57f80" providerId="ADAL" clId="{05CA7EFB-E14C-40E0-9FA2-38096C84BC7A}" dt="2021-04-30T19:26:32.290" v="2" actId="47"/>
        <pc:sldMkLst>
          <pc:docMk/>
          <pc:sldMk cId="852974986" sldId="787"/>
        </pc:sldMkLst>
      </pc:sldChg>
      <pc:sldChg chg="add del">
        <pc:chgData name="Jonathan Hudson" userId="f8f8b515-48f0-425a-9b2c-7a1cb9f57f80" providerId="ADAL" clId="{05CA7EFB-E14C-40E0-9FA2-38096C84BC7A}" dt="2021-04-30T19:26:32.290" v="2" actId="47"/>
        <pc:sldMkLst>
          <pc:docMk/>
          <pc:sldMk cId="3590683248" sldId="788"/>
        </pc:sldMkLst>
      </pc:sldChg>
      <pc:sldChg chg="add del">
        <pc:chgData name="Jonathan Hudson" userId="f8f8b515-48f0-425a-9b2c-7a1cb9f57f80" providerId="ADAL" clId="{05CA7EFB-E14C-40E0-9FA2-38096C84BC7A}" dt="2021-04-30T19:26:32.290" v="2" actId="47"/>
        <pc:sldMkLst>
          <pc:docMk/>
          <pc:sldMk cId="1951439331" sldId="789"/>
        </pc:sldMkLst>
      </pc:sldChg>
      <pc:sldChg chg="add del">
        <pc:chgData name="Jonathan Hudson" userId="f8f8b515-48f0-425a-9b2c-7a1cb9f57f80" providerId="ADAL" clId="{05CA7EFB-E14C-40E0-9FA2-38096C84BC7A}" dt="2021-04-30T19:26:32.290" v="2" actId="47"/>
        <pc:sldMkLst>
          <pc:docMk/>
          <pc:sldMk cId="343929975" sldId="790"/>
        </pc:sldMkLst>
      </pc:sldChg>
      <pc:sldChg chg="add del">
        <pc:chgData name="Jonathan Hudson" userId="f8f8b515-48f0-425a-9b2c-7a1cb9f57f80" providerId="ADAL" clId="{05CA7EFB-E14C-40E0-9FA2-38096C84BC7A}" dt="2021-04-30T19:26:32.290" v="2" actId="47"/>
        <pc:sldMkLst>
          <pc:docMk/>
          <pc:sldMk cId="925390167" sldId="791"/>
        </pc:sldMkLst>
      </pc:sldChg>
      <pc:sldChg chg="add del">
        <pc:chgData name="Jonathan Hudson" userId="f8f8b515-48f0-425a-9b2c-7a1cb9f57f80" providerId="ADAL" clId="{05CA7EFB-E14C-40E0-9FA2-38096C84BC7A}" dt="2021-04-30T19:26:32.290" v="2" actId="47"/>
        <pc:sldMkLst>
          <pc:docMk/>
          <pc:sldMk cId="100167539" sldId="792"/>
        </pc:sldMkLst>
      </pc:sldChg>
      <pc:sldChg chg="add del">
        <pc:chgData name="Jonathan Hudson" userId="f8f8b515-48f0-425a-9b2c-7a1cb9f57f80" providerId="ADAL" clId="{05CA7EFB-E14C-40E0-9FA2-38096C84BC7A}" dt="2021-04-30T19:26:32.290" v="2" actId="47"/>
        <pc:sldMkLst>
          <pc:docMk/>
          <pc:sldMk cId="1247140384" sldId="793"/>
        </pc:sldMkLst>
      </pc:sldChg>
      <pc:sldChg chg="add del">
        <pc:chgData name="Jonathan Hudson" userId="f8f8b515-48f0-425a-9b2c-7a1cb9f57f80" providerId="ADAL" clId="{05CA7EFB-E14C-40E0-9FA2-38096C84BC7A}" dt="2021-04-30T19:26:32.290" v="2" actId="47"/>
        <pc:sldMkLst>
          <pc:docMk/>
          <pc:sldMk cId="435645805" sldId="794"/>
        </pc:sldMkLst>
      </pc:sldChg>
      <pc:sldChg chg="add del">
        <pc:chgData name="Jonathan Hudson" userId="f8f8b515-48f0-425a-9b2c-7a1cb9f57f80" providerId="ADAL" clId="{05CA7EFB-E14C-40E0-9FA2-38096C84BC7A}" dt="2021-04-30T19:26:32.290" v="2" actId="47"/>
        <pc:sldMkLst>
          <pc:docMk/>
          <pc:sldMk cId="1049868391" sldId="795"/>
        </pc:sldMkLst>
      </pc:sldChg>
      <pc:sldChg chg="add del">
        <pc:chgData name="Jonathan Hudson" userId="f8f8b515-48f0-425a-9b2c-7a1cb9f57f80" providerId="ADAL" clId="{05CA7EFB-E14C-40E0-9FA2-38096C84BC7A}" dt="2021-04-30T19:26:32.290" v="2" actId="47"/>
        <pc:sldMkLst>
          <pc:docMk/>
          <pc:sldMk cId="3596164639" sldId="796"/>
        </pc:sldMkLst>
      </pc:sldChg>
      <pc:sldChg chg="add del">
        <pc:chgData name="Jonathan Hudson" userId="f8f8b515-48f0-425a-9b2c-7a1cb9f57f80" providerId="ADAL" clId="{05CA7EFB-E14C-40E0-9FA2-38096C84BC7A}" dt="2021-04-30T19:26:32.290" v="2" actId="47"/>
        <pc:sldMkLst>
          <pc:docMk/>
          <pc:sldMk cId="3632654006" sldId="797"/>
        </pc:sldMkLst>
      </pc:sldChg>
      <pc:sldChg chg="add del">
        <pc:chgData name="Jonathan Hudson" userId="f8f8b515-48f0-425a-9b2c-7a1cb9f57f80" providerId="ADAL" clId="{05CA7EFB-E14C-40E0-9FA2-38096C84BC7A}" dt="2021-04-30T19:26:32.290" v="2" actId="47"/>
        <pc:sldMkLst>
          <pc:docMk/>
          <pc:sldMk cId="2182404487" sldId="798"/>
        </pc:sldMkLst>
      </pc:sldChg>
      <pc:sldChg chg="add del">
        <pc:chgData name="Jonathan Hudson" userId="f8f8b515-48f0-425a-9b2c-7a1cb9f57f80" providerId="ADAL" clId="{05CA7EFB-E14C-40E0-9FA2-38096C84BC7A}" dt="2021-04-30T19:26:32.290" v="2" actId="47"/>
        <pc:sldMkLst>
          <pc:docMk/>
          <pc:sldMk cId="2554990230" sldId="799"/>
        </pc:sldMkLst>
      </pc:sldChg>
      <pc:sldMasterChg chg="add del addSldLayout delSldLayout">
        <pc:chgData name="Jonathan Hudson" userId="f8f8b515-48f0-425a-9b2c-7a1cb9f57f80" providerId="ADAL" clId="{05CA7EFB-E14C-40E0-9FA2-38096C84BC7A}" dt="2021-04-30T19:26:32.290" v="2" actId="47"/>
        <pc:sldMasterMkLst>
          <pc:docMk/>
          <pc:sldMasterMk cId="686090666" sldId="2147483680"/>
        </pc:sldMasterMkLst>
        <pc:sldLayoutChg chg="add del">
          <pc:chgData name="Jonathan Hudson" userId="f8f8b515-48f0-425a-9b2c-7a1cb9f57f80" providerId="ADAL" clId="{05CA7EFB-E14C-40E0-9FA2-38096C84BC7A}" dt="2021-04-30T19:26:32.290" v="2" actId="47"/>
          <pc:sldLayoutMkLst>
            <pc:docMk/>
            <pc:sldMasterMk cId="686090666" sldId="2147483680"/>
            <pc:sldLayoutMk cId="1057912993" sldId="214748368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402858492" sldId="214748368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13211877" sldId="214748368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03419190" sldId="214748368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164390771" sldId="214748368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697194482" sldId="214748368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856916488" sldId="214748368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027444522" sldId="214748368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14861176" sldId="2147483689"/>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590267502" sldId="2147483690"/>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85271159" sldId="2147483691"/>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747188708" sldId="2147483692"/>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319500670" sldId="2147483693"/>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1204599547" sldId="2147483694"/>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014728835" sldId="2147483695"/>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360093674" sldId="2147483696"/>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54979466" sldId="2147483697"/>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3019839994" sldId="2147483698"/>
          </pc:sldLayoutMkLst>
        </pc:sldLayoutChg>
        <pc:sldLayoutChg chg="add del">
          <pc:chgData name="Jonathan Hudson" userId="f8f8b515-48f0-425a-9b2c-7a1cb9f57f80" providerId="ADAL" clId="{05CA7EFB-E14C-40E0-9FA2-38096C84BC7A}" dt="2021-04-30T19:26:32.290" v="2" actId="47"/>
          <pc:sldLayoutMkLst>
            <pc:docMk/>
            <pc:sldMasterMk cId="686090666" sldId="2147483680"/>
            <pc:sldLayoutMk cId="2805793028" sldId="2147483699"/>
          </pc:sldLayoutMkLst>
        </pc:sldLayoutChg>
      </pc:sldMasterChg>
    </pc:docChg>
  </pc:docChgLst>
  <pc:docChgLst>
    <pc:chgData name="Jonathan Hudson" userId="f8f8b515-48f0-425a-9b2c-7a1cb9f57f80" providerId="ADAL" clId="{A7C7F3C6-8D1A-4E3D-B9C1-BEEB654C0CB0}"/>
    <pc:docChg chg="delSld modSld delMainMaster">
      <pc:chgData name="Jonathan Hudson" userId="f8f8b515-48f0-425a-9b2c-7a1cb9f57f80" providerId="ADAL" clId="{A7C7F3C6-8D1A-4E3D-B9C1-BEEB654C0CB0}" dt="2021-05-03T18:38:48.309" v="33" actId="20577"/>
      <pc:docMkLst>
        <pc:docMk/>
      </pc:docMkLst>
      <pc:sldChg chg="modSp mod">
        <pc:chgData name="Jonathan Hudson" userId="f8f8b515-48f0-425a-9b2c-7a1cb9f57f80" providerId="ADAL" clId="{A7C7F3C6-8D1A-4E3D-B9C1-BEEB654C0CB0}" dt="2021-05-03T18:38:41.805" v="24" actId="20577"/>
        <pc:sldMkLst>
          <pc:docMk/>
          <pc:sldMk cId="1814768217" sldId="256"/>
        </pc:sldMkLst>
        <pc:spChg chg="mod">
          <ac:chgData name="Jonathan Hudson" userId="f8f8b515-48f0-425a-9b2c-7a1cb9f57f80" providerId="ADAL" clId="{A7C7F3C6-8D1A-4E3D-B9C1-BEEB654C0CB0}" dt="2021-05-03T18:38:41.805" v="24" actId="20577"/>
          <ac:spMkLst>
            <pc:docMk/>
            <pc:sldMk cId="1814768217" sldId="256"/>
            <ac:spMk id="2" creationId="{B36EF6ED-5AC5-4E43-8069-ECF11021C7C6}"/>
          </ac:spMkLst>
        </pc:spChg>
      </pc:sldChg>
      <pc:sldChg chg="modSp mod">
        <pc:chgData name="Jonathan Hudson" userId="f8f8b515-48f0-425a-9b2c-7a1cb9f57f80" providerId="ADAL" clId="{A7C7F3C6-8D1A-4E3D-B9C1-BEEB654C0CB0}" dt="2021-05-03T18:38:48.309" v="33" actId="20577"/>
        <pc:sldMkLst>
          <pc:docMk/>
          <pc:sldMk cId="561393562" sldId="271"/>
        </pc:sldMkLst>
        <pc:spChg chg="mod">
          <ac:chgData name="Jonathan Hudson" userId="f8f8b515-48f0-425a-9b2c-7a1cb9f57f80" providerId="ADAL" clId="{A7C7F3C6-8D1A-4E3D-B9C1-BEEB654C0CB0}" dt="2021-05-03T18:38:48.309" v="33" actId="20577"/>
          <ac:spMkLst>
            <pc:docMk/>
            <pc:sldMk cId="561393562" sldId="271"/>
            <ac:spMk id="2" creationId="{65A5055B-8968-B34B-9FF4-65C0E741632A}"/>
          </ac:spMkLst>
        </pc:spChg>
      </pc:sldChg>
      <pc:sldChg chg="del">
        <pc:chgData name="Jonathan Hudson" userId="f8f8b515-48f0-425a-9b2c-7a1cb9f57f80" providerId="ADAL" clId="{A7C7F3C6-8D1A-4E3D-B9C1-BEEB654C0CB0}" dt="2021-05-03T18:38:44.787" v="25" actId="47"/>
        <pc:sldMkLst>
          <pc:docMk/>
          <pc:sldMk cId="2756633140" sldId="375"/>
        </pc:sldMkLst>
      </pc:sldChg>
      <pc:sldChg chg="del">
        <pc:chgData name="Jonathan Hudson" userId="f8f8b515-48f0-425a-9b2c-7a1cb9f57f80" providerId="ADAL" clId="{A7C7F3C6-8D1A-4E3D-B9C1-BEEB654C0CB0}" dt="2021-05-03T18:38:44.787" v="25" actId="47"/>
        <pc:sldMkLst>
          <pc:docMk/>
          <pc:sldMk cId="3790155914" sldId="389"/>
        </pc:sldMkLst>
      </pc:sldChg>
      <pc:sldChg chg="del">
        <pc:chgData name="Jonathan Hudson" userId="f8f8b515-48f0-425a-9b2c-7a1cb9f57f80" providerId="ADAL" clId="{A7C7F3C6-8D1A-4E3D-B9C1-BEEB654C0CB0}" dt="2021-05-03T18:38:44.787" v="25" actId="47"/>
        <pc:sldMkLst>
          <pc:docMk/>
          <pc:sldMk cId="1013206323" sldId="390"/>
        </pc:sldMkLst>
      </pc:sldChg>
      <pc:sldChg chg="del">
        <pc:chgData name="Jonathan Hudson" userId="f8f8b515-48f0-425a-9b2c-7a1cb9f57f80" providerId="ADAL" clId="{A7C7F3C6-8D1A-4E3D-B9C1-BEEB654C0CB0}" dt="2021-05-03T18:38:44.787" v="25" actId="47"/>
        <pc:sldMkLst>
          <pc:docMk/>
          <pc:sldMk cId="3041580563" sldId="391"/>
        </pc:sldMkLst>
      </pc:sldChg>
      <pc:sldChg chg="del">
        <pc:chgData name="Jonathan Hudson" userId="f8f8b515-48f0-425a-9b2c-7a1cb9f57f80" providerId="ADAL" clId="{A7C7F3C6-8D1A-4E3D-B9C1-BEEB654C0CB0}" dt="2021-05-03T18:38:44.787" v="25" actId="47"/>
        <pc:sldMkLst>
          <pc:docMk/>
          <pc:sldMk cId="2018716962" sldId="396"/>
        </pc:sldMkLst>
      </pc:sldChg>
      <pc:sldChg chg="del">
        <pc:chgData name="Jonathan Hudson" userId="f8f8b515-48f0-425a-9b2c-7a1cb9f57f80" providerId="ADAL" clId="{A7C7F3C6-8D1A-4E3D-B9C1-BEEB654C0CB0}" dt="2021-05-03T18:38:44.787" v="25" actId="47"/>
        <pc:sldMkLst>
          <pc:docMk/>
          <pc:sldMk cId="2756678115" sldId="399"/>
        </pc:sldMkLst>
      </pc:sldChg>
      <pc:sldChg chg="del">
        <pc:chgData name="Jonathan Hudson" userId="f8f8b515-48f0-425a-9b2c-7a1cb9f57f80" providerId="ADAL" clId="{A7C7F3C6-8D1A-4E3D-B9C1-BEEB654C0CB0}" dt="2021-05-03T18:38:44.787" v="25" actId="47"/>
        <pc:sldMkLst>
          <pc:docMk/>
          <pc:sldMk cId="3787356580" sldId="401"/>
        </pc:sldMkLst>
      </pc:sldChg>
      <pc:sldChg chg="del">
        <pc:chgData name="Jonathan Hudson" userId="f8f8b515-48f0-425a-9b2c-7a1cb9f57f80" providerId="ADAL" clId="{A7C7F3C6-8D1A-4E3D-B9C1-BEEB654C0CB0}" dt="2021-05-03T18:38:44.787" v="25" actId="47"/>
        <pc:sldMkLst>
          <pc:docMk/>
          <pc:sldMk cId="3717159676" sldId="430"/>
        </pc:sldMkLst>
      </pc:sldChg>
      <pc:sldChg chg="del">
        <pc:chgData name="Jonathan Hudson" userId="f8f8b515-48f0-425a-9b2c-7a1cb9f57f80" providerId="ADAL" clId="{A7C7F3C6-8D1A-4E3D-B9C1-BEEB654C0CB0}" dt="2021-05-03T18:38:44.787" v="25" actId="47"/>
        <pc:sldMkLst>
          <pc:docMk/>
          <pc:sldMk cId="2055177002" sldId="431"/>
        </pc:sldMkLst>
      </pc:sldChg>
      <pc:sldChg chg="del">
        <pc:chgData name="Jonathan Hudson" userId="f8f8b515-48f0-425a-9b2c-7a1cb9f57f80" providerId="ADAL" clId="{A7C7F3C6-8D1A-4E3D-B9C1-BEEB654C0CB0}" dt="2021-05-03T18:38:44.787" v="25" actId="47"/>
        <pc:sldMkLst>
          <pc:docMk/>
          <pc:sldMk cId="774546327" sldId="432"/>
        </pc:sldMkLst>
      </pc:sldChg>
      <pc:sldChg chg="del">
        <pc:chgData name="Jonathan Hudson" userId="f8f8b515-48f0-425a-9b2c-7a1cb9f57f80" providerId="ADAL" clId="{A7C7F3C6-8D1A-4E3D-B9C1-BEEB654C0CB0}" dt="2021-05-03T18:38:44.787" v="25" actId="47"/>
        <pc:sldMkLst>
          <pc:docMk/>
          <pc:sldMk cId="4159063081" sldId="433"/>
        </pc:sldMkLst>
      </pc:sldChg>
      <pc:sldChg chg="del">
        <pc:chgData name="Jonathan Hudson" userId="f8f8b515-48f0-425a-9b2c-7a1cb9f57f80" providerId="ADAL" clId="{A7C7F3C6-8D1A-4E3D-B9C1-BEEB654C0CB0}" dt="2021-05-03T18:38:44.787" v="25" actId="47"/>
        <pc:sldMkLst>
          <pc:docMk/>
          <pc:sldMk cId="1394071255" sldId="435"/>
        </pc:sldMkLst>
      </pc:sldChg>
      <pc:sldChg chg="del">
        <pc:chgData name="Jonathan Hudson" userId="f8f8b515-48f0-425a-9b2c-7a1cb9f57f80" providerId="ADAL" clId="{A7C7F3C6-8D1A-4E3D-B9C1-BEEB654C0CB0}" dt="2021-05-03T18:38:44.787" v="25" actId="47"/>
        <pc:sldMkLst>
          <pc:docMk/>
          <pc:sldMk cId="696439738" sldId="436"/>
        </pc:sldMkLst>
      </pc:sldChg>
      <pc:sldChg chg="del">
        <pc:chgData name="Jonathan Hudson" userId="f8f8b515-48f0-425a-9b2c-7a1cb9f57f80" providerId="ADAL" clId="{A7C7F3C6-8D1A-4E3D-B9C1-BEEB654C0CB0}" dt="2021-05-03T18:38:44.787" v="25" actId="47"/>
        <pc:sldMkLst>
          <pc:docMk/>
          <pc:sldMk cId="2700102548" sldId="437"/>
        </pc:sldMkLst>
      </pc:sldChg>
      <pc:sldChg chg="del">
        <pc:chgData name="Jonathan Hudson" userId="f8f8b515-48f0-425a-9b2c-7a1cb9f57f80" providerId="ADAL" clId="{A7C7F3C6-8D1A-4E3D-B9C1-BEEB654C0CB0}" dt="2021-05-03T18:38:44.787" v="25" actId="47"/>
        <pc:sldMkLst>
          <pc:docMk/>
          <pc:sldMk cId="3175037682" sldId="438"/>
        </pc:sldMkLst>
      </pc:sldChg>
      <pc:sldChg chg="del">
        <pc:chgData name="Jonathan Hudson" userId="f8f8b515-48f0-425a-9b2c-7a1cb9f57f80" providerId="ADAL" clId="{A7C7F3C6-8D1A-4E3D-B9C1-BEEB654C0CB0}" dt="2021-05-03T18:38:44.787" v="25" actId="47"/>
        <pc:sldMkLst>
          <pc:docMk/>
          <pc:sldMk cId="3609896897" sldId="441"/>
        </pc:sldMkLst>
      </pc:sldChg>
      <pc:sldChg chg="del">
        <pc:chgData name="Jonathan Hudson" userId="f8f8b515-48f0-425a-9b2c-7a1cb9f57f80" providerId="ADAL" clId="{A7C7F3C6-8D1A-4E3D-B9C1-BEEB654C0CB0}" dt="2021-05-03T18:38:44.787" v="25" actId="47"/>
        <pc:sldMkLst>
          <pc:docMk/>
          <pc:sldMk cId="2334987544" sldId="442"/>
        </pc:sldMkLst>
      </pc:sldChg>
      <pc:sldChg chg="del">
        <pc:chgData name="Jonathan Hudson" userId="f8f8b515-48f0-425a-9b2c-7a1cb9f57f80" providerId="ADAL" clId="{A7C7F3C6-8D1A-4E3D-B9C1-BEEB654C0CB0}" dt="2021-05-03T18:38:44.787" v="25" actId="47"/>
        <pc:sldMkLst>
          <pc:docMk/>
          <pc:sldMk cId="1694789429" sldId="443"/>
        </pc:sldMkLst>
      </pc:sldChg>
      <pc:sldChg chg="del">
        <pc:chgData name="Jonathan Hudson" userId="f8f8b515-48f0-425a-9b2c-7a1cb9f57f80" providerId="ADAL" clId="{A7C7F3C6-8D1A-4E3D-B9C1-BEEB654C0CB0}" dt="2021-05-03T18:38:44.787" v="25" actId="47"/>
        <pc:sldMkLst>
          <pc:docMk/>
          <pc:sldMk cId="2942580453" sldId="444"/>
        </pc:sldMkLst>
      </pc:sldChg>
      <pc:sldChg chg="del">
        <pc:chgData name="Jonathan Hudson" userId="f8f8b515-48f0-425a-9b2c-7a1cb9f57f80" providerId="ADAL" clId="{A7C7F3C6-8D1A-4E3D-B9C1-BEEB654C0CB0}" dt="2021-05-03T18:38:44.787" v="25" actId="47"/>
        <pc:sldMkLst>
          <pc:docMk/>
          <pc:sldMk cId="1429581864" sldId="445"/>
        </pc:sldMkLst>
      </pc:sldChg>
      <pc:sldChg chg="del">
        <pc:chgData name="Jonathan Hudson" userId="f8f8b515-48f0-425a-9b2c-7a1cb9f57f80" providerId="ADAL" clId="{A7C7F3C6-8D1A-4E3D-B9C1-BEEB654C0CB0}" dt="2021-05-03T18:38:44.787" v="25" actId="47"/>
        <pc:sldMkLst>
          <pc:docMk/>
          <pc:sldMk cId="678687313" sldId="446"/>
        </pc:sldMkLst>
      </pc:sldChg>
      <pc:sldChg chg="del">
        <pc:chgData name="Jonathan Hudson" userId="f8f8b515-48f0-425a-9b2c-7a1cb9f57f80" providerId="ADAL" clId="{A7C7F3C6-8D1A-4E3D-B9C1-BEEB654C0CB0}" dt="2021-05-03T18:38:44.787" v="25" actId="47"/>
        <pc:sldMkLst>
          <pc:docMk/>
          <pc:sldMk cId="3618820523" sldId="663"/>
        </pc:sldMkLst>
      </pc:sldChg>
      <pc:sldChg chg="del">
        <pc:chgData name="Jonathan Hudson" userId="f8f8b515-48f0-425a-9b2c-7a1cb9f57f80" providerId="ADAL" clId="{A7C7F3C6-8D1A-4E3D-B9C1-BEEB654C0CB0}" dt="2021-05-03T18:38:44.787" v="25" actId="47"/>
        <pc:sldMkLst>
          <pc:docMk/>
          <pc:sldMk cId="2795221174" sldId="664"/>
        </pc:sldMkLst>
      </pc:sldChg>
      <pc:sldChg chg="del">
        <pc:chgData name="Jonathan Hudson" userId="f8f8b515-48f0-425a-9b2c-7a1cb9f57f80" providerId="ADAL" clId="{A7C7F3C6-8D1A-4E3D-B9C1-BEEB654C0CB0}" dt="2021-05-03T18:38:44.787" v="25" actId="47"/>
        <pc:sldMkLst>
          <pc:docMk/>
          <pc:sldMk cId="2298903919" sldId="665"/>
        </pc:sldMkLst>
      </pc:sldChg>
      <pc:sldChg chg="del">
        <pc:chgData name="Jonathan Hudson" userId="f8f8b515-48f0-425a-9b2c-7a1cb9f57f80" providerId="ADAL" clId="{A7C7F3C6-8D1A-4E3D-B9C1-BEEB654C0CB0}" dt="2021-05-03T18:38:44.787" v="25" actId="47"/>
        <pc:sldMkLst>
          <pc:docMk/>
          <pc:sldMk cId="569423909" sldId="666"/>
        </pc:sldMkLst>
      </pc:sldChg>
      <pc:sldChg chg="del">
        <pc:chgData name="Jonathan Hudson" userId="f8f8b515-48f0-425a-9b2c-7a1cb9f57f80" providerId="ADAL" clId="{A7C7F3C6-8D1A-4E3D-B9C1-BEEB654C0CB0}" dt="2021-05-03T18:38:44.787" v="25" actId="47"/>
        <pc:sldMkLst>
          <pc:docMk/>
          <pc:sldMk cId="2927180562" sldId="667"/>
        </pc:sldMkLst>
      </pc:sldChg>
      <pc:sldChg chg="del">
        <pc:chgData name="Jonathan Hudson" userId="f8f8b515-48f0-425a-9b2c-7a1cb9f57f80" providerId="ADAL" clId="{A7C7F3C6-8D1A-4E3D-B9C1-BEEB654C0CB0}" dt="2021-05-03T18:38:44.787" v="25" actId="47"/>
        <pc:sldMkLst>
          <pc:docMk/>
          <pc:sldMk cId="3415693848" sldId="668"/>
        </pc:sldMkLst>
      </pc:sldChg>
      <pc:sldChg chg="del">
        <pc:chgData name="Jonathan Hudson" userId="f8f8b515-48f0-425a-9b2c-7a1cb9f57f80" providerId="ADAL" clId="{A7C7F3C6-8D1A-4E3D-B9C1-BEEB654C0CB0}" dt="2021-05-03T18:38:44.787" v="25" actId="47"/>
        <pc:sldMkLst>
          <pc:docMk/>
          <pc:sldMk cId="4035805512" sldId="669"/>
        </pc:sldMkLst>
      </pc:sldChg>
      <pc:sldChg chg="del">
        <pc:chgData name="Jonathan Hudson" userId="f8f8b515-48f0-425a-9b2c-7a1cb9f57f80" providerId="ADAL" clId="{A7C7F3C6-8D1A-4E3D-B9C1-BEEB654C0CB0}" dt="2021-05-03T18:38:44.787" v="25" actId="47"/>
        <pc:sldMkLst>
          <pc:docMk/>
          <pc:sldMk cId="1604353809" sldId="670"/>
        </pc:sldMkLst>
      </pc:sldChg>
      <pc:sldChg chg="del">
        <pc:chgData name="Jonathan Hudson" userId="f8f8b515-48f0-425a-9b2c-7a1cb9f57f80" providerId="ADAL" clId="{A7C7F3C6-8D1A-4E3D-B9C1-BEEB654C0CB0}" dt="2021-05-03T18:38:44.787" v="25" actId="47"/>
        <pc:sldMkLst>
          <pc:docMk/>
          <pc:sldMk cId="3918967960" sldId="671"/>
        </pc:sldMkLst>
      </pc:sldChg>
      <pc:sldChg chg="del">
        <pc:chgData name="Jonathan Hudson" userId="f8f8b515-48f0-425a-9b2c-7a1cb9f57f80" providerId="ADAL" clId="{A7C7F3C6-8D1A-4E3D-B9C1-BEEB654C0CB0}" dt="2021-05-03T18:38:44.787" v="25" actId="47"/>
        <pc:sldMkLst>
          <pc:docMk/>
          <pc:sldMk cId="1282941759" sldId="672"/>
        </pc:sldMkLst>
      </pc:sldChg>
      <pc:sldMasterChg chg="del delSldLayout">
        <pc:chgData name="Jonathan Hudson" userId="f8f8b515-48f0-425a-9b2c-7a1cb9f57f80" providerId="ADAL" clId="{A7C7F3C6-8D1A-4E3D-B9C1-BEEB654C0CB0}" dt="2021-05-03T18:38:44.787" v="25" actId="47"/>
        <pc:sldMasterMkLst>
          <pc:docMk/>
          <pc:sldMasterMk cId="1261509361" sldId="2147483680"/>
        </pc:sldMasterMkLst>
        <pc:sldLayoutChg chg="del">
          <pc:chgData name="Jonathan Hudson" userId="f8f8b515-48f0-425a-9b2c-7a1cb9f57f80" providerId="ADAL" clId="{A7C7F3C6-8D1A-4E3D-B9C1-BEEB654C0CB0}" dt="2021-05-03T18:38:44.787" v="25" actId="47"/>
          <pc:sldLayoutMkLst>
            <pc:docMk/>
            <pc:sldMasterMk cId="1261509361" sldId="2147483680"/>
            <pc:sldLayoutMk cId="1520108928" sldId="2147483681"/>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518977582" sldId="2147483682"/>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331234904" sldId="2147483683"/>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886439059" sldId="2147483684"/>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133609460" sldId="2147483685"/>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674501986" sldId="2147483686"/>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96658505" sldId="2147483687"/>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250641317" sldId="2147483688"/>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758071334" sldId="2147483689"/>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03429867" sldId="2147483690"/>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438391678" sldId="2147483691"/>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602199000" sldId="2147483692"/>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378146050" sldId="2147483693"/>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4033922864" sldId="2147483694"/>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984532365" sldId="2147483695"/>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600332348" sldId="2147483696"/>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1701218140" sldId="2147483697"/>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3912969332" sldId="2147483698"/>
          </pc:sldLayoutMkLst>
        </pc:sldLayoutChg>
        <pc:sldLayoutChg chg="del">
          <pc:chgData name="Jonathan Hudson" userId="f8f8b515-48f0-425a-9b2c-7a1cb9f57f80" providerId="ADAL" clId="{A7C7F3C6-8D1A-4E3D-B9C1-BEEB654C0CB0}" dt="2021-05-03T18:38:44.787" v="25" actId="47"/>
          <pc:sldLayoutMkLst>
            <pc:docMk/>
            <pc:sldMasterMk cId="1261509361" sldId="2147483680"/>
            <pc:sldLayoutMk cId="2937436998" sldId="2147483699"/>
          </pc:sldLayoutMkLst>
        </pc:sldLayoutChg>
      </pc:sldMasterChg>
    </pc:docChg>
  </pc:docChgLst>
  <pc:docChgLst>
    <pc:chgData name="Jonathan Hudson" userId="f8f8b515-48f0-425a-9b2c-7a1cb9f57f80" providerId="ADAL" clId="{8239947A-A555-41A5-8205-E84FDCB019D5}"/>
    <pc:docChg chg="undo custSel addSld delSld modSld sldOrd delMainMaster">
      <pc:chgData name="Jonathan Hudson" userId="f8f8b515-48f0-425a-9b2c-7a1cb9f57f80" providerId="ADAL" clId="{8239947A-A555-41A5-8205-E84FDCB019D5}" dt="2021-05-03T16:38:05.408" v="362" actId="1076"/>
      <pc:docMkLst>
        <pc:docMk/>
      </pc:docMkLst>
      <pc:sldChg chg="modSp mod">
        <pc:chgData name="Jonathan Hudson" userId="f8f8b515-48f0-425a-9b2c-7a1cb9f57f80" providerId="ADAL" clId="{8239947A-A555-41A5-8205-E84FDCB019D5}" dt="2021-04-30T20:28:17.761" v="0"/>
        <pc:sldMkLst>
          <pc:docMk/>
          <pc:sldMk cId="1814768217" sldId="256"/>
        </pc:sldMkLst>
        <pc:spChg chg="mod">
          <ac:chgData name="Jonathan Hudson" userId="f8f8b515-48f0-425a-9b2c-7a1cb9f57f80" providerId="ADAL" clId="{8239947A-A555-41A5-8205-E84FDCB019D5}" dt="2021-04-30T20:28:17.761" v="0"/>
          <ac:spMkLst>
            <pc:docMk/>
            <pc:sldMk cId="1814768217" sldId="256"/>
            <ac:spMk id="2" creationId="{B36EF6ED-5AC5-4E43-8069-ECF11021C7C6}"/>
          </ac:spMkLst>
        </pc:spChg>
      </pc:sldChg>
      <pc:sldChg chg="modSp mod">
        <pc:chgData name="Jonathan Hudson" userId="f8f8b515-48f0-425a-9b2c-7a1cb9f57f80" providerId="ADAL" clId="{8239947A-A555-41A5-8205-E84FDCB019D5}" dt="2021-04-30T20:28:28.024" v="1"/>
        <pc:sldMkLst>
          <pc:docMk/>
          <pc:sldMk cId="561393562" sldId="271"/>
        </pc:sldMkLst>
        <pc:spChg chg="mod">
          <ac:chgData name="Jonathan Hudson" userId="f8f8b515-48f0-425a-9b2c-7a1cb9f57f80" providerId="ADAL" clId="{8239947A-A555-41A5-8205-E84FDCB019D5}" dt="2021-04-30T20:28:28.024" v="1"/>
          <ac:spMkLst>
            <pc:docMk/>
            <pc:sldMk cId="561393562" sldId="271"/>
            <ac:spMk id="2" creationId="{65A5055B-8968-B34B-9FF4-65C0E741632A}"/>
          </ac:spMkLst>
        </pc:spChg>
      </pc:sldChg>
      <pc:sldChg chg="modSp mod">
        <pc:chgData name="Jonathan Hudson" userId="f8f8b515-48f0-425a-9b2c-7a1cb9f57f80" providerId="ADAL" clId="{8239947A-A555-41A5-8205-E84FDCB019D5}" dt="2021-05-03T16:34:35.532" v="220" actId="20577"/>
        <pc:sldMkLst>
          <pc:docMk/>
          <pc:sldMk cId="2607364661" sldId="339"/>
        </pc:sldMkLst>
        <pc:spChg chg="mod">
          <ac:chgData name="Jonathan Hudson" userId="f8f8b515-48f0-425a-9b2c-7a1cb9f57f80" providerId="ADAL" clId="{8239947A-A555-41A5-8205-E84FDCB019D5}" dt="2021-05-03T16:34:35.532" v="220" actId="20577"/>
          <ac:spMkLst>
            <pc:docMk/>
            <pc:sldMk cId="2607364661" sldId="339"/>
            <ac:spMk id="3" creationId="{AC6AF82C-57FA-4F87-BF8B-F271DE401BFF}"/>
          </ac:spMkLst>
        </pc:spChg>
      </pc:sldChg>
      <pc:sldChg chg="addSp modSp mod">
        <pc:chgData name="Jonathan Hudson" userId="f8f8b515-48f0-425a-9b2c-7a1cb9f57f80" providerId="ADAL" clId="{8239947A-A555-41A5-8205-E84FDCB019D5}" dt="2021-05-03T16:38:05.408" v="362" actId="1076"/>
        <pc:sldMkLst>
          <pc:docMk/>
          <pc:sldMk cId="658203519" sldId="349"/>
        </pc:sldMkLst>
        <pc:spChg chg="add mod">
          <ac:chgData name="Jonathan Hudson" userId="f8f8b515-48f0-425a-9b2c-7a1cb9f57f80" providerId="ADAL" clId="{8239947A-A555-41A5-8205-E84FDCB019D5}" dt="2021-05-03T16:38:05.408" v="362" actId="1076"/>
          <ac:spMkLst>
            <pc:docMk/>
            <pc:sldMk cId="658203519" sldId="349"/>
            <ac:spMk id="4" creationId="{88A5C58F-9EB2-4FC0-9344-6174FB466091}"/>
          </ac:spMkLst>
        </pc:spChg>
      </pc:sldChg>
      <pc:sldChg chg="del">
        <pc:chgData name="Jonathan Hudson" userId="f8f8b515-48f0-425a-9b2c-7a1cb9f57f80" providerId="ADAL" clId="{8239947A-A555-41A5-8205-E84FDCB019D5}" dt="2021-04-30T20:28:48.009" v="2" actId="47"/>
        <pc:sldMkLst>
          <pc:docMk/>
          <pc:sldMk cId="3250217256" sldId="358"/>
        </pc:sldMkLst>
      </pc:sldChg>
      <pc:sldChg chg="del">
        <pc:chgData name="Jonathan Hudson" userId="f8f8b515-48f0-425a-9b2c-7a1cb9f57f80" providerId="ADAL" clId="{8239947A-A555-41A5-8205-E84FDCB019D5}" dt="2021-04-30T20:28:48.009" v="2" actId="47"/>
        <pc:sldMkLst>
          <pc:docMk/>
          <pc:sldMk cId="3440571687" sldId="359"/>
        </pc:sldMkLst>
      </pc:sldChg>
      <pc:sldChg chg="del">
        <pc:chgData name="Jonathan Hudson" userId="f8f8b515-48f0-425a-9b2c-7a1cb9f57f80" providerId="ADAL" clId="{8239947A-A555-41A5-8205-E84FDCB019D5}" dt="2021-04-30T20:28:48.009" v="2" actId="47"/>
        <pc:sldMkLst>
          <pc:docMk/>
          <pc:sldMk cId="1677641742" sldId="394"/>
        </pc:sldMkLst>
      </pc:sldChg>
      <pc:sldChg chg="del">
        <pc:chgData name="Jonathan Hudson" userId="f8f8b515-48f0-425a-9b2c-7a1cb9f57f80" providerId="ADAL" clId="{8239947A-A555-41A5-8205-E84FDCB019D5}" dt="2021-04-30T20:28:48.009" v="2" actId="47"/>
        <pc:sldMkLst>
          <pc:docMk/>
          <pc:sldMk cId="3247541235" sldId="395"/>
        </pc:sldMkLst>
      </pc:sldChg>
      <pc:sldChg chg="del">
        <pc:chgData name="Jonathan Hudson" userId="f8f8b515-48f0-425a-9b2c-7a1cb9f57f80" providerId="ADAL" clId="{8239947A-A555-41A5-8205-E84FDCB019D5}" dt="2021-04-30T20:28:48.009" v="2" actId="47"/>
        <pc:sldMkLst>
          <pc:docMk/>
          <pc:sldMk cId="1369855279" sldId="401"/>
        </pc:sldMkLst>
      </pc:sldChg>
      <pc:sldChg chg="del">
        <pc:chgData name="Jonathan Hudson" userId="f8f8b515-48f0-425a-9b2c-7a1cb9f57f80" providerId="ADAL" clId="{8239947A-A555-41A5-8205-E84FDCB019D5}" dt="2021-04-30T20:28:48.009" v="2" actId="47"/>
        <pc:sldMkLst>
          <pc:docMk/>
          <pc:sldMk cId="2264705141" sldId="402"/>
        </pc:sldMkLst>
      </pc:sldChg>
      <pc:sldChg chg="del">
        <pc:chgData name="Jonathan Hudson" userId="f8f8b515-48f0-425a-9b2c-7a1cb9f57f80" providerId="ADAL" clId="{8239947A-A555-41A5-8205-E84FDCB019D5}" dt="2021-04-30T20:28:48.009" v="2" actId="47"/>
        <pc:sldMkLst>
          <pc:docMk/>
          <pc:sldMk cId="171923185" sldId="403"/>
        </pc:sldMkLst>
      </pc:sldChg>
      <pc:sldChg chg="del">
        <pc:chgData name="Jonathan Hudson" userId="f8f8b515-48f0-425a-9b2c-7a1cb9f57f80" providerId="ADAL" clId="{8239947A-A555-41A5-8205-E84FDCB019D5}" dt="2021-04-30T20:28:48.009" v="2" actId="47"/>
        <pc:sldMkLst>
          <pc:docMk/>
          <pc:sldMk cId="2409242168" sldId="407"/>
        </pc:sldMkLst>
      </pc:sldChg>
      <pc:sldChg chg="del">
        <pc:chgData name="Jonathan Hudson" userId="f8f8b515-48f0-425a-9b2c-7a1cb9f57f80" providerId="ADAL" clId="{8239947A-A555-41A5-8205-E84FDCB019D5}" dt="2021-04-30T20:28:48.009" v="2" actId="47"/>
        <pc:sldMkLst>
          <pc:docMk/>
          <pc:sldMk cId="656147023" sldId="409"/>
        </pc:sldMkLst>
      </pc:sldChg>
      <pc:sldChg chg="del">
        <pc:chgData name="Jonathan Hudson" userId="f8f8b515-48f0-425a-9b2c-7a1cb9f57f80" providerId="ADAL" clId="{8239947A-A555-41A5-8205-E84FDCB019D5}" dt="2021-04-30T20:28:48.009" v="2" actId="47"/>
        <pc:sldMkLst>
          <pc:docMk/>
          <pc:sldMk cId="3512626074" sldId="412"/>
        </pc:sldMkLst>
      </pc:sldChg>
      <pc:sldChg chg="del">
        <pc:chgData name="Jonathan Hudson" userId="f8f8b515-48f0-425a-9b2c-7a1cb9f57f80" providerId="ADAL" clId="{8239947A-A555-41A5-8205-E84FDCB019D5}" dt="2021-04-30T20:28:48.009" v="2" actId="47"/>
        <pc:sldMkLst>
          <pc:docMk/>
          <pc:sldMk cId="662321690" sldId="420"/>
        </pc:sldMkLst>
      </pc:sldChg>
      <pc:sldChg chg="del">
        <pc:chgData name="Jonathan Hudson" userId="f8f8b515-48f0-425a-9b2c-7a1cb9f57f80" providerId="ADAL" clId="{8239947A-A555-41A5-8205-E84FDCB019D5}" dt="2021-04-30T20:28:48.009" v="2" actId="47"/>
        <pc:sldMkLst>
          <pc:docMk/>
          <pc:sldMk cId="2028479826" sldId="427"/>
        </pc:sldMkLst>
      </pc:sldChg>
      <pc:sldChg chg="del">
        <pc:chgData name="Jonathan Hudson" userId="f8f8b515-48f0-425a-9b2c-7a1cb9f57f80" providerId="ADAL" clId="{8239947A-A555-41A5-8205-E84FDCB019D5}" dt="2021-04-30T20:28:48.009" v="2" actId="47"/>
        <pc:sldMkLst>
          <pc:docMk/>
          <pc:sldMk cId="3191421237" sldId="428"/>
        </pc:sldMkLst>
      </pc:sldChg>
      <pc:sldChg chg="del">
        <pc:chgData name="Jonathan Hudson" userId="f8f8b515-48f0-425a-9b2c-7a1cb9f57f80" providerId="ADAL" clId="{8239947A-A555-41A5-8205-E84FDCB019D5}" dt="2021-04-30T20:28:48.009" v="2" actId="47"/>
        <pc:sldMkLst>
          <pc:docMk/>
          <pc:sldMk cId="2567152220" sldId="429"/>
        </pc:sldMkLst>
      </pc:sldChg>
      <pc:sldChg chg="del">
        <pc:chgData name="Jonathan Hudson" userId="f8f8b515-48f0-425a-9b2c-7a1cb9f57f80" providerId="ADAL" clId="{8239947A-A555-41A5-8205-E84FDCB019D5}" dt="2021-04-30T20:28:48.009" v="2" actId="47"/>
        <pc:sldMkLst>
          <pc:docMk/>
          <pc:sldMk cId="2421280426" sldId="435"/>
        </pc:sldMkLst>
      </pc:sldChg>
      <pc:sldChg chg="del">
        <pc:chgData name="Jonathan Hudson" userId="f8f8b515-48f0-425a-9b2c-7a1cb9f57f80" providerId="ADAL" clId="{8239947A-A555-41A5-8205-E84FDCB019D5}" dt="2021-04-30T20:28:48.009" v="2" actId="47"/>
        <pc:sldMkLst>
          <pc:docMk/>
          <pc:sldMk cId="973965613" sldId="436"/>
        </pc:sldMkLst>
      </pc:sldChg>
      <pc:sldChg chg="del">
        <pc:chgData name="Jonathan Hudson" userId="f8f8b515-48f0-425a-9b2c-7a1cb9f57f80" providerId="ADAL" clId="{8239947A-A555-41A5-8205-E84FDCB019D5}" dt="2021-04-30T20:28:48.009" v="2" actId="47"/>
        <pc:sldMkLst>
          <pc:docMk/>
          <pc:sldMk cId="3821409256" sldId="437"/>
        </pc:sldMkLst>
      </pc:sldChg>
      <pc:sldChg chg="del">
        <pc:chgData name="Jonathan Hudson" userId="f8f8b515-48f0-425a-9b2c-7a1cb9f57f80" providerId="ADAL" clId="{8239947A-A555-41A5-8205-E84FDCB019D5}" dt="2021-04-30T20:28:48.009" v="2" actId="47"/>
        <pc:sldMkLst>
          <pc:docMk/>
          <pc:sldMk cId="1295302473" sldId="438"/>
        </pc:sldMkLst>
      </pc:sldChg>
      <pc:sldChg chg="del">
        <pc:chgData name="Jonathan Hudson" userId="f8f8b515-48f0-425a-9b2c-7a1cb9f57f80" providerId="ADAL" clId="{8239947A-A555-41A5-8205-E84FDCB019D5}" dt="2021-04-30T20:28:48.009" v="2" actId="47"/>
        <pc:sldMkLst>
          <pc:docMk/>
          <pc:sldMk cId="1932634694" sldId="439"/>
        </pc:sldMkLst>
      </pc:sldChg>
      <pc:sldChg chg="del">
        <pc:chgData name="Jonathan Hudson" userId="f8f8b515-48f0-425a-9b2c-7a1cb9f57f80" providerId="ADAL" clId="{8239947A-A555-41A5-8205-E84FDCB019D5}" dt="2021-04-30T20:28:48.009" v="2" actId="47"/>
        <pc:sldMkLst>
          <pc:docMk/>
          <pc:sldMk cId="4172469765" sldId="440"/>
        </pc:sldMkLst>
      </pc:sldChg>
      <pc:sldChg chg="del">
        <pc:chgData name="Jonathan Hudson" userId="f8f8b515-48f0-425a-9b2c-7a1cb9f57f80" providerId="ADAL" clId="{8239947A-A555-41A5-8205-E84FDCB019D5}" dt="2021-04-30T20:28:48.009" v="2" actId="47"/>
        <pc:sldMkLst>
          <pc:docMk/>
          <pc:sldMk cId="3348941957" sldId="441"/>
        </pc:sldMkLst>
      </pc:sldChg>
      <pc:sldChg chg="del">
        <pc:chgData name="Jonathan Hudson" userId="f8f8b515-48f0-425a-9b2c-7a1cb9f57f80" providerId="ADAL" clId="{8239947A-A555-41A5-8205-E84FDCB019D5}" dt="2021-04-30T20:28:48.009" v="2" actId="47"/>
        <pc:sldMkLst>
          <pc:docMk/>
          <pc:sldMk cId="233414565" sldId="442"/>
        </pc:sldMkLst>
      </pc:sldChg>
      <pc:sldChg chg="addSp modSp mod">
        <pc:chgData name="Jonathan Hudson" userId="f8f8b515-48f0-425a-9b2c-7a1cb9f57f80" providerId="ADAL" clId="{8239947A-A555-41A5-8205-E84FDCB019D5}" dt="2021-05-03T16:32:20.163" v="96" actId="1038"/>
        <pc:sldMkLst>
          <pc:docMk/>
          <pc:sldMk cId="1413601715" sldId="442"/>
        </pc:sldMkLst>
        <pc:spChg chg="add mod">
          <ac:chgData name="Jonathan Hudson" userId="f8f8b515-48f0-425a-9b2c-7a1cb9f57f80" providerId="ADAL" clId="{8239947A-A555-41A5-8205-E84FDCB019D5}" dt="2021-05-03T16:31:52.860" v="82" actId="207"/>
          <ac:spMkLst>
            <pc:docMk/>
            <pc:sldMk cId="1413601715" sldId="442"/>
            <ac:spMk id="3" creationId="{55046DF1-A981-4FE4-8E8D-90A33EACE597}"/>
          </ac:spMkLst>
        </pc:spChg>
        <pc:spChg chg="add mod">
          <ac:chgData name="Jonathan Hudson" userId="f8f8b515-48f0-425a-9b2c-7a1cb9f57f80" providerId="ADAL" clId="{8239947A-A555-41A5-8205-E84FDCB019D5}" dt="2021-05-03T16:32:20.163" v="96" actId="1038"/>
          <ac:spMkLst>
            <pc:docMk/>
            <pc:sldMk cId="1413601715" sldId="442"/>
            <ac:spMk id="5" creationId="{C945C2EB-C18E-48FE-A689-91CF2D1B7F4C}"/>
          </ac:spMkLst>
        </pc:spChg>
        <pc:picChg chg="mod ord">
          <ac:chgData name="Jonathan Hudson" userId="f8f8b515-48f0-425a-9b2c-7a1cb9f57f80" providerId="ADAL" clId="{8239947A-A555-41A5-8205-E84FDCB019D5}" dt="2021-05-03T16:32:07.424" v="88" actId="1076"/>
          <ac:picMkLst>
            <pc:docMk/>
            <pc:sldMk cId="1413601715" sldId="442"/>
            <ac:picMk id="4" creationId="{A48833D9-62C1-4F76-A380-995009A0973A}"/>
          </ac:picMkLst>
        </pc:picChg>
      </pc:sldChg>
      <pc:sldChg chg="del">
        <pc:chgData name="Jonathan Hudson" userId="f8f8b515-48f0-425a-9b2c-7a1cb9f57f80" providerId="ADAL" clId="{8239947A-A555-41A5-8205-E84FDCB019D5}" dt="2021-04-30T20:28:48.009" v="2" actId="47"/>
        <pc:sldMkLst>
          <pc:docMk/>
          <pc:sldMk cId="1058462771" sldId="443"/>
        </pc:sldMkLst>
      </pc:sldChg>
      <pc:sldChg chg="del">
        <pc:chgData name="Jonathan Hudson" userId="f8f8b515-48f0-425a-9b2c-7a1cb9f57f80" providerId="ADAL" clId="{8239947A-A555-41A5-8205-E84FDCB019D5}" dt="2021-04-30T20:28:48.009" v="2" actId="47"/>
        <pc:sldMkLst>
          <pc:docMk/>
          <pc:sldMk cId="590046158" sldId="444"/>
        </pc:sldMkLst>
      </pc:sldChg>
      <pc:sldChg chg="addSp delSp modSp mod">
        <pc:chgData name="Jonathan Hudson" userId="f8f8b515-48f0-425a-9b2c-7a1cb9f57f80" providerId="ADAL" clId="{8239947A-A555-41A5-8205-E84FDCB019D5}" dt="2021-05-03T16:36:28.340" v="284" actId="14100"/>
        <pc:sldMkLst>
          <pc:docMk/>
          <pc:sldMk cId="2537316048" sldId="444"/>
        </pc:sldMkLst>
        <pc:spChg chg="add del">
          <ac:chgData name="Jonathan Hudson" userId="f8f8b515-48f0-425a-9b2c-7a1cb9f57f80" providerId="ADAL" clId="{8239947A-A555-41A5-8205-E84FDCB019D5}" dt="2021-05-03T16:35:58.336" v="275" actId="22"/>
          <ac:spMkLst>
            <pc:docMk/>
            <pc:sldMk cId="2537316048" sldId="444"/>
            <ac:spMk id="5" creationId="{F780B457-EE33-4649-8AA9-39D8D8ECFE1C}"/>
          </ac:spMkLst>
        </pc:spChg>
        <pc:spChg chg="add mod">
          <ac:chgData name="Jonathan Hudson" userId="f8f8b515-48f0-425a-9b2c-7a1cb9f57f80" providerId="ADAL" clId="{8239947A-A555-41A5-8205-E84FDCB019D5}" dt="2021-05-03T16:36:28.340" v="284" actId="14100"/>
          <ac:spMkLst>
            <pc:docMk/>
            <pc:sldMk cId="2537316048" sldId="444"/>
            <ac:spMk id="7" creationId="{16E9D90D-0A14-4BAE-B3EA-4325C885F580}"/>
          </ac:spMkLst>
        </pc:spChg>
      </pc:sldChg>
      <pc:sldChg chg="del">
        <pc:chgData name="Jonathan Hudson" userId="f8f8b515-48f0-425a-9b2c-7a1cb9f57f80" providerId="ADAL" clId="{8239947A-A555-41A5-8205-E84FDCB019D5}" dt="2021-04-30T20:28:48.009" v="2" actId="47"/>
        <pc:sldMkLst>
          <pc:docMk/>
          <pc:sldMk cId="1380503114" sldId="445"/>
        </pc:sldMkLst>
      </pc:sldChg>
      <pc:sldChg chg="del">
        <pc:chgData name="Jonathan Hudson" userId="f8f8b515-48f0-425a-9b2c-7a1cb9f57f80" providerId="ADAL" clId="{8239947A-A555-41A5-8205-E84FDCB019D5}" dt="2021-04-30T20:28:48.009" v="2" actId="47"/>
        <pc:sldMkLst>
          <pc:docMk/>
          <pc:sldMk cId="3542419039" sldId="446"/>
        </pc:sldMkLst>
      </pc:sldChg>
      <pc:sldChg chg="del">
        <pc:chgData name="Jonathan Hudson" userId="f8f8b515-48f0-425a-9b2c-7a1cb9f57f80" providerId="ADAL" clId="{8239947A-A555-41A5-8205-E84FDCB019D5}" dt="2021-04-30T20:28:48.009" v="2" actId="47"/>
        <pc:sldMkLst>
          <pc:docMk/>
          <pc:sldMk cId="4081073081" sldId="447"/>
        </pc:sldMkLst>
      </pc:sldChg>
      <pc:sldChg chg="del">
        <pc:chgData name="Jonathan Hudson" userId="f8f8b515-48f0-425a-9b2c-7a1cb9f57f80" providerId="ADAL" clId="{8239947A-A555-41A5-8205-E84FDCB019D5}" dt="2021-04-30T20:28:48.009" v="2" actId="47"/>
        <pc:sldMkLst>
          <pc:docMk/>
          <pc:sldMk cId="3334505482" sldId="448"/>
        </pc:sldMkLst>
      </pc:sldChg>
      <pc:sldChg chg="del">
        <pc:chgData name="Jonathan Hudson" userId="f8f8b515-48f0-425a-9b2c-7a1cb9f57f80" providerId="ADAL" clId="{8239947A-A555-41A5-8205-E84FDCB019D5}" dt="2021-04-30T20:28:48.009" v="2" actId="47"/>
        <pc:sldMkLst>
          <pc:docMk/>
          <pc:sldMk cId="2946715974" sldId="449"/>
        </pc:sldMkLst>
      </pc:sldChg>
      <pc:sldChg chg="del">
        <pc:chgData name="Jonathan Hudson" userId="f8f8b515-48f0-425a-9b2c-7a1cb9f57f80" providerId="ADAL" clId="{8239947A-A555-41A5-8205-E84FDCB019D5}" dt="2021-04-30T20:28:48.009" v="2" actId="47"/>
        <pc:sldMkLst>
          <pc:docMk/>
          <pc:sldMk cId="4100611751" sldId="450"/>
        </pc:sldMkLst>
      </pc:sldChg>
      <pc:sldChg chg="del">
        <pc:chgData name="Jonathan Hudson" userId="f8f8b515-48f0-425a-9b2c-7a1cb9f57f80" providerId="ADAL" clId="{8239947A-A555-41A5-8205-E84FDCB019D5}" dt="2021-04-30T20:28:48.009" v="2" actId="47"/>
        <pc:sldMkLst>
          <pc:docMk/>
          <pc:sldMk cId="2555367614" sldId="451"/>
        </pc:sldMkLst>
      </pc:sldChg>
      <pc:sldChg chg="modSp mod">
        <pc:chgData name="Jonathan Hudson" userId="f8f8b515-48f0-425a-9b2c-7a1cb9f57f80" providerId="ADAL" clId="{8239947A-A555-41A5-8205-E84FDCB019D5}" dt="2021-05-03T16:28:10.870" v="22" actId="1582"/>
        <pc:sldMkLst>
          <pc:docMk/>
          <pc:sldMk cId="4039340590" sldId="451"/>
        </pc:sldMkLst>
        <pc:spChg chg="mod">
          <ac:chgData name="Jonathan Hudson" userId="f8f8b515-48f0-425a-9b2c-7a1cb9f57f80" providerId="ADAL" clId="{8239947A-A555-41A5-8205-E84FDCB019D5}" dt="2021-04-30T20:33:11.201" v="20" actId="207"/>
          <ac:spMkLst>
            <pc:docMk/>
            <pc:sldMk cId="4039340590" sldId="451"/>
            <ac:spMk id="3"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5"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6" creationId="{00000000-0000-0000-0000-000000000000}"/>
          </ac:spMkLst>
        </pc:spChg>
        <pc:spChg chg="mod">
          <ac:chgData name="Jonathan Hudson" userId="f8f8b515-48f0-425a-9b2c-7a1cb9f57f80" providerId="ADAL" clId="{8239947A-A555-41A5-8205-E84FDCB019D5}" dt="2021-05-03T16:28:10.870" v="22" actId="1582"/>
          <ac:spMkLst>
            <pc:docMk/>
            <pc:sldMk cId="4039340590" sldId="451"/>
            <ac:spMk id="7" creationId="{00000000-0000-0000-0000-000000000000}"/>
          </ac:spMkLst>
        </pc:spChg>
        <pc:spChg chg="mod">
          <ac:chgData name="Jonathan Hudson" userId="f8f8b515-48f0-425a-9b2c-7a1cb9f57f80" providerId="ADAL" clId="{8239947A-A555-41A5-8205-E84FDCB019D5}" dt="2021-04-30T20:32:44.064" v="16" actId="208"/>
          <ac:spMkLst>
            <pc:docMk/>
            <pc:sldMk cId="4039340590" sldId="451"/>
            <ac:spMk id="14" creationId="{00000000-0000-0000-0000-000000000000}"/>
          </ac:spMkLst>
        </pc:spChg>
        <pc:spChg chg="mod">
          <ac:chgData name="Jonathan Hudson" userId="f8f8b515-48f0-425a-9b2c-7a1cb9f57f80" providerId="ADAL" clId="{8239947A-A555-41A5-8205-E84FDCB019D5}" dt="2021-04-30T20:32:56.830" v="18" actId="208"/>
          <ac:spMkLst>
            <pc:docMk/>
            <pc:sldMk cId="4039340590" sldId="451"/>
            <ac:spMk id="15" creationId="{00000000-0000-0000-0000-000000000000}"/>
          </ac:spMkLst>
        </pc:spChg>
        <pc:cxnChg chg="mod">
          <ac:chgData name="Jonathan Hudson" userId="f8f8b515-48f0-425a-9b2c-7a1cb9f57f80" providerId="ADAL" clId="{8239947A-A555-41A5-8205-E84FDCB019D5}" dt="2021-04-30T20:32:56.830" v="18" actId="208"/>
          <ac:cxnSpMkLst>
            <pc:docMk/>
            <pc:sldMk cId="4039340590" sldId="451"/>
            <ac:cxnSpMk id="10" creationId="{00000000-0000-0000-0000-000000000000}"/>
          </ac:cxnSpMkLst>
        </pc:cxnChg>
        <pc:cxnChg chg="mod">
          <ac:chgData name="Jonathan Hudson" userId="f8f8b515-48f0-425a-9b2c-7a1cb9f57f80" providerId="ADAL" clId="{8239947A-A555-41A5-8205-E84FDCB019D5}" dt="2021-04-30T20:32:44.064" v="16" actId="208"/>
          <ac:cxnSpMkLst>
            <pc:docMk/>
            <pc:sldMk cId="4039340590" sldId="451"/>
            <ac:cxnSpMk id="12"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13" creationId="{00000000-0000-0000-0000-000000000000}"/>
          </ac:cxnSpMkLst>
        </pc:cxnChg>
        <pc:cxnChg chg="mod">
          <ac:chgData name="Jonathan Hudson" userId="f8f8b515-48f0-425a-9b2c-7a1cb9f57f80" providerId="ADAL" clId="{8239947A-A555-41A5-8205-E84FDCB019D5}" dt="2021-05-03T16:28:10.870" v="22" actId="1582"/>
          <ac:cxnSpMkLst>
            <pc:docMk/>
            <pc:sldMk cId="4039340590" sldId="451"/>
            <ac:cxnSpMk id="30" creationId="{00000000-0000-0000-0000-000000000000}"/>
          </ac:cxnSpMkLst>
        </pc:cxnChg>
      </pc:sldChg>
      <pc:sldChg chg="del">
        <pc:chgData name="Jonathan Hudson" userId="f8f8b515-48f0-425a-9b2c-7a1cb9f57f80" providerId="ADAL" clId="{8239947A-A555-41A5-8205-E84FDCB019D5}" dt="2021-04-30T20:28:48.009" v="2" actId="47"/>
        <pc:sldMkLst>
          <pc:docMk/>
          <pc:sldMk cId="2298522328" sldId="452"/>
        </pc:sldMkLst>
      </pc:sldChg>
      <pc:sldChg chg="addSp modSp mod">
        <pc:chgData name="Jonathan Hudson" userId="f8f8b515-48f0-425a-9b2c-7a1cb9f57f80" providerId="ADAL" clId="{8239947A-A555-41A5-8205-E84FDCB019D5}" dt="2021-05-03T16:28:27.299" v="24" actId="14100"/>
        <pc:sldMkLst>
          <pc:docMk/>
          <pc:sldMk cId="3535497700" sldId="452"/>
        </pc:sldMkLst>
        <pc:spChg chg="mod">
          <ac:chgData name="Jonathan Hudson" userId="f8f8b515-48f0-425a-9b2c-7a1cb9f57f80" providerId="ADAL" clId="{8239947A-A555-41A5-8205-E84FDCB019D5}" dt="2021-05-03T16:28:27.299" v="24" actId="14100"/>
          <ac:spMkLst>
            <pc:docMk/>
            <pc:sldMk cId="3535497700" sldId="452"/>
            <ac:spMk id="3" creationId="{00000000-0000-0000-0000-000000000000}"/>
          </ac:spMkLst>
        </pc:spChg>
        <pc:spChg chg="add mod">
          <ac:chgData name="Jonathan Hudson" userId="f8f8b515-48f0-425a-9b2c-7a1cb9f57f80" providerId="ADAL" clId="{8239947A-A555-41A5-8205-E84FDCB019D5}" dt="2021-05-03T16:28:24.734" v="23"/>
          <ac:spMkLst>
            <pc:docMk/>
            <pc:sldMk cId="3535497700" sldId="452"/>
            <ac:spMk id="4" creationId="{BB2C993C-1931-4862-84C5-C5EB202E5C80}"/>
          </ac:spMkLst>
        </pc:spChg>
        <pc:spChg chg="add mod">
          <ac:chgData name="Jonathan Hudson" userId="f8f8b515-48f0-425a-9b2c-7a1cb9f57f80" providerId="ADAL" clId="{8239947A-A555-41A5-8205-E84FDCB019D5}" dt="2021-05-03T16:28:24.734" v="23"/>
          <ac:spMkLst>
            <pc:docMk/>
            <pc:sldMk cId="3535497700" sldId="452"/>
            <ac:spMk id="5" creationId="{A3B268D0-DC25-49A9-999B-4D9AAA88181D}"/>
          </ac:spMkLst>
        </pc:spChg>
        <pc:spChg chg="add mod">
          <ac:chgData name="Jonathan Hudson" userId="f8f8b515-48f0-425a-9b2c-7a1cb9f57f80" providerId="ADAL" clId="{8239947A-A555-41A5-8205-E84FDCB019D5}" dt="2021-05-03T16:28:24.734" v="23"/>
          <ac:spMkLst>
            <pc:docMk/>
            <pc:sldMk cId="3535497700" sldId="452"/>
            <ac:spMk id="6" creationId="{EFF9BE0C-8830-4211-85D5-6A9AE6836E01}"/>
          </ac:spMkLst>
        </pc:spChg>
        <pc:spChg chg="add mod">
          <ac:chgData name="Jonathan Hudson" userId="f8f8b515-48f0-425a-9b2c-7a1cb9f57f80" providerId="ADAL" clId="{8239947A-A555-41A5-8205-E84FDCB019D5}" dt="2021-05-03T16:28:24.734" v="23"/>
          <ac:spMkLst>
            <pc:docMk/>
            <pc:sldMk cId="3535497700" sldId="452"/>
            <ac:spMk id="7" creationId="{30571444-BB5B-42CA-9577-9365FC931D9D}"/>
          </ac:spMkLst>
        </pc:spChg>
        <pc:spChg chg="add mod">
          <ac:chgData name="Jonathan Hudson" userId="f8f8b515-48f0-425a-9b2c-7a1cb9f57f80" providerId="ADAL" clId="{8239947A-A555-41A5-8205-E84FDCB019D5}" dt="2021-05-03T16:28:24.734" v="23"/>
          <ac:spMkLst>
            <pc:docMk/>
            <pc:sldMk cId="3535497700" sldId="452"/>
            <ac:spMk id="8" creationId="{FE259DF2-B23B-46A3-86AA-3104C1348832}"/>
          </ac:spMkLst>
        </pc:spChg>
        <pc:spChg chg="add mod">
          <ac:chgData name="Jonathan Hudson" userId="f8f8b515-48f0-425a-9b2c-7a1cb9f57f80" providerId="ADAL" clId="{8239947A-A555-41A5-8205-E84FDCB019D5}" dt="2021-05-03T16:28:24.734" v="23"/>
          <ac:spMkLst>
            <pc:docMk/>
            <pc:sldMk cId="3535497700" sldId="452"/>
            <ac:spMk id="13" creationId="{27299D06-905A-456F-B3F1-91A543FAE379}"/>
          </ac:spMkLst>
        </pc:spChg>
        <pc:spChg chg="add mod">
          <ac:chgData name="Jonathan Hudson" userId="f8f8b515-48f0-425a-9b2c-7a1cb9f57f80" providerId="ADAL" clId="{8239947A-A555-41A5-8205-E84FDCB019D5}" dt="2021-05-03T16:28:24.734" v="23"/>
          <ac:spMkLst>
            <pc:docMk/>
            <pc:sldMk cId="3535497700" sldId="452"/>
            <ac:spMk id="14" creationId="{11F34852-CC94-419C-A2AD-C420950AE241}"/>
          </ac:spMkLst>
        </pc:spChg>
        <pc:cxnChg chg="add mod">
          <ac:chgData name="Jonathan Hudson" userId="f8f8b515-48f0-425a-9b2c-7a1cb9f57f80" providerId="ADAL" clId="{8239947A-A555-41A5-8205-E84FDCB019D5}" dt="2021-05-03T16:28:24.734" v="23"/>
          <ac:cxnSpMkLst>
            <pc:docMk/>
            <pc:sldMk cId="3535497700" sldId="452"/>
            <ac:cxnSpMk id="9" creationId="{9170E96A-7AB0-4E57-8971-56C11FC0E398}"/>
          </ac:cxnSpMkLst>
        </pc:cxnChg>
        <pc:cxnChg chg="add mod">
          <ac:chgData name="Jonathan Hudson" userId="f8f8b515-48f0-425a-9b2c-7a1cb9f57f80" providerId="ADAL" clId="{8239947A-A555-41A5-8205-E84FDCB019D5}" dt="2021-05-03T16:28:24.734" v="23"/>
          <ac:cxnSpMkLst>
            <pc:docMk/>
            <pc:sldMk cId="3535497700" sldId="452"/>
            <ac:cxnSpMk id="10" creationId="{A20B25E0-A607-4CDE-85ED-A0C389CB68DD}"/>
          </ac:cxnSpMkLst>
        </pc:cxnChg>
        <pc:cxnChg chg="add mod">
          <ac:chgData name="Jonathan Hudson" userId="f8f8b515-48f0-425a-9b2c-7a1cb9f57f80" providerId="ADAL" clId="{8239947A-A555-41A5-8205-E84FDCB019D5}" dt="2021-05-03T16:28:24.734" v="23"/>
          <ac:cxnSpMkLst>
            <pc:docMk/>
            <pc:sldMk cId="3535497700" sldId="452"/>
            <ac:cxnSpMk id="11" creationId="{A5CFB62C-4A13-4FA2-A99E-6EF056BEF0D4}"/>
          </ac:cxnSpMkLst>
        </pc:cxnChg>
        <pc:cxnChg chg="add mod">
          <ac:chgData name="Jonathan Hudson" userId="f8f8b515-48f0-425a-9b2c-7a1cb9f57f80" providerId="ADAL" clId="{8239947A-A555-41A5-8205-E84FDCB019D5}" dt="2021-05-03T16:28:24.734" v="23"/>
          <ac:cxnSpMkLst>
            <pc:docMk/>
            <pc:sldMk cId="3535497700" sldId="452"/>
            <ac:cxnSpMk id="12" creationId="{580D3A79-090F-435E-81A3-EB5F15220FE1}"/>
          </ac:cxnSpMkLst>
        </pc:cxnChg>
        <pc:cxnChg chg="add mod">
          <ac:chgData name="Jonathan Hudson" userId="f8f8b515-48f0-425a-9b2c-7a1cb9f57f80" providerId="ADAL" clId="{8239947A-A555-41A5-8205-E84FDCB019D5}" dt="2021-05-03T16:28:24.734" v="23"/>
          <ac:cxnSpMkLst>
            <pc:docMk/>
            <pc:sldMk cId="3535497700" sldId="452"/>
            <ac:cxnSpMk id="15" creationId="{9E1F69E4-CA29-4934-9340-997BB7ED6090}"/>
          </ac:cxnSpMkLst>
        </pc:cxnChg>
      </pc:sldChg>
      <pc:sldChg chg="modSp mod">
        <pc:chgData name="Jonathan Hudson" userId="f8f8b515-48f0-425a-9b2c-7a1cb9f57f80" providerId="ADAL" clId="{8239947A-A555-41A5-8205-E84FDCB019D5}" dt="2021-05-03T16:29:23.875" v="30" actId="208"/>
        <pc:sldMkLst>
          <pc:docMk/>
          <pc:sldMk cId="2931370652" sldId="453"/>
        </pc:sldMkLst>
        <pc:spChg chg="mod">
          <ac:chgData name="Jonathan Hudson" userId="f8f8b515-48f0-425a-9b2c-7a1cb9f57f80" providerId="ADAL" clId="{8239947A-A555-41A5-8205-E84FDCB019D5}" dt="2021-05-03T16:28:54.369" v="26" actId="1582"/>
          <ac:spMkLst>
            <pc:docMk/>
            <pc:sldMk cId="2931370652" sldId="453"/>
            <ac:spMk id="17"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8" creationId="{00000000-0000-0000-0000-000000000000}"/>
          </ac:spMkLst>
        </pc:spChg>
        <pc:spChg chg="mod">
          <ac:chgData name="Jonathan Hudson" userId="f8f8b515-48f0-425a-9b2c-7a1cb9f57f80" providerId="ADAL" clId="{8239947A-A555-41A5-8205-E84FDCB019D5}" dt="2021-05-03T16:28:54.369" v="26" actId="1582"/>
          <ac:spMkLst>
            <pc:docMk/>
            <pc:sldMk cId="2931370652" sldId="453"/>
            <ac:spMk id="19" creationId="{00000000-0000-0000-0000-000000000000}"/>
          </ac:spMkLst>
        </pc:spChg>
        <pc:spChg chg="mod">
          <ac:chgData name="Jonathan Hudson" userId="f8f8b515-48f0-425a-9b2c-7a1cb9f57f80" providerId="ADAL" clId="{8239947A-A555-41A5-8205-E84FDCB019D5}" dt="2021-05-03T16:29:23.875" v="30" actId="208"/>
          <ac:spMkLst>
            <pc:docMk/>
            <pc:sldMk cId="2931370652" sldId="453"/>
            <ac:spMk id="26" creationId="{00000000-0000-0000-0000-000000000000}"/>
          </ac:spMkLst>
        </pc:spChg>
        <pc:spChg chg="mod">
          <ac:chgData name="Jonathan Hudson" userId="f8f8b515-48f0-425a-9b2c-7a1cb9f57f80" providerId="ADAL" clId="{8239947A-A555-41A5-8205-E84FDCB019D5}" dt="2021-05-03T16:29:13.572" v="29" actId="208"/>
          <ac:spMkLst>
            <pc:docMk/>
            <pc:sldMk cId="2931370652" sldId="453"/>
            <ac:spMk id="27" creationId="{00000000-0000-0000-0000-000000000000}"/>
          </ac:spMkLst>
        </pc:spChg>
        <pc:cxnChg chg="mod">
          <ac:chgData name="Jonathan Hudson" userId="f8f8b515-48f0-425a-9b2c-7a1cb9f57f80" providerId="ADAL" clId="{8239947A-A555-41A5-8205-E84FDCB019D5}" dt="2021-05-03T16:28:54.369" v="26" actId="1582"/>
          <ac:cxnSpMkLst>
            <pc:docMk/>
            <pc:sldMk cId="2931370652" sldId="453"/>
            <ac:cxnSpMk id="23" creationId="{00000000-0000-0000-0000-000000000000}"/>
          </ac:cxnSpMkLst>
        </pc:cxnChg>
        <pc:cxnChg chg="mod">
          <ac:chgData name="Jonathan Hudson" userId="f8f8b515-48f0-425a-9b2c-7a1cb9f57f80" providerId="ADAL" clId="{8239947A-A555-41A5-8205-E84FDCB019D5}" dt="2021-05-03T16:29:13.572" v="29" actId="208"/>
          <ac:cxnSpMkLst>
            <pc:docMk/>
            <pc:sldMk cId="2931370652" sldId="453"/>
            <ac:cxnSpMk id="24" creationId="{00000000-0000-0000-0000-000000000000}"/>
          </ac:cxnSpMkLst>
        </pc:cxnChg>
        <pc:cxnChg chg="mod">
          <ac:chgData name="Jonathan Hudson" userId="f8f8b515-48f0-425a-9b2c-7a1cb9f57f80" providerId="ADAL" clId="{8239947A-A555-41A5-8205-E84FDCB019D5}" dt="2021-05-03T16:28:54.369" v="26" actId="1582"/>
          <ac:cxnSpMkLst>
            <pc:docMk/>
            <pc:sldMk cId="2931370652" sldId="453"/>
            <ac:cxnSpMk id="43" creationId="{00000000-0000-0000-0000-000000000000}"/>
          </ac:cxnSpMkLst>
        </pc:cxnChg>
      </pc:sldChg>
      <pc:sldChg chg="modSp mod ord">
        <pc:chgData name="Jonathan Hudson" userId="f8f8b515-48f0-425a-9b2c-7a1cb9f57f80" providerId="ADAL" clId="{8239947A-A555-41A5-8205-E84FDCB019D5}" dt="2021-05-03T16:30:33.996" v="72" actId="114"/>
        <pc:sldMkLst>
          <pc:docMk/>
          <pc:sldMk cId="1025192968" sldId="454"/>
        </pc:sldMkLst>
        <pc:spChg chg="mod">
          <ac:chgData name="Jonathan Hudson" userId="f8f8b515-48f0-425a-9b2c-7a1cb9f57f80" providerId="ADAL" clId="{8239947A-A555-41A5-8205-E84FDCB019D5}" dt="2021-05-03T16:30:33.996" v="72" actId="114"/>
          <ac:spMkLst>
            <pc:docMk/>
            <pc:sldMk cId="1025192968" sldId="454"/>
            <ac:spMk id="3" creationId="{00000000-0000-0000-0000-000000000000}"/>
          </ac:spMkLst>
        </pc:spChg>
      </pc:sldChg>
      <pc:sldChg chg="del">
        <pc:chgData name="Jonathan Hudson" userId="f8f8b515-48f0-425a-9b2c-7a1cb9f57f80" providerId="ADAL" clId="{8239947A-A555-41A5-8205-E84FDCB019D5}" dt="2021-04-30T20:28:48.009" v="2" actId="47"/>
        <pc:sldMkLst>
          <pc:docMk/>
          <pc:sldMk cId="4052634300" sldId="454"/>
        </pc:sldMkLst>
      </pc:sldChg>
      <pc:sldChg chg="del">
        <pc:chgData name="Jonathan Hudson" userId="f8f8b515-48f0-425a-9b2c-7a1cb9f57f80" providerId="ADAL" clId="{8239947A-A555-41A5-8205-E84FDCB019D5}" dt="2021-04-30T20:28:48.009" v="2" actId="47"/>
        <pc:sldMkLst>
          <pc:docMk/>
          <pc:sldMk cId="2897329164" sldId="455"/>
        </pc:sldMkLst>
      </pc:sldChg>
      <pc:sldChg chg="addSp modSp mod ord">
        <pc:chgData name="Jonathan Hudson" userId="f8f8b515-48f0-425a-9b2c-7a1cb9f57f80" providerId="ADAL" clId="{8239947A-A555-41A5-8205-E84FDCB019D5}" dt="2021-05-03T16:31:07.001" v="79" actId="6549"/>
        <pc:sldMkLst>
          <pc:docMk/>
          <pc:sldMk cId="3259365700" sldId="455"/>
        </pc:sldMkLst>
        <pc:spChg chg="mod">
          <ac:chgData name="Jonathan Hudson" userId="f8f8b515-48f0-425a-9b2c-7a1cb9f57f80" providerId="ADAL" clId="{8239947A-A555-41A5-8205-E84FDCB019D5}" dt="2021-05-03T16:31:07.001" v="79" actId="6549"/>
          <ac:spMkLst>
            <pc:docMk/>
            <pc:sldMk cId="3259365700" sldId="455"/>
            <ac:spMk id="3" creationId="{00000000-0000-0000-0000-000000000000}"/>
          </ac:spMkLst>
        </pc:spChg>
        <pc:spChg chg="add mod">
          <ac:chgData name="Jonathan Hudson" userId="f8f8b515-48f0-425a-9b2c-7a1cb9f57f80" providerId="ADAL" clId="{8239947A-A555-41A5-8205-E84FDCB019D5}" dt="2021-05-03T16:30:53.447" v="73"/>
          <ac:spMkLst>
            <pc:docMk/>
            <pc:sldMk cId="3259365700" sldId="455"/>
            <ac:spMk id="4" creationId="{EE51B7E6-7B5D-49DC-94E4-A963BB280122}"/>
          </ac:spMkLst>
        </pc:spChg>
        <pc:spChg chg="add mod">
          <ac:chgData name="Jonathan Hudson" userId="f8f8b515-48f0-425a-9b2c-7a1cb9f57f80" providerId="ADAL" clId="{8239947A-A555-41A5-8205-E84FDCB019D5}" dt="2021-05-03T16:30:53.447" v="73"/>
          <ac:spMkLst>
            <pc:docMk/>
            <pc:sldMk cId="3259365700" sldId="455"/>
            <ac:spMk id="5" creationId="{03C0B7EE-BCEB-4414-B95D-718D51A80B4F}"/>
          </ac:spMkLst>
        </pc:spChg>
        <pc:spChg chg="add mod">
          <ac:chgData name="Jonathan Hudson" userId="f8f8b515-48f0-425a-9b2c-7a1cb9f57f80" providerId="ADAL" clId="{8239947A-A555-41A5-8205-E84FDCB019D5}" dt="2021-05-03T16:30:53.447" v="73"/>
          <ac:spMkLst>
            <pc:docMk/>
            <pc:sldMk cId="3259365700" sldId="455"/>
            <ac:spMk id="6" creationId="{BBBCA8A4-C881-4E37-B3B9-A6570200F750}"/>
          </ac:spMkLst>
        </pc:spChg>
        <pc:spChg chg="add mod">
          <ac:chgData name="Jonathan Hudson" userId="f8f8b515-48f0-425a-9b2c-7a1cb9f57f80" providerId="ADAL" clId="{8239947A-A555-41A5-8205-E84FDCB019D5}" dt="2021-05-03T16:30:53.447" v="73"/>
          <ac:spMkLst>
            <pc:docMk/>
            <pc:sldMk cId="3259365700" sldId="455"/>
            <ac:spMk id="7" creationId="{BE4EED7D-68A2-4269-88ED-76B9E6CA3A35}"/>
          </ac:spMkLst>
        </pc:spChg>
        <pc:spChg chg="add mod">
          <ac:chgData name="Jonathan Hudson" userId="f8f8b515-48f0-425a-9b2c-7a1cb9f57f80" providerId="ADAL" clId="{8239947A-A555-41A5-8205-E84FDCB019D5}" dt="2021-05-03T16:30:53.447" v="73"/>
          <ac:spMkLst>
            <pc:docMk/>
            <pc:sldMk cId="3259365700" sldId="455"/>
            <ac:spMk id="8" creationId="{B24EC564-BF2F-4DD8-8BF2-EE65407F4F96}"/>
          </ac:spMkLst>
        </pc:spChg>
        <pc:spChg chg="add mod">
          <ac:chgData name="Jonathan Hudson" userId="f8f8b515-48f0-425a-9b2c-7a1cb9f57f80" providerId="ADAL" clId="{8239947A-A555-41A5-8205-E84FDCB019D5}" dt="2021-05-03T16:30:53.447" v="73"/>
          <ac:spMkLst>
            <pc:docMk/>
            <pc:sldMk cId="3259365700" sldId="455"/>
            <ac:spMk id="13" creationId="{1D2F7D9A-24D5-4B09-B44A-463AAB7A720D}"/>
          </ac:spMkLst>
        </pc:spChg>
        <pc:spChg chg="add mod">
          <ac:chgData name="Jonathan Hudson" userId="f8f8b515-48f0-425a-9b2c-7a1cb9f57f80" providerId="ADAL" clId="{8239947A-A555-41A5-8205-E84FDCB019D5}" dt="2021-05-03T16:30:53.447" v="73"/>
          <ac:spMkLst>
            <pc:docMk/>
            <pc:sldMk cId="3259365700" sldId="455"/>
            <ac:spMk id="14" creationId="{AACA92FA-2CE9-4A68-BDB5-20B044D0B0A0}"/>
          </ac:spMkLst>
        </pc:spChg>
        <pc:cxnChg chg="add mod">
          <ac:chgData name="Jonathan Hudson" userId="f8f8b515-48f0-425a-9b2c-7a1cb9f57f80" providerId="ADAL" clId="{8239947A-A555-41A5-8205-E84FDCB019D5}" dt="2021-05-03T16:30:53.447" v="73"/>
          <ac:cxnSpMkLst>
            <pc:docMk/>
            <pc:sldMk cId="3259365700" sldId="455"/>
            <ac:cxnSpMk id="9" creationId="{DCC3CEF6-343A-4D42-B2AC-64484CE39110}"/>
          </ac:cxnSpMkLst>
        </pc:cxnChg>
        <pc:cxnChg chg="add mod">
          <ac:chgData name="Jonathan Hudson" userId="f8f8b515-48f0-425a-9b2c-7a1cb9f57f80" providerId="ADAL" clId="{8239947A-A555-41A5-8205-E84FDCB019D5}" dt="2021-05-03T16:30:53.447" v="73"/>
          <ac:cxnSpMkLst>
            <pc:docMk/>
            <pc:sldMk cId="3259365700" sldId="455"/>
            <ac:cxnSpMk id="10" creationId="{373C9906-9FFD-40B4-A71A-4E2FFB5665A4}"/>
          </ac:cxnSpMkLst>
        </pc:cxnChg>
        <pc:cxnChg chg="add mod">
          <ac:chgData name="Jonathan Hudson" userId="f8f8b515-48f0-425a-9b2c-7a1cb9f57f80" providerId="ADAL" clId="{8239947A-A555-41A5-8205-E84FDCB019D5}" dt="2021-05-03T16:30:53.447" v="73"/>
          <ac:cxnSpMkLst>
            <pc:docMk/>
            <pc:sldMk cId="3259365700" sldId="455"/>
            <ac:cxnSpMk id="11" creationId="{46D08A06-3D78-45DD-A260-B311E27BA16D}"/>
          </ac:cxnSpMkLst>
        </pc:cxnChg>
        <pc:cxnChg chg="add mod">
          <ac:chgData name="Jonathan Hudson" userId="f8f8b515-48f0-425a-9b2c-7a1cb9f57f80" providerId="ADAL" clId="{8239947A-A555-41A5-8205-E84FDCB019D5}" dt="2021-05-03T16:30:53.447" v="73"/>
          <ac:cxnSpMkLst>
            <pc:docMk/>
            <pc:sldMk cId="3259365700" sldId="455"/>
            <ac:cxnSpMk id="12" creationId="{3FAB2A86-1914-45BA-9B22-B58944966F88}"/>
          </ac:cxnSpMkLst>
        </pc:cxnChg>
        <pc:cxnChg chg="add mod">
          <ac:chgData name="Jonathan Hudson" userId="f8f8b515-48f0-425a-9b2c-7a1cb9f57f80" providerId="ADAL" clId="{8239947A-A555-41A5-8205-E84FDCB019D5}" dt="2021-05-03T16:30:53.447" v="73"/>
          <ac:cxnSpMkLst>
            <pc:docMk/>
            <pc:sldMk cId="3259365700" sldId="455"/>
            <ac:cxnSpMk id="15" creationId="{73ABCD93-10D7-42BE-8FC2-247ABE671598}"/>
          </ac:cxnSpMkLst>
        </pc:cxnChg>
      </pc:sldChg>
      <pc:sldChg chg="del">
        <pc:chgData name="Jonathan Hudson" userId="f8f8b515-48f0-425a-9b2c-7a1cb9f57f80" providerId="ADAL" clId="{8239947A-A555-41A5-8205-E84FDCB019D5}" dt="2021-04-30T20:28:48.009" v="2" actId="47"/>
        <pc:sldMkLst>
          <pc:docMk/>
          <pc:sldMk cId="2208314774" sldId="456"/>
        </pc:sldMkLst>
      </pc:sldChg>
      <pc:sldChg chg="addSp delSp modSp">
        <pc:chgData name="Jonathan Hudson" userId="f8f8b515-48f0-425a-9b2c-7a1cb9f57f80" providerId="ADAL" clId="{8239947A-A555-41A5-8205-E84FDCB019D5}" dt="2021-05-03T16:36:39.637" v="286"/>
        <pc:sldMkLst>
          <pc:docMk/>
          <pc:sldMk cId="1902201819" sldId="490"/>
        </pc:sldMkLst>
        <pc:spChg chg="add del mod">
          <ac:chgData name="Jonathan Hudson" userId="f8f8b515-48f0-425a-9b2c-7a1cb9f57f80" providerId="ADAL" clId="{8239947A-A555-41A5-8205-E84FDCB019D5}" dt="2021-05-03T16:36:39.637" v="286"/>
          <ac:spMkLst>
            <pc:docMk/>
            <pc:sldMk cId="1902201819" sldId="490"/>
            <ac:spMk id="6" creationId="{6C5328B4-0AC1-45DB-9758-3926A7D2D2DE}"/>
          </ac:spMkLst>
        </pc:spChg>
      </pc:sldChg>
      <pc:sldChg chg="addSp modSp mod">
        <pc:chgData name="Jonathan Hudson" userId="f8f8b515-48f0-425a-9b2c-7a1cb9f57f80" providerId="ADAL" clId="{8239947A-A555-41A5-8205-E84FDCB019D5}" dt="2021-05-03T16:33:01.066" v="150" actId="1035"/>
        <pc:sldMkLst>
          <pc:docMk/>
          <pc:sldMk cId="1781316355" sldId="491"/>
        </pc:sldMkLst>
        <pc:spChg chg="add mod">
          <ac:chgData name="Jonathan Hudson" userId="f8f8b515-48f0-425a-9b2c-7a1cb9f57f80" providerId="ADAL" clId="{8239947A-A555-41A5-8205-E84FDCB019D5}" dt="2021-05-03T16:32:49.792" v="102" actId="14100"/>
          <ac:spMkLst>
            <pc:docMk/>
            <pc:sldMk cId="1781316355" sldId="491"/>
            <ac:spMk id="4" creationId="{9EF19C8C-AB4D-425C-9843-314C0F978879}"/>
          </ac:spMkLst>
        </pc:spChg>
        <pc:spChg chg="add mod">
          <ac:chgData name="Jonathan Hudson" userId="f8f8b515-48f0-425a-9b2c-7a1cb9f57f80" providerId="ADAL" clId="{8239947A-A555-41A5-8205-E84FDCB019D5}" dt="2021-05-03T16:33:01.066" v="150" actId="1035"/>
          <ac:spMkLst>
            <pc:docMk/>
            <pc:sldMk cId="1781316355" sldId="491"/>
            <ac:spMk id="6" creationId="{255C20BD-AE2C-4346-90CD-8A22BE6FA70C}"/>
          </ac:spMkLst>
        </pc:spChg>
      </pc:sldChg>
      <pc:sldChg chg="modSp mod">
        <pc:chgData name="Jonathan Hudson" userId="f8f8b515-48f0-425a-9b2c-7a1cb9f57f80" providerId="ADAL" clId="{8239947A-A555-41A5-8205-E84FDCB019D5}" dt="2021-04-30T20:32:25.788" v="14" actId="403"/>
        <pc:sldMkLst>
          <pc:docMk/>
          <pc:sldMk cId="115618548" sldId="493"/>
        </pc:sldMkLst>
        <pc:spChg chg="mod">
          <ac:chgData name="Jonathan Hudson" userId="f8f8b515-48f0-425a-9b2c-7a1cb9f57f80" providerId="ADAL" clId="{8239947A-A555-41A5-8205-E84FDCB019D5}" dt="2021-04-30T20:32:25.788" v="14" actId="403"/>
          <ac:spMkLst>
            <pc:docMk/>
            <pc:sldMk cId="115618548" sldId="493"/>
            <ac:spMk id="5" creationId="{C5E0225C-5405-4DD6-AC75-17BEB96ABE66}"/>
          </ac:spMkLst>
        </pc:spChg>
      </pc:sldChg>
      <pc:sldChg chg="modSp mod">
        <pc:chgData name="Jonathan Hudson" userId="f8f8b515-48f0-425a-9b2c-7a1cb9f57f80" providerId="ADAL" clId="{8239947A-A555-41A5-8205-E84FDCB019D5}" dt="2021-05-03T16:33:47.548" v="162" actId="14100"/>
        <pc:sldMkLst>
          <pc:docMk/>
          <pc:sldMk cId="2506435910" sldId="496"/>
        </pc:sldMkLst>
        <pc:spChg chg="mod">
          <ac:chgData name="Jonathan Hudson" userId="f8f8b515-48f0-425a-9b2c-7a1cb9f57f80" providerId="ADAL" clId="{8239947A-A555-41A5-8205-E84FDCB019D5}" dt="2021-05-03T16:33:47.548" v="162" actId="14100"/>
          <ac:spMkLst>
            <pc:docMk/>
            <pc:sldMk cId="2506435910" sldId="496"/>
            <ac:spMk id="14" creationId="{00000000-0000-0000-0000-000000000000}"/>
          </ac:spMkLst>
        </pc:spChg>
        <pc:cxnChg chg="mod">
          <ac:chgData name="Jonathan Hudson" userId="f8f8b515-48f0-425a-9b2c-7a1cb9f57f80" providerId="ADAL" clId="{8239947A-A555-41A5-8205-E84FDCB019D5}" dt="2021-05-03T16:33:47.548" v="162" actId="14100"/>
          <ac:cxnSpMkLst>
            <pc:docMk/>
            <pc:sldMk cId="2506435910" sldId="496"/>
            <ac:cxnSpMk id="13" creationId="{00000000-0000-0000-0000-000000000000}"/>
          </ac:cxnSpMkLst>
        </pc:cxnChg>
      </pc:sldChg>
      <pc:sldChg chg="modSp mod">
        <pc:chgData name="Jonathan Hudson" userId="f8f8b515-48f0-425a-9b2c-7a1cb9f57f80" providerId="ADAL" clId="{8239947A-A555-41A5-8205-E84FDCB019D5}" dt="2021-05-03T16:35:30.042" v="273" actId="113"/>
        <pc:sldMkLst>
          <pc:docMk/>
          <pc:sldMk cId="2284115320" sldId="498"/>
        </pc:sldMkLst>
        <pc:spChg chg="mod">
          <ac:chgData name="Jonathan Hudson" userId="f8f8b515-48f0-425a-9b2c-7a1cb9f57f80" providerId="ADAL" clId="{8239947A-A555-41A5-8205-E84FDCB019D5}" dt="2021-05-03T16:35:30.042" v="273" actId="113"/>
          <ac:spMkLst>
            <pc:docMk/>
            <pc:sldMk cId="2284115320" sldId="498"/>
            <ac:spMk id="3" creationId="{AC6AF82C-57FA-4F87-BF8B-F271DE401BFF}"/>
          </ac:spMkLst>
        </pc:spChg>
      </pc:sldChg>
      <pc:sldChg chg="delSp add mod ord">
        <pc:chgData name="Jonathan Hudson" userId="f8f8b515-48f0-425a-9b2c-7a1cb9f57f80" providerId="ADAL" clId="{8239947A-A555-41A5-8205-E84FDCB019D5}" dt="2021-05-03T16:36:44.141" v="290"/>
        <pc:sldMkLst>
          <pc:docMk/>
          <pc:sldMk cId="4049975979" sldId="507"/>
        </pc:sldMkLst>
        <pc:picChg chg="del">
          <ac:chgData name="Jonathan Hudson" userId="f8f8b515-48f0-425a-9b2c-7a1cb9f57f80" providerId="ADAL" clId="{8239947A-A555-41A5-8205-E84FDCB019D5}" dt="2021-05-03T16:36:42.316" v="288" actId="478"/>
          <ac:picMkLst>
            <pc:docMk/>
            <pc:sldMk cId="4049975979" sldId="507"/>
            <ac:picMk id="5" creationId="{00000000-0000-0000-0000-000000000000}"/>
          </ac:picMkLst>
        </pc:picChg>
      </pc:sldChg>
      <pc:sldMasterChg chg="del delSldLayout">
        <pc:chgData name="Jonathan Hudson" userId="f8f8b515-48f0-425a-9b2c-7a1cb9f57f80" providerId="ADAL" clId="{8239947A-A555-41A5-8205-E84FDCB019D5}" dt="2021-04-30T20:28:48.009" v="2" actId="47"/>
        <pc:sldMasterMkLst>
          <pc:docMk/>
          <pc:sldMasterMk cId="1279338643" sldId="2147483680"/>
        </pc:sldMasterMkLst>
        <pc:sldLayoutChg chg="del">
          <pc:chgData name="Jonathan Hudson" userId="f8f8b515-48f0-425a-9b2c-7a1cb9f57f80" providerId="ADAL" clId="{8239947A-A555-41A5-8205-E84FDCB019D5}" dt="2021-04-30T20:28:48.009" v="2" actId="47"/>
          <pc:sldLayoutMkLst>
            <pc:docMk/>
            <pc:sldMasterMk cId="1279338643" sldId="2147483680"/>
            <pc:sldLayoutMk cId="1980337973" sldId="214748368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611588939" sldId="214748368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90184490" sldId="214748368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4011654372" sldId="214748368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839218946" sldId="214748368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44785935" sldId="214748368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142655082" sldId="214748368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289943388" sldId="214748368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108959093" sldId="2147483689"/>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22514450" sldId="2147483690"/>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973253607" sldId="2147483691"/>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24454890" sldId="2147483692"/>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355792268" sldId="2147483693"/>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020575198" sldId="2147483694"/>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779049675" sldId="2147483695"/>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713451805" sldId="2147483696"/>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1243999335" sldId="2147483697"/>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2986646142" sldId="2147483698"/>
          </pc:sldLayoutMkLst>
        </pc:sldLayoutChg>
        <pc:sldLayoutChg chg="del">
          <pc:chgData name="Jonathan Hudson" userId="f8f8b515-48f0-425a-9b2c-7a1cb9f57f80" providerId="ADAL" clId="{8239947A-A555-41A5-8205-E84FDCB019D5}" dt="2021-04-30T20:28:48.009" v="2" actId="47"/>
          <pc:sldLayoutMkLst>
            <pc:docMk/>
            <pc:sldMasterMk cId="1279338643" sldId="2147483680"/>
            <pc:sldLayoutMk cId="3446079426" sldId="2147483699"/>
          </pc:sldLayoutMkLst>
        </pc:sldLayoutChg>
      </pc:sldMasterChg>
    </pc:docChg>
  </pc:docChgLst>
  <pc:docChgLst>
    <pc:chgData name="Jonathan Hudson" userId="f8f8b515-48f0-425a-9b2c-7a1cb9f57f80" providerId="ADAL" clId="{1572F5C2-1F90-4329-AD05-EA24B5878048}"/>
    <pc:docChg chg="delSld modSld delMainMaster">
      <pc:chgData name="Jonathan Hudson" userId="f8f8b515-48f0-425a-9b2c-7a1cb9f57f80" providerId="ADAL" clId="{1572F5C2-1F90-4329-AD05-EA24B5878048}" dt="2021-05-03T18:27:52.749" v="37" actId="20577"/>
      <pc:docMkLst>
        <pc:docMk/>
      </pc:docMkLst>
      <pc:sldChg chg="modSp mod">
        <pc:chgData name="Jonathan Hudson" userId="f8f8b515-48f0-425a-9b2c-7a1cb9f57f80" providerId="ADAL" clId="{1572F5C2-1F90-4329-AD05-EA24B5878048}" dt="2021-05-03T18:27:39.459" v="18" actId="20577"/>
        <pc:sldMkLst>
          <pc:docMk/>
          <pc:sldMk cId="1814768217" sldId="256"/>
        </pc:sldMkLst>
        <pc:spChg chg="mod">
          <ac:chgData name="Jonathan Hudson" userId="f8f8b515-48f0-425a-9b2c-7a1cb9f57f80" providerId="ADAL" clId="{1572F5C2-1F90-4329-AD05-EA24B5878048}" dt="2021-05-03T18:27:39.459" v="18" actId="20577"/>
          <ac:spMkLst>
            <pc:docMk/>
            <pc:sldMk cId="1814768217" sldId="256"/>
            <ac:spMk id="2" creationId="{B36EF6ED-5AC5-4E43-8069-ECF11021C7C6}"/>
          </ac:spMkLst>
        </pc:spChg>
      </pc:sldChg>
      <pc:sldChg chg="modSp mod">
        <pc:chgData name="Jonathan Hudson" userId="f8f8b515-48f0-425a-9b2c-7a1cb9f57f80" providerId="ADAL" clId="{1572F5C2-1F90-4329-AD05-EA24B5878048}" dt="2021-05-03T18:27:52.749" v="37" actId="20577"/>
        <pc:sldMkLst>
          <pc:docMk/>
          <pc:sldMk cId="561393562" sldId="271"/>
        </pc:sldMkLst>
        <pc:spChg chg="mod">
          <ac:chgData name="Jonathan Hudson" userId="f8f8b515-48f0-425a-9b2c-7a1cb9f57f80" providerId="ADAL" clId="{1572F5C2-1F90-4329-AD05-EA24B5878048}" dt="2021-05-03T18:27:52.749" v="37" actId="20577"/>
          <ac:spMkLst>
            <pc:docMk/>
            <pc:sldMk cId="561393562" sldId="271"/>
            <ac:spMk id="2" creationId="{65A5055B-8968-B34B-9FF4-65C0E741632A}"/>
          </ac:spMkLst>
        </pc:spChg>
      </pc:sldChg>
      <pc:sldChg chg="del">
        <pc:chgData name="Jonathan Hudson" userId="f8f8b515-48f0-425a-9b2c-7a1cb9f57f80" providerId="ADAL" clId="{1572F5C2-1F90-4329-AD05-EA24B5878048}" dt="2021-05-03T18:26:42.342" v="0" actId="47"/>
        <pc:sldMkLst>
          <pc:docMk/>
          <pc:sldMk cId="2325100288" sldId="384"/>
        </pc:sldMkLst>
      </pc:sldChg>
      <pc:sldChg chg="del">
        <pc:chgData name="Jonathan Hudson" userId="f8f8b515-48f0-425a-9b2c-7a1cb9f57f80" providerId="ADAL" clId="{1572F5C2-1F90-4329-AD05-EA24B5878048}" dt="2021-05-03T18:26:42.342" v="0" actId="47"/>
        <pc:sldMkLst>
          <pc:docMk/>
          <pc:sldMk cId="2970503044" sldId="396"/>
        </pc:sldMkLst>
      </pc:sldChg>
      <pc:sldChg chg="del">
        <pc:chgData name="Jonathan Hudson" userId="f8f8b515-48f0-425a-9b2c-7a1cb9f57f80" providerId="ADAL" clId="{1572F5C2-1F90-4329-AD05-EA24B5878048}" dt="2021-05-03T18:26:42.342" v="0" actId="47"/>
        <pc:sldMkLst>
          <pc:docMk/>
          <pc:sldMk cId="3825654862" sldId="400"/>
        </pc:sldMkLst>
      </pc:sldChg>
      <pc:sldChg chg="del">
        <pc:chgData name="Jonathan Hudson" userId="f8f8b515-48f0-425a-9b2c-7a1cb9f57f80" providerId="ADAL" clId="{1572F5C2-1F90-4329-AD05-EA24B5878048}" dt="2021-05-03T18:26:42.342" v="0" actId="47"/>
        <pc:sldMkLst>
          <pc:docMk/>
          <pc:sldMk cId="951111091" sldId="447"/>
        </pc:sldMkLst>
      </pc:sldChg>
      <pc:sldChg chg="del">
        <pc:chgData name="Jonathan Hudson" userId="f8f8b515-48f0-425a-9b2c-7a1cb9f57f80" providerId="ADAL" clId="{1572F5C2-1F90-4329-AD05-EA24B5878048}" dt="2021-05-03T18:26:42.342" v="0" actId="47"/>
        <pc:sldMkLst>
          <pc:docMk/>
          <pc:sldMk cId="692553467" sldId="448"/>
        </pc:sldMkLst>
      </pc:sldChg>
      <pc:sldChg chg="del">
        <pc:chgData name="Jonathan Hudson" userId="f8f8b515-48f0-425a-9b2c-7a1cb9f57f80" providerId="ADAL" clId="{1572F5C2-1F90-4329-AD05-EA24B5878048}" dt="2021-05-03T18:26:42.342" v="0" actId="47"/>
        <pc:sldMkLst>
          <pc:docMk/>
          <pc:sldMk cId="98605418" sldId="450"/>
        </pc:sldMkLst>
      </pc:sldChg>
      <pc:sldChg chg="del">
        <pc:chgData name="Jonathan Hudson" userId="f8f8b515-48f0-425a-9b2c-7a1cb9f57f80" providerId="ADAL" clId="{1572F5C2-1F90-4329-AD05-EA24B5878048}" dt="2021-05-03T18:26:42.342" v="0" actId="47"/>
        <pc:sldMkLst>
          <pc:docMk/>
          <pc:sldMk cId="1218757207" sldId="451"/>
        </pc:sldMkLst>
      </pc:sldChg>
      <pc:sldChg chg="del">
        <pc:chgData name="Jonathan Hudson" userId="f8f8b515-48f0-425a-9b2c-7a1cb9f57f80" providerId="ADAL" clId="{1572F5C2-1F90-4329-AD05-EA24B5878048}" dt="2021-05-03T18:26:42.342" v="0" actId="47"/>
        <pc:sldMkLst>
          <pc:docMk/>
          <pc:sldMk cId="2131401476" sldId="452"/>
        </pc:sldMkLst>
      </pc:sldChg>
      <pc:sldChg chg="del">
        <pc:chgData name="Jonathan Hudson" userId="f8f8b515-48f0-425a-9b2c-7a1cb9f57f80" providerId="ADAL" clId="{1572F5C2-1F90-4329-AD05-EA24B5878048}" dt="2021-05-03T18:26:42.342" v="0" actId="47"/>
        <pc:sldMkLst>
          <pc:docMk/>
          <pc:sldMk cId="1934896171" sldId="782"/>
        </pc:sldMkLst>
      </pc:sldChg>
      <pc:sldChg chg="del">
        <pc:chgData name="Jonathan Hudson" userId="f8f8b515-48f0-425a-9b2c-7a1cb9f57f80" providerId="ADAL" clId="{1572F5C2-1F90-4329-AD05-EA24B5878048}" dt="2021-05-03T18:26:42.342" v="0" actId="47"/>
        <pc:sldMkLst>
          <pc:docMk/>
          <pc:sldMk cId="721321057" sldId="783"/>
        </pc:sldMkLst>
      </pc:sldChg>
      <pc:sldChg chg="del">
        <pc:chgData name="Jonathan Hudson" userId="f8f8b515-48f0-425a-9b2c-7a1cb9f57f80" providerId="ADAL" clId="{1572F5C2-1F90-4329-AD05-EA24B5878048}" dt="2021-05-03T18:26:42.342" v="0" actId="47"/>
        <pc:sldMkLst>
          <pc:docMk/>
          <pc:sldMk cId="2903019518" sldId="784"/>
        </pc:sldMkLst>
      </pc:sldChg>
      <pc:sldChg chg="del">
        <pc:chgData name="Jonathan Hudson" userId="f8f8b515-48f0-425a-9b2c-7a1cb9f57f80" providerId="ADAL" clId="{1572F5C2-1F90-4329-AD05-EA24B5878048}" dt="2021-05-03T18:26:42.342" v="0" actId="47"/>
        <pc:sldMkLst>
          <pc:docMk/>
          <pc:sldMk cId="23066807" sldId="785"/>
        </pc:sldMkLst>
      </pc:sldChg>
      <pc:sldChg chg="del">
        <pc:chgData name="Jonathan Hudson" userId="f8f8b515-48f0-425a-9b2c-7a1cb9f57f80" providerId="ADAL" clId="{1572F5C2-1F90-4329-AD05-EA24B5878048}" dt="2021-05-03T18:26:42.342" v="0" actId="47"/>
        <pc:sldMkLst>
          <pc:docMk/>
          <pc:sldMk cId="2917585294" sldId="786"/>
        </pc:sldMkLst>
      </pc:sldChg>
      <pc:sldChg chg="del">
        <pc:chgData name="Jonathan Hudson" userId="f8f8b515-48f0-425a-9b2c-7a1cb9f57f80" providerId="ADAL" clId="{1572F5C2-1F90-4329-AD05-EA24B5878048}" dt="2021-05-03T18:26:42.342" v="0" actId="47"/>
        <pc:sldMkLst>
          <pc:docMk/>
          <pc:sldMk cId="1725024010" sldId="789"/>
        </pc:sldMkLst>
      </pc:sldChg>
      <pc:sldChg chg="del">
        <pc:chgData name="Jonathan Hudson" userId="f8f8b515-48f0-425a-9b2c-7a1cb9f57f80" providerId="ADAL" clId="{1572F5C2-1F90-4329-AD05-EA24B5878048}" dt="2021-05-03T18:26:42.342" v="0" actId="47"/>
        <pc:sldMkLst>
          <pc:docMk/>
          <pc:sldMk cId="1268788781" sldId="790"/>
        </pc:sldMkLst>
      </pc:sldChg>
      <pc:sldChg chg="del">
        <pc:chgData name="Jonathan Hudson" userId="f8f8b515-48f0-425a-9b2c-7a1cb9f57f80" providerId="ADAL" clId="{1572F5C2-1F90-4329-AD05-EA24B5878048}" dt="2021-05-03T18:26:42.342" v="0" actId="47"/>
        <pc:sldMkLst>
          <pc:docMk/>
          <pc:sldMk cId="3298581489" sldId="791"/>
        </pc:sldMkLst>
      </pc:sldChg>
      <pc:sldChg chg="del">
        <pc:chgData name="Jonathan Hudson" userId="f8f8b515-48f0-425a-9b2c-7a1cb9f57f80" providerId="ADAL" clId="{1572F5C2-1F90-4329-AD05-EA24B5878048}" dt="2021-05-03T18:26:42.342" v="0" actId="47"/>
        <pc:sldMkLst>
          <pc:docMk/>
          <pc:sldMk cId="41702973" sldId="793"/>
        </pc:sldMkLst>
      </pc:sldChg>
      <pc:sldChg chg="del">
        <pc:chgData name="Jonathan Hudson" userId="f8f8b515-48f0-425a-9b2c-7a1cb9f57f80" providerId="ADAL" clId="{1572F5C2-1F90-4329-AD05-EA24B5878048}" dt="2021-05-03T18:26:42.342" v="0" actId="47"/>
        <pc:sldMkLst>
          <pc:docMk/>
          <pc:sldMk cId="4013383673" sldId="794"/>
        </pc:sldMkLst>
      </pc:sldChg>
      <pc:sldChg chg="del">
        <pc:chgData name="Jonathan Hudson" userId="f8f8b515-48f0-425a-9b2c-7a1cb9f57f80" providerId="ADAL" clId="{1572F5C2-1F90-4329-AD05-EA24B5878048}" dt="2021-05-03T18:26:42.342" v="0" actId="47"/>
        <pc:sldMkLst>
          <pc:docMk/>
          <pc:sldMk cId="2291191800" sldId="795"/>
        </pc:sldMkLst>
      </pc:sldChg>
      <pc:sldChg chg="del">
        <pc:chgData name="Jonathan Hudson" userId="f8f8b515-48f0-425a-9b2c-7a1cb9f57f80" providerId="ADAL" clId="{1572F5C2-1F90-4329-AD05-EA24B5878048}" dt="2021-05-03T18:26:42.342" v="0" actId="47"/>
        <pc:sldMkLst>
          <pc:docMk/>
          <pc:sldMk cId="1188102021" sldId="796"/>
        </pc:sldMkLst>
      </pc:sldChg>
      <pc:sldChg chg="del">
        <pc:chgData name="Jonathan Hudson" userId="f8f8b515-48f0-425a-9b2c-7a1cb9f57f80" providerId="ADAL" clId="{1572F5C2-1F90-4329-AD05-EA24B5878048}" dt="2021-05-03T18:26:42.342" v="0" actId="47"/>
        <pc:sldMkLst>
          <pc:docMk/>
          <pc:sldMk cId="3236635370" sldId="797"/>
        </pc:sldMkLst>
      </pc:sldChg>
      <pc:sldChg chg="del">
        <pc:chgData name="Jonathan Hudson" userId="f8f8b515-48f0-425a-9b2c-7a1cb9f57f80" providerId="ADAL" clId="{1572F5C2-1F90-4329-AD05-EA24B5878048}" dt="2021-05-03T18:26:42.342" v="0" actId="47"/>
        <pc:sldMkLst>
          <pc:docMk/>
          <pc:sldMk cId="3114311194" sldId="798"/>
        </pc:sldMkLst>
      </pc:sldChg>
      <pc:sldChg chg="del">
        <pc:chgData name="Jonathan Hudson" userId="f8f8b515-48f0-425a-9b2c-7a1cb9f57f80" providerId="ADAL" clId="{1572F5C2-1F90-4329-AD05-EA24B5878048}" dt="2021-05-03T18:26:42.342" v="0" actId="47"/>
        <pc:sldMkLst>
          <pc:docMk/>
          <pc:sldMk cId="546112475" sldId="799"/>
        </pc:sldMkLst>
      </pc:sldChg>
      <pc:sldChg chg="del">
        <pc:chgData name="Jonathan Hudson" userId="f8f8b515-48f0-425a-9b2c-7a1cb9f57f80" providerId="ADAL" clId="{1572F5C2-1F90-4329-AD05-EA24B5878048}" dt="2021-05-03T18:26:42.342" v="0" actId="47"/>
        <pc:sldMkLst>
          <pc:docMk/>
          <pc:sldMk cId="217940225" sldId="800"/>
        </pc:sldMkLst>
      </pc:sldChg>
      <pc:sldChg chg="del">
        <pc:chgData name="Jonathan Hudson" userId="f8f8b515-48f0-425a-9b2c-7a1cb9f57f80" providerId="ADAL" clId="{1572F5C2-1F90-4329-AD05-EA24B5878048}" dt="2021-05-03T18:26:42.342" v="0" actId="47"/>
        <pc:sldMkLst>
          <pc:docMk/>
          <pc:sldMk cId="3340308635" sldId="801"/>
        </pc:sldMkLst>
      </pc:sldChg>
      <pc:sldChg chg="del">
        <pc:chgData name="Jonathan Hudson" userId="f8f8b515-48f0-425a-9b2c-7a1cb9f57f80" providerId="ADAL" clId="{1572F5C2-1F90-4329-AD05-EA24B5878048}" dt="2021-05-03T18:26:42.342" v="0" actId="47"/>
        <pc:sldMkLst>
          <pc:docMk/>
          <pc:sldMk cId="2869783854" sldId="802"/>
        </pc:sldMkLst>
      </pc:sldChg>
      <pc:sldChg chg="del">
        <pc:chgData name="Jonathan Hudson" userId="f8f8b515-48f0-425a-9b2c-7a1cb9f57f80" providerId="ADAL" clId="{1572F5C2-1F90-4329-AD05-EA24B5878048}" dt="2021-05-03T18:26:42.342" v="0" actId="47"/>
        <pc:sldMkLst>
          <pc:docMk/>
          <pc:sldMk cId="677204030" sldId="803"/>
        </pc:sldMkLst>
      </pc:sldChg>
      <pc:sldChg chg="del">
        <pc:chgData name="Jonathan Hudson" userId="f8f8b515-48f0-425a-9b2c-7a1cb9f57f80" providerId="ADAL" clId="{1572F5C2-1F90-4329-AD05-EA24B5878048}" dt="2021-05-03T18:26:42.342" v="0" actId="47"/>
        <pc:sldMkLst>
          <pc:docMk/>
          <pc:sldMk cId="16900367" sldId="804"/>
        </pc:sldMkLst>
      </pc:sldChg>
      <pc:sldChg chg="del">
        <pc:chgData name="Jonathan Hudson" userId="f8f8b515-48f0-425a-9b2c-7a1cb9f57f80" providerId="ADAL" clId="{1572F5C2-1F90-4329-AD05-EA24B5878048}" dt="2021-05-03T18:26:42.342" v="0" actId="47"/>
        <pc:sldMkLst>
          <pc:docMk/>
          <pc:sldMk cId="2189113319" sldId="805"/>
        </pc:sldMkLst>
      </pc:sldChg>
      <pc:sldChg chg="del">
        <pc:chgData name="Jonathan Hudson" userId="f8f8b515-48f0-425a-9b2c-7a1cb9f57f80" providerId="ADAL" clId="{1572F5C2-1F90-4329-AD05-EA24B5878048}" dt="2021-05-03T18:26:42.342" v="0" actId="47"/>
        <pc:sldMkLst>
          <pc:docMk/>
          <pc:sldMk cId="695874135" sldId="806"/>
        </pc:sldMkLst>
      </pc:sldChg>
      <pc:sldChg chg="del">
        <pc:chgData name="Jonathan Hudson" userId="f8f8b515-48f0-425a-9b2c-7a1cb9f57f80" providerId="ADAL" clId="{1572F5C2-1F90-4329-AD05-EA24B5878048}" dt="2021-05-03T18:26:42.342" v="0" actId="47"/>
        <pc:sldMkLst>
          <pc:docMk/>
          <pc:sldMk cId="788920088" sldId="807"/>
        </pc:sldMkLst>
      </pc:sldChg>
      <pc:sldChg chg="del">
        <pc:chgData name="Jonathan Hudson" userId="f8f8b515-48f0-425a-9b2c-7a1cb9f57f80" providerId="ADAL" clId="{1572F5C2-1F90-4329-AD05-EA24B5878048}" dt="2021-05-03T18:26:42.342" v="0" actId="47"/>
        <pc:sldMkLst>
          <pc:docMk/>
          <pc:sldMk cId="3440438218" sldId="808"/>
        </pc:sldMkLst>
      </pc:sldChg>
      <pc:sldChg chg="del">
        <pc:chgData name="Jonathan Hudson" userId="f8f8b515-48f0-425a-9b2c-7a1cb9f57f80" providerId="ADAL" clId="{1572F5C2-1F90-4329-AD05-EA24B5878048}" dt="2021-05-03T18:26:42.342" v="0" actId="47"/>
        <pc:sldMkLst>
          <pc:docMk/>
          <pc:sldMk cId="300610312" sldId="809"/>
        </pc:sldMkLst>
      </pc:sldChg>
      <pc:sldChg chg="del">
        <pc:chgData name="Jonathan Hudson" userId="f8f8b515-48f0-425a-9b2c-7a1cb9f57f80" providerId="ADAL" clId="{1572F5C2-1F90-4329-AD05-EA24B5878048}" dt="2021-05-03T18:26:42.342" v="0" actId="47"/>
        <pc:sldMkLst>
          <pc:docMk/>
          <pc:sldMk cId="731479293" sldId="810"/>
        </pc:sldMkLst>
      </pc:sldChg>
      <pc:sldChg chg="del">
        <pc:chgData name="Jonathan Hudson" userId="f8f8b515-48f0-425a-9b2c-7a1cb9f57f80" providerId="ADAL" clId="{1572F5C2-1F90-4329-AD05-EA24B5878048}" dt="2021-05-03T18:26:42.342" v="0" actId="47"/>
        <pc:sldMkLst>
          <pc:docMk/>
          <pc:sldMk cId="1941379677" sldId="811"/>
        </pc:sldMkLst>
      </pc:sldChg>
      <pc:sldMasterChg chg="del delSldLayout">
        <pc:chgData name="Jonathan Hudson" userId="f8f8b515-48f0-425a-9b2c-7a1cb9f57f80" providerId="ADAL" clId="{1572F5C2-1F90-4329-AD05-EA24B5878048}" dt="2021-05-03T18:26:42.342" v="0" actId="47"/>
        <pc:sldMasterMkLst>
          <pc:docMk/>
          <pc:sldMasterMk cId="3449060478" sldId="2147483680"/>
        </pc:sldMasterMkLst>
        <pc:sldLayoutChg chg="del">
          <pc:chgData name="Jonathan Hudson" userId="f8f8b515-48f0-425a-9b2c-7a1cb9f57f80" providerId="ADAL" clId="{1572F5C2-1F90-4329-AD05-EA24B5878048}" dt="2021-05-03T18:26:42.342" v="0" actId="47"/>
          <pc:sldLayoutMkLst>
            <pc:docMk/>
            <pc:sldMasterMk cId="3449060478" sldId="2147483680"/>
            <pc:sldLayoutMk cId="3694066745" sldId="214748368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120913328" sldId="214748368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126414515" sldId="214748368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3833543" sldId="214748368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01153156" sldId="214748368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743521794" sldId="214748368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813931300" sldId="214748368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4215689978" sldId="214748368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699859899" sldId="2147483689"/>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562932719" sldId="2147483690"/>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354142256" sldId="2147483691"/>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392194831" sldId="2147483692"/>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1112754093" sldId="2147483693"/>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615725770" sldId="2147483694"/>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987994523" sldId="2147483695"/>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586969508" sldId="2147483696"/>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740174081" sldId="2147483697"/>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3706085510" sldId="2147483698"/>
          </pc:sldLayoutMkLst>
        </pc:sldLayoutChg>
        <pc:sldLayoutChg chg="del">
          <pc:chgData name="Jonathan Hudson" userId="f8f8b515-48f0-425a-9b2c-7a1cb9f57f80" providerId="ADAL" clId="{1572F5C2-1F90-4329-AD05-EA24B5878048}" dt="2021-05-03T18:26:42.342" v="0" actId="47"/>
          <pc:sldLayoutMkLst>
            <pc:docMk/>
            <pc:sldMasterMk cId="3449060478" sldId="2147483680"/>
            <pc:sldLayoutMk cId="299927026" sldId="2147483699"/>
          </pc:sldLayoutMkLst>
        </pc:sldLayoutChg>
      </pc:sldMasterChg>
    </pc:docChg>
  </pc:docChgLst>
  <pc:docChgLst>
    <pc:chgData name="Jonathan Hudson" userId="f8f8b515-48f0-425a-9b2c-7a1cb9f57f80" providerId="ADAL" clId="{8429E65B-CDE1-42C0-B2E1-719C195B7E22}"/>
    <pc:docChg chg="custSel delSld modSld delMainMaster">
      <pc:chgData name="Jonathan Hudson" userId="f8f8b515-48f0-425a-9b2c-7a1cb9f57f80" providerId="ADAL" clId="{8429E65B-CDE1-42C0-B2E1-719C195B7E22}" dt="2021-04-30T18:22:54.268" v="102"/>
      <pc:docMkLst>
        <pc:docMk/>
      </pc:docMkLst>
      <pc:sldChg chg="modSp mod">
        <pc:chgData name="Jonathan Hudson" userId="f8f8b515-48f0-425a-9b2c-7a1cb9f57f80" providerId="ADAL" clId="{8429E65B-CDE1-42C0-B2E1-719C195B7E22}" dt="2021-04-30T18:22:54.268" v="102"/>
        <pc:sldMkLst>
          <pc:docMk/>
          <pc:sldMk cId="1814768217" sldId="256"/>
        </pc:sldMkLst>
        <pc:spChg chg="mod">
          <ac:chgData name="Jonathan Hudson" userId="f8f8b515-48f0-425a-9b2c-7a1cb9f57f80" providerId="ADAL" clId="{8429E65B-CDE1-42C0-B2E1-719C195B7E22}" dt="2021-04-30T18:10:43.722" v="23"/>
          <ac:spMkLst>
            <pc:docMk/>
            <pc:sldMk cId="1814768217" sldId="256"/>
            <ac:spMk id="2" creationId="{B36EF6ED-5AC5-4E43-8069-ECF11021C7C6}"/>
          </ac:spMkLst>
        </pc:spChg>
        <pc:spChg chg="mod">
          <ac:chgData name="Jonathan Hudson" userId="f8f8b515-48f0-425a-9b2c-7a1cb9f57f80" providerId="ADAL" clId="{8429E65B-CDE1-42C0-B2E1-719C195B7E22}" dt="2021-04-30T18:22:54.268" v="102"/>
          <ac:spMkLst>
            <pc:docMk/>
            <pc:sldMk cId="1814768217" sldId="256"/>
            <ac:spMk id="5" creationId="{3C60EEBA-A79C-0F4C-9377-12B2BF071122}"/>
          </ac:spMkLst>
        </pc:spChg>
      </pc:sldChg>
      <pc:sldChg chg="modSp mod">
        <pc:chgData name="Jonathan Hudson" userId="f8f8b515-48f0-425a-9b2c-7a1cb9f57f80" providerId="ADAL" clId="{8429E65B-CDE1-42C0-B2E1-719C195B7E22}" dt="2021-04-30T18:10:33.602" v="22" actId="20577"/>
        <pc:sldMkLst>
          <pc:docMk/>
          <pc:sldMk cId="561393562" sldId="271"/>
        </pc:sldMkLst>
        <pc:spChg chg="mod">
          <ac:chgData name="Jonathan Hudson" userId="f8f8b515-48f0-425a-9b2c-7a1cb9f57f80" providerId="ADAL" clId="{8429E65B-CDE1-42C0-B2E1-719C195B7E22}" dt="2021-04-30T18:10:33.602" v="22" actId="20577"/>
          <ac:spMkLst>
            <pc:docMk/>
            <pc:sldMk cId="561393562" sldId="271"/>
            <ac:spMk id="2" creationId="{65A5055B-8968-B34B-9FF4-65C0E741632A}"/>
          </ac:spMkLst>
        </pc:spChg>
      </pc:sldChg>
      <pc:sldChg chg="del">
        <pc:chgData name="Jonathan Hudson" userId="f8f8b515-48f0-425a-9b2c-7a1cb9f57f80" providerId="ADAL" clId="{8429E65B-CDE1-42C0-B2E1-719C195B7E22}" dt="2021-04-30T18:10:10.418" v="0" actId="47"/>
        <pc:sldMkLst>
          <pc:docMk/>
          <pc:sldMk cId="1398282742" sldId="338"/>
        </pc:sldMkLst>
      </pc:sldChg>
      <pc:sldChg chg="del">
        <pc:chgData name="Jonathan Hudson" userId="f8f8b515-48f0-425a-9b2c-7a1cb9f57f80" providerId="ADAL" clId="{8429E65B-CDE1-42C0-B2E1-719C195B7E22}" dt="2021-04-30T18:10:10.418" v="0" actId="47"/>
        <pc:sldMkLst>
          <pc:docMk/>
          <pc:sldMk cId="2825277961" sldId="339"/>
        </pc:sldMkLst>
      </pc:sldChg>
      <pc:sldChg chg="del">
        <pc:chgData name="Jonathan Hudson" userId="f8f8b515-48f0-425a-9b2c-7a1cb9f57f80" providerId="ADAL" clId="{8429E65B-CDE1-42C0-B2E1-719C195B7E22}" dt="2021-04-30T18:10:10.418" v="0" actId="47"/>
        <pc:sldMkLst>
          <pc:docMk/>
          <pc:sldMk cId="229063139" sldId="341"/>
        </pc:sldMkLst>
      </pc:sldChg>
      <pc:sldChg chg="del">
        <pc:chgData name="Jonathan Hudson" userId="f8f8b515-48f0-425a-9b2c-7a1cb9f57f80" providerId="ADAL" clId="{8429E65B-CDE1-42C0-B2E1-719C195B7E22}" dt="2021-04-30T18:10:10.418" v="0" actId="47"/>
        <pc:sldMkLst>
          <pc:docMk/>
          <pc:sldMk cId="566681855" sldId="353"/>
        </pc:sldMkLst>
      </pc:sldChg>
      <pc:sldChg chg="del">
        <pc:chgData name="Jonathan Hudson" userId="f8f8b515-48f0-425a-9b2c-7a1cb9f57f80" providerId="ADAL" clId="{8429E65B-CDE1-42C0-B2E1-719C195B7E22}" dt="2021-04-30T18:10:10.418" v="0" actId="47"/>
        <pc:sldMkLst>
          <pc:docMk/>
          <pc:sldMk cId="3097946807" sldId="356"/>
        </pc:sldMkLst>
      </pc:sldChg>
      <pc:sldChg chg="del">
        <pc:chgData name="Jonathan Hudson" userId="f8f8b515-48f0-425a-9b2c-7a1cb9f57f80" providerId="ADAL" clId="{8429E65B-CDE1-42C0-B2E1-719C195B7E22}" dt="2021-04-30T18:10:10.418" v="0" actId="47"/>
        <pc:sldMkLst>
          <pc:docMk/>
          <pc:sldMk cId="3335892472" sldId="359"/>
        </pc:sldMkLst>
      </pc:sldChg>
      <pc:sldChg chg="del">
        <pc:chgData name="Jonathan Hudson" userId="f8f8b515-48f0-425a-9b2c-7a1cb9f57f80" providerId="ADAL" clId="{8429E65B-CDE1-42C0-B2E1-719C195B7E22}" dt="2021-04-30T18:10:10.418" v="0" actId="47"/>
        <pc:sldMkLst>
          <pc:docMk/>
          <pc:sldMk cId="3566203033" sldId="361"/>
        </pc:sldMkLst>
      </pc:sldChg>
      <pc:sldChg chg="del">
        <pc:chgData name="Jonathan Hudson" userId="f8f8b515-48f0-425a-9b2c-7a1cb9f57f80" providerId="ADAL" clId="{8429E65B-CDE1-42C0-B2E1-719C195B7E22}" dt="2021-04-30T18:10:10.418" v="0" actId="47"/>
        <pc:sldMkLst>
          <pc:docMk/>
          <pc:sldMk cId="1723819841" sldId="363"/>
        </pc:sldMkLst>
      </pc:sldChg>
      <pc:sldChg chg="del">
        <pc:chgData name="Jonathan Hudson" userId="f8f8b515-48f0-425a-9b2c-7a1cb9f57f80" providerId="ADAL" clId="{8429E65B-CDE1-42C0-B2E1-719C195B7E22}" dt="2021-04-30T18:10:10.418" v="0" actId="47"/>
        <pc:sldMkLst>
          <pc:docMk/>
          <pc:sldMk cId="1634454954" sldId="367"/>
        </pc:sldMkLst>
      </pc:sldChg>
      <pc:sldChg chg="modSp mod">
        <pc:chgData name="Jonathan Hudson" userId="f8f8b515-48f0-425a-9b2c-7a1cb9f57f80" providerId="ADAL" clId="{8429E65B-CDE1-42C0-B2E1-719C195B7E22}" dt="2021-04-30T18:13:24.613" v="24" actId="207"/>
        <pc:sldMkLst>
          <pc:docMk/>
          <pc:sldMk cId="3595189120" sldId="376"/>
        </pc:sldMkLst>
        <pc:spChg chg="mod">
          <ac:chgData name="Jonathan Hudson" userId="f8f8b515-48f0-425a-9b2c-7a1cb9f57f80" providerId="ADAL" clId="{8429E65B-CDE1-42C0-B2E1-719C195B7E22}" dt="2021-04-30T18:13:24.613" v="24" actId="207"/>
          <ac:spMkLst>
            <pc:docMk/>
            <pc:sldMk cId="3595189120" sldId="376"/>
            <ac:spMk id="3" creationId="{00000000-0000-0000-0000-000000000000}"/>
          </ac:spMkLst>
        </pc:spChg>
      </pc:sldChg>
      <pc:sldChg chg="modSp mod">
        <pc:chgData name="Jonathan Hudson" userId="f8f8b515-48f0-425a-9b2c-7a1cb9f57f80" providerId="ADAL" clId="{8429E65B-CDE1-42C0-B2E1-719C195B7E22}" dt="2021-04-30T18:14:07.772" v="38" actId="6549"/>
        <pc:sldMkLst>
          <pc:docMk/>
          <pc:sldMk cId="1611636442" sldId="387"/>
        </pc:sldMkLst>
        <pc:spChg chg="mod">
          <ac:chgData name="Jonathan Hudson" userId="f8f8b515-48f0-425a-9b2c-7a1cb9f57f80" providerId="ADAL" clId="{8429E65B-CDE1-42C0-B2E1-719C195B7E22}" dt="2021-04-30T18:14:07.772" v="38" actId="6549"/>
          <ac:spMkLst>
            <pc:docMk/>
            <pc:sldMk cId="1611636442" sldId="387"/>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588338891" sldId="388"/>
        </pc:sldMkLst>
      </pc:sldChg>
      <pc:sldChg chg="del">
        <pc:chgData name="Jonathan Hudson" userId="f8f8b515-48f0-425a-9b2c-7a1cb9f57f80" providerId="ADAL" clId="{8429E65B-CDE1-42C0-B2E1-719C195B7E22}" dt="2021-04-30T18:10:10.418" v="0" actId="47"/>
        <pc:sldMkLst>
          <pc:docMk/>
          <pc:sldMk cId="133331972" sldId="462"/>
        </pc:sldMkLst>
      </pc:sldChg>
      <pc:sldChg chg="del">
        <pc:chgData name="Jonathan Hudson" userId="f8f8b515-48f0-425a-9b2c-7a1cb9f57f80" providerId="ADAL" clId="{8429E65B-CDE1-42C0-B2E1-719C195B7E22}" dt="2021-04-30T18:10:10.418" v="0" actId="47"/>
        <pc:sldMkLst>
          <pc:docMk/>
          <pc:sldMk cId="3017767557" sldId="463"/>
        </pc:sldMkLst>
      </pc:sldChg>
      <pc:sldChg chg="del">
        <pc:chgData name="Jonathan Hudson" userId="f8f8b515-48f0-425a-9b2c-7a1cb9f57f80" providerId="ADAL" clId="{8429E65B-CDE1-42C0-B2E1-719C195B7E22}" dt="2021-04-30T18:10:10.418" v="0" actId="47"/>
        <pc:sldMkLst>
          <pc:docMk/>
          <pc:sldMk cId="2959831849" sldId="464"/>
        </pc:sldMkLst>
      </pc:sldChg>
      <pc:sldChg chg="del">
        <pc:chgData name="Jonathan Hudson" userId="f8f8b515-48f0-425a-9b2c-7a1cb9f57f80" providerId="ADAL" clId="{8429E65B-CDE1-42C0-B2E1-719C195B7E22}" dt="2021-04-30T18:10:10.418" v="0" actId="47"/>
        <pc:sldMkLst>
          <pc:docMk/>
          <pc:sldMk cId="1764710408" sldId="466"/>
        </pc:sldMkLst>
      </pc:sldChg>
      <pc:sldChg chg="del">
        <pc:chgData name="Jonathan Hudson" userId="f8f8b515-48f0-425a-9b2c-7a1cb9f57f80" providerId="ADAL" clId="{8429E65B-CDE1-42C0-B2E1-719C195B7E22}" dt="2021-04-30T18:10:10.418" v="0" actId="47"/>
        <pc:sldMkLst>
          <pc:docMk/>
          <pc:sldMk cId="195328088" sldId="474"/>
        </pc:sldMkLst>
      </pc:sldChg>
      <pc:sldChg chg="del">
        <pc:chgData name="Jonathan Hudson" userId="f8f8b515-48f0-425a-9b2c-7a1cb9f57f80" providerId="ADAL" clId="{8429E65B-CDE1-42C0-B2E1-719C195B7E22}" dt="2021-04-30T18:10:10.418" v="0" actId="47"/>
        <pc:sldMkLst>
          <pc:docMk/>
          <pc:sldMk cId="429762001" sldId="779"/>
        </pc:sldMkLst>
      </pc:sldChg>
      <pc:sldChg chg="del">
        <pc:chgData name="Jonathan Hudson" userId="f8f8b515-48f0-425a-9b2c-7a1cb9f57f80" providerId="ADAL" clId="{8429E65B-CDE1-42C0-B2E1-719C195B7E22}" dt="2021-04-30T18:10:10.418" v="0" actId="47"/>
        <pc:sldMkLst>
          <pc:docMk/>
          <pc:sldMk cId="442453597" sldId="780"/>
        </pc:sldMkLst>
      </pc:sldChg>
      <pc:sldChg chg="del">
        <pc:chgData name="Jonathan Hudson" userId="f8f8b515-48f0-425a-9b2c-7a1cb9f57f80" providerId="ADAL" clId="{8429E65B-CDE1-42C0-B2E1-719C195B7E22}" dt="2021-04-30T18:10:10.418" v="0" actId="47"/>
        <pc:sldMkLst>
          <pc:docMk/>
          <pc:sldMk cId="1518657710" sldId="781"/>
        </pc:sldMkLst>
      </pc:sldChg>
      <pc:sldChg chg="modSp mod">
        <pc:chgData name="Jonathan Hudson" userId="f8f8b515-48f0-425a-9b2c-7a1cb9f57f80" providerId="ADAL" clId="{8429E65B-CDE1-42C0-B2E1-719C195B7E22}" dt="2021-04-30T18:17:41.813" v="101" actId="27636"/>
        <pc:sldMkLst>
          <pc:docMk/>
          <pc:sldMk cId="3385749641" sldId="784"/>
        </pc:sldMkLst>
        <pc:spChg chg="mod">
          <ac:chgData name="Jonathan Hudson" userId="f8f8b515-48f0-425a-9b2c-7a1cb9f57f80" providerId="ADAL" clId="{8429E65B-CDE1-42C0-B2E1-719C195B7E22}" dt="2021-04-30T18:17:41.813" v="101" actId="27636"/>
          <ac:spMkLst>
            <pc:docMk/>
            <pc:sldMk cId="3385749641" sldId="784"/>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1707280566" sldId="787"/>
        </pc:sldMkLst>
      </pc:sldChg>
      <pc:sldChg chg="del">
        <pc:chgData name="Jonathan Hudson" userId="f8f8b515-48f0-425a-9b2c-7a1cb9f57f80" providerId="ADAL" clId="{8429E65B-CDE1-42C0-B2E1-719C195B7E22}" dt="2021-04-30T18:10:10.418" v="0" actId="47"/>
        <pc:sldMkLst>
          <pc:docMk/>
          <pc:sldMk cId="424537494" sldId="788"/>
        </pc:sldMkLst>
      </pc:sldChg>
      <pc:sldChg chg="del">
        <pc:chgData name="Jonathan Hudson" userId="f8f8b515-48f0-425a-9b2c-7a1cb9f57f80" providerId="ADAL" clId="{8429E65B-CDE1-42C0-B2E1-719C195B7E22}" dt="2021-04-30T18:10:10.418" v="0" actId="47"/>
        <pc:sldMkLst>
          <pc:docMk/>
          <pc:sldMk cId="2718311832" sldId="789"/>
        </pc:sldMkLst>
      </pc:sldChg>
      <pc:sldChg chg="del">
        <pc:chgData name="Jonathan Hudson" userId="f8f8b515-48f0-425a-9b2c-7a1cb9f57f80" providerId="ADAL" clId="{8429E65B-CDE1-42C0-B2E1-719C195B7E22}" dt="2021-04-30T18:10:10.418" v="0" actId="47"/>
        <pc:sldMkLst>
          <pc:docMk/>
          <pc:sldMk cId="2353853543" sldId="790"/>
        </pc:sldMkLst>
      </pc:sldChg>
      <pc:sldChg chg="modSp mod">
        <pc:chgData name="Jonathan Hudson" userId="f8f8b515-48f0-425a-9b2c-7a1cb9f57f80" providerId="ADAL" clId="{8429E65B-CDE1-42C0-B2E1-719C195B7E22}" dt="2021-04-30T18:15:35.834" v="67" actId="20577"/>
        <pc:sldMkLst>
          <pc:docMk/>
          <pc:sldMk cId="1693663641" sldId="791"/>
        </pc:sldMkLst>
        <pc:spChg chg="mod">
          <ac:chgData name="Jonathan Hudson" userId="f8f8b515-48f0-425a-9b2c-7a1cb9f57f80" providerId="ADAL" clId="{8429E65B-CDE1-42C0-B2E1-719C195B7E22}" dt="2021-04-30T18:15:35.834" v="67" actId="20577"/>
          <ac:spMkLst>
            <pc:docMk/>
            <pc:sldMk cId="1693663641" sldId="791"/>
            <ac:spMk id="3" creationId="{00000000-0000-0000-0000-000000000000}"/>
          </ac:spMkLst>
        </pc:spChg>
      </pc:sldChg>
      <pc:sldChg chg="del">
        <pc:chgData name="Jonathan Hudson" userId="f8f8b515-48f0-425a-9b2c-7a1cb9f57f80" providerId="ADAL" clId="{8429E65B-CDE1-42C0-B2E1-719C195B7E22}" dt="2021-04-30T18:10:10.418" v="0" actId="47"/>
        <pc:sldMkLst>
          <pc:docMk/>
          <pc:sldMk cId="4177850077" sldId="791"/>
        </pc:sldMkLst>
      </pc:sldChg>
      <pc:sldChg chg="del">
        <pc:chgData name="Jonathan Hudson" userId="f8f8b515-48f0-425a-9b2c-7a1cb9f57f80" providerId="ADAL" clId="{8429E65B-CDE1-42C0-B2E1-719C195B7E22}" dt="2021-04-30T18:10:10.418" v="0" actId="47"/>
        <pc:sldMkLst>
          <pc:docMk/>
          <pc:sldMk cId="744238716" sldId="792"/>
        </pc:sldMkLst>
      </pc:sldChg>
      <pc:sldChg chg="del">
        <pc:chgData name="Jonathan Hudson" userId="f8f8b515-48f0-425a-9b2c-7a1cb9f57f80" providerId="ADAL" clId="{8429E65B-CDE1-42C0-B2E1-719C195B7E22}" dt="2021-04-30T18:10:10.418" v="0" actId="47"/>
        <pc:sldMkLst>
          <pc:docMk/>
          <pc:sldMk cId="2889808397" sldId="793"/>
        </pc:sldMkLst>
      </pc:sldChg>
      <pc:sldChg chg="del">
        <pc:chgData name="Jonathan Hudson" userId="f8f8b515-48f0-425a-9b2c-7a1cb9f57f80" providerId="ADAL" clId="{8429E65B-CDE1-42C0-B2E1-719C195B7E22}" dt="2021-04-30T18:10:10.418" v="0" actId="47"/>
        <pc:sldMkLst>
          <pc:docMk/>
          <pc:sldMk cId="4012131057" sldId="794"/>
        </pc:sldMkLst>
      </pc:sldChg>
      <pc:sldChg chg="del">
        <pc:chgData name="Jonathan Hudson" userId="f8f8b515-48f0-425a-9b2c-7a1cb9f57f80" providerId="ADAL" clId="{8429E65B-CDE1-42C0-B2E1-719C195B7E22}" dt="2021-04-30T18:10:10.418" v="0" actId="47"/>
        <pc:sldMkLst>
          <pc:docMk/>
          <pc:sldMk cId="1186555623" sldId="795"/>
        </pc:sldMkLst>
      </pc:sldChg>
      <pc:sldChg chg="del">
        <pc:chgData name="Jonathan Hudson" userId="f8f8b515-48f0-425a-9b2c-7a1cb9f57f80" providerId="ADAL" clId="{8429E65B-CDE1-42C0-B2E1-719C195B7E22}" dt="2021-04-30T18:10:10.418" v="0" actId="47"/>
        <pc:sldMkLst>
          <pc:docMk/>
          <pc:sldMk cId="1374626924" sldId="796"/>
        </pc:sldMkLst>
      </pc:sldChg>
      <pc:sldMasterChg chg="del delSldLayout">
        <pc:chgData name="Jonathan Hudson" userId="f8f8b515-48f0-425a-9b2c-7a1cb9f57f80" providerId="ADAL" clId="{8429E65B-CDE1-42C0-B2E1-719C195B7E22}" dt="2021-04-30T18:10:10.418" v="0" actId="47"/>
        <pc:sldMasterMkLst>
          <pc:docMk/>
          <pc:sldMasterMk cId="1733115728" sldId="2147483680"/>
        </pc:sldMasterMkLst>
        <pc:sldLayoutChg chg="del">
          <pc:chgData name="Jonathan Hudson" userId="f8f8b515-48f0-425a-9b2c-7a1cb9f57f80" providerId="ADAL" clId="{8429E65B-CDE1-42C0-B2E1-719C195B7E22}" dt="2021-04-30T18:10:10.418" v="0" actId="47"/>
          <pc:sldLayoutMkLst>
            <pc:docMk/>
            <pc:sldMasterMk cId="1733115728" sldId="2147483680"/>
            <pc:sldLayoutMk cId="3735227135" sldId="214748368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99025956" sldId="214748368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97247712" sldId="214748368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59867223" sldId="214748368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056450049" sldId="214748368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8269354" sldId="214748368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584619512" sldId="214748368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570589689" sldId="214748368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788422832" sldId="2147483689"/>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205430369" sldId="2147483690"/>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339758253" sldId="2147483691"/>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2059278860" sldId="2147483692"/>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442751510" sldId="2147483693"/>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73364605" sldId="2147483694"/>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404170521" sldId="2147483695"/>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150937867" sldId="2147483696"/>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360909017" sldId="2147483697"/>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1035413853" sldId="2147483698"/>
          </pc:sldLayoutMkLst>
        </pc:sldLayoutChg>
        <pc:sldLayoutChg chg="del">
          <pc:chgData name="Jonathan Hudson" userId="f8f8b515-48f0-425a-9b2c-7a1cb9f57f80" providerId="ADAL" clId="{8429E65B-CDE1-42C0-B2E1-719C195B7E22}" dt="2021-04-30T18:10:10.418" v="0" actId="47"/>
          <pc:sldLayoutMkLst>
            <pc:docMk/>
            <pc:sldMasterMk cId="1733115728" sldId="2147483680"/>
            <pc:sldLayoutMk cId="3050539473" sldId="2147483699"/>
          </pc:sldLayoutMkLst>
        </pc:sldLayoutChg>
      </pc:sldMasterChg>
    </pc:docChg>
  </pc:docChgLst>
  <pc:docChgLst>
    <pc:chgData name="Jonathan Hudson" userId="f8f8b515-48f0-425a-9b2c-7a1cb9f57f80" providerId="ADAL" clId="{2410FAB6-247E-4C64-994D-C95FA2FFB497}"/>
    <pc:docChg chg="modSld">
      <pc:chgData name="Jonathan Hudson" userId="f8f8b515-48f0-425a-9b2c-7a1cb9f57f80" providerId="ADAL" clId="{2410FAB6-247E-4C64-994D-C95FA2FFB497}" dt="2021-05-03T17:39:46.220" v="22" actId="20577"/>
      <pc:docMkLst>
        <pc:docMk/>
      </pc:docMkLst>
      <pc:sldChg chg="modSp mod">
        <pc:chgData name="Jonathan Hudson" userId="f8f8b515-48f0-425a-9b2c-7a1cb9f57f80" providerId="ADAL" clId="{2410FAB6-247E-4C64-994D-C95FA2FFB497}" dt="2021-05-03T17:39:46.220" v="22" actId="20577"/>
        <pc:sldMkLst>
          <pc:docMk/>
          <pc:sldMk cId="1814768217" sldId="256"/>
        </pc:sldMkLst>
        <pc:spChg chg="mod">
          <ac:chgData name="Jonathan Hudson" userId="f8f8b515-48f0-425a-9b2c-7a1cb9f57f80" providerId="ADAL" clId="{2410FAB6-247E-4C64-994D-C95FA2FFB497}" dt="2021-05-03T17:39:46.220" v="22" actId="20577"/>
          <ac:spMkLst>
            <pc:docMk/>
            <pc:sldMk cId="1814768217" sldId="256"/>
            <ac:spMk id="2" creationId="{B36EF6ED-5AC5-4E43-8069-ECF11021C7C6}"/>
          </ac:spMkLst>
        </pc:spChg>
      </pc:sldChg>
    </pc:docChg>
  </pc:docChgLst>
  <pc:docChgLst>
    <pc:chgData name="Jonathan Hudson" userId="f8f8b515-48f0-425a-9b2c-7a1cb9f57f80" providerId="ADAL" clId="{E07B5CA5-A600-4E5C-B3AB-B4BD27320373}"/>
    <pc:docChg chg="undo custSel addSld delSld modSld delMainMaster">
      <pc:chgData name="Jonathan Hudson" userId="f8f8b515-48f0-425a-9b2c-7a1cb9f57f80" providerId="ADAL" clId="{E07B5CA5-A600-4E5C-B3AB-B4BD27320373}" dt="2021-05-03T16:47:59.076" v="572" actId="1035"/>
      <pc:docMkLst>
        <pc:docMk/>
      </pc:docMkLst>
      <pc:sldChg chg="modSp mod">
        <pc:chgData name="Jonathan Hudson" userId="f8f8b515-48f0-425a-9b2c-7a1cb9f57f80" providerId="ADAL" clId="{E07B5CA5-A600-4E5C-B3AB-B4BD27320373}" dt="2021-05-03T16:39:04.364" v="4" actId="20577"/>
        <pc:sldMkLst>
          <pc:docMk/>
          <pc:sldMk cId="1814768217" sldId="256"/>
        </pc:sldMkLst>
        <pc:spChg chg="mod">
          <ac:chgData name="Jonathan Hudson" userId="f8f8b515-48f0-425a-9b2c-7a1cb9f57f80" providerId="ADAL" clId="{E07B5CA5-A600-4E5C-B3AB-B4BD27320373}" dt="2021-05-03T16:39:04.364" v="4" actId="20577"/>
          <ac:spMkLst>
            <pc:docMk/>
            <pc:sldMk cId="1814768217" sldId="256"/>
            <ac:spMk id="2" creationId="{B36EF6ED-5AC5-4E43-8069-ECF11021C7C6}"/>
          </ac:spMkLst>
        </pc:spChg>
      </pc:sldChg>
      <pc:sldChg chg="modSp mod">
        <pc:chgData name="Jonathan Hudson" userId="f8f8b515-48f0-425a-9b2c-7a1cb9f57f80" providerId="ADAL" clId="{E07B5CA5-A600-4E5C-B3AB-B4BD27320373}" dt="2021-05-03T16:39:12.868" v="18" actId="20577"/>
        <pc:sldMkLst>
          <pc:docMk/>
          <pc:sldMk cId="561393562" sldId="271"/>
        </pc:sldMkLst>
        <pc:spChg chg="mod">
          <ac:chgData name="Jonathan Hudson" userId="f8f8b515-48f0-425a-9b2c-7a1cb9f57f80" providerId="ADAL" clId="{E07B5CA5-A600-4E5C-B3AB-B4BD27320373}" dt="2021-05-03T16:39:12.868" v="18" actId="20577"/>
          <ac:spMkLst>
            <pc:docMk/>
            <pc:sldMk cId="561393562" sldId="271"/>
            <ac:spMk id="2" creationId="{65A5055B-8968-B34B-9FF4-65C0E741632A}"/>
          </ac:spMkLst>
        </pc:spChg>
      </pc:sldChg>
      <pc:sldChg chg="del">
        <pc:chgData name="Jonathan Hudson" userId="f8f8b515-48f0-425a-9b2c-7a1cb9f57f80" providerId="ADAL" clId="{E07B5CA5-A600-4E5C-B3AB-B4BD27320373}" dt="2021-05-03T16:39:17.864" v="19" actId="47"/>
        <pc:sldMkLst>
          <pc:docMk/>
          <pc:sldMk cId="2607364661" sldId="339"/>
        </pc:sldMkLst>
      </pc:sldChg>
      <pc:sldChg chg="del">
        <pc:chgData name="Jonathan Hudson" userId="f8f8b515-48f0-425a-9b2c-7a1cb9f57f80" providerId="ADAL" clId="{E07B5CA5-A600-4E5C-B3AB-B4BD27320373}" dt="2021-05-03T16:39:17.864" v="19" actId="47"/>
        <pc:sldMkLst>
          <pc:docMk/>
          <pc:sldMk cId="658203519" sldId="349"/>
        </pc:sldMkLst>
      </pc:sldChg>
      <pc:sldChg chg="del">
        <pc:chgData name="Jonathan Hudson" userId="f8f8b515-48f0-425a-9b2c-7a1cb9f57f80" providerId="ADAL" clId="{E07B5CA5-A600-4E5C-B3AB-B4BD27320373}" dt="2021-05-03T16:39:17.864" v="19" actId="47"/>
        <pc:sldMkLst>
          <pc:docMk/>
          <pc:sldMk cId="103994577" sldId="381"/>
        </pc:sldMkLst>
      </pc:sldChg>
      <pc:sldChg chg="del">
        <pc:chgData name="Jonathan Hudson" userId="f8f8b515-48f0-425a-9b2c-7a1cb9f57f80" providerId="ADAL" clId="{E07B5CA5-A600-4E5C-B3AB-B4BD27320373}" dt="2021-05-03T16:39:17.864" v="19" actId="47"/>
        <pc:sldMkLst>
          <pc:docMk/>
          <pc:sldMk cId="3611998191" sldId="402"/>
        </pc:sldMkLst>
      </pc:sldChg>
      <pc:sldChg chg="del">
        <pc:chgData name="Jonathan Hudson" userId="f8f8b515-48f0-425a-9b2c-7a1cb9f57f80" providerId="ADAL" clId="{E07B5CA5-A600-4E5C-B3AB-B4BD27320373}" dt="2021-05-03T16:39:17.864" v="19" actId="47"/>
        <pc:sldMkLst>
          <pc:docMk/>
          <pc:sldMk cId="2891606630" sldId="403"/>
        </pc:sldMkLst>
      </pc:sldChg>
      <pc:sldChg chg="del">
        <pc:chgData name="Jonathan Hudson" userId="f8f8b515-48f0-425a-9b2c-7a1cb9f57f80" providerId="ADAL" clId="{E07B5CA5-A600-4E5C-B3AB-B4BD27320373}" dt="2021-05-03T16:39:17.864" v="19" actId="47"/>
        <pc:sldMkLst>
          <pc:docMk/>
          <pc:sldMk cId="1885550338" sldId="438"/>
        </pc:sldMkLst>
      </pc:sldChg>
      <pc:sldChg chg="del">
        <pc:chgData name="Jonathan Hudson" userId="f8f8b515-48f0-425a-9b2c-7a1cb9f57f80" providerId="ADAL" clId="{E07B5CA5-A600-4E5C-B3AB-B4BD27320373}" dt="2021-05-03T16:39:17.864" v="19" actId="47"/>
        <pc:sldMkLst>
          <pc:docMk/>
          <pc:sldMk cId="448563609" sldId="439"/>
        </pc:sldMkLst>
      </pc:sldChg>
      <pc:sldChg chg="del">
        <pc:chgData name="Jonathan Hudson" userId="f8f8b515-48f0-425a-9b2c-7a1cb9f57f80" providerId="ADAL" clId="{E07B5CA5-A600-4E5C-B3AB-B4BD27320373}" dt="2021-05-03T16:39:17.864" v="19" actId="47"/>
        <pc:sldMkLst>
          <pc:docMk/>
          <pc:sldMk cId="981219687" sldId="440"/>
        </pc:sldMkLst>
      </pc:sldChg>
      <pc:sldChg chg="del">
        <pc:chgData name="Jonathan Hudson" userId="f8f8b515-48f0-425a-9b2c-7a1cb9f57f80" providerId="ADAL" clId="{E07B5CA5-A600-4E5C-B3AB-B4BD27320373}" dt="2021-05-03T16:39:17.864" v="19" actId="47"/>
        <pc:sldMkLst>
          <pc:docMk/>
          <pc:sldMk cId="1413601715" sldId="442"/>
        </pc:sldMkLst>
      </pc:sldChg>
      <pc:sldChg chg="del">
        <pc:chgData name="Jonathan Hudson" userId="f8f8b515-48f0-425a-9b2c-7a1cb9f57f80" providerId="ADAL" clId="{E07B5CA5-A600-4E5C-B3AB-B4BD27320373}" dt="2021-05-03T16:39:17.864" v="19" actId="47"/>
        <pc:sldMkLst>
          <pc:docMk/>
          <pc:sldMk cId="2537316048" sldId="444"/>
        </pc:sldMkLst>
      </pc:sldChg>
      <pc:sldChg chg="del">
        <pc:chgData name="Jonathan Hudson" userId="f8f8b515-48f0-425a-9b2c-7a1cb9f57f80" providerId="ADAL" clId="{E07B5CA5-A600-4E5C-B3AB-B4BD27320373}" dt="2021-05-03T16:39:17.864" v="19" actId="47"/>
        <pc:sldMkLst>
          <pc:docMk/>
          <pc:sldMk cId="1236857239" sldId="447"/>
        </pc:sldMkLst>
      </pc:sldChg>
      <pc:sldChg chg="del">
        <pc:chgData name="Jonathan Hudson" userId="f8f8b515-48f0-425a-9b2c-7a1cb9f57f80" providerId="ADAL" clId="{E07B5CA5-A600-4E5C-B3AB-B4BD27320373}" dt="2021-05-03T16:39:17.864" v="19" actId="47"/>
        <pc:sldMkLst>
          <pc:docMk/>
          <pc:sldMk cId="1874328728" sldId="450"/>
        </pc:sldMkLst>
      </pc:sldChg>
      <pc:sldChg chg="del">
        <pc:chgData name="Jonathan Hudson" userId="f8f8b515-48f0-425a-9b2c-7a1cb9f57f80" providerId="ADAL" clId="{E07B5CA5-A600-4E5C-B3AB-B4BD27320373}" dt="2021-05-03T16:39:17.864" v="19" actId="47"/>
        <pc:sldMkLst>
          <pc:docMk/>
          <pc:sldMk cId="4039340590" sldId="451"/>
        </pc:sldMkLst>
      </pc:sldChg>
      <pc:sldChg chg="del">
        <pc:chgData name="Jonathan Hudson" userId="f8f8b515-48f0-425a-9b2c-7a1cb9f57f80" providerId="ADAL" clId="{E07B5CA5-A600-4E5C-B3AB-B4BD27320373}" dt="2021-05-03T16:39:17.864" v="19" actId="47"/>
        <pc:sldMkLst>
          <pc:docMk/>
          <pc:sldMk cId="3535497700" sldId="452"/>
        </pc:sldMkLst>
      </pc:sldChg>
      <pc:sldChg chg="del">
        <pc:chgData name="Jonathan Hudson" userId="f8f8b515-48f0-425a-9b2c-7a1cb9f57f80" providerId="ADAL" clId="{E07B5CA5-A600-4E5C-B3AB-B4BD27320373}" dt="2021-05-03T16:39:17.864" v="19" actId="47"/>
        <pc:sldMkLst>
          <pc:docMk/>
          <pc:sldMk cId="2931370652" sldId="453"/>
        </pc:sldMkLst>
      </pc:sldChg>
      <pc:sldChg chg="del">
        <pc:chgData name="Jonathan Hudson" userId="f8f8b515-48f0-425a-9b2c-7a1cb9f57f80" providerId="ADAL" clId="{E07B5CA5-A600-4E5C-B3AB-B4BD27320373}" dt="2021-05-03T16:39:17.864" v="19" actId="47"/>
        <pc:sldMkLst>
          <pc:docMk/>
          <pc:sldMk cId="1025192968" sldId="454"/>
        </pc:sldMkLst>
      </pc:sldChg>
      <pc:sldChg chg="del">
        <pc:chgData name="Jonathan Hudson" userId="f8f8b515-48f0-425a-9b2c-7a1cb9f57f80" providerId="ADAL" clId="{E07B5CA5-A600-4E5C-B3AB-B4BD27320373}" dt="2021-05-03T16:39:17.864" v="19" actId="47"/>
        <pc:sldMkLst>
          <pc:docMk/>
          <pc:sldMk cId="3259365700" sldId="455"/>
        </pc:sldMkLst>
      </pc:sldChg>
      <pc:sldChg chg="modSp mod">
        <pc:chgData name="Jonathan Hudson" userId="f8f8b515-48f0-425a-9b2c-7a1cb9f57f80" providerId="ADAL" clId="{E07B5CA5-A600-4E5C-B3AB-B4BD27320373}" dt="2021-05-03T16:47:41.180" v="541" actId="14100"/>
        <pc:sldMkLst>
          <pc:docMk/>
          <pc:sldMk cId="1065476560" sldId="484"/>
        </pc:sldMkLst>
        <pc:spChg chg="mod">
          <ac:chgData name="Jonathan Hudson" userId="f8f8b515-48f0-425a-9b2c-7a1cb9f57f80" providerId="ADAL" clId="{E07B5CA5-A600-4E5C-B3AB-B4BD27320373}" dt="2021-05-03T16:47:13.403" v="533" actId="113"/>
          <ac:spMkLst>
            <pc:docMk/>
            <pc:sldMk cId="1065476560" sldId="484"/>
            <ac:spMk id="3" creationId="{00000000-0000-0000-0000-000000000000}"/>
          </ac:spMkLst>
        </pc:spChg>
        <pc:cxnChg chg="mod">
          <ac:chgData name="Jonathan Hudson" userId="f8f8b515-48f0-425a-9b2c-7a1cb9f57f80" providerId="ADAL" clId="{E07B5CA5-A600-4E5C-B3AB-B4BD27320373}" dt="2021-05-03T16:47:41.180" v="541" actId="14100"/>
          <ac:cxnSpMkLst>
            <pc:docMk/>
            <pc:sldMk cId="1065476560" sldId="484"/>
            <ac:cxnSpMk id="16" creationId="{0AA47D35-A01A-472B-82A4-9D13B075F4F0}"/>
          </ac:cxnSpMkLst>
        </pc:cxnChg>
        <pc:cxnChg chg="mod">
          <ac:chgData name="Jonathan Hudson" userId="f8f8b515-48f0-425a-9b2c-7a1cb9f57f80" providerId="ADAL" clId="{E07B5CA5-A600-4E5C-B3AB-B4BD27320373}" dt="2021-05-03T16:47:16.329" v="534" actId="14100"/>
          <ac:cxnSpMkLst>
            <pc:docMk/>
            <pc:sldMk cId="1065476560" sldId="484"/>
            <ac:cxnSpMk id="19" creationId="{00000000-0000-0000-0000-000000000000}"/>
          </ac:cxnSpMkLst>
        </pc:cxnChg>
      </pc:sldChg>
      <pc:sldChg chg="modSp mod">
        <pc:chgData name="Jonathan Hudson" userId="f8f8b515-48f0-425a-9b2c-7a1cb9f57f80" providerId="ADAL" clId="{E07B5CA5-A600-4E5C-B3AB-B4BD27320373}" dt="2021-05-03T16:47:59.076" v="572" actId="1035"/>
        <pc:sldMkLst>
          <pc:docMk/>
          <pc:sldMk cId="4067101241" sldId="485"/>
        </pc:sldMkLst>
        <pc:spChg chg="mod">
          <ac:chgData name="Jonathan Hudson" userId="f8f8b515-48f0-425a-9b2c-7a1cb9f57f80" providerId="ADAL" clId="{E07B5CA5-A600-4E5C-B3AB-B4BD27320373}" dt="2021-05-03T16:46:38.499" v="500" actId="113"/>
          <ac:spMkLst>
            <pc:docMk/>
            <pc:sldMk cId="4067101241" sldId="485"/>
            <ac:spMk id="3" creationId="{00000000-0000-0000-0000-000000000000}"/>
          </ac:spMkLst>
        </pc:spChg>
        <pc:spChg chg="mod">
          <ac:chgData name="Jonathan Hudson" userId="f8f8b515-48f0-425a-9b2c-7a1cb9f57f80" providerId="ADAL" clId="{E07B5CA5-A600-4E5C-B3AB-B4BD27320373}" dt="2021-05-03T16:47:59.076" v="572" actId="1035"/>
          <ac:spMkLst>
            <pc:docMk/>
            <pc:sldMk cId="4067101241" sldId="485"/>
            <ac:spMk id="4" creationId="{00000000-0000-0000-0000-000000000000}"/>
          </ac:spMkLst>
        </pc:spChg>
      </pc:sldChg>
      <pc:sldChg chg="del">
        <pc:chgData name="Jonathan Hudson" userId="f8f8b515-48f0-425a-9b2c-7a1cb9f57f80" providerId="ADAL" clId="{E07B5CA5-A600-4E5C-B3AB-B4BD27320373}" dt="2021-05-03T16:39:17.864" v="19" actId="47"/>
        <pc:sldMkLst>
          <pc:docMk/>
          <pc:sldMk cId="1902201819" sldId="490"/>
        </pc:sldMkLst>
      </pc:sldChg>
      <pc:sldChg chg="del">
        <pc:chgData name="Jonathan Hudson" userId="f8f8b515-48f0-425a-9b2c-7a1cb9f57f80" providerId="ADAL" clId="{E07B5CA5-A600-4E5C-B3AB-B4BD27320373}" dt="2021-05-03T16:39:17.864" v="19" actId="47"/>
        <pc:sldMkLst>
          <pc:docMk/>
          <pc:sldMk cId="1781316355" sldId="491"/>
        </pc:sldMkLst>
      </pc:sldChg>
      <pc:sldChg chg="del">
        <pc:chgData name="Jonathan Hudson" userId="f8f8b515-48f0-425a-9b2c-7a1cb9f57f80" providerId="ADAL" clId="{E07B5CA5-A600-4E5C-B3AB-B4BD27320373}" dt="2021-05-03T16:39:17.864" v="19" actId="47"/>
        <pc:sldMkLst>
          <pc:docMk/>
          <pc:sldMk cId="422477378" sldId="492"/>
        </pc:sldMkLst>
      </pc:sldChg>
      <pc:sldChg chg="del">
        <pc:chgData name="Jonathan Hudson" userId="f8f8b515-48f0-425a-9b2c-7a1cb9f57f80" providerId="ADAL" clId="{E07B5CA5-A600-4E5C-B3AB-B4BD27320373}" dt="2021-05-03T16:39:17.864" v="19" actId="47"/>
        <pc:sldMkLst>
          <pc:docMk/>
          <pc:sldMk cId="115618548" sldId="493"/>
        </pc:sldMkLst>
      </pc:sldChg>
      <pc:sldChg chg="del">
        <pc:chgData name="Jonathan Hudson" userId="f8f8b515-48f0-425a-9b2c-7a1cb9f57f80" providerId="ADAL" clId="{E07B5CA5-A600-4E5C-B3AB-B4BD27320373}" dt="2021-05-03T16:39:17.864" v="19" actId="47"/>
        <pc:sldMkLst>
          <pc:docMk/>
          <pc:sldMk cId="4217083867" sldId="494"/>
        </pc:sldMkLst>
      </pc:sldChg>
      <pc:sldChg chg="del">
        <pc:chgData name="Jonathan Hudson" userId="f8f8b515-48f0-425a-9b2c-7a1cb9f57f80" providerId="ADAL" clId="{E07B5CA5-A600-4E5C-B3AB-B4BD27320373}" dt="2021-05-03T16:39:17.864" v="19" actId="47"/>
        <pc:sldMkLst>
          <pc:docMk/>
          <pc:sldMk cId="2506435910" sldId="496"/>
        </pc:sldMkLst>
      </pc:sldChg>
      <pc:sldChg chg="del">
        <pc:chgData name="Jonathan Hudson" userId="f8f8b515-48f0-425a-9b2c-7a1cb9f57f80" providerId="ADAL" clId="{E07B5CA5-A600-4E5C-B3AB-B4BD27320373}" dt="2021-05-03T16:39:17.864" v="19" actId="47"/>
        <pc:sldMkLst>
          <pc:docMk/>
          <pc:sldMk cId="155516446" sldId="497"/>
        </pc:sldMkLst>
      </pc:sldChg>
      <pc:sldChg chg="del">
        <pc:chgData name="Jonathan Hudson" userId="f8f8b515-48f0-425a-9b2c-7a1cb9f57f80" providerId="ADAL" clId="{E07B5CA5-A600-4E5C-B3AB-B4BD27320373}" dt="2021-05-03T16:39:17.864" v="19" actId="47"/>
        <pc:sldMkLst>
          <pc:docMk/>
          <pc:sldMk cId="2284115320" sldId="498"/>
        </pc:sldMkLst>
      </pc:sldChg>
      <pc:sldChg chg="del">
        <pc:chgData name="Jonathan Hudson" userId="f8f8b515-48f0-425a-9b2c-7a1cb9f57f80" providerId="ADAL" clId="{E07B5CA5-A600-4E5C-B3AB-B4BD27320373}" dt="2021-05-03T16:39:17.864" v="19" actId="47"/>
        <pc:sldMkLst>
          <pc:docMk/>
          <pc:sldMk cId="1752994599" sldId="499"/>
        </pc:sldMkLst>
      </pc:sldChg>
      <pc:sldChg chg="del">
        <pc:chgData name="Jonathan Hudson" userId="f8f8b515-48f0-425a-9b2c-7a1cb9f57f80" providerId="ADAL" clId="{E07B5CA5-A600-4E5C-B3AB-B4BD27320373}" dt="2021-05-03T16:39:17.864" v="19" actId="47"/>
        <pc:sldMkLst>
          <pc:docMk/>
          <pc:sldMk cId="814965410" sldId="500"/>
        </pc:sldMkLst>
      </pc:sldChg>
      <pc:sldChg chg="del">
        <pc:chgData name="Jonathan Hudson" userId="f8f8b515-48f0-425a-9b2c-7a1cb9f57f80" providerId="ADAL" clId="{E07B5CA5-A600-4E5C-B3AB-B4BD27320373}" dt="2021-05-03T16:39:17.864" v="19" actId="47"/>
        <pc:sldMkLst>
          <pc:docMk/>
          <pc:sldMk cId="3351627337" sldId="501"/>
        </pc:sldMkLst>
      </pc:sldChg>
      <pc:sldChg chg="del">
        <pc:chgData name="Jonathan Hudson" userId="f8f8b515-48f0-425a-9b2c-7a1cb9f57f80" providerId="ADAL" clId="{E07B5CA5-A600-4E5C-B3AB-B4BD27320373}" dt="2021-05-03T16:39:17.864" v="19" actId="47"/>
        <pc:sldMkLst>
          <pc:docMk/>
          <pc:sldMk cId="1854246538" sldId="502"/>
        </pc:sldMkLst>
      </pc:sldChg>
      <pc:sldChg chg="del">
        <pc:chgData name="Jonathan Hudson" userId="f8f8b515-48f0-425a-9b2c-7a1cb9f57f80" providerId="ADAL" clId="{E07B5CA5-A600-4E5C-B3AB-B4BD27320373}" dt="2021-05-03T16:39:17.864" v="19" actId="47"/>
        <pc:sldMkLst>
          <pc:docMk/>
          <pc:sldMk cId="3288538529" sldId="503"/>
        </pc:sldMkLst>
      </pc:sldChg>
      <pc:sldChg chg="del">
        <pc:chgData name="Jonathan Hudson" userId="f8f8b515-48f0-425a-9b2c-7a1cb9f57f80" providerId="ADAL" clId="{E07B5CA5-A600-4E5C-B3AB-B4BD27320373}" dt="2021-05-03T16:39:17.864" v="19" actId="47"/>
        <pc:sldMkLst>
          <pc:docMk/>
          <pc:sldMk cId="3856329364" sldId="504"/>
        </pc:sldMkLst>
      </pc:sldChg>
      <pc:sldChg chg="del">
        <pc:chgData name="Jonathan Hudson" userId="f8f8b515-48f0-425a-9b2c-7a1cb9f57f80" providerId="ADAL" clId="{E07B5CA5-A600-4E5C-B3AB-B4BD27320373}" dt="2021-05-03T16:39:17.864" v="19" actId="47"/>
        <pc:sldMkLst>
          <pc:docMk/>
          <pc:sldMk cId="2688342471" sldId="505"/>
        </pc:sldMkLst>
      </pc:sldChg>
      <pc:sldChg chg="del">
        <pc:chgData name="Jonathan Hudson" userId="f8f8b515-48f0-425a-9b2c-7a1cb9f57f80" providerId="ADAL" clId="{E07B5CA5-A600-4E5C-B3AB-B4BD27320373}" dt="2021-05-03T16:39:17.864" v="19" actId="47"/>
        <pc:sldMkLst>
          <pc:docMk/>
          <pc:sldMk cId="1270241974" sldId="506"/>
        </pc:sldMkLst>
      </pc:sldChg>
      <pc:sldChg chg="del">
        <pc:chgData name="Jonathan Hudson" userId="f8f8b515-48f0-425a-9b2c-7a1cb9f57f80" providerId="ADAL" clId="{E07B5CA5-A600-4E5C-B3AB-B4BD27320373}" dt="2021-05-03T16:39:17.864" v="19" actId="47"/>
        <pc:sldMkLst>
          <pc:docMk/>
          <pc:sldMk cId="4049975979" sldId="507"/>
        </pc:sldMkLst>
      </pc:sldChg>
      <pc:sldChg chg="addSp modSp add mod">
        <pc:chgData name="Jonathan Hudson" userId="f8f8b515-48f0-425a-9b2c-7a1cb9f57f80" providerId="ADAL" clId="{E07B5CA5-A600-4E5C-B3AB-B4BD27320373}" dt="2021-05-03T16:42:08.963" v="117" actId="207"/>
        <pc:sldMkLst>
          <pc:docMk/>
          <pc:sldMk cId="1111050496" sldId="510"/>
        </pc:sldMkLst>
        <pc:spChg chg="add mod">
          <ac:chgData name="Jonathan Hudson" userId="f8f8b515-48f0-425a-9b2c-7a1cb9f57f80" providerId="ADAL" clId="{E07B5CA5-A600-4E5C-B3AB-B4BD27320373}" dt="2021-05-03T16:40:13.868" v="26" actId="1582"/>
          <ac:spMkLst>
            <pc:docMk/>
            <pc:sldMk cId="1111050496" sldId="510"/>
            <ac:spMk id="3" creationId="{CDFDDEDD-4134-43F8-AA18-336C4E09BD77}"/>
          </ac:spMkLst>
        </pc:spChg>
        <pc:spChg chg="mod">
          <ac:chgData name="Jonathan Hudson" userId="f8f8b515-48f0-425a-9b2c-7a1cb9f57f80" providerId="ADAL" clId="{E07B5CA5-A600-4E5C-B3AB-B4BD27320373}" dt="2021-05-03T16:42:08.963" v="117" actId="207"/>
          <ac:spMkLst>
            <pc:docMk/>
            <pc:sldMk cId="1111050496" sldId="510"/>
            <ac:spMk id="5" creationId="{00000000-0000-0000-0000-000000000000}"/>
          </ac:spMkLst>
        </pc:spChg>
        <pc:spChg chg="mod">
          <ac:chgData name="Jonathan Hudson" userId="f8f8b515-48f0-425a-9b2c-7a1cb9f57f80" providerId="ADAL" clId="{E07B5CA5-A600-4E5C-B3AB-B4BD27320373}" dt="2021-05-03T16:41:57.960" v="114" actId="207"/>
          <ac:spMkLst>
            <pc:docMk/>
            <pc:sldMk cId="1111050496" sldId="510"/>
            <ac:spMk id="6" creationId="{00000000-0000-0000-0000-000000000000}"/>
          </ac:spMkLst>
        </pc:spChg>
        <pc:spChg chg="add mod">
          <ac:chgData name="Jonathan Hudson" userId="f8f8b515-48f0-425a-9b2c-7a1cb9f57f80" providerId="ADAL" clId="{E07B5CA5-A600-4E5C-B3AB-B4BD27320373}" dt="2021-05-03T16:41:53.462" v="113" actId="1076"/>
          <ac:spMkLst>
            <pc:docMk/>
            <pc:sldMk cId="1111050496" sldId="510"/>
            <ac:spMk id="8" creationId="{73309284-AD50-4E84-9248-1FB3FC4E3530}"/>
          </ac:spMkLst>
        </pc:spChg>
        <pc:spChg chg="add mod">
          <ac:chgData name="Jonathan Hudson" userId="f8f8b515-48f0-425a-9b2c-7a1cb9f57f80" providerId="ADAL" clId="{E07B5CA5-A600-4E5C-B3AB-B4BD27320373}" dt="2021-05-03T16:41:03.771" v="74" actId="1582"/>
          <ac:spMkLst>
            <pc:docMk/>
            <pc:sldMk cId="1111050496" sldId="510"/>
            <ac:spMk id="9" creationId="{1F1622B2-E2F4-4577-AA19-986FE054ED55}"/>
          </ac:spMkLst>
        </pc:spChg>
        <pc:spChg chg="add mod">
          <ac:chgData name="Jonathan Hudson" userId="f8f8b515-48f0-425a-9b2c-7a1cb9f57f80" providerId="ADAL" clId="{E07B5CA5-A600-4E5C-B3AB-B4BD27320373}" dt="2021-05-03T16:40:57.407" v="73" actId="1582"/>
          <ac:spMkLst>
            <pc:docMk/>
            <pc:sldMk cId="1111050496" sldId="510"/>
            <ac:spMk id="10" creationId="{152BE627-F640-4C55-90FE-EDF4B4A77220}"/>
          </ac:spMkLst>
        </pc:spChg>
        <pc:spChg chg="add mod">
          <ac:chgData name="Jonathan Hudson" userId="f8f8b515-48f0-425a-9b2c-7a1cb9f57f80" providerId="ADAL" clId="{E07B5CA5-A600-4E5C-B3AB-B4BD27320373}" dt="2021-05-03T16:41:31.276" v="100" actId="1582"/>
          <ac:spMkLst>
            <pc:docMk/>
            <pc:sldMk cId="1111050496" sldId="510"/>
            <ac:spMk id="11" creationId="{D8197643-58DA-4110-A767-EB15B098E650}"/>
          </ac:spMkLst>
        </pc:spChg>
        <pc:spChg chg="add mod">
          <ac:chgData name="Jonathan Hudson" userId="f8f8b515-48f0-425a-9b2c-7a1cb9f57f80" providerId="ADAL" clId="{E07B5CA5-A600-4E5C-B3AB-B4BD27320373}" dt="2021-05-03T16:41:39.836" v="109" actId="1036"/>
          <ac:spMkLst>
            <pc:docMk/>
            <pc:sldMk cId="1111050496" sldId="510"/>
            <ac:spMk id="12" creationId="{253A9E48-981A-4CE9-9F38-E892B34EFEF1}"/>
          </ac:spMkLst>
        </pc:spChg>
      </pc:sldChg>
      <pc:sldChg chg="add del">
        <pc:chgData name="Jonathan Hudson" userId="f8f8b515-48f0-425a-9b2c-7a1cb9f57f80" providerId="ADAL" clId="{E07B5CA5-A600-4E5C-B3AB-B4BD27320373}" dt="2021-05-03T16:39:48.430" v="21"/>
        <pc:sldMkLst>
          <pc:docMk/>
          <pc:sldMk cId="2826058681" sldId="510"/>
        </pc:sldMkLst>
      </pc:sldChg>
      <pc:sldChg chg="add del">
        <pc:chgData name="Jonathan Hudson" userId="f8f8b515-48f0-425a-9b2c-7a1cb9f57f80" providerId="ADAL" clId="{E07B5CA5-A600-4E5C-B3AB-B4BD27320373}" dt="2021-05-03T16:39:48.430" v="21"/>
        <pc:sldMkLst>
          <pc:docMk/>
          <pc:sldMk cId="1951444247" sldId="511"/>
        </pc:sldMkLst>
      </pc:sldChg>
      <pc:sldChg chg="addSp modSp add mod">
        <pc:chgData name="Jonathan Hudson" userId="f8f8b515-48f0-425a-9b2c-7a1cb9f57f80" providerId="ADAL" clId="{E07B5CA5-A600-4E5C-B3AB-B4BD27320373}" dt="2021-05-03T16:45:25.718" v="451" actId="113"/>
        <pc:sldMkLst>
          <pc:docMk/>
          <pc:sldMk cId="2708016207" sldId="511"/>
        </pc:sldMkLst>
        <pc:spChg chg="mod">
          <ac:chgData name="Jonathan Hudson" userId="f8f8b515-48f0-425a-9b2c-7a1cb9f57f80" providerId="ADAL" clId="{E07B5CA5-A600-4E5C-B3AB-B4BD27320373}" dt="2021-05-03T16:45:24.649" v="450" actId="113"/>
          <ac:spMkLst>
            <pc:docMk/>
            <pc:sldMk cId="2708016207" sldId="511"/>
            <ac:spMk id="3" creationId="{656D6FF3-D836-4058-B07D-556CCDDFEEBF}"/>
          </ac:spMkLst>
        </pc:spChg>
        <pc:spChg chg="add mod">
          <ac:chgData name="Jonathan Hudson" userId="f8f8b515-48f0-425a-9b2c-7a1cb9f57f80" providerId="ADAL" clId="{E07B5CA5-A600-4E5C-B3AB-B4BD27320373}" dt="2021-05-03T16:45:25.718" v="451" actId="113"/>
          <ac:spMkLst>
            <pc:docMk/>
            <pc:sldMk cId="2708016207" sldId="511"/>
            <ac:spMk id="4" creationId="{40B44895-FF13-47F1-9572-97B91ECAB666}"/>
          </ac:spMkLst>
        </pc:spChg>
      </pc:sldChg>
      <pc:sldChg chg="add del">
        <pc:chgData name="Jonathan Hudson" userId="f8f8b515-48f0-425a-9b2c-7a1cb9f57f80" providerId="ADAL" clId="{E07B5CA5-A600-4E5C-B3AB-B4BD27320373}" dt="2021-05-03T16:39:48.430" v="21"/>
        <pc:sldMkLst>
          <pc:docMk/>
          <pc:sldMk cId="239253605" sldId="512"/>
        </pc:sldMkLst>
      </pc:sldChg>
      <pc:sldChg chg="add del">
        <pc:chgData name="Jonathan Hudson" userId="f8f8b515-48f0-425a-9b2c-7a1cb9f57f80" providerId="ADAL" clId="{E07B5CA5-A600-4E5C-B3AB-B4BD27320373}" dt="2021-05-03T16:39:48.430" v="21"/>
        <pc:sldMkLst>
          <pc:docMk/>
          <pc:sldMk cId="1474177819" sldId="513"/>
        </pc:sldMkLst>
      </pc:sldChg>
      <pc:sldChg chg="add del">
        <pc:chgData name="Jonathan Hudson" userId="f8f8b515-48f0-425a-9b2c-7a1cb9f57f80" providerId="ADAL" clId="{E07B5CA5-A600-4E5C-B3AB-B4BD27320373}" dt="2021-05-03T16:39:48.430" v="21"/>
        <pc:sldMkLst>
          <pc:docMk/>
          <pc:sldMk cId="611759809" sldId="514"/>
        </pc:sldMkLst>
      </pc:sldChg>
      <pc:sldChg chg="add del">
        <pc:chgData name="Jonathan Hudson" userId="f8f8b515-48f0-425a-9b2c-7a1cb9f57f80" providerId="ADAL" clId="{E07B5CA5-A600-4E5C-B3AB-B4BD27320373}" dt="2021-05-03T16:39:48.430" v="21"/>
        <pc:sldMkLst>
          <pc:docMk/>
          <pc:sldMk cId="1711667847" sldId="515"/>
        </pc:sldMkLst>
      </pc:sldChg>
      <pc:sldChg chg="add del">
        <pc:chgData name="Jonathan Hudson" userId="f8f8b515-48f0-425a-9b2c-7a1cb9f57f80" providerId="ADAL" clId="{E07B5CA5-A600-4E5C-B3AB-B4BD27320373}" dt="2021-05-03T16:39:48.430" v="21"/>
        <pc:sldMkLst>
          <pc:docMk/>
          <pc:sldMk cId="1916520838" sldId="516"/>
        </pc:sldMkLst>
      </pc:sldChg>
      <pc:sldChg chg="add del">
        <pc:chgData name="Jonathan Hudson" userId="f8f8b515-48f0-425a-9b2c-7a1cb9f57f80" providerId="ADAL" clId="{E07B5CA5-A600-4E5C-B3AB-B4BD27320373}" dt="2021-05-03T16:39:48.430" v="21"/>
        <pc:sldMkLst>
          <pc:docMk/>
          <pc:sldMk cId="188540427" sldId="517"/>
        </pc:sldMkLst>
      </pc:sldChg>
      <pc:sldChg chg="add del">
        <pc:chgData name="Jonathan Hudson" userId="f8f8b515-48f0-425a-9b2c-7a1cb9f57f80" providerId="ADAL" clId="{E07B5CA5-A600-4E5C-B3AB-B4BD27320373}" dt="2021-05-03T16:39:48.430" v="21"/>
        <pc:sldMkLst>
          <pc:docMk/>
          <pc:sldMk cId="3398727652" sldId="518"/>
        </pc:sldMkLst>
      </pc:sldChg>
      <pc:sldChg chg="add del">
        <pc:chgData name="Jonathan Hudson" userId="f8f8b515-48f0-425a-9b2c-7a1cb9f57f80" providerId="ADAL" clId="{E07B5CA5-A600-4E5C-B3AB-B4BD27320373}" dt="2021-05-03T16:39:48.430" v="21"/>
        <pc:sldMkLst>
          <pc:docMk/>
          <pc:sldMk cId="2480132597" sldId="519"/>
        </pc:sldMkLst>
      </pc:sldChg>
      <pc:sldChg chg="add del">
        <pc:chgData name="Jonathan Hudson" userId="f8f8b515-48f0-425a-9b2c-7a1cb9f57f80" providerId="ADAL" clId="{E07B5CA5-A600-4E5C-B3AB-B4BD27320373}" dt="2021-05-03T16:39:48.430" v="21"/>
        <pc:sldMkLst>
          <pc:docMk/>
          <pc:sldMk cId="1066613272" sldId="520"/>
        </pc:sldMkLst>
      </pc:sldChg>
      <pc:sldChg chg="add del">
        <pc:chgData name="Jonathan Hudson" userId="f8f8b515-48f0-425a-9b2c-7a1cb9f57f80" providerId="ADAL" clId="{E07B5CA5-A600-4E5C-B3AB-B4BD27320373}" dt="2021-05-03T16:39:48.430" v="21"/>
        <pc:sldMkLst>
          <pc:docMk/>
          <pc:sldMk cId="2203998650" sldId="521"/>
        </pc:sldMkLst>
      </pc:sldChg>
      <pc:sldChg chg="add del">
        <pc:chgData name="Jonathan Hudson" userId="f8f8b515-48f0-425a-9b2c-7a1cb9f57f80" providerId="ADAL" clId="{E07B5CA5-A600-4E5C-B3AB-B4BD27320373}" dt="2021-05-03T16:39:48.430" v="21"/>
        <pc:sldMkLst>
          <pc:docMk/>
          <pc:sldMk cId="2837740580" sldId="522"/>
        </pc:sldMkLst>
      </pc:sldChg>
      <pc:sldChg chg="add del">
        <pc:chgData name="Jonathan Hudson" userId="f8f8b515-48f0-425a-9b2c-7a1cb9f57f80" providerId="ADAL" clId="{E07B5CA5-A600-4E5C-B3AB-B4BD27320373}" dt="2021-05-03T16:39:48.430" v="21"/>
        <pc:sldMkLst>
          <pc:docMk/>
          <pc:sldMk cId="2187401100" sldId="523"/>
        </pc:sldMkLst>
      </pc:sldChg>
      <pc:sldChg chg="add del">
        <pc:chgData name="Jonathan Hudson" userId="f8f8b515-48f0-425a-9b2c-7a1cb9f57f80" providerId="ADAL" clId="{E07B5CA5-A600-4E5C-B3AB-B4BD27320373}" dt="2021-05-03T16:39:48.430" v="21"/>
        <pc:sldMkLst>
          <pc:docMk/>
          <pc:sldMk cId="256360249" sldId="524"/>
        </pc:sldMkLst>
      </pc:sldChg>
      <pc:sldChg chg="add del">
        <pc:chgData name="Jonathan Hudson" userId="f8f8b515-48f0-425a-9b2c-7a1cb9f57f80" providerId="ADAL" clId="{E07B5CA5-A600-4E5C-B3AB-B4BD27320373}" dt="2021-05-03T16:39:48.430" v="21"/>
        <pc:sldMkLst>
          <pc:docMk/>
          <pc:sldMk cId="387869520" sldId="525"/>
        </pc:sldMkLst>
      </pc:sldChg>
      <pc:sldChg chg="add del">
        <pc:chgData name="Jonathan Hudson" userId="f8f8b515-48f0-425a-9b2c-7a1cb9f57f80" providerId="ADAL" clId="{E07B5CA5-A600-4E5C-B3AB-B4BD27320373}" dt="2021-05-03T16:39:48.430" v="21"/>
        <pc:sldMkLst>
          <pc:docMk/>
          <pc:sldMk cId="4073113342" sldId="526"/>
        </pc:sldMkLst>
      </pc:sldChg>
      <pc:sldChg chg="add del">
        <pc:chgData name="Jonathan Hudson" userId="f8f8b515-48f0-425a-9b2c-7a1cb9f57f80" providerId="ADAL" clId="{E07B5CA5-A600-4E5C-B3AB-B4BD27320373}" dt="2021-05-03T16:39:48.430" v="21"/>
        <pc:sldMkLst>
          <pc:docMk/>
          <pc:sldMk cId="1089479666" sldId="527"/>
        </pc:sldMkLst>
      </pc:sldChg>
      <pc:sldChg chg="add del">
        <pc:chgData name="Jonathan Hudson" userId="f8f8b515-48f0-425a-9b2c-7a1cb9f57f80" providerId="ADAL" clId="{E07B5CA5-A600-4E5C-B3AB-B4BD27320373}" dt="2021-05-03T16:39:48.430" v="21"/>
        <pc:sldMkLst>
          <pc:docMk/>
          <pc:sldMk cId="4227980040" sldId="528"/>
        </pc:sldMkLst>
      </pc:sldChg>
      <pc:sldChg chg="add del">
        <pc:chgData name="Jonathan Hudson" userId="f8f8b515-48f0-425a-9b2c-7a1cb9f57f80" providerId="ADAL" clId="{E07B5CA5-A600-4E5C-B3AB-B4BD27320373}" dt="2021-05-03T16:39:48.430" v="21"/>
        <pc:sldMkLst>
          <pc:docMk/>
          <pc:sldMk cId="2289602201" sldId="529"/>
        </pc:sldMkLst>
      </pc:sldChg>
      <pc:sldMasterChg chg="del delSldLayout">
        <pc:chgData name="Jonathan Hudson" userId="f8f8b515-48f0-425a-9b2c-7a1cb9f57f80" providerId="ADAL" clId="{E07B5CA5-A600-4E5C-B3AB-B4BD27320373}" dt="2021-05-03T16:39:17.864" v="19" actId="47"/>
        <pc:sldMasterMkLst>
          <pc:docMk/>
          <pc:sldMasterMk cId="3367577768" sldId="2147483680"/>
        </pc:sldMasterMkLst>
        <pc:sldLayoutChg chg="del">
          <pc:chgData name="Jonathan Hudson" userId="f8f8b515-48f0-425a-9b2c-7a1cb9f57f80" providerId="ADAL" clId="{E07B5CA5-A600-4E5C-B3AB-B4BD27320373}" dt="2021-05-03T16:39:17.864" v="19" actId="47"/>
          <pc:sldLayoutMkLst>
            <pc:docMk/>
            <pc:sldMasterMk cId="3367577768" sldId="2147483680"/>
            <pc:sldLayoutMk cId="3987239091" sldId="214748368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23038934" sldId="214748368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415210019" sldId="214748368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46932508" sldId="214748368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664841298" sldId="214748368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266745829" sldId="214748368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061010423" sldId="214748368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972690233" sldId="214748368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76224863" sldId="2147483689"/>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447318755" sldId="2147483690"/>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627716543" sldId="2147483691"/>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571844590" sldId="2147483692"/>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890523050" sldId="2147483693"/>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260977440" sldId="2147483694"/>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531591577" sldId="2147483695"/>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2722613023" sldId="2147483696"/>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195544522" sldId="2147483697"/>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3635521662" sldId="2147483698"/>
          </pc:sldLayoutMkLst>
        </pc:sldLayoutChg>
        <pc:sldLayoutChg chg="del">
          <pc:chgData name="Jonathan Hudson" userId="f8f8b515-48f0-425a-9b2c-7a1cb9f57f80" providerId="ADAL" clId="{E07B5CA5-A600-4E5C-B3AB-B4BD27320373}" dt="2021-05-03T16:39:17.864" v="19" actId="47"/>
          <pc:sldLayoutMkLst>
            <pc:docMk/>
            <pc:sldMasterMk cId="3367577768" sldId="2147483680"/>
            <pc:sldLayoutMk cId="1465766761" sldId="2147483699"/>
          </pc:sldLayoutMkLst>
        </pc:sldLayoutChg>
      </pc:sldMasterChg>
    </pc:docChg>
  </pc:docChgLst>
  <pc:docChgLst>
    <pc:chgData name="Jonathan Hudson" userId="f8f8b515-48f0-425a-9b2c-7a1cb9f57f80" providerId="ADAL" clId="{165A1658-8B0D-4634-9023-7E47C2C221E9}"/>
    <pc:docChg chg="delSld modSld delMainMaster">
      <pc:chgData name="Jonathan Hudson" userId="f8f8b515-48f0-425a-9b2c-7a1cb9f57f80" providerId="ADAL" clId="{165A1658-8B0D-4634-9023-7E47C2C221E9}" dt="2021-05-03T17:06:07.145" v="20" actId="47"/>
      <pc:docMkLst>
        <pc:docMk/>
      </pc:docMkLst>
      <pc:sldChg chg="modSp mod">
        <pc:chgData name="Jonathan Hudson" userId="f8f8b515-48f0-425a-9b2c-7a1cb9f57f80" providerId="ADAL" clId="{165A1658-8B0D-4634-9023-7E47C2C221E9}" dt="2021-05-03T17:05:53.253" v="17" actId="20577"/>
        <pc:sldMkLst>
          <pc:docMk/>
          <pc:sldMk cId="1814768217" sldId="256"/>
        </pc:sldMkLst>
        <pc:spChg chg="mod">
          <ac:chgData name="Jonathan Hudson" userId="f8f8b515-48f0-425a-9b2c-7a1cb9f57f80" providerId="ADAL" clId="{165A1658-8B0D-4634-9023-7E47C2C221E9}" dt="2021-05-03T17:05:53.253" v="17" actId="20577"/>
          <ac:spMkLst>
            <pc:docMk/>
            <pc:sldMk cId="1814768217" sldId="256"/>
            <ac:spMk id="2" creationId="{B36EF6ED-5AC5-4E43-8069-ECF11021C7C6}"/>
          </ac:spMkLst>
        </pc:spChg>
      </pc:sldChg>
      <pc:sldChg chg="modSp mod">
        <pc:chgData name="Jonathan Hudson" userId="f8f8b515-48f0-425a-9b2c-7a1cb9f57f80" providerId="ADAL" clId="{165A1658-8B0D-4634-9023-7E47C2C221E9}" dt="2021-05-03T17:06:03.993" v="19" actId="6549"/>
        <pc:sldMkLst>
          <pc:docMk/>
          <pc:sldMk cId="561393562" sldId="271"/>
        </pc:sldMkLst>
        <pc:spChg chg="mod">
          <ac:chgData name="Jonathan Hudson" userId="f8f8b515-48f0-425a-9b2c-7a1cb9f57f80" providerId="ADAL" clId="{165A1658-8B0D-4634-9023-7E47C2C221E9}" dt="2021-05-03T17:06:03.993" v="19" actId="6549"/>
          <ac:spMkLst>
            <pc:docMk/>
            <pc:sldMk cId="561393562" sldId="271"/>
            <ac:spMk id="2" creationId="{65A5055B-8968-B34B-9FF4-65C0E741632A}"/>
          </ac:spMkLst>
        </pc:spChg>
      </pc:sldChg>
      <pc:sldChg chg="del">
        <pc:chgData name="Jonathan Hudson" userId="f8f8b515-48f0-425a-9b2c-7a1cb9f57f80" providerId="ADAL" clId="{165A1658-8B0D-4634-9023-7E47C2C221E9}" dt="2021-05-03T17:06:07.145" v="20" actId="47"/>
        <pc:sldMkLst>
          <pc:docMk/>
          <pc:sldMk cId="4276666395" sldId="315"/>
        </pc:sldMkLst>
      </pc:sldChg>
      <pc:sldChg chg="del">
        <pc:chgData name="Jonathan Hudson" userId="f8f8b515-48f0-425a-9b2c-7a1cb9f57f80" providerId="ADAL" clId="{165A1658-8B0D-4634-9023-7E47C2C221E9}" dt="2021-05-03T17:06:07.145" v="20" actId="47"/>
        <pc:sldMkLst>
          <pc:docMk/>
          <pc:sldMk cId="1102869499" sldId="332"/>
        </pc:sldMkLst>
      </pc:sldChg>
      <pc:sldChg chg="del">
        <pc:chgData name="Jonathan Hudson" userId="f8f8b515-48f0-425a-9b2c-7a1cb9f57f80" providerId="ADAL" clId="{165A1658-8B0D-4634-9023-7E47C2C221E9}" dt="2021-05-03T17:06:07.145" v="20" actId="47"/>
        <pc:sldMkLst>
          <pc:docMk/>
          <pc:sldMk cId="3002244866" sldId="389"/>
        </pc:sldMkLst>
      </pc:sldChg>
      <pc:sldChg chg="del">
        <pc:chgData name="Jonathan Hudson" userId="f8f8b515-48f0-425a-9b2c-7a1cb9f57f80" providerId="ADAL" clId="{165A1658-8B0D-4634-9023-7E47C2C221E9}" dt="2021-05-03T17:06:07.145" v="20" actId="47"/>
        <pc:sldMkLst>
          <pc:docMk/>
          <pc:sldMk cId="861965474" sldId="398"/>
        </pc:sldMkLst>
      </pc:sldChg>
      <pc:sldChg chg="del">
        <pc:chgData name="Jonathan Hudson" userId="f8f8b515-48f0-425a-9b2c-7a1cb9f57f80" providerId="ADAL" clId="{165A1658-8B0D-4634-9023-7E47C2C221E9}" dt="2021-05-03T17:06:07.145" v="20" actId="47"/>
        <pc:sldMkLst>
          <pc:docMk/>
          <pc:sldMk cId="1343741237" sldId="404"/>
        </pc:sldMkLst>
      </pc:sldChg>
      <pc:sldChg chg="del">
        <pc:chgData name="Jonathan Hudson" userId="f8f8b515-48f0-425a-9b2c-7a1cb9f57f80" providerId="ADAL" clId="{165A1658-8B0D-4634-9023-7E47C2C221E9}" dt="2021-05-03T17:06:07.145" v="20" actId="47"/>
        <pc:sldMkLst>
          <pc:docMk/>
          <pc:sldMk cId="2039743199" sldId="481"/>
        </pc:sldMkLst>
      </pc:sldChg>
      <pc:sldChg chg="del">
        <pc:chgData name="Jonathan Hudson" userId="f8f8b515-48f0-425a-9b2c-7a1cb9f57f80" providerId="ADAL" clId="{165A1658-8B0D-4634-9023-7E47C2C221E9}" dt="2021-05-03T17:06:07.145" v="20" actId="47"/>
        <pc:sldMkLst>
          <pc:docMk/>
          <pc:sldMk cId="2535557013" sldId="482"/>
        </pc:sldMkLst>
      </pc:sldChg>
      <pc:sldChg chg="del">
        <pc:chgData name="Jonathan Hudson" userId="f8f8b515-48f0-425a-9b2c-7a1cb9f57f80" providerId="ADAL" clId="{165A1658-8B0D-4634-9023-7E47C2C221E9}" dt="2021-05-03T17:06:07.145" v="20" actId="47"/>
        <pc:sldMkLst>
          <pc:docMk/>
          <pc:sldMk cId="3915649869" sldId="483"/>
        </pc:sldMkLst>
      </pc:sldChg>
      <pc:sldChg chg="del">
        <pc:chgData name="Jonathan Hudson" userId="f8f8b515-48f0-425a-9b2c-7a1cb9f57f80" providerId="ADAL" clId="{165A1658-8B0D-4634-9023-7E47C2C221E9}" dt="2021-05-03T17:06:07.145" v="20" actId="47"/>
        <pc:sldMkLst>
          <pc:docMk/>
          <pc:sldMk cId="1065476560" sldId="484"/>
        </pc:sldMkLst>
      </pc:sldChg>
      <pc:sldChg chg="del">
        <pc:chgData name="Jonathan Hudson" userId="f8f8b515-48f0-425a-9b2c-7a1cb9f57f80" providerId="ADAL" clId="{165A1658-8B0D-4634-9023-7E47C2C221E9}" dt="2021-05-03T17:06:07.145" v="20" actId="47"/>
        <pc:sldMkLst>
          <pc:docMk/>
          <pc:sldMk cId="4067101241" sldId="485"/>
        </pc:sldMkLst>
      </pc:sldChg>
      <pc:sldChg chg="del">
        <pc:chgData name="Jonathan Hudson" userId="f8f8b515-48f0-425a-9b2c-7a1cb9f57f80" providerId="ADAL" clId="{165A1658-8B0D-4634-9023-7E47C2C221E9}" dt="2021-05-03T17:06:07.145" v="20" actId="47"/>
        <pc:sldMkLst>
          <pc:docMk/>
          <pc:sldMk cId="1751267744" sldId="486"/>
        </pc:sldMkLst>
      </pc:sldChg>
      <pc:sldChg chg="del">
        <pc:chgData name="Jonathan Hudson" userId="f8f8b515-48f0-425a-9b2c-7a1cb9f57f80" providerId="ADAL" clId="{165A1658-8B0D-4634-9023-7E47C2C221E9}" dt="2021-05-03T17:06:07.145" v="20" actId="47"/>
        <pc:sldMkLst>
          <pc:docMk/>
          <pc:sldMk cId="1519890276" sldId="488"/>
        </pc:sldMkLst>
      </pc:sldChg>
      <pc:sldChg chg="del">
        <pc:chgData name="Jonathan Hudson" userId="f8f8b515-48f0-425a-9b2c-7a1cb9f57f80" providerId="ADAL" clId="{165A1658-8B0D-4634-9023-7E47C2C221E9}" dt="2021-05-03T17:06:07.145" v="20" actId="47"/>
        <pc:sldMkLst>
          <pc:docMk/>
          <pc:sldMk cId="101446559" sldId="489"/>
        </pc:sldMkLst>
      </pc:sldChg>
      <pc:sldChg chg="del">
        <pc:chgData name="Jonathan Hudson" userId="f8f8b515-48f0-425a-9b2c-7a1cb9f57f80" providerId="ADAL" clId="{165A1658-8B0D-4634-9023-7E47C2C221E9}" dt="2021-05-03T17:06:07.145" v="20" actId="47"/>
        <pc:sldMkLst>
          <pc:docMk/>
          <pc:sldMk cId="255012062" sldId="503"/>
        </pc:sldMkLst>
      </pc:sldChg>
      <pc:sldChg chg="del">
        <pc:chgData name="Jonathan Hudson" userId="f8f8b515-48f0-425a-9b2c-7a1cb9f57f80" providerId="ADAL" clId="{165A1658-8B0D-4634-9023-7E47C2C221E9}" dt="2021-05-03T17:06:07.145" v="20" actId="47"/>
        <pc:sldMkLst>
          <pc:docMk/>
          <pc:sldMk cId="3703931343" sldId="504"/>
        </pc:sldMkLst>
      </pc:sldChg>
      <pc:sldChg chg="del">
        <pc:chgData name="Jonathan Hudson" userId="f8f8b515-48f0-425a-9b2c-7a1cb9f57f80" providerId="ADAL" clId="{165A1658-8B0D-4634-9023-7E47C2C221E9}" dt="2021-05-03T17:06:07.145" v="20" actId="47"/>
        <pc:sldMkLst>
          <pc:docMk/>
          <pc:sldMk cId="3190399788" sldId="505"/>
        </pc:sldMkLst>
      </pc:sldChg>
      <pc:sldChg chg="del">
        <pc:chgData name="Jonathan Hudson" userId="f8f8b515-48f0-425a-9b2c-7a1cb9f57f80" providerId="ADAL" clId="{165A1658-8B0D-4634-9023-7E47C2C221E9}" dt="2021-05-03T17:06:07.145" v="20" actId="47"/>
        <pc:sldMkLst>
          <pc:docMk/>
          <pc:sldMk cId="4234273824" sldId="506"/>
        </pc:sldMkLst>
      </pc:sldChg>
      <pc:sldChg chg="del">
        <pc:chgData name="Jonathan Hudson" userId="f8f8b515-48f0-425a-9b2c-7a1cb9f57f80" providerId="ADAL" clId="{165A1658-8B0D-4634-9023-7E47C2C221E9}" dt="2021-05-03T17:06:07.145" v="20" actId="47"/>
        <pc:sldMkLst>
          <pc:docMk/>
          <pc:sldMk cId="4244086113" sldId="507"/>
        </pc:sldMkLst>
      </pc:sldChg>
      <pc:sldChg chg="del">
        <pc:chgData name="Jonathan Hudson" userId="f8f8b515-48f0-425a-9b2c-7a1cb9f57f80" providerId="ADAL" clId="{165A1658-8B0D-4634-9023-7E47C2C221E9}" dt="2021-05-03T17:06:07.145" v="20" actId="47"/>
        <pc:sldMkLst>
          <pc:docMk/>
          <pc:sldMk cId="2844136495" sldId="508"/>
        </pc:sldMkLst>
      </pc:sldChg>
      <pc:sldChg chg="del">
        <pc:chgData name="Jonathan Hudson" userId="f8f8b515-48f0-425a-9b2c-7a1cb9f57f80" providerId="ADAL" clId="{165A1658-8B0D-4634-9023-7E47C2C221E9}" dt="2021-05-03T17:06:07.145" v="20" actId="47"/>
        <pc:sldMkLst>
          <pc:docMk/>
          <pc:sldMk cId="3134532919" sldId="509"/>
        </pc:sldMkLst>
      </pc:sldChg>
      <pc:sldChg chg="del">
        <pc:chgData name="Jonathan Hudson" userId="f8f8b515-48f0-425a-9b2c-7a1cb9f57f80" providerId="ADAL" clId="{165A1658-8B0D-4634-9023-7E47C2C221E9}" dt="2021-05-03T17:06:07.145" v="20" actId="47"/>
        <pc:sldMkLst>
          <pc:docMk/>
          <pc:sldMk cId="1111050496" sldId="510"/>
        </pc:sldMkLst>
      </pc:sldChg>
      <pc:sldChg chg="del">
        <pc:chgData name="Jonathan Hudson" userId="f8f8b515-48f0-425a-9b2c-7a1cb9f57f80" providerId="ADAL" clId="{165A1658-8B0D-4634-9023-7E47C2C221E9}" dt="2021-05-03T17:06:07.145" v="20" actId="47"/>
        <pc:sldMkLst>
          <pc:docMk/>
          <pc:sldMk cId="2708016207" sldId="511"/>
        </pc:sldMkLst>
      </pc:sldChg>
      <pc:sldMasterChg chg="del delSldLayout">
        <pc:chgData name="Jonathan Hudson" userId="f8f8b515-48f0-425a-9b2c-7a1cb9f57f80" providerId="ADAL" clId="{165A1658-8B0D-4634-9023-7E47C2C221E9}" dt="2021-05-03T17:06:07.145" v="20" actId="47"/>
        <pc:sldMasterMkLst>
          <pc:docMk/>
          <pc:sldMasterMk cId="3418764405" sldId="2147483680"/>
        </pc:sldMasterMkLst>
        <pc:sldLayoutChg chg="del">
          <pc:chgData name="Jonathan Hudson" userId="f8f8b515-48f0-425a-9b2c-7a1cb9f57f80" providerId="ADAL" clId="{165A1658-8B0D-4634-9023-7E47C2C221E9}" dt="2021-05-03T17:06:07.145" v="20" actId="47"/>
          <pc:sldLayoutMkLst>
            <pc:docMk/>
            <pc:sldMasterMk cId="3418764405" sldId="2147483680"/>
            <pc:sldLayoutMk cId="3242977012" sldId="214748368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486953136" sldId="214748368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98595625" sldId="214748368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04071031" sldId="214748368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80906404" sldId="214748368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2586522" sldId="214748368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772869791" sldId="214748368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1352318390" sldId="214748368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537181088" sldId="2147483689"/>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93902001" sldId="2147483690"/>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227866359" sldId="2147483691"/>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967343855" sldId="2147483692"/>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2276306590" sldId="2147483693"/>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080159763" sldId="2147483694"/>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24044848" sldId="2147483695"/>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4249951499" sldId="2147483696"/>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937565603" sldId="2147483697"/>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3631473288" sldId="2147483698"/>
          </pc:sldLayoutMkLst>
        </pc:sldLayoutChg>
        <pc:sldLayoutChg chg="del">
          <pc:chgData name="Jonathan Hudson" userId="f8f8b515-48f0-425a-9b2c-7a1cb9f57f80" providerId="ADAL" clId="{165A1658-8B0D-4634-9023-7E47C2C221E9}" dt="2021-05-03T17:06:07.145" v="20" actId="47"/>
          <pc:sldLayoutMkLst>
            <pc:docMk/>
            <pc:sldMasterMk cId="3418764405" sldId="2147483680"/>
            <pc:sldLayoutMk cId="797887094"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026D-DD0C-429E-8F50-C7437D937700}" type="datetimeFigureOut">
              <a:rPr lang="en-CA" smtClean="0"/>
              <a:t>2021-06-17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4C0C4-8D8F-40E7-A627-7C705BD55D74}" type="slidenum">
              <a:rPr lang="en-CA" smtClean="0"/>
              <a:t>‹#›</a:t>
            </a:fld>
            <a:endParaRPr lang="en-CA"/>
          </a:p>
        </p:txBody>
      </p:sp>
    </p:spTree>
    <p:extLst>
      <p:ext uri="{BB962C8B-B14F-4D97-AF65-F5344CB8AC3E}">
        <p14:creationId xmlns:p14="http://schemas.microsoft.com/office/powerpoint/2010/main" val="244163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A388-7F50-4C4E-8284-AFACBD5355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0A6AB-1CC0-4620-8AA6-A976BB6C63FE}"/>
              </a:ext>
            </a:extLst>
          </p:cNvPr>
          <p:cNvSpPr>
            <a:spLocks noGrp="1"/>
          </p:cNvSpPr>
          <p:nvPr>
            <p:ph type="dt" sz="half" idx="10"/>
          </p:nvPr>
        </p:nvSpPr>
        <p:spPr/>
        <p:txBody>
          <a:bodyPr/>
          <a:lstStyle/>
          <a:p>
            <a:fld id="{10C6E013-4302-43AD-9C87-803B1E5DAE02}" type="datetimeFigureOut">
              <a:rPr lang="en-US" smtClean="0"/>
              <a:t>6/17/2021</a:t>
            </a:fld>
            <a:endParaRPr lang="en-US"/>
          </a:p>
        </p:txBody>
      </p:sp>
      <p:sp>
        <p:nvSpPr>
          <p:cNvPr id="4" name="Footer Placeholder 3">
            <a:extLst>
              <a:ext uri="{FF2B5EF4-FFF2-40B4-BE49-F238E27FC236}">
                <a16:creationId xmlns:a16="http://schemas.microsoft.com/office/drawing/2014/main" id="{B8BC1421-7371-401B-B39D-B187E5C53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850489-4192-448C-AB32-D62920B870F4}"/>
              </a:ext>
            </a:extLst>
          </p:cNvPr>
          <p:cNvSpPr>
            <a:spLocks noGrp="1"/>
          </p:cNvSpPr>
          <p:nvPr>
            <p:ph type="sldNum" sz="quarter" idx="12"/>
          </p:nvPr>
        </p:nvSpPr>
        <p:spPr/>
        <p:txBody>
          <a:bodyPr/>
          <a:lstStyle/>
          <a:p>
            <a:fld id="{9A4D362B-8DBC-4200-94E7-2DAC1A2D8BBF}" type="slidenum">
              <a:rPr lang="en-US" smtClean="0"/>
              <a:t>‹#›</a:t>
            </a:fld>
            <a:endParaRPr lang="en-US"/>
          </a:p>
        </p:txBody>
      </p:sp>
    </p:spTree>
    <p:extLst>
      <p:ext uri="{BB962C8B-B14F-4D97-AF65-F5344CB8AC3E}">
        <p14:creationId xmlns:p14="http://schemas.microsoft.com/office/powerpoint/2010/main" val="1364534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sXx-PpEBR7k?controls=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X40hbAHx3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JDv-zdhzM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ykNtIbtCR-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wXB-V_Keiu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5.xml"/><Relationship Id="rId5" Type="http://schemas.openxmlformats.org/officeDocument/2006/relationships/image" Target="../media/image33.gif"/><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gif"/></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be1EM3gQkAY"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TrpWCelgoww" TargetMode="External"/><Relationship Id="rId1" Type="http://schemas.openxmlformats.org/officeDocument/2006/relationships/video" Target="https://www.youtube.com/embed/Psxkv1ZzBYA"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wUwZZaI5u0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z2Whj_nL-x8?controls=0&amp;start=542" TargetMode="External"/><Relationship Id="rId1" Type="http://schemas.openxmlformats.org/officeDocument/2006/relationships/video" Target="https://www.youtube.com/embed/vPKkXibQXGA?controls=0&amp;start=69"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Dr1U7Bva6S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video" Target="https://www.youtube.com/embed/9HH-asvLAj4?controls=0&amp;start=135"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dNRDvLACg5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https://www.youtube.com/embed/macM_MtS_w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Brief History of </a:t>
            </a:r>
            <a:r>
              <a:rPr lang="en-US"/>
              <a:t>Computer Science</a:t>
            </a:r>
            <a:endParaRPr lang="en-US" dirty="0"/>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CPSC 231: Introduction to Computer Science for Computer Science Majors I</a:t>
            </a:r>
          </a:p>
          <a:p>
            <a:r>
              <a:rPr lang="en-US" dirty="0"/>
              <a:t>Spring 2021</a:t>
            </a:r>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Ph.D.</a:t>
            </a:r>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r>
              <a:rPr lang="en-GB" dirty="0"/>
              <a:t>Friday, 30 April 2021</a:t>
            </a:r>
          </a:p>
          <a:p>
            <a:r>
              <a:rPr lang="en-CA" b="0" i="1">
                <a:effectLst/>
                <a:latin typeface="Arial" panose="020B0604020202020204" pitchFamily="34" charset="0"/>
              </a:rPr>
              <a:t>Copyright © 2021</a:t>
            </a:r>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56D9-6F6A-4654-9AAA-7B98F8E8D07B}"/>
              </a:ext>
            </a:extLst>
          </p:cNvPr>
          <p:cNvSpPr>
            <a:spLocks noGrp="1"/>
          </p:cNvSpPr>
          <p:nvPr>
            <p:ph type="title"/>
          </p:nvPr>
        </p:nvSpPr>
        <p:spPr/>
        <p:txBody>
          <a:bodyPr/>
          <a:lstStyle/>
          <a:p>
            <a:r>
              <a:rPr lang="en-US" dirty="0"/>
              <a:t>Turing Test</a:t>
            </a:r>
          </a:p>
        </p:txBody>
      </p:sp>
      <p:pic>
        <p:nvPicPr>
          <p:cNvPr id="4" name="Online Media 3">
            <a:hlinkClick r:id="" action="ppaction://media"/>
            <a:extLst>
              <a:ext uri="{FF2B5EF4-FFF2-40B4-BE49-F238E27FC236}">
                <a16:creationId xmlns:a16="http://schemas.microsoft.com/office/drawing/2014/main" id="{D6D8D5DC-E3A9-470C-8784-EF413CAAAC2F}"/>
              </a:ext>
            </a:extLst>
          </p:cNvPr>
          <p:cNvPicPr>
            <a:picLocks noGrp="1" noRot="1" noChangeAspect="1"/>
          </p:cNvPicPr>
          <p:nvPr>
            <p:ph idx="1"/>
            <a:videoFile r:link="rId1"/>
          </p:nvPr>
        </p:nvPicPr>
        <p:blipFill>
          <a:blip r:embed="rId3"/>
          <a:stretch>
            <a:fillRect/>
          </a:stretch>
        </p:blipFill>
        <p:spPr>
          <a:xfrm>
            <a:off x="2896402" y="2182662"/>
            <a:ext cx="6399196" cy="3599548"/>
          </a:xfrm>
          <a:prstGeom prst="rect">
            <a:avLst/>
          </a:prstGeom>
        </p:spPr>
      </p:pic>
    </p:spTree>
    <p:extLst>
      <p:ext uri="{BB962C8B-B14F-4D97-AF65-F5344CB8AC3E}">
        <p14:creationId xmlns:p14="http://schemas.microsoft.com/office/powerpoint/2010/main" val="412339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P=NP      or      P =/= NP</a:t>
            </a:r>
          </a:p>
        </p:txBody>
      </p:sp>
      <p:sp>
        <p:nvSpPr>
          <p:cNvPr id="5" name="Content Placeholder 4">
            <a:extLst>
              <a:ext uri="{FF2B5EF4-FFF2-40B4-BE49-F238E27FC236}">
                <a16:creationId xmlns:a16="http://schemas.microsoft.com/office/drawing/2014/main" id="{A98B87AA-28A0-4B20-9D80-98CB906D9CFF}"/>
              </a:ext>
            </a:extLst>
          </p:cNvPr>
          <p:cNvSpPr>
            <a:spLocks noGrp="1"/>
          </p:cNvSpPr>
          <p:nvPr>
            <p:ph idx="1"/>
          </p:nvPr>
        </p:nvSpPr>
        <p:spPr>
          <a:xfrm>
            <a:off x="555002" y="1626140"/>
            <a:ext cx="5430931" cy="4351338"/>
          </a:xfrm>
        </p:spPr>
        <p:txBody>
          <a:bodyPr/>
          <a:lstStyle/>
          <a:p>
            <a:r>
              <a:rPr lang="en-CA" dirty="0">
                <a:solidFill>
                  <a:srgbClr val="222222"/>
                </a:solidFill>
                <a:latin typeface="nimbus-sans"/>
              </a:rPr>
              <a:t>The theory of NP-completeness has its roots in computability theory, which originated in the work of Turing, Church, </a:t>
            </a:r>
            <a:r>
              <a:rPr lang="en-CA" dirty="0" err="1">
                <a:solidFill>
                  <a:srgbClr val="222222"/>
                </a:solidFill>
                <a:latin typeface="nimbus-sans"/>
              </a:rPr>
              <a:t>Godel</a:t>
            </a:r>
            <a:r>
              <a:rPr lang="en-CA" dirty="0">
                <a:solidFill>
                  <a:srgbClr val="222222"/>
                </a:solidFill>
                <a:latin typeface="nimbus-sans"/>
              </a:rPr>
              <a:t>, and others in the 1930s</a:t>
            </a:r>
          </a:p>
          <a:p>
            <a:r>
              <a:rPr lang="en-CA" dirty="0">
                <a:solidFill>
                  <a:srgbClr val="222222"/>
                </a:solidFill>
                <a:latin typeface="nimbus-sans"/>
              </a:rPr>
              <a:t>2002 poll, 61 mathematicians and computer scientists said that they thought P probably didn’t equal NP, to only nine who thought it did — and of those nine, several told the pollster that they took the position just to be contrary.</a:t>
            </a:r>
          </a:p>
          <a:p>
            <a:r>
              <a:rPr lang="en-CA" dirty="0"/>
              <a:t>The equivalency of P and NP is one of the seven problems that the Clay Mathematics Institute will give you a million dollars for proving </a:t>
            </a:r>
            <a:endParaRPr lang="en-US" dirty="0"/>
          </a:p>
          <a:p>
            <a:endParaRPr lang="en-CA" dirty="0"/>
          </a:p>
        </p:txBody>
      </p:sp>
      <p:pic>
        <p:nvPicPr>
          <p:cNvPr id="3" name="Online Media 2">
            <a:hlinkClick r:id="" action="ppaction://media"/>
            <a:extLst>
              <a:ext uri="{FF2B5EF4-FFF2-40B4-BE49-F238E27FC236}">
                <a16:creationId xmlns:a16="http://schemas.microsoft.com/office/drawing/2014/main" id="{16B5839C-FDC0-4D47-8CD1-93D6D7E9E8CA}"/>
              </a:ext>
            </a:extLst>
          </p:cNvPr>
          <p:cNvPicPr>
            <a:picLocks noRot="1" noChangeAspect="1"/>
          </p:cNvPicPr>
          <p:nvPr>
            <a:videoFile r:link="rId1"/>
          </p:nvPr>
        </p:nvPicPr>
        <p:blipFill>
          <a:blip r:embed="rId3"/>
          <a:stretch>
            <a:fillRect/>
          </a:stretch>
        </p:blipFill>
        <p:spPr>
          <a:xfrm>
            <a:off x="6529925" y="1597485"/>
            <a:ext cx="4894460" cy="2753134"/>
          </a:xfrm>
          <a:prstGeom prst="rect">
            <a:avLst/>
          </a:prstGeom>
        </p:spPr>
      </p:pic>
    </p:spTree>
    <p:extLst>
      <p:ext uri="{BB962C8B-B14F-4D97-AF65-F5344CB8AC3E}">
        <p14:creationId xmlns:p14="http://schemas.microsoft.com/office/powerpoint/2010/main" val="101118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1944 Harvard Mark I</a:t>
            </a:r>
          </a:p>
        </p:txBody>
      </p:sp>
      <p:sp>
        <p:nvSpPr>
          <p:cNvPr id="3" name="Content Placeholder 2">
            <a:extLst>
              <a:ext uri="{FF2B5EF4-FFF2-40B4-BE49-F238E27FC236}">
                <a16:creationId xmlns:a16="http://schemas.microsoft.com/office/drawing/2014/main" id="{9A8CD1EF-3E4D-482D-966A-B0FD0B1DF66A}"/>
              </a:ext>
            </a:extLst>
          </p:cNvPr>
          <p:cNvSpPr>
            <a:spLocks noGrp="1"/>
          </p:cNvSpPr>
          <p:nvPr>
            <p:ph idx="1"/>
          </p:nvPr>
        </p:nvSpPr>
        <p:spPr>
          <a:xfrm>
            <a:off x="555003" y="1626140"/>
            <a:ext cx="4304864" cy="4351338"/>
          </a:xfrm>
        </p:spPr>
        <p:txBody>
          <a:bodyPr/>
          <a:lstStyle/>
          <a:p>
            <a:r>
              <a:rPr lang="en-US" dirty="0"/>
              <a:t>Electromechanical Computer</a:t>
            </a:r>
          </a:p>
          <a:p>
            <a:endParaRPr lang="en-US" dirty="0"/>
          </a:p>
          <a:p>
            <a:r>
              <a:rPr lang="en-US" dirty="0"/>
              <a:t>Von Neumann</a:t>
            </a:r>
          </a:p>
          <a:p>
            <a:endParaRPr lang="en-US" dirty="0"/>
          </a:p>
          <a:p>
            <a:r>
              <a:rPr lang="en-US" dirty="0"/>
              <a:t>We should store programs in memory with the data the program operates on</a:t>
            </a:r>
          </a:p>
          <a:p>
            <a:endParaRPr lang="en-US" dirty="0"/>
          </a:p>
          <a:p>
            <a:r>
              <a:rPr lang="en-US" dirty="0"/>
              <a:t>Before we always setup the program as an external encoding</a:t>
            </a:r>
          </a:p>
          <a:p>
            <a:endParaRPr lang="en-US" dirty="0"/>
          </a:p>
          <a:p>
            <a:endParaRPr lang="en-CA" dirty="0"/>
          </a:p>
        </p:txBody>
      </p:sp>
      <p:sp>
        <p:nvSpPr>
          <p:cNvPr id="4" name="AutoShape 8" descr="Engineer John von Neumann stands with the Harvard Mark I, an electromechanical computer.">
            <a:extLst>
              <a:ext uri="{FF2B5EF4-FFF2-40B4-BE49-F238E27FC236}">
                <a16:creationId xmlns:a16="http://schemas.microsoft.com/office/drawing/2014/main" id="{22C90939-CD4D-4767-872C-861D9AAE8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https://img.buzzfeed.com/buzzfeed-static/static/enhanced/webdr03/2013/6/19/9/enhanced-buzz-29552-1371649871-10.jpg?downsize=715:*&amp;output-format=auto&amp;output-quality=auto">
            <a:extLst>
              <a:ext uri="{FF2B5EF4-FFF2-40B4-BE49-F238E27FC236}">
                <a16:creationId xmlns:a16="http://schemas.microsoft.com/office/drawing/2014/main" id="{3F6ACD96-8BB6-403B-AFA1-CDE7AFDA3D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CCE47D1F-1E0C-4D31-A5E3-FCE0E3D32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097" y="1626140"/>
            <a:ext cx="6706236" cy="4546600"/>
          </a:xfrm>
          <a:prstGeom prst="rect">
            <a:avLst/>
          </a:prstGeom>
        </p:spPr>
      </p:pic>
    </p:spTree>
    <p:extLst>
      <p:ext uri="{BB962C8B-B14F-4D97-AF65-F5344CB8AC3E}">
        <p14:creationId xmlns:p14="http://schemas.microsoft.com/office/powerpoint/2010/main" val="65182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Von Neumann</a:t>
            </a:r>
          </a:p>
        </p:txBody>
      </p:sp>
      <p:sp>
        <p:nvSpPr>
          <p:cNvPr id="3" name="Content Placeholder 2">
            <a:extLst>
              <a:ext uri="{FF2B5EF4-FFF2-40B4-BE49-F238E27FC236}">
                <a16:creationId xmlns:a16="http://schemas.microsoft.com/office/drawing/2014/main" id="{F9DEC67A-7828-4C01-A2FB-024BF644D3B8}"/>
              </a:ext>
            </a:extLst>
          </p:cNvPr>
          <p:cNvSpPr>
            <a:spLocks noGrp="1"/>
          </p:cNvSpPr>
          <p:nvPr>
            <p:ph idx="1"/>
          </p:nvPr>
        </p:nvSpPr>
        <p:spPr>
          <a:xfrm>
            <a:off x="555002" y="1626140"/>
            <a:ext cx="4863665" cy="4351338"/>
          </a:xfrm>
        </p:spPr>
        <p:txBody>
          <a:bodyPr/>
          <a:lstStyle/>
          <a:p>
            <a:r>
              <a:rPr lang="en-US" dirty="0"/>
              <a:t>Mathematician and Physicist </a:t>
            </a:r>
          </a:p>
          <a:p>
            <a:endParaRPr lang="en-US" dirty="0"/>
          </a:p>
          <a:p>
            <a:r>
              <a:rPr lang="en-US" dirty="0"/>
              <a:t>Modern CPUs are based off of Von Neumann Architectures (1945)</a:t>
            </a:r>
          </a:p>
          <a:p>
            <a:endParaRPr lang="en-US" dirty="0"/>
          </a:p>
          <a:p>
            <a:endParaRPr lang="en-CA" dirty="0"/>
          </a:p>
        </p:txBody>
      </p:sp>
      <p:sp>
        <p:nvSpPr>
          <p:cNvPr id="4" name="AutoShape 8" descr="Engineer John von Neumann stands with the Harvard Mark I, an electromechanical computer.">
            <a:extLst>
              <a:ext uri="{FF2B5EF4-FFF2-40B4-BE49-F238E27FC236}">
                <a16:creationId xmlns:a16="http://schemas.microsoft.com/office/drawing/2014/main" id="{22C90939-CD4D-4767-872C-861D9AAE8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https://img.buzzfeed.com/buzzfeed-static/static/enhanced/webdr03/2013/6/19/9/enhanced-buzz-29552-1371649871-10.jpg?downsize=715:*&amp;output-format=auto&amp;output-quality=auto">
            <a:extLst>
              <a:ext uri="{FF2B5EF4-FFF2-40B4-BE49-F238E27FC236}">
                <a16:creationId xmlns:a16="http://schemas.microsoft.com/office/drawing/2014/main" id="{3F6ACD96-8BB6-403B-AFA1-CDE7AFDA3DF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4514" name="Picture 2" descr="File:Von Neumann Architecture.svg">
            <a:extLst>
              <a:ext uri="{FF2B5EF4-FFF2-40B4-BE49-F238E27FC236}">
                <a16:creationId xmlns:a16="http://schemas.microsoft.com/office/drawing/2014/main" id="{A22BF8AD-F513-4084-85C9-B930498DD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214" y="777370"/>
            <a:ext cx="5111116" cy="2956430"/>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s://upload.wikimedia.org/wikipedia/commons/thumb/6/68/Computer_system_bus.svg/220px-Computer_system_bus.svg.png">
            <a:extLst>
              <a:ext uri="{FF2B5EF4-FFF2-40B4-BE49-F238E27FC236}">
                <a16:creationId xmlns:a16="http://schemas.microsoft.com/office/drawing/2014/main" id="{EE44EA68-49B6-42C2-9D74-3CA983406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427" y="4067959"/>
            <a:ext cx="3812479" cy="279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2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Grace Hopper</a:t>
            </a:r>
          </a:p>
        </p:txBody>
      </p:sp>
      <p:sp>
        <p:nvSpPr>
          <p:cNvPr id="4" name="Content Placeholder 3">
            <a:extLst>
              <a:ext uri="{FF2B5EF4-FFF2-40B4-BE49-F238E27FC236}">
                <a16:creationId xmlns:a16="http://schemas.microsoft.com/office/drawing/2014/main" id="{F09AD905-6B93-4E6F-A0A2-2F435D753C61}"/>
              </a:ext>
            </a:extLst>
          </p:cNvPr>
          <p:cNvSpPr>
            <a:spLocks noGrp="1"/>
          </p:cNvSpPr>
          <p:nvPr>
            <p:ph idx="1"/>
          </p:nvPr>
        </p:nvSpPr>
        <p:spPr>
          <a:xfrm>
            <a:off x="555002" y="1626140"/>
            <a:ext cx="5540997" cy="4351338"/>
          </a:xfrm>
        </p:spPr>
        <p:txBody>
          <a:bodyPr/>
          <a:lstStyle/>
          <a:p>
            <a:r>
              <a:rPr lang="en-CA" dirty="0">
                <a:solidFill>
                  <a:srgbClr val="222222"/>
                </a:solidFill>
                <a:latin typeface="Arial" panose="020B0604020202020204" pitchFamily="34" charset="0"/>
              </a:rPr>
              <a:t>US Navy Rear Admiral</a:t>
            </a:r>
          </a:p>
          <a:p>
            <a:r>
              <a:rPr lang="en-CA" dirty="0">
                <a:solidFill>
                  <a:srgbClr val="222222"/>
                </a:solidFill>
                <a:latin typeface="Arial" panose="020B0604020202020204" pitchFamily="34" charset="0"/>
              </a:rPr>
              <a:t>Programmer on Von Neumann’s Harvard Mark I</a:t>
            </a:r>
          </a:p>
          <a:p>
            <a:r>
              <a:rPr lang="en-CA" dirty="0">
                <a:solidFill>
                  <a:srgbClr val="222222"/>
                </a:solidFill>
                <a:latin typeface="Arial" panose="020B0604020202020204" pitchFamily="34" charset="0"/>
              </a:rPr>
              <a:t>Compiler -&gt; Write high level code which is changed into something the computer understands (1952)</a:t>
            </a:r>
          </a:p>
          <a:p>
            <a:r>
              <a:rPr lang="en-CA" dirty="0">
                <a:solidFill>
                  <a:srgbClr val="222222"/>
                </a:solidFill>
                <a:latin typeface="Arial" panose="020B0604020202020204" pitchFamily="34" charset="0"/>
              </a:rPr>
              <a:t>COBOL (still around for mainframes)</a:t>
            </a:r>
          </a:p>
          <a:p>
            <a:r>
              <a:rPr lang="en-CA" dirty="0">
                <a:solidFill>
                  <a:srgbClr val="222222"/>
                </a:solidFill>
                <a:latin typeface="Arial" panose="020B0604020202020204" pitchFamily="34" charset="0"/>
              </a:rPr>
              <a:t>Bug - often (but erroneously) credited to Grace Hopper. In 1946, she traced an error in the Harvard Mark II to a moth trapped in a relay.</a:t>
            </a:r>
          </a:p>
          <a:p>
            <a:r>
              <a:rPr lang="en-CA" dirty="0">
                <a:solidFill>
                  <a:srgbClr val="222222"/>
                </a:solidFill>
                <a:latin typeface="Arial" panose="020B0604020202020204" pitchFamily="34" charset="0"/>
              </a:rPr>
              <a:t>Popularized term of debugging</a:t>
            </a:r>
            <a:endParaRPr lang="en-US" dirty="0"/>
          </a:p>
          <a:p>
            <a:endParaRPr lang="en-CA" dirty="0"/>
          </a:p>
        </p:txBody>
      </p:sp>
      <p:pic>
        <p:nvPicPr>
          <p:cNvPr id="66562" name="Picture 2" descr="Image result for grace hopper">
            <a:extLst>
              <a:ext uri="{FF2B5EF4-FFF2-40B4-BE49-F238E27FC236}">
                <a16:creationId xmlns:a16="http://schemas.microsoft.com/office/drawing/2014/main" id="{E6EEFD19-1647-44A1-82A0-9D1F9F327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296734"/>
            <a:ext cx="581977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0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First Hard Drive (1953)</a:t>
            </a:r>
          </a:p>
        </p:txBody>
      </p:sp>
      <p:sp>
        <p:nvSpPr>
          <p:cNvPr id="4" name="Content Placeholder 3">
            <a:extLst>
              <a:ext uri="{FF2B5EF4-FFF2-40B4-BE49-F238E27FC236}">
                <a16:creationId xmlns:a16="http://schemas.microsoft.com/office/drawing/2014/main" id="{8C896EB0-C7E8-4DCC-AC10-E55129836177}"/>
              </a:ext>
            </a:extLst>
          </p:cNvPr>
          <p:cNvSpPr>
            <a:spLocks noGrp="1"/>
          </p:cNvSpPr>
          <p:nvPr>
            <p:ph idx="1"/>
          </p:nvPr>
        </p:nvSpPr>
        <p:spPr>
          <a:xfrm>
            <a:off x="555002" y="1626140"/>
            <a:ext cx="10764931" cy="1802860"/>
          </a:xfrm>
        </p:spPr>
        <p:txBody>
          <a:bodyPr/>
          <a:lstStyle/>
          <a:p>
            <a:r>
              <a:rPr lang="en-US" dirty="0"/>
              <a:t>5 MB        5 * 1024 bytes</a:t>
            </a:r>
          </a:p>
          <a:p>
            <a:r>
              <a:rPr lang="en-US" dirty="0"/>
              <a:t>People take single pictures that take up more space than this</a:t>
            </a:r>
          </a:p>
          <a:p>
            <a:r>
              <a:rPr lang="en-CA" dirty="0"/>
              <a:t>byte — coined by Werner Buchholz in June 1956 during the early design phase for the IBM Stretch computer.[11][12][13][14]</a:t>
            </a:r>
            <a:endParaRPr lang="en-US" dirty="0"/>
          </a:p>
          <a:p>
            <a:endParaRPr lang="en-CA" dirty="0"/>
          </a:p>
        </p:txBody>
      </p:sp>
      <p:pic>
        <p:nvPicPr>
          <p:cNvPr id="1026" name="Picture 2" descr="Image result for first hard drives">
            <a:extLst>
              <a:ext uri="{FF2B5EF4-FFF2-40B4-BE49-F238E27FC236}">
                <a16:creationId xmlns:a16="http://schemas.microsoft.com/office/drawing/2014/main" id="{A829595B-4A82-40C3-8E85-F1E99D14E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3170364"/>
            <a:ext cx="2647421" cy="3516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irst Hard Drive Was Announced in 1956">
            <a:extLst>
              <a:ext uri="{FF2B5EF4-FFF2-40B4-BE49-F238E27FC236}">
                <a16:creationId xmlns:a16="http://schemas.microsoft.com/office/drawing/2014/main" id="{1DF5DFFB-9DCA-4AB6-B669-0BC4AE28F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98" y="3539595"/>
            <a:ext cx="4553557" cy="331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2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Punch Cards</a:t>
            </a:r>
          </a:p>
        </p:txBody>
      </p:sp>
      <p:pic>
        <p:nvPicPr>
          <p:cNvPr id="65538" name="Picture 2" descr="https://upload.wikimedia.org/wikipedia/commons/5/58/FortranCardPROJ039.agr.jpg">
            <a:extLst>
              <a:ext uri="{FF2B5EF4-FFF2-40B4-BE49-F238E27FC236}">
                <a16:creationId xmlns:a16="http://schemas.microsoft.com/office/drawing/2014/main" id="{14B32790-3168-43CF-812E-568AC07B1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74" y="2704699"/>
            <a:ext cx="7602464" cy="36437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262CBB-8DFF-4414-B85D-E637AF18D41D}"/>
              </a:ext>
            </a:extLst>
          </p:cNvPr>
          <p:cNvSpPr txBox="1"/>
          <p:nvPr/>
        </p:nvSpPr>
        <p:spPr>
          <a:xfrm>
            <a:off x="1010920" y="1502688"/>
            <a:ext cx="2983564" cy="5355312"/>
          </a:xfrm>
          <a:prstGeom prst="rect">
            <a:avLst/>
          </a:prstGeom>
          <a:noFill/>
        </p:spPr>
        <p:txBody>
          <a:bodyPr wrap="square" rtlCol="0">
            <a:spAutoFit/>
          </a:bodyPr>
          <a:lstStyle/>
          <a:p>
            <a:r>
              <a:rPr lang="en-US" dirty="0"/>
              <a:t>Concept goes back before computers for tabulating data</a:t>
            </a:r>
          </a:p>
          <a:p>
            <a:endParaRPr lang="en-US" dirty="0"/>
          </a:p>
          <a:p>
            <a:r>
              <a:rPr lang="en-US" dirty="0"/>
              <a:t>Early form of interacting with computers without having to switch a whole bunch of switches into an initial state</a:t>
            </a:r>
          </a:p>
          <a:p>
            <a:endParaRPr lang="en-US" dirty="0"/>
          </a:p>
          <a:p>
            <a:r>
              <a:rPr lang="en-US" dirty="0"/>
              <a:t>Where the word ‘patch’ comes from (putting something over a misplaced hole)</a:t>
            </a:r>
          </a:p>
          <a:p>
            <a:endParaRPr lang="en-US" dirty="0"/>
          </a:p>
          <a:p>
            <a:r>
              <a:rPr lang="en-US" dirty="0"/>
              <a:t>Into mid-80s until hard drives became of reasonable cost</a:t>
            </a:r>
          </a:p>
          <a:p>
            <a:r>
              <a:rPr lang="en-US" dirty="0"/>
              <a:t>Learning to program you learned to punch out your program and then carry to machine to run</a:t>
            </a:r>
          </a:p>
        </p:txBody>
      </p:sp>
    </p:spTree>
    <p:extLst>
      <p:ext uri="{BB962C8B-B14F-4D97-AF65-F5344CB8AC3E}">
        <p14:creationId xmlns:p14="http://schemas.microsoft.com/office/powerpoint/2010/main" val="331466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Modern Computers</a:t>
            </a:r>
          </a:p>
        </p:txBody>
      </p:sp>
      <p:sp>
        <p:nvSpPr>
          <p:cNvPr id="6" name="Rectangle 5">
            <a:extLst>
              <a:ext uri="{FF2B5EF4-FFF2-40B4-BE49-F238E27FC236}">
                <a16:creationId xmlns:a16="http://schemas.microsoft.com/office/drawing/2014/main" id="{22EF6DD1-27C7-403A-BDF1-4BC7787FB8CC}"/>
              </a:ext>
            </a:extLst>
          </p:cNvPr>
          <p:cNvSpPr/>
          <p:nvPr/>
        </p:nvSpPr>
        <p:spPr>
          <a:xfrm>
            <a:off x="838201" y="1690688"/>
            <a:ext cx="3858928" cy="4801314"/>
          </a:xfrm>
          <a:prstGeom prst="rect">
            <a:avLst/>
          </a:prstGeom>
        </p:spPr>
        <p:txBody>
          <a:bodyPr wrap="square">
            <a:spAutoFit/>
          </a:bodyPr>
          <a:lstStyle/>
          <a:p>
            <a:r>
              <a:rPr lang="en-CA" dirty="0">
                <a:solidFill>
                  <a:srgbClr val="222222"/>
                </a:solidFill>
                <a:latin typeface="Arial" panose="020B0604020202020204" pitchFamily="34" charset="0"/>
              </a:rPr>
              <a:t>Integrated Circuits (1959) patent by Robert Noyce. Co-inventor of integrated circuit.</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William Shockley was the manager of a research group at Bell Labs that included John Bardeen and Walter Brattain. The three scientists were jointly awarded the 1956 Nobel Prize in Physics for "their researches on semiconductors and their discovery of the transistor effect.“</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Considered founder of silicon valley, his company spawned Intel/AMD/National Semi conductors</a:t>
            </a:r>
            <a:endParaRPr lang="en-US" dirty="0"/>
          </a:p>
        </p:txBody>
      </p:sp>
      <p:pic>
        <p:nvPicPr>
          <p:cNvPr id="83970" name="Picture 2" descr="Image result for integrated circuit">
            <a:extLst>
              <a:ext uri="{FF2B5EF4-FFF2-40B4-BE49-F238E27FC236}">
                <a16:creationId xmlns:a16="http://schemas.microsoft.com/office/drawing/2014/main" id="{9B4DB295-F5ED-44DD-88DA-64EB1DE89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478" y="911549"/>
            <a:ext cx="4239727" cy="3179795"/>
          </a:xfrm>
          <a:prstGeom prst="rect">
            <a:avLst/>
          </a:prstGeom>
          <a:noFill/>
          <a:extLst>
            <a:ext uri="{909E8E84-426E-40DD-AFC4-6F175D3DCCD1}">
              <a14:hiddenFill xmlns:a14="http://schemas.microsoft.com/office/drawing/2010/main">
                <a:solidFill>
                  <a:srgbClr val="FFFFFF"/>
                </a:solidFill>
              </a14:hiddenFill>
            </a:ext>
          </a:extLst>
        </p:spPr>
      </p:pic>
      <p:pic>
        <p:nvPicPr>
          <p:cNvPr id="83972" name="Picture 4" descr="Image result for semiconductor">
            <a:extLst>
              <a:ext uri="{FF2B5EF4-FFF2-40B4-BE49-F238E27FC236}">
                <a16:creationId xmlns:a16="http://schemas.microsoft.com/office/drawing/2014/main" id="{5956F71E-1E35-46FA-8D3E-AAE847E5A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354" y="4298031"/>
            <a:ext cx="3028631" cy="2020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5346466-FD9D-4E22-B592-C2D6446EA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2297" y="4298031"/>
            <a:ext cx="2030129" cy="2030129"/>
          </a:xfrm>
          <a:prstGeom prst="rect">
            <a:avLst/>
          </a:prstGeom>
        </p:spPr>
      </p:pic>
    </p:spTree>
    <p:extLst>
      <p:ext uri="{BB962C8B-B14F-4D97-AF65-F5344CB8AC3E}">
        <p14:creationId xmlns:p14="http://schemas.microsoft.com/office/powerpoint/2010/main" val="319163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Mother of all Demos</a:t>
            </a:r>
          </a:p>
        </p:txBody>
      </p:sp>
      <p:pic>
        <p:nvPicPr>
          <p:cNvPr id="4" name="Online Media 3">
            <a:hlinkClick r:id="" action="ppaction://media"/>
            <a:extLst>
              <a:ext uri="{FF2B5EF4-FFF2-40B4-BE49-F238E27FC236}">
                <a16:creationId xmlns:a16="http://schemas.microsoft.com/office/drawing/2014/main" id="{31BACE29-A3B0-423D-8830-34FE152CFDE9}"/>
              </a:ext>
            </a:extLst>
          </p:cNvPr>
          <p:cNvPicPr>
            <a:picLocks noRot="1" noChangeAspect="1"/>
          </p:cNvPicPr>
          <p:nvPr>
            <a:videoFile r:link="rId1"/>
          </p:nvPr>
        </p:nvPicPr>
        <p:blipFill>
          <a:blip r:embed="rId3"/>
          <a:stretch>
            <a:fillRect/>
          </a:stretch>
        </p:blipFill>
        <p:spPr>
          <a:xfrm>
            <a:off x="5157537" y="1921743"/>
            <a:ext cx="6491172" cy="3651284"/>
          </a:xfrm>
          <a:prstGeom prst="rect">
            <a:avLst/>
          </a:prstGeom>
        </p:spPr>
      </p:pic>
      <p:sp>
        <p:nvSpPr>
          <p:cNvPr id="8" name="TextBox 7">
            <a:extLst>
              <a:ext uri="{FF2B5EF4-FFF2-40B4-BE49-F238E27FC236}">
                <a16:creationId xmlns:a16="http://schemas.microsoft.com/office/drawing/2014/main" id="{00F22E0F-5B3B-499A-866A-570BCC18B876}"/>
              </a:ext>
            </a:extLst>
          </p:cNvPr>
          <p:cNvSpPr txBox="1"/>
          <p:nvPr/>
        </p:nvSpPr>
        <p:spPr>
          <a:xfrm>
            <a:off x="1010920" y="1502687"/>
            <a:ext cx="3195320" cy="2585323"/>
          </a:xfrm>
          <a:prstGeom prst="rect">
            <a:avLst/>
          </a:prstGeom>
          <a:noFill/>
        </p:spPr>
        <p:txBody>
          <a:bodyPr wrap="square" rtlCol="0">
            <a:spAutoFit/>
          </a:bodyPr>
          <a:lstStyle/>
          <a:p>
            <a:r>
              <a:rPr lang="en-US" dirty="0"/>
              <a:t>Douglas Engelbart</a:t>
            </a:r>
          </a:p>
          <a:p>
            <a:endParaRPr lang="en-US" dirty="0"/>
          </a:p>
          <a:p>
            <a:r>
              <a:rPr lang="en-US" dirty="0"/>
              <a:t>Human-computer interactions</a:t>
            </a:r>
          </a:p>
          <a:p>
            <a:endParaRPr lang="en-US" dirty="0"/>
          </a:p>
          <a:p>
            <a:r>
              <a:rPr lang="en-US" dirty="0"/>
              <a:t>Live demo with a computer mouse, video conferencing, teleconferencing, hypertext, word processing, real time editing (1968)</a:t>
            </a:r>
          </a:p>
        </p:txBody>
      </p:sp>
    </p:spTree>
    <p:extLst>
      <p:ext uri="{BB962C8B-B14F-4D97-AF65-F5344CB8AC3E}">
        <p14:creationId xmlns:p14="http://schemas.microsoft.com/office/powerpoint/2010/main" val="16723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Margaret Hamilton</a:t>
            </a:r>
          </a:p>
        </p:txBody>
      </p:sp>
      <p:pic>
        <p:nvPicPr>
          <p:cNvPr id="67588" name="Picture 4" descr="Image result for margaret hamilton">
            <a:extLst>
              <a:ext uri="{FF2B5EF4-FFF2-40B4-BE49-F238E27FC236}">
                <a16:creationId xmlns:a16="http://schemas.microsoft.com/office/drawing/2014/main" id="{E7B3C383-D254-4824-9B5E-2A7FB9611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67" y="482216"/>
            <a:ext cx="4924425" cy="6124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EF6DD1-27C7-403A-BDF1-4BC7787FB8CC}"/>
              </a:ext>
            </a:extLst>
          </p:cNvPr>
          <p:cNvSpPr/>
          <p:nvPr/>
        </p:nvSpPr>
        <p:spPr>
          <a:xfrm>
            <a:off x="838201" y="1690688"/>
            <a:ext cx="3858928" cy="3970318"/>
          </a:xfrm>
          <a:prstGeom prst="rect">
            <a:avLst/>
          </a:prstGeom>
        </p:spPr>
        <p:txBody>
          <a:bodyPr wrap="square">
            <a:spAutoFit/>
          </a:bodyPr>
          <a:lstStyle/>
          <a:p>
            <a:r>
              <a:rPr lang="en-CA" dirty="0">
                <a:solidFill>
                  <a:srgbClr val="222222"/>
                </a:solidFill>
                <a:latin typeface="Arial" panose="020B0604020202020204" pitchFamily="34" charset="0"/>
              </a:rPr>
              <a:t>Director of MIT software engineering group that made on-board software for the Apollo Space Program (Seen here, 1969)</a:t>
            </a: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Coined term software engineer</a:t>
            </a:r>
          </a:p>
          <a:p>
            <a:endParaRPr lang="en-CA" dirty="0">
              <a:solidFill>
                <a:srgbClr val="222222"/>
              </a:solidFill>
              <a:latin typeface="Arial" panose="020B0604020202020204" pitchFamily="34" charset="0"/>
            </a:endParaRPr>
          </a:p>
          <a:p>
            <a:endParaRPr lang="en-CA" dirty="0">
              <a:solidFill>
                <a:srgbClr val="222222"/>
              </a:solidFill>
              <a:latin typeface="Arial" panose="020B0604020202020204" pitchFamily="34" charset="0"/>
            </a:endParaRPr>
          </a:p>
          <a:p>
            <a:r>
              <a:rPr lang="en-CA" dirty="0">
                <a:solidFill>
                  <a:srgbClr val="222222"/>
                </a:solidFill>
                <a:latin typeface="Arial" panose="020B0604020202020204" pitchFamily="34" charset="0"/>
              </a:rPr>
              <a:t>Lots of software engineering developments, modelling, design, languages, robust systems</a:t>
            </a:r>
          </a:p>
          <a:p>
            <a:endParaRPr lang="en-CA" dirty="0">
              <a:solidFill>
                <a:srgbClr val="222222"/>
              </a:solidFill>
              <a:latin typeface="Arial" panose="020B0604020202020204" pitchFamily="34" charset="0"/>
            </a:endParaRPr>
          </a:p>
          <a:p>
            <a:endParaRPr lang="en-CA"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115381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Ada Lovelace</a:t>
            </a:r>
          </a:p>
        </p:txBody>
      </p:sp>
      <p:sp>
        <p:nvSpPr>
          <p:cNvPr id="3" name="Content Placeholder 2">
            <a:extLst>
              <a:ext uri="{FF2B5EF4-FFF2-40B4-BE49-F238E27FC236}">
                <a16:creationId xmlns:a16="http://schemas.microsoft.com/office/drawing/2014/main" id="{877F5853-65C8-4911-9BAC-408270CCC134}"/>
              </a:ext>
            </a:extLst>
          </p:cNvPr>
          <p:cNvSpPr>
            <a:spLocks noGrp="1"/>
          </p:cNvSpPr>
          <p:nvPr>
            <p:ph idx="1"/>
          </p:nvPr>
        </p:nvSpPr>
        <p:spPr>
          <a:xfrm>
            <a:off x="555002" y="1626140"/>
            <a:ext cx="6362265" cy="4351338"/>
          </a:xfrm>
        </p:spPr>
        <p:txBody>
          <a:bodyPr/>
          <a:lstStyle/>
          <a:p>
            <a:r>
              <a:rPr lang="en-US" dirty="0"/>
              <a:t>Mathematician and writer</a:t>
            </a:r>
          </a:p>
          <a:p>
            <a:endParaRPr lang="en-US" dirty="0"/>
          </a:p>
          <a:p>
            <a:r>
              <a:rPr lang="en-US" dirty="0"/>
              <a:t>Daughter of Lord Byron (*interesting fellow*)</a:t>
            </a:r>
          </a:p>
          <a:p>
            <a:endParaRPr lang="en-US" dirty="0"/>
          </a:p>
          <a:p>
            <a:r>
              <a:rPr lang="en-US" dirty="0"/>
              <a:t>Worked with Charles Babbage</a:t>
            </a:r>
          </a:p>
          <a:p>
            <a:endParaRPr lang="en-US" dirty="0"/>
          </a:p>
          <a:p>
            <a:r>
              <a:rPr lang="en-US" dirty="0"/>
              <a:t>Maybe the first programmer </a:t>
            </a:r>
          </a:p>
          <a:p>
            <a:r>
              <a:rPr lang="en-US" dirty="0"/>
              <a:t>(At least first evidence of)</a:t>
            </a:r>
          </a:p>
          <a:p>
            <a:endParaRPr lang="en-US" dirty="0"/>
          </a:p>
          <a:p>
            <a:r>
              <a:rPr lang="en-US" dirty="0"/>
              <a:t>Early philosophy of computer science (The effects of technology on people)</a:t>
            </a:r>
          </a:p>
          <a:p>
            <a:endParaRPr lang="en-CA" dirty="0"/>
          </a:p>
        </p:txBody>
      </p:sp>
      <p:pic>
        <p:nvPicPr>
          <p:cNvPr id="71682" name="Picture 2" descr="Ada Lovelace portrait.jpg">
            <a:extLst>
              <a:ext uri="{FF2B5EF4-FFF2-40B4-BE49-F238E27FC236}">
                <a16:creationId xmlns:a16="http://schemas.microsoft.com/office/drawing/2014/main" id="{DE149C29-0373-40CC-9364-BB0078B22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63" y="1317659"/>
            <a:ext cx="3527859" cy="506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4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Fourier Transform</a:t>
            </a:r>
          </a:p>
        </p:txBody>
      </p:sp>
      <p:pic>
        <p:nvPicPr>
          <p:cNvPr id="3" name="Online Media 2">
            <a:hlinkClick r:id="" action="ppaction://media"/>
            <a:extLst>
              <a:ext uri="{FF2B5EF4-FFF2-40B4-BE49-F238E27FC236}">
                <a16:creationId xmlns:a16="http://schemas.microsoft.com/office/drawing/2014/main" id="{070CB2B6-6D7A-4942-A690-8ED85780F521}"/>
              </a:ext>
            </a:extLst>
          </p:cNvPr>
          <p:cNvPicPr>
            <a:picLocks noRot="1" noChangeAspect="1"/>
          </p:cNvPicPr>
          <p:nvPr>
            <a:videoFile r:link="rId1"/>
          </p:nvPr>
        </p:nvPicPr>
        <p:blipFill>
          <a:blip r:embed="rId3"/>
          <a:stretch>
            <a:fillRect/>
          </a:stretch>
        </p:blipFill>
        <p:spPr>
          <a:xfrm>
            <a:off x="3979244" y="1767740"/>
            <a:ext cx="7374556" cy="4148188"/>
          </a:xfrm>
          <a:prstGeom prst="rect">
            <a:avLst/>
          </a:prstGeom>
        </p:spPr>
      </p:pic>
      <p:sp>
        <p:nvSpPr>
          <p:cNvPr id="4" name="Rectangle 3">
            <a:extLst>
              <a:ext uri="{FF2B5EF4-FFF2-40B4-BE49-F238E27FC236}">
                <a16:creationId xmlns:a16="http://schemas.microsoft.com/office/drawing/2014/main" id="{4FE8030A-5AA0-4D38-A28A-A849BB1F5888}"/>
              </a:ext>
            </a:extLst>
          </p:cNvPr>
          <p:cNvSpPr/>
          <p:nvPr/>
        </p:nvSpPr>
        <p:spPr>
          <a:xfrm>
            <a:off x="506932" y="1690688"/>
            <a:ext cx="2852286" cy="5078313"/>
          </a:xfrm>
          <a:prstGeom prst="rect">
            <a:avLst/>
          </a:prstGeom>
        </p:spPr>
        <p:txBody>
          <a:bodyPr wrap="square">
            <a:spAutoFit/>
          </a:bodyPr>
          <a:lstStyle/>
          <a:p>
            <a:r>
              <a:rPr lang="en-CA" dirty="0">
                <a:solidFill>
                  <a:srgbClr val="222222"/>
                </a:solidFill>
                <a:latin typeface="nimbus-sans"/>
              </a:rPr>
              <a:t>1822 Joseph Fourier</a:t>
            </a:r>
          </a:p>
          <a:p>
            <a:r>
              <a:rPr lang="en-CA" dirty="0">
                <a:solidFill>
                  <a:srgbClr val="222222"/>
                </a:solidFill>
                <a:latin typeface="nimbus-sans"/>
              </a:rPr>
              <a:t>-some functions written as sum of infinite harmonics (sin and cos waves)</a:t>
            </a:r>
          </a:p>
          <a:p>
            <a:endParaRPr lang="en-CA" dirty="0">
              <a:solidFill>
                <a:srgbClr val="222222"/>
              </a:solidFill>
              <a:latin typeface="nimbus-sans"/>
            </a:endParaRPr>
          </a:p>
          <a:p>
            <a:r>
              <a:rPr lang="en-CA" dirty="0">
                <a:solidFill>
                  <a:srgbClr val="222222"/>
                </a:solidFill>
                <a:latin typeface="nimbus-sans"/>
              </a:rPr>
              <a:t>Guess what often falls into this, digital signals such as wireless/wired network signals.</a:t>
            </a:r>
          </a:p>
          <a:p>
            <a:endParaRPr lang="en-CA" dirty="0">
              <a:solidFill>
                <a:srgbClr val="222222"/>
              </a:solidFill>
              <a:latin typeface="nimbus-sans"/>
            </a:endParaRPr>
          </a:p>
          <a:p>
            <a:r>
              <a:rPr lang="en-CA" dirty="0">
                <a:solidFill>
                  <a:srgbClr val="222222"/>
                </a:solidFill>
                <a:latin typeface="nimbus-sans"/>
              </a:rPr>
              <a:t>Fast-Fourier Transform -&gt; 1965 basic ideas popularized (top 10 algorithms of 20</a:t>
            </a:r>
            <a:r>
              <a:rPr lang="en-CA" baseline="30000" dirty="0">
                <a:solidFill>
                  <a:srgbClr val="222222"/>
                </a:solidFill>
                <a:latin typeface="nimbus-sans"/>
              </a:rPr>
              <a:t>th</a:t>
            </a:r>
            <a:r>
              <a:rPr lang="en-CA" dirty="0">
                <a:solidFill>
                  <a:srgbClr val="222222"/>
                </a:solidFill>
                <a:latin typeface="nimbus-sans"/>
              </a:rPr>
              <a:t> century)</a:t>
            </a:r>
          </a:p>
          <a:p>
            <a:endParaRPr lang="en-CA" dirty="0">
              <a:solidFill>
                <a:srgbClr val="222222"/>
              </a:solidFill>
              <a:latin typeface="nimbus-sans"/>
            </a:endParaRPr>
          </a:p>
          <a:p>
            <a:r>
              <a:rPr lang="en-CA" dirty="0">
                <a:solidFill>
                  <a:srgbClr val="222222"/>
                </a:solidFill>
                <a:latin typeface="nimbus-sans"/>
              </a:rPr>
              <a:t>(Two others included Fortran compiler and quicksort)</a:t>
            </a:r>
            <a:endParaRPr lang="en-US" dirty="0"/>
          </a:p>
        </p:txBody>
      </p:sp>
    </p:spTree>
    <p:extLst>
      <p:ext uri="{BB962C8B-B14F-4D97-AF65-F5344CB8AC3E}">
        <p14:creationId xmlns:p14="http://schemas.microsoft.com/office/powerpoint/2010/main" val="523377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RSA Algorithm</a:t>
            </a:r>
          </a:p>
        </p:txBody>
      </p:sp>
      <p:pic>
        <p:nvPicPr>
          <p:cNvPr id="4" name="Online Media 3">
            <a:hlinkClick r:id="" action="ppaction://media"/>
            <a:extLst>
              <a:ext uri="{FF2B5EF4-FFF2-40B4-BE49-F238E27FC236}">
                <a16:creationId xmlns:a16="http://schemas.microsoft.com/office/drawing/2014/main" id="{DDD99513-91CD-4DE9-B3EF-C2007515F438}"/>
              </a:ext>
            </a:extLst>
          </p:cNvPr>
          <p:cNvPicPr>
            <a:picLocks noRot="1" noChangeAspect="1"/>
          </p:cNvPicPr>
          <p:nvPr>
            <a:videoFile r:link="rId1"/>
          </p:nvPr>
        </p:nvPicPr>
        <p:blipFill>
          <a:blip r:embed="rId3"/>
          <a:stretch>
            <a:fillRect/>
          </a:stretch>
        </p:blipFill>
        <p:spPr>
          <a:xfrm>
            <a:off x="4489383" y="1912119"/>
            <a:ext cx="6864417" cy="3861235"/>
          </a:xfrm>
          <a:prstGeom prst="rect">
            <a:avLst/>
          </a:prstGeom>
        </p:spPr>
      </p:pic>
      <p:sp>
        <p:nvSpPr>
          <p:cNvPr id="5" name="Rectangle 4">
            <a:extLst>
              <a:ext uri="{FF2B5EF4-FFF2-40B4-BE49-F238E27FC236}">
                <a16:creationId xmlns:a16="http://schemas.microsoft.com/office/drawing/2014/main" id="{EBFC1776-2114-45E0-8BB8-CFCF87AA1CEC}"/>
              </a:ext>
            </a:extLst>
          </p:cNvPr>
          <p:cNvSpPr/>
          <p:nvPr/>
        </p:nvSpPr>
        <p:spPr>
          <a:xfrm>
            <a:off x="506932" y="1690688"/>
            <a:ext cx="2852286" cy="3139321"/>
          </a:xfrm>
          <a:prstGeom prst="rect">
            <a:avLst/>
          </a:prstGeom>
        </p:spPr>
        <p:txBody>
          <a:bodyPr wrap="square">
            <a:spAutoFit/>
          </a:bodyPr>
          <a:lstStyle/>
          <a:p>
            <a:r>
              <a:rPr lang="en-CA" dirty="0">
                <a:solidFill>
                  <a:srgbClr val="222222"/>
                </a:solidFill>
                <a:latin typeface="nimbus-sans"/>
              </a:rPr>
              <a:t>Ron </a:t>
            </a:r>
            <a:r>
              <a:rPr lang="en-CA" dirty="0" err="1">
                <a:solidFill>
                  <a:srgbClr val="222222"/>
                </a:solidFill>
                <a:latin typeface="nimbus-sans"/>
              </a:rPr>
              <a:t>Rivest</a:t>
            </a:r>
            <a:r>
              <a:rPr lang="en-CA" dirty="0">
                <a:solidFill>
                  <a:srgbClr val="222222"/>
                </a:solidFill>
                <a:latin typeface="nimbus-sans"/>
              </a:rPr>
              <a:t>, Adi Shamir, Leonard Adelman (1976) public discovery</a:t>
            </a:r>
          </a:p>
          <a:p>
            <a:endParaRPr lang="en-CA" dirty="0">
              <a:solidFill>
                <a:srgbClr val="222222"/>
              </a:solidFill>
              <a:latin typeface="nimbus-sans"/>
            </a:endParaRPr>
          </a:p>
          <a:p>
            <a:r>
              <a:rPr lang="en-CA" dirty="0">
                <a:solidFill>
                  <a:srgbClr val="222222"/>
                </a:solidFill>
                <a:latin typeface="nimbus-sans"/>
              </a:rPr>
              <a:t>1970 GCHQ (from Bletchley) discovered the idea but couldn’t publish (announced in 1997)</a:t>
            </a:r>
          </a:p>
          <a:p>
            <a:endParaRPr lang="en-CA" dirty="0">
              <a:solidFill>
                <a:srgbClr val="222222"/>
              </a:solidFill>
              <a:latin typeface="nimbus-sans"/>
            </a:endParaRPr>
          </a:p>
          <a:p>
            <a:r>
              <a:rPr lang="en-US" dirty="0"/>
              <a:t>Popularized when implemented in ARPANET</a:t>
            </a:r>
          </a:p>
        </p:txBody>
      </p:sp>
    </p:spTree>
    <p:extLst>
      <p:ext uri="{BB962C8B-B14F-4D97-AF65-F5344CB8AC3E}">
        <p14:creationId xmlns:p14="http://schemas.microsoft.com/office/powerpoint/2010/main" val="162625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ARPANET</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4801314"/>
          </a:xfrm>
          <a:prstGeom prst="rect">
            <a:avLst/>
          </a:prstGeom>
        </p:spPr>
        <p:txBody>
          <a:bodyPr wrap="square">
            <a:spAutoFit/>
          </a:bodyPr>
          <a:lstStyle/>
          <a:p>
            <a:r>
              <a:rPr lang="en-CA" dirty="0">
                <a:solidFill>
                  <a:srgbClr val="222222"/>
                </a:solidFill>
                <a:latin typeface="nimbus-sans"/>
              </a:rPr>
              <a:t>Advanced Research Projects Agency Network (ARPANET) was an early packet switching network and the first network to implement the protocol suite TCP/IP. (1969)</a:t>
            </a:r>
          </a:p>
          <a:p>
            <a:endParaRPr lang="en-CA" dirty="0">
              <a:solidFill>
                <a:srgbClr val="222222"/>
              </a:solidFill>
              <a:latin typeface="nimbus-sans"/>
            </a:endParaRPr>
          </a:p>
          <a:p>
            <a:r>
              <a:rPr lang="en-CA" dirty="0">
                <a:solidFill>
                  <a:srgbClr val="222222"/>
                </a:solidFill>
                <a:latin typeface="nimbus-sans"/>
              </a:rPr>
              <a:t>TCP/IP layers of protocols to handle different levels of communications. (</a:t>
            </a:r>
            <a:r>
              <a:rPr lang="en-CA" dirty="0" err="1">
                <a:solidFill>
                  <a:srgbClr val="222222"/>
                </a:solidFill>
                <a:latin typeface="nimbus-sans"/>
              </a:rPr>
              <a:t>Vint</a:t>
            </a:r>
            <a:r>
              <a:rPr lang="en-CA" dirty="0">
                <a:solidFill>
                  <a:srgbClr val="222222"/>
                </a:solidFill>
                <a:latin typeface="nimbus-sans"/>
              </a:rPr>
              <a:t> Cerf, father of internet)</a:t>
            </a:r>
          </a:p>
          <a:p>
            <a:endParaRPr lang="en-CA" dirty="0">
              <a:solidFill>
                <a:srgbClr val="222222"/>
              </a:solidFill>
              <a:latin typeface="nimbus-sans"/>
            </a:endParaRPr>
          </a:p>
          <a:p>
            <a:r>
              <a:rPr lang="en-CA" dirty="0">
                <a:solidFill>
                  <a:srgbClr val="222222"/>
                </a:solidFill>
                <a:latin typeface="nimbus-sans"/>
              </a:rPr>
              <a:t>Where internet came from. </a:t>
            </a:r>
          </a:p>
          <a:p>
            <a:endParaRPr lang="en-CA" dirty="0">
              <a:solidFill>
                <a:srgbClr val="222222"/>
              </a:solidFill>
              <a:latin typeface="nimbus-sans"/>
            </a:endParaRPr>
          </a:p>
          <a:p>
            <a:r>
              <a:rPr lang="en-CA" dirty="0">
                <a:solidFill>
                  <a:srgbClr val="222222"/>
                </a:solidFill>
                <a:latin typeface="nimbus-sans"/>
              </a:rPr>
              <a:t>Was not invented by one person. Many different people over many years.</a:t>
            </a:r>
          </a:p>
          <a:p>
            <a:endParaRPr lang="en-CA" dirty="0">
              <a:solidFill>
                <a:srgbClr val="222222"/>
              </a:solidFill>
              <a:latin typeface="nimbus-sans"/>
            </a:endParaRPr>
          </a:p>
          <a:p>
            <a:endParaRPr lang="en-US" dirty="0"/>
          </a:p>
        </p:txBody>
      </p:sp>
      <p:pic>
        <p:nvPicPr>
          <p:cNvPr id="76802" name="Picture 2" descr="https://upload.wikimedia.org/wikipedia/commons/thumb/0/00/Arpanet_1974.svg/310px-Arpanet_1974.svg.png">
            <a:extLst>
              <a:ext uri="{FF2B5EF4-FFF2-40B4-BE49-F238E27FC236}">
                <a16:creationId xmlns:a16="http://schemas.microsoft.com/office/drawing/2014/main" id="{DE49FEAA-8012-410C-9D27-F546D1897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33" y="1988147"/>
            <a:ext cx="5843036" cy="367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9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Wozniak</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468303" cy="5078313"/>
          </a:xfrm>
          <a:prstGeom prst="rect">
            <a:avLst/>
          </a:prstGeom>
        </p:spPr>
        <p:txBody>
          <a:bodyPr wrap="square">
            <a:spAutoFit/>
          </a:bodyPr>
          <a:lstStyle/>
          <a:p>
            <a:r>
              <a:rPr lang="en-CA" dirty="0">
                <a:solidFill>
                  <a:srgbClr val="222222"/>
                </a:solidFill>
                <a:latin typeface="nimbus-sans"/>
              </a:rPr>
              <a:t>Wozniak was the computer scientist</a:t>
            </a:r>
          </a:p>
          <a:p>
            <a:endParaRPr lang="en-CA" dirty="0">
              <a:solidFill>
                <a:srgbClr val="222222"/>
              </a:solidFill>
              <a:latin typeface="nimbus-sans"/>
            </a:endParaRPr>
          </a:p>
          <a:p>
            <a:r>
              <a:rPr lang="en-CA" dirty="0">
                <a:solidFill>
                  <a:srgbClr val="222222"/>
                </a:solidFill>
                <a:latin typeface="nimbus-sans"/>
              </a:rPr>
              <a:t>Steve Jobs was more of the businessman. </a:t>
            </a:r>
          </a:p>
          <a:p>
            <a:endParaRPr lang="en-CA" dirty="0">
              <a:solidFill>
                <a:srgbClr val="222222"/>
              </a:solidFill>
              <a:latin typeface="nimbus-sans"/>
            </a:endParaRPr>
          </a:p>
          <a:p>
            <a:r>
              <a:rPr lang="en-CA" dirty="0">
                <a:solidFill>
                  <a:srgbClr val="222222"/>
                </a:solidFill>
                <a:latin typeface="nimbus-sans"/>
              </a:rPr>
              <a:t>Pioneer of personal computer, many were doing it. HP where he worked passed on Apple I design.</a:t>
            </a:r>
          </a:p>
          <a:p>
            <a:endParaRPr lang="en-CA" dirty="0">
              <a:solidFill>
                <a:srgbClr val="222222"/>
              </a:solidFill>
              <a:latin typeface="nimbus-sans"/>
            </a:endParaRPr>
          </a:p>
          <a:p>
            <a:r>
              <a:rPr lang="en-CA" dirty="0">
                <a:solidFill>
                  <a:srgbClr val="222222"/>
                </a:solidFill>
                <a:latin typeface="nimbus-sans"/>
              </a:rPr>
              <a:t>Apple I (1976)</a:t>
            </a:r>
          </a:p>
          <a:p>
            <a:r>
              <a:rPr lang="en-US" dirty="0">
                <a:solidFill>
                  <a:srgbClr val="222222"/>
                </a:solidFill>
                <a:latin typeface="nimbus-sans"/>
              </a:rPr>
              <a:t>Apple II (1977)</a:t>
            </a:r>
          </a:p>
          <a:p>
            <a:endParaRPr lang="en-US" dirty="0">
              <a:solidFill>
                <a:srgbClr val="222222"/>
              </a:solidFill>
              <a:latin typeface="nimbus-sans"/>
            </a:endParaRPr>
          </a:p>
          <a:p>
            <a:r>
              <a:rPr lang="en-US" dirty="0">
                <a:solidFill>
                  <a:srgbClr val="222222"/>
                </a:solidFill>
                <a:latin typeface="nimbus-sans"/>
              </a:rPr>
              <a:t>Apple I like ALTAIR which worked in BASIC (first home micro computer) but Apple I was hobbyist machine</a:t>
            </a:r>
          </a:p>
          <a:p>
            <a:endParaRPr lang="en-US" dirty="0">
              <a:solidFill>
                <a:srgbClr val="222222"/>
              </a:solidFill>
              <a:latin typeface="nimbus-sans"/>
            </a:endParaRPr>
          </a:p>
          <a:p>
            <a:r>
              <a:rPr lang="en-US" dirty="0">
                <a:solidFill>
                  <a:srgbClr val="222222"/>
                </a:solidFill>
                <a:latin typeface="nimbus-sans"/>
              </a:rPr>
              <a:t>Apple II first </a:t>
            </a:r>
            <a:r>
              <a:rPr lang="en-US" dirty="0" err="1">
                <a:solidFill>
                  <a:srgbClr val="222222"/>
                </a:solidFill>
                <a:latin typeface="nimbus-sans"/>
              </a:rPr>
              <a:t>colour</a:t>
            </a:r>
            <a:r>
              <a:rPr lang="en-US" dirty="0">
                <a:solidFill>
                  <a:srgbClr val="222222"/>
                </a:solidFill>
                <a:latin typeface="nimbus-sans"/>
              </a:rPr>
              <a:t> PC</a:t>
            </a:r>
            <a:endParaRPr lang="en-CA" dirty="0">
              <a:solidFill>
                <a:srgbClr val="222222"/>
              </a:solidFill>
              <a:latin typeface="nimbus-sans"/>
            </a:endParaRPr>
          </a:p>
        </p:txBody>
      </p:sp>
      <p:pic>
        <p:nvPicPr>
          <p:cNvPr id="84994" name="Picture 2" descr="File:Apple I Computer.jpg">
            <a:extLst>
              <a:ext uri="{FF2B5EF4-FFF2-40B4-BE49-F238E27FC236}">
                <a16:creationId xmlns:a16="http://schemas.microsoft.com/office/drawing/2014/main" id="{04A2D3E6-5CD5-418C-AF4D-4D16B9AA7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335" y="1474913"/>
            <a:ext cx="4534866" cy="2754931"/>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Apple II IMG 4212.jpg">
            <a:extLst>
              <a:ext uri="{FF2B5EF4-FFF2-40B4-BE49-F238E27FC236}">
                <a16:creationId xmlns:a16="http://schemas.microsoft.com/office/drawing/2014/main" id="{B0A16FC5-AF21-412C-9B21-AD3C83282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616" y="408712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Image result for apple ii color">
            <a:extLst>
              <a:ext uri="{FF2B5EF4-FFF2-40B4-BE49-F238E27FC236}">
                <a16:creationId xmlns:a16="http://schemas.microsoft.com/office/drawing/2014/main" id="{4B5C15D5-3C0E-47A7-9099-3EAE0187B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064" y="4172451"/>
            <a:ext cx="3522868" cy="268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2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Bill Gates</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6057498" cy="5355312"/>
          </a:xfrm>
          <a:prstGeom prst="rect">
            <a:avLst/>
          </a:prstGeom>
        </p:spPr>
        <p:txBody>
          <a:bodyPr wrap="square">
            <a:spAutoFit/>
          </a:bodyPr>
          <a:lstStyle/>
          <a:p>
            <a:r>
              <a:rPr lang="en-US" dirty="0">
                <a:solidFill>
                  <a:srgbClr val="222222"/>
                </a:solidFill>
                <a:latin typeface="nimbus-sans"/>
              </a:rPr>
              <a:t>Businessman</a:t>
            </a:r>
          </a:p>
          <a:p>
            <a:endParaRPr lang="en-US" dirty="0">
              <a:solidFill>
                <a:srgbClr val="222222"/>
              </a:solidFill>
              <a:latin typeface="nimbus-sans"/>
            </a:endParaRPr>
          </a:p>
          <a:p>
            <a:r>
              <a:rPr lang="en-US" dirty="0">
                <a:solidFill>
                  <a:srgbClr val="222222"/>
                </a:solidFill>
                <a:latin typeface="nimbus-sans"/>
              </a:rPr>
              <a:t>Bill Gates and Paul Allen founded Microsoft in 1975</a:t>
            </a:r>
          </a:p>
          <a:p>
            <a:endParaRPr lang="en-US" dirty="0">
              <a:solidFill>
                <a:srgbClr val="222222"/>
              </a:solidFill>
              <a:latin typeface="nimbus-sans"/>
            </a:endParaRPr>
          </a:p>
          <a:p>
            <a:r>
              <a:rPr lang="en-US" dirty="0">
                <a:solidFill>
                  <a:srgbClr val="222222"/>
                </a:solidFill>
                <a:latin typeface="nimbus-sans"/>
              </a:rPr>
              <a:t>ALTAIR was first big popular microcomputer made by MITS</a:t>
            </a:r>
          </a:p>
          <a:p>
            <a:endParaRPr lang="en-US" dirty="0">
              <a:solidFill>
                <a:srgbClr val="222222"/>
              </a:solidFill>
              <a:latin typeface="nimbus-sans"/>
            </a:endParaRPr>
          </a:p>
          <a:p>
            <a:r>
              <a:rPr lang="en-US" dirty="0">
                <a:solidFill>
                  <a:srgbClr val="222222"/>
                </a:solidFill>
                <a:latin typeface="nimbus-sans"/>
              </a:rPr>
              <a:t>They made Altair BASIC</a:t>
            </a:r>
          </a:p>
          <a:p>
            <a:endParaRPr lang="en-US" dirty="0">
              <a:solidFill>
                <a:srgbClr val="222222"/>
              </a:solidFill>
              <a:latin typeface="nimbus-sans"/>
            </a:endParaRPr>
          </a:p>
          <a:p>
            <a:r>
              <a:rPr lang="en-US" dirty="0">
                <a:solidFill>
                  <a:srgbClr val="222222"/>
                </a:solidFill>
                <a:latin typeface="nimbus-sans"/>
              </a:rPr>
              <a:t>BASIC (1964) – high level programming language, that let your write programs, popular on microcomputers, many </a:t>
            </a:r>
            <a:r>
              <a:rPr lang="en-US" dirty="0" err="1">
                <a:solidFill>
                  <a:srgbClr val="222222"/>
                </a:solidFill>
                <a:latin typeface="nimbus-sans"/>
              </a:rPr>
              <a:t>many</a:t>
            </a:r>
            <a:r>
              <a:rPr lang="en-US" dirty="0">
                <a:solidFill>
                  <a:srgbClr val="222222"/>
                </a:solidFill>
                <a:latin typeface="nimbus-sans"/>
              </a:rPr>
              <a:t> different versions, let homebrewers write their own code easier</a:t>
            </a:r>
          </a:p>
          <a:p>
            <a:endParaRPr lang="en-US" dirty="0">
              <a:solidFill>
                <a:srgbClr val="222222"/>
              </a:solidFill>
              <a:latin typeface="nimbus-sans"/>
            </a:endParaRPr>
          </a:p>
          <a:p>
            <a:r>
              <a:rPr lang="en-US" dirty="0">
                <a:solidFill>
                  <a:srgbClr val="222222"/>
                </a:solidFill>
                <a:latin typeface="nimbus-sans"/>
              </a:rPr>
              <a:t>Then Microsoft worked with IBM on a version of DOS (an OS program that could launch other programs within it)</a:t>
            </a:r>
          </a:p>
          <a:p>
            <a:endParaRPr lang="en-US" dirty="0">
              <a:solidFill>
                <a:srgbClr val="222222"/>
              </a:solidFill>
              <a:latin typeface="nimbus-sans"/>
            </a:endParaRPr>
          </a:p>
          <a:p>
            <a:r>
              <a:rPr lang="en-US" dirty="0">
                <a:solidFill>
                  <a:srgbClr val="222222"/>
                </a:solidFill>
                <a:latin typeface="nimbus-sans"/>
              </a:rPr>
              <a:t>Key to Windows after was understanding people wanted to be sold a solution that worked across platforms (standardization)</a:t>
            </a:r>
          </a:p>
          <a:p>
            <a:endParaRPr lang="en-CA" dirty="0">
              <a:solidFill>
                <a:srgbClr val="222222"/>
              </a:solidFill>
              <a:latin typeface="nimbus-sans"/>
            </a:endParaRPr>
          </a:p>
        </p:txBody>
      </p:sp>
      <p:pic>
        <p:nvPicPr>
          <p:cNvPr id="87042" name="Picture 2" descr="Image result for altair basic">
            <a:extLst>
              <a:ext uri="{FF2B5EF4-FFF2-40B4-BE49-F238E27FC236}">
                <a16:creationId xmlns:a16="http://schemas.microsoft.com/office/drawing/2014/main" id="{A3E7CA9A-D441-4F64-B952-84637A9A0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973" y="41275"/>
            <a:ext cx="3768591" cy="2685591"/>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Image result for altair basic">
            <a:extLst>
              <a:ext uri="{FF2B5EF4-FFF2-40B4-BE49-F238E27FC236}">
                <a16:creationId xmlns:a16="http://schemas.microsoft.com/office/drawing/2014/main" id="{AC08B0B2-FD59-41A7-81CE-BDC2EF3B5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36" y="2726866"/>
            <a:ext cx="4495066" cy="2809416"/>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Image result for altair basic">
            <a:extLst>
              <a:ext uri="{FF2B5EF4-FFF2-40B4-BE49-F238E27FC236}">
                <a16:creationId xmlns:a16="http://schemas.microsoft.com/office/drawing/2014/main" id="{AEB6DED4-80BE-4766-88E3-703C4924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056" y="5212431"/>
            <a:ext cx="3997334" cy="164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7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Bill Gates</a:t>
            </a:r>
          </a:p>
        </p:txBody>
      </p:sp>
      <p:sp>
        <p:nvSpPr>
          <p:cNvPr id="3" name="Content Placeholder 2">
            <a:extLst>
              <a:ext uri="{FF2B5EF4-FFF2-40B4-BE49-F238E27FC236}">
                <a16:creationId xmlns:a16="http://schemas.microsoft.com/office/drawing/2014/main" id="{985C92F3-2CFD-4338-AEAC-16FDD50167CA}"/>
              </a:ext>
            </a:extLst>
          </p:cNvPr>
          <p:cNvSpPr>
            <a:spLocks noGrp="1"/>
          </p:cNvSpPr>
          <p:nvPr>
            <p:ph idx="1"/>
          </p:nvPr>
        </p:nvSpPr>
        <p:spPr/>
        <p:txBody>
          <a:bodyPr/>
          <a:lstStyle/>
          <a:p>
            <a:endParaRPr lang="en-CA" dirty="0"/>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6057498" cy="5355312"/>
          </a:xfrm>
          <a:prstGeom prst="rect">
            <a:avLst/>
          </a:prstGeom>
        </p:spPr>
        <p:txBody>
          <a:bodyPr wrap="square">
            <a:spAutoFit/>
          </a:bodyPr>
          <a:lstStyle/>
          <a:p>
            <a:r>
              <a:rPr lang="en-US" dirty="0">
                <a:solidFill>
                  <a:srgbClr val="222222"/>
                </a:solidFill>
                <a:latin typeface="nimbus-sans"/>
              </a:rPr>
              <a:t>Businessman</a:t>
            </a:r>
          </a:p>
          <a:p>
            <a:r>
              <a:rPr lang="en-US" dirty="0">
                <a:solidFill>
                  <a:srgbClr val="222222"/>
                </a:solidFill>
                <a:latin typeface="nimbus-sans"/>
              </a:rPr>
              <a:t>Bill Gates and Paul Allen founded Microsoft in 1975</a:t>
            </a:r>
          </a:p>
          <a:p>
            <a:endParaRPr lang="en-US" dirty="0">
              <a:solidFill>
                <a:srgbClr val="222222"/>
              </a:solidFill>
              <a:latin typeface="nimbus-sans"/>
            </a:endParaRPr>
          </a:p>
          <a:p>
            <a:r>
              <a:rPr lang="en-US" dirty="0">
                <a:solidFill>
                  <a:srgbClr val="222222"/>
                </a:solidFill>
                <a:latin typeface="nimbus-sans"/>
              </a:rPr>
              <a:t>ALTAIR was first big popular microcomputer made by MITS</a:t>
            </a:r>
          </a:p>
          <a:p>
            <a:r>
              <a:rPr lang="en-US" dirty="0">
                <a:solidFill>
                  <a:srgbClr val="222222"/>
                </a:solidFill>
                <a:latin typeface="nimbus-sans"/>
              </a:rPr>
              <a:t>They made Altair BASIC</a:t>
            </a:r>
          </a:p>
          <a:p>
            <a:endParaRPr lang="en-US" dirty="0">
              <a:solidFill>
                <a:srgbClr val="222222"/>
              </a:solidFill>
              <a:latin typeface="nimbus-sans"/>
            </a:endParaRPr>
          </a:p>
          <a:p>
            <a:r>
              <a:rPr lang="en-US" dirty="0">
                <a:solidFill>
                  <a:srgbClr val="222222"/>
                </a:solidFill>
                <a:latin typeface="nimbus-sans"/>
              </a:rPr>
              <a:t>BASIC (1964) – high level programming language, that let your write programs, popular on microcomputers, many </a:t>
            </a:r>
            <a:r>
              <a:rPr lang="en-US" dirty="0" err="1">
                <a:solidFill>
                  <a:srgbClr val="222222"/>
                </a:solidFill>
                <a:latin typeface="nimbus-sans"/>
              </a:rPr>
              <a:t>many</a:t>
            </a:r>
            <a:r>
              <a:rPr lang="en-US" dirty="0">
                <a:solidFill>
                  <a:srgbClr val="222222"/>
                </a:solidFill>
                <a:latin typeface="nimbus-sans"/>
              </a:rPr>
              <a:t> different versions, let homebrewers write their own code easier</a:t>
            </a:r>
          </a:p>
          <a:p>
            <a:endParaRPr lang="en-US" dirty="0">
              <a:solidFill>
                <a:srgbClr val="222222"/>
              </a:solidFill>
              <a:latin typeface="nimbus-sans"/>
            </a:endParaRPr>
          </a:p>
          <a:p>
            <a:r>
              <a:rPr lang="en-US" dirty="0">
                <a:solidFill>
                  <a:srgbClr val="222222"/>
                </a:solidFill>
                <a:latin typeface="nimbus-sans"/>
              </a:rPr>
              <a:t>Then Microsoft worked with IBM on a version of DOS (an OS program that could launch other programs within it) [MS-DOS 1981]</a:t>
            </a:r>
          </a:p>
          <a:p>
            <a:endParaRPr lang="en-US" dirty="0">
              <a:solidFill>
                <a:srgbClr val="222222"/>
              </a:solidFill>
              <a:latin typeface="nimbus-sans"/>
            </a:endParaRPr>
          </a:p>
          <a:p>
            <a:r>
              <a:rPr lang="en-US" dirty="0">
                <a:solidFill>
                  <a:srgbClr val="222222"/>
                </a:solidFill>
                <a:latin typeface="nimbus-sans"/>
              </a:rPr>
              <a:t>Windows 1.0 (1985)</a:t>
            </a:r>
          </a:p>
          <a:p>
            <a:r>
              <a:rPr lang="en-US" dirty="0">
                <a:solidFill>
                  <a:srgbClr val="222222"/>
                </a:solidFill>
                <a:latin typeface="nimbus-sans"/>
              </a:rPr>
              <a:t>Key to Windows after was understanding people wanted to be sold a solution that worked across platforms (standardization)</a:t>
            </a:r>
          </a:p>
          <a:p>
            <a:endParaRPr lang="en-CA" dirty="0">
              <a:solidFill>
                <a:srgbClr val="222222"/>
              </a:solidFill>
              <a:latin typeface="nimbus-sans"/>
            </a:endParaRPr>
          </a:p>
        </p:txBody>
      </p:sp>
      <p:pic>
        <p:nvPicPr>
          <p:cNvPr id="88066" name="Picture 2" descr="https://upload.wikimedia.org/wikipedia/commons/thumb/9/94/FreeDOS_Beta_9_pre-release5_%28command_line_interface%29_on_Bochs_sshot20040912.png/440px-FreeDOS_Beta_9_pre-release5_%28command_line_interface%29_on_Bochs_sshot20040912.png">
            <a:extLst>
              <a:ext uri="{FF2B5EF4-FFF2-40B4-BE49-F238E27FC236}">
                <a16:creationId xmlns:a16="http://schemas.microsoft.com/office/drawing/2014/main" id="{C0C77D7F-55D2-4DD3-BB8E-D65DB13F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2325" y="882194"/>
            <a:ext cx="5195758" cy="2881284"/>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File:Windows1.0.png">
            <a:extLst>
              <a:ext uri="{FF2B5EF4-FFF2-40B4-BE49-F238E27FC236}">
                <a16:creationId xmlns:a16="http://schemas.microsoft.com/office/drawing/2014/main" id="{88D0CC92-A12E-432B-94A5-F715C772E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703" y="3763478"/>
            <a:ext cx="4137365" cy="309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2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Brief History of OS</a:t>
            </a:r>
          </a:p>
        </p:txBody>
      </p:sp>
      <p:pic>
        <p:nvPicPr>
          <p:cNvPr id="89090" name="Picture 2" descr="1">
            <a:extLst>
              <a:ext uri="{FF2B5EF4-FFF2-40B4-BE49-F238E27FC236}">
                <a16:creationId xmlns:a16="http://schemas.microsoft.com/office/drawing/2014/main" id="{7F096A0A-9031-4D7D-A54C-BD890B18D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429" y="82015"/>
            <a:ext cx="2024860" cy="29476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B8CEEC-8A2E-4FEB-9420-0431161DD4A2}"/>
              </a:ext>
            </a:extLst>
          </p:cNvPr>
          <p:cNvSpPr/>
          <p:nvPr/>
        </p:nvSpPr>
        <p:spPr>
          <a:xfrm>
            <a:off x="506931" y="1690688"/>
            <a:ext cx="6057498" cy="2585323"/>
          </a:xfrm>
          <a:prstGeom prst="rect">
            <a:avLst/>
          </a:prstGeom>
        </p:spPr>
        <p:txBody>
          <a:bodyPr wrap="square">
            <a:spAutoFit/>
          </a:bodyPr>
          <a:lstStyle/>
          <a:p>
            <a:r>
              <a:rPr lang="en-CA" dirty="0">
                <a:solidFill>
                  <a:srgbClr val="222222"/>
                </a:solidFill>
                <a:latin typeface="nimbus-sans"/>
              </a:rPr>
              <a:t>The first personal computer which used a modern graphical user interface was the Xerox Alto, developed in 1973. </a:t>
            </a:r>
          </a:p>
          <a:p>
            <a:endParaRPr lang="en-CA" dirty="0">
              <a:solidFill>
                <a:srgbClr val="222222"/>
              </a:solidFill>
              <a:latin typeface="nimbus-sans"/>
            </a:endParaRPr>
          </a:p>
          <a:p>
            <a:r>
              <a:rPr lang="en-CA" dirty="0">
                <a:solidFill>
                  <a:srgbClr val="222222"/>
                </a:solidFill>
                <a:latin typeface="nimbus-sans"/>
              </a:rPr>
              <a:t>XEROX 8010 Star (1981)</a:t>
            </a:r>
          </a:p>
          <a:p>
            <a:endParaRPr lang="en-CA" dirty="0">
              <a:solidFill>
                <a:srgbClr val="222222"/>
              </a:solidFill>
              <a:latin typeface="nimbus-sans"/>
            </a:endParaRPr>
          </a:p>
          <a:p>
            <a:r>
              <a:rPr lang="en-CA" dirty="0">
                <a:solidFill>
                  <a:srgbClr val="222222"/>
                </a:solidFill>
                <a:latin typeface="nimbus-sans"/>
              </a:rPr>
              <a:t>Apple Lisa (1983)</a:t>
            </a:r>
          </a:p>
          <a:p>
            <a:endParaRPr lang="en-CA" dirty="0">
              <a:solidFill>
                <a:srgbClr val="222222"/>
              </a:solidFill>
              <a:latin typeface="nimbus-sans"/>
            </a:endParaRPr>
          </a:p>
          <a:p>
            <a:r>
              <a:rPr lang="en-CA" dirty="0">
                <a:solidFill>
                  <a:srgbClr val="222222"/>
                </a:solidFill>
                <a:latin typeface="nimbus-sans"/>
              </a:rPr>
              <a:t>Mac OS 1.0 (1984)</a:t>
            </a:r>
          </a:p>
          <a:p>
            <a:endParaRPr lang="en-CA" dirty="0">
              <a:solidFill>
                <a:srgbClr val="222222"/>
              </a:solidFill>
              <a:latin typeface="nimbus-sans"/>
            </a:endParaRPr>
          </a:p>
        </p:txBody>
      </p:sp>
      <p:pic>
        <p:nvPicPr>
          <p:cNvPr id="89092" name="Picture 4" descr="Xerox 8010 Star">
            <a:extLst>
              <a:ext uri="{FF2B5EF4-FFF2-40B4-BE49-F238E27FC236}">
                <a16:creationId xmlns:a16="http://schemas.microsoft.com/office/drawing/2014/main" id="{8396D823-50F5-4DD0-8C8A-765BAD5A4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263" y="216868"/>
            <a:ext cx="3388737" cy="267792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Apple Lisa 1">
            <a:extLst>
              <a:ext uri="{FF2B5EF4-FFF2-40B4-BE49-F238E27FC236}">
                <a16:creationId xmlns:a16="http://schemas.microsoft.com/office/drawing/2014/main" id="{087375C7-7600-4286-985A-D0052AA9C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296" y="3043054"/>
            <a:ext cx="4056131" cy="20511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Mac OS 1">
            <a:extLst>
              <a:ext uri="{FF2B5EF4-FFF2-40B4-BE49-F238E27FC236}">
                <a16:creationId xmlns:a16="http://schemas.microsoft.com/office/drawing/2014/main" id="{3D9FA7D1-0B7C-4DF8-927C-7762D632C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238" y="4788698"/>
            <a:ext cx="3097902" cy="206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7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Brief History of OS</a:t>
            </a:r>
          </a:p>
        </p:txBody>
      </p:sp>
      <p:sp>
        <p:nvSpPr>
          <p:cNvPr id="7" name="Rectangle 6">
            <a:extLst>
              <a:ext uri="{FF2B5EF4-FFF2-40B4-BE49-F238E27FC236}">
                <a16:creationId xmlns:a16="http://schemas.microsoft.com/office/drawing/2014/main" id="{53B8CEEC-8A2E-4FEB-9420-0431161DD4A2}"/>
              </a:ext>
            </a:extLst>
          </p:cNvPr>
          <p:cNvSpPr/>
          <p:nvPr/>
        </p:nvSpPr>
        <p:spPr>
          <a:xfrm>
            <a:off x="506931" y="1690688"/>
            <a:ext cx="4860027" cy="3416320"/>
          </a:xfrm>
          <a:prstGeom prst="rect">
            <a:avLst/>
          </a:prstGeom>
        </p:spPr>
        <p:txBody>
          <a:bodyPr wrap="square">
            <a:spAutoFit/>
          </a:bodyPr>
          <a:lstStyle/>
          <a:p>
            <a:r>
              <a:rPr lang="en-CA" dirty="0">
                <a:solidFill>
                  <a:srgbClr val="222222"/>
                </a:solidFill>
                <a:latin typeface="nimbus-sans"/>
              </a:rPr>
              <a:t>Windows 1.0 (1985)</a:t>
            </a:r>
          </a:p>
          <a:p>
            <a:endParaRPr lang="en-CA" dirty="0">
              <a:solidFill>
                <a:srgbClr val="222222"/>
              </a:solidFill>
              <a:latin typeface="nimbus-sans"/>
            </a:endParaRPr>
          </a:p>
          <a:p>
            <a:r>
              <a:rPr lang="en-CA" dirty="0" err="1">
                <a:solidFill>
                  <a:srgbClr val="222222"/>
                </a:solidFill>
                <a:latin typeface="nimbus-sans"/>
              </a:rPr>
              <a:t>NeXTStep</a:t>
            </a:r>
            <a:r>
              <a:rPr lang="en-CA" dirty="0">
                <a:solidFill>
                  <a:srgbClr val="222222"/>
                </a:solidFill>
                <a:latin typeface="nimbus-sans"/>
              </a:rPr>
              <a:t> 1.0 (1989)</a:t>
            </a:r>
          </a:p>
          <a:p>
            <a:endParaRPr lang="en-CA" dirty="0">
              <a:solidFill>
                <a:srgbClr val="222222"/>
              </a:solidFill>
              <a:latin typeface="nimbus-sans"/>
            </a:endParaRPr>
          </a:p>
          <a:p>
            <a:r>
              <a:rPr lang="en-CA" dirty="0">
                <a:solidFill>
                  <a:srgbClr val="222222"/>
                </a:solidFill>
                <a:latin typeface="nimbus-sans"/>
              </a:rPr>
              <a:t>Windows 95 (1995)</a:t>
            </a:r>
          </a:p>
          <a:p>
            <a:endParaRPr lang="en-CA" dirty="0">
              <a:solidFill>
                <a:srgbClr val="222222"/>
              </a:solidFill>
              <a:latin typeface="nimbus-sans"/>
            </a:endParaRPr>
          </a:p>
          <a:p>
            <a:r>
              <a:rPr lang="en-CA" dirty="0">
                <a:solidFill>
                  <a:srgbClr val="222222"/>
                </a:solidFill>
                <a:latin typeface="nimbus-sans"/>
              </a:rPr>
              <a:t>Mac OS X (2001) -&gt; High </a:t>
            </a:r>
            <a:r>
              <a:rPr lang="en-CA" dirty="0" err="1">
                <a:solidFill>
                  <a:srgbClr val="222222"/>
                </a:solidFill>
                <a:latin typeface="nimbus-sans"/>
              </a:rPr>
              <a:t>unix</a:t>
            </a:r>
            <a:r>
              <a:rPr lang="en-CA" dirty="0">
                <a:solidFill>
                  <a:srgbClr val="222222"/>
                </a:solidFill>
                <a:latin typeface="nimbus-sans"/>
              </a:rPr>
              <a:t>, Jobs returns with NeXT ideas</a:t>
            </a:r>
          </a:p>
          <a:p>
            <a:endParaRPr lang="en-CA" dirty="0">
              <a:solidFill>
                <a:srgbClr val="222222"/>
              </a:solidFill>
              <a:latin typeface="nimbus-sans"/>
            </a:endParaRPr>
          </a:p>
          <a:p>
            <a:r>
              <a:rPr lang="en-CA" dirty="0">
                <a:solidFill>
                  <a:srgbClr val="222222"/>
                </a:solidFill>
                <a:latin typeface="nimbus-sans"/>
              </a:rPr>
              <a:t>Windows XP (2001)</a:t>
            </a:r>
          </a:p>
          <a:p>
            <a:endParaRPr lang="en-CA" dirty="0">
              <a:solidFill>
                <a:srgbClr val="222222"/>
              </a:solidFill>
              <a:latin typeface="nimbus-sans"/>
            </a:endParaRPr>
          </a:p>
          <a:p>
            <a:endParaRPr lang="en-CA" dirty="0">
              <a:solidFill>
                <a:srgbClr val="222222"/>
              </a:solidFill>
              <a:latin typeface="nimbus-sans"/>
            </a:endParaRPr>
          </a:p>
        </p:txBody>
      </p:sp>
      <p:pic>
        <p:nvPicPr>
          <p:cNvPr id="90114" name="Picture 2" descr="Windows 1">
            <a:extLst>
              <a:ext uri="{FF2B5EF4-FFF2-40B4-BE49-F238E27FC236}">
                <a16:creationId xmlns:a16="http://schemas.microsoft.com/office/drawing/2014/main" id="{D074C1D5-A5F0-4F79-8E63-E9B2CD056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031" y="487587"/>
            <a:ext cx="2655458" cy="1450787"/>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Nextstep 1">
            <a:extLst>
              <a:ext uri="{FF2B5EF4-FFF2-40B4-BE49-F238E27FC236}">
                <a16:creationId xmlns:a16="http://schemas.microsoft.com/office/drawing/2014/main" id="{D7238043-2D9E-404E-B0E2-70BA98881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8562" y="365125"/>
            <a:ext cx="2679556" cy="2017292"/>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6" descr="Windows 95">
            <a:extLst>
              <a:ext uri="{FF2B5EF4-FFF2-40B4-BE49-F238E27FC236}">
                <a16:creationId xmlns:a16="http://schemas.microsoft.com/office/drawing/2014/main" id="{BC2C992F-3A04-4EC6-A41A-E6FAEA703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318" y="2276407"/>
            <a:ext cx="2946885" cy="2208966"/>
          </a:xfrm>
          <a:prstGeom prst="rect">
            <a:avLst/>
          </a:prstGeom>
          <a:noFill/>
          <a:extLst>
            <a:ext uri="{909E8E84-426E-40DD-AFC4-6F175D3DCCD1}">
              <a14:hiddenFill xmlns:a14="http://schemas.microsoft.com/office/drawing/2010/main">
                <a:solidFill>
                  <a:srgbClr val="FFFFFF"/>
                </a:solidFill>
              </a14:hiddenFill>
            </a:ext>
          </a:extLst>
        </p:spPr>
      </p:pic>
      <p:pic>
        <p:nvPicPr>
          <p:cNvPr id="90120" name="Picture 8" descr="Mac osx 1">
            <a:extLst>
              <a:ext uri="{FF2B5EF4-FFF2-40B4-BE49-F238E27FC236}">
                <a16:creationId xmlns:a16="http://schemas.microsoft.com/office/drawing/2014/main" id="{4FFB8D90-07C9-42C4-B99C-00001FD2C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4011" y="2636252"/>
            <a:ext cx="3387989" cy="2539615"/>
          </a:xfrm>
          <a:prstGeom prst="rect">
            <a:avLst/>
          </a:prstGeom>
          <a:noFill/>
          <a:extLst>
            <a:ext uri="{909E8E84-426E-40DD-AFC4-6F175D3DCCD1}">
              <a14:hiddenFill xmlns:a14="http://schemas.microsoft.com/office/drawing/2010/main">
                <a:solidFill>
                  <a:srgbClr val="FFFFFF"/>
                </a:solidFill>
              </a14:hiddenFill>
            </a:ext>
          </a:extLst>
        </p:spPr>
      </p:pic>
      <p:pic>
        <p:nvPicPr>
          <p:cNvPr id="90122" name="Picture 10" descr="Windows xp">
            <a:extLst>
              <a:ext uri="{FF2B5EF4-FFF2-40B4-BE49-F238E27FC236}">
                <a16:creationId xmlns:a16="http://schemas.microsoft.com/office/drawing/2014/main" id="{3A508C70-3662-411F-98C5-4823EA8C2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319" y="4558183"/>
            <a:ext cx="3068086" cy="22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9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First Browser</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369332"/>
          </a:xfrm>
          <a:prstGeom prst="rect">
            <a:avLst/>
          </a:prstGeom>
        </p:spPr>
        <p:txBody>
          <a:bodyPr wrap="square">
            <a:spAutoFit/>
          </a:bodyPr>
          <a:lstStyle/>
          <a:p>
            <a:r>
              <a:rPr lang="en-CA" dirty="0">
                <a:solidFill>
                  <a:srgbClr val="222222"/>
                </a:solidFill>
                <a:latin typeface="nimbus-sans"/>
              </a:rPr>
              <a:t>Tim Berners-Lee (1990)</a:t>
            </a:r>
            <a:endParaRPr lang="en-US" dirty="0"/>
          </a:p>
        </p:txBody>
      </p:sp>
      <p:pic>
        <p:nvPicPr>
          <p:cNvPr id="81922" name="Picture 2" descr="https://upload.wikimedia.org/wikipedia/commons/7/76/WorldWideWeb_FSF_GNU.png">
            <a:extLst>
              <a:ext uri="{FF2B5EF4-FFF2-40B4-BE49-F238E27FC236}">
                <a16:creationId xmlns:a16="http://schemas.microsoft.com/office/drawing/2014/main" id="{9D858AFD-7286-43F9-9DF7-37A094663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523" y="1155667"/>
            <a:ext cx="7116277" cy="533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70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James Gosling </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3718559" cy="4801314"/>
          </a:xfrm>
          <a:prstGeom prst="rect">
            <a:avLst/>
          </a:prstGeom>
        </p:spPr>
        <p:txBody>
          <a:bodyPr wrap="square">
            <a:spAutoFit/>
          </a:bodyPr>
          <a:lstStyle/>
          <a:p>
            <a:r>
              <a:rPr lang="en-CA" dirty="0">
                <a:solidFill>
                  <a:srgbClr val="222222"/>
                </a:solidFill>
                <a:latin typeface="nimbus-sans"/>
              </a:rPr>
              <a:t>Snuck into CPSC labs at UofC while in high school at William </a:t>
            </a:r>
            <a:r>
              <a:rPr lang="en-CA" dirty="0" err="1">
                <a:solidFill>
                  <a:srgbClr val="222222"/>
                </a:solidFill>
                <a:latin typeface="nimbus-sans"/>
              </a:rPr>
              <a:t>Aberhart</a:t>
            </a:r>
            <a:r>
              <a:rPr lang="en-CA" dirty="0">
                <a:solidFill>
                  <a:srgbClr val="222222"/>
                </a:solidFill>
                <a:latin typeface="nimbus-sans"/>
              </a:rPr>
              <a:t> (1973)</a:t>
            </a:r>
          </a:p>
          <a:p>
            <a:endParaRPr lang="en-CA" dirty="0">
              <a:solidFill>
                <a:srgbClr val="222222"/>
              </a:solidFill>
              <a:latin typeface="nimbus-sans"/>
            </a:endParaRPr>
          </a:p>
          <a:p>
            <a:r>
              <a:rPr lang="en-CA" dirty="0">
                <a:solidFill>
                  <a:srgbClr val="222222"/>
                </a:solidFill>
                <a:latin typeface="nimbus-sans"/>
              </a:rPr>
              <a:t>Bachelor of Science UofC</a:t>
            </a:r>
          </a:p>
          <a:p>
            <a:endParaRPr lang="en-CA" dirty="0">
              <a:solidFill>
                <a:srgbClr val="222222"/>
              </a:solidFill>
              <a:latin typeface="nimbus-sans"/>
            </a:endParaRPr>
          </a:p>
          <a:p>
            <a:r>
              <a:rPr lang="en-CA" dirty="0">
                <a:solidFill>
                  <a:srgbClr val="222222"/>
                </a:solidFill>
                <a:latin typeface="nimbus-sans"/>
              </a:rPr>
              <a:t>MA, PhD Carnegie Mellon</a:t>
            </a:r>
          </a:p>
          <a:p>
            <a:endParaRPr lang="en-CA" dirty="0">
              <a:solidFill>
                <a:srgbClr val="222222"/>
              </a:solidFill>
              <a:latin typeface="nimbus-sans"/>
            </a:endParaRPr>
          </a:p>
          <a:p>
            <a:r>
              <a:rPr lang="en-CA" dirty="0">
                <a:solidFill>
                  <a:srgbClr val="222222"/>
                </a:solidFill>
                <a:latin typeface="nimbus-sans"/>
              </a:rPr>
              <a:t>Created Java (1995) while with Sun </a:t>
            </a:r>
            <a:r>
              <a:rPr lang="en-CA" dirty="0" err="1">
                <a:solidFill>
                  <a:srgbClr val="222222"/>
                </a:solidFill>
                <a:latin typeface="nimbus-sans"/>
              </a:rPr>
              <a:t>Mcirosystems</a:t>
            </a:r>
            <a:endParaRPr lang="en-CA" dirty="0">
              <a:solidFill>
                <a:srgbClr val="222222"/>
              </a:solidFill>
              <a:latin typeface="nimbus-sans"/>
            </a:endParaRPr>
          </a:p>
          <a:p>
            <a:endParaRPr lang="en-CA" dirty="0">
              <a:solidFill>
                <a:srgbClr val="222222"/>
              </a:solidFill>
              <a:latin typeface="nimbus-sans"/>
            </a:endParaRPr>
          </a:p>
          <a:p>
            <a:r>
              <a:rPr lang="en-CA" dirty="0">
                <a:solidFill>
                  <a:srgbClr val="222222"/>
                </a:solidFill>
                <a:latin typeface="nimbus-sans"/>
              </a:rPr>
              <a:t>Key idea is the Java VM (virtual machine) write code once and run it anywhere (don’t compile to machine code, compile to a </a:t>
            </a:r>
            <a:r>
              <a:rPr lang="en-CA" dirty="0" err="1">
                <a:solidFill>
                  <a:srgbClr val="222222"/>
                </a:solidFill>
                <a:latin typeface="nimbus-sans"/>
              </a:rPr>
              <a:t>midform</a:t>
            </a:r>
            <a:r>
              <a:rPr lang="en-CA" dirty="0">
                <a:solidFill>
                  <a:srgbClr val="222222"/>
                </a:solidFill>
                <a:latin typeface="nimbus-sans"/>
              </a:rPr>
              <a:t> byte code and make specific </a:t>
            </a:r>
            <a:r>
              <a:rPr lang="en-CA" dirty="0" err="1">
                <a:solidFill>
                  <a:srgbClr val="222222"/>
                </a:solidFill>
                <a:latin typeface="nimbus-sans"/>
              </a:rPr>
              <a:t>vm</a:t>
            </a:r>
            <a:r>
              <a:rPr lang="en-CA" dirty="0">
                <a:solidFill>
                  <a:srgbClr val="222222"/>
                </a:solidFill>
                <a:latin typeface="nimbus-sans"/>
              </a:rPr>
              <a:t> for each specific hardware)</a:t>
            </a:r>
            <a:endParaRPr lang="en-US" dirty="0"/>
          </a:p>
        </p:txBody>
      </p:sp>
      <p:pic>
        <p:nvPicPr>
          <p:cNvPr id="92162" name="Picture 2" descr="Image result for james gosling calgary">
            <a:extLst>
              <a:ext uri="{FF2B5EF4-FFF2-40B4-BE49-F238E27FC236}">
                <a16:creationId xmlns:a16="http://schemas.microsoft.com/office/drawing/2014/main" id="{5397B69B-F6D3-41F8-AEEB-06B6D5C7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84" y="2060020"/>
            <a:ext cx="4981805" cy="352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3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Difference Engine (Charles Babbage)</a:t>
            </a:r>
          </a:p>
        </p:txBody>
      </p:sp>
      <p:pic>
        <p:nvPicPr>
          <p:cNvPr id="3" name="Online Media 2">
            <a:hlinkClick r:id="" action="ppaction://media"/>
            <a:extLst>
              <a:ext uri="{FF2B5EF4-FFF2-40B4-BE49-F238E27FC236}">
                <a16:creationId xmlns:a16="http://schemas.microsoft.com/office/drawing/2014/main" id="{6E6B7330-CDA5-454D-ACF1-63AA972E0063}"/>
              </a:ext>
            </a:extLst>
          </p:cNvPr>
          <p:cNvPicPr>
            <a:picLocks noRot="1" noChangeAspect="1"/>
          </p:cNvPicPr>
          <p:nvPr>
            <a:videoFile r:link="rId1"/>
          </p:nvPr>
        </p:nvPicPr>
        <p:blipFill>
          <a:blip r:embed="rId3"/>
          <a:stretch>
            <a:fillRect/>
          </a:stretch>
        </p:blipFill>
        <p:spPr>
          <a:xfrm>
            <a:off x="5000949" y="2252312"/>
            <a:ext cx="6844631" cy="3850105"/>
          </a:xfrm>
          <a:prstGeom prst="rect">
            <a:avLst/>
          </a:prstGeom>
        </p:spPr>
      </p:pic>
      <p:sp>
        <p:nvSpPr>
          <p:cNvPr id="6" name="TextBox 5">
            <a:extLst>
              <a:ext uri="{FF2B5EF4-FFF2-40B4-BE49-F238E27FC236}">
                <a16:creationId xmlns:a16="http://schemas.microsoft.com/office/drawing/2014/main" id="{1204F424-4AB2-4118-A306-C3792A91D874}"/>
              </a:ext>
            </a:extLst>
          </p:cNvPr>
          <p:cNvSpPr txBox="1"/>
          <p:nvPr/>
        </p:nvSpPr>
        <p:spPr>
          <a:xfrm>
            <a:off x="1193799" y="2091267"/>
            <a:ext cx="3368575" cy="4524315"/>
          </a:xfrm>
          <a:prstGeom prst="rect">
            <a:avLst/>
          </a:prstGeom>
          <a:noFill/>
        </p:spPr>
        <p:txBody>
          <a:bodyPr wrap="square" rtlCol="0">
            <a:spAutoFit/>
          </a:bodyPr>
          <a:lstStyle/>
          <a:p>
            <a:r>
              <a:rPr lang="en-CA" dirty="0"/>
              <a:t>A difference engine is an automatic mechanical calculator designed to tabulate polynomial functions. (~1822)</a:t>
            </a:r>
          </a:p>
          <a:p>
            <a:endParaRPr lang="en-CA" dirty="0"/>
          </a:p>
          <a:p>
            <a:r>
              <a:rPr lang="en-CA" dirty="0"/>
              <a:t>A mathematician, philosopher, inventor and mechanical engineer, Babbage originated the concept of a digital programmable computer.</a:t>
            </a:r>
          </a:p>
          <a:p>
            <a:endParaRPr lang="en-CA" dirty="0"/>
          </a:p>
          <a:p>
            <a:r>
              <a:rPr lang="en-US" dirty="0"/>
              <a:t>“father of the computer“</a:t>
            </a:r>
          </a:p>
          <a:p>
            <a:endParaRPr lang="en-US" dirty="0"/>
          </a:p>
          <a:p>
            <a:r>
              <a:rPr lang="en-CA" dirty="0"/>
              <a:t>In 1991, a functioning difference engine was constructed from Babbage's original plans. </a:t>
            </a:r>
            <a:endParaRPr lang="en-US" dirty="0"/>
          </a:p>
        </p:txBody>
      </p:sp>
    </p:spTree>
    <p:extLst>
      <p:ext uri="{BB962C8B-B14F-4D97-AF65-F5344CB8AC3E}">
        <p14:creationId xmlns:p14="http://schemas.microsoft.com/office/powerpoint/2010/main" val="120932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Jobs</a:t>
            </a:r>
          </a:p>
        </p:txBody>
      </p:sp>
      <p:sp>
        <p:nvSpPr>
          <p:cNvPr id="5" name="Rectangle 4">
            <a:extLst>
              <a:ext uri="{FF2B5EF4-FFF2-40B4-BE49-F238E27FC236}">
                <a16:creationId xmlns:a16="http://schemas.microsoft.com/office/drawing/2014/main" id="{EBFC1776-2114-45E0-8BB8-CFCF87AA1CEC}"/>
              </a:ext>
            </a:extLst>
          </p:cNvPr>
          <p:cNvSpPr/>
          <p:nvPr/>
        </p:nvSpPr>
        <p:spPr>
          <a:xfrm>
            <a:off x="506931" y="1690688"/>
            <a:ext cx="4844715" cy="5078313"/>
          </a:xfrm>
          <a:prstGeom prst="rect">
            <a:avLst/>
          </a:prstGeom>
        </p:spPr>
        <p:txBody>
          <a:bodyPr wrap="square">
            <a:spAutoFit/>
          </a:bodyPr>
          <a:lstStyle/>
          <a:p>
            <a:r>
              <a:rPr lang="en-CA" dirty="0">
                <a:solidFill>
                  <a:srgbClr val="222222"/>
                </a:solidFill>
                <a:latin typeface="nimbus-sans"/>
              </a:rPr>
              <a:t>Originally involved with Wozniak with Apple I</a:t>
            </a:r>
          </a:p>
          <a:p>
            <a:r>
              <a:rPr lang="en-US" dirty="0">
                <a:solidFill>
                  <a:srgbClr val="222222"/>
                </a:solidFill>
                <a:latin typeface="nimbus-sans"/>
              </a:rPr>
              <a:t>With Apple until 1985</a:t>
            </a:r>
          </a:p>
          <a:p>
            <a:endParaRPr lang="en-US" dirty="0">
              <a:solidFill>
                <a:srgbClr val="222222"/>
              </a:solidFill>
              <a:latin typeface="nimbus-sans"/>
            </a:endParaRPr>
          </a:p>
          <a:p>
            <a:r>
              <a:rPr lang="en-US" dirty="0">
                <a:solidFill>
                  <a:srgbClr val="222222"/>
                </a:solidFill>
                <a:latin typeface="nimbus-sans"/>
              </a:rPr>
              <a:t>1986 helped fund the </a:t>
            </a:r>
            <a:r>
              <a:rPr lang="en-US" dirty="0" err="1">
                <a:solidFill>
                  <a:srgbClr val="222222"/>
                </a:solidFill>
                <a:latin typeface="nimbus-sans"/>
              </a:rPr>
              <a:t>LucasFilm</a:t>
            </a:r>
            <a:r>
              <a:rPr lang="en-US" dirty="0">
                <a:solidFill>
                  <a:srgbClr val="222222"/>
                </a:solidFill>
                <a:latin typeface="nimbus-sans"/>
              </a:rPr>
              <a:t> spinoff Pixar</a:t>
            </a:r>
          </a:p>
          <a:p>
            <a:endParaRPr lang="en-US" dirty="0">
              <a:solidFill>
                <a:srgbClr val="222222"/>
              </a:solidFill>
              <a:latin typeface="nimbus-sans"/>
            </a:endParaRPr>
          </a:p>
          <a:p>
            <a:r>
              <a:rPr lang="en-US" dirty="0">
                <a:solidFill>
                  <a:srgbClr val="222222"/>
                </a:solidFill>
                <a:latin typeface="nimbus-sans"/>
              </a:rPr>
              <a:t>With NeXT until 1997, people like graphics</a:t>
            </a:r>
          </a:p>
          <a:p>
            <a:endParaRPr lang="en-US" dirty="0">
              <a:solidFill>
                <a:srgbClr val="222222"/>
              </a:solidFill>
              <a:latin typeface="nimbus-sans"/>
            </a:endParaRPr>
          </a:p>
          <a:p>
            <a:r>
              <a:rPr lang="en-US" dirty="0">
                <a:solidFill>
                  <a:srgbClr val="222222"/>
                </a:solidFill>
                <a:latin typeface="nimbus-sans"/>
              </a:rPr>
              <a:t>User friendly became selling point</a:t>
            </a:r>
          </a:p>
          <a:p>
            <a:endParaRPr lang="en-US" dirty="0">
              <a:solidFill>
                <a:srgbClr val="222222"/>
              </a:solidFill>
              <a:latin typeface="nimbus-sans"/>
            </a:endParaRPr>
          </a:p>
          <a:p>
            <a:r>
              <a:rPr lang="en-US" dirty="0">
                <a:solidFill>
                  <a:srgbClr val="222222"/>
                </a:solidFill>
                <a:latin typeface="nimbus-sans"/>
              </a:rPr>
              <a:t>Two main targets, creatives and non business</a:t>
            </a:r>
          </a:p>
          <a:p>
            <a:endParaRPr lang="en-US" dirty="0">
              <a:solidFill>
                <a:srgbClr val="222222"/>
              </a:solidFill>
              <a:latin typeface="nimbus-sans"/>
            </a:endParaRPr>
          </a:p>
          <a:p>
            <a:r>
              <a:rPr lang="en-US" dirty="0">
                <a:solidFill>
                  <a:srgbClr val="222222"/>
                </a:solidFill>
                <a:latin typeface="nimbus-sans"/>
              </a:rPr>
              <a:t>Popularization of iPod, found success with minimalization (less of a computer)</a:t>
            </a:r>
          </a:p>
          <a:p>
            <a:endParaRPr lang="en-US" dirty="0">
              <a:solidFill>
                <a:srgbClr val="222222"/>
              </a:solidFill>
              <a:latin typeface="nimbus-sans"/>
            </a:endParaRPr>
          </a:p>
          <a:p>
            <a:r>
              <a:rPr lang="en-US" dirty="0">
                <a:solidFill>
                  <a:srgbClr val="222222"/>
                </a:solidFill>
                <a:latin typeface="nimbus-sans"/>
              </a:rPr>
              <a:t>Popularization of modern smartphone, tablet</a:t>
            </a:r>
          </a:p>
          <a:p>
            <a:endParaRPr lang="en-US" dirty="0">
              <a:solidFill>
                <a:srgbClr val="222222"/>
              </a:solidFill>
              <a:latin typeface="nimbus-sans"/>
            </a:endParaRPr>
          </a:p>
          <a:p>
            <a:r>
              <a:rPr lang="en-US" dirty="0">
                <a:solidFill>
                  <a:srgbClr val="222222"/>
                </a:solidFill>
                <a:latin typeface="nimbus-sans"/>
              </a:rPr>
              <a:t>All concepts existed in computer science, just addition of single minded HCI focus</a:t>
            </a:r>
          </a:p>
        </p:txBody>
      </p:sp>
      <p:pic>
        <p:nvPicPr>
          <p:cNvPr id="3" name="Online Media 2">
            <a:hlinkClick r:id="" action="ppaction://media"/>
            <a:extLst>
              <a:ext uri="{FF2B5EF4-FFF2-40B4-BE49-F238E27FC236}">
                <a16:creationId xmlns:a16="http://schemas.microsoft.com/office/drawing/2014/main" id="{99127BA5-F2B8-4110-83D5-7C427F6A5D95}"/>
              </a:ext>
            </a:extLst>
          </p:cNvPr>
          <p:cNvPicPr>
            <a:picLocks noRot="1" noChangeAspect="1"/>
          </p:cNvPicPr>
          <p:nvPr>
            <a:videoFile r:link="rId1"/>
          </p:nvPr>
        </p:nvPicPr>
        <p:blipFill>
          <a:blip r:embed="rId4"/>
          <a:stretch>
            <a:fillRect/>
          </a:stretch>
        </p:blipFill>
        <p:spPr>
          <a:xfrm>
            <a:off x="7113069" y="404813"/>
            <a:ext cx="4572000" cy="2571750"/>
          </a:xfrm>
          <a:prstGeom prst="rect">
            <a:avLst/>
          </a:prstGeom>
        </p:spPr>
      </p:pic>
      <p:pic>
        <p:nvPicPr>
          <p:cNvPr id="4" name="Online Media 3">
            <a:hlinkClick r:id="" action="ppaction://media"/>
            <a:extLst>
              <a:ext uri="{FF2B5EF4-FFF2-40B4-BE49-F238E27FC236}">
                <a16:creationId xmlns:a16="http://schemas.microsoft.com/office/drawing/2014/main" id="{EF20F474-A8E0-43A9-8589-E4C3D5B2E2A6}"/>
              </a:ext>
            </a:extLst>
          </p:cNvPr>
          <p:cNvPicPr>
            <a:picLocks noRot="1" noChangeAspect="1"/>
          </p:cNvPicPr>
          <p:nvPr>
            <a:videoFile r:link="rId2"/>
          </p:nvPr>
        </p:nvPicPr>
        <p:blipFill>
          <a:blip r:embed="rId4"/>
          <a:stretch>
            <a:fillRect/>
          </a:stretch>
        </p:blipFill>
        <p:spPr>
          <a:xfrm>
            <a:off x="7113069" y="3577289"/>
            <a:ext cx="4572000" cy="2571750"/>
          </a:xfrm>
          <a:prstGeom prst="rect">
            <a:avLst/>
          </a:prstGeom>
        </p:spPr>
      </p:pic>
    </p:spTree>
    <p:extLst>
      <p:ext uri="{BB962C8B-B14F-4D97-AF65-F5344CB8AC3E}">
        <p14:creationId xmlns:p14="http://schemas.microsoft.com/office/powerpoint/2010/main" val="4041530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Steve Jobs</a:t>
            </a:r>
          </a:p>
        </p:txBody>
      </p:sp>
      <p:pic>
        <p:nvPicPr>
          <p:cNvPr id="91140" name="Picture 4" descr="Image result for ipod history">
            <a:extLst>
              <a:ext uri="{FF2B5EF4-FFF2-40B4-BE49-F238E27FC236}">
                <a16:creationId xmlns:a16="http://schemas.microsoft.com/office/drawing/2014/main" id="{49D24564-AB12-4404-889D-6D8EE43B4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73" y="2236569"/>
            <a:ext cx="108086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32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Shor’s Algorithm</a:t>
            </a:r>
          </a:p>
        </p:txBody>
      </p:sp>
      <p:pic>
        <p:nvPicPr>
          <p:cNvPr id="3" name="Online Media 2">
            <a:hlinkClick r:id="" action="ppaction://media"/>
            <a:extLst>
              <a:ext uri="{FF2B5EF4-FFF2-40B4-BE49-F238E27FC236}">
                <a16:creationId xmlns:a16="http://schemas.microsoft.com/office/drawing/2014/main" id="{06D1B276-F101-44D6-A27C-59C6C6AC87F4}"/>
              </a:ext>
            </a:extLst>
          </p:cNvPr>
          <p:cNvPicPr>
            <a:picLocks noRot="1" noChangeAspect="1"/>
          </p:cNvPicPr>
          <p:nvPr>
            <a:videoFile r:link="rId1"/>
          </p:nvPr>
        </p:nvPicPr>
        <p:blipFill>
          <a:blip r:embed="rId3"/>
          <a:stretch>
            <a:fillRect/>
          </a:stretch>
        </p:blipFill>
        <p:spPr>
          <a:xfrm>
            <a:off x="4768516" y="1931369"/>
            <a:ext cx="6585284" cy="3704222"/>
          </a:xfrm>
          <a:prstGeom prst="rect">
            <a:avLst/>
          </a:prstGeom>
        </p:spPr>
      </p:pic>
    </p:spTree>
    <p:extLst>
      <p:ext uri="{BB962C8B-B14F-4D97-AF65-F5344CB8AC3E}">
        <p14:creationId xmlns:p14="http://schemas.microsoft.com/office/powerpoint/2010/main" val="309243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Modern Computers</a:t>
            </a:r>
          </a:p>
        </p:txBody>
      </p:sp>
      <p:pic>
        <p:nvPicPr>
          <p:cNvPr id="100354" name="Picture 2" descr="Image result for desktop computer internals">
            <a:extLst>
              <a:ext uri="{FF2B5EF4-FFF2-40B4-BE49-F238E27FC236}">
                <a16:creationId xmlns:a16="http://schemas.microsoft.com/office/drawing/2014/main" id="{CB87CFE7-80F8-4A89-AE27-985727799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014638"/>
            <a:ext cx="704850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70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Modern Computers</a:t>
            </a:r>
          </a:p>
        </p:txBody>
      </p:sp>
      <p:pic>
        <p:nvPicPr>
          <p:cNvPr id="101378" name="Picture 2" descr="Image result for smartphone motherboard">
            <a:extLst>
              <a:ext uri="{FF2B5EF4-FFF2-40B4-BE49-F238E27FC236}">
                <a16:creationId xmlns:a16="http://schemas.microsoft.com/office/drawing/2014/main" id="{DD2B2F0C-CB7E-4E70-B08A-B79AC8F21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449956"/>
            <a:ext cx="70485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52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Modern Computers</a:t>
            </a:r>
          </a:p>
        </p:txBody>
      </p:sp>
      <p:pic>
        <p:nvPicPr>
          <p:cNvPr id="102402" name="Picture 2" descr="Image result for raspberry pi">
            <a:extLst>
              <a:ext uri="{FF2B5EF4-FFF2-40B4-BE49-F238E27FC236}">
                <a16:creationId xmlns:a16="http://schemas.microsoft.com/office/drawing/2014/main" id="{DFBE2689-FA54-4C60-AB4E-88621DC7B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78" y="1808597"/>
            <a:ext cx="70485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CPSC 233.</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fi-FI" dirty="0"/>
              <a:t>Jonathan Hudson</a:t>
            </a:r>
          </a:p>
          <a:p>
            <a:r>
              <a:rPr lang="fi-FI" dirty="0">
                <a:hlinkClick r:id="rId2">
                  <a:extLst>
                    <a:ext uri="{A12FA001-AC4F-418D-AE19-62706E023703}">
                      <ahyp:hlinkClr xmlns:ahyp="http://schemas.microsoft.com/office/drawing/2018/hyperlinkcolor" val="tx"/>
                    </a:ext>
                  </a:extLst>
                </a:hlinkClick>
              </a:rPr>
              <a:t>jwhudson@ucalgary.ca</a:t>
            </a:r>
            <a:endParaRPr lang="fi-FI" dirty="0"/>
          </a:p>
          <a:p>
            <a:r>
              <a:rPr lang="fi-FI" dirty="0">
                <a:hlinkClick r:id="rId3">
                  <a:extLst>
                    <a:ext uri="{A12FA001-AC4F-418D-AE19-62706E023703}">
                      <ahyp:hlinkClr xmlns:ahyp="http://schemas.microsoft.com/office/drawing/2018/hyperlinkcolor" val="tx"/>
                    </a:ext>
                  </a:extLst>
                </a:hlinkClick>
              </a:rPr>
              <a:t>https://pages.cpsc.ucalgary.ca/~hudsonj/</a:t>
            </a:r>
            <a:endParaRPr lang="fi-FI" dirty="0"/>
          </a:p>
        </p:txBody>
      </p:sp>
    </p:spTree>
    <p:extLst>
      <p:ext uri="{BB962C8B-B14F-4D97-AF65-F5344CB8AC3E}">
        <p14:creationId xmlns:p14="http://schemas.microsoft.com/office/powerpoint/2010/main" val="5613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Claude Shannon</a:t>
            </a:r>
          </a:p>
        </p:txBody>
      </p:sp>
      <p:sp>
        <p:nvSpPr>
          <p:cNvPr id="5" name="Content Placeholder 4">
            <a:extLst>
              <a:ext uri="{FF2B5EF4-FFF2-40B4-BE49-F238E27FC236}">
                <a16:creationId xmlns:a16="http://schemas.microsoft.com/office/drawing/2014/main" id="{5BECFCFF-3DB9-4E8F-806C-14561B83CF3A}"/>
              </a:ext>
            </a:extLst>
          </p:cNvPr>
          <p:cNvSpPr>
            <a:spLocks noGrp="1"/>
          </p:cNvSpPr>
          <p:nvPr>
            <p:ph idx="1"/>
          </p:nvPr>
        </p:nvSpPr>
        <p:spPr>
          <a:xfrm>
            <a:off x="555003" y="1626140"/>
            <a:ext cx="5540998" cy="4351338"/>
          </a:xfrm>
        </p:spPr>
        <p:txBody>
          <a:bodyPr/>
          <a:lstStyle/>
          <a:p>
            <a:r>
              <a:rPr lang="en-US" dirty="0"/>
              <a:t>Electrical application of Boolean algebra could be used for digital calculation (Master’s thesis)</a:t>
            </a:r>
          </a:p>
          <a:p>
            <a:r>
              <a:rPr lang="en-US" dirty="0"/>
              <a:t>Field of information theory (1948) all information can be in bits, in this paper.</a:t>
            </a:r>
          </a:p>
          <a:p>
            <a:r>
              <a:rPr lang="en-US" dirty="0"/>
              <a:t>Together theses things are consider the fundamentals of modern computers</a:t>
            </a:r>
          </a:p>
          <a:p>
            <a:r>
              <a:rPr lang="en-US" dirty="0"/>
              <a:t>Sending digital information (instead of analog which was everyone else was doing)</a:t>
            </a:r>
          </a:p>
          <a:p>
            <a:r>
              <a:rPr lang="en-US" dirty="0"/>
              <a:t>Data compression</a:t>
            </a:r>
          </a:p>
          <a:p>
            <a:endParaRPr lang="en-CA" dirty="0"/>
          </a:p>
        </p:txBody>
      </p:sp>
      <p:pic>
        <p:nvPicPr>
          <p:cNvPr id="3" name="Online Media 2">
            <a:hlinkClick r:id="" action="ppaction://media"/>
            <a:extLst>
              <a:ext uri="{FF2B5EF4-FFF2-40B4-BE49-F238E27FC236}">
                <a16:creationId xmlns:a16="http://schemas.microsoft.com/office/drawing/2014/main" id="{175BF16D-476E-4B28-A604-322A3DCC85EA}"/>
              </a:ext>
            </a:extLst>
          </p:cNvPr>
          <p:cNvPicPr>
            <a:picLocks noRot="1" noChangeAspect="1"/>
          </p:cNvPicPr>
          <p:nvPr>
            <a:videoFile r:link="rId1"/>
          </p:nvPr>
        </p:nvPicPr>
        <p:blipFill>
          <a:blip r:embed="rId4"/>
          <a:stretch>
            <a:fillRect/>
          </a:stretch>
        </p:blipFill>
        <p:spPr>
          <a:xfrm>
            <a:off x="6564429" y="337448"/>
            <a:ext cx="5380522" cy="3026543"/>
          </a:xfrm>
          <a:prstGeom prst="rect">
            <a:avLst/>
          </a:prstGeom>
        </p:spPr>
      </p:pic>
      <p:pic>
        <p:nvPicPr>
          <p:cNvPr id="4" name="Online Media 3">
            <a:hlinkClick r:id="" action="ppaction://media"/>
            <a:extLst>
              <a:ext uri="{FF2B5EF4-FFF2-40B4-BE49-F238E27FC236}">
                <a16:creationId xmlns:a16="http://schemas.microsoft.com/office/drawing/2014/main" id="{EABE47CE-0D37-448A-9DD6-E48376595BD5}"/>
              </a:ext>
            </a:extLst>
          </p:cNvPr>
          <p:cNvPicPr>
            <a:picLocks noRot="1" noChangeAspect="1"/>
          </p:cNvPicPr>
          <p:nvPr>
            <a:videoFile r:link="rId2"/>
          </p:nvPr>
        </p:nvPicPr>
        <p:blipFill>
          <a:blip r:embed="rId4"/>
          <a:stretch>
            <a:fillRect/>
          </a:stretch>
        </p:blipFill>
        <p:spPr>
          <a:xfrm>
            <a:off x="6564429" y="3494010"/>
            <a:ext cx="5380522" cy="3026544"/>
          </a:xfrm>
          <a:prstGeom prst="rect">
            <a:avLst/>
          </a:prstGeom>
        </p:spPr>
      </p:pic>
    </p:spTree>
    <p:extLst>
      <p:ext uri="{BB962C8B-B14F-4D97-AF65-F5344CB8AC3E}">
        <p14:creationId xmlns:p14="http://schemas.microsoft.com/office/powerpoint/2010/main" val="326418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Bombe (WWII Bletchley Park)</a:t>
            </a:r>
          </a:p>
        </p:txBody>
      </p:sp>
      <p:sp>
        <p:nvSpPr>
          <p:cNvPr id="4" name="Content Placeholder 3">
            <a:extLst>
              <a:ext uri="{FF2B5EF4-FFF2-40B4-BE49-F238E27FC236}">
                <a16:creationId xmlns:a16="http://schemas.microsoft.com/office/drawing/2014/main" id="{B37B2437-D3D9-43A3-8733-B2216A29FBEA}"/>
              </a:ext>
            </a:extLst>
          </p:cNvPr>
          <p:cNvSpPr>
            <a:spLocks noGrp="1"/>
          </p:cNvSpPr>
          <p:nvPr>
            <p:ph idx="1"/>
          </p:nvPr>
        </p:nvSpPr>
        <p:spPr/>
        <p:txBody>
          <a:bodyPr/>
          <a:lstStyle/>
          <a:p>
            <a:r>
              <a:rPr lang="en-US" dirty="0"/>
              <a:t>A machine to reverse engineer rotator selection for enemy messages</a:t>
            </a:r>
          </a:p>
          <a:p>
            <a:endParaRPr lang="en-US" dirty="0"/>
          </a:p>
          <a:p>
            <a:endParaRPr lang="en-US" dirty="0"/>
          </a:p>
          <a:p>
            <a:endParaRPr lang="en-CA" dirty="0"/>
          </a:p>
        </p:txBody>
      </p:sp>
      <p:pic>
        <p:nvPicPr>
          <p:cNvPr id="5" name="Online Media 4" title="Bombe Demonstration at Bletchley Park">
            <a:hlinkClick r:id="" action="ppaction://media"/>
            <a:extLst>
              <a:ext uri="{FF2B5EF4-FFF2-40B4-BE49-F238E27FC236}">
                <a16:creationId xmlns:a16="http://schemas.microsoft.com/office/drawing/2014/main" id="{E9B8B8EE-6D5B-4B28-945F-7C698C6E73ED}"/>
              </a:ext>
            </a:extLst>
          </p:cNvPr>
          <p:cNvPicPr>
            <a:picLocks noRot="1" noChangeAspect="1"/>
          </p:cNvPicPr>
          <p:nvPr>
            <a:videoFile r:link="rId1"/>
          </p:nvPr>
        </p:nvPicPr>
        <p:blipFill>
          <a:blip r:embed="rId3"/>
          <a:stretch>
            <a:fillRect/>
          </a:stretch>
        </p:blipFill>
        <p:spPr>
          <a:xfrm>
            <a:off x="3117735" y="2509751"/>
            <a:ext cx="5153429" cy="3865072"/>
          </a:xfrm>
          <a:prstGeom prst="rect">
            <a:avLst/>
          </a:prstGeom>
        </p:spPr>
      </p:pic>
    </p:spTree>
    <p:extLst>
      <p:ext uri="{BB962C8B-B14F-4D97-AF65-F5344CB8AC3E}">
        <p14:creationId xmlns:p14="http://schemas.microsoft.com/office/powerpoint/2010/main" val="98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err="1"/>
              <a:t>Collosus</a:t>
            </a:r>
            <a:r>
              <a:rPr lang="en-US" dirty="0"/>
              <a:t> (WWII Bletchley Park)</a:t>
            </a:r>
          </a:p>
        </p:txBody>
      </p:sp>
      <p:sp>
        <p:nvSpPr>
          <p:cNvPr id="5" name="Content Placeholder 4">
            <a:extLst>
              <a:ext uri="{FF2B5EF4-FFF2-40B4-BE49-F238E27FC236}">
                <a16:creationId xmlns:a16="http://schemas.microsoft.com/office/drawing/2014/main" id="{981F9E9C-AB8B-4583-AB1C-1ABD95CC53A5}"/>
              </a:ext>
            </a:extLst>
          </p:cNvPr>
          <p:cNvSpPr>
            <a:spLocks noGrp="1"/>
          </p:cNvSpPr>
          <p:nvPr>
            <p:ph idx="1"/>
          </p:nvPr>
        </p:nvSpPr>
        <p:spPr/>
        <p:txBody>
          <a:bodyPr/>
          <a:lstStyle/>
          <a:p>
            <a:r>
              <a:rPr lang="en-US" dirty="0"/>
              <a:t>Find patterns in cipher text</a:t>
            </a:r>
          </a:p>
          <a:p>
            <a:endParaRPr lang="en-US" dirty="0"/>
          </a:p>
          <a:p>
            <a:endParaRPr lang="en-US" dirty="0"/>
          </a:p>
          <a:p>
            <a:endParaRPr lang="en-US" dirty="0"/>
          </a:p>
          <a:p>
            <a:endParaRPr lang="en-CA" dirty="0"/>
          </a:p>
        </p:txBody>
      </p:sp>
      <p:pic>
        <p:nvPicPr>
          <p:cNvPr id="70658" name="Picture 2" descr="Colossus.jpg">
            <a:extLst>
              <a:ext uri="{FF2B5EF4-FFF2-40B4-BE49-F238E27FC236}">
                <a16:creationId xmlns:a16="http://schemas.microsoft.com/office/drawing/2014/main" id="{AFD4AB6B-474F-45BA-A72E-6CBADC890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348" y="1959243"/>
            <a:ext cx="5796063" cy="3864042"/>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 Media 2">
            <a:hlinkClick r:id="" action="ppaction://media"/>
            <a:extLst>
              <a:ext uri="{FF2B5EF4-FFF2-40B4-BE49-F238E27FC236}">
                <a16:creationId xmlns:a16="http://schemas.microsoft.com/office/drawing/2014/main" id="{F0CEB6EF-6714-4424-B1E6-E85EA5EC355E}"/>
              </a:ext>
            </a:extLst>
          </p:cNvPr>
          <p:cNvPicPr>
            <a:picLocks noRot="1" noChangeAspect="1"/>
          </p:cNvPicPr>
          <p:nvPr>
            <a:videoFile r:link="rId1"/>
          </p:nvPr>
        </p:nvPicPr>
        <p:blipFill>
          <a:blip r:embed="rId4"/>
          <a:stretch>
            <a:fillRect/>
          </a:stretch>
        </p:blipFill>
        <p:spPr>
          <a:xfrm>
            <a:off x="838200" y="3251535"/>
            <a:ext cx="4572000" cy="2571750"/>
          </a:xfrm>
          <a:prstGeom prst="rect">
            <a:avLst/>
          </a:prstGeom>
        </p:spPr>
      </p:pic>
    </p:spTree>
    <p:extLst>
      <p:ext uri="{BB962C8B-B14F-4D97-AF65-F5344CB8AC3E}">
        <p14:creationId xmlns:p14="http://schemas.microsoft.com/office/powerpoint/2010/main" val="11234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ENIAC</a:t>
            </a:r>
          </a:p>
        </p:txBody>
      </p:sp>
      <p:sp>
        <p:nvSpPr>
          <p:cNvPr id="3" name="Content Placeholder 2">
            <a:extLst>
              <a:ext uri="{FF2B5EF4-FFF2-40B4-BE49-F238E27FC236}">
                <a16:creationId xmlns:a16="http://schemas.microsoft.com/office/drawing/2014/main" id="{B7B37A0D-011F-4D6A-A69B-9AC7772D967F}"/>
              </a:ext>
            </a:extLst>
          </p:cNvPr>
          <p:cNvSpPr>
            <a:spLocks noGrp="1"/>
          </p:cNvSpPr>
          <p:nvPr>
            <p:ph idx="1"/>
          </p:nvPr>
        </p:nvSpPr>
        <p:spPr>
          <a:xfrm>
            <a:off x="555002" y="1626140"/>
            <a:ext cx="4795931" cy="4351338"/>
          </a:xfrm>
        </p:spPr>
        <p:txBody>
          <a:bodyPr/>
          <a:lstStyle/>
          <a:p>
            <a:r>
              <a:rPr lang="en-US" dirty="0"/>
              <a:t>Artillery firing tables (1946)</a:t>
            </a:r>
          </a:p>
          <a:p>
            <a:r>
              <a:rPr lang="en-US" dirty="0"/>
              <a:t>20 hours down to 30 seconds</a:t>
            </a:r>
          </a:p>
          <a:p>
            <a:r>
              <a:rPr lang="en-US" dirty="0"/>
              <a:t>$7 million</a:t>
            </a:r>
          </a:p>
          <a:p>
            <a:r>
              <a:rPr lang="en-US" dirty="0"/>
              <a:t>Calculations needed for thermonuclear weapons</a:t>
            </a:r>
          </a:p>
          <a:p>
            <a:r>
              <a:rPr lang="en-US" dirty="0"/>
              <a:t>20,000 vacuum tube</a:t>
            </a:r>
          </a:p>
          <a:p>
            <a:r>
              <a:rPr lang="en-US" dirty="0"/>
              <a:t>1500 relays</a:t>
            </a:r>
          </a:p>
          <a:p>
            <a:r>
              <a:rPr lang="en-US" dirty="0"/>
              <a:t>70,000 resistors</a:t>
            </a:r>
          </a:p>
          <a:p>
            <a:r>
              <a:rPr lang="en-US" dirty="0"/>
              <a:t>10,000 capacitors</a:t>
            </a:r>
          </a:p>
          <a:p>
            <a:r>
              <a:rPr lang="en-US" dirty="0"/>
              <a:t>7200 crystal diodes</a:t>
            </a:r>
          </a:p>
          <a:p>
            <a:endParaRPr lang="en-US" dirty="0"/>
          </a:p>
          <a:p>
            <a:endParaRPr lang="en-CA" dirty="0"/>
          </a:p>
        </p:txBody>
      </p:sp>
      <p:pic>
        <p:nvPicPr>
          <p:cNvPr id="73732" name="Picture 4" descr="File:Eniac.jpg">
            <a:extLst>
              <a:ext uri="{FF2B5EF4-FFF2-40B4-BE49-F238E27FC236}">
                <a16:creationId xmlns:a16="http://schemas.microsoft.com/office/drawing/2014/main" id="{DB6A1502-9DD2-430D-A62D-B13CADA8C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107" y="859918"/>
            <a:ext cx="74771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1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00C6-CA8E-44C1-A4C5-A7E56FA0BB20}"/>
              </a:ext>
            </a:extLst>
          </p:cNvPr>
          <p:cNvSpPr>
            <a:spLocks noGrp="1"/>
          </p:cNvSpPr>
          <p:nvPr>
            <p:ph type="title"/>
          </p:nvPr>
        </p:nvSpPr>
        <p:spPr/>
        <p:txBody>
          <a:bodyPr/>
          <a:lstStyle/>
          <a:p>
            <a:r>
              <a:rPr lang="en-US" dirty="0"/>
              <a:t>Alan Turing</a:t>
            </a:r>
          </a:p>
        </p:txBody>
      </p:sp>
      <p:sp>
        <p:nvSpPr>
          <p:cNvPr id="3" name="Content Placeholder 2">
            <a:extLst>
              <a:ext uri="{FF2B5EF4-FFF2-40B4-BE49-F238E27FC236}">
                <a16:creationId xmlns:a16="http://schemas.microsoft.com/office/drawing/2014/main" id="{52E2AE63-E96A-4173-AEAA-2D7FF289772B}"/>
              </a:ext>
            </a:extLst>
          </p:cNvPr>
          <p:cNvSpPr>
            <a:spLocks noGrp="1"/>
          </p:cNvSpPr>
          <p:nvPr>
            <p:ph idx="1"/>
          </p:nvPr>
        </p:nvSpPr>
        <p:spPr>
          <a:xfrm>
            <a:off x="555002" y="1626140"/>
            <a:ext cx="4079963" cy="4351338"/>
          </a:xfrm>
        </p:spPr>
        <p:txBody>
          <a:bodyPr/>
          <a:lstStyle/>
          <a:p>
            <a:r>
              <a:rPr lang="en-US" dirty="0"/>
              <a:t>Father of Computer Science and Artificial Intelligence</a:t>
            </a:r>
          </a:p>
          <a:p>
            <a:endParaRPr lang="en-US" dirty="0"/>
          </a:p>
          <a:p>
            <a:r>
              <a:rPr lang="en-US" dirty="0"/>
              <a:t>Worked at Bletchley Park</a:t>
            </a:r>
          </a:p>
          <a:p>
            <a:endParaRPr lang="en-US" dirty="0"/>
          </a:p>
          <a:p>
            <a:r>
              <a:rPr lang="en-US" dirty="0"/>
              <a:t>Mathematician, logician, computer scientist, philosopher, cryptanalyst </a:t>
            </a:r>
          </a:p>
          <a:p>
            <a:endParaRPr lang="en-US" dirty="0"/>
          </a:p>
          <a:p>
            <a:r>
              <a:rPr lang="en-US" dirty="0"/>
              <a:t>Turing Machine</a:t>
            </a:r>
          </a:p>
          <a:p>
            <a:endParaRPr lang="en-US" dirty="0"/>
          </a:p>
          <a:p>
            <a:endParaRPr lang="en-US" dirty="0"/>
          </a:p>
          <a:p>
            <a:endParaRPr lang="en-CA" dirty="0"/>
          </a:p>
        </p:txBody>
      </p:sp>
      <p:pic>
        <p:nvPicPr>
          <p:cNvPr id="6" name="Online Media 5">
            <a:hlinkClick r:id="" action="ppaction://media"/>
            <a:extLst>
              <a:ext uri="{FF2B5EF4-FFF2-40B4-BE49-F238E27FC236}">
                <a16:creationId xmlns:a16="http://schemas.microsoft.com/office/drawing/2014/main" id="{EE9A6D7B-21AB-41A8-A573-FC4C31A8AAF6}"/>
              </a:ext>
            </a:extLst>
          </p:cNvPr>
          <p:cNvPicPr>
            <a:picLocks noRot="1" noChangeAspect="1"/>
          </p:cNvPicPr>
          <p:nvPr>
            <a:videoFile r:link="rId1"/>
          </p:nvPr>
        </p:nvPicPr>
        <p:blipFill>
          <a:blip r:embed="rId3"/>
          <a:stretch>
            <a:fillRect/>
          </a:stretch>
        </p:blipFill>
        <p:spPr>
          <a:xfrm>
            <a:off x="4634965" y="1722287"/>
            <a:ext cx="6559616" cy="3689784"/>
          </a:xfrm>
          <a:prstGeom prst="rect">
            <a:avLst/>
          </a:prstGeom>
        </p:spPr>
      </p:pic>
    </p:spTree>
    <p:extLst>
      <p:ext uri="{BB962C8B-B14F-4D97-AF65-F5344CB8AC3E}">
        <p14:creationId xmlns:p14="http://schemas.microsoft.com/office/powerpoint/2010/main" val="4531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56D9-6F6A-4654-9AAA-7B98F8E8D07B}"/>
              </a:ext>
            </a:extLst>
          </p:cNvPr>
          <p:cNvSpPr>
            <a:spLocks noGrp="1"/>
          </p:cNvSpPr>
          <p:nvPr>
            <p:ph type="title"/>
          </p:nvPr>
        </p:nvSpPr>
        <p:spPr/>
        <p:txBody>
          <a:bodyPr/>
          <a:lstStyle/>
          <a:p>
            <a:r>
              <a:rPr lang="en-US" dirty="0"/>
              <a:t>Halting Problem</a:t>
            </a:r>
          </a:p>
        </p:txBody>
      </p:sp>
      <p:pic>
        <p:nvPicPr>
          <p:cNvPr id="6" name="Online Media 5">
            <a:hlinkClick r:id="" action="ppaction://media"/>
            <a:extLst>
              <a:ext uri="{FF2B5EF4-FFF2-40B4-BE49-F238E27FC236}">
                <a16:creationId xmlns:a16="http://schemas.microsoft.com/office/drawing/2014/main" id="{8D96B500-C4F1-44B7-8D42-397BE061A1A9}"/>
              </a:ext>
            </a:extLst>
          </p:cNvPr>
          <p:cNvPicPr>
            <a:picLocks noGrp="1" noRot="1" noChangeAspect="1"/>
          </p:cNvPicPr>
          <p:nvPr>
            <p:ph idx="1"/>
            <a:videoFile r:link="rId1"/>
          </p:nvPr>
        </p:nvPicPr>
        <p:blipFill>
          <a:blip r:embed="rId3"/>
          <a:stretch>
            <a:fillRect/>
          </a:stretch>
        </p:blipFill>
        <p:spPr>
          <a:xfrm>
            <a:off x="2173705" y="1690688"/>
            <a:ext cx="7682564" cy="4321442"/>
          </a:xfrm>
          <a:prstGeom prst="rect">
            <a:avLst/>
          </a:prstGeom>
        </p:spPr>
      </p:pic>
    </p:spTree>
    <p:extLst>
      <p:ext uri="{BB962C8B-B14F-4D97-AF65-F5344CB8AC3E}">
        <p14:creationId xmlns:p14="http://schemas.microsoft.com/office/powerpoint/2010/main" val="2054584625"/>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 Widescreen" id="{574B2FC3-2B42-0047-9AB7-67EFA8572FA1}" vid="{DA7D9E4C-DB24-2043-8D8E-DD81E63FC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D0D9F6-CA9E-4BC3-8427-80211BF51C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7EB53F2-F1EC-4153-845D-F99D9069D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2167551-A149-4BA9-8A5D-26598435BE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CPSC231-2ComputerScience</Template>
  <TotalTime>200</TotalTime>
  <Words>1513</Words>
  <Application>Microsoft Office PowerPoint</Application>
  <PresentationFormat>Widescreen</PresentationFormat>
  <Paragraphs>237</Paragraphs>
  <Slides>36</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nimbus-sans</vt:lpstr>
      <vt:lpstr>Office Theme</vt:lpstr>
      <vt:lpstr>Brief History of Computer Science</vt:lpstr>
      <vt:lpstr>Ada Lovelace</vt:lpstr>
      <vt:lpstr>Difference Engine (Charles Babbage)</vt:lpstr>
      <vt:lpstr>Claude Shannon</vt:lpstr>
      <vt:lpstr>Bombe (WWII Bletchley Park)</vt:lpstr>
      <vt:lpstr>Collosus (WWII Bletchley Park)</vt:lpstr>
      <vt:lpstr>ENIAC</vt:lpstr>
      <vt:lpstr>Alan Turing</vt:lpstr>
      <vt:lpstr>Halting Problem</vt:lpstr>
      <vt:lpstr>Turing Test</vt:lpstr>
      <vt:lpstr>P=NP      or      P =/= NP</vt:lpstr>
      <vt:lpstr>1944 Harvard Mark I</vt:lpstr>
      <vt:lpstr>Von Neumann</vt:lpstr>
      <vt:lpstr>Grace Hopper</vt:lpstr>
      <vt:lpstr>First Hard Drive (1953)</vt:lpstr>
      <vt:lpstr>Punch Cards</vt:lpstr>
      <vt:lpstr>Modern Computers</vt:lpstr>
      <vt:lpstr>Mother of all Demos</vt:lpstr>
      <vt:lpstr>Margaret Hamilton</vt:lpstr>
      <vt:lpstr>Fourier Transform</vt:lpstr>
      <vt:lpstr>RSA Algorithm</vt:lpstr>
      <vt:lpstr>ARPANET</vt:lpstr>
      <vt:lpstr>Steve Wozniak</vt:lpstr>
      <vt:lpstr>Bill Gates</vt:lpstr>
      <vt:lpstr>Bill Gates</vt:lpstr>
      <vt:lpstr>Brief History of OS</vt:lpstr>
      <vt:lpstr>Brief History of OS</vt:lpstr>
      <vt:lpstr>First Browser</vt:lpstr>
      <vt:lpstr>James Gosling </vt:lpstr>
      <vt:lpstr>Steve Jobs</vt:lpstr>
      <vt:lpstr>Steve Jobs</vt:lpstr>
      <vt:lpstr>Shor’s Algorithm</vt:lpstr>
      <vt:lpstr>Modern Computers</vt:lpstr>
      <vt:lpstr>Modern Computers</vt:lpstr>
      <vt:lpstr>Modern Computers</vt:lpstr>
      <vt:lpstr>Onward to … CPSC 233.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Hudson</dc:creator>
  <cp:lastModifiedBy>Jonathan Hudson</cp:lastModifiedBy>
  <cp:revision>1</cp:revision>
  <dcterms:created xsi:type="dcterms:W3CDTF">2021-04-30T16:21:31Z</dcterms:created>
  <dcterms:modified xsi:type="dcterms:W3CDTF">2021-06-17T22:59:48Z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