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663" r:id="rId3"/>
    <p:sldId id="373" r:id="rId4"/>
    <p:sldId id="664" r:id="rId5"/>
    <p:sldId id="661" r:id="rId6"/>
    <p:sldId id="666" r:id="rId7"/>
    <p:sldId id="667" r:id="rId8"/>
    <p:sldId id="406" r:id="rId9"/>
    <p:sldId id="668" r:id="rId10"/>
    <p:sldId id="407" r:id="rId11"/>
    <p:sldId id="374" r:id="rId12"/>
    <p:sldId id="669" r:id="rId13"/>
    <p:sldId id="6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4AEE64-8713-4107-B390-7D3EDA19EE1A}" v="1" dt="2020-09-08T20:16:13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55" d="100"/>
          <a:sy n="55" d="100"/>
        </p:scale>
        <p:origin x="96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81D76-60F9-47E9-8740-543FAF43A302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9D31D-5E63-46A9-B7C0-742FF5CB6F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64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44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System: Command Line Arguments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217: </a:t>
            </a:r>
            <a:r>
              <a:rPr lang="en-GB" dirty="0"/>
              <a:t>Introduction to Computer Science for Multidisciplinary Studies I</a:t>
            </a:r>
            <a:endParaRPr lang="en-US" dirty="0"/>
          </a:p>
          <a:p>
            <a:r>
              <a:rPr lang="en-US"/>
              <a:t>Fall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September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Command-line Arguments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When accessing arguments using index, you must be careful not to use an index that is outside the range of the list. 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Otherwise, an error will occur.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&gt;python myProgram.py 1 string "string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C35FCF4-C3EF-BD43-82E0-05BC237DAD2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0897" y="3982384"/>
            <a:ext cx="4222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sys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+=1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686996" y="4617970"/>
            <a:ext cx="493160" cy="667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288033" y="4179775"/>
            <a:ext cx="6637107" cy="26161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myProgram.py</a:t>
            </a:r>
            <a:endParaRPr lang="en-CA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CA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</a:p>
          <a:p>
            <a:r>
              <a:rPr lang="en-CA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CA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endParaRPr lang="en-CA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Traceback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(most recent call last):</a:t>
            </a: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File “myProgram.py", line 4, in &lt;module&gt;</a:t>
            </a: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print(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[counter])</a:t>
            </a:r>
          </a:p>
          <a:p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IndexError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list index out of range</a:t>
            </a:r>
            <a:endParaRPr lang="en-CA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Command-line Arguments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ensure that an argument is within the range of the </a:t>
            </a:r>
            <a:r>
              <a:rPr lang="en-US" i="1" dirty="0" err="1"/>
              <a:t>argv</a:t>
            </a:r>
            <a:r>
              <a:rPr lang="en-US" i="1" dirty="0"/>
              <a:t> </a:t>
            </a:r>
            <a:r>
              <a:rPr lang="en-US" dirty="0"/>
              <a:t>list, use the </a:t>
            </a:r>
            <a:r>
              <a:rPr lang="en-US" i="1" dirty="0" err="1"/>
              <a:t>len</a:t>
            </a:r>
            <a:r>
              <a:rPr lang="en-US" i="1" dirty="0"/>
              <a:t>() </a:t>
            </a:r>
            <a:r>
              <a:rPr lang="en-US" dirty="0"/>
              <a:t>function: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&gt;python myProgram.py "New Argument"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43879" y="3468137"/>
            <a:ext cx="8539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sys 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!= 2:  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(‘Invalid number of arguments')    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value1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[1]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("Received", value1)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6162" y="3482181"/>
            <a:ext cx="402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argument is expected (in addition to the module name)</a:t>
            </a:r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 flipV="1">
            <a:off x="4787757" y="3805347"/>
            <a:ext cx="1738405" cy="21778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05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D09B2-8F1A-4D55-A022-BAFEBEA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684444-6CFE-43FC-9CA4-0D365FC1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0003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Program Design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if argument count is correct</a:t>
            </a:r>
          </a:p>
          <a:p>
            <a:pPr lvl="1"/>
            <a:r>
              <a:rPr lang="en-US" dirty="0"/>
              <a:t>If not then end program with error message</a:t>
            </a:r>
          </a:p>
          <a:p>
            <a:r>
              <a:rPr lang="en-US" dirty="0"/>
              <a:t>Check if argument data is correct</a:t>
            </a:r>
          </a:p>
          <a:p>
            <a:pPr lvl="1"/>
            <a:r>
              <a:rPr lang="en-US" dirty="0"/>
              <a:t>If not then end program with error message</a:t>
            </a:r>
          </a:p>
          <a:p>
            <a:r>
              <a:rPr lang="en-US" dirty="0"/>
              <a:t>Check if files can be opened?</a:t>
            </a:r>
          </a:p>
          <a:p>
            <a:pPr lvl="1"/>
            <a:r>
              <a:rPr lang="en-US"/>
              <a:t>Next topic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901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files.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D09B2-8F1A-4D55-A022-BAFEBEA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Command Line Arguments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684444-6CFE-43FC-9CA4-0D365FC1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778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Command-line Arguments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pass 0, 1 or more command-line arguments to a Python program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&gt;python programName.py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&gt;python programName.py arg1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&gt;python programName.py arg1 arg2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&gt;python programName.py arg1 arg2 ...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709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Command-line Arguments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The arguments must be separated by space.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one of the arguments contain a space (a string containing spaces), then you must surround it with double quotes.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program accesses these arguments through </a:t>
            </a:r>
            <a:r>
              <a:rPr lang="en-US" b="1" i="1" dirty="0" err="1"/>
              <a:t>argv</a:t>
            </a:r>
            <a:r>
              <a:rPr lang="en-US" b="1" i="1" dirty="0"/>
              <a:t> </a:t>
            </a:r>
            <a:r>
              <a:rPr lang="en-US" dirty="0"/>
              <a:t>from the </a:t>
            </a:r>
            <a:r>
              <a:rPr lang="en-US" b="1" i="1" dirty="0"/>
              <a:t>sys</a:t>
            </a:r>
            <a:r>
              <a:rPr lang="en-US" dirty="0"/>
              <a:t> package</a:t>
            </a:r>
          </a:p>
          <a:p>
            <a:pPr lvl="1"/>
            <a:endParaRPr lang="en-US" dirty="0"/>
          </a:p>
          <a:p>
            <a:pPr lvl="1"/>
            <a:r>
              <a:rPr lang="en-US" b="1" dirty="0" err="1"/>
              <a:t>argv</a:t>
            </a:r>
            <a:r>
              <a:rPr lang="en-US" dirty="0"/>
              <a:t> (</a:t>
            </a:r>
            <a:r>
              <a:rPr lang="en-US" b="1" dirty="0"/>
              <a:t>arg</a:t>
            </a:r>
            <a:r>
              <a:rPr lang="en-US" dirty="0"/>
              <a:t>ument </a:t>
            </a:r>
            <a:r>
              <a:rPr lang="en-US" b="1" dirty="0"/>
              <a:t>v</a:t>
            </a:r>
            <a:r>
              <a:rPr lang="en-US" dirty="0"/>
              <a:t>alues) is a list of the passed arguments.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460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Command-line Arguments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&gt;python myProgram.py 1 string "string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947953" y="2458770"/>
            <a:ext cx="135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sys.argv</a:t>
            </a:r>
            <a:r>
              <a:rPr lang="en-US" dirty="0"/>
              <a:t>[0]           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48380" y="2178278"/>
            <a:ext cx="0" cy="28900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9131" y="2479263"/>
            <a:ext cx="135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sys.argv</a:t>
            </a:r>
            <a:r>
              <a:rPr lang="en-US" dirty="0"/>
              <a:t>[1]           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230468" y="2225423"/>
            <a:ext cx="690" cy="34073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63589" y="2468483"/>
            <a:ext cx="135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sys.argv</a:t>
            </a:r>
            <a:r>
              <a:rPr lang="en-US" dirty="0"/>
              <a:t>[2]           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71878" y="2228558"/>
            <a:ext cx="7620" cy="31670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53560" y="2463524"/>
            <a:ext cx="135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sys.argv</a:t>
            </a:r>
            <a:r>
              <a:rPr lang="en-US" dirty="0"/>
              <a:t>[3]           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935338" y="2183340"/>
            <a:ext cx="7620" cy="31670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21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Command-line Arguments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62628" y="1713153"/>
            <a:ext cx="11629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sys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msg = ’Passed %d arguments. These are: %s’ %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291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Command-line Arguments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62628" y="1713153"/>
            <a:ext cx="11629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sys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msg = ’Passed %d arguments. These are: %s’ %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E10F356-2251-4D8A-8C63-4C8D5631AAE7}"/>
              </a:ext>
            </a:extLst>
          </p:cNvPr>
          <p:cNvSpPr/>
          <p:nvPr/>
        </p:nvSpPr>
        <p:spPr>
          <a:xfrm rot="5400000">
            <a:off x="763154" y="3903839"/>
            <a:ext cx="493160" cy="667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C38E93-499B-410C-A8ED-2F9736CAA4F0}"/>
              </a:ext>
            </a:extLst>
          </p:cNvPr>
          <p:cNvSpPr txBox="1"/>
          <p:nvPr/>
        </p:nvSpPr>
        <p:spPr>
          <a:xfrm>
            <a:off x="23284" y="4486015"/>
            <a:ext cx="12168716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Passed 4 arguments.</a:t>
            </a: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These are: ['myProgram.py', '1', 'string', 'string string']</a:t>
            </a:r>
            <a:endParaRPr lang="en-CA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ECBD60-AA8E-44DA-9DCB-BBD15185540E}"/>
              </a:ext>
            </a:extLst>
          </p:cNvPr>
          <p:cNvCxnSpPr>
            <a:stCxn id="9" idx="1"/>
          </p:cNvCxnSpPr>
          <p:nvPr/>
        </p:nvCxnSpPr>
        <p:spPr>
          <a:xfrm flipH="1">
            <a:off x="3626379" y="4168599"/>
            <a:ext cx="678424" cy="85618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0754A5-673E-44A7-97CC-BE3AE30DD5FA}"/>
              </a:ext>
            </a:extLst>
          </p:cNvPr>
          <p:cNvSpPr txBox="1"/>
          <p:nvPr/>
        </p:nvSpPr>
        <p:spPr>
          <a:xfrm>
            <a:off x="4304803" y="3983933"/>
            <a:ext cx="431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argument is always the module name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8D7C4-1B5D-4FAE-8CCA-7E2B2C1F70DF}"/>
              </a:ext>
            </a:extLst>
          </p:cNvPr>
          <p:cNvSpPr/>
          <p:nvPr/>
        </p:nvSpPr>
        <p:spPr>
          <a:xfrm>
            <a:off x="675823" y="3337602"/>
            <a:ext cx="9450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&gt;python myProgram.py 1 string "string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04424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Command-line Arguments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You can access individual arguments using indices or by iterating through </a:t>
            </a:r>
            <a:r>
              <a:rPr lang="en-US" i="1" dirty="0" err="1">
                <a:cs typeface="Courier New" panose="02070309020205020404" pitchFamily="49" charset="0"/>
              </a:rPr>
              <a:t>argv</a:t>
            </a:r>
            <a:r>
              <a:rPr lang="en-US" dirty="0"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&gt;python myProgram.py 1 string "string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78094" y="3557393"/>
            <a:ext cx="7530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sys 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[0])#first argument</a:t>
            </a:r>
          </a:p>
          <a:p>
            <a:endParaRPr lang="en-US" sz="2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:#print all arguments</a:t>
            </a:r>
          </a:p>
          <a:p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435083" y="4403502"/>
            <a:ext cx="493160" cy="667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8928243" y="3952582"/>
            <a:ext cx="2581156" cy="193899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myProgram.py</a:t>
            </a:r>
            <a:endParaRPr lang="en-CA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myProgram.py</a:t>
            </a:r>
            <a:endParaRPr lang="en-CA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CA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</a:p>
          <a:p>
            <a:r>
              <a:rPr lang="en-CA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CA" sz="2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endParaRPr lang="en-CA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1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D09B2-8F1A-4D55-A022-BAFEBEA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Errors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684444-6CFE-43FC-9CA4-0D365FC1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4768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Widescreen</PresentationFormat>
  <Paragraphs>121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Courier New</vt:lpstr>
      <vt:lpstr>Office Theme</vt:lpstr>
      <vt:lpstr>System: Command Line Arguments</vt:lpstr>
      <vt:lpstr>Command Line Arguments</vt:lpstr>
      <vt:lpstr>Command-line Arguments</vt:lpstr>
      <vt:lpstr>Command-line Arguments</vt:lpstr>
      <vt:lpstr>Command-line Arguments</vt:lpstr>
      <vt:lpstr>Command-line Arguments</vt:lpstr>
      <vt:lpstr>Command-line Arguments</vt:lpstr>
      <vt:lpstr>Command-line Arguments</vt:lpstr>
      <vt:lpstr>Errors</vt:lpstr>
      <vt:lpstr>Command-line Arguments</vt:lpstr>
      <vt:lpstr>Command-line Arguments</vt:lpstr>
      <vt:lpstr>Design</vt:lpstr>
      <vt:lpstr>Good Program Design</vt:lpstr>
      <vt:lpstr>Onward to …  files.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2020-08-24T23:43:06Z</dcterms:created>
  <dcterms:modified xsi:type="dcterms:W3CDTF">2020-09-08T20:16:13Z</dcterms:modified>
</cp:coreProperties>
</file>