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776" r:id="rId3"/>
    <p:sldId id="784" r:id="rId4"/>
    <p:sldId id="777" r:id="rId5"/>
    <p:sldId id="778" r:id="rId6"/>
    <p:sldId id="782" r:id="rId7"/>
    <p:sldId id="630" r:id="rId8"/>
    <p:sldId id="631" r:id="rId9"/>
    <p:sldId id="632" r:id="rId10"/>
    <p:sldId id="633" r:id="rId11"/>
    <p:sldId id="634" r:id="rId12"/>
    <p:sldId id="783" r:id="rId13"/>
    <p:sldId id="636" r:id="rId14"/>
    <p:sldId id="63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8D7F6-0421-4EE6-95D0-95BFC07C6EDF}" v="2" dt="2020-09-08T20:16:5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7264-75FD-4C3C-A75B-34CF8C1235C8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AF3C-8E24-4A24-8966-F76B25CCFE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9238928@N03/49004910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Dictionaries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218A-C34A-4A85-9DC0-FF0946DC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Keys, values,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9ED69-4A2C-40B4-B284-C111B122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4" y="1953115"/>
            <a:ext cx="6575914" cy="25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6A30-09D0-44FA-908D-CFCEE012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2" y="1826008"/>
            <a:ext cx="7950179" cy="401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B4B01-8312-420C-9A61-A4791386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item, sort, empty</a:t>
            </a:r>
          </a:p>
        </p:txBody>
      </p:sp>
    </p:spTree>
    <p:extLst>
      <p:ext uri="{BB962C8B-B14F-4D97-AF65-F5344CB8AC3E}">
        <p14:creationId xmlns:p14="http://schemas.microsoft.com/office/powerpoint/2010/main" val="236543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A073D6-675E-4B6C-AF66-61BF3C6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67A-5793-466D-9EBD-A1247589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62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dictionaries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968641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Sometimes having an order does not apply for certain data.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Sometimes we don’t care if something is stored in ordered structure or not.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Sometimes an unordered structure makes things faster/easier.</a:t>
            </a:r>
          </a:p>
          <a:p>
            <a:pPr lvl="1"/>
            <a:r>
              <a:rPr lang="en-US" sz="2400" dirty="0"/>
              <a:t>If data is unsorted how long does it take to find something in list of length n?</a:t>
            </a:r>
          </a:p>
          <a:p>
            <a:pPr lvl="1"/>
            <a:r>
              <a:rPr lang="en-US" sz="2400" dirty="0"/>
              <a:t>If data is sorted how long does it take to find something?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5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dictionaries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lists the only way to find things fast, was to keep a list sorted</a:t>
            </a:r>
            <a:r>
              <a:rPr lang="en-US" dirty="0"/>
              <a:t>. </a:t>
            </a:r>
          </a:p>
          <a:p>
            <a:pPr lvl="1"/>
            <a:r>
              <a:rPr lang="en-US" sz="2400" dirty="0"/>
              <a:t>Sorting has a cost of efficiency. (and even then there are delays)</a:t>
            </a:r>
          </a:p>
          <a:p>
            <a:pPr lvl="1"/>
            <a:endParaRPr lang="en-US" sz="2400" dirty="0"/>
          </a:p>
          <a:p>
            <a:r>
              <a:rPr lang="en-US" b="1" dirty="0"/>
              <a:t>Dictionaries</a:t>
            </a:r>
            <a:r>
              <a:rPr lang="en-US" dirty="0"/>
              <a:t> use a mathematical trick called </a:t>
            </a:r>
            <a:r>
              <a:rPr lang="en-US" b="1" dirty="0"/>
              <a:t>hashing</a:t>
            </a:r>
            <a:r>
              <a:rPr lang="en-US" dirty="0"/>
              <a:t> which applies mathematical function to key and changes it to a hidden index. The math works the same way every time. Essentially a </a:t>
            </a:r>
            <a:r>
              <a:rPr lang="en-US" b="1" dirty="0"/>
              <a:t>constant lookup time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There is a cost every time we store too many things and are hash table has to grow, but once we stop adding. Lookup is fast.</a:t>
            </a:r>
          </a:p>
        </p:txBody>
      </p:sp>
    </p:spTree>
    <p:extLst>
      <p:ext uri="{BB962C8B-B14F-4D97-AF65-F5344CB8AC3E}">
        <p14:creationId xmlns:p14="http://schemas.microsoft.com/office/powerpoint/2010/main" val="292039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strings.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mutable data structure that </a:t>
            </a:r>
            <a:r>
              <a:rPr lang="en-US"/>
              <a:t>maps </a:t>
            </a:r>
            <a:r>
              <a:rPr lang="en-US" i="1"/>
              <a:t>unique </a:t>
            </a:r>
            <a:r>
              <a:rPr lang="en-US" i="1" dirty="0"/>
              <a:t>keys </a:t>
            </a:r>
            <a:r>
              <a:rPr lang="en-US" dirty="0"/>
              <a:t>to </a:t>
            </a:r>
            <a:r>
              <a:rPr lang="en-US" i="1" dirty="0"/>
              <a:t>values</a:t>
            </a:r>
          </a:p>
          <a:p>
            <a:pPr lvl="1"/>
            <a:r>
              <a:rPr lang="en-US" dirty="0"/>
              <a:t>Dictionaries support many of the same operations as lists</a:t>
            </a:r>
          </a:p>
          <a:p>
            <a:pPr lvl="1"/>
            <a:r>
              <a:rPr lang="en-US" dirty="0"/>
              <a:t>They can contain mutable types, such as lists.</a:t>
            </a:r>
          </a:p>
          <a:p>
            <a:pPr lvl="1"/>
            <a:r>
              <a:rPr lang="en-US" dirty="0"/>
              <a:t>They are unordered (insertion order is not preserved)</a:t>
            </a:r>
          </a:p>
          <a:p>
            <a:pPr lvl="1"/>
            <a:r>
              <a:rPr lang="en-US" dirty="0"/>
              <a:t>Keys are unique, values can be duplicates, using same key overwrites previous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A picture containing filled, keyboard, large, group&#10;&#10;Description automatically generated">
            <a:extLst>
              <a:ext uri="{FF2B5EF4-FFF2-40B4-BE49-F238E27FC236}">
                <a16:creationId xmlns:a16="http://schemas.microsoft.com/office/drawing/2014/main" id="{EF1D0D52-6226-4E94-81BC-E5E8DB9C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602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03931-32FC-4748-9FA0-EEE1D263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CA"/>
              <a:t>Dictionary</a:t>
            </a:r>
            <a:endParaRPr lang="en-CA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563D3FC-4532-4605-B065-6BB60648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Think of a dictionary like a post office where your mailbox can hold one item</a:t>
            </a:r>
          </a:p>
          <a:p>
            <a:r>
              <a:rPr lang="en-US" sz="1800" dirty="0"/>
              <a:t>Your address is a unique location (key) where mail (value) can be put </a:t>
            </a:r>
          </a:p>
          <a:p>
            <a:r>
              <a:rPr lang="en-US" sz="1800" dirty="0"/>
              <a:t>In Python to store multiple letters we need to store a list in our mailbox (otherwise previous mail falls out)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67DBF1-FFAC-4F13-AB9C-D604E6207A25}"/>
              </a:ext>
            </a:extLst>
          </p:cNvPr>
          <p:cNvSpPr txBox="1"/>
          <p:nvPr/>
        </p:nvSpPr>
        <p:spPr>
          <a:xfrm>
            <a:off x="10002136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29238928@N03/49004910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Keys must be unique</a:t>
            </a:r>
          </a:p>
          <a:p>
            <a:r>
              <a:rPr lang="en-US" dirty="0"/>
              <a:t>Keys should be of an immutable type: </a:t>
            </a:r>
            <a:r>
              <a:rPr lang="en-US" dirty="0" err="1"/>
              <a:t>int</a:t>
            </a:r>
            <a:r>
              <a:rPr lang="en-US" dirty="0"/>
              <a:t>, bool, string, float (since floats are approximated, then it is unwise to use them).</a:t>
            </a:r>
          </a:p>
          <a:p>
            <a:pPr lvl="1"/>
            <a:r>
              <a:rPr lang="en-US" dirty="0"/>
              <a:t>They could of any type, but you must do some extra work to make it work.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Hardcoding: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name&gt; = {key1:value,... 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keyn:value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students = {123:'Alice',124:'Bob',125:'Charles'}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 to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 must be unique, but not values. If a duplicate key is found, then its value is overwritten: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66" y="2835818"/>
            <a:ext cx="564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{}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[124] = 'Bob' 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[125] = ‘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‘Charles‘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myDictionary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66128" y="5628652"/>
            <a:ext cx="867508" cy="644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9355" y="5563035"/>
            <a:ext cx="8008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{123: 'Alice', 124: 'Bob', 125: ‘Alice'}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{123: 'Charles', 124: 'Bob', 125: ‘Alice'}</a:t>
            </a:r>
          </a:p>
        </p:txBody>
      </p:sp>
    </p:spTree>
    <p:extLst>
      <p:ext uri="{BB962C8B-B14F-4D97-AF65-F5344CB8AC3E}">
        <p14:creationId xmlns:p14="http://schemas.microsoft.com/office/powerpoint/2010/main" val="197249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A073D6-675E-4B6C-AF66-61BF3C6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Dictionary Operations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67A-5793-466D-9EBD-A1247589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90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60" y="1625600"/>
            <a:ext cx="8239767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3776FC-9158-48A3-8655-B1ED24A52410}"/>
              </a:ext>
            </a:extLst>
          </p:cNvPr>
          <p:cNvSpPr/>
          <p:nvPr/>
        </p:nvSpPr>
        <p:spPr>
          <a:xfrm>
            <a:off x="8268928" y="3982066"/>
            <a:ext cx="186814" cy="275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A92B5-3C4D-4F61-B163-800AB758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8" y="2174656"/>
            <a:ext cx="7961987" cy="3323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646028-C9D9-477B-92AD-9DAED44F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Create and size</a:t>
            </a:r>
          </a:p>
        </p:txBody>
      </p:sp>
    </p:spTree>
    <p:extLst>
      <p:ext uri="{BB962C8B-B14F-4D97-AF65-F5344CB8AC3E}">
        <p14:creationId xmlns:p14="http://schemas.microsoft.com/office/powerpoint/2010/main" val="646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356F9-EBCF-4338-AD6E-8D73B5BA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9" y="1741597"/>
            <a:ext cx="5726185" cy="474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C9DB1-3696-46B9-8BC1-8B653E2F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Add, update, remove, get and remove</a:t>
            </a:r>
          </a:p>
        </p:txBody>
      </p:sp>
    </p:spTree>
    <p:extLst>
      <p:ext uri="{BB962C8B-B14F-4D97-AF65-F5344CB8AC3E}">
        <p14:creationId xmlns:p14="http://schemas.microsoft.com/office/powerpoint/2010/main" val="118143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Structures: Dictionaries</vt:lpstr>
      <vt:lpstr>Dictionary</vt:lpstr>
      <vt:lpstr>Dictionary</vt:lpstr>
      <vt:lpstr>Creating a Dictionary</vt:lpstr>
      <vt:lpstr>Adding Elements to Dictionary</vt:lpstr>
      <vt:lpstr>Dictionary Operations</vt:lpstr>
      <vt:lpstr>Dictionary operations</vt:lpstr>
      <vt:lpstr>Create and size</vt:lpstr>
      <vt:lpstr>Add, update, remove, get and remove</vt:lpstr>
      <vt:lpstr>Keys, values, items</vt:lpstr>
      <vt:lpstr>Get item, sort, empty</vt:lpstr>
      <vt:lpstr>Usage</vt:lpstr>
      <vt:lpstr>What are dictionaries for?</vt:lpstr>
      <vt:lpstr>What are dictionaries for?</vt:lpstr>
      <vt:lpstr>Onward to …  strings.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2020-08-24T23:43:40Z</dcterms:created>
  <dcterms:modified xsi:type="dcterms:W3CDTF">2020-09-08T20:16:55Z</dcterms:modified>
</cp:coreProperties>
</file>