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72" r:id="rId3"/>
    <p:sldId id="367" r:id="rId4"/>
    <p:sldId id="328" r:id="rId5"/>
    <p:sldId id="330" r:id="rId6"/>
    <p:sldId id="331" r:id="rId7"/>
    <p:sldId id="369" r:id="rId8"/>
    <p:sldId id="371" r:id="rId9"/>
    <p:sldId id="781" r:id="rId10"/>
    <p:sldId id="373" r:id="rId11"/>
    <p:sldId id="791" r:id="rId12"/>
    <p:sldId id="361" r:id="rId13"/>
    <p:sldId id="379" r:id="rId14"/>
    <p:sldId id="382" r:id="rId15"/>
    <p:sldId id="786" r:id="rId16"/>
    <p:sldId id="792" r:id="rId17"/>
    <p:sldId id="336" r:id="rId18"/>
    <p:sldId id="386" r:id="rId19"/>
    <p:sldId id="388" r:id="rId20"/>
    <p:sldId id="339" r:id="rId21"/>
    <p:sldId id="782" r:id="rId22"/>
    <p:sldId id="793" r:id="rId23"/>
    <p:sldId id="335" r:id="rId24"/>
    <p:sldId id="766" r:id="rId25"/>
    <p:sldId id="398" r:id="rId26"/>
    <p:sldId id="794" r:id="rId27"/>
    <p:sldId id="768" r:id="rId28"/>
    <p:sldId id="774" r:id="rId29"/>
    <p:sldId id="783" r:id="rId30"/>
    <p:sldId id="785" r:id="rId31"/>
    <p:sldId id="344" r:id="rId32"/>
    <p:sldId id="784" r:id="rId33"/>
    <p:sldId id="776" r:id="rId34"/>
    <p:sldId id="787" r:id="rId35"/>
    <p:sldId id="778" r:id="rId36"/>
    <p:sldId id="795" r:id="rId37"/>
    <p:sldId id="413" r:id="rId38"/>
    <p:sldId id="788" r:id="rId39"/>
    <p:sldId id="352" r:id="rId40"/>
    <p:sldId id="353" r:id="rId41"/>
    <p:sldId id="789" r:id="rId42"/>
    <p:sldId id="796" r:id="rId43"/>
    <p:sldId id="780" r:id="rId44"/>
    <p:sldId id="790" r:id="rId45"/>
    <p:sldId id="417" r:id="rId46"/>
    <p:sldId id="418" r:id="rId47"/>
    <p:sldId id="797" r:id="rId48"/>
    <p:sldId id="357" r:id="rId49"/>
    <p:sldId id="419" r:id="rId50"/>
    <p:sldId id="798" r:id="rId51"/>
    <p:sldId id="27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4D1BA-1FA7-49EC-8382-D41DF49F6CE1}" v="1" dt="2020-09-08T20:11:12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8404C-6DFE-47C0-AB8D-2053BA379F9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97FBC35-5C35-4B1E-8BB0-812295BA9B5B}">
      <dgm:prSet/>
      <dgm:spPr/>
      <dgm:t>
        <a:bodyPr/>
        <a:lstStyle/>
        <a:p>
          <a:r>
            <a:rPr lang="en-US"/>
            <a:t>Etymology: Latin, “to give form to” or “to form an idea of”</a:t>
          </a:r>
        </a:p>
      </dgm:t>
    </dgm:pt>
    <dgm:pt modelId="{2074FDF7-E9F0-444B-B180-E967080C53E2}" type="parTrans" cxnId="{A1E390CC-F1C9-4D59-97A9-EFB1ECB92CE3}">
      <dgm:prSet/>
      <dgm:spPr/>
      <dgm:t>
        <a:bodyPr/>
        <a:lstStyle/>
        <a:p>
          <a:endParaRPr lang="en-US"/>
        </a:p>
      </dgm:t>
    </dgm:pt>
    <dgm:pt modelId="{6DE65FD0-C624-44A2-9246-3B0B93530780}" type="sibTrans" cxnId="{A1E390CC-F1C9-4D59-97A9-EFB1ECB92CE3}">
      <dgm:prSet/>
      <dgm:spPr/>
      <dgm:t>
        <a:bodyPr/>
        <a:lstStyle/>
        <a:p>
          <a:endParaRPr lang="en-US"/>
        </a:p>
      </dgm:t>
    </dgm:pt>
    <dgm:pt modelId="{BBB5A63D-73DC-481A-8716-3DCCDE8E5D80}">
      <dgm:prSet/>
      <dgm:spPr/>
      <dgm:t>
        <a:bodyPr/>
        <a:lstStyle/>
        <a:p>
          <a:r>
            <a:rPr lang="en-US" b="1"/>
            <a:t>Definition: The state of being of an object or system of interest</a:t>
          </a:r>
          <a:endParaRPr lang="en-US"/>
        </a:p>
      </dgm:t>
    </dgm:pt>
    <dgm:pt modelId="{7E18869A-E4E8-480B-B30B-55838767AA61}" type="parTrans" cxnId="{BEEA80B9-B445-4BB2-A6F1-E30478F1E73B}">
      <dgm:prSet/>
      <dgm:spPr/>
      <dgm:t>
        <a:bodyPr/>
        <a:lstStyle/>
        <a:p>
          <a:endParaRPr lang="en-US"/>
        </a:p>
      </dgm:t>
    </dgm:pt>
    <dgm:pt modelId="{0EE9B7B6-6E4B-4551-B4A1-1E7DB2F2E424}" type="sibTrans" cxnId="{BEEA80B9-B445-4BB2-A6F1-E30478F1E73B}">
      <dgm:prSet/>
      <dgm:spPr/>
      <dgm:t>
        <a:bodyPr/>
        <a:lstStyle/>
        <a:p>
          <a:endParaRPr lang="en-US"/>
        </a:p>
      </dgm:t>
    </dgm:pt>
    <dgm:pt modelId="{D20AF0D8-5CDC-4184-BF9D-7EB14BC4D747}" type="pres">
      <dgm:prSet presAssocID="{C488404C-6DFE-47C0-AB8D-2053BA379F9A}" presName="root" presStyleCnt="0">
        <dgm:presLayoutVars>
          <dgm:dir/>
          <dgm:resizeHandles val="exact"/>
        </dgm:presLayoutVars>
      </dgm:prSet>
      <dgm:spPr/>
    </dgm:pt>
    <dgm:pt modelId="{EE58DDAC-3E86-4AB7-AE09-39B6D1E64B69}" type="pres">
      <dgm:prSet presAssocID="{697FBC35-5C35-4B1E-8BB0-812295BA9B5B}" presName="compNode" presStyleCnt="0"/>
      <dgm:spPr/>
    </dgm:pt>
    <dgm:pt modelId="{10E78A53-857B-47C9-8A7E-7428F6E907E7}" type="pres">
      <dgm:prSet presAssocID="{697FBC35-5C35-4B1E-8BB0-812295BA9B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84B366A-F046-4CDF-979D-023DDB07FD72}" type="pres">
      <dgm:prSet presAssocID="{697FBC35-5C35-4B1E-8BB0-812295BA9B5B}" presName="spaceRect" presStyleCnt="0"/>
      <dgm:spPr/>
    </dgm:pt>
    <dgm:pt modelId="{C4D248B5-BE82-4C10-B8B3-D36EA16DF93F}" type="pres">
      <dgm:prSet presAssocID="{697FBC35-5C35-4B1E-8BB0-812295BA9B5B}" presName="textRect" presStyleLbl="revTx" presStyleIdx="0" presStyleCnt="2">
        <dgm:presLayoutVars>
          <dgm:chMax val="1"/>
          <dgm:chPref val="1"/>
        </dgm:presLayoutVars>
      </dgm:prSet>
      <dgm:spPr/>
    </dgm:pt>
    <dgm:pt modelId="{BF34802B-C5A6-4473-9F5A-C538DCBAABDC}" type="pres">
      <dgm:prSet presAssocID="{6DE65FD0-C624-44A2-9246-3B0B93530780}" presName="sibTrans" presStyleCnt="0"/>
      <dgm:spPr/>
    </dgm:pt>
    <dgm:pt modelId="{100C9948-CB03-4EE6-AF20-201FA2172A65}" type="pres">
      <dgm:prSet presAssocID="{BBB5A63D-73DC-481A-8716-3DCCDE8E5D80}" presName="compNode" presStyleCnt="0"/>
      <dgm:spPr/>
    </dgm:pt>
    <dgm:pt modelId="{0596A563-37E6-4471-9D08-F1432553E6D8}" type="pres">
      <dgm:prSet presAssocID="{BBB5A63D-73DC-481A-8716-3DCCDE8E5D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5E4E1BD-3A9F-4A0C-BA01-8DE424F770A7}" type="pres">
      <dgm:prSet presAssocID="{BBB5A63D-73DC-481A-8716-3DCCDE8E5D80}" presName="spaceRect" presStyleCnt="0"/>
      <dgm:spPr/>
    </dgm:pt>
    <dgm:pt modelId="{69B4963F-091C-4730-83E9-EDF5DDF864E5}" type="pres">
      <dgm:prSet presAssocID="{BBB5A63D-73DC-481A-8716-3DCCDE8E5D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F18A6A-CDA5-4D55-9F92-8F091F67A905}" type="presOf" srcId="{BBB5A63D-73DC-481A-8716-3DCCDE8E5D80}" destId="{69B4963F-091C-4730-83E9-EDF5DDF864E5}" srcOrd="0" destOrd="0" presId="urn:microsoft.com/office/officeart/2018/2/layout/IconLabelList"/>
    <dgm:cxn modelId="{DC39D958-5B63-4632-8A03-217B770427CD}" type="presOf" srcId="{C488404C-6DFE-47C0-AB8D-2053BA379F9A}" destId="{D20AF0D8-5CDC-4184-BF9D-7EB14BC4D747}" srcOrd="0" destOrd="0" presId="urn:microsoft.com/office/officeart/2018/2/layout/IconLabelList"/>
    <dgm:cxn modelId="{0CA7DE7A-5200-4E9A-AA72-D4343FC87D26}" type="presOf" srcId="{697FBC35-5C35-4B1E-8BB0-812295BA9B5B}" destId="{C4D248B5-BE82-4C10-B8B3-D36EA16DF93F}" srcOrd="0" destOrd="0" presId="urn:microsoft.com/office/officeart/2018/2/layout/IconLabelList"/>
    <dgm:cxn modelId="{BEEA80B9-B445-4BB2-A6F1-E30478F1E73B}" srcId="{C488404C-6DFE-47C0-AB8D-2053BA379F9A}" destId="{BBB5A63D-73DC-481A-8716-3DCCDE8E5D80}" srcOrd="1" destOrd="0" parTransId="{7E18869A-E4E8-480B-B30B-55838767AA61}" sibTransId="{0EE9B7B6-6E4B-4551-B4A1-1E7DB2F2E424}"/>
    <dgm:cxn modelId="{A1E390CC-F1C9-4D59-97A9-EFB1ECB92CE3}" srcId="{C488404C-6DFE-47C0-AB8D-2053BA379F9A}" destId="{697FBC35-5C35-4B1E-8BB0-812295BA9B5B}" srcOrd="0" destOrd="0" parTransId="{2074FDF7-E9F0-444B-B180-E967080C53E2}" sibTransId="{6DE65FD0-C624-44A2-9246-3B0B93530780}"/>
    <dgm:cxn modelId="{568BC54B-5D4C-418F-B383-11E074E9E954}" type="presParOf" srcId="{D20AF0D8-5CDC-4184-BF9D-7EB14BC4D747}" destId="{EE58DDAC-3E86-4AB7-AE09-39B6D1E64B69}" srcOrd="0" destOrd="0" presId="urn:microsoft.com/office/officeart/2018/2/layout/IconLabelList"/>
    <dgm:cxn modelId="{255FC45C-47C0-48E9-B4C0-A3BA3A2A8FA6}" type="presParOf" srcId="{EE58DDAC-3E86-4AB7-AE09-39B6D1E64B69}" destId="{10E78A53-857B-47C9-8A7E-7428F6E907E7}" srcOrd="0" destOrd="0" presId="urn:microsoft.com/office/officeart/2018/2/layout/IconLabelList"/>
    <dgm:cxn modelId="{4826EF46-0105-4B70-AA67-D60BA69DC564}" type="presParOf" srcId="{EE58DDAC-3E86-4AB7-AE09-39B6D1E64B69}" destId="{E84B366A-F046-4CDF-979D-023DDB07FD72}" srcOrd="1" destOrd="0" presId="urn:microsoft.com/office/officeart/2018/2/layout/IconLabelList"/>
    <dgm:cxn modelId="{86C8CE1E-90E8-471C-840F-A8515C796661}" type="presParOf" srcId="{EE58DDAC-3E86-4AB7-AE09-39B6D1E64B69}" destId="{C4D248B5-BE82-4C10-B8B3-D36EA16DF93F}" srcOrd="2" destOrd="0" presId="urn:microsoft.com/office/officeart/2018/2/layout/IconLabelList"/>
    <dgm:cxn modelId="{AAD30FC3-BACA-48A2-BEC0-87AD106563BB}" type="presParOf" srcId="{D20AF0D8-5CDC-4184-BF9D-7EB14BC4D747}" destId="{BF34802B-C5A6-4473-9F5A-C538DCBAABDC}" srcOrd="1" destOrd="0" presId="urn:microsoft.com/office/officeart/2018/2/layout/IconLabelList"/>
    <dgm:cxn modelId="{FCEDC32D-B868-419C-8078-24EE04F4BD7D}" type="presParOf" srcId="{D20AF0D8-5CDC-4184-BF9D-7EB14BC4D747}" destId="{100C9948-CB03-4EE6-AF20-201FA2172A65}" srcOrd="2" destOrd="0" presId="urn:microsoft.com/office/officeart/2018/2/layout/IconLabelList"/>
    <dgm:cxn modelId="{01CC6302-0EB8-4AAF-ACAB-C659B2607BD3}" type="presParOf" srcId="{100C9948-CB03-4EE6-AF20-201FA2172A65}" destId="{0596A563-37E6-4471-9D08-F1432553E6D8}" srcOrd="0" destOrd="0" presId="urn:microsoft.com/office/officeart/2018/2/layout/IconLabelList"/>
    <dgm:cxn modelId="{CF989AFD-EC27-453A-99BD-B69E0A11EFF4}" type="presParOf" srcId="{100C9948-CB03-4EE6-AF20-201FA2172A65}" destId="{65E4E1BD-3A9F-4A0C-BA01-8DE424F770A7}" srcOrd="1" destOrd="0" presId="urn:microsoft.com/office/officeart/2018/2/layout/IconLabelList"/>
    <dgm:cxn modelId="{EC1EB3E2-F3BC-40D2-A653-5ABFA964A76E}" type="presParOf" srcId="{100C9948-CB03-4EE6-AF20-201FA2172A65}" destId="{69B4963F-091C-4730-83E9-EDF5DDF864E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1F379-A8AC-45B9-9755-E49FF128A6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DE83D1-6E1C-48C7-8E9D-3792D0228249}">
      <dgm:prSet/>
      <dgm:spPr/>
      <dgm:t>
        <a:bodyPr/>
        <a:lstStyle/>
        <a:p>
          <a:r>
            <a:rPr lang="en-US" b="1"/>
            <a:t>Data</a:t>
          </a:r>
          <a:r>
            <a:rPr lang="en-US"/>
            <a:t>: raw facts, representation of information, no context</a:t>
          </a:r>
        </a:p>
      </dgm:t>
    </dgm:pt>
    <dgm:pt modelId="{E1DF2C03-8AF0-4688-B7EB-EEA9F01BF2EB}" type="parTrans" cxnId="{35BE7B9B-592E-42EE-BC5A-B653A2DD9BF6}">
      <dgm:prSet/>
      <dgm:spPr/>
      <dgm:t>
        <a:bodyPr/>
        <a:lstStyle/>
        <a:p>
          <a:endParaRPr lang="en-US"/>
        </a:p>
      </dgm:t>
    </dgm:pt>
    <dgm:pt modelId="{983B143E-2E69-48FF-ADF2-9189DF317739}" type="sibTrans" cxnId="{35BE7B9B-592E-42EE-BC5A-B653A2DD9BF6}">
      <dgm:prSet/>
      <dgm:spPr/>
      <dgm:t>
        <a:bodyPr/>
        <a:lstStyle/>
        <a:p>
          <a:endParaRPr lang="en-US"/>
        </a:p>
      </dgm:t>
    </dgm:pt>
    <dgm:pt modelId="{FEA89B58-E20A-4E6B-A58F-90BED5C4B096}">
      <dgm:prSet/>
      <dgm:spPr/>
      <dgm:t>
        <a:bodyPr/>
        <a:lstStyle/>
        <a:p>
          <a:r>
            <a:rPr lang="en-US" b="1"/>
            <a:t>Encoding</a:t>
          </a:r>
          <a:r>
            <a:rPr lang="en-US"/>
            <a:t>: The translation of information into data </a:t>
          </a:r>
        </a:p>
      </dgm:t>
    </dgm:pt>
    <dgm:pt modelId="{4612C213-1E8B-4707-B69D-569A116691FD}" type="parTrans" cxnId="{6CD754F7-ED14-42B6-86B3-BE96384C99ED}">
      <dgm:prSet/>
      <dgm:spPr/>
      <dgm:t>
        <a:bodyPr/>
        <a:lstStyle/>
        <a:p>
          <a:endParaRPr lang="en-US"/>
        </a:p>
      </dgm:t>
    </dgm:pt>
    <dgm:pt modelId="{0A17CE5C-CAC4-47A3-8442-F810648E203E}" type="sibTrans" cxnId="{6CD754F7-ED14-42B6-86B3-BE96384C99ED}">
      <dgm:prSet/>
      <dgm:spPr/>
      <dgm:t>
        <a:bodyPr/>
        <a:lstStyle/>
        <a:p>
          <a:endParaRPr lang="en-US"/>
        </a:p>
      </dgm:t>
    </dgm:pt>
    <dgm:pt modelId="{3BFE8E5E-CC7F-4A70-BABB-C53C1DF4A9EB}">
      <dgm:prSet/>
      <dgm:spPr/>
      <dgm:t>
        <a:bodyPr/>
        <a:lstStyle/>
        <a:p>
          <a:r>
            <a:rPr lang="en-US"/>
            <a:t>(Decoding the other direction</a:t>
          </a:r>
        </a:p>
      </dgm:t>
    </dgm:pt>
    <dgm:pt modelId="{2D6F2D9A-EF88-4F33-87F2-AC5EA1CF3520}" type="parTrans" cxnId="{30F4CAB5-6E02-4E96-82F0-476864CE4E74}">
      <dgm:prSet/>
      <dgm:spPr/>
      <dgm:t>
        <a:bodyPr/>
        <a:lstStyle/>
        <a:p>
          <a:endParaRPr lang="en-US"/>
        </a:p>
      </dgm:t>
    </dgm:pt>
    <dgm:pt modelId="{37E6131D-9F1C-49EE-A737-F6627F8D77D7}" type="sibTrans" cxnId="{30F4CAB5-6E02-4E96-82F0-476864CE4E74}">
      <dgm:prSet/>
      <dgm:spPr/>
      <dgm:t>
        <a:bodyPr/>
        <a:lstStyle/>
        <a:p>
          <a:endParaRPr lang="en-US"/>
        </a:p>
      </dgm:t>
    </dgm:pt>
    <dgm:pt modelId="{1BAFEB2E-86EA-4ABB-9B7A-8F47E9E368D0}">
      <dgm:prSet/>
      <dgm:spPr/>
      <dgm:t>
        <a:bodyPr/>
        <a:lstStyle/>
        <a:p>
          <a:r>
            <a:rPr lang="en-US" b="1"/>
            <a:t>Data represents information</a:t>
          </a:r>
          <a:endParaRPr lang="en-US"/>
        </a:p>
      </dgm:t>
    </dgm:pt>
    <dgm:pt modelId="{F377CDFB-59DD-49C9-B0F3-AB37FB8C66B1}" type="parTrans" cxnId="{29B3104B-070C-4F92-95C0-B2CA7CE6B9BD}">
      <dgm:prSet/>
      <dgm:spPr/>
      <dgm:t>
        <a:bodyPr/>
        <a:lstStyle/>
        <a:p>
          <a:endParaRPr lang="en-US"/>
        </a:p>
      </dgm:t>
    </dgm:pt>
    <dgm:pt modelId="{8C7B183D-1880-4142-B4C3-919756FDD2AD}" type="sibTrans" cxnId="{29B3104B-070C-4F92-95C0-B2CA7CE6B9BD}">
      <dgm:prSet/>
      <dgm:spPr/>
      <dgm:t>
        <a:bodyPr/>
        <a:lstStyle/>
        <a:p>
          <a:endParaRPr lang="en-US"/>
        </a:p>
      </dgm:t>
    </dgm:pt>
    <dgm:pt modelId="{2EFE4A3A-81C4-4BAD-BB30-988306C90C51}" type="pres">
      <dgm:prSet presAssocID="{96C1F379-A8AC-45B9-9755-E49FF128A633}" presName="root" presStyleCnt="0">
        <dgm:presLayoutVars>
          <dgm:dir/>
          <dgm:resizeHandles val="exact"/>
        </dgm:presLayoutVars>
      </dgm:prSet>
      <dgm:spPr/>
    </dgm:pt>
    <dgm:pt modelId="{AC077DF3-9D64-41F8-969D-0BF5BC45B6F5}" type="pres">
      <dgm:prSet presAssocID="{E6DE83D1-6E1C-48C7-8E9D-3792D0228249}" presName="compNode" presStyleCnt="0"/>
      <dgm:spPr/>
    </dgm:pt>
    <dgm:pt modelId="{7FEB8666-E47D-452F-89F6-C623D001F780}" type="pres">
      <dgm:prSet presAssocID="{E6DE83D1-6E1C-48C7-8E9D-3792D0228249}" presName="bgRect" presStyleLbl="bgShp" presStyleIdx="0" presStyleCnt="3"/>
      <dgm:spPr/>
    </dgm:pt>
    <dgm:pt modelId="{CC99A6AA-43B1-4191-8007-F32D6D650D2B}" type="pres">
      <dgm:prSet presAssocID="{E6DE83D1-6E1C-48C7-8E9D-3792D02282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06DD4954-78DF-4D76-86CA-0CA5387E5B6E}" type="pres">
      <dgm:prSet presAssocID="{E6DE83D1-6E1C-48C7-8E9D-3792D0228249}" presName="spaceRect" presStyleCnt="0"/>
      <dgm:spPr/>
    </dgm:pt>
    <dgm:pt modelId="{C076940F-388D-45F1-9ADC-E2E77A86E56E}" type="pres">
      <dgm:prSet presAssocID="{E6DE83D1-6E1C-48C7-8E9D-3792D0228249}" presName="parTx" presStyleLbl="revTx" presStyleIdx="0" presStyleCnt="4">
        <dgm:presLayoutVars>
          <dgm:chMax val="0"/>
          <dgm:chPref val="0"/>
        </dgm:presLayoutVars>
      </dgm:prSet>
      <dgm:spPr/>
    </dgm:pt>
    <dgm:pt modelId="{6B1BB5C8-AEC3-49E2-A1D6-5851F07DFFF1}" type="pres">
      <dgm:prSet presAssocID="{983B143E-2E69-48FF-ADF2-9189DF317739}" presName="sibTrans" presStyleCnt="0"/>
      <dgm:spPr/>
    </dgm:pt>
    <dgm:pt modelId="{A4E76884-CE59-4AF6-99C0-7925ADA27C41}" type="pres">
      <dgm:prSet presAssocID="{FEA89B58-E20A-4E6B-A58F-90BED5C4B096}" presName="compNode" presStyleCnt="0"/>
      <dgm:spPr/>
    </dgm:pt>
    <dgm:pt modelId="{F9A7380B-5938-4DD2-9F42-D7F6F72101B0}" type="pres">
      <dgm:prSet presAssocID="{FEA89B58-E20A-4E6B-A58F-90BED5C4B096}" presName="bgRect" presStyleLbl="bgShp" presStyleIdx="1" presStyleCnt="3"/>
      <dgm:spPr/>
    </dgm:pt>
    <dgm:pt modelId="{B20B7C6D-9A49-402E-BEAC-7CDA3AEF62F3}" type="pres">
      <dgm:prSet presAssocID="{FEA89B58-E20A-4E6B-A58F-90BED5C4B0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11803E8-B03D-4F8F-BDDA-2E7D3F102828}" type="pres">
      <dgm:prSet presAssocID="{FEA89B58-E20A-4E6B-A58F-90BED5C4B096}" presName="spaceRect" presStyleCnt="0"/>
      <dgm:spPr/>
    </dgm:pt>
    <dgm:pt modelId="{29887D3A-4CB1-4A76-B1C6-B93DEF68FFD6}" type="pres">
      <dgm:prSet presAssocID="{FEA89B58-E20A-4E6B-A58F-90BED5C4B096}" presName="parTx" presStyleLbl="revTx" presStyleIdx="1" presStyleCnt="4">
        <dgm:presLayoutVars>
          <dgm:chMax val="0"/>
          <dgm:chPref val="0"/>
        </dgm:presLayoutVars>
      </dgm:prSet>
      <dgm:spPr/>
    </dgm:pt>
    <dgm:pt modelId="{1E1030ED-BE21-4B64-9C58-ED622C72C14F}" type="pres">
      <dgm:prSet presAssocID="{FEA89B58-E20A-4E6B-A58F-90BED5C4B096}" presName="desTx" presStyleLbl="revTx" presStyleIdx="2" presStyleCnt="4">
        <dgm:presLayoutVars/>
      </dgm:prSet>
      <dgm:spPr/>
    </dgm:pt>
    <dgm:pt modelId="{16B5644A-3F79-4AFB-AB84-08C64507766C}" type="pres">
      <dgm:prSet presAssocID="{0A17CE5C-CAC4-47A3-8442-F810648E203E}" presName="sibTrans" presStyleCnt="0"/>
      <dgm:spPr/>
    </dgm:pt>
    <dgm:pt modelId="{688392D5-7403-4900-A4C4-12CA4077E15F}" type="pres">
      <dgm:prSet presAssocID="{1BAFEB2E-86EA-4ABB-9B7A-8F47E9E368D0}" presName="compNode" presStyleCnt="0"/>
      <dgm:spPr/>
    </dgm:pt>
    <dgm:pt modelId="{3E1E2C83-3497-44BF-BB3B-1605D30007EA}" type="pres">
      <dgm:prSet presAssocID="{1BAFEB2E-86EA-4ABB-9B7A-8F47E9E368D0}" presName="bgRect" presStyleLbl="bgShp" presStyleIdx="2" presStyleCnt="3"/>
      <dgm:spPr/>
    </dgm:pt>
    <dgm:pt modelId="{21A10859-A990-4974-94EC-D60F9089A479}" type="pres">
      <dgm:prSet presAssocID="{1BAFEB2E-86EA-4ABB-9B7A-8F47E9E368D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D5B180D-FA00-4A2D-A9FA-E63444B4571E}" type="pres">
      <dgm:prSet presAssocID="{1BAFEB2E-86EA-4ABB-9B7A-8F47E9E368D0}" presName="spaceRect" presStyleCnt="0"/>
      <dgm:spPr/>
    </dgm:pt>
    <dgm:pt modelId="{5321F0E7-44D3-4C9D-9488-C4F143492B7A}" type="pres">
      <dgm:prSet presAssocID="{1BAFEB2E-86EA-4ABB-9B7A-8F47E9E368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8E8626-79DA-4DB9-AB09-4C5A902542D1}" type="presOf" srcId="{3BFE8E5E-CC7F-4A70-BABB-C53C1DF4A9EB}" destId="{1E1030ED-BE21-4B64-9C58-ED622C72C14F}" srcOrd="0" destOrd="0" presId="urn:microsoft.com/office/officeart/2018/2/layout/IconVerticalSolidList"/>
    <dgm:cxn modelId="{F882B833-0BAD-4B2C-85DF-34C1D20C0732}" type="presOf" srcId="{E6DE83D1-6E1C-48C7-8E9D-3792D0228249}" destId="{C076940F-388D-45F1-9ADC-E2E77A86E56E}" srcOrd="0" destOrd="0" presId="urn:microsoft.com/office/officeart/2018/2/layout/IconVerticalSolidList"/>
    <dgm:cxn modelId="{4C1C6564-0B98-491F-9F31-82F0129CB781}" type="presOf" srcId="{96C1F379-A8AC-45B9-9755-E49FF128A633}" destId="{2EFE4A3A-81C4-4BAD-BB30-988306C90C51}" srcOrd="0" destOrd="0" presId="urn:microsoft.com/office/officeart/2018/2/layout/IconVerticalSolidList"/>
    <dgm:cxn modelId="{29B3104B-070C-4F92-95C0-B2CA7CE6B9BD}" srcId="{96C1F379-A8AC-45B9-9755-E49FF128A633}" destId="{1BAFEB2E-86EA-4ABB-9B7A-8F47E9E368D0}" srcOrd="2" destOrd="0" parTransId="{F377CDFB-59DD-49C9-B0F3-AB37FB8C66B1}" sibTransId="{8C7B183D-1880-4142-B4C3-919756FDD2AD}"/>
    <dgm:cxn modelId="{35BE7B9B-592E-42EE-BC5A-B653A2DD9BF6}" srcId="{96C1F379-A8AC-45B9-9755-E49FF128A633}" destId="{E6DE83D1-6E1C-48C7-8E9D-3792D0228249}" srcOrd="0" destOrd="0" parTransId="{E1DF2C03-8AF0-4688-B7EB-EEA9F01BF2EB}" sibTransId="{983B143E-2E69-48FF-ADF2-9189DF317739}"/>
    <dgm:cxn modelId="{41619CA0-D53B-4206-9F75-68197B48BB03}" type="presOf" srcId="{FEA89B58-E20A-4E6B-A58F-90BED5C4B096}" destId="{29887D3A-4CB1-4A76-B1C6-B93DEF68FFD6}" srcOrd="0" destOrd="0" presId="urn:microsoft.com/office/officeart/2018/2/layout/IconVerticalSolidList"/>
    <dgm:cxn modelId="{30F4CAB5-6E02-4E96-82F0-476864CE4E74}" srcId="{FEA89B58-E20A-4E6B-A58F-90BED5C4B096}" destId="{3BFE8E5E-CC7F-4A70-BABB-C53C1DF4A9EB}" srcOrd="0" destOrd="0" parTransId="{2D6F2D9A-EF88-4F33-87F2-AC5EA1CF3520}" sibTransId="{37E6131D-9F1C-49EE-A737-F6627F8D77D7}"/>
    <dgm:cxn modelId="{E1088ECC-042D-4289-8DEB-4CD34AD7C1CA}" type="presOf" srcId="{1BAFEB2E-86EA-4ABB-9B7A-8F47E9E368D0}" destId="{5321F0E7-44D3-4C9D-9488-C4F143492B7A}" srcOrd="0" destOrd="0" presId="urn:microsoft.com/office/officeart/2018/2/layout/IconVerticalSolidList"/>
    <dgm:cxn modelId="{6CD754F7-ED14-42B6-86B3-BE96384C99ED}" srcId="{96C1F379-A8AC-45B9-9755-E49FF128A633}" destId="{FEA89B58-E20A-4E6B-A58F-90BED5C4B096}" srcOrd="1" destOrd="0" parTransId="{4612C213-1E8B-4707-B69D-569A116691FD}" sibTransId="{0A17CE5C-CAC4-47A3-8442-F810648E203E}"/>
    <dgm:cxn modelId="{104EEBB9-4A47-4597-98C3-AB46020305DA}" type="presParOf" srcId="{2EFE4A3A-81C4-4BAD-BB30-988306C90C51}" destId="{AC077DF3-9D64-41F8-969D-0BF5BC45B6F5}" srcOrd="0" destOrd="0" presId="urn:microsoft.com/office/officeart/2018/2/layout/IconVerticalSolidList"/>
    <dgm:cxn modelId="{F9C0EF5C-1349-4524-B01F-8C6920B988C6}" type="presParOf" srcId="{AC077DF3-9D64-41F8-969D-0BF5BC45B6F5}" destId="{7FEB8666-E47D-452F-89F6-C623D001F780}" srcOrd="0" destOrd="0" presId="urn:microsoft.com/office/officeart/2018/2/layout/IconVerticalSolidList"/>
    <dgm:cxn modelId="{D45FA192-7EEF-4FCC-8FB9-5EA2AFEA5141}" type="presParOf" srcId="{AC077DF3-9D64-41F8-969D-0BF5BC45B6F5}" destId="{CC99A6AA-43B1-4191-8007-F32D6D650D2B}" srcOrd="1" destOrd="0" presId="urn:microsoft.com/office/officeart/2018/2/layout/IconVerticalSolidList"/>
    <dgm:cxn modelId="{35F31E8E-7EC2-4385-B2D2-AE8B8BEFD917}" type="presParOf" srcId="{AC077DF3-9D64-41F8-969D-0BF5BC45B6F5}" destId="{06DD4954-78DF-4D76-86CA-0CA5387E5B6E}" srcOrd="2" destOrd="0" presId="urn:microsoft.com/office/officeart/2018/2/layout/IconVerticalSolidList"/>
    <dgm:cxn modelId="{1F833591-1B7C-4179-9B33-B327DC2DCE84}" type="presParOf" srcId="{AC077DF3-9D64-41F8-969D-0BF5BC45B6F5}" destId="{C076940F-388D-45F1-9ADC-E2E77A86E56E}" srcOrd="3" destOrd="0" presId="urn:microsoft.com/office/officeart/2018/2/layout/IconVerticalSolidList"/>
    <dgm:cxn modelId="{8EECC634-79FC-4879-9F23-36C452F62EEA}" type="presParOf" srcId="{2EFE4A3A-81C4-4BAD-BB30-988306C90C51}" destId="{6B1BB5C8-AEC3-49E2-A1D6-5851F07DFFF1}" srcOrd="1" destOrd="0" presId="urn:microsoft.com/office/officeart/2018/2/layout/IconVerticalSolidList"/>
    <dgm:cxn modelId="{FEFB0DF9-4170-4CFE-965C-90323FA8E97A}" type="presParOf" srcId="{2EFE4A3A-81C4-4BAD-BB30-988306C90C51}" destId="{A4E76884-CE59-4AF6-99C0-7925ADA27C41}" srcOrd="2" destOrd="0" presId="urn:microsoft.com/office/officeart/2018/2/layout/IconVerticalSolidList"/>
    <dgm:cxn modelId="{B55B2E31-194C-4C7C-87F5-6F04AF23BEAD}" type="presParOf" srcId="{A4E76884-CE59-4AF6-99C0-7925ADA27C41}" destId="{F9A7380B-5938-4DD2-9F42-D7F6F72101B0}" srcOrd="0" destOrd="0" presId="urn:microsoft.com/office/officeart/2018/2/layout/IconVerticalSolidList"/>
    <dgm:cxn modelId="{B31044AA-CAD6-4DFC-8966-0A6EF882E904}" type="presParOf" srcId="{A4E76884-CE59-4AF6-99C0-7925ADA27C41}" destId="{B20B7C6D-9A49-402E-BEAC-7CDA3AEF62F3}" srcOrd="1" destOrd="0" presId="urn:microsoft.com/office/officeart/2018/2/layout/IconVerticalSolidList"/>
    <dgm:cxn modelId="{92D99C49-7427-438B-9844-135F8B9258D9}" type="presParOf" srcId="{A4E76884-CE59-4AF6-99C0-7925ADA27C41}" destId="{B11803E8-B03D-4F8F-BDDA-2E7D3F102828}" srcOrd="2" destOrd="0" presId="urn:microsoft.com/office/officeart/2018/2/layout/IconVerticalSolidList"/>
    <dgm:cxn modelId="{A466D221-68BF-4199-A33D-5067F0B69A13}" type="presParOf" srcId="{A4E76884-CE59-4AF6-99C0-7925ADA27C41}" destId="{29887D3A-4CB1-4A76-B1C6-B93DEF68FFD6}" srcOrd="3" destOrd="0" presId="urn:microsoft.com/office/officeart/2018/2/layout/IconVerticalSolidList"/>
    <dgm:cxn modelId="{C3154621-507D-4AE8-800E-28026C6725B3}" type="presParOf" srcId="{A4E76884-CE59-4AF6-99C0-7925ADA27C41}" destId="{1E1030ED-BE21-4B64-9C58-ED622C72C14F}" srcOrd="4" destOrd="0" presId="urn:microsoft.com/office/officeart/2018/2/layout/IconVerticalSolidList"/>
    <dgm:cxn modelId="{878F2AB5-50BA-40AA-B57A-4FD80695E5E1}" type="presParOf" srcId="{2EFE4A3A-81C4-4BAD-BB30-988306C90C51}" destId="{16B5644A-3F79-4AFB-AB84-08C64507766C}" srcOrd="3" destOrd="0" presId="urn:microsoft.com/office/officeart/2018/2/layout/IconVerticalSolidList"/>
    <dgm:cxn modelId="{AA1E735D-08D7-428C-B26F-FB08A9AD0E9A}" type="presParOf" srcId="{2EFE4A3A-81C4-4BAD-BB30-988306C90C51}" destId="{688392D5-7403-4900-A4C4-12CA4077E15F}" srcOrd="4" destOrd="0" presId="urn:microsoft.com/office/officeart/2018/2/layout/IconVerticalSolidList"/>
    <dgm:cxn modelId="{AFFAD86B-35E6-48A0-B5B9-308CBB17D391}" type="presParOf" srcId="{688392D5-7403-4900-A4C4-12CA4077E15F}" destId="{3E1E2C83-3497-44BF-BB3B-1605D30007EA}" srcOrd="0" destOrd="0" presId="urn:microsoft.com/office/officeart/2018/2/layout/IconVerticalSolidList"/>
    <dgm:cxn modelId="{F16BBB28-D122-4584-A706-F786F9B2DF8E}" type="presParOf" srcId="{688392D5-7403-4900-A4C4-12CA4077E15F}" destId="{21A10859-A990-4974-94EC-D60F9089A479}" srcOrd="1" destOrd="0" presId="urn:microsoft.com/office/officeart/2018/2/layout/IconVerticalSolidList"/>
    <dgm:cxn modelId="{F4DE338E-47A1-4E5D-897E-809077428176}" type="presParOf" srcId="{688392D5-7403-4900-A4C4-12CA4077E15F}" destId="{7D5B180D-FA00-4A2D-A9FA-E63444B4571E}" srcOrd="2" destOrd="0" presId="urn:microsoft.com/office/officeart/2018/2/layout/IconVerticalSolidList"/>
    <dgm:cxn modelId="{BE38BCF6-A588-456A-8A76-FB1C856D1BE1}" type="presParOf" srcId="{688392D5-7403-4900-A4C4-12CA4077E15F}" destId="{5321F0E7-44D3-4C9D-9488-C4F143492B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4A7DA-2B56-434B-94C5-0E8CB2A881B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3C24AE-E3EC-48E3-B4B9-FDA854C0DADA}">
      <dgm:prSet/>
      <dgm:spPr/>
      <dgm:t>
        <a:bodyPr/>
        <a:lstStyle/>
        <a:p>
          <a:r>
            <a:rPr lang="en-US" b="1"/>
            <a:t>A change of information in any manner detectable by an observer</a:t>
          </a:r>
          <a:endParaRPr lang="en-US"/>
        </a:p>
      </dgm:t>
    </dgm:pt>
    <dgm:pt modelId="{C5BA3ADE-9FC0-4215-A55C-08F47AF9745B}" type="parTrans" cxnId="{80D88045-9219-4A82-863F-79F026DE31AC}">
      <dgm:prSet/>
      <dgm:spPr/>
      <dgm:t>
        <a:bodyPr/>
        <a:lstStyle/>
        <a:p>
          <a:endParaRPr lang="en-US"/>
        </a:p>
      </dgm:t>
    </dgm:pt>
    <dgm:pt modelId="{3395B383-2DAE-4481-A4E1-4E521DC29114}" type="sibTrans" cxnId="{80D88045-9219-4A82-863F-79F026DE31AC}">
      <dgm:prSet/>
      <dgm:spPr/>
      <dgm:t>
        <a:bodyPr/>
        <a:lstStyle/>
        <a:p>
          <a:endParaRPr lang="en-US"/>
        </a:p>
      </dgm:t>
    </dgm:pt>
    <dgm:pt modelId="{9E55470B-D3A6-45E9-8E65-4B486F01BFD5}">
      <dgm:prSet/>
      <dgm:spPr/>
      <dgm:t>
        <a:bodyPr/>
        <a:lstStyle/>
        <a:p>
          <a:r>
            <a:rPr lang="en-US"/>
            <a:t>Using a computer?</a:t>
          </a:r>
        </a:p>
      </dgm:t>
    </dgm:pt>
    <dgm:pt modelId="{3D77044E-05C9-47F4-8FE5-03104D045FF0}" type="parTrans" cxnId="{F8EF494B-6618-44C3-92DD-48899377FA91}">
      <dgm:prSet/>
      <dgm:spPr/>
      <dgm:t>
        <a:bodyPr/>
        <a:lstStyle/>
        <a:p>
          <a:endParaRPr lang="en-US"/>
        </a:p>
      </dgm:t>
    </dgm:pt>
    <dgm:pt modelId="{484035DB-E21F-45E6-88D8-F958609ECDD4}" type="sibTrans" cxnId="{F8EF494B-6618-44C3-92DD-48899377FA91}">
      <dgm:prSet/>
      <dgm:spPr/>
      <dgm:t>
        <a:bodyPr/>
        <a:lstStyle/>
        <a:p>
          <a:endParaRPr lang="en-US"/>
        </a:p>
      </dgm:t>
    </dgm:pt>
    <dgm:pt modelId="{C23174C3-2F0C-412C-BD99-EBD54BE4BCB5}">
      <dgm:prSet/>
      <dgm:spPr/>
      <dgm:t>
        <a:bodyPr/>
        <a:lstStyle/>
        <a:p>
          <a:r>
            <a:rPr lang="en-US"/>
            <a:t>Encode information into data</a:t>
          </a:r>
        </a:p>
      </dgm:t>
    </dgm:pt>
    <dgm:pt modelId="{1FD709FE-4186-4DCA-B791-5D32594333BB}" type="parTrans" cxnId="{69190B1A-5F23-4B81-AE88-4FB109983C86}">
      <dgm:prSet/>
      <dgm:spPr/>
      <dgm:t>
        <a:bodyPr/>
        <a:lstStyle/>
        <a:p>
          <a:endParaRPr lang="en-US"/>
        </a:p>
      </dgm:t>
    </dgm:pt>
    <dgm:pt modelId="{FFF2E74D-2399-4B29-8DEF-C32AA86C3890}" type="sibTrans" cxnId="{69190B1A-5F23-4B81-AE88-4FB109983C86}">
      <dgm:prSet/>
      <dgm:spPr/>
      <dgm:t>
        <a:bodyPr/>
        <a:lstStyle/>
        <a:p>
          <a:endParaRPr lang="en-US"/>
        </a:p>
      </dgm:t>
    </dgm:pt>
    <dgm:pt modelId="{129F2B41-F57C-4CAB-8AFC-C6A06FA7F9C0}">
      <dgm:prSet/>
      <dgm:spPr/>
      <dgm:t>
        <a:bodyPr/>
        <a:lstStyle/>
        <a:p>
          <a:r>
            <a:rPr lang="en-US"/>
            <a:t>Process the data</a:t>
          </a:r>
        </a:p>
      </dgm:t>
    </dgm:pt>
    <dgm:pt modelId="{443DE5AD-A21B-4CF2-AE24-529B5AA57BD0}" type="parTrans" cxnId="{F9374E08-2E1E-4259-AE4D-48EF71F42B10}">
      <dgm:prSet/>
      <dgm:spPr/>
      <dgm:t>
        <a:bodyPr/>
        <a:lstStyle/>
        <a:p>
          <a:endParaRPr lang="en-US"/>
        </a:p>
      </dgm:t>
    </dgm:pt>
    <dgm:pt modelId="{3D3313A3-0443-4650-8294-9FB9B7A9294D}" type="sibTrans" cxnId="{F9374E08-2E1E-4259-AE4D-48EF71F42B10}">
      <dgm:prSet/>
      <dgm:spPr/>
      <dgm:t>
        <a:bodyPr/>
        <a:lstStyle/>
        <a:p>
          <a:endParaRPr lang="en-US"/>
        </a:p>
      </dgm:t>
    </dgm:pt>
    <dgm:pt modelId="{FE68D31B-10BF-4A77-B090-6C934525302E}">
      <dgm:prSet/>
      <dgm:spPr/>
      <dgm:t>
        <a:bodyPr/>
        <a:lstStyle/>
        <a:p>
          <a:r>
            <a:rPr lang="en-US"/>
            <a:t>Translate data back into information</a:t>
          </a:r>
        </a:p>
      </dgm:t>
    </dgm:pt>
    <dgm:pt modelId="{B969FE6A-7865-4AAC-9EDE-BE766C312DA1}" type="parTrans" cxnId="{A216BFAD-01FD-40CC-8678-5A39A7ADBFCA}">
      <dgm:prSet/>
      <dgm:spPr/>
      <dgm:t>
        <a:bodyPr/>
        <a:lstStyle/>
        <a:p>
          <a:endParaRPr lang="en-US"/>
        </a:p>
      </dgm:t>
    </dgm:pt>
    <dgm:pt modelId="{706BCE05-8DB2-413A-AD2F-8A84C22F0426}" type="sibTrans" cxnId="{A216BFAD-01FD-40CC-8678-5A39A7ADBFCA}">
      <dgm:prSet/>
      <dgm:spPr/>
      <dgm:t>
        <a:bodyPr/>
        <a:lstStyle/>
        <a:p>
          <a:endParaRPr lang="en-US"/>
        </a:p>
      </dgm:t>
    </dgm:pt>
    <dgm:pt modelId="{E65F58C0-4BD7-4855-8534-C1521D64B468}">
      <dgm:prSet/>
      <dgm:spPr/>
      <dgm:t>
        <a:bodyPr/>
        <a:lstStyle/>
        <a:p>
          <a:r>
            <a:rPr lang="en-US"/>
            <a:t>Moral:  computers process </a:t>
          </a:r>
          <a:r>
            <a:rPr lang="en-US" b="1"/>
            <a:t>data</a:t>
          </a:r>
          <a:r>
            <a:rPr lang="en-US"/>
            <a:t>, not information – </a:t>
          </a:r>
          <a:r>
            <a:rPr lang="en-US" b="1"/>
            <a:t>it is our responsibility to interpret the data correctly.</a:t>
          </a:r>
          <a:endParaRPr lang="en-US"/>
        </a:p>
      </dgm:t>
    </dgm:pt>
    <dgm:pt modelId="{051BCFF2-76EC-43B3-B2AC-806B97A75A45}" type="parTrans" cxnId="{8F1652B2-F459-4C13-82CA-6A4711A3AE43}">
      <dgm:prSet/>
      <dgm:spPr/>
      <dgm:t>
        <a:bodyPr/>
        <a:lstStyle/>
        <a:p>
          <a:endParaRPr lang="en-US"/>
        </a:p>
      </dgm:t>
    </dgm:pt>
    <dgm:pt modelId="{7DD133D0-521C-44C9-B0CA-70B3C3E056BA}" type="sibTrans" cxnId="{8F1652B2-F459-4C13-82CA-6A4711A3AE43}">
      <dgm:prSet/>
      <dgm:spPr/>
      <dgm:t>
        <a:bodyPr/>
        <a:lstStyle/>
        <a:p>
          <a:endParaRPr lang="en-US"/>
        </a:p>
      </dgm:t>
    </dgm:pt>
    <dgm:pt modelId="{36E680C6-6F34-4622-8737-8B058E4DDA9A}" type="pres">
      <dgm:prSet presAssocID="{CEE4A7DA-2B56-434B-94C5-0E8CB2A881B7}" presName="Name0" presStyleCnt="0">
        <dgm:presLayoutVars>
          <dgm:dir/>
          <dgm:animLvl val="lvl"/>
          <dgm:resizeHandles val="exact"/>
        </dgm:presLayoutVars>
      </dgm:prSet>
      <dgm:spPr/>
    </dgm:pt>
    <dgm:pt modelId="{866D0028-51F3-4B3C-A04F-C4F1CE53F302}" type="pres">
      <dgm:prSet presAssocID="{E65F58C0-4BD7-4855-8534-C1521D64B468}" presName="boxAndChildren" presStyleCnt="0"/>
      <dgm:spPr/>
    </dgm:pt>
    <dgm:pt modelId="{0C39B058-7D9E-4797-ADB1-1FD7936C64B9}" type="pres">
      <dgm:prSet presAssocID="{E65F58C0-4BD7-4855-8534-C1521D64B468}" presName="parentTextBox" presStyleLbl="node1" presStyleIdx="0" presStyleCnt="3"/>
      <dgm:spPr/>
    </dgm:pt>
    <dgm:pt modelId="{4EC09D10-47FE-4A49-9762-3110AA9772F1}" type="pres">
      <dgm:prSet presAssocID="{484035DB-E21F-45E6-88D8-F958609ECDD4}" presName="sp" presStyleCnt="0"/>
      <dgm:spPr/>
    </dgm:pt>
    <dgm:pt modelId="{640FD04A-F96C-4944-A18A-A8F3BC90CC5A}" type="pres">
      <dgm:prSet presAssocID="{9E55470B-D3A6-45E9-8E65-4B486F01BFD5}" presName="arrowAndChildren" presStyleCnt="0"/>
      <dgm:spPr/>
    </dgm:pt>
    <dgm:pt modelId="{F95C9C4C-8EE8-4C07-AD50-EC57C886C803}" type="pres">
      <dgm:prSet presAssocID="{9E55470B-D3A6-45E9-8E65-4B486F01BFD5}" presName="parentTextArrow" presStyleLbl="node1" presStyleIdx="0" presStyleCnt="3"/>
      <dgm:spPr/>
    </dgm:pt>
    <dgm:pt modelId="{0592CE03-DC4C-463A-B4E3-0FEAE3CD5542}" type="pres">
      <dgm:prSet presAssocID="{9E55470B-D3A6-45E9-8E65-4B486F01BFD5}" presName="arrow" presStyleLbl="node1" presStyleIdx="1" presStyleCnt="3"/>
      <dgm:spPr/>
    </dgm:pt>
    <dgm:pt modelId="{51759079-ACE5-4E07-8B41-013EE30E785A}" type="pres">
      <dgm:prSet presAssocID="{9E55470B-D3A6-45E9-8E65-4B486F01BFD5}" presName="descendantArrow" presStyleCnt="0"/>
      <dgm:spPr/>
    </dgm:pt>
    <dgm:pt modelId="{F40859D1-E9C7-415A-8D32-4951078E65CB}" type="pres">
      <dgm:prSet presAssocID="{C23174C3-2F0C-412C-BD99-EBD54BE4BCB5}" presName="childTextArrow" presStyleLbl="fgAccFollowNode1" presStyleIdx="0" presStyleCnt="3">
        <dgm:presLayoutVars>
          <dgm:bulletEnabled val="1"/>
        </dgm:presLayoutVars>
      </dgm:prSet>
      <dgm:spPr/>
    </dgm:pt>
    <dgm:pt modelId="{9E69BCDA-90EF-43F7-83C0-9A25C4FB156B}" type="pres">
      <dgm:prSet presAssocID="{129F2B41-F57C-4CAB-8AFC-C6A06FA7F9C0}" presName="childTextArrow" presStyleLbl="fgAccFollowNode1" presStyleIdx="1" presStyleCnt="3">
        <dgm:presLayoutVars>
          <dgm:bulletEnabled val="1"/>
        </dgm:presLayoutVars>
      </dgm:prSet>
      <dgm:spPr/>
    </dgm:pt>
    <dgm:pt modelId="{71953ECD-54BE-4593-9D65-377FD155B785}" type="pres">
      <dgm:prSet presAssocID="{FE68D31B-10BF-4A77-B090-6C934525302E}" presName="childTextArrow" presStyleLbl="fgAccFollowNode1" presStyleIdx="2" presStyleCnt="3">
        <dgm:presLayoutVars>
          <dgm:bulletEnabled val="1"/>
        </dgm:presLayoutVars>
      </dgm:prSet>
      <dgm:spPr/>
    </dgm:pt>
    <dgm:pt modelId="{B16127AB-2BBC-451B-B4D2-220E0DCE83B3}" type="pres">
      <dgm:prSet presAssocID="{3395B383-2DAE-4481-A4E1-4E521DC29114}" presName="sp" presStyleCnt="0"/>
      <dgm:spPr/>
    </dgm:pt>
    <dgm:pt modelId="{34D8EBD0-F8BA-4A67-BE2A-657D148152AA}" type="pres">
      <dgm:prSet presAssocID="{663C24AE-E3EC-48E3-B4B9-FDA854C0DADA}" presName="arrowAndChildren" presStyleCnt="0"/>
      <dgm:spPr/>
    </dgm:pt>
    <dgm:pt modelId="{33B18C87-3327-4419-9357-0CBC68CBFE5B}" type="pres">
      <dgm:prSet presAssocID="{663C24AE-E3EC-48E3-B4B9-FDA854C0DADA}" presName="parentTextArrow" presStyleLbl="node1" presStyleIdx="2" presStyleCnt="3"/>
      <dgm:spPr/>
    </dgm:pt>
  </dgm:ptLst>
  <dgm:cxnLst>
    <dgm:cxn modelId="{C4DA1506-F086-4D87-9994-786D7F37FBEB}" type="presOf" srcId="{129F2B41-F57C-4CAB-8AFC-C6A06FA7F9C0}" destId="{9E69BCDA-90EF-43F7-83C0-9A25C4FB156B}" srcOrd="0" destOrd="0" presId="urn:microsoft.com/office/officeart/2005/8/layout/process4"/>
    <dgm:cxn modelId="{F9374E08-2E1E-4259-AE4D-48EF71F42B10}" srcId="{9E55470B-D3A6-45E9-8E65-4B486F01BFD5}" destId="{129F2B41-F57C-4CAB-8AFC-C6A06FA7F9C0}" srcOrd="1" destOrd="0" parTransId="{443DE5AD-A21B-4CF2-AE24-529B5AA57BD0}" sibTransId="{3D3313A3-0443-4650-8294-9FB9B7A9294D}"/>
    <dgm:cxn modelId="{69190B1A-5F23-4B81-AE88-4FB109983C86}" srcId="{9E55470B-D3A6-45E9-8E65-4B486F01BFD5}" destId="{C23174C3-2F0C-412C-BD99-EBD54BE4BCB5}" srcOrd="0" destOrd="0" parTransId="{1FD709FE-4186-4DCA-B791-5D32594333BB}" sibTransId="{FFF2E74D-2399-4B29-8DEF-C32AA86C3890}"/>
    <dgm:cxn modelId="{09F34F1C-6192-4C12-8E30-42DEFADFD24A}" type="presOf" srcId="{663C24AE-E3EC-48E3-B4B9-FDA854C0DADA}" destId="{33B18C87-3327-4419-9357-0CBC68CBFE5B}" srcOrd="0" destOrd="0" presId="urn:microsoft.com/office/officeart/2005/8/layout/process4"/>
    <dgm:cxn modelId="{80D88045-9219-4A82-863F-79F026DE31AC}" srcId="{CEE4A7DA-2B56-434B-94C5-0E8CB2A881B7}" destId="{663C24AE-E3EC-48E3-B4B9-FDA854C0DADA}" srcOrd="0" destOrd="0" parTransId="{C5BA3ADE-9FC0-4215-A55C-08F47AF9745B}" sibTransId="{3395B383-2DAE-4481-A4E1-4E521DC29114}"/>
    <dgm:cxn modelId="{F8EF494B-6618-44C3-92DD-48899377FA91}" srcId="{CEE4A7DA-2B56-434B-94C5-0E8CB2A881B7}" destId="{9E55470B-D3A6-45E9-8E65-4B486F01BFD5}" srcOrd="1" destOrd="0" parTransId="{3D77044E-05C9-47F4-8FE5-03104D045FF0}" sibTransId="{484035DB-E21F-45E6-88D8-F958609ECDD4}"/>
    <dgm:cxn modelId="{C0F98385-2A23-4CC3-B123-37A4CC11C7D6}" type="presOf" srcId="{C23174C3-2F0C-412C-BD99-EBD54BE4BCB5}" destId="{F40859D1-E9C7-415A-8D32-4951078E65CB}" srcOrd="0" destOrd="0" presId="urn:microsoft.com/office/officeart/2005/8/layout/process4"/>
    <dgm:cxn modelId="{90A0AC91-FA76-4CEC-9889-47C63AD04116}" type="presOf" srcId="{CEE4A7DA-2B56-434B-94C5-0E8CB2A881B7}" destId="{36E680C6-6F34-4622-8737-8B058E4DDA9A}" srcOrd="0" destOrd="0" presId="urn:microsoft.com/office/officeart/2005/8/layout/process4"/>
    <dgm:cxn modelId="{A216BFAD-01FD-40CC-8678-5A39A7ADBFCA}" srcId="{9E55470B-D3A6-45E9-8E65-4B486F01BFD5}" destId="{FE68D31B-10BF-4A77-B090-6C934525302E}" srcOrd="2" destOrd="0" parTransId="{B969FE6A-7865-4AAC-9EDE-BE766C312DA1}" sibTransId="{706BCE05-8DB2-413A-AD2F-8A84C22F0426}"/>
    <dgm:cxn modelId="{3AB9B1AE-1119-4DEE-B1B7-584946C859DA}" type="presOf" srcId="{9E55470B-D3A6-45E9-8E65-4B486F01BFD5}" destId="{F95C9C4C-8EE8-4C07-AD50-EC57C886C803}" srcOrd="0" destOrd="0" presId="urn:microsoft.com/office/officeart/2005/8/layout/process4"/>
    <dgm:cxn modelId="{8F1652B2-F459-4C13-82CA-6A4711A3AE43}" srcId="{CEE4A7DA-2B56-434B-94C5-0E8CB2A881B7}" destId="{E65F58C0-4BD7-4855-8534-C1521D64B468}" srcOrd="2" destOrd="0" parTransId="{051BCFF2-76EC-43B3-B2AC-806B97A75A45}" sibTransId="{7DD133D0-521C-44C9-B0CA-70B3C3E056BA}"/>
    <dgm:cxn modelId="{85F77BD7-2A0B-460A-9CA8-2E6B1F84A6F3}" type="presOf" srcId="{E65F58C0-4BD7-4855-8534-C1521D64B468}" destId="{0C39B058-7D9E-4797-ADB1-1FD7936C64B9}" srcOrd="0" destOrd="0" presId="urn:microsoft.com/office/officeart/2005/8/layout/process4"/>
    <dgm:cxn modelId="{30C55DE7-82CB-479C-BB9B-31DCB4BC6B59}" type="presOf" srcId="{9E55470B-D3A6-45E9-8E65-4B486F01BFD5}" destId="{0592CE03-DC4C-463A-B4E3-0FEAE3CD5542}" srcOrd="1" destOrd="0" presId="urn:microsoft.com/office/officeart/2005/8/layout/process4"/>
    <dgm:cxn modelId="{2F3C5FF1-1E88-48E6-AD8E-58CCD801C4AD}" type="presOf" srcId="{FE68D31B-10BF-4A77-B090-6C934525302E}" destId="{71953ECD-54BE-4593-9D65-377FD155B785}" srcOrd="0" destOrd="0" presId="urn:microsoft.com/office/officeart/2005/8/layout/process4"/>
    <dgm:cxn modelId="{E3A09296-2A5C-42DD-BE9D-C85D4B547308}" type="presParOf" srcId="{36E680C6-6F34-4622-8737-8B058E4DDA9A}" destId="{866D0028-51F3-4B3C-A04F-C4F1CE53F302}" srcOrd="0" destOrd="0" presId="urn:microsoft.com/office/officeart/2005/8/layout/process4"/>
    <dgm:cxn modelId="{7C427A5B-9239-4D6F-B01B-8FD184974F16}" type="presParOf" srcId="{866D0028-51F3-4B3C-A04F-C4F1CE53F302}" destId="{0C39B058-7D9E-4797-ADB1-1FD7936C64B9}" srcOrd="0" destOrd="0" presId="urn:microsoft.com/office/officeart/2005/8/layout/process4"/>
    <dgm:cxn modelId="{659E17EC-E230-4E5C-BC20-DFE90B9E8C5D}" type="presParOf" srcId="{36E680C6-6F34-4622-8737-8B058E4DDA9A}" destId="{4EC09D10-47FE-4A49-9762-3110AA9772F1}" srcOrd="1" destOrd="0" presId="urn:microsoft.com/office/officeart/2005/8/layout/process4"/>
    <dgm:cxn modelId="{F47F7685-9164-4499-81D8-24BC4075538F}" type="presParOf" srcId="{36E680C6-6F34-4622-8737-8B058E4DDA9A}" destId="{640FD04A-F96C-4944-A18A-A8F3BC90CC5A}" srcOrd="2" destOrd="0" presId="urn:microsoft.com/office/officeart/2005/8/layout/process4"/>
    <dgm:cxn modelId="{41BD0E1A-B2CA-4DC2-B99B-46A84BE8CD8F}" type="presParOf" srcId="{640FD04A-F96C-4944-A18A-A8F3BC90CC5A}" destId="{F95C9C4C-8EE8-4C07-AD50-EC57C886C803}" srcOrd="0" destOrd="0" presId="urn:microsoft.com/office/officeart/2005/8/layout/process4"/>
    <dgm:cxn modelId="{83B48F3B-A90A-4C7B-AADA-892CADFEC78B}" type="presParOf" srcId="{640FD04A-F96C-4944-A18A-A8F3BC90CC5A}" destId="{0592CE03-DC4C-463A-B4E3-0FEAE3CD5542}" srcOrd="1" destOrd="0" presId="urn:microsoft.com/office/officeart/2005/8/layout/process4"/>
    <dgm:cxn modelId="{9B8D57C9-99DA-4A7A-852F-DF77B14DA129}" type="presParOf" srcId="{640FD04A-F96C-4944-A18A-A8F3BC90CC5A}" destId="{51759079-ACE5-4E07-8B41-013EE30E785A}" srcOrd="2" destOrd="0" presId="urn:microsoft.com/office/officeart/2005/8/layout/process4"/>
    <dgm:cxn modelId="{B32CFB1A-A9E4-4B60-BDB4-E6CA07BB3DED}" type="presParOf" srcId="{51759079-ACE5-4E07-8B41-013EE30E785A}" destId="{F40859D1-E9C7-415A-8D32-4951078E65CB}" srcOrd="0" destOrd="0" presId="urn:microsoft.com/office/officeart/2005/8/layout/process4"/>
    <dgm:cxn modelId="{8FE2AA49-D8AF-4202-AE8E-6337A6D47551}" type="presParOf" srcId="{51759079-ACE5-4E07-8B41-013EE30E785A}" destId="{9E69BCDA-90EF-43F7-83C0-9A25C4FB156B}" srcOrd="1" destOrd="0" presId="urn:microsoft.com/office/officeart/2005/8/layout/process4"/>
    <dgm:cxn modelId="{C83EEC64-F91C-4E0E-AA80-8F648DCE8377}" type="presParOf" srcId="{51759079-ACE5-4E07-8B41-013EE30E785A}" destId="{71953ECD-54BE-4593-9D65-377FD155B785}" srcOrd="2" destOrd="0" presId="urn:microsoft.com/office/officeart/2005/8/layout/process4"/>
    <dgm:cxn modelId="{672F0E52-DE55-4FD8-B4DE-4ACAF9C8AA3A}" type="presParOf" srcId="{36E680C6-6F34-4622-8737-8B058E4DDA9A}" destId="{B16127AB-2BBC-451B-B4D2-220E0DCE83B3}" srcOrd="3" destOrd="0" presId="urn:microsoft.com/office/officeart/2005/8/layout/process4"/>
    <dgm:cxn modelId="{FBE03AC6-919C-414E-9A1E-3A4F8ACD1549}" type="presParOf" srcId="{36E680C6-6F34-4622-8737-8B058E4DDA9A}" destId="{34D8EBD0-F8BA-4A67-BE2A-657D148152AA}" srcOrd="4" destOrd="0" presId="urn:microsoft.com/office/officeart/2005/8/layout/process4"/>
    <dgm:cxn modelId="{1120514E-C8F4-4627-81D0-0A652068CE85}" type="presParOf" srcId="{34D8EBD0-F8BA-4A67-BE2A-657D148152AA}" destId="{33B18C87-3327-4419-9357-0CBC68CBFE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5A879-7B3B-4097-B29B-781313DF86A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3133A4-4FD8-4E15-ACF4-7576C26F4D80}">
      <dgm:prSet/>
      <dgm:spPr/>
      <dgm:t>
        <a:bodyPr/>
        <a:lstStyle/>
        <a:p>
          <a:r>
            <a:rPr lang="en-US" b="1"/>
            <a:t>All data in a computer is either a 0 or 1</a:t>
          </a:r>
          <a:endParaRPr lang="en-US"/>
        </a:p>
      </dgm:t>
    </dgm:pt>
    <dgm:pt modelId="{F73E7455-E2EE-4804-9D6A-BC64F177DEE7}" type="parTrans" cxnId="{0B9F5AE4-7582-4C0F-8453-FB0CBB3E7E22}">
      <dgm:prSet/>
      <dgm:spPr/>
      <dgm:t>
        <a:bodyPr/>
        <a:lstStyle/>
        <a:p>
          <a:endParaRPr lang="en-US"/>
        </a:p>
      </dgm:t>
    </dgm:pt>
    <dgm:pt modelId="{8D6D4893-E862-48E6-989B-3D04CCFBA2F2}" type="sibTrans" cxnId="{0B9F5AE4-7582-4C0F-8453-FB0CBB3E7E22}">
      <dgm:prSet/>
      <dgm:spPr/>
      <dgm:t>
        <a:bodyPr/>
        <a:lstStyle/>
        <a:p>
          <a:endParaRPr lang="en-US"/>
        </a:p>
      </dgm:t>
    </dgm:pt>
    <dgm:pt modelId="{AD23730E-05BA-4FCC-822A-CDE321C1378A}">
      <dgm:prSet/>
      <dgm:spPr/>
      <dgm:t>
        <a:bodyPr/>
        <a:lstStyle/>
        <a:p>
          <a:r>
            <a:rPr lang="en-US" b="1"/>
            <a:t>Called a bit (binary digit)</a:t>
          </a:r>
          <a:endParaRPr lang="en-US"/>
        </a:p>
      </dgm:t>
    </dgm:pt>
    <dgm:pt modelId="{BC2D628F-B3D0-45BD-8411-9AA7EE34417B}" type="parTrans" cxnId="{26DF1502-6102-4389-A9C5-DF08D734FC7C}">
      <dgm:prSet/>
      <dgm:spPr/>
      <dgm:t>
        <a:bodyPr/>
        <a:lstStyle/>
        <a:p>
          <a:endParaRPr lang="en-US"/>
        </a:p>
      </dgm:t>
    </dgm:pt>
    <dgm:pt modelId="{D197C502-CB50-4333-8A7D-C4546813C706}" type="sibTrans" cxnId="{26DF1502-6102-4389-A9C5-DF08D734FC7C}">
      <dgm:prSet/>
      <dgm:spPr/>
      <dgm:t>
        <a:bodyPr/>
        <a:lstStyle/>
        <a:p>
          <a:endParaRPr lang="en-US"/>
        </a:p>
      </dgm:t>
    </dgm:pt>
    <dgm:pt modelId="{FFF6DA60-CC83-4169-A816-50B45D92920C}">
      <dgm:prSet/>
      <dgm:spPr/>
      <dgm:t>
        <a:bodyPr/>
        <a:lstStyle/>
        <a:p>
          <a:r>
            <a:rPr lang="en-US" b="1"/>
            <a:t>Electrically, this is a switch that is either open or closed</a:t>
          </a:r>
          <a:endParaRPr lang="en-US"/>
        </a:p>
      </dgm:t>
    </dgm:pt>
    <dgm:pt modelId="{580FA76E-B415-49AD-9231-0582A0EE08AC}" type="parTrans" cxnId="{12DF8F03-C782-49C5-834B-0BD575DF9237}">
      <dgm:prSet/>
      <dgm:spPr/>
      <dgm:t>
        <a:bodyPr/>
        <a:lstStyle/>
        <a:p>
          <a:endParaRPr lang="en-US"/>
        </a:p>
      </dgm:t>
    </dgm:pt>
    <dgm:pt modelId="{95E80CDC-4567-402E-AAEE-586C00EA9D1B}" type="sibTrans" cxnId="{12DF8F03-C782-49C5-834B-0BD575DF9237}">
      <dgm:prSet/>
      <dgm:spPr/>
      <dgm:t>
        <a:bodyPr/>
        <a:lstStyle/>
        <a:p>
          <a:endParaRPr lang="en-US"/>
        </a:p>
      </dgm:t>
    </dgm:pt>
    <dgm:pt modelId="{15C4D768-CDDD-46C1-9842-E9514719F4D3}">
      <dgm:prSet/>
      <dgm:spPr/>
      <dgm:t>
        <a:bodyPr/>
        <a:lstStyle/>
        <a:p>
          <a:r>
            <a:rPr lang="en-US" b="1"/>
            <a:t>Encoding schemes translate integers, real numbers, letters, pictures, … into bits</a:t>
          </a:r>
          <a:endParaRPr lang="en-US"/>
        </a:p>
      </dgm:t>
    </dgm:pt>
    <dgm:pt modelId="{549DE40E-A3E3-4A93-AC92-FD00751B89FA}" type="parTrans" cxnId="{521F8B14-C69D-46ED-812F-D9C2A37B30CF}">
      <dgm:prSet/>
      <dgm:spPr/>
      <dgm:t>
        <a:bodyPr/>
        <a:lstStyle/>
        <a:p>
          <a:endParaRPr lang="en-US"/>
        </a:p>
      </dgm:t>
    </dgm:pt>
    <dgm:pt modelId="{8240C976-925A-4651-BE92-3D9997F50F64}" type="sibTrans" cxnId="{521F8B14-C69D-46ED-812F-D9C2A37B30CF}">
      <dgm:prSet/>
      <dgm:spPr/>
      <dgm:t>
        <a:bodyPr/>
        <a:lstStyle/>
        <a:p>
          <a:endParaRPr lang="en-US"/>
        </a:p>
      </dgm:t>
    </dgm:pt>
    <dgm:pt modelId="{7127A57E-9FFA-4458-BF1F-33DD6761971C}" type="pres">
      <dgm:prSet presAssocID="{D775A879-7B3B-4097-B29B-781313DF86AB}" presName="Name0" presStyleCnt="0">
        <dgm:presLayoutVars>
          <dgm:dir/>
          <dgm:animLvl val="lvl"/>
          <dgm:resizeHandles val="exact"/>
        </dgm:presLayoutVars>
      </dgm:prSet>
      <dgm:spPr/>
    </dgm:pt>
    <dgm:pt modelId="{2EAC84E2-0E55-43FA-BAFB-199A42961E94}" type="pres">
      <dgm:prSet presAssocID="{15C4D768-CDDD-46C1-9842-E9514719F4D3}" presName="boxAndChildren" presStyleCnt="0"/>
      <dgm:spPr/>
    </dgm:pt>
    <dgm:pt modelId="{60654548-D1E0-427C-BC45-4B8F1810D3FB}" type="pres">
      <dgm:prSet presAssocID="{15C4D768-CDDD-46C1-9842-E9514719F4D3}" presName="parentTextBox" presStyleLbl="node1" presStyleIdx="0" presStyleCnt="2"/>
      <dgm:spPr/>
    </dgm:pt>
    <dgm:pt modelId="{A7B5ED8B-45BE-4814-9B4B-0659280CC48C}" type="pres">
      <dgm:prSet presAssocID="{8D6D4893-E862-48E6-989B-3D04CCFBA2F2}" presName="sp" presStyleCnt="0"/>
      <dgm:spPr/>
    </dgm:pt>
    <dgm:pt modelId="{A579C997-2067-42F7-8E1A-3A43EEC58F6B}" type="pres">
      <dgm:prSet presAssocID="{533133A4-4FD8-4E15-ACF4-7576C26F4D80}" presName="arrowAndChildren" presStyleCnt="0"/>
      <dgm:spPr/>
    </dgm:pt>
    <dgm:pt modelId="{1EB0F59E-DF69-42C8-B7A4-094DDEDBA1B9}" type="pres">
      <dgm:prSet presAssocID="{533133A4-4FD8-4E15-ACF4-7576C26F4D80}" presName="parentTextArrow" presStyleLbl="node1" presStyleIdx="0" presStyleCnt="2"/>
      <dgm:spPr/>
    </dgm:pt>
    <dgm:pt modelId="{054C97D9-F401-43AE-B0C3-C9DF1528ACA2}" type="pres">
      <dgm:prSet presAssocID="{533133A4-4FD8-4E15-ACF4-7576C26F4D80}" presName="arrow" presStyleLbl="node1" presStyleIdx="1" presStyleCnt="2"/>
      <dgm:spPr/>
    </dgm:pt>
    <dgm:pt modelId="{5B062FBC-6E3F-437F-8CA0-39B507880758}" type="pres">
      <dgm:prSet presAssocID="{533133A4-4FD8-4E15-ACF4-7576C26F4D80}" presName="descendantArrow" presStyleCnt="0"/>
      <dgm:spPr/>
    </dgm:pt>
    <dgm:pt modelId="{EBE78A40-F686-4D51-A043-004254EC66DE}" type="pres">
      <dgm:prSet presAssocID="{AD23730E-05BA-4FCC-822A-CDE321C1378A}" presName="childTextArrow" presStyleLbl="fgAccFollowNode1" presStyleIdx="0" presStyleCnt="2">
        <dgm:presLayoutVars>
          <dgm:bulletEnabled val="1"/>
        </dgm:presLayoutVars>
      </dgm:prSet>
      <dgm:spPr/>
    </dgm:pt>
    <dgm:pt modelId="{37F4A508-6259-412C-8600-3D33BF1F323B}" type="pres">
      <dgm:prSet presAssocID="{FFF6DA60-CC83-4169-A816-50B45D92920C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26DF1502-6102-4389-A9C5-DF08D734FC7C}" srcId="{533133A4-4FD8-4E15-ACF4-7576C26F4D80}" destId="{AD23730E-05BA-4FCC-822A-CDE321C1378A}" srcOrd="0" destOrd="0" parTransId="{BC2D628F-B3D0-45BD-8411-9AA7EE34417B}" sibTransId="{D197C502-CB50-4333-8A7D-C4546813C706}"/>
    <dgm:cxn modelId="{12DF8F03-C782-49C5-834B-0BD575DF9237}" srcId="{533133A4-4FD8-4E15-ACF4-7576C26F4D80}" destId="{FFF6DA60-CC83-4169-A816-50B45D92920C}" srcOrd="1" destOrd="0" parTransId="{580FA76E-B415-49AD-9231-0582A0EE08AC}" sibTransId="{95E80CDC-4567-402E-AAEE-586C00EA9D1B}"/>
    <dgm:cxn modelId="{521F8B14-C69D-46ED-812F-D9C2A37B30CF}" srcId="{D775A879-7B3B-4097-B29B-781313DF86AB}" destId="{15C4D768-CDDD-46C1-9842-E9514719F4D3}" srcOrd="1" destOrd="0" parTransId="{549DE40E-A3E3-4A93-AC92-FD00751B89FA}" sibTransId="{8240C976-925A-4651-BE92-3D9997F50F64}"/>
    <dgm:cxn modelId="{ABCF5426-CD71-4002-9B43-C7C9D0787338}" type="presOf" srcId="{D775A879-7B3B-4097-B29B-781313DF86AB}" destId="{7127A57E-9FFA-4458-BF1F-33DD6761971C}" srcOrd="0" destOrd="0" presId="urn:microsoft.com/office/officeart/2005/8/layout/process4"/>
    <dgm:cxn modelId="{A3EC3A64-4231-4059-8EF1-3255E26ED685}" type="presOf" srcId="{AD23730E-05BA-4FCC-822A-CDE321C1378A}" destId="{EBE78A40-F686-4D51-A043-004254EC66DE}" srcOrd="0" destOrd="0" presId="urn:microsoft.com/office/officeart/2005/8/layout/process4"/>
    <dgm:cxn modelId="{9DD7FD49-D6BA-4DE1-AEB3-F66F2C36289A}" type="presOf" srcId="{15C4D768-CDDD-46C1-9842-E9514719F4D3}" destId="{60654548-D1E0-427C-BC45-4B8F1810D3FB}" srcOrd="0" destOrd="0" presId="urn:microsoft.com/office/officeart/2005/8/layout/process4"/>
    <dgm:cxn modelId="{599EE34D-22E8-4AEC-8C56-7A8BC41D0B4E}" type="presOf" srcId="{533133A4-4FD8-4E15-ACF4-7576C26F4D80}" destId="{054C97D9-F401-43AE-B0C3-C9DF1528ACA2}" srcOrd="1" destOrd="0" presId="urn:microsoft.com/office/officeart/2005/8/layout/process4"/>
    <dgm:cxn modelId="{77F492A3-F4B8-41E9-9FE2-5E2D8B1BF68C}" type="presOf" srcId="{533133A4-4FD8-4E15-ACF4-7576C26F4D80}" destId="{1EB0F59E-DF69-42C8-B7A4-094DDEDBA1B9}" srcOrd="0" destOrd="0" presId="urn:microsoft.com/office/officeart/2005/8/layout/process4"/>
    <dgm:cxn modelId="{F6B6E2DB-9D88-48AD-BC05-4A1DA4BEEA9B}" type="presOf" srcId="{FFF6DA60-CC83-4169-A816-50B45D92920C}" destId="{37F4A508-6259-412C-8600-3D33BF1F323B}" srcOrd="0" destOrd="0" presId="urn:microsoft.com/office/officeart/2005/8/layout/process4"/>
    <dgm:cxn modelId="{0B9F5AE4-7582-4C0F-8453-FB0CBB3E7E22}" srcId="{D775A879-7B3B-4097-B29B-781313DF86AB}" destId="{533133A4-4FD8-4E15-ACF4-7576C26F4D80}" srcOrd="0" destOrd="0" parTransId="{F73E7455-E2EE-4804-9D6A-BC64F177DEE7}" sibTransId="{8D6D4893-E862-48E6-989B-3D04CCFBA2F2}"/>
    <dgm:cxn modelId="{A4E7EBF4-DEDA-4DFE-B3CC-544C0FE23943}" type="presParOf" srcId="{7127A57E-9FFA-4458-BF1F-33DD6761971C}" destId="{2EAC84E2-0E55-43FA-BAFB-199A42961E94}" srcOrd="0" destOrd="0" presId="urn:microsoft.com/office/officeart/2005/8/layout/process4"/>
    <dgm:cxn modelId="{200FB62E-6344-49D8-8E6B-7B423C62A8E9}" type="presParOf" srcId="{2EAC84E2-0E55-43FA-BAFB-199A42961E94}" destId="{60654548-D1E0-427C-BC45-4B8F1810D3FB}" srcOrd="0" destOrd="0" presId="urn:microsoft.com/office/officeart/2005/8/layout/process4"/>
    <dgm:cxn modelId="{CD719830-6024-44EA-9F4B-CE5F3CFEE02D}" type="presParOf" srcId="{7127A57E-9FFA-4458-BF1F-33DD6761971C}" destId="{A7B5ED8B-45BE-4814-9B4B-0659280CC48C}" srcOrd="1" destOrd="0" presId="urn:microsoft.com/office/officeart/2005/8/layout/process4"/>
    <dgm:cxn modelId="{36ED7B93-EB4D-4E84-A44D-5E8E8198D114}" type="presParOf" srcId="{7127A57E-9FFA-4458-BF1F-33DD6761971C}" destId="{A579C997-2067-42F7-8E1A-3A43EEC58F6B}" srcOrd="2" destOrd="0" presId="urn:microsoft.com/office/officeart/2005/8/layout/process4"/>
    <dgm:cxn modelId="{23DC19F1-67A1-4F6E-B24E-B0F91C69C6B1}" type="presParOf" srcId="{A579C997-2067-42F7-8E1A-3A43EEC58F6B}" destId="{1EB0F59E-DF69-42C8-B7A4-094DDEDBA1B9}" srcOrd="0" destOrd="0" presId="urn:microsoft.com/office/officeart/2005/8/layout/process4"/>
    <dgm:cxn modelId="{63BF15F4-F30B-4465-88B5-AA8F55FBC2B9}" type="presParOf" srcId="{A579C997-2067-42F7-8E1A-3A43EEC58F6B}" destId="{054C97D9-F401-43AE-B0C3-C9DF1528ACA2}" srcOrd="1" destOrd="0" presId="urn:microsoft.com/office/officeart/2005/8/layout/process4"/>
    <dgm:cxn modelId="{2208548E-BC0F-4231-898F-B8D52EE45638}" type="presParOf" srcId="{A579C997-2067-42F7-8E1A-3A43EEC58F6B}" destId="{5B062FBC-6E3F-437F-8CA0-39B507880758}" srcOrd="2" destOrd="0" presId="urn:microsoft.com/office/officeart/2005/8/layout/process4"/>
    <dgm:cxn modelId="{867FBFE7-5FF2-4D0D-BB07-65A4AA4EE084}" type="presParOf" srcId="{5B062FBC-6E3F-437F-8CA0-39B507880758}" destId="{EBE78A40-F686-4D51-A043-004254EC66DE}" srcOrd="0" destOrd="0" presId="urn:microsoft.com/office/officeart/2005/8/layout/process4"/>
    <dgm:cxn modelId="{4096112B-F419-4628-91C6-ACCA016233FB}" type="presParOf" srcId="{5B062FBC-6E3F-437F-8CA0-39B507880758}" destId="{37F4A508-6259-412C-8600-3D33BF1F323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8A6CBA-BFB9-4CF5-89B4-30E085EFB88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FE7F2-E7D7-4F55-881E-558549F5656A}">
      <dgm:prSet/>
      <dgm:spPr/>
      <dgm:t>
        <a:bodyPr/>
        <a:lstStyle/>
        <a:p>
          <a:r>
            <a:rPr lang="en-US" b="1"/>
            <a:t>Has two possible values</a:t>
          </a:r>
          <a:endParaRPr lang="en-US"/>
        </a:p>
      </dgm:t>
    </dgm:pt>
    <dgm:pt modelId="{34923D6C-1C79-4A46-9279-4D9979AD3D68}" type="parTrans" cxnId="{FB6B34A6-5877-4B47-B60A-32DAEA719C2D}">
      <dgm:prSet/>
      <dgm:spPr/>
      <dgm:t>
        <a:bodyPr/>
        <a:lstStyle/>
        <a:p>
          <a:endParaRPr lang="en-US"/>
        </a:p>
      </dgm:t>
    </dgm:pt>
    <dgm:pt modelId="{8BD59E71-9F14-4909-8B7B-0A5BBE4B47D5}" type="sibTrans" cxnId="{FB6B34A6-5877-4B47-B60A-32DAEA719C2D}">
      <dgm:prSet/>
      <dgm:spPr/>
      <dgm:t>
        <a:bodyPr/>
        <a:lstStyle/>
        <a:p>
          <a:endParaRPr lang="en-US"/>
        </a:p>
      </dgm:t>
    </dgm:pt>
    <dgm:pt modelId="{AAF2F4A4-3227-4B7E-9F58-07353461F011}">
      <dgm:prSet/>
      <dgm:spPr/>
      <dgm:t>
        <a:bodyPr/>
        <a:lstStyle/>
        <a:p>
          <a:r>
            <a:rPr lang="en-US" b="1" dirty="0"/>
            <a:t>False</a:t>
          </a:r>
          <a:endParaRPr lang="en-US" dirty="0"/>
        </a:p>
      </dgm:t>
    </dgm:pt>
    <dgm:pt modelId="{EEF536F1-F9A6-4D88-8043-FA70D77A11A0}" type="parTrans" cxnId="{314C7B62-8ABC-4E0D-8310-30E342740EFA}">
      <dgm:prSet/>
      <dgm:spPr/>
      <dgm:t>
        <a:bodyPr/>
        <a:lstStyle/>
        <a:p>
          <a:endParaRPr lang="en-US"/>
        </a:p>
      </dgm:t>
    </dgm:pt>
    <dgm:pt modelId="{21C735FB-5A19-408B-B691-212970AEA88A}" type="sibTrans" cxnId="{314C7B62-8ABC-4E0D-8310-30E342740EFA}">
      <dgm:prSet/>
      <dgm:spPr/>
      <dgm:t>
        <a:bodyPr/>
        <a:lstStyle/>
        <a:p>
          <a:endParaRPr lang="en-US"/>
        </a:p>
      </dgm:t>
    </dgm:pt>
    <dgm:pt modelId="{1CA78B46-2050-4946-A827-6C9FA666CC97}">
      <dgm:prSet/>
      <dgm:spPr/>
      <dgm:t>
        <a:bodyPr/>
        <a:lstStyle/>
        <a:p>
          <a:r>
            <a:rPr lang="en-US" b="1" dirty="0"/>
            <a:t>True</a:t>
          </a:r>
          <a:endParaRPr lang="en-US" dirty="0"/>
        </a:p>
      </dgm:t>
    </dgm:pt>
    <dgm:pt modelId="{DD9AB672-7ED1-4254-90AC-4766AAD51519}" type="parTrans" cxnId="{97BC6BCB-3791-4163-85D3-A62C48A06126}">
      <dgm:prSet/>
      <dgm:spPr/>
      <dgm:t>
        <a:bodyPr/>
        <a:lstStyle/>
        <a:p>
          <a:endParaRPr lang="en-US"/>
        </a:p>
      </dgm:t>
    </dgm:pt>
    <dgm:pt modelId="{74DD7F1D-46F9-4061-9CF4-1E80ADE7C3B7}" type="sibTrans" cxnId="{97BC6BCB-3791-4163-85D3-A62C48A06126}">
      <dgm:prSet/>
      <dgm:spPr/>
      <dgm:t>
        <a:bodyPr/>
        <a:lstStyle/>
        <a:p>
          <a:endParaRPr lang="en-US"/>
        </a:p>
      </dgm:t>
    </dgm:pt>
    <dgm:pt modelId="{953E8DAE-60D9-42A3-8E2A-2B84DEA1E9A6}">
      <dgm:prSet/>
      <dgm:spPr/>
      <dgm:t>
        <a:bodyPr/>
        <a:lstStyle/>
        <a:p>
          <a:r>
            <a:rPr lang="en-US" b="1"/>
            <a:t>Easily encoded using a single bit</a:t>
          </a:r>
          <a:endParaRPr lang="en-US"/>
        </a:p>
      </dgm:t>
    </dgm:pt>
    <dgm:pt modelId="{2E28ECE3-E74E-4A3E-B9DB-7B72CC4D729A}" type="parTrans" cxnId="{3ADFCC39-13B2-417A-B1BB-423064C8CE1F}">
      <dgm:prSet/>
      <dgm:spPr/>
      <dgm:t>
        <a:bodyPr/>
        <a:lstStyle/>
        <a:p>
          <a:endParaRPr lang="en-US"/>
        </a:p>
      </dgm:t>
    </dgm:pt>
    <dgm:pt modelId="{00054A85-84A4-4F4B-AF58-8F6957058565}" type="sibTrans" cxnId="{3ADFCC39-13B2-417A-B1BB-423064C8CE1F}">
      <dgm:prSet/>
      <dgm:spPr/>
      <dgm:t>
        <a:bodyPr/>
        <a:lstStyle/>
        <a:p>
          <a:endParaRPr lang="en-US"/>
        </a:p>
      </dgm:t>
    </dgm:pt>
    <dgm:pt modelId="{075E8DBC-6A8A-41AC-81D4-6F4997E3E95E}">
      <dgm:prSet/>
      <dgm:spPr/>
      <dgm:t>
        <a:bodyPr/>
        <a:lstStyle/>
        <a:p>
          <a:r>
            <a:rPr lang="en-US" b="1"/>
            <a:t>0: False</a:t>
          </a:r>
          <a:endParaRPr lang="en-US"/>
        </a:p>
      </dgm:t>
    </dgm:pt>
    <dgm:pt modelId="{2D2C7AEF-58E5-49CA-929E-DDBFB78A22DD}" type="parTrans" cxnId="{58A922E9-5794-4FC3-9146-116971DF6278}">
      <dgm:prSet/>
      <dgm:spPr/>
      <dgm:t>
        <a:bodyPr/>
        <a:lstStyle/>
        <a:p>
          <a:endParaRPr lang="en-US"/>
        </a:p>
      </dgm:t>
    </dgm:pt>
    <dgm:pt modelId="{659D72D2-32BB-45D9-BA77-BA9E731A8497}" type="sibTrans" cxnId="{58A922E9-5794-4FC3-9146-116971DF6278}">
      <dgm:prSet/>
      <dgm:spPr/>
      <dgm:t>
        <a:bodyPr/>
        <a:lstStyle/>
        <a:p>
          <a:endParaRPr lang="en-US"/>
        </a:p>
      </dgm:t>
    </dgm:pt>
    <dgm:pt modelId="{CA4129E1-F1EB-4B39-A585-FEFF6BE8E34C}">
      <dgm:prSet/>
      <dgm:spPr/>
      <dgm:t>
        <a:bodyPr/>
        <a:lstStyle/>
        <a:p>
          <a:r>
            <a:rPr lang="en-US" b="1"/>
            <a:t>1: True</a:t>
          </a:r>
          <a:endParaRPr lang="en-US"/>
        </a:p>
      </dgm:t>
    </dgm:pt>
    <dgm:pt modelId="{06B570B6-53AC-4E7F-864B-B81405310113}" type="parTrans" cxnId="{57E6B619-A93E-4E60-85FB-3734F6420BD7}">
      <dgm:prSet/>
      <dgm:spPr/>
      <dgm:t>
        <a:bodyPr/>
        <a:lstStyle/>
        <a:p>
          <a:endParaRPr lang="en-US"/>
        </a:p>
      </dgm:t>
    </dgm:pt>
    <dgm:pt modelId="{170C7479-CF27-41C8-9C96-AB1226F86C56}" type="sibTrans" cxnId="{57E6B619-A93E-4E60-85FB-3734F6420BD7}">
      <dgm:prSet/>
      <dgm:spPr/>
      <dgm:t>
        <a:bodyPr/>
        <a:lstStyle/>
        <a:p>
          <a:endParaRPr lang="en-US"/>
        </a:p>
      </dgm:t>
    </dgm:pt>
    <dgm:pt modelId="{EBDD43B4-3466-48E0-9482-EAB2CAE19A86}" type="pres">
      <dgm:prSet presAssocID="{9A8A6CBA-BFB9-4CF5-89B4-30E085EFB8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C7AAF0-FDBD-4ABF-A152-D1B5BC7B68DC}" type="pres">
      <dgm:prSet presAssocID="{483FE7F2-E7D7-4F55-881E-558549F5656A}" presName="hierRoot1" presStyleCnt="0"/>
      <dgm:spPr/>
    </dgm:pt>
    <dgm:pt modelId="{67C5A67E-FAC1-47FE-93C8-1EEAF2FD6137}" type="pres">
      <dgm:prSet presAssocID="{483FE7F2-E7D7-4F55-881E-558549F5656A}" presName="composite" presStyleCnt="0"/>
      <dgm:spPr/>
    </dgm:pt>
    <dgm:pt modelId="{B4E2390A-8BD5-4DA5-99A2-BC069F86D796}" type="pres">
      <dgm:prSet presAssocID="{483FE7F2-E7D7-4F55-881E-558549F5656A}" presName="background" presStyleLbl="node0" presStyleIdx="0" presStyleCnt="2"/>
      <dgm:spPr/>
    </dgm:pt>
    <dgm:pt modelId="{4BDA6DAB-AA18-4FB5-8AD1-AD0612B046CE}" type="pres">
      <dgm:prSet presAssocID="{483FE7F2-E7D7-4F55-881E-558549F5656A}" presName="text" presStyleLbl="fgAcc0" presStyleIdx="0" presStyleCnt="2">
        <dgm:presLayoutVars>
          <dgm:chPref val="3"/>
        </dgm:presLayoutVars>
      </dgm:prSet>
      <dgm:spPr/>
    </dgm:pt>
    <dgm:pt modelId="{F467C576-EC26-48CD-9EDF-1EDD2B5F06F7}" type="pres">
      <dgm:prSet presAssocID="{483FE7F2-E7D7-4F55-881E-558549F5656A}" presName="hierChild2" presStyleCnt="0"/>
      <dgm:spPr/>
    </dgm:pt>
    <dgm:pt modelId="{2753BF81-73E1-4957-819A-FFC9B7E5FE9D}" type="pres">
      <dgm:prSet presAssocID="{EEF536F1-F9A6-4D88-8043-FA70D77A11A0}" presName="Name10" presStyleLbl="parChTrans1D2" presStyleIdx="0" presStyleCnt="4"/>
      <dgm:spPr/>
    </dgm:pt>
    <dgm:pt modelId="{8DBAB560-87A2-4015-9086-E42B3434B493}" type="pres">
      <dgm:prSet presAssocID="{AAF2F4A4-3227-4B7E-9F58-07353461F011}" presName="hierRoot2" presStyleCnt="0"/>
      <dgm:spPr/>
    </dgm:pt>
    <dgm:pt modelId="{7293E703-1AC3-458B-B48C-4A9AC2C6DAA3}" type="pres">
      <dgm:prSet presAssocID="{AAF2F4A4-3227-4B7E-9F58-07353461F011}" presName="composite2" presStyleCnt="0"/>
      <dgm:spPr/>
    </dgm:pt>
    <dgm:pt modelId="{B96806F7-7047-4F0B-A27D-0ED20EA928C7}" type="pres">
      <dgm:prSet presAssocID="{AAF2F4A4-3227-4B7E-9F58-07353461F011}" presName="background2" presStyleLbl="node2" presStyleIdx="0" presStyleCnt="4"/>
      <dgm:spPr/>
    </dgm:pt>
    <dgm:pt modelId="{E89013EE-F898-4A73-9715-6C2ADA5E59F7}" type="pres">
      <dgm:prSet presAssocID="{AAF2F4A4-3227-4B7E-9F58-07353461F011}" presName="text2" presStyleLbl="fgAcc2" presStyleIdx="0" presStyleCnt="4">
        <dgm:presLayoutVars>
          <dgm:chPref val="3"/>
        </dgm:presLayoutVars>
      </dgm:prSet>
      <dgm:spPr/>
    </dgm:pt>
    <dgm:pt modelId="{8270B69C-8E45-4299-9C47-5085F3E2FD33}" type="pres">
      <dgm:prSet presAssocID="{AAF2F4A4-3227-4B7E-9F58-07353461F011}" presName="hierChild3" presStyleCnt="0"/>
      <dgm:spPr/>
    </dgm:pt>
    <dgm:pt modelId="{816EFAC7-CF58-44D7-9AA0-B974D07B1F66}" type="pres">
      <dgm:prSet presAssocID="{DD9AB672-7ED1-4254-90AC-4766AAD51519}" presName="Name10" presStyleLbl="parChTrans1D2" presStyleIdx="1" presStyleCnt="4"/>
      <dgm:spPr/>
    </dgm:pt>
    <dgm:pt modelId="{4F5442C2-935C-4C21-A1DD-8C7ED43451D5}" type="pres">
      <dgm:prSet presAssocID="{1CA78B46-2050-4946-A827-6C9FA666CC97}" presName="hierRoot2" presStyleCnt="0"/>
      <dgm:spPr/>
    </dgm:pt>
    <dgm:pt modelId="{50481D40-3290-41CF-81AD-044A54CD4C11}" type="pres">
      <dgm:prSet presAssocID="{1CA78B46-2050-4946-A827-6C9FA666CC97}" presName="composite2" presStyleCnt="0"/>
      <dgm:spPr/>
    </dgm:pt>
    <dgm:pt modelId="{28ACDD90-DF1B-43F1-BB39-D3DF80BF000B}" type="pres">
      <dgm:prSet presAssocID="{1CA78B46-2050-4946-A827-6C9FA666CC97}" presName="background2" presStyleLbl="node2" presStyleIdx="1" presStyleCnt="4"/>
      <dgm:spPr/>
    </dgm:pt>
    <dgm:pt modelId="{5A0F75AB-8A6A-44D4-97D6-8FADA3CA7238}" type="pres">
      <dgm:prSet presAssocID="{1CA78B46-2050-4946-A827-6C9FA666CC97}" presName="text2" presStyleLbl="fgAcc2" presStyleIdx="1" presStyleCnt="4">
        <dgm:presLayoutVars>
          <dgm:chPref val="3"/>
        </dgm:presLayoutVars>
      </dgm:prSet>
      <dgm:spPr/>
    </dgm:pt>
    <dgm:pt modelId="{6DB5ED1D-6E28-4A38-9631-98DFDDF0A62C}" type="pres">
      <dgm:prSet presAssocID="{1CA78B46-2050-4946-A827-6C9FA666CC97}" presName="hierChild3" presStyleCnt="0"/>
      <dgm:spPr/>
    </dgm:pt>
    <dgm:pt modelId="{A013DEE7-A655-429E-BB51-76360D950515}" type="pres">
      <dgm:prSet presAssocID="{953E8DAE-60D9-42A3-8E2A-2B84DEA1E9A6}" presName="hierRoot1" presStyleCnt="0"/>
      <dgm:spPr/>
    </dgm:pt>
    <dgm:pt modelId="{0DEE5F02-2D9A-4F61-870F-3EA848C197C8}" type="pres">
      <dgm:prSet presAssocID="{953E8DAE-60D9-42A3-8E2A-2B84DEA1E9A6}" presName="composite" presStyleCnt="0"/>
      <dgm:spPr/>
    </dgm:pt>
    <dgm:pt modelId="{42264E97-6600-48AD-B546-E409D6D3F51A}" type="pres">
      <dgm:prSet presAssocID="{953E8DAE-60D9-42A3-8E2A-2B84DEA1E9A6}" presName="background" presStyleLbl="node0" presStyleIdx="1" presStyleCnt="2"/>
      <dgm:spPr/>
    </dgm:pt>
    <dgm:pt modelId="{AAC2EE75-AD20-488D-B4F8-48823D826444}" type="pres">
      <dgm:prSet presAssocID="{953E8DAE-60D9-42A3-8E2A-2B84DEA1E9A6}" presName="text" presStyleLbl="fgAcc0" presStyleIdx="1" presStyleCnt="2">
        <dgm:presLayoutVars>
          <dgm:chPref val="3"/>
        </dgm:presLayoutVars>
      </dgm:prSet>
      <dgm:spPr/>
    </dgm:pt>
    <dgm:pt modelId="{F5061205-6C70-4AA1-A045-23BBBAEE4777}" type="pres">
      <dgm:prSet presAssocID="{953E8DAE-60D9-42A3-8E2A-2B84DEA1E9A6}" presName="hierChild2" presStyleCnt="0"/>
      <dgm:spPr/>
    </dgm:pt>
    <dgm:pt modelId="{4A7F81C0-6628-47D7-A856-E41D83F904C7}" type="pres">
      <dgm:prSet presAssocID="{2D2C7AEF-58E5-49CA-929E-DDBFB78A22DD}" presName="Name10" presStyleLbl="parChTrans1D2" presStyleIdx="2" presStyleCnt="4"/>
      <dgm:spPr/>
    </dgm:pt>
    <dgm:pt modelId="{47CF7C1D-092E-4E3D-A62C-90CA57CFD834}" type="pres">
      <dgm:prSet presAssocID="{075E8DBC-6A8A-41AC-81D4-6F4997E3E95E}" presName="hierRoot2" presStyleCnt="0"/>
      <dgm:spPr/>
    </dgm:pt>
    <dgm:pt modelId="{5D0DD7A9-5B05-4692-97F5-E075B38CA9CD}" type="pres">
      <dgm:prSet presAssocID="{075E8DBC-6A8A-41AC-81D4-6F4997E3E95E}" presName="composite2" presStyleCnt="0"/>
      <dgm:spPr/>
    </dgm:pt>
    <dgm:pt modelId="{FBDE5AC0-C7F4-4BA5-89F4-EB53C4CEB681}" type="pres">
      <dgm:prSet presAssocID="{075E8DBC-6A8A-41AC-81D4-6F4997E3E95E}" presName="background2" presStyleLbl="node2" presStyleIdx="2" presStyleCnt="4"/>
      <dgm:spPr/>
    </dgm:pt>
    <dgm:pt modelId="{DC0FE721-1D19-4E94-A67C-442834DF9656}" type="pres">
      <dgm:prSet presAssocID="{075E8DBC-6A8A-41AC-81D4-6F4997E3E95E}" presName="text2" presStyleLbl="fgAcc2" presStyleIdx="2" presStyleCnt="4">
        <dgm:presLayoutVars>
          <dgm:chPref val="3"/>
        </dgm:presLayoutVars>
      </dgm:prSet>
      <dgm:spPr/>
    </dgm:pt>
    <dgm:pt modelId="{E811212A-A380-4CCB-976A-9330450179BF}" type="pres">
      <dgm:prSet presAssocID="{075E8DBC-6A8A-41AC-81D4-6F4997E3E95E}" presName="hierChild3" presStyleCnt="0"/>
      <dgm:spPr/>
    </dgm:pt>
    <dgm:pt modelId="{3E71EA59-4D52-458A-8080-9CC3A167AEEB}" type="pres">
      <dgm:prSet presAssocID="{06B570B6-53AC-4E7F-864B-B81405310113}" presName="Name10" presStyleLbl="parChTrans1D2" presStyleIdx="3" presStyleCnt="4"/>
      <dgm:spPr/>
    </dgm:pt>
    <dgm:pt modelId="{2F02560A-0CBB-4C86-B529-4C052BF831D0}" type="pres">
      <dgm:prSet presAssocID="{CA4129E1-F1EB-4B39-A585-FEFF6BE8E34C}" presName="hierRoot2" presStyleCnt="0"/>
      <dgm:spPr/>
    </dgm:pt>
    <dgm:pt modelId="{A8F55353-A0FF-4416-AA43-1D6821AB06B0}" type="pres">
      <dgm:prSet presAssocID="{CA4129E1-F1EB-4B39-A585-FEFF6BE8E34C}" presName="composite2" presStyleCnt="0"/>
      <dgm:spPr/>
    </dgm:pt>
    <dgm:pt modelId="{5B9D2759-FEDE-4F56-8863-B619792616EF}" type="pres">
      <dgm:prSet presAssocID="{CA4129E1-F1EB-4B39-A585-FEFF6BE8E34C}" presName="background2" presStyleLbl="node2" presStyleIdx="3" presStyleCnt="4"/>
      <dgm:spPr/>
    </dgm:pt>
    <dgm:pt modelId="{AA0967CA-C027-45BD-833F-9962200386C3}" type="pres">
      <dgm:prSet presAssocID="{CA4129E1-F1EB-4B39-A585-FEFF6BE8E34C}" presName="text2" presStyleLbl="fgAcc2" presStyleIdx="3" presStyleCnt="4">
        <dgm:presLayoutVars>
          <dgm:chPref val="3"/>
        </dgm:presLayoutVars>
      </dgm:prSet>
      <dgm:spPr/>
    </dgm:pt>
    <dgm:pt modelId="{58F3D25F-1EF0-4673-8381-70A8124AAB32}" type="pres">
      <dgm:prSet presAssocID="{CA4129E1-F1EB-4B39-A585-FEFF6BE8E34C}" presName="hierChild3" presStyleCnt="0"/>
      <dgm:spPr/>
    </dgm:pt>
  </dgm:ptLst>
  <dgm:cxnLst>
    <dgm:cxn modelId="{57E6B619-A93E-4E60-85FB-3734F6420BD7}" srcId="{953E8DAE-60D9-42A3-8E2A-2B84DEA1E9A6}" destId="{CA4129E1-F1EB-4B39-A585-FEFF6BE8E34C}" srcOrd="1" destOrd="0" parTransId="{06B570B6-53AC-4E7F-864B-B81405310113}" sibTransId="{170C7479-CF27-41C8-9C96-AB1226F86C56}"/>
    <dgm:cxn modelId="{0010B339-5F79-4EF0-A432-7C1CD2C2E0E0}" type="presOf" srcId="{953E8DAE-60D9-42A3-8E2A-2B84DEA1E9A6}" destId="{AAC2EE75-AD20-488D-B4F8-48823D826444}" srcOrd="0" destOrd="0" presId="urn:microsoft.com/office/officeart/2005/8/layout/hierarchy1"/>
    <dgm:cxn modelId="{3ADFCC39-13B2-417A-B1BB-423064C8CE1F}" srcId="{9A8A6CBA-BFB9-4CF5-89B4-30E085EFB88F}" destId="{953E8DAE-60D9-42A3-8E2A-2B84DEA1E9A6}" srcOrd="1" destOrd="0" parTransId="{2E28ECE3-E74E-4A3E-B9DB-7B72CC4D729A}" sibTransId="{00054A85-84A4-4F4B-AF58-8F6957058565}"/>
    <dgm:cxn modelId="{A4E47940-3885-4AFC-A930-E3F8CC991F73}" type="presOf" srcId="{06B570B6-53AC-4E7F-864B-B81405310113}" destId="{3E71EA59-4D52-458A-8080-9CC3A167AEEB}" srcOrd="0" destOrd="0" presId="urn:microsoft.com/office/officeart/2005/8/layout/hierarchy1"/>
    <dgm:cxn modelId="{537D575F-D81C-4E31-87A9-9F45F8E2111E}" type="presOf" srcId="{EEF536F1-F9A6-4D88-8043-FA70D77A11A0}" destId="{2753BF81-73E1-4957-819A-FFC9B7E5FE9D}" srcOrd="0" destOrd="0" presId="urn:microsoft.com/office/officeart/2005/8/layout/hierarchy1"/>
    <dgm:cxn modelId="{314C7B62-8ABC-4E0D-8310-30E342740EFA}" srcId="{483FE7F2-E7D7-4F55-881E-558549F5656A}" destId="{AAF2F4A4-3227-4B7E-9F58-07353461F011}" srcOrd="0" destOrd="0" parTransId="{EEF536F1-F9A6-4D88-8043-FA70D77A11A0}" sibTransId="{21C735FB-5A19-408B-B691-212970AEA88A}"/>
    <dgm:cxn modelId="{8656E667-77E9-4F24-B241-702D29DFB5F4}" type="presOf" srcId="{075E8DBC-6A8A-41AC-81D4-6F4997E3E95E}" destId="{DC0FE721-1D19-4E94-A67C-442834DF9656}" srcOrd="0" destOrd="0" presId="urn:microsoft.com/office/officeart/2005/8/layout/hierarchy1"/>
    <dgm:cxn modelId="{5666C758-0B87-4D2A-A295-AC2855DE6265}" type="presOf" srcId="{9A8A6CBA-BFB9-4CF5-89B4-30E085EFB88F}" destId="{EBDD43B4-3466-48E0-9482-EAB2CAE19A86}" srcOrd="0" destOrd="0" presId="urn:microsoft.com/office/officeart/2005/8/layout/hierarchy1"/>
    <dgm:cxn modelId="{158EB993-3BD2-49FA-9A8B-6D2673E7FD65}" type="presOf" srcId="{CA4129E1-F1EB-4B39-A585-FEFF6BE8E34C}" destId="{AA0967CA-C027-45BD-833F-9962200386C3}" srcOrd="0" destOrd="0" presId="urn:microsoft.com/office/officeart/2005/8/layout/hierarchy1"/>
    <dgm:cxn modelId="{26BB29A5-046C-4AF5-8083-B88B3FB3DB86}" type="presOf" srcId="{2D2C7AEF-58E5-49CA-929E-DDBFB78A22DD}" destId="{4A7F81C0-6628-47D7-A856-E41D83F904C7}" srcOrd="0" destOrd="0" presId="urn:microsoft.com/office/officeart/2005/8/layout/hierarchy1"/>
    <dgm:cxn modelId="{FB6B34A6-5877-4B47-B60A-32DAEA719C2D}" srcId="{9A8A6CBA-BFB9-4CF5-89B4-30E085EFB88F}" destId="{483FE7F2-E7D7-4F55-881E-558549F5656A}" srcOrd="0" destOrd="0" parTransId="{34923D6C-1C79-4A46-9279-4D9979AD3D68}" sibTransId="{8BD59E71-9F14-4909-8B7B-0A5BBE4B47D5}"/>
    <dgm:cxn modelId="{03AB3EB2-BCBC-43F4-9315-92EA73CD9DDD}" type="presOf" srcId="{483FE7F2-E7D7-4F55-881E-558549F5656A}" destId="{4BDA6DAB-AA18-4FB5-8AD1-AD0612B046CE}" srcOrd="0" destOrd="0" presId="urn:microsoft.com/office/officeart/2005/8/layout/hierarchy1"/>
    <dgm:cxn modelId="{97BC6BCB-3791-4163-85D3-A62C48A06126}" srcId="{483FE7F2-E7D7-4F55-881E-558549F5656A}" destId="{1CA78B46-2050-4946-A827-6C9FA666CC97}" srcOrd="1" destOrd="0" parTransId="{DD9AB672-7ED1-4254-90AC-4766AAD51519}" sibTransId="{74DD7F1D-46F9-4061-9CF4-1E80ADE7C3B7}"/>
    <dgm:cxn modelId="{58A922E9-5794-4FC3-9146-116971DF6278}" srcId="{953E8DAE-60D9-42A3-8E2A-2B84DEA1E9A6}" destId="{075E8DBC-6A8A-41AC-81D4-6F4997E3E95E}" srcOrd="0" destOrd="0" parTransId="{2D2C7AEF-58E5-49CA-929E-DDBFB78A22DD}" sibTransId="{659D72D2-32BB-45D9-BA77-BA9E731A8497}"/>
    <dgm:cxn modelId="{16966FE9-26C9-41BF-B7B7-CD2BDFA3F02F}" type="presOf" srcId="{DD9AB672-7ED1-4254-90AC-4766AAD51519}" destId="{816EFAC7-CF58-44D7-9AA0-B974D07B1F66}" srcOrd="0" destOrd="0" presId="urn:microsoft.com/office/officeart/2005/8/layout/hierarchy1"/>
    <dgm:cxn modelId="{35FBF8F0-ECBB-4F51-9D69-0D4DB846175B}" type="presOf" srcId="{AAF2F4A4-3227-4B7E-9F58-07353461F011}" destId="{E89013EE-F898-4A73-9715-6C2ADA5E59F7}" srcOrd="0" destOrd="0" presId="urn:microsoft.com/office/officeart/2005/8/layout/hierarchy1"/>
    <dgm:cxn modelId="{99F060FA-F727-4A28-8D3A-F81D176E9B3E}" type="presOf" srcId="{1CA78B46-2050-4946-A827-6C9FA666CC97}" destId="{5A0F75AB-8A6A-44D4-97D6-8FADA3CA7238}" srcOrd="0" destOrd="0" presId="urn:microsoft.com/office/officeart/2005/8/layout/hierarchy1"/>
    <dgm:cxn modelId="{13EDEDA9-9526-4141-AC3F-C70BF256F6B8}" type="presParOf" srcId="{EBDD43B4-3466-48E0-9482-EAB2CAE19A86}" destId="{FFC7AAF0-FDBD-4ABF-A152-D1B5BC7B68DC}" srcOrd="0" destOrd="0" presId="urn:microsoft.com/office/officeart/2005/8/layout/hierarchy1"/>
    <dgm:cxn modelId="{38CFAD63-8580-4981-A3E7-7F0CAE2E48DF}" type="presParOf" srcId="{FFC7AAF0-FDBD-4ABF-A152-D1B5BC7B68DC}" destId="{67C5A67E-FAC1-47FE-93C8-1EEAF2FD6137}" srcOrd="0" destOrd="0" presId="urn:microsoft.com/office/officeart/2005/8/layout/hierarchy1"/>
    <dgm:cxn modelId="{F69D1A5E-F9CF-4594-A945-EE145CBE73A2}" type="presParOf" srcId="{67C5A67E-FAC1-47FE-93C8-1EEAF2FD6137}" destId="{B4E2390A-8BD5-4DA5-99A2-BC069F86D796}" srcOrd="0" destOrd="0" presId="urn:microsoft.com/office/officeart/2005/8/layout/hierarchy1"/>
    <dgm:cxn modelId="{5113C7F6-22C5-4B45-A5F2-142CBA74A172}" type="presParOf" srcId="{67C5A67E-FAC1-47FE-93C8-1EEAF2FD6137}" destId="{4BDA6DAB-AA18-4FB5-8AD1-AD0612B046CE}" srcOrd="1" destOrd="0" presId="urn:microsoft.com/office/officeart/2005/8/layout/hierarchy1"/>
    <dgm:cxn modelId="{A19AAB47-BBD3-4CF0-92E3-8C681879E752}" type="presParOf" srcId="{FFC7AAF0-FDBD-4ABF-A152-D1B5BC7B68DC}" destId="{F467C576-EC26-48CD-9EDF-1EDD2B5F06F7}" srcOrd="1" destOrd="0" presId="urn:microsoft.com/office/officeart/2005/8/layout/hierarchy1"/>
    <dgm:cxn modelId="{5AF22D54-D6D1-4ECD-BB6E-BFDCC7223C71}" type="presParOf" srcId="{F467C576-EC26-48CD-9EDF-1EDD2B5F06F7}" destId="{2753BF81-73E1-4957-819A-FFC9B7E5FE9D}" srcOrd="0" destOrd="0" presId="urn:microsoft.com/office/officeart/2005/8/layout/hierarchy1"/>
    <dgm:cxn modelId="{8A2DA619-0A97-47F6-A666-63DB21132354}" type="presParOf" srcId="{F467C576-EC26-48CD-9EDF-1EDD2B5F06F7}" destId="{8DBAB560-87A2-4015-9086-E42B3434B493}" srcOrd="1" destOrd="0" presId="urn:microsoft.com/office/officeart/2005/8/layout/hierarchy1"/>
    <dgm:cxn modelId="{C6B6B2B5-F047-46C8-8475-145DA6E64632}" type="presParOf" srcId="{8DBAB560-87A2-4015-9086-E42B3434B493}" destId="{7293E703-1AC3-458B-B48C-4A9AC2C6DAA3}" srcOrd="0" destOrd="0" presId="urn:microsoft.com/office/officeart/2005/8/layout/hierarchy1"/>
    <dgm:cxn modelId="{0E68ABF0-3200-4E8A-9BCD-1FB778C69B0A}" type="presParOf" srcId="{7293E703-1AC3-458B-B48C-4A9AC2C6DAA3}" destId="{B96806F7-7047-4F0B-A27D-0ED20EA928C7}" srcOrd="0" destOrd="0" presId="urn:microsoft.com/office/officeart/2005/8/layout/hierarchy1"/>
    <dgm:cxn modelId="{948F2162-E431-4652-89E9-8A744F39EE78}" type="presParOf" srcId="{7293E703-1AC3-458B-B48C-4A9AC2C6DAA3}" destId="{E89013EE-F898-4A73-9715-6C2ADA5E59F7}" srcOrd="1" destOrd="0" presId="urn:microsoft.com/office/officeart/2005/8/layout/hierarchy1"/>
    <dgm:cxn modelId="{5E4028C1-8A44-4BE3-96EB-97F2078653AC}" type="presParOf" srcId="{8DBAB560-87A2-4015-9086-E42B3434B493}" destId="{8270B69C-8E45-4299-9C47-5085F3E2FD33}" srcOrd="1" destOrd="0" presId="urn:microsoft.com/office/officeart/2005/8/layout/hierarchy1"/>
    <dgm:cxn modelId="{4B04FB77-9781-4377-A5C0-65DB7D6F2AB6}" type="presParOf" srcId="{F467C576-EC26-48CD-9EDF-1EDD2B5F06F7}" destId="{816EFAC7-CF58-44D7-9AA0-B974D07B1F66}" srcOrd="2" destOrd="0" presId="urn:microsoft.com/office/officeart/2005/8/layout/hierarchy1"/>
    <dgm:cxn modelId="{D0AC7303-0AC8-46DA-B04E-119AEBDB6912}" type="presParOf" srcId="{F467C576-EC26-48CD-9EDF-1EDD2B5F06F7}" destId="{4F5442C2-935C-4C21-A1DD-8C7ED43451D5}" srcOrd="3" destOrd="0" presId="urn:microsoft.com/office/officeart/2005/8/layout/hierarchy1"/>
    <dgm:cxn modelId="{2B235A7E-27C7-4C74-A497-00B4CF9140EC}" type="presParOf" srcId="{4F5442C2-935C-4C21-A1DD-8C7ED43451D5}" destId="{50481D40-3290-41CF-81AD-044A54CD4C11}" srcOrd="0" destOrd="0" presId="urn:microsoft.com/office/officeart/2005/8/layout/hierarchy1"/>
    <dgm:cxn modelId="{E08A158D-E382-4B27-86B8-1A4BC6477369}" type="presParOf" srcId="{50481D40-3290-41CF-81AD-044A54CD4C11}" destId="{28ACDD90-DF1B-43F1-BB39-D3DF80BF000B}" srcOrd="0" destOrd="0" presId="urn:microsoft.com/office/officeart/2005/8/layout/hierarchy1"/>
    <dgm:cxn modelId="{B749C9F5-C006-4728-BCEC-EC990DD35330}" type="presParOf" srcId="{50481D40-3290-41CF-81AD-044A54CD4C11}" destId="{5A0F75AB-8A6A-44D4-97D6-8FADA3CA7238}" srcOrd="1" destOrd="0" presId="urn:microsoft.com/office/officeart/2005/8/layout/hierarchy1"/>
    <dgm:cxn modelId="{99B96220-C43E-49A7-A7DF-7125D87C05D4}" type="presParOf" srcId="{4F5442C2-935C-4C21-A1DD-8C7ED43451D5}" destId="{6DB5ED1D-6E28-4A38-9631-98DFDDF0A62C}" srcOrd="1" destOrd="0" presId="urn:microsoft.com/office/officeart/2005/8/layout/hierarchy1"/>
    <dgm:cxn modelId="{A9C5A50E-D015-4929-9A24-1DF3556C4542}" type="presParOf" srcId="{EBDD43B4-3466-48E0-9482-EAB2CAE19A86}" destId="{A013DEE7-A655-429E-BB51-76360D950515}" srcOrd="1" destOrd="0" presId="urn:microsoft.com/office/officeart/2005/8/layout/hierarchy1"/>
    <dgm:cxn modelId="{395EF1D6-C79C-4B8C-96D9-17A263C6D45C}" type="presParOf" srcId="{A013DEE7-A655-429E-BB51-76360D950515}" destId="{0DEE5F02-2D9A-4F61-870F-3EA848C197C8}" srcOrd="0" destOrd="0" presId="urn:microsoft.com/office/officeart/2005/8/layout/hierarchy1"/>
    <dgm:cxn modelId="{7CA25481-0635-43B5-BF1E-02DBDE214971}" type="presParOf" srcId="{0DEE5F02-2D9A-4F61-870F-3EA848C197C8}" destId="{42264E97-6600-48AD-B546-E409D6D3F51A}" srcOrd="0" destOrd="0" presId="urn:microsoft.com/office/officeart/2005/8/layout/hierarchy1"/>
    <dgm:cxn modelId="{A3EA45DC-10C7-42FC-A22F-CED6F0D3B18B}" type="presParOf" srcId="{0DEE5F02-2D9A-4F61-870F-3EA848C197C8}" destId="{AAC2EE75-AD20-488D-B4F8-48823D826444}" srcOrd="1" destOrd="0" presId="urn:microsoft.com/office/officeart/2005/8/layout/hierarchy1"/>
    <dgm:cxn modelId="{CAF73F51-E7FA-4642-B875-B9A85758D614}" type="presParOf" srcId="{A013DEE7-A655-429E-BB51-76360D950515}" destId="{F5061205-6C70-4AA1-A045-23BBBAEE4777}" srcOrd="1" destOrd="0" presId="urn:microsoft.com/office/officeart/2005/8/layout/hierarchy1"/>
    <dgm:cxn modelId="{2D3B3101-1A67-4BA7-B7F7-255E9A907684}" type="presParOf" srcId="{F5061205-6C70-4AA1-A045-23BBBAEE4777}" destId="{4A7F81C0-6628-47D7-A856-E41D83F904C7}" srcOrd="0" destOrd="0" presId="urn:microsoft.com/office/officeart/2005/8/layout/hierarchy1"/>
    <dgm:cxn modelId="{0F2DF6C2-B882-4BA9-B49B-5DC0ADC7A7C2}" type="presParOf" srcId="{F5061205-6C70-4AA1-A045-23BBBAEE4777}" destId="{47CF7C1D-092E-4E3D-A62C-90CA57CFD834}" srcOrd="1" destOrd="0" presId="urn:microsoft.com/office/officeart/2005/8/layout/hierarchy1"/>
    <dgm:cxn modelId="{90829334-BBDC-4086-9E15-BE57C70C3429}" type="presParOf" srcId="{47CF7C1D-092E-4E3D-A62C-90CA57CFD834}" destId="{5D0DD7A9-5B05-4692-97F5-E075B38CA9CD}" srcOrd="0" destOrd="0" presId="urn:microsoft.com/office/officeart/2005/8/layout/hierarchy1"/>
    <dgm:cxn modelId="{03A794D1-B6F6-4CC9-B93D-29346D2B515B}" type="presParOf" srcId="{5D0DD7A9-5B05-4692-97F5-E075B38CA9CD}" destId="{FBDE5AC0-C7F4-4BA5-89F4-EB53C4CEB681}" srcOrd="0" destOrd="0" presId="urn:microsoft.com/office/officeart/2005/8/layout/hierarchy1"/>
    <dgm:cxn modelId="{9A200DBF-F59E-4F4D-AD47-A578CD5EF501}" type="presParOf" srcId="{5D0DD7A9-5B05-4692-97F5-E075B38CA9CD}" destId="{DC0FE721-1D19-4E94-A67C-442834DF9656}" srcOrd="1" destOrd="0" presId="urn:microsoft.com/office/officeart/2005/8/layout/hierarchy1"/>
    <dgm:cxn modelId="{8D6B7BF8-37A1-4C65-9CF1-7AE51E75FA7B}" type="presParOf" srcId="{47CF7C1D-092E-4E3D-A62C-90CA57CFD834}" destId="{E811212A-A380-4CCB-976A-9330450179BF}" srcOrd="1" destOrd="0" presId="urn:microsoft.com/office/officeart/2005/8/layout/hierarchy1"/>
    <dgm:cxn modelId="{9D1CFD71-A07D-4F18-85DC-92A961E63431}" type="presParOf" srcId="{F5061205-6C70-4AA1-A045-23BBBAEE4777}" destId="{3E71EA59-4D52-458A-8080-9CC3A167AEEB}" srcOrd="2" destOrd="0" presId="urn:microsoft.com/office/officeart/2005/8/layout/hierarchy1"/>
    <dgm:cxn modelId="{0ABC53F1-96EF-4BFC-8E44-80B67D60CF8F}" type="presParOf" srcId="{F5061205-6C70-4AA1-A045-23BBBAEE4777}" destId="{2F02560A-0CBB-4C86-B529-4C052BF831D0}" srcOrd="3" destOrd="0" presId="urn:microsoft.com/office/officeart/2005/8/layout/hierarchy1"/>
    <dgm:cxn modelId="{ACDC4296-80B0-4AAC-82AB-D451848D24BD}" type="presParOf" srcId="{2F02560A-0CBB-4C86-B529-4C052BF831D0}" destId="{A8F55353-A0FF-4416-AA43-1D6821AB06B0}" srcOrd="0" destOrd="0" presId="urn:microsoft.com/office/officeart/2005/8/layout/hierarchy1"/>
    <dgm:cxn modelId="{96C234DF-85C8-4FA1-80E3-6EF881C325EE}" type="presParOf" srcId="{A8F55353-A0FF-4416-AA43-1D6821AB06B0}" destId="{5B9D2759-FEDE-4F56-8863-B619792616EF}" srcOrd="0" destOrd="0" presId="urn:microsoft.com/office/officeart/2005/8/layout/hierarchy1"/>
    <dgm:cxn modelId="{7FB20A5D-D6F3-4D8D-96E0-CAA9B71C6F34}" type="presParOf" srcId="{A8F55353-A0FF-4416-AA43-1D6821AB06B0}" destId="{AA0967CA-C027-45BD-833F-9962200386C3}" srcOrd="1" destOrd="0" presId="urn:microsoft.com/office/officeart/2005/8/layout/hierarchy1"/>
    <dgm:cxn modelId="{A7337654-567E-4094-AFAC-5E83A8FF9FB2}" type="presParOf" srcId="{2F02560A-0CBB-4C86-B529-4C052BF831D0}" destId="{58F3D25F-1EF0-4673-8381-70A8124AAB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5CD169-9181-48AC-8B74-B96098814CE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635E1C-4577-48F0-A8AB-14DC05B84358}">
      <dgm:prSet custT="1"/>
      <dgm:spPr/>
      <dgm:t>
        <a:bodyPr/>
        <a:lstStyle/>
        <a:p>
          <a:r>
            <a:rPr lang="en-US" sz="2800" dirty="0"/>
            <a:t>How do we represent the numbers 5, 24, or 367 using only ones and zeros? </a:t>
          </a:r>
        </a:p>
      </dgm:t>
    </dgm:pt>
    <dgm:pt modelId="{A02CB5B1-D1F6-453F-A725-AEBF1029F2FB}" type="parTrans" cxnId="{D7D7F6E0-B0DA-48D8-BDCF-70BC5387E632}">
      <dgm:prSet/>
      <dgm:spPr/>
      <dgm:t>
        <a:bodyPr/>
        <a:lstStyle/>
        <a:p>
          <a:endParaRPr lang="en-US"/>
        </a:p>
      </dgm:t>
    </dgm:pt>
    <dgm:pt modelId="{F3679DB4-CF9F-42D6-A7FE-011EF58D756C}" type="sibTrans" cxnId="{D7D7F6E0-B0DA-48D8-BDCF-70BC5387E632}">
      <dgm:prSet/>
      <dgm:spPr/>
      <dgm:t>
        <a:bodyPr/>
        <a:lstStyle/>
        <a:p>
          <a:endParaRPr lang="en-US"/>
        </a:p>
      </dgm:t>
    </dgm:pt>
    <dgm:pt modelId="{5F873552-CA3B-4902-BA86-75E12AD68828}">
      <dgm:prSet custT="1"/>
      <dgm:spPr/>
      <dgm:t>
        <a:bodyPr/>
        <a:lstStyle/>
        <a:p>
          <a:r>
            <a:rPr lang="en-US" sz="2800" dirty="0"/>
            <a:t>Simplest idea:  </a:t>
          </a:r>
        </a:p>
        <a:p>
          <a:r>
            <a:rPr lang="en-US" sz="2400" dirty="0">
              <a:latin typeface="Courier New" panose="02070309020205020404" pitchFamily="49" charset="0"/>
              <a:cs typeface="Courier New" panose="02070309020205020404" pitchFamily="49" charset="0"/>
            </a:rPr>
            <a:t>11111 = 5</a:t>
          </a:r>
        </a:p>
        <a:p>
          <a:r>
            <a:rPr lang="en-US" sz="2400" dirty="0">
              <a:latin typeface="Courier New" panose="02070309020205020404" pitchFamily="49" charset="0"/>
              <a:cs typeface="Courier New" panose="02070309020205020404" pitchFamily="49" charset="0"/>
            </a:rPr>
            <a:t>11111 11111 11111 11111 1111 = 24</a:t>
          </a:r>
        </a:p>
        <a:p>
          <a:r>
            <a:rPr lang="en-US" sz="2800" dirty="0"/>
            <a:t>Not practical for large integers!</a:t>
          </a:r>
        </a:p>
      </dgm:t>
    </dgm:pt>
    <dgm:pt modelId="{CF6549E6-45AC-43C7-BB95-7AFD187FC54C}" type="parTrans" cxnId="{9FED199D-0021-467D-98F9-92FD367F2ACF}">
      <dgm:prSet/>
      <dgm:spPr/>
      <dgm:t>
        <a:bodyPr/>
        <a:lstStyle/>
        <a:p>
          <a:endParaRPr lang="en-US"/>
        </a:p>
      </dgm:t>
    </dgm:pt>
    <dgm:pt modelId="{1DA480C9-0B4B-41BB-9324-94A5BE1AC76E}" type="sibTrans" cxnId="{9FED199D-0021-467D-98F9-92FD367F2ACF}">
      <dgm:prSet/>
      <dgm:spPr/>
      <dgm:t>
        <a:bodyPr/>
        <a:lstStyle/>
        <a:p>
          <a:endParaRPr lang="en-US"/>
        </a:p>
      </dgm:t>
    </dgm:pt>
    <dgm:pt modelId="{A6583788-6167-4931-AC88-BC6E6B5ADC8F}">
      <dgm:prSet custT="1"/>
      <dgm:spPr/>
      <dgm:t>
        <a:bodyPr/>
        <a:lstStyle/>
        <a:p>
          <a:r>
            <a:rPr lang="en-US" sz="4400" dirty="0"/>
            <a:t>Other ideas?</a:t>
          </a:r>
        </a:p>
      </dgm:t>
    </dgm:pt>
    <dgm:pt modelId="{06E12431-4A58-4DA7-A7C3-53A90500649A}" type="parTrans" cxnId="{509D0757-9AD1-4D11-9725-F617C343ED1C}">
      <dgm:prSet/>
      <dgm:spPr/>
      <dgm:t>
        <a:bodyPr/>
        <a:lstStyle/>
        <a:p>
          <a:endParaRPr lang="en-US"/>
        </a:p>
      </dgm:t>
    </dgm:pt>
    <dgm:pt modelId="{7F5968B0-1D33-4252-894A-F6D0BAB94695}" type="sibTrans" cxnId="{509D0757-9AD1-4D11-9725-F617C343ED1C}">
      <dgm:prSet/>
      <dgm:spPr/>
      <dgm:t>
        <a:bodyPr/>
        <a:lstStyle/>
        <a:p>
          <a:endParaRPr lang="en-US"/>
        </a:p>
      </dgm:t>
    </dgm:pt>
    <dgm:pt modelId="{E79412C5-F948-4AC0-9E93-17DF60245807}" type="pres">
      <dgm:prSet presAssocID="{875CD169-9181-48AC-8B74-B96098814CE7}" presName="vert0" presStyleCnt="0">
        <dgm:presLayoutVars>
          <dgm:dir/>
          <dgm:animOne val="branch"/>
          <dgm:animLvl val="lvl"/>
        </dgm:presLayoutVars>
      </dgm:prSet>
      <dgm:spPr/>
    </dgm:pt>
    <dgm:pt modelId="{366583A3-7922-413F-8E3A-C225C73993B1}" type="pres">
      <dgm:prSet presAssocID="{D8635E1C-4577-48F0-A8AB-14DC05B84358}" presName="thickLine" presStyleLbl="alignNode1" presStyleIdx="0" presStyleCnt="3"/>
      <dgm:spPr/>
    </dgm:pt>
    <dgm:pt modelId="{68495D95-ADBB-46DD-89AB-B039DCD2697F}" type="pres">
      <dgm:prSet presAssocID="{D8635E1C-4577-48F0-A8AB-14DC05B84358}" presName="horz1" presStyleCnt="0"/>
      <dgm:spPr/>
    </dgm:pt>
    <dgm:pt modelId="{F3AC1531-46AE-461C-B61F-1D7F2E3A7E52}" type="pres">
      <dgm:prSet presAssocID="{D8635E1C-4577-48F0-A8AB-14DC05B84358}" presName="tx1" presStyleLbl="revTx" presStyleIdx="0" presStyleCnt="3"/>
      <dgm:spPr/>
    </dgm:pt>
    <dgm:pt modelId="{E4876E64-E3A2-4104-AD43-BD94210E898B}" type="pres">
      <dgm:prSet presAssocID="{D8635E1C-4577-48F0-A8AB-14DC05B84358}" presName="vert1" presStyleCnt="0"/>
      <dgm:spPr/>
    </dgm:pt>
    <dgm:pt modelId="{1BB1D6E6-0125-4A0D-91BF-0154C7942D14}" type="pres">
      <dgm:prSet presAssocID="{5F873552-CA3B-4902-BA86-75E12AD68828}" presName="thickLine" presStyleLbl="alignNode1" presStyleIdx="1" presStyleCnt="3"/>
      <dgm:spPr/>
    </dgm:pt>
    <dgm:pt modelId="{EB35CAA0-57B0-4DB3-BC75-BA0B98304C4F}" type="pres">
      <dgm:prSet presAssocID="{5F873552-CA3B-4902-BA86-75E12AD68828}" presName="horz1" presStyleCnt="0"/>
      <dgm:spPr/>
    </dgm:pt>
    <dgm:pt modelId="{BEE69EF1-25C3-42CB-9223-707C3E65D24E}" type="pres">
      <dgm:prSet presAssocID="{5F873552-CA3B-4902-BA86-75E12AD68828}" presName="tx1" presStyleLbl="revTx" presStyleIdx="1" presStyleCnt="3" custScaleY="175814"/>
      <dgm:spPr/>
    </dgm:pt>
    <dgm:pt modelId="{E40305A3-D3E4-4CF9-9721-1C039DE71D5B}" type="pres">
      <dgm:prSet presAssocID="{5F873552-CA3B-4902-BA86-75E12AD68828}" presName="vert1" presStyleCnt="0"/>
      <dgm:spPr/>
    </dgm:pt>
    <dgm:pt modelId="{2E832D9D-E967-432D-84BF-27FBC82B5D89}" type="pres">
      <dgm:prSet presAssocID="{A6583788-6167-4931-AC88-BC6E6B5ADC8F}" presName="thickLine" presStyleLbl="alignNode1" presStyleIdx="2" presStyleCnt="3"/>
      <dgm:spPr/>
    </dgm:pt>
    <dgm:pt modelId="{6F1F2110-66DD-43C2-BFB6-254D2B6A7D91}" type="pres">
      <dgm:prSet presAssocID="{A6583788-6167-4931-AC88-BC6E6B5ADC8F}" presName="horz1" presStyleCnt="0"/>
      <dgm:spPr/>
    </dgm:pt>
    <dgm:pt modelId="{E555DCB3-CB29-4C83-9E8E-D676A337079B}" type="pres">
      <dgm:prSet presAssocID="{A6583788-6167-4931-AC88-BC6E6B5ADC8F}" presName="tx1" presStyleLbl="revTx" presStyleIdx="2" presStyleCnt="3"/>
      <dgm:spPr/>
    </dgm:pt>
    <dgm:pt modelId="{A59A1A8F-B2AA-4F4F-9F76-A9C164B7F662}" type="pres">
      <dgm:prSet presAssocID="{A6583788-6167-4931-AC88-BC6E6B5ADC8F}" presName="vert1" presStyleCnt="0"/>
      <dgm:spPr/>
    </dgm:pt>
  </dgm:ptLst>
  <dgm:cxnLst>
    <dgm:cxn modelId="{59D8AC5E-6ABA-4A41-8CE5-2DB244387D5F}" type="presOf" srcId="{D8635E1C-4577-48F0-A8AB-14DC05B84358}" destId="{F3AC1531-46AE-461C-B61F-1D7F2E3A7E52}" srcOrd="0" destOrd="0" presId="urn:microsoft.com/office/officeart/2008/layout/LinedList"/>
    <dgm:cxn modelId="{B42C3A69-6C0C-49B0-A9F3-8B6E4A3885D6}" type="presOf" srcId="{A6583788-6167-4931-AC88-BC6E6B5ADC8F}" destId="{E555DCB3-CB29-4C83-9E8E-D676A337079B}" srcOrd="0" destOrd="0" presId="urn:microsoft.com/office/officeart/2008/layout/LinedList"/>
    <dgm:cxn modelId="{3F364952-DAB7-42A4-A5B4-D6A6263CA260}" type="presOf" srcId="{5F873552-CA3B-4902-BA86-75E12AD68828}" destId="{BEE69EF1-25C3-42CB-9223-707C3E65D24E}" srcOrd="0" destOrd="0" presId="urn:microsoft.com/office/officeart/2008/layout/LinedList"/>
    <dgm:cxn modelId="{509D0757-9AD1-4D11-9725-F617C343ED1C}" srcId="{875CD169-9181-48AC-8B74-B96098814CE7}" destId="{A6583788-6167-4931-AC88-BC6E6B5ADC8F}" srcOrd="2" destOrd="0" parTransId="{06E12431-4A58-4DA7-A7C3-53A90500649A}" sibTransId="{7F5968B0-1D33-4252-894A-F6D0BAB94695}"/>
    <dgm:cxn modelId="{9FED199D-0021-467D-98F9-92FD367F2ACF}" srcId="{875CD169-9181-48AC-8B74-B96098814CE7}" destId="{5F873552-CA3B-4902-BA86-75E12AD68828}" srcOrd="1" destOrd="0" parTransId="{CF6549E6-45AC-43C7-BB95-7AFD187FC54C}" sibTransId="{1DA480C9-0B4B-41BB-9324-94A5BE1AC76E}"/>
    <dgm:cxn modelId="{0A26A1B2-6FCE-4F1E-B0E5-52ED7404B070}" type="presOf" srcId="{875CD169-9181-48AC-8B74-B96098814CE7}" destId="{E79412C5-F948-4AC0-9E93-17DF60245807}" srcOrd="0" destOrd="0" presId="urn:microsoft.com/office/officeart/2008/layout/LinedList"/>
    <dgm:cxn modelId="{D7D7F6E0-B0DA-48D8-BDCF-70BC5387E632}" srcId="{875CD169-9181-48AC-8B74-B96098814CE7}" destId="{D8635E1C-4577-48F0-A8AB-14DC05B84358}" srcOrd="0" destOrd="0" parTransId="{A02CB5B1-D1F6-453F-A725-AEBF1029F2FB}" sibTransId="{F3679DB4-CF9F-42D6-A7FE-011EF58D756C}"/>
    <dgm:cxn modelId="{0DD18977-0FD4-4BDC-8CF3-51D235146E47}" type="presParOf" srcId="{E79412C5-F948-4AC0-9E93-17DF60245807}" destId="{366583A3-7922-413F-8E3A-C225C73993B1}" srcOrd="0" destOrd="0" presId="urn:microsoft.com/office/officeart/2008/layout/LinedList"/>
    <dgm:cxn modelId="{F5C13587-C526-4EE2-8287-FB211483A031}" type="presParOf" srcId="{E79412C5-F948-4AC0-9E93-17DF60245807}" destId="{68495D95-ADBB-46DD-89AB-B039DCD2697F}" srcOrd="1" destOrd="0" presId="urn:microsoft.com/office/officeart/2008/layout/LinedList"/>
    <dgm:cxn modelId="{E0515FCE-6590-445F-928B-E053257F89C8}" type="presParOf" srcId="{68495D95-ADBB-46DD-89AB-B039DCD2697F}" destId="{F3AC1531-46AE-461C-B61F-1D7F2E3A7E52}" srcOrd="0" destOrd="0" presId="urn:microsoft.com/office/officeart/2008/layout/LinedList"/>
    <dgm:cxn modelId="{7451D9C0-F556-4F62-8EF5-E630E1C62534}" type="presParOf" srcId="{68495D95-ADBB-46DD-89AB-B039DCD2697F}" destId="{E4876E64-E3A2-4104-AD43-BD94210E898B}" srcOrd="1" destOrd="0" presId="urn:microsoft.com/office/officeart/2008/layout/LinedList"/>
    <dgm:cxn modelId="{FFA5E180-ACF6-4458-B751-53AA312E6255}" type="presParOf" srcId="{E79412C5-F948-4AC0-9E93-17DF60245807}" destId="{1BB1D6E6-0125-4A0D-91BF-0154C7942D14}" srcOrd="2" destOrd="0" presId="urn:microsoft.com/office/officeart/2008/layout/LinedList"/>
    <dgm:cxn modelId="{298B497E-3CAC-4177-9C84-45EB00F55207}" type="presParOf" srcId="{E79412C5-F948-4AC0-9E93-17DF60245807}" destId="{EB35CAA0-57B0-4DB3-BC75-BA0B98304C4F}" srcOrd="3" destOrd="0" presId="urn:microsoft.com/office/officeart/2008/layout/LinedList"/>
    <dgm:cxn modelId="{54213FA5-51E6-4A40-8B0A-3EAB110F0877}" type="presParOf" srcId="{EB35CAA0-57B0-4DB3-BC75-BA0B98304C4F}" destId="{BEE69EF1-25C3-42CB-9223-707C3E65D24E}" srcOrd="0" destOrd="0" presId="urn:microsoft.com/office/officeart/2008/layout/LinedList"/>
    <dgm:cxn modelId="{40B40BE2-61A4-4E51-81E4-CC06DD9BA59E}" type="presParOf" srcId="{EB35CAA0-57B0-4DB3-BC75-BA0B98304C4F}" destId="{E40305A3-D3E4-4CF9-9721-1C039DE71D5B}" srcOrd="1" destOrd="0" presId="urn:microsoft.com/office/officeart/2008/layout/LinedList"/>
    <dgm:cxn modelId="{601A16F9-7E22-44C3-A006-904EBA4759D8}" type="presParOf" srcId="{E79412C5-F948-4AC0-9E93-17DF60245807}" destId="{2E832D9D-E967-432D-84BF-27FBC82B5D89}" srcOrd="4" destOrd="0" presId="urn:microsoft.com/office/officeart/2008/layout/LinedList"/>
    <dgm:cxn modelId="{0150F266-FF38-429A-ABF7-4645F365234B}" type="presParOf" srcId="{E79412C5-F948-4AC0-9E93-17DF60245807}" destId="{6F1F2110-66DD-43C2-BFB6-254D2B6A7D91}" srcOrd="5" destOrd="0" presId="urn:microsoft.com/office/officeart/2008/layout/LinedList"/>
    <dgm:cxn modelId="{9002DABF-FC73-4367-B091-60D20E2CAB5F}" type="presParOf" srcId="{6F1F2110-66DD-43C2-BFB6-254D2B6A7D91}" destId="{E555DCB3-CB29-4C83-9E8E-D676A337079B}" srcOrd="0" destOrd="0" presId="urn:microsoft.com/office/officeart/2008/layout/LinedList"/>
    <dgm:cxn modelId="{C8981BDA-7DE7-437F-BF04-8BE7AC49FF43}" type="presParOf" srcId="{6F1F2110-66DD-43C2-BFB6-254D2B6A7D91}" destId="{A59A1A8F-B2AA-4F4F-9F76-A9C164B7F6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CA4FA8-DB8A-41F2-A95A-1EA08661E2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95B112C-E368-4174-8448-EDAFE14A3D82}">
      <dgm:prSet/>
      <dgm:spPr/>
      <dgm:t>
        <a:bodyPr/>
        <a:lstStyle/>
        <a:p>
          <a:pPr>
            <a:defRPr cap="all"/>
          </a:pPr>
          <a:r>
            <a:rPr lang="en-US" b="1"/>
            <a:t>This is a positional system </a:t>
          </a:r>
          <a:r>
            <a:rPr lang="en-US"/>
            <a:t>– the position within the number impacts the factor by which the digit is multiplied. </a:t>
          </a:r>
        </a:p>
      </dgm:t>
    </dgm:pt>
    <dgm:pt modelId="{E68BC32D-9F90-4B0C-AEA9-CB735C2C5BEA}" type="parTrans" cxnId="{D21F6EF6-BD23-421D-97E7-525316617FD3}">
      <dgm:prSet/>
      <dgm:spPr/>
      <dgm:t>
        <a:bodyPr/>
        <a:lstStyle/>
        <a:p>
          <a:endParaRPr lang="en-US"/>
        </a:p>
      </dgm:t>
    </dgm:pt>
    <dgm:pt modelId="{BA602A8E-0312-4520-BEA8-AC4E5F2BA5E3}" type="sibTrans" cxnId="{D21F6EF6-BD23-421D-97E7-525316617FD3}">
      <dgm:prSet/>
      <dgm:spPr/>
      <dgm:t>
        <a:bodyPr/>
        <a:lstStyle/>
        <a:p>
          <a:endParaRPr lang="en-US"/>
        </a:p>
      </dgm:t>
    </dgm:pt>
    <dgm:pt modelId="{42DA0B15-EEBF-4A3C-992B-A98D4FB99D3F}">
      <dgm:prSet/>
      <dgm:spPr/>
      <dgm:t>
        <a:bodyPr/>
        <a:lstStyle/>
        <a:p>
          <a:pPr>
            <a:defRPr cap="all"/>
          </a:pPr>
          <a:r>
            <a:rPr lang="en-US" b="1" dirty="0"/>
            <a:t>Choice of base 10 is (somewhat) arbitrary </a:t>
          </a:r>
          <a:r>
            <a:rPr lang="en-US" dirty="0"/>
            <a:t>– </a:t>
          </a:r>
          <a:r>
            <a:rPr lang="en-US" b="1" dirty="0">
              <a:solidFill>
                <a:srgbClr val="0070C0"/>
              </a:solidFill>
            </a:rPr>
            <a:t>can use any integer base &gt;= 1</a:t>
          </a:r>
          <a:endParaRPr lang="en-US" dirty="0">
            <a:solidFill>
              <a:srgbClr val="0070C0"/>
            </a:solidFill>
          </a:endParaRPr>
        </a:p>
      </dgm:t>
    </dgm:pt>
    <dgm:pt modelId="{17400CDF-76B9-469E-A5D7-E27748D49DD3}" type="parTrans" cxnId="{27DD4D6C-DD6A-43FC-9617-3BCA7F4BB579}">
      <dgm:prSet/>
      <dgm:spPr/>
      <dgm:t>
        <a:bodyPr/>
        <a:lstStyle/>
        <a:p>
          <a:endParaRPr lang="en-US"/>
        </a:p>
      </dgm:t>
    </dgm:pt>
    <dgm:pt modelId="{A1829CC7-1BE6-44EE-A2C1-A2A2F4569871}" type="sibTrans" cxnId="{27DD4D6C-DD6A-43FC-9617-3BCA7F4BB579}">
      <dgm:prSet/>
      <dgm:spPr/>
      <dgm:t>
        <a:bodyPr/>
        <a:lstStyle/>
        <a:p>
          <a:endParaRPr lang="en-US"/>
        </a:p>
      </dgm:t>
    </dgm:pt>
    <dgm:pt modelId="{FEFC8B9E-4C31-4BE8-AC5C-27FB2AF47F84}">
      <dgm:prSet/>
      <dgm:spPr/>
      <dgm:t>
        <a:bodyPr/>
        <a:lstStyle/>
        <a:p>
          <a:pPr>
            <a:defRPr cap="all"/>
          </a:pPr>
          <a:r>
            <a:rPr lang="en-US" dirty="0"/>
            <a:t>Note:  </a:t>
          </a:r>
          <a:r>
            <a:rPr lang="en-US" b="1" dirty="0">
              <a:solidFill>
                <a:srgbClr val="FF0000"/>
              </a:solidFill>
            </a:rPr>
            <a:t>there is nothing special about base 10 </a:t>
          </a:r>
          <a:r>
            <a:rPr lang="en-US" dirty="0"/>
            <a:t>– it’s just what we are used to!</a:t>
          </a:r>
        </a:p>
      </dgm:t>
    </dgm:pt>
    <dgm:pt modelId="{A56F218E-17B2-4A99-82F0-F71B76F55AB7}" type="parTrans" cxnId="{D2133867-64E7-465A-BBBA-5CE10E403473}">
      <dgm:prSet/>
      <dgm:spPr/>
      <dgm:t>
        <a:bodyPr/>
        <a:lstStyle/>
        <a:p>
          <a:endParaRPr lang="en-US"/>
        </a:p>
      </dgm:t>
    </dgm:pt>
    <dgm:pt modelId="{FFB9B814-BE58-43DF-A505-167A1F5ABB51}" type="sibTrans" cxnId="{D2133867-64E7-465A-BBBA-5CE10E403473}">
      <dgm:prSet/>
      <dgm:spPr/>
      <dgm:t>
        <a:bodyPr/>
        <a:lstStyle/>
        <a:p>
          <a:endParaRPr lang="en-US"/>
        </a:p>
      </dgm:t>
    </dgm:pt>
    <dgm:pt modelId="{BF2FF865-F2AB-4CB8-9206-4128854FCA76}" type="pres">
      <dgm:prSet presAssocID="{61CA4FA8-DB8A-41F2-A95A-1EA08661E25F}" presName="root" presStyleCnt="0">
        <dgm:presLayoutVars>
          <dgm:dir/>
          <dgm:resizeHandles val="exact"/>
        </dgm:presLayoutVars>
      </dgm:prSet>
      <dgm:spPr/>
    </dgm:pt>
    <dgm:pt modelId="{578D13B5-7BE3-4A2F-97E6-3AC6F0953BC4}" type="pres">
      <dgm:prSet presAssocID="{E95B112C-E368-4174-8448-EDAFE14A3D82}" presName="compNode" presStyleCnt="0"/>
      <dgm:spPr/>
    </dgm:pt>
    <dgm:pt modelId="{42823306-445C-4756-8C4D-9263740968DE}" type="pres">
      <dgm:prSet presAssocID="{E95B112C-E368-4174-8448-EDAFE14A3D82}" presName="iconBgRect" presStyleLbl="bgShp" presStyleIdx="0" presStyleCnt="3"/>
      <dgm:spPr/>
    </dgm:pt>
    <dgm:pt modelId="{A656AB19-5575-4CD9-89BF-7F170559BD74}" type="pres">
      <dgm:prSet presAssocID="{E95B112C-E368-4174-8448-EDAFE14A3D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F854BBA8-DADC-414B-BC5E-C53D4CCA274D}" type="pres">
      <dgm:prSet presAssocID="{E95B112C-E368-4174-8448-EDAFE14A3D82}" presName="spaceRect" presStyleCnt="0"/>
      <dgm:spPr/>
    </dgm:pt>
    <dgm:pt modelId="{5F9ED937-F029-4B8B-9273-6B9BA6889021}" type="pres">
      <dgm:prSet presAssocID="{E95B112C-E368-4174-8448-EDAFE14A3D82}" presName="textRect" presStyleLbl="revTx" presStyleIdx="0" presStyleCnt="3">
        <dgm:presLayoutVars>
          <dgm:chMax val="1"/>
          <dgm:chPref val="1"/>
        </dgm:presLayoutVars>
      </dgm:prSet>
      <dgm:spPr/>
    </dgm:pt>
    <dgm:pt modelId="{F507E310-F5CD-4C2E-AC4A-5D762FD65C61}" type="pres">
      <dgm:prSet presAssocID="{BA602A8E-0312-4520-BEA8-AC4E5F2BA5E3}" presName="sibTrans" presStyleCnt="0"/>
      <dgm:spPr/>
    </dgm:pt>
    <dgm:pt modelId="{C382C606-CA63-45E6-8326-F044EDE0E385}" type="pres">
      <dgm:prSet presAssocID="{42DA0B15-EEBF-4A3C-992B-A98D4FB99D3F}" presName="compNode" presStyleCnt="0"/>
      <dgm:spPr/>
    </dgm:pt>
    <dgm:pt modelId="{AE5E09F3-2952-4927-9BC0-E85A02340394}" type="pres">
      <dgm:prSet presAssocID="{42DA0B15-EEBF-4A3C-992B-A98D4FB99D3F}" presName="iconBgRect" presStyleLbl="bgShp" presStyleIdx="1" presStyleCnt="3"/>
      <dgm:spPr/>
    </dgm:pt>
    <dgm:pt modelId="{9056AA76-B629-4248-8E53-19C1142800D6}" type="pres">
      <dgm:prSet presAssocID="{42DA0B15-EEBF-4A3C-992B-A98D4FB99D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0CE6F18-EB7A-4E0D-AF08-4E69FDDD6581}" type="pres">
      <dgm:prSet presAssocID="{42DA0B15-EEBF-4A3C-992B-A98D4FB99D3F}" presName="spaceRect" presStyleCnt="0"/>
      <dgm:spPr/>
    </dgm:pt>
    <dgm:pt modelId="{1F6A73AF-4D01-41D9-AD03-FA5323F41F8A}" type="pres">
      <dgm:prSet presAssocID="{42DA0B15-EEBF-4A3C-992B-A98D4FB99D3F}" presName="textRect" presStyleLbl="revTx" presStyleIdx="1" presStyleCnt="3" custScaleX="112185">
        <dgm:presLayoutVars>
          <dgm:chMax val="1"/>
          <dgm:chPref val="1"/>
        </dgm:presLayoutVars>
      </dgm:prSet>
      <dgm:spPr/>
    </dgm:pt>
    <dgm:pt modelId="{3614236E-E1C9-4BE5-AB2F-F32FBEFB9D18}" type="pres">
      <dgm:prSet presAssocID="{A1829CC7-1BE6-44EE-A2C1-A2A2F4569871}" presName="sibTrans" presStyleCnt="0"/>
      <dgm:spPr/>
    </dgm:pt>
    <dgm:pt modelId="{76333FEE-E38F-4064-A4FA-4465B1EA5019}" type="pres">
      <dgm:prSet presAssocID="{FEFC8B9E-4C31-4BE8-AC5C-27FB2AF47F84}" presName="compNode" presStyleCnt="0"/>
      <dgm:spPr/>
    </dgm:pt>
    <dgm:pt modelId="{E41BF213-E874-4B45-A395-B4A7B7A48F50}" type="pres">
      <dgm:prSet presAssocID="{FEFC8B9E-4C31-4BE8-AC5C-27FB2AF47F84}" presName="iconBgRect" presStyleLbl="bgShp" presStyleIdx="2" presStyleCnt="3"/>
      <dgm:spPr/>
    </dgm:pt>
    <dgm:pt modelId="{C401E71F-C6FB-4F8D-953D-0150D0FAB850}" type="pres">
      <dgm:prSet presAssocID="{FEFC8B9E-4C31-4BE8-AC5C-27FB2AF47F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94E05A7C-89B8-4589-A4CF-410DCA76A29C}" type="pres">
      <dgm:prSet presAssocID="{FEFC8B9E-4C31-4BE8-AC5C-27FB2AF47F84}" presName="spaceRect" presStyleCnt="0"/>
      <dgm:spPr/>
    </dgm:pt>
    <dgm:pt modelId="{69BC3D2A-027C-4389-B507-AF7D061051C7}" type="pres">
      <dgm:prSet presAssocID="{FEFC8B9E-4C31-4BE8-AC5C-27FB2AF47F8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3AE212A-8869-44C9-88FF-2DE5B318B4D0}" type="presOf" srcId="{E95B112C-E368-4174-8448-EDAFE14A3D82}" destId="{5F9ED937-F029-4B8B-9273-6B9BA6889021}" srcOrd="0" destOrd="0" presId="urn:microsoft.com/office/officeart/2018/5/layout/IconCircleLabelList"/>
    <dgm:cxn modelId="{D2133867-64E7-465A-BBBA-5CE10E403473}" srcId="{61CA4FA8-DB8A-41F2-A95A-1EA08661E25F}" destId="{FEFC8B9E-4C31-4BE8-AC5C-27FB2AF47F84}" srcOrd="2" destOrd="0" parTransId="{A56F218E-17B2-4A99-82F0-F71B76F55AB7}" sibTransId="{FFB9B814-BE58-43DF-A505-167A1F5ABB51}"/>
    <dgm:cxn modelId="{27DD4D6C-DD6A-43FC-9617-3BCA7F4BB579}" srcId="{61CA4FA8-DB8A-41F2-A95A-1EA08661E25F}" destId="{42DA0B15-EEBF-4A3C-992B-A98D4FB99D3F}" srcOrd="1" destOrd="0" parTransId="{17400CDF-76B9-469E-A5D7-E27748D49DD3}" sibTransId="{A1829CC7-1BE6-44EE-A2C1-A2A2F4569871}"/>
    <dgm:cxn modelId="{B1822F8D-2262-4005-96FB-334E976E698D}" type="presOf" srcId="{61CA4FA8-DB8A-41F2-A95A-1EA08661E25F}" destId="{BF2FF865-F2AB-4CB8-9206-4128854FCA76}" srcOrd="0" destOrd="0" presId="urn:microsoft.com/office/officeart/2018/5/layout/IconCircleLabelList"/>
    <dgm:cxn modelId="{236DA7BA-BBD5-43EB-BAC5-2A94FC9D3206}" type="presOf" srcId="{FEFC8B9E-4C31-4BE8-AC5C-27FB2AF47F84}" destId="{69BC3D2A-027C-4389-B507-AF7D061051C7}" srcOrd="0" destOrd="0" presId="urn:microsoft.com/office/officeart/2018/5/layout/IconCircleLabelList"/>
    <dgm:cxn modelId="{745A96C1-216F-46F3-A7B8-8526C205789D}" type="presOf" srcId="{42DA0B15-EEBF-4A3C-992B-A98D4FB99D3F}" destId="{1F6A73AF-4D01-41D9-AD03-FA5323F41F8A}" srcOrd="0" destOrd="0" presId="urn:microsoft.com/office/officeart/2018/5/layout/IconCircleLabelList"/>
    <dgm:cxn modelId="{D21F6EF6-BD23-421D-97E7-525316617FD3}" srcId="{61CA4FA8-DB8A-41F2-A95A-1EA08661E25F}" destId="{E95B112C-E368-4174-8448-EDAFE14A3D82}" srcOrd="0" destOrd="0" parTransId="{E68BC32D-9F90-4B0C-AEA9-CB735C2C5BEA}" sibTransId="{BA602A8E-0312-4520-BEA8-AC4E5F2BA5E3}"/>
    <dgm:cxn modelId="{0245576B-041B-4955-AE92-CBC80584419A}" type="presParOf" srcId="{BF2FF865-F2AB-4CB8-9206-4128854FCA76}" destId="{578D13B5-7BE3-4A2F-97E6-3AC6F0953BC4}" srcOrd="0" destOrd="0" presId="urn:microsoft.com/office/officeart/2018/5/layout/IconCircleLabelList"/>
    <dgm:cxn modelId="{6E6525BD-6DE0-463A-8CB5-D5AC9C89BAC8}" type="presParOf" srcId="{578D13B5-7BE3-4A2F-97E6-3AC6F0953BC4}" destId="{42823306-445C-4756-8C4D-9263740968DE}" srcOrd="0" destOrd="0" presId="urn:microsoft.com/office/officeart/2018/5/layout/IconCircleLabelList"/>
    <dgm:cxn modelId="{FD1A30EB-784D-491A-B17B-C02A5A769419}" type="presParOf" srcId="{578D13B5-7BE3-4A2F-97E6-3AC6F0953BC4}" destId="{A656AB19-5575-4CD9-89BF-7F170559BD74}" srcOrd="1" destOrd="0" presId="urn:microsoft.com/office/officeart/2018/5/layout/IconCircleLabelList"/>
    <dgm:cxn modelId="{E0C6D091-7D5E-4907-8ABF-A45C7748BA70}" type="presParOf" srcId="{578D13B5-7BE3-4A2F-97E6-3AC6F0953BC4}" destId="{F854BBA8-DADC-414B-BC5E-C53D4CCA274D}" srcOrd="2" destOrd="0" presId="urn:microsoft.com/office/officeart/2018/5/layout/IconCircleLabelList"/>
    <dgm:cxn modelId="{3F595F4E-ED4B-4A51-B691-0870FB83C9C6}" type="presParOf" srcId="{578D13B5-7BE3-4A2F-97E6-3AC6F0953BC4}" destId="{5F9ED937-F029-4B8B-9273-6B9BA6889021}" srcOrd="3" destOrd="0" presId="urn:microsoft.com/office/officeart/2018/5/layout/IconCircleLabelList"/>
    <dgm:cxn modelId="{48FEA87F-4A0A-4CEF-AE23-BAB73D5AD824}" type="presParOf" srcId="{BF2FF865-F2AB-4CB8-9206-4128854FCA76}" destId="{F507E310-F5CD-4C2E-AC4A-5D762FD65C61}" srcOrd="1" destOrd="0" presId="urn:microsoft.com/office/officeart/2018/5/layout/IconCircleLabelList"/>
    <dgm:cxn modelId="{B2C9EBF5-BE5D-4F4A-8A6C-9BF72A35CBA9}" type="presParOf" srcId="{BF2FF865-F2AB-4CB8-9206-4128854FCA76}" destId="{C382C606-CA63-45E6-8326-F044EDE0E385}" srcOrd="2" destOrd="0" presId="urn:microsoft.com/office/officeart/2018/5/layout/IconCircleLabelList"/>
    <dgm:cxn modelId="{EE620D4D-553D-48A3-B581-83C254728167}" type="presParOf" srcId="{C382C606-CA63-45E6-8326-F044EDE0E385}" destId="{AE5E09F3-2952-4927-9BC0-E85A02340394}" srcOrd="0" destOrd="0" presId="urn:microsoft.com/office/officeart/2018/5/layout/IconCircleLabelList"/>
    <dgm:cxn modelId="{70E6EF56-B3C7-4620-91A8-4DAD2FEFC6F4}" type="presParOf" srcId="{C382C606-CA63-45E6-8326-F044EDE0E385}" destId="{9056AA76-B629-4248-8E53-19C1142800D6}" srcOrd="1" destOrd="0" presId="urn:microsoft.com/office/officeart/2018/5/layout/IconCircleLabelList"/>
    <dgm:cxn modelId="{3417DC7F-6EAE-465A-8243-EA72CBA09D27}" type="presParOf" srcId="{C382C606-CA63-45E6-8326-F044EDE0E385}" destId="{20CE6F18-EB7A-4E0D-AF08-4E69FDDD6581}" srcOrd="2" destOrd="0" presId="urn:microsoft.com/office/officeart/2018/5/layout/IconCircleLabelList"/>
    <dgm:cxn modelId="{241CEC44-E2B6-4524-8FF6-EBF5FA057889}" type="presParOf" srcId="{C382C606-CA63-45E6-8326-F044EDE0E385}" destId="{1F6A73AF-4D01-41D9-AD03-FA5323F41F8A}" srcOrd="3" destOrd="0" presId="urn:microsoft.com/office/officeart/2018/5/layout/IconCircleLabelList"/>
    <dgm:cxn modelId="{BFA1B220-6000-4687-A27B-0746BFDBC4AD}" type="presParOf" srcId="{BF2FF865-F2AB-4CB8-9206-4128854FCA76}" destId="{3614236E-E1C9-4BE5-AB2F-F32FBEFB9D18}" srcOrd="3" destOrd="0" presId="urn:microsoft.com/office/officeart/2018/5/layout/IconCircleLabelList"/>
    <dgm:cxn modelId="{8D6EC9E5-8443-4900-992A-E704E7ADD88A}" type="presParOf" srcId="{BF2FF865-F2AB-4CB8-9206-4128854FCA76}" destId="{76333FEE-E38F-4064-A4FA-4465B1EA5019}" srcOrd="4" destOrd="0" presId="urn:microsoft.com/office/officeart/2018/5/layout/IconCircleLabelList"/>
    <dgm:cxn modelId="{089E95AA-F4C5-4F88-A5FD-00E224FBAFD5}" type="presParOf" srcId="{76333FEE-E38F-4064-A4FA-4465B1EA5019}" destId="{E41BF213-E874-4B45-A395-B4A7B7A48F50}" srcOrd="0" destOrd="0" presId="urn:microsoft.com/office/officeart/2018/5/layout/IconCircleLabelList"/>
    <dgm:cxn modelId="{2E497A8E-5291-4611-AC37-1502F97BED9C}" type="presParOf" srcId="{76333FEE-E38F-4064-A4FA-4465B1EA5019}" destId="{C401E71F-C6FB-4F8D-953D-0150D0FAB850}" srcOrd="1" destOrd="0" presId="urn:microsoft.com/office/officeart/2018/5/layout/IconCircleLabelList"/>
    <dgm:cxn modelId="{AB9A6851-3AF2-4049-AF95-9B32E08FFD23}" type="presParOf" srcId="{76333FEE-E38F-4064-A4FA-4465B1EA5019}" destId="{94E05A7C-89B8-4589-A4CF-410DCA76A29C}" srcOrd="2" destOrd="0" presId="urn:microsoft.com/office/officeart/2018/5/layout/IconCircleLabelList"/>
    <dgm:cxn modelId="{AF4B7BC4-C28E-4700-A927-0B13D69FAC12}" type="presParOf" srcId="{76333FEE-E38F-4064-A4FA-4465B1EA5019}" destId="{69BC3D2A-027C-4389-B507-AF7D061051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88C02-9FBE-452A-9D0E-BB9DB53507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5C0BB4-C63F-4533-8D6D-44E4A33FBEDE}">
      <dgm:prSet/>
      <dgm:spPr/>
      <dgm:t>
        <a:bodyPr/>
        <a:lstStyle/>
        <a:p>
          <a:r>
            <a:rPr lang="en-US" b="1"/>
            <a:t>Binary (Base 2)</a:t>
          </a:r>
          <a:endParaRPr lang="en-US"/>
        </a:p>
      </dgm:t>
    </dgm:pt>
    <dgm:pt modelId="{95BD086D-FF57-4BEF-8439-5085DA43F53F}" type="parTrans" cxnId="{AEE7E618-97BC-450D-9AC6-9959010BC1B3}">
      <dgm:prSet/>
      <dgm:spPr/>
      <dgm:t>
        <a:bodyPr/>
        <a:lstStyle/>
        <a:p>
          <a:endParaRPr lang="en-US"/>
        </a:p>
      </dgm:t>
    </dgm:pt>
    <dgm:pt modelId="{A0B6CFDD-3972-49CB-93A6-0B7D0998B541}" type="sibTrans" cxnId="{AEE7E618-97BC-450D-9AC6-9959010BC1B3}">
      <dgm:prSet/>
      <dgm:spPr/>
      <dgm:t>
        <a:bodyPr/>
        <a:lstStyle/>
        <a:p>
          <a:endParaRPr lang="en-US"/>
        </a:p>
      </dgm:t>
    </dgm:pt>
    <dgm:pt modelId="{FA5E35E7-85AF-40E5-B364-CE4D88BE5EC8}">
      <dgm:prSet/>
      <dgm:spPr/>
      <dgm:t>
        <a:bodyPr/>
        <a:lstStyle/>
        <a:p>
          <a:r>
            <a:rPr lang="en-US" b="1"/>
            <a:t>2 distinct symbols (0,1)</a:t>
          </a:r>
          <a:endParaRPr lang="en-US"/>
        </a:p>
      </dgm:t>
    </dgm:pt>
    <dgm:pt modelId="{C8CBC566-86D3-43B3-B6A2-18E56E91A410}" type="parTrans" cxnId="{56033E67-1D9A-4786-8256-1485EB595121}">
      <dgm:prSet/>
      <dgm:spPr/>
      <dgm:t>
        <a:bodyPr/>
        <a:lstStyle/>
        <a:p>
          <a:endParaRPr lang="en-US"/>
        </a:p>
      </dgm:t>
    </dgm:pt>
    <dgm:pt modelId="{8AA307F9-0BA6-4187-8854-5F6C2CC4AB5B}" type="sibTrans" cxnId="{56033E67-1D9A-4786-8256-1485EB595121}">
      <dgm:prSet/>
      <dgm:spPr/>
      <dgm:t>
        <a:bodyPr/>
        <a:lstStyle/>
        <a:p>
          <a:endParaRPr lang="en-US"/>
        </a:p>
      </dgm:t>
    </dgm:pt>
    <dgm:pt modelId="{C2BB77D4-37C7-4D03-877E-54E3BE67ABC8}">
      <dgm:prSet/>
      <dgm:spPr/>
      <dgm:t>
        <a:bodyPr/>
        <a:lstStyle/>
        <a:p>
          <a:r>
            <a:rPr lang="en-US" b="1"/>
            <a:t>Each digit is a factor of 2 larger than the digit to its right</a:t>
          </a:r>
          <a:endParaRPr lang="en-US"/>
        </a:p>
      </dgm:t>
    </dgm:pt>
    <dgm:pt modelId="{53FBAFD8-23EB-4CA4-8DB0-121D4726732F}" type="parTrans" cxnId="{A273905E-F0FA-4E68-A128-2C6601BD4409}">
      <dgm:prSet/>
      <dgm:spPr/>
      <dgm:t>
        <a:bodyPr/>
        <a:lstStyle/>
        <a:p>
          <a:endParaRPr lang="en-US"/>
        </a:p>
      </dgm:t>
    </dgm:pt>
    <dgm:pt modelId="{7828A976-247B-4CAF-834F-3A24050C7F0A}" type="sibTrans" cxnId="{A273905E-F0FA-4E68-A128-2C6601BD4409}">
      <dgm:prSet/>
      <dgm:spPr/>
      <dgm:t>
        <a:bodyPr/>
        <a:lstStyle/>
        <a:p>
          <a:endParaRPr lang="en-US"/>
        </a:p>
      </dgm:t>
    </dgm:pt>
    <dgm:pt modelId="{7EDFC3BC-F083-4EFE-8830-FA86B93C2E8E}">
      <dgm:prSet/>
      <dgm:spPr/>
      <dgm:t>
        <a:bodyPr/>
        <a:lstStyle/>
        <a:p>
          <a:r>
            <a:rPr lang="en-US"/>
            <a:t>Base 10:  hundreds, tens, ones</a:t>
          </a:r>
        </a:p>
      </dgm:t>
    </dgm:pt>
    <dgm:pt modelId="{78BEB456-0876-4808-9A61-2697F461D797}" type="parTrans" cxnId="{F6A95ADD-C5C8-4158-A1B4-55B842C6278F}">
      <dgm:prSet/>
      <dgm:spPr/>
      <dgm:t>
        <a:bodyPr/>
        <a:lstStyle/>
        <a:p>
          <a:endParaRPr lang="en-US"/>
        </a:p>
      </dgm:t>
    </dgm:pt>
    <dgm:pt modelId="{F017555D-3754-40D0-9C4E-744EFB8AD0D0}" type="sibTrans" cxnId="{F6A95ADD-C5C8-4158-A1B4-55B842C6278F}">
      <dgm:prSet/>
      <dgm:spPr/>
      <dgm:t>
        <a:bodyPr/>
        <a:lstStyle/>
        <a:p>
          <a:endParaRPr lang="en-US"/>
        </a:p>
      </dgm:t>
    </dgm:pt>
    <dgm:pt modelId="{FB6BAE9A-3E9F-4C33-9CAD-0B9E81077282}">
      <dgm:prSet/>
      <dgm:spPr/>
      <dgm:t>
        <a:bodyPr/>
        <a:lstStyle/>
        <a:p>
          <a:r>
            <a:rPr lang="en-US"/>
            <a:t>Base 2:  eights, fours, twos, ones</a:t>
          </a:r>
        </a:p>
      </dgm:t>
    </dgm:pt>
    <dgm:pt modelId="{B0FE9208-D2EB-4406-A391-6A9F7C3568E1}" type="parTrans" cxnId="{A07AC165-2630-4FF8-A0F0-B66F3003307E}">
      <dgm:prSet/>
      <dgm:spPr/>
      <dgm:t>
        <a:bodyPr/>
        <a:lstStyle/>
        <a:p>
          <a:endParaRPr lang="en-US"/>
        </a:p>
      </dgm:t>
    </dgm:pt>
    <dgm:pt modelId="{58A29EDE-6A08-4779-BAF3-1786D4EED6AC}" type="sibTrans" cxnId="{A07AC165-2630-4FF8-A0F0-B66F3003307E}">
      <dgm:prSet/>
      <dgm:spPr/>
      <dgm:t>
        <a:bodyPr/>
        <a:lstStyle/>
        <a:p>
          <a:endParaRPr lang="en-US"/>
        </a:p>
      </dgm:t>
    </dgm:pt>
    <dgm:pt modelId="{535FDE3B-4946-46A3-A6FD-ECAF6E4455B4}" type="pres">
      <dgm:prSet presAssocID="{58C88C02-9FBE-452A-9D0E-BB9DB5350799}" presName="linear" presStyleCnt="0">
        <dgm:presLayoutVars>
          <dgm:animLvl val="lvl"/>
          <dgm:resizeHandles val="exact"/>
        </dgm:presLayoutVars>
      </dgm:prSet>
      <dgm:spPr/>
    </dgm:pt>
    <dgm:pt modelId="{2344B3A0-9353-4083-B387-EA65F2CE40D3}" type="pres">
      <dgm:prSet presAssocID="{765C0BB4-C63F-4533-8D6D-44E4A33FBE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8E6BAA-090C-4267-B966-33E652D67875}" type="pres">
      <dgm:prSet presAssocID="{765C0BB4-C63F-4533-8D6D-44E4A33FBEDE}" presName="childText" presStyleLbl="revTx" presStyleIdx="0" presStyleCnt="1">
        <dgm:presLayoutVars>
          <dgm:bulletEnabled val="1"/>
        </dgm:presLayoutVars>
      </dgm:prSet>
      <dgm:spPr/>
    </dgm:pt>
    <dgm:pt modelId="{5B40F0AB-B6F1-45B7-92CB-A91A4F34BFD9}" type="pres">
      <dgm:prSet presAssocID="{7EDFC3BC-F083-4EFE-8830-FA86B93C2E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700F4B-8AFA-4F10-8136-81FA38DA833E}" type="pres">
      <dgm:prSet presAssocID="{F017555D-3754-40D0-9C4E-744EFB8AD0D0}" presName="spacer" presStyleCnt="0"/>
      <dgm:spPr/>
    </dgm:pt>
    <dgm:pt modelId="{E56C8A03-4F25-46FC-9CBC-66235332A289}" type="pres">
      <dgm:prSet presAssocID="{FB6BAE9A-3E9F-4C33-9CAD-0B9E810772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E7E618-97BC-450D-9AC6-9959010BC1B3}" srcId="{58C88C02-9FBE-452A-9D0E-BB9DB5350799}" destId="{765C0BB4-C63F-4533-8D6D-44E4A33FBEDE}" srcOrd="0" destOrd="0" parTransId="{95BD086D-FF57-4BEF-8439-5085DA43F53F}" sibTransId="{A0B6CFDD-3972-49CB-93A6-0B7D0998B541}"/>
    <dgm:cxn modelId="{A273905E-F0FA-4E68-A128-2C6601BD4409}" srcId="{765C0BB4-C63F-4533-8D6D-44E4A33FBEDE}" destId="{C2BB77D4-37C7-4D03-877E-54E3BE67ABC8}" srcOrd="1" destOrd="0" parTransId="{53FBAFD8-23EB-4CA4-8DB0-121D4726732F}" sibTransId="{7828A976-247B-4CAF-834F-3A24050C7F0A}"/>
    <dgm:cxn modelId="{A07AC165-2630-4FF8-A0F0-B66F3003307E}" srcId="{58C88C02-9FBE-452A-9D0E-BB9DB5350799}" destId="{FB6BAE9A-3E9F-4C33-9CAD-0B9E81077282}" srcOrd="2" destOrd="0" parTransId="{B0FE9208-D2EB-4406-A391-6A9F7C3568E1}" sibTransId="{58A29EDE-6A08-4779-BAF3-1786D4EED6AC}"/>
    <dgm:cxn modelId="{56033E67-1D9A-4786-8256-1485EB595121}" srcId="{765C0BB4-C63F-4533-8D6D-44E4A33FBEDE}" destId="{FA5E35E7-85AF-40E5-B364-CE4D88BE5EC8}" srcOrd="0" destOrd="0" parTransId="{C8CBC566-86D3-43B3-B6A2-18E56E91A410}" sibTransId="{8AA307F9-0BA6-4187-8854-5F6C2CC4AB5B}"/>
    <dgm:cxn modelId="{56889351-2CDF-44D6-9D94-486ED24B1D5B}" type="presOf" srcId="{FB6BAE9A-3E9F-4C33-9CAD-0B9E81077282}" destId="{E56C8A03-4F25-46FC-9CBC-66235332A289}" srcOrd="0" destOrd="0" presId="urn:microsoft.com/office/officeart/2005/8/layout/vList2"/>
    <dgm:cxn modelId="{A38A927D-F0BA-4CEE-B446-0E55FE06ABEB}" type="presOf" srcId="{C2BB77D4-37C7-4D03-877E-54E3BE67ABC8}" destId="{2C8E6BAA-090C-4267-B966-33E652D67875}" srcOrd="0" destOrd="1" presId="urn:microsoft.com/office/officeart/2005/8/layout/vList2"/>
    <dgm:cxn modelId="{25B1118D-A947-40C8-A2DD-9803BA6A290B}" type="presOf" srcId="{58C88C02-9FBE-452A-9D0E-BB9DB5350799}" destId="{535FDE3B-4946-46A3-A6FD-ECAF6E4455B4}" srcOrd="0" destOrd="0" presId="urn:microsoft.com/office/officeart/2005/8/layout/vList2"/>
    <dgm:cxn modelId="{87625CD4-C664-40DE-B095-A0C285B29C46}" type="presOf" srcId="{765C0BB4-C63F-4533-8D6D-44E4A33FBEDE}" destId="{2344B3A0-9353-4083-B387-EA65F2CE40D3}" srcOrd="0" destOrd="0" presId="urn:microsoft.com/office/officeart/2005/8/layout/vList2"/>
    <dgm:cxn modelId="{F6A95ADD-C5C8-4158-A1B4-55B842C6278F}" srcId="{58C88C02-9FBE-452A-9D0E-BB9DB5350799}" destId="{7EDFC3BC-F083-4EFE-8830-FA86B93C2E8E}" srcOrd="1" destOrd="0" parTransId="{78BEB456-0876-4808-9A61-2697F461D797}" sibTransId="{F017555D-3754-40D0-9C4E-744EFB8AD0D0}"/>
    <dgm:cxn modelId="{8F190EF2-F80B-44AC-8222-0970FEFA63A3}" type="presOf" srcId="{FA5E35E7-85AF-40E5-B364-CE4D88BE5EC8}" destId="{2C8E6BAA-090C-4267-B966-33E652D67875}" srcOrd="0" destOrd="0" presId="urn:microsoft.com/office/officeart/2005/8/layout/vList2"/>
    <dgm:cxn modelId="{7A4330FB-4BF1-4CFA-B86B-489FA24A16F9}" type="presOf" srcId="{7EDFC3BC-F083-4EFE-8830-FA86B93C2E8E}" destId="{5B40F0AB-B6F1-45B7-92CB-A91A4F34BFD9}" srcOrd="0" destOrd="0" presId="urn:microsoft.com/office/officeart/2005/8/layout/vList2"/>
    <dgm:cxn modelId="{CC749A5A-C4D5-4FC3-89B6-C0CCB34168AA}" type="presParOf" srcId="{535FDE3B-4946-46A3-A6FD-ECAF6E4455B4}" destId="{2344B3A0-9353-4083-B387-EA65F2CE40D3}" srcOrd="0" destOrd="0" presId="urn:microsoft.com/office/officeart/2005/8/layout/vList2"/>
    <dgm:cxn modelId="{D5E70456-7487-4246-A643-357201D8686D}" type="presParOf" srcId="{535FDE3B-4946-46A3-A6FD-ECAF6E4455B4}" destId="{2C8E6BAA-090C-4267-B966-33E652D67875}" srcOrd="1" destOrd="0" presId="urn:microsoft.com/office/officeart/2005/8/layout/vList2"/>
    <dgm:cxn modelId="{5233EE7E-5528-4795-BF2B-1DE01FAD95E6}" type="presParOf" srcId="{535FDE3B-4946-46A3-A6FD-ECAF6E4455B4}" destId="{5B40F0AB-B6F1-45B7-92CB-A91A4F34BFD9}" srcOrd="2" destOrd="0" presId="urn:microsoft.com/office/officeart/2005/8/layout/vList2"/>
    <dgm:cxn modelId="{9CB35EF6-91AF-41E9-9D8D-DBC6E7B6A285}" type="presParOf" srcId="{535FDE3B-4946-46A3-A6FD-ECAF6E4455B4}" destId="{DD700F4B-8AFA-4F10-8136-81FA38DA833E}" srcOrd="3" destOrd="0" presId="urn:microsoft.com/office/officeart/2005/8/layout/vList2"/>
    <dgm:cxn modelId="{D463779A-E8BB-43BE-8B56-2BDE333DFB4C}" type="presParOf" srcId="{535FDE3B-4946-46A3-A6FD-ECAF6E4455B4}" destId="{E56C8A03-4F25-46FC-9CBC-66235332A2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78A53-857B-47C9-8A7E-7428F6E907E7}">
      <dsp:nvSpPr>
        <dsp:cNvPr id="0" name=""/>
        <dsp:cNvSpPr/>
      </dsp:nvSpPr>
      <dsp:spPr>
        <a:xfrm>
          <a:off x="2193743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48B5-BE82-4C10-B8B3-D36EA16DF93F}">
      <dsp:nvSpPr>
        <dsp:cNvPr id="0" name=""/>
        <dsp:cNvSpPr/>
      </dsp:nvSpPr>
      <dsp:spPr>
        <a:xfrm>
          <a:off x="1005743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Etymology: Latin, “to give form to” or “to form an idea of”</a:t>
          </a:r>
        </a:p>
      </dsp:txBody>
      <dsp:txXfrm>
        <a:off x="1005743" y="3022743"/>
        <a:ext cx="4320000" cy="720000"/>
      </dsp:txXfrm>
    </dsp:sp>
    <dsp:sp modelId="{0596A563-37E6-4471-9D08-F1432553E6D8}">
      <dsp:nvSpPr>
        <dsp:cNvPr id="0" name=""/>
        <dsp:cNvSpPr/>
      </dsp:nvSpPr>
      <dsp:spPr>
        <a:xfrm>
          <a:off x="7269743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4963F-091C-4730-83E9-EDF5DDF864E5}">
      <dsp:nvSpPr>
        <dsp:cNvPr id="0" name=""/>
        <dsp:cNvSpPr/>
      </dsp:nvSpPr>
      <dsp:spPr>
        <a:xfrm>
          <a:off x="6081743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Definition: The state of being of an object or system of interest</a:t>
          </a:r>
          <a:endParaRPr lang="en-US" sz="2500" kern="1200"/>
        </a:p>
      </dsp:txBody>
      <dsp:txXfrm>
        <a:off x="6081743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B8666-E47D-452F-89F6-C623D001F780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9A6AA-43B1-4191-8007-F32D6D650D2B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6940F-388D-45F1-9ADC-E2E77A86E56E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Data</a:t>
          </a:r>
          <a:r>
            <a:rPr lang="en-US" sz="2300" kern="1200"/>
            <a:t>: raw facts, representation of information, no context</a:t>
          </a:r>
        </a:p>
      </dsp:txBody>
      <dsp:txXfrm>
        <a:off x="1945450" y="719"/>
        <a:ext cx="4643240" cy="1684372"/>
      </dsp:txXfrm>
    </dsp:sp>
    <dsp:sp modelId="{F9A7380B-5938-4DD2-9F42-D7F6F72101B0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B7C6D-9A49-402E-BEAC-7CDA3AEF62F3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87D3A-4CB1-4A76-B1C6-B93DEF68FFD6}">
      <dsp:nvSpPr>
        <dsp:cNvPr id="0" name=""/>
        <dsp:cNvSpPr/>
      </dsp:nvSpPr>
      <dsp:spPr>
        <a:xfrm>
          <a:off x="1945450" y="2106185"/>
          <a:ext cx="296491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Encoding</a:t>
          </a:r>
          <a:r>
            <a:rPr lang="en-US" sz="2300" kern="1200"/>
            <a:t>: The translation of information into data </a:t>
          </a:r>
        </a:p>
      </dsp:txBody>
      <dsp:txXfrm>
        <a:off x="1945450" y="2106185"/>
        <a:ext cx="2964910" cy="1684372"/>
      </dsp:txXfrm>
    </dsp:sp>
    <dsp:sp modelId="{1E1030ED-BE21-4B64-9C58-ED622C72C14F}">
      <dsp:nvSpPr>
        <dsp:cNvPr id="0" name=""/>
        <dsp:cNvSpPr/>
      </dsp:nvSpPr>
      <dsp:spPr>
        <a:xfrm>
          <a:off x="4910361" y="2106185"/>
          <a:ext cx="1678329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(Decoding the other direction</a:t>
          </a:r>
        </a:p>
      </dsp:txBody>
      <dsp:txXfrm>
        <a:off x="4910361" y="2106185"/>
        <a:ext cx="1678329" cy="1684372"/>
      </dsp:txXfrm>
    </dsp:sp>
    <dsp:sp modelId="{3E1E2C83-3497-44BF-BB3B-1605D30007EA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10859-A990-4974-94EC-D60F9089A479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1F0E7-44D3-4C9D-9488-C4F143492B7A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Data represents information</a:t>
          </a:r>
          <a:endParaRPr lang="en-US" sz="2300" kern="1200"/>
        </a:p>
      </dsp:txBody>
      <dsp:txXfrm>
        <a:off x="1945450" y="4211650"/>
        <a:ext cx="4643240" cy="168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9B058-7D9E-4797-ADB1-1FD7936C64B9}">
      <dsp:nvSpPr>
        <dsp:cNvPr id="0" name=""/>
        <dsp:cNvSpPr/>
      </dsp:nvSpPr>
      <dsp:spPr>
        <a:xfrm>
          <a:off x="0" y="3442148"/>
          <a:ext cx="6111297" cy="1129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Moral:  computers process </a:t>
          </a:r>
          <a:r>
            <a:rPr lang="en-US" sz="2100" b="1" kern="1200"/>
            <a:t>data</a:t>
          </a:r>
          <a:r>
            <a:rPr lang="en-US" sz="2100" kern="1200"/>
            <a:t>, not information – </a:t>
          </a:r>
          <a:r>
            <a:rPr lang="en-US" sz="2100" b="1" kern="1200"/>
            <a:t>it is our responsibility to interpret the data correctly.</a:t>
          </a:r>
          <a:endParaRPr lang="en-US" sz="2100" kern="1200"/>
        </a:p>
      </dsp:txBody>
      <dsp:txXfrm>
        <a:off x="0" y="3442148"/>
        <a:ext cx="6111297" cy="1129790"/>
      </dsp:txXfrm>
    </dsp:sp>
    <dsp:sp modelId="{0592CE03-DC4C-463A-B4E3-0FEAE3CD5542}">
      <dsp:nvSpPr>
        <dsp:cNvPr id="0" name=""/>
        <dsp:cNvSpPr/>
      </dsp:nvSpPr>
      <dsp:spPr>
        <a:xfrm rot="10800000">
          <a:off x="0" y="1721478"/>
          <a:ext cx="6111297" cy="1737617"/>
        </a:xfrm>
        <a:prstGeom prst="upArrowCallout">
          <a:avLst/>
        </a:prstGeom>
        <a:solidFill>
          <a:schemeClr val="accent2">
            <a:hueOff val="-572007"/>
            <a:satOff val="0"/>
            <a:lumOff val="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 a computer?</a:t>
          </a:r>
        </a:p>
      </dsp:txBody>
      <dsp:txXfrm rot="-10800000">
        <a:off x="0" y="1721478"/>
        <a:ext cx="6111297" cy="609903"/>
      </dsp:txXfrm>
    </dsp:sp>
    <dsp:sp modelId="{F40859D1-E9C7-415A-8D32-4951078E65CB}">
      <dsp:nvSpPr>
        <dsp:cNvPr id="0" name=""/>
        <dsp:cNvSpPr/>
      </dsp:nvSpPr>
      <dsp:spPr>
        <a:xfrm>
          <a:off x="2984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Encode information into data</a:t>
          </a:r>
        </a:p>
      </dsp:txBody>
      <dsp:txXfrm>
        <a:off x="2984" y="2331382"/>
        <a:ext cx="2035109" cy="519547"/>
      </dsp:txXfrm>
    </dsp:sp>
    <dsp:sp modelId="{9E69BCDA-90EF-43F7-83C0-9A25C4FB156B}">
      <dsp:nvSpPr>
        <dsp:cNvPr id="0" name=""/>
        <dsp:cNvSpPr/>
      </dsp:nvSpPr>
      <dsp:spPr>
        <a:xfrm>
          <a:off x="2038093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-469247"/>
            <a:satOff val="0"/>
            <a:lumOff val="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69247"/>
              <a:satOff val="0"/>
              <a:lumOff val="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Process the data</a:t>
          </a:r>
        </a:p>
      </dsp:txBody>
      <dsp:txXfrm>
        <a:off x="2038093" y="2331382"/>
        <a:ext cx="2035109" cy="519547"/>
      </dsp:txXfrm>
    </dsp:sp>
    <dsp:sp modelId="{71953ECD-54BE-4593-9D65-377FD155B785}">
      <dsp:nvSpPr>
        <dsp:cNvPr id="0" name=""/>
        <dsp:cNvSpPr/>
      </dsp:nvSpPr>
      <dsp:spPr>
        <a:xfrm>
          <a:off x="4073203" y="2331382"/>
          <a:ext cx="2035109" cy="519547"/>
        </a:xfrm>
        <a:prstGeom prst="rect">
          <a:avLst/>
        </a:prstGeom>
        <a:solidFill>
          <a:schemeClr val="accent2">
            <a:tint val="40000"/>
            <a:alpha val="90000"/>
            <a:hueOff val="-938493"/>
            <a:satOff val="0"/>
            <a:lumOff val="1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8493"/>
              <a:satOff val="0"/>
              <a:lumOff val="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Translate data back into information</a:t>
          </a:r>
        </a:p>
      </dsp:txBody>
      <dsp:txXfrm>
        <a:off x="4073203" y="2331382"/>
        <a:ext cx="2035109" cy="519547"/>
      </dsp:txXfrm>
    </dsp:sp>
    <dsp:sp modelId="{33B18C87-3327-4419-9357-0CBC68CBFE5B}">
      <dsp:nvSpPr>
        <dsp:cNvPr id="0" name=""/>
        <dsp:cNvSpPr/>
      </dsp:nvSpPr>
      <dsp:spPr>
        <a:xfrm rot="10800000">
          <a:off x="0" y="808"/>
          <a:ext cx="6111297" cy="1737617"/>
        </a:xfrm>
        <a:prstGeom prst="upArrowCallou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 change of information in any manner detectable by an observer</a:t>
          </a:r>
          <a:endParaRPr lang="en-US" sz="2100" kern="1200"/>
        </a:p>
      </dsp:txBody>
      <dsp:txXfrm rot="10800000">
        <a:off x="0" y="808"/>
        <a:ext cx="6111297" cy="1129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4548-D1E0-427C-BC45-4B8F1810D3FB}">
      <dsp:nvSpPr>
        <dsp:cNvPr id="0" name=""/>
        <dsp:cNvSpPr/>
      </dsp:nvSpPr>
      <dsp:spPr>
        <a:xfrm>
          <a:off x="0" y="2759895"/>
          <a:ext cx="6111297" cy="18107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Encoding schemes translate integers, real numbers, letters, pictures, … into bits</a:t>
          </a:r>
          <a:endParaRPr lang="en-US" sz="2800" kern="1200"/>
        </a:p>
      </dsp:txBody>
      <dsp:txXfrm>
        <a:off x="0" y="2759895"/>
        <a:ext cx="6111297" cy="1810789"/>
      </dsp:txXfrm>
    </dsp:sp>
    <dsp:sp modelId="{054C97D9-F401-43AE-B0C3-C9DF1528ACA2}">
      <dsp:nvSpPr>
        <dsp:cNvPr id="0" name=""/>
        <dsp:cNvSpPr/>
      </dsp:nvSpPr>
      <dsp:spPr>
        <a:xfrm rot="10800000">
          <a:off x="0" y="2061"/>
          <a:ext cx="6111297" cy="2784994"/>
        </a:xfrm>
        <a:prstGeom prst="upArrowCallou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All data in a computer is either a 0 or 1</a:t>
          </a:r>
          <a:endParaRPr lang="en-US" sz="2800" kern="1200"/>
        </a:p>
      </dsp:txBody>
      <dsp:txXfrm rot="-10800000">
        <a:off x="0" y="2061"/>
        <a:ext cx="6111297" cy="977533"/>
      </dsp:txXfrm>
    </dsp:sp>
    <dsp:sp modelId="{EBE78A40-F686-4D51-A043-004254EC66DE}">
      <dsp:nvSpPr>
        <dsp:cNvPr id="0" name=""/>
        <dsp:cNvSpPr/>
      </dsp:nvSpPr>
      <dsp:spPr>
        <a:xfrm>
          <a:off x="0" y="979595"/>
          <a:ext cx="3055648" cy="8327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Called a bit (binary digit)</a:t>
          </a:r>
          <a:endParaRPr lang="en-US" sz="1800" kern="1200"/>
        </a:p>
      </dsp:txBody>
      <dsp:txXfrm>
        <a:off x="0" y="979595"/>
        <a:ext cx="3055648" cy="832713"/>
      </dsp:txXfrm>
    </dsp:sp>
    <dsp:sp modelId="{37F4A508-6259-412C-8600-3D33BF1F323B}">
      <dsp:nvSpPr>
        <dsp:cNvPr id="0" name=""/>
        <dsp:cNvSpPr/>
      </dsp:nvSpPr>
      <dsp:spPr>
        <a:xfrm>
          <a:off x="3055648" y="979595"/>
          <a:ext cx="3055648" cy="832713"/>
        </a:xfrm>
        <a:prstGeom prst="rect">
          <a:avLst/>
        </a:prstGeom>
        <a:solidFill>
          <a:schemeClr val="accent2">
            <a:tint val="40000"/>
            <a:alpha val="90000"/>
            <a:hueOff val="-938493"/>
            <a:satOff val="0"/>
            <a:lumOff val="1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8493"/>
              <a:satOff val="0"/>
              <a:lumOff val="1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Electrically, this is a switch that is either open or closed</a:t>
          </a:r>
          <a:endParaRPr lang="en-US" sz="1800" kern="1200"/>
        </a:p>
      </dsp:txBody>
      <dsp:txXfrm>
        <a:off x="3055648" y="979595"/>
        <a:ext cx="3055648" cy="8327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1EA59-4D52-458A-8080-9CC3A167AEEB}">
      <dsp:nvSpPr>
        <dsp:cNvPr id="0" name=""/>
        <dsp:cNvSpPr/>
      </dsp:nvSpPr>
      <dsp:spPr>
        <a:xfrm>
          <a:off x="7869413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85"/>
              </a:lnTo>
              <a:lnTo>
                <a:pt x="1352022" y="438485"/>
              </a:lnTo>
              <a:lnTo>
                <a:pt x="1352022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F81C0-6628-47D7-A856-E41D83F904C7}">
      <dsp:nvSpPr>
        <dsp:cNvPr id="0" name=""/>
        <dsp:cNvSpPr/>
      </dsp:nvSpPr>
      <dsp:spPr>
        <a:xfrm>
          <a:off x="6517390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1352022" y="0"/>
              </a:moveTo>
              <a:lnTo>
                <a:pt x="1352022" y="438485"/>
              </a:lnTo>
              <a:lnTo>
                <a:pt x="0" y="438485"/>
              </a:lnTo>
              <a:lnTo>
                <a:pt x="0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EFAC7-CF58-44D7-9AA0-B974D07B1F66}">
      <dsp:nvSpPr>
        <dsp:cNvPr id="0" name=""/>
        <dsp:cNvSpPr/>
      </dsp:nvSpPr>
      <dsp:spPr>
        <a:xfrm>
          <a:off x="2461322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485"/>
              </a:lnTo>
              <a:lnTo>
                <a:pt x="1352022" y="438485"/>
              </a:lnTo>
              <a:lnTo>
                <a:pt x="1352022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3BF81-73E1-4957-819A-FFC9B7E5FE9D}">
      <dsp:nvSpPr>
        <dsp:cNvPr id="0" name=""/>
        <dsp:cNvSpPr/>
      </dsp:nvSpPr>
      <dsp:spPr>
        <a:xfrm>
          <a:off x="1109299" y="1649248"/>
          <a:ext cx="1352022" cy="643439"/>
        </a:xfrm>
        <a:custGeom>
          <a:avLst/>
          <a:gdLst/>
          <a:ahLst/>
          <a:cxnLst/>
          <a:rect l="0" t="0" r="0" b="0"/>
          <a:pathLst>
            <a:path>
              <a:moveTo>
                <a:pt x="1352022" y="0"/>
              </a:moveTo>
              <a:lnTo>
                <a:pt x="1352022" y="438485"/>
              </a:lnTo>
              <a:lnTo>
                <a:pt x="0" y="438485"/>
              </a:lnTo>
              <a:lnTo>
                <a:pt x="0" y="643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2390A-8BD5-4DA5-99A2-BC069F86D796}">
      <dsp:nvSpPr>
        <dsp:cNvPr id="0" name=""/>
        <dsp:cNvSpPr/>
      </dsp:nvSpPr>
      <dsp:spPr>
        <a:xfrm>
          <a:off x="1355121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DA6DAB-AA18-4FB5-8AD1-AD0612B046CE}">
      <dsp:nvSpPr>
        <dsp:cNvPr id="0" name=""/>
        <dsp:cNvSpPr/>
      </dsp:nvSpPr>
      <dsp:spPr>
        <a:xfrm>
          <a:off x="1600943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Has two possible values</a:t>
          </a:r>
          <a:endParaRPr lang="en-US" sz="2500" kern="1200"/>
        </a:p>
      </dsp:txBody>
      <dsp:txXfrm>
        <a:off x="1642090" y="519051"/>
        <a:ext cx="2130107" cy="1322580"/>
      </dsp:txXfrm>
    </dsp:sp>
    <dsp:sp modelId="{B96806F7-7047-4F0B-A27D-0ED20EA928C7}">
      <dsp:nvSpPr>
        <dsp:cNvPr id="0" name=""/>
        <dsp:cNvSpPr/>
      </dsp:nvSpPr>
      <dsp:spPr>
        <a:xfrm>
          <a:off x="3098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9013EE-F898-4A73-9715-6C2ADA5E59F7}">
      <dsp:nvSpPr>
        <dsp:cNvPr id="0" name=""/>
        <dsp:cNvSpPr/>
      </dsp:nvSpPr>
      <dsp:spPr>
        <a:xfrm>
          <a:off x="248920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False</a:t>
          </a:r>
          <a:endParaRPr lang="en-US" sz="2500" kern="1200" dirty="0"/>
        </a:p>
      </dsp:txBody>
      <dsp:txXfrm>
        <a:off x="290067" y="2567366"/>
        <a:ext cx="2130107" cy="1322580"/>
      </dsp:txXfrm>
    </dsp:sp>
    <dsp:sp modelId="{28ACDD90-DF1B-43F1-BB39-D3DF80BF000B}">
      <dsp:nvSpPr>
        <dsp:cNvPr id="0" name=""/>
        <dsp:cNvSpPr/>
      </dsp:nvSpPr>
      <dsp:spPr>
        <a:xfrm>
          <a:off x="2707144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0F75AB-8A6A-44D4-97D6-8FADA3CA7238}">
      <dsp:nvSpPr>
        <dsp:cNvPr id="0" name=""/>
        <dsp:cNvSpPr/>
      </dsp:nvSpPr>
      <dsp:spPr>
        <a:xfrm>
          <a:off x="2952966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True</a:t>
          </a:r>
          <a:endParaRPr lang="en-US" sz="2500" kern="1200" dirty="0"/>
        </a:p>
      </dsp:txBody>
      <dsp:txXfrm>
        <a:off x="2994113" y="2567366"/>
        <a:ext cx="2130107" cy="1322580"/>
      </dsp:txXfrm>
    </dsp:sp>
    <dsp:sp modelId="{42264E97-6600-48AD-B546-E409D6D3F51A}">
      <dsp:nvSpPr>
        <dsp:cNvPr id="0" name=""/>
        <dsp:cNvSpPr/>
      </dsp:nvSpPr>
      <dsp:spPr>
        <a:xfrm>
          <a:off x="6763213" y="244373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2EE75-AD20-488D-B4F8-48823D826444}">
      <dsp:nvSpPr>
        <dsp:cNvPr id="0" name=""/>
        <dsp:cNvSpPr/>
      </dsp:nvSpPr>
      <dsp:spPr>
        <a:xfrm>
          <a:off x="7009035" y="477904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Easily encoded using a single bit</a:t>
          </a:r>
          <a:endParaRPr lang="en-US" sz="2500" kern="1200"/>
        </a:p>
      </dsp:txBody>
      <dsp:txXfrm>
        <a:off x="7050182" y="519051"/>
        <a:ext cx="2130107" cy="1322580"/>
      </dsp:txXfrm>
    </dsp:sp>
    <dsp:sp modelId="{FBDE5AC0-C7F4-4BA5-89F4-EB53C4CEB681}">
      <dsp:nvSpPr>
        <dsp:cNvPr id="0" name=""/>
        <dsp:cNvSpPr/>
      </dsp:nvSpPr>
      <dsp:spPr>
        <a:xfrm>
          <a:off x="5411190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0FE721-1D19-4E94-A67C-442834DF9656}">
      <dsp:nvSpPr>
        <dsp:cNvPr id="0" name=""/>
        <dsp:cNvSpPr/>
      </dsp:nvSpPr>
      <dsp:spPr>
        <a:xfrm>
          <a:off x="5657012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0: False</a:t>
          </a:r>
          <a:endParaRPr lang="en-US" sz="2500" kern="1200"/>
        </a:p>
      </dsp:txBody>
      <dsp:txXfrm>
        <a:off x="5698159" y="2567366"/>
        <a:ext cx="2130107" cy="1322580"/>
      </dsp:txXfrm>
    </dsp:sp>
    <dsp:sp modelId="{5B9D2759-FEDE-4F56-8863-B619792616EF}">
      <dsp:nvSpPr>
        <dsp:cNvPr id="0" name=""/>
        <dsp:cNvSpPr/>
      </dsp:nvSpPr>
      <dsp:spPr>
        <a:xfrm>
          <a:off x="8115235" y="2292688"/>
          <a:ext cx="2212401" cy="140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0967CA-C027-45BD-833F-9962200386C3}">
      <dsp:nvSpPr>
        <dsp:cNvPr id="0" name=""/>
        <dsp:cNvSpPr/>
      </dsp:nvSpPr>
      <dsp:spPr>
        <a:xfrm>
          <a:off x="8361058" y="2526219"/>
          <a:ext cx="2212401" cy="1404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1: True</a:t>
          </a:r>
          <a:endParaRPr lang="en-US" sz="2500" kern="1200"/>
        </a:p>
      </dsp:txBody>
      <dsp:txXfrm>
        <a:off x="8402205" y="2567366"/>
        <a:ext cx="2130107" cy="1322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583A3-7922-413F-8E3A-C225C73993B1}">
      <dsp:nvSpPr>
        <dsp:cNvPr id="0" name=""/>
        <dsp:cNvSpPr/>
      </dsp:nvSpPr>
      <dsp:spPr>
        <a:xfrm>
          <a:off x="0" y="4452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C1531-46AE-461C-B61F-1D7F2E3A7E52}">
      <dsp:nvSpPr>
        <dsp:cNvPr id="0" name=""/>
        <dsp:cNvSpPr/>
      </dsp:nvSpPr>
      <dsp:spPr>
        <a:xfrm>
          <a:off x="0" y="4452"/>
          <a:ext cx="6492875" cy="135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do we represent the numbers 5, 24, or 367 using only ones and zeros? </a:t>
          </a:r>
        </a:p>
      </dsp:txBody>
      <dsp:txXfrm>
        <a:off x="0" y="4452"/>
        <a:ext cx="6492875" cy="1356121"/>
      </dsp:txXfrm>
    </dsp:sp>
    <dsp:sp modelId="{1BB1D6E6-0125-4A0D-91BF-0154C7942D14}">
      <dsp:nvSpPr>
        <dsp:cNvPr id="0" name=""/>
        <dsp:cNvSpPr/>
      </dsp:nvSpPr>
      <dsp:spPr>
        <a:xfrm>
          <a:off x="0" y="1360573"/>
          <a:ext cx="6492875" cy="0"/>
        </a:xfrm>
        <a:prstGeom prst="line">
          <a:avLst/>
        </a:prstGeom>
        <a:solidFill>
          <a:schemeClr val="accent5">
            <a:hueOff val="276454"/>
            <a:satOff val="560"/>
            <a:lumOff val="-8234"/>
            <a:alphaOff val="0"/>
          </a:schemeClr>
        </a:solidFill>
        <a:ln w="12700" cap="flat" cmpd="sng" algn="ctr">
          <a:solidFill>
            <a:schemeClr val="accent5">
              <a:hueOff val="276454"/>
              <a:satOff val="560"/>
              <a:lumOff val="-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69EF1-25C3-42CB-9223-707C3E65D24E}">
      <dsp:nvSpPr>
        <dsp:cNvPr id="0" name=""/>
        <dsp:cNvSpPr/>
      </dsp:nvSpPr>
      <dsp:spPr>
        <a:xfrm>
          <a:off x="0" y="1360573"/>
          <a:ext cx="6486534" cy="238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Simplest idea: 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urier New" panose="02070309020205020404" pitchFamily="49" charset="0"/>
              <a:cs typeface="Courier New" panose="02070309020205020404" pitchFamily="49" charset="0"/>
            </a:rPr>
            <a:t>11111 = 5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urier New" panose="02070309020205020404" pitchFamily="49" charset="0"/>
              <a:cs typeface="Courier New" panose="02070309020205020404" pitchFamily="49" charset="0"/>
            </a:rPr>
            <a:t>11111 11111 11111 11111 1111 = 24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Not practical for large integers!</a:t>
          </a:r>
        </a:p>
      </dsp:txBody>
      <dsp:txXfrm>
        <a:off x="0" y="1360573"/>
        <a:ext cx="6486534" cy="2384252"/>
      </dsp:txXfrm>
    </dsp:sp>
    <dsp:sp modelId="{2E832D9D-E967-432D-84BF-27FBC82B5D89}">
      <dsp:nvSpPr>
        <dsp:cNvPr id="0" name=""/>
        <dsp:cNvSpPr/>
      </dsp:nvSpPr>
      <dsp:spPr>
        <a:xfrm>
          <a:off x="0" y="3744826"/>
          <a:ext cx="6492875" cy="0"/>
        </a:xfrm>
        <a:prstGeom prst="line">
          <a:avLst/>
        </a:prstGeom>
        <a:solidFill>
          <a:schemeClr val="accent5">
            <a:hueOff val="552907"/>
            <a:satOff val="1121"/>
            <a:lumOff val="-16468"/>
            <a:alphaOff val="0"/>
          </a:schemeClr>
        </a:solidFill>
        <a:ln w="12700" cap="flat" cmpd="sng" algn="ctr">
          <a:solidFill>
            <a:schemeClr val="accent5">
              <a:hueOff val="552907"/>
              <a:satOff val="1121"/>
              <a:lumOff val="-164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5DCB3-CB29-4C83-9E8E-D676A337079B}">
      <dsp:nvSpPr>
        <dsp:cNvPr id="0" name=""/>
        <dsp:cNvSpPr/>
      </dsp:nvSpPr>
      <dsp:spPr>
        <a:xfrm>
          <a:off x="0" y="3744826"/>
          <a:ext cx="6492875" cy="135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Other ideas?</a:t>
          </a:r>
        </a:p>
      </dsp:txBody>
      <dsp:txXfrm>
        <a:off x="0" y="3744826"/>
        <a:ext cx="6492875" cy="1356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23306-445C-4756-8C4D-9263740968DE}">
      <dsp:nvSpPr>
        <dsp:cNvPr id="0" name=""/>
        <dsp:cNvSpPr/>
      </dsp:nvSpPr>
      <dsp:spPr>
        <a:xfrm>
          <a:off x="676475" y="51066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6AB19-5575-4CD9-89BF-7F170559BD74}">
      <dsp:nvSpPr>
        <dsp:cNvPr id="0" name=""/>
        <dsp:cNvSpPr/>
      </dsp:nvSpPr>
      <dsp:spPr>
        <a:xfrm>
          <a:off x="1100600" y="93479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D937-F029-4B8B-9273-6B9BA6889021}">
      <dsp:nvSpPr>
        <dsp:cNvPr id="0" name=""/>
        <dsp:cNvSpPr/>
      </dsp:nvSpPr>
      <dsp:spPr>
        <a:xfrm>
          <a:off x="40288" y="312066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/>
            <a:t>This is a positional system </a:t>
          </a:r>
          <a:r>
            <a:rPr lang="en-US" sz="1300" kern="1200"/>
            <a:t>– the position within the number impacts the factor by which the digit is multiplied. </a:t>
          </a:r>
        </a:p>
      </dsp:txBody>
      <dsp:txXfrm>
        <a:off x="40288" y="3120669"/>
        <a:ext cx="3262500" cy="720000"/>
      </dsp:txXfrm>
    </dsp:sp>
    <dsp:sp modelId="{AE5E09F3-2952-4927-9BC0-E85A02340394}">
      <dsp:nvSpPr>
        <dsp:cNvPr id="0" name=""/>
        <dsp:cNvSpPr/>
      </dsp:nvSpPr>
      <dsp:spPr>
        <a:xfrm>
          <a:off x="4708681" y="51066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6AA76-B629-4248-8E53-19C1142800D6}">
      <dsp:nvSpPr>
        <dsp:cNvPr id="0" name=""/>
        <dsp:cNvSpPr/>
      </dsp:nvSpPr>
      <dsp:spPr>
        <a:xfrm>
          <a:off x="5132806" y="93479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73AF-4D01-41D9-AD03-FA5323F41F8A}">
      <dsp:nvSpPr>
        <dsp:cNvPr id="0" name=""/>
        <dsp:cNvSpPr/>
      </dsp:nvSpPr>
      <dsp:spPr>
        <a:xfrm>
          <a:off x="3873725" y="3120669"/>
          <a:ext cx="36600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 dirty="0"/>
            <a:t>Choice of base 10 is (somewhat) arbitrary </a:t>
          </a:r>
          <a:r>
            <a:rPr lang="en-US" sz="1300" kern="1200" dirty="0"/>
            <a:t>– </a:t>
          </a:r>
          <a:r>
            <a:rPr lang="en-US" sz="1300" b="1" kern="1200" dirty="0">
              <a:solidFill>
                <a:srgbClr val="0070C0"/>
              </a:solidFill>
            </a:rPr>
            <a:t>can use any integer base &gt;= 1</a:t>
          </a:r>
          <a:endParaRPr lang="en-US" sz="1300" kern="1200" dirty="0">
            <a:solidFill>
              <a:srgbClr val="0070C0"/>
            </a:solidFill>
          </a:endParaRPr>
        </a:p>
      </dsp:txBody>
      <dsp:txXfrm>
        <a:off x="3873725" y="3120669"/>
        <a:ext cx="3660035" cy="720000"/>
      </dsp:txXfrm>
    </dsp:sp>
    <dsp:sp modelId="{E41BF213-E874-4B45-A395-B4A7B7A48F50}">
      <dsp:nvSpPr>
        <dsp:cNvPr id="0" name=""/>
        <dsp:cNvSpPr/>
      </dsp:nvSpPr>
      <dsp:spPr>
        <a:xfrm>
          <a:off x="8740886" y="510668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1E71F-C6FB-4F8D-953D-0150D0FAB850}">
      <dsp:nvSpPr>
        <dsp:cNvPr id="0" name=""/>
        <dsp:cNvSpPr/>
      </dsp:nvSpPr>
      <dsp:spPr>
        <a:xfrm>
          <a:off x="9165011" y="934793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C3D2A-027C-4389-B507-AF7D061051C7}">
      <dsp:nvSpPr>
        <dsp:cNvPr id="0" name=""/>
        <dsp:cNvSpPr/>
      </dsp:nvSpPr>
      <dsp:spPr>
        <a:xfrm>
          <a:off x="8104698" y="3120669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/>
            <a:t>Note:  </a:t>
          </a:r>
          <a:r>
            <a:rPr lang="en-US" sz="1300" b="1" kern="1200" dirty="0">
              <a:solidFill>
                <a:srgbClr val="FF0000"/>
              </a:solidFill>
            </a:rPr>
            <a:t>there is nothing special about base 10 </a:t>
          </a:r>
          <a:r>
            <a:rPr lang="en-US" sz="1300" kern="1200" dirty="0"/>
            <a:t>– it’s just what we are used to!</a:t>
          </a:r>
        </a:p>
      </dsp:txBody>
      <dsp:txXfrm>
        <a:off x="8104698" y="3120669"/>
        <a:ext cx="3262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B3A0-9353-4083-B387-EA65F2CE40D3}">
      <dsp:nvSpPr>
        <dsp:cNvPr id="0" name=""/>
        <dsp:cNvSpPr/>
      </dsp:nvSpPr>
      <dsp:spPr>
        <a:xfrm>
          <a:off x="0" y="516360"/>
          <a:ext cx="6492875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Binary (Base 2)</a:t>
          </a:r>
          <a:endParaRPr lang="en-US" sz="3600" kern="1200"/>
        </a:p>
      </dsp:txBody>
      <dsp:txXfrm>
        <a:off x="42151" y="558511"/>
        <a:ext cx="6408573" cy="779158"/>
      </dsp:txXfrm>
    </dsp:sp>
    <dsp:sp modelId="{2C8E6BAA-090C-4267-B966-33E652D67875}">
      <dsp:nvSpPr>
        <dsp:cNvPr id="0" name=""/>
        <dsp:cNvSpPr/>
      </dsp:nvSpPr>
      <dsp:spPr>
        <a:xfrm>
          <a:off x="0" y="1379820"/>
          <a:ext cx="6492875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2 distinct symbols (0,1)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1" kern="1200"/>
            <a:t>Each digit is a factor of 2 larger than the digit to its right</a:t>
          </a:r>
          <a:endParaRPr lang="en-US" sz="2800" kern="1200"/>
        </a:p>
      </dsp:txBody>
      <dsp:txXfrm>
        <a:off x="0" y="1379820"/>
        <a:ext cx="6492875" cy="1378620"/>
      </dsp:txXfrm>
    </dsp:sp>
    <dsp:sp modelId="{5B40F0AB-B6F1-45B7-92CB-A91A4F34BFD9}">
      <dsp:nvSpPr>
        <dsp:cNvPr id="0" name=""/>
        <dsp:cNvSpPr/>
      </dsp:nvSpPr>
      <dsp:spPr>
        <a:xfrm>
          <a:off x="0" y="2758440"/>
          <a:ext cx="6492875" cy="863460"/>
        </a:xfrm>
        <a:prstGeom prst="roundRect">
          <a:avLst/>
        </a:prstGeom>
        <a:solidFill>
          <a:schemeClr val="accent5">
            <a:hueOff val="276454"/>
            <a:satOff val="560"/>
            <a:lumOff val="-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Base 10:  hundreds, tens, ones</a:t>
          </a:r>
        </a:p>
      </dsp:txBody>
      <dsp:txXfrm>
        <a:off x="42151" y="2800591"/>
        <a:ext cx="6408573" cy="779158"/>
      </dsp:txXfrm>
    </dsp:sp>
    <dsp:sp modelId="{E56C8A03-4F25-46FC-9CBC-66235332A289}">
      <dsp:nvSpPr>
        <dsp:cNvPr id="0" name=""/>
        <dsp:cNvSpPr/>
      </dsp:nvSpPr>
      <dsp:spPr>
        <a:xfrm>
          <a:off x="0" y="3725580"/>
          <a:ext cx="6492875" cy="863460"/>
        </a:xfrm>
        <a:prstGeom prst="roundRect">
          <a:avLst/>
        </a:prstGeom>
        <a:solidFill>
          <a:schemeClr val="accent5">
            <a:hueOff val="552907"/>
            <a:satOff val="1121"/>
            <a:lumOff val="-16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Base 2:  eights, fours, twos, ones</a:t>
          </a:r>
        </a:p>
      </dsp:txBody>
      <dsp:txXfrm>
        <a:off x="42151" y="3767731"/>
        <a:ext cx="6408573" cy="77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68B8-33FA-4952-8B77-41F5D300CE97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D091-2FAF-45F5-BED8-F016506ABB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18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7423CF8-5F56-47EB-8391-C8E8A5F27E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77A5DE1-EBBE-4C95-9DB3-012629C43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8DA5016-16BB-4B58-9773-7D8EFFD0D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930F03-CC49-4237-957D-277E1BC492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51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33A356D-BACB-4B92-9509-AB3BE43331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88A54EE-4B00-4F0A-993C-3EB4CA6F6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ABF696A-402F-4D03-9DA5-94FE10C3C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DAC5A6-2E28-45D4-B50E-C5453518C9D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9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9AC2659-2979-42DD-AD77-549BDF9957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ECC35D6-A796-48A0-BF22-0CF77AADFA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4758610F-6743-4F24-91C0-3040EF417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623F7-4627-42CE-BCDD-1EF91AA14F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1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3F83393-2E15-4809-9A46-C7F11130B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894FB95-C7C6-4556-8BDC-6B9679413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C167DF6-B79D-4D98-94B8-020DFC14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08068D-0D47-43FC-BA08-9C1629A672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1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3F83393-2E15-4809-9A46-C7F11130BA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894FB95-C7C6-4556-8BDC-6B9679413B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4C167DF6-B79D-4D98-94B8-020DFC14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08068D-0D47-43FC-BA08-9C1629A672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7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2B0C73E-D25F-4713-8D6F-8E56593F7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F0813CB-28F4-4B82-80BB-F178168F1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04652A0-0096-4D76-B0AC-F00831C4F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73F8D8-7F2E-4514-9E4E-0271996EC3A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9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93586A3-06A2-4DEB-BC1A-326CBF69D7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10CABAE9-709A-4454-BB9B-0F90450E0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E899191F-75E0-42CC-9DD0-88A586B24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5358A0-2048-47D6-8E20-FBB86B9CD5B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1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7B36A47D-2AFF-4B68-942B-4BABE01A5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1EB7A59-6CA0-48E9-83A2-1332D8082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7469181-A701-402A-AA63-AA3C79059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3CCCD8-0179-4D33-ACDE-23E0A690543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B641DFE-593C-4957-A875-B32F3C734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17B6169-D6CD-4C8B-828B-E473DA67D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AB3E612-B9CC-4D2D-BA2A-8D43E60A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5C53B-8C3E-4C01-AA4E-0AFDB6D7624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27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0B641DFE-593C-4957-A875-B32F3C734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D17B6169-D6CD-4C8B-828B-E473DA67D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8AB3E612-B9CC-4D2D-BA2A-8D43E60A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5C53B-8C3E-4C01-AA4E-0AFDB6D7624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77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6F304812-9837-4D70-9170-1D41351116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F2F2B8B3-9F01-4D70-9895-D1E7FED33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23B1872C-93A2-4453-AD28-2D9ABDE4A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6E253-BEDE-4EA0-B5AD-6D122769A97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5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7F147BB-6DD8-46CF-823D-2FF504FA3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6B1F83D-7A76-4074-BD1E-239919C13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2A03345-F501-436A-A915-C0597654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A7BB4-01BD-4DC6-BA0E-FA1EFC0D52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67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49EFB262-04C5-4C62-AA2C-DCEC47674A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5BE8C9EB-669D-436C-B8AB-BB3C3501BE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41F04C70-E609-4D15-A30C-3AA84B211A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7F056F-5F4C-4DA3-B18E-EC5DD1DCE59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81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F542312-E4DD-4899-825D-664C798B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356E1134-3B35-4242-A21C-35599FE40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7879F89A-730E-4E2B-BB9F-70EF7CC8E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2CB90-70B6-4F42-843E-3FBCB48CF3F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68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5570375A-8870-4748-8989-9B793A6117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24F9F-BDD3-472C-AA2A-21873DF4F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12F779D2-1473-4484-99CE-855415258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10E35-2865-4F73-B08B-8F89A59A6F2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40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C79ADA6D-924B-46C2-80A7-B2F73C9FA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834A4D32-A726-4E0B-A327-67BC3D95E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85008153-4B9F-4137-B9E3-140E8585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3D4FF-4708-4882-BDD6-B2C100A91F8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48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C79ADA6D-924B-46C2-80A7-B2F73C9FA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834A4D32-A726-4E0B-A327-67BC3D95E8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85008153-4B9F-4137-B9E3-140E8585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3D4FF-4708-4882-BDD6-B2C100A91F8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7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B72E4-643C-4FDF-B806-072BBBB1502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63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B72E4-643C-4FDF-B806-072BBBB1502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5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3DC6BDF5-6E70-4339-AFE5-4817DB663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E1BD65A-EE64-44DA-8842-CD381A5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758359B8-AD5C-476E-A5F5-70C375A333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B72E4-643C-4FDF-B806-072BBBB1502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02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B175D1E2-AA96-49DB-A092-7B8C1D1B6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BBEB467D-BCA6-4D42-ACF8-748267E17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75B398B5-FBB5-444E-B749-0D430785C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A958F8-5F38-4B22-8F74-FB10FA5918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508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23E6CC16-2404-4161-8BC4-6BDFBF5A8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5B9D-4631-456E-9DC1-C29C3E53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555148A5-805A-4CAE-B1B9-2F2DEAD9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09387-A5BE-4697-82D6-A82A07A0993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1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C27F0C7-E000-4D63-9255-7CBCF8361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4CDF9FA-8D52-4D6B-B92D-2BBD9072D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7D148E-53BD-4944-9203-6A29D73A4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DFCF0-22D9-4F61-87CF-0E22CF0AEEE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76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23E6CC16-2404-4161-8BC4-6BDFBF5A8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D5B9D-4631-456E-9DC1-C29C3E537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555148A5-805A-4CAE-B1B9-2F2DEAD9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09387-A5BE-4697-82D6-A82A07A0993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3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CF4B0B71-928D-4A9E-9993-052E473D47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F851C9C5-655A-42CA-9AA5-67DB998232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EF40964A-AE17-4BF7-9471-0C8A7DBA7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FE53D-12E6-40EC-AD64-9A56D205018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071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A3A7BFF8-30B9-45AB-ADCE-5E574E659B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B7226234-B4BE-47C4-B109-967037C99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AC8EAD33-5F34-4A6E-8083-91098C738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C3376-1BC5-402D-AC54-2690EF1F840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9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D9CB2E99-9F70-421B-993D-3A16703DC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D1CAE59-98D1-4FEC-9802-B91B45462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DCC8F88-E84C-4FD9-82FC-51D83873F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6079EB-1DB4-4D3C-AE55-58BFD7C7B5E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97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5DC72018-8E37-4977-8BDE-741ECA63BA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5E3E914E-5A6D-4D9B-87B2-9784B50F5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B511C3DD-E6E9-432E-8B1F-CB46C178F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C5B80-8AAA-4098-9B92-A872C1368FE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41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6C4F2740-2037-4B19-9DE1-D85E33B157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2FB8FE07-8801-46F6-94D7-F1F229F37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51B6071C-5A2C-490C-8C86-61DDE5DA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65C652-6B7A-4A3E-93ED-44567B865C8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53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27780A1F-BB67-4D91-8056-14A8CC75A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7ECC0987-2C90-49C5-92E5-94C4D9283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995107B7-02D0-4768-8BCB-B7678B7B7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2EEF3B-FD6D-477F-BF8B-76C03277B65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1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5CFA58FD-6DD9-4BF8-A628-0AA26B69C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FFF1DCC0-4B4A-4D62-9638-38342589A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7BDB2FF8-B211-4ABE-B9E9-362B223E2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FAFDD-04A5-47B4-A42E-443B08F0EC5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459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>
            <a:extLst>
              <a:ext uri="{FF2B5EF4-FFF2-40B4-BE49-F238E27FC236}">
                <a16:creationId xmlns:a16="http://schemas.microsoft.com/office/drawing/2014/main" id="{F58A11BC-09D4-4A22-B6E1-79BB44D02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>
            <a:extLst>
              <a:ext uri="{FF2B5EF4-FFF2-40B4-BE49-F238E27FC236}">
                <a16:creationId xmlns:a16="http://schemas.microsoft.com/office/drawing/2014/main" id="{B0E7F70B-24A9-4ABC-9FFC-13A570A39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9444" name="Slide Number Placeholder 3">
            <a:extLst>
              <a:ext uri="{FF2B5EF4-FFF2-40B4-BE49-F238E27FC236}">
                <a16:creationId xmlns:a16="http://schemas.microsoft.com/office/drawing/2014/main" id="{4FA24812-9E5B-4ECC-A954-852D0E196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E743D-22FE-4C4C-B0A3-835089D2626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948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5CFA58FD-6DD9-4BF8-A628-0AA26B69CE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FFF1DCC0-4B4A-4D62-9638-38342589A6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7BDB2FF8-B211-4ABE-B9E9-362B223E2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FAFDD-04A5-47B4-A42E-443B08F0EC5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6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932C9A6-097B-495E-9B4A-465377B6D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36AF4ED-E91A-4E93-B838-AEA182341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A812312-47DF-42A8-86FA-3A4421E6E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FC8F33-AE26-4FD5-8A70-95AABFCDB0E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1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C19A968-6463-412E-A946-0094A7E1E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3A53CB6-3A2F-4402-AF4C-776BEB04E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739E736-BD47-4BD0-97A8-FAC952C94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00743-E03E-43F3-AFA5-32B2AFAF8FE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8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7AA11A0-2368-496B-9B21-2D5A4F8AA3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975CC6F-DC32-454C-818F-5937A93CDC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5489FE7-AA13-4A70-8808-83B2B2EE75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503B1-F6D5-4820-ACE2-4BB0E3ED637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5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D44D867-C2B7-441C-BF9D-EEFF3179A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B633524-E39D-4F16-851D-91CDFF28E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E0B4460-3DA9-4573-B35C-F931C14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536E4-474B-4BE9-BD7B-3D750CE996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0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D44D867-C2B7-441C-BF9D-EEFF3179A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B633524-E39D-4F16-851D-91CDFF28E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E0B4460-3DA9-4573-B35C-F931C146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3536E4-474B-4BE9-BD7B-3D750CE9969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4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696418B-C68F-4A72-BA80-8EA0C3126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D33151B-1DC8-4078-B37F-0DCABE5B9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CA70BA9-8720-4FA3-A673-8C53013DC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7D810D-D173-4DFD-B63F-8388A4A5FC3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5464262/is-there-any-character-that-is-never-used-in-ascii-or-unicode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Usuario:Swazmo/2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tackoverflow.com/questions/43230082/why-adding-the-two-bytes-of-utf-8-encoding-doesnt-give-the-code-point-of-the-ch" TargetMode="Externa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-1985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and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/>
              <a:t>Number Systems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3B5E26B-90EF-4390-B9AD-832A3F696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56340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52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39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CC3F1B-645A-48B0-B428-9123817C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Number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F057EC-8AAF-4C34-ACBA-D87B4F1C6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8979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89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9A5C95-283B-4C0C-80AF-CC9F0CEBDAFA}"/>
              </a:ext>
            </a:extLst>
          </p:cNvPr>
          <p:cNvSpPr txBox="1">
            <a:spLocks/>
          </p:cNvSpPr>
          <p:nvPr/>
        </p:nvSpPr>
        <p:spPr bwMode="auto">
          <a:xfrm>
            <a:off x="4667250" y="3003550"/>
            <a:ext cx="6645275" cy="273685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/>
              </a:rPr>
              <a:t>You can see how when we have a single 1 in a column (ones, two, fours, eights) that it’s equivalent to that number in decimal (base 10)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78EC8-4959-4028-A01A-FFABD6C3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Counting in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82B4-3783-4222-966A-69D81A51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738" y="3003550"/>
            <a:ext cx="3255963" cy="2736850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0   == 0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   == 1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10   == 2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11   == 3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100   == 4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101   == 5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110   == 6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111   == 7</a:t>
            </a:r>
          </a:p>
          <a:p>
            <a:pPr marL="0" indent="0">
              <a:buNone/>
              <a:defRPr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1000   == 8</a:t>
            </a:r>
          </a:p>
        </p:txBody>
      </p:sp>
    </p:spTree>
    <p:extLst>
      <p:ext uri="{BB962C8B-B14F-4D97-AF65-F5344CB8AC3E}">
        <p14:creationId xmlns:p14="http://schemas.microsoft.com/office/powerpoint/2010/main" val="398537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F512-DA40-494A-85ED-5B5CC8D2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1AD2-A423-40D5-8A0A-42B25452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00226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Consider the base 2 number 1001101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ones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eights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sixteens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thirty-twos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sixty-fours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2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F512-DA40-494A-85ED-5B5CC8D2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F1AD2-A423-40D5-8A0A-42B25452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1002260" cy="4351338"/>
          </a:xfrm>
        </p:spPr>
        <p:txBody>
          <a:bodyPr/>
          <a:lstStyle/>
          <a:p>
            <a:pPr>
              <a:defRPr/>
            </a:pPr>
            <a:r>
              <a:rPr lang="en-US" dirty="0"/>
              <a:t>Consider the base 2 number 1001101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ones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eights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sixteens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0:  thirty-twos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1:  sixty-fours (2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altLang="en-US" i="1" dirty="0"/>
              <a:t>1 x 2</a:t>
            </a:r>
            <a:r>
              <a:rPr lang="en-US" altLang="en-US" i="1" baseline="30000" dirty="0"/>
              <a:t>0 </a:t>
            </a:r>
            <a:r>
              <a:rPr lang="en-US" altLang="en-US" i="1" dirty="0"/>
              <a:t>+ 1 x 2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+ 1 x 2</a:t>
            </a:r>
            <a:r>
              <a:rPr lang="en-US" altLang="en-US" i="1" baseline="30000" dirty="0"/>
              <a:t>3</a:t>
            </a:r>
            <a:r>
              <a:rPr lang="en-US" altLang="en-US" i="1" dirty="0"/>
              <a:t>  + 1 x  2</a:t>
            </a:r>
            <a:r>
              <a:rPr lang="en-US" altLang="en-US" i="1" baseline="30000" dirty="0"/>
              <a:t>6</a:t>
            </a:r>
            <a:r>
              <a:rPr lang="en-US" altLang="en-US" i="1" dirty="0"/>
              <a:t> = 1 + 4 + 8 + 64 = </a:t>
            </a:r>
            <a:r>
              <a:rPr lang="en-US" altLang="en-US" b="1" i="1" dirty="0"/>
              <a:t>77</a:t>
            </a:r>
            <a:r>
              <a:rPr lang="en-US" altLang="en-US" b="1" i="1" baseline="-25000" dirty="0"/>
              <a:t>10</a:t>
            </a:r>
            <a:r>
              <a:rPr lang="en-US" altLang="en-US" i="1" dirty="0"/>
              <a:t>  </a:t>
            </a:r>
            <a:r>
              <a:rPr lang="en-US" altLang="en-US" dirty="0"/>
              <a:t>(base specified as a subscript)</a:t>
            </a:r>
          </a:p>
          <a:p>
            <a:pPr>
              <a:defRPr/>
            </a:pPr>
            <a:endParaRPr lang="en-US" altLang="en-US" baseline="-25000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Binary &lt;-&gt; Decimal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6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555D-B432-402C-8E0C-99789BD7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C570-010E-4E81-A2A0-9980BF1E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1111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100010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</p:txBody>
      </p:sp>
    </p:spTree>
    <p:extLst>
      <p:ext uri="{BB962C8B-B14F-4D97-AF65-F5344CB8AC3E}">
        <p14:creationId xmlns:p14="http://schemas.microsoft.com/office/powerpoint/2010/main" val="274115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555D-B432-402C-8E0C-99789BD7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C570-010E-4E81-A2A0-9980BF1E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1111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1 x 2</a:t>
            </a:r>
            <a:r>
              <a:rPr lang="en-US" altLang="en-US" b="1" baseline="30000" dirty="0"/>
              <a:t>0 </a:t>
            </a:r>
            <a:r>
              <a:rPr lang="en-US" altLang="en-US" b="1" dirty="0"/>
              <a:t>+ 1 x 2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2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+ 1 x  2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= 1 + 2 + 4 + 8 = 15</a:t>
            </a:r>
            <a:r>
              <a:rPr lang="en-US" altLang="en-US" b="1" baseline="-25000" dirty="0"/>
              <a:t>10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100010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1</a:t>
            </a:r>
            <a:r>
              <a:rPr lang="en-US" altLang="en-US" dirty="0"/>
              <a:t> </a:t>
            </a:r>
            <a:r>
              <a:rPr lang="en-US" altLang="en-US" b="1" dirty="0"/>
              <a:t>x 2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 2</a:t>
            </a:r>
            <a:r>
              <a:rPr lang="en-US" altLang="en-US" b="1" baseline="30000" dirty="0"/>
              <a:t>5</a:t>
            </a:r>
            <a:r>
              <a:rPr lang="en-US" altLang="en-US" b="1" dirty="0"/>
              <a:t> = 2 + 32 = 34</a:t>
            </a:r>
            <a:r>
              <a:rPr lang="en-US" altLang="en-US" b="1" baseline="-25000" dirty="0"/>
              <a:t>10</a:t>
            </a:r>
            <a:r>
              <a:rPr lang="en-US" altLang="en-US" b="1" dirty="0"/>
              <a:t> 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0</a:t>
            </a:r>
            <a:r>
              <a:rPr lang="en-US" baseline="-25000" dirty="0"/>
              <a:t>2</a:t>
            </a:r>
            <a:r>
              <a:rPr lang="en-US" dirty="0"/>
              <a:t> to base 10:</a:t>
            </a:r>
          </a:p>
          <a:p>
            <a:pPr marL="0" indent="0">
              <a:buNone/>
              <a:defRPr/>
            </a:pPr>
            <a:r>
              <a:rPr lang="en-US" altLang="en-US" b="1" dirty="0"/>
              <a:t>0</a:t>
            </a:r>
            <a:r>
              <a:rPr lang="en-US" altLang="en-US" b="1" baseline="-25000" dirty="0"/>
              <a:t>10</a:t>
            </a:r>
            <a:endParaRPr lang="en-US" altLang="en-US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7FB-2DD0-4919-B06D-305F3EFF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Division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FF083-E2C0-4766-A41B-7E262D29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Allows us to convert from Decimal to Binary</a:t>
            </a:r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Let Q represent the number to convert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 marL="914400" lvl="2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Divide Q by 2, recording the Quotient, Q, and the remainder, R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 Q is 0</a:t>
            </a:r>
          </a:p>
          <a:p>
            <a:pPr marL="457200" lvl="1" indent="0">
              <a:buNone/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 the remainders from bottom to top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altLang="en-US" dirty="0"/>
              <a:t>Divide by the base to which we want to convert (algorithm works for conversion from decimal to </a:t>
            </a:r>
            <a:r>
              <a:rPr lang="en-US" altLang="en-US" b="1" dirty="0"/>
              <a:t>any</a:t>
            </a:r>
            <a:r>
              <a:rPr lang="en-US" altLang="en-US" dirty="0"/>
              <a:t> base)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1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576898-1D6E-4B01-8FB2-29740037C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/>
              <a:t>What is Information?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485" name="Rectangle 3">
            <a:extLst>
              <a:ext uri="{FF2B5EF4-FFF2-40B4-BE49-F238E27FC236}">
                <a16:creationId xmlns:a16="http://schemas.microsoft.com/office/drawing/2014/main" id="{0B098636-4DC1-444A-9DF7-357ADE918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167802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69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6FAD-3D54-45D2-AC54-30F56F54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198-EBA2-4C5F-A4A6-294D2397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191</a:t>
            </a:r>
            <a:r>
              <a:rPr lang="en-US" baseline="-25000" dirty="0"/>
              <a:t>10</a:t>
            </a:r>
            <a:r>
              <a:rPr lang="en-US" dirty="0"/>
              <a:t> to Binary: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191 / 2 = 95,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95 / 2 = 47,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 / 2 = 23,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 / 2 = 11,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/ 2 = 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/ 2 = 2,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/ 2 = 1, remainder 0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/ 2 = 0, remainder 1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8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6FAD-3D54-45D2-AC54-30F56F54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D198-EBA2-4C5F-A4A6-294D2397E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Convert 191</a:t>
            </a:r>
            <a:r>
              <a:rPr lang="en-US" baseline="-25000" dirty="0"/>
              <a:t>10</a:t>
            </a:r>
            <a:r>
              <a:rPr lang="en-US" dirty="0"/>
              <a:t> to Binary: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191 / 2 = 95,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95 / 2 = 47,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 / 2 = 23,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23 / 2 = 11,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/ 2 = 5,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/ 2 = 2, remainder 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/ 2 = 1, remainder 0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 / 2 = 0, remainder 1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Reading from bottom to top:  1011 1111</a:t>
            </a:r>
            <a:r>
              <a:rPr lang="en-US" altLang="en-US" baseline="-25000" dirty="0"/>
              <a:t>2</a:t>
            </a:r>
          </a:p>
          <a:p>
            <a:pPr>
              <a:defRPr/>
            </a:pPr>
            <a:endParaRPr lang="en-US" altLang="en-US" baseline="-25000" dirty="0"/>
          </a:p>
          <a:p>
            <a:pPr>
              <a:defRPr/>
            </a:pPr>
            <a:r>
              <a:rPr lang="en-US" altLang="en-US" b="1" i="1" dirty="0"/>
              <a:t>Check: </a:t>
            </a:r>
            <a:r>
              <a:rPr lang="en-US" altLang="en-US" i="1" dirty="0"/>
              <a:t>1 + 2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3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4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5</a:t>
            </a:r>
            <a:r>
              <a:rPr lang="en-US" altLang="en-US" i="1" dirty="0"/>
              <a:t> + 2</a:t>
            </a:r>
            <a:r>
              <a:rPr lang="en-US" altLang="en-US" i="1" baseline="30000" dirty="0"/>
              <a:t>7</a:t>
            </a:r>
            <a:r>
              <a:rPr lang="en-US" altLang="en-US" i="1" dirty="0"/>
              <a:t> = 1 + 2 + 4 + 8 + 16 + 32 + 128 = 191</a:t>
            </a:r>
            <a:r>
              <a:rPr lang="en-US" altLang="en-US" i="1" baseline="-25000" dirty="0"/>
              <a:t>10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Integer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14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78B-F9EB-40D6-A020-542B89A1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Integer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D88E-EE7F-48EA-9751-A4A3BDB0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 10 integers can be represented using sequences of bits</a:t>
            </a:r>
          </a:p>
          <a:p>
            <a:pPr lvl="1">
              <a:defRPr/>
            </a:pPr>
            <a:r>
              <a:rPr lang="en-US" dirty="0"/>
              <a:t>Common sizes: </a:t>
            </a:r>
          </a:p>
          <a:p>
            <a:pPr lvl="2">
              <a:defRPr/>
            </a:pPr>
            <a:r>
              <a:rPr lang="en-US" dirty="0"/>
              <a:t>8 bits (referred to as a </a:t>
            </a:r>
            <a:r>
              <a:rPr lang="en-US" b="1" dirty="0"/>
              <a:t>byte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dirty="0"/>
              <a:t>32 bits (referred to as a </a:t>
            </a:r>
            <a:r>
              <a:rPr lang="en-US" b="1" dirty="0"/>
              <a:t>word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dirty="0"/>
              <a:t>64 bits (referred to as a </a:t>
            </a:r>
            <a:r>
              <a:rPr lang="en-US" b="1" dirty="0"/>
              <a:t>double word </a:t>
            </a:r>
            <a:r>
              <a:rPr lang="en-US" dirty="0"/>
              <a:t>/ </a:t>
            </a:r>
            <a:r>
              <a:rPr lang="en-US" b="1" dirty="0"/>
              <a:t>long</a:t>
            </a:r>
            <a:r>
              <a:rPr lang="en-US" dirty="0"/>
              <a:t>)</a:t>
            </a:r>
          </a:p>
          <a:p>
            <a:pPr lvl="2">
              <a:defRPr/>
            </a:pPr>
            <a:r>
              <a:rPr lang="en-US" dirty="0"/>
              <a:t>16 bits (referred to as a </a:t>
            </a:r>
            <a:r>
              <a:rPr lang="en-US" b="1" dirty="0"/>
              <a:t>half word</a:t>
            </a:r>
            <a:r>
              <a:rPr lang="en-US" dirty="0"/>
              <a:t> / </a:t>
            </a:r>
            <a:r>
              <a:rPr lang="en-US" b="1" dirty="0"/>
              <a:t>short</a:t>
            </a:r>
            <a:r>
              <a:rPr lang="en-US" dirty="0"/>
              <a:t>)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5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D78B-F9EB-40D6-A020-542B89A1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Integer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9D88E-EE7F-48EA-9751-A4A3BDB0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 10 integers can be represented using sequences of bits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altLang="en-US" b="1" dirty="0"/>
              <a:t>Byte</a:t>
            </a:r>
            <a:r>
              <a:rPr lang="en-US" altLang="en-US" dirty="0"/>
              <a:t> [8 bits]:  0000 0000 – 1111 1111 (0 to 2</a:t>
            </a:r>
            <a:r>
              <a:rPr lang="en-US" altLang="en-US" baseline="30000" dirty="0"/>
              <a:t>8</a:t>
            </a:r>
            <a:r>
              <a:rPr lang="en-US" altLang="en-US" dirty="0"/>
              <a:t> – 1)</a:t>
            </a:r>
          </a:p>
          <a:p>
            <a:pPr>
              <a:defRPr/>
            </a:pPr>
            <a:r>
              <a:rPr lang="en-US" altLang="en-US" b="1" dirty="0"/>
              <a:t>Word</a:t>
            </a:r>
            <a:r>
              <a:rPr lang="en-US" altLang="en-US" dirty="0"/>
              <a:t> [32 bits]:  0 to 2</a:t>
            </a:r>
            <a:r>
              <a:rPr lang="en-US" altLang="en-US" baseline="30000" dirty="0"/>
              <a:t>32</a:t>
            </a:r>
            <a:r>
              <a:rPr lang="en-US" altLang="en-US" dirty="0"/>
              <a:t> – 1</a:t>
            </a:r>
          </a:p>
          <a:p>
            <a:pPr>
              <a:defRPr/>
            </a:pPr>
            <a:r>
              <a:rPr lang="en-US" altLang="en-US" b="1" dirty="0"/>
              <a:t>Double word </a:t>
            </a:r>
            <a:r>
              <a:rPr lang="en-US" altLang="en-US" dirty="0"/>
              <a:t>(</a:t>
            </a:r>
            <a:r>
              <a:rPr lang="en-US" altLang="en-US" b="1" dirty="0"/>
              <a:t>long</a:t>
            </a:r>
            <a:r>
              <a:rPr lang="en-US" altLang="en-US" dirty="0"/>
              <a:t>) [64 bits]:  0 to 2</a:t>
            </a:r>
            <a:r>
              <a:rPr lang="en-US" altLang="en-US" baseline="30000" dirty="0"/>
              <a:t>64</a:t>
            </a:r>
            <a:r>
              <a:rPr lang="en-US" altLang="en-US" dirty="0"/>
              <a:t> – 1</a:t>
            </a:r>
          </a:p>
          <a:p>
            <a:pPr>
              <a:defRPr/>
            </a:pPr>
            <a:r>
              <a:rPr lang="en-US" altLang="en-US" b="1" dirty="0"/>
              <a:t>Half word </a:t>
            </a:r>
            <a:r>
              <a:rPr lang="en-US" altLang="en-US" dirty="0"/>
              <a:t>(</a:t>
            </a:r>
            <a:r>
              <a:rPr lang="en-US" altLang="en-US" b="1" dirty="0"/>
              <a:t>short</a:t>
            </a:r>
            <a:r>
              <a:rPr lang="en-US" altLang="en-US" dirty="0"/>
              <a:t>) [16 bits]; 0 to 2</a:t>
            </a:r>
            <a:r>
              <a:rPr lang="en-US" altLang="en-US" baseline="30000" dirty="0"/>
              <a:t>16</a:t>
            </a:r>
            <a:r>
              <a:rPr lang="en-US" altLang="en-US" dirty="0"/>
              <a:t> - 1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7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BEE8-7E56-4B91-80A9-97A2B5C9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75F-38A3-4EB6-8AAD-FC80510D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Simple idea is called “Signed Magnitude”.  </a:t>
            </a:r>
          </a:p>
          <a:p>
            <a:pPr>
              <a:defRPr/>
            </a:pPr>
            <a:r>
              <a:rPr lang="en-US" altLang="en-US" dirty="0"/>
              <a:t>Idea (SM byte):  right-most 7 bits represent the magnitude, </a:t>
            </a:r>
            <a:r>
              <a:rPr lang="en-US" altLang="en-US" b="1" dirty="0"/>
              <a:t>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bit represents the sign.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Example: 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100 0001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+65 as a byte:  0100 0001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-65 as a SM byte:  1100 0001</a:t>
            </a:r>
          </a:p>
        </p:txBody>
      </p:sp>
    </p:spTree>
    <p:extLst>
      <p:ext uri="{BB962C8B-B14F-4D97-AF65-F5344CB8AC3E}">
        <p14:creationId xmlns:p14="http://schemas.microsoft.com/office/powerpoint/2010/main" val="1876478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645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02963-52EE-4C25-B7B2-7EF500B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Other 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A1DD3-E30E-4104-BAA7-D29DE1EBC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/>
              <a:t>A number system can have any base</a:t>
            </a:r>
          </a:p>
          <a:p>
            <a:pPr lvl="1">
              <a:defRPr/>
            </a:pPr>
            <a:r>
              <a:rPr lang="en-US" b="1" dirty="0"/>
              <a:t>Decimal: Base 10 (0,1,2,3,4,5,6,7,8,9)</a:t>
            </a:r>
          </a:p>
          <a:p>
            <a:pPr lvl="1">
              <a:defRPr/>
            </a:pPr>
            <a:r>
              <a:rPr lang="en-US" b="1" dirty="0"/>
              <a:t>Binary: Base 2 (0,1)</a:t>
            </a:r>
          </a:p>
          <a:p>
            <a:pPr lvl="1">
              <a:defRPr/>
            </a:pPr>
            <a:r>
              <a:rPr lang="en-US" dirty="0"/>
              <a:t>Octal: Base 8 (0,1,2,3,4,5,6,7)</a:t>
            </a:r>
          </a:p>
          <a:p>
            <a:pPr lvl="1">
              <a:defRPr/>
            </a:pPr>
            <a:r>
              <a:rPr lang="en-US" b="1" dirty="0"/>
              <a:t>Hexadecimal: Base 16 (0,1,2,3,4,5,6,7,8,9,a,b,c,d,e,f)</a:t>
            </a:r>
          </a:p>
          <a:p>
            <a:pPr lvl="1">
              <a:defRPr/>
            </a:pPr>
            <a:r>
              <a:rPr lang="en-US"/>
              <a:t>Vigesimal</a:t>
            </a:r>
            <a:r>
              <a:rPr lang="en-US" dirty="0"/>
              <a:t>: Base 20 (0,1,2,3,4,5,6,7,8,9,a,b,c,d,e,f,g,h,I,j)</a:t>
            </a:r>
          </a:p>
          <a:p>
            <a:pPr lvl="1">
              <a:defRPr/>
            </a:pPr>
            <a:r>
              <a:rPr lang="en-US" dirty="0"/>
              <a:t>Base 6 (0,1,2,3,4,5)</a:t>
            </a:r>
          </a:p>
          <a:p>
            <a:pPr lvl="1">
              <a:defRPr/>
            </a:pPr>
            <a:r>
              <a:rPr lang="en-US" dirty="0"/>
              <a:t>Any other number we choose…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1EC-DB06-44E9-9AF2-B7C0EBF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7BCF-8109-4216-9521-427C3F0E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0xA1 to decimal: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44 base 16 to decimal: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Convert CAFE</a:t>
            </a:r>
            <a:r>
              <a:rPr lang="en-US" baseline="-25000" dirty="0"/>
              <a:t>16</a:t>
            </a:r>
            <a:r>
              <a:rPr lang="en-US" dirty="0"/>
              <a:t> to base 10: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2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1EC-DB06-44E9-9AF2-B7C0EBFF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7BCF-8109-4216-9521-427C3F0EB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Convert 0xA1 to decimal: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A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+ 1 x 16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</a:t>
            </a:r>
            <a:r>
              <a:rPr lang="en-US" altLang="en-US" dirty="0"/>
              <a:t>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10 x 16</a:t>
            </a:r>
            <a:r>
              <a:rPr lang="en-US" altLang="en-US" baseline="30000" dirty="0"/>
              <a:t>1</a:t>
            </a:r>
            <a:r>
              <a:rPr lang="en-US" altLang="en-US" dirty="0"/>
              <a:t> + 1 x 16</a:t>
            </a:r>
            <a:r>
              <a:rPr lang="en-US" altLang="en-US" baseline="30000" dirty="0"/>
              <a:t>0</a:t>
            </a:r>
            <a:r>
              <a:rPr lang="en-US" altLang="en-US" dirty="0"/>
              <a:t> 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160 + 1 =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 161</a:t>
            </a:r>
            <a:r>
              <a:rPr lang="en-US" altLang="en-US" baseline="-25000" dirty="0"/>
              <a:t>10</a:t>
            </a:r>
          </a:p>
          <a:p>
            <a:pPr>
              <a:defRPr/>
            </a:pPr>
            <a:r>
              <a:rPr lang="en-US" dirty="0"/>
              <a:t>Convert 44 base 16 to decimal: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4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+ 4 x 16</a:t>
            </a:r>
            <a:r>
              <a:rPr lang="en-US" altLang="en-US" b="1" baseline="30000" dirty="0"/>
              <a:t>0</a:t>
            </a:r>
            <a:r>
              <a:rPr lang="en-US" altLang="en-US" b="1" dirty="0"/>
              <a:t> </a:t>
            </a:r>
            <a:r>
              <a:rPr lang="en-US" altLang="en-US" dirty="0"/>
              <a:t>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64 + 4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68</a:t>
            </a:r>
            <a:r>
              <a:rPr lang="en-US" altLang="en-US" baseline="-25000" dirty="0"/>
              <a:t>10</a:t>
            </a:r>
            <a:endParaRPr lang="en-US" sz="1000" dirty="0"/>
          </a:p>
          <a:p>
            <a:pPr>
              <a:defRPr/>
            </a:pPr>
            <a:r>
              <a:rPr lang="en-US" dirty="0"/>
              <a:t>Convert CAFE</a:t>
            </a:r>
            <a:r>
              <a:rPr lang="en-US" baseline="-25000" dirty="0"/>
              <a:t>16</a:t>
            </a:r>
            <a:r>
              <a:rPr lang="en-US" dirty="0"/>
              <a:t> to base 10:</a:t>
            </a:r>
          </a:p>
          <a:p>
            <a:pPr marL="457200" lvl="1" indent="0">
              <a:buNone/>
              <a:defRPr/>
            </a:pPr>
            <a:r>
              <a:rPr lang="en-US" altLang="en-US" b="1" dirty="0"/>
              <a:t>C x 16</a:t>
            </a:r>
            <a:r>
              <a:rPr lang="en-US" altLang="en-US" b="1" baseline="30000" dirty="0"/>
              <a:t>3</a:t>
            </a:r>
            <a:r>
              <a:rPr lang="en-US" altLang="en-US" b="1" dirty="0"/>
              <a:t> + A x 16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F x 16</a:t>
            </a:r>
            <a:r>
              <a:rPr lang="en-US" altLang="en-US" b="1" baseline="30000" dirty="0"/>
              <a:t>1</a:t>
            </a:r>
            <a:r>
              <a:rPr lang="en-US" altLang="en-US" b="1" dirty="0"/>
              <a:t> + E x 16</a:t>
            </a:r>
            <a:r>
              <a:rPr lang="en-US" altLang="en-US" b="1" baseline="30000" dirty="0"/>
              <a:t>0</a:t>
            </a:r>
            <a:r>
              <a:rPr lang="en-US" altLang="en-US" dirty="0"/>
              <a:t>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12 x 16</a:t>
            </a:r>
            <a:r>
              <a:rPr lang="en-US" altLang="en-US" baseline="30000" dirty="0"/>
              <a:t>3</a:t>
            </a:r>
            <a:r>
              <a:rPr lang="en-US" altLang="en-US" dirty="0"/>
              <a:t> + 10 x 16</a:t>
            </a:r>
            <a:r>
              <a:rPr lang="en-US" altLang="en-US" baseline="30000" dirty="0"/>
              <a:t>2</a:t>
            </a:r>
            <a:r>
              <a:rPr lang="en-US" altLang="en-US" dirty="0"/>
              <a:t> + 15 x 16</a:t>
            </a:r>
            <a:r>
              <a:rPr lang="en-US" altLang="en-US" baseline="30000" dirty="0"/>
              <a:t>1</a:t>
            </a:r>
            <a:r>
              <a:rPr lang="en-US" altLang="en-US" dirty="0"/>
              <a:t> + 14 x 16</a:t>
            </a:r>
            <a:r>
              <a:rPr lang="en-US" altLang="en-US" baseline="30000" dirty="0"/>
              <a:t>0</a:t>
            </a:r>
            <a:r>
              <a:rPr lang="en-US" altLang="en-US" dirty="0"/>
              <a:t> 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12 x 4095 + 10 x 256 + 15 x 16 + 14 x 1 = 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51966</a:t>
            </a:r>
            <a:r>
              <a:rPr lang="en-US" altLang="en-US" baseline="-25000" dirty="0"/>
              <a:t>10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08D41-6790-4732-A8FA-30271C5C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/>
              <a:t>What is Data?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FD9013F-2E80-4109-8DF1-01E05BB07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7785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24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21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507/16 = 31, remainder 11 = B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31/16 = 1, remainder 15 = F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1/16 = 0, remainder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4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CAB2-404D-4197-87CB-C7FC007A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654-F38C-4760-BEA7-DC9F2FCC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Convert 507</a:t>
            </a:r>
            <a:r>
              <a:rPr lang="en-US" baseline="-25000" dirty="0"/>
              <a:t>10</a:t>
            </a:r>
            <a:r>
              <a:rPr lang="en-US" dirty="0"/>
              <a:t> to base 16:</a:t>
            </a:r>
          </a:p>
          <a:p>
            <a:pPr>
              <a:defRPr/>
            </a:pPr>
            <a:r>
              <a:rPr lang="en-US" altLang="en-US" dirty="0"/>
              <a:t>Use division method with 16 instead of 2: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507/16 = 31, remainder 11 = B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31/16 = 1, remainder 15 = F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1/16 = 0, remainder 1</a:t>
            </a:r>
          </a:p>
          <a:p>
            <a:pPr>
              <a:defRPr/>
            </a:pPr>
            <a:r>
              <a:rPr lang="en-US" altLang="en-US" dirty="0"/>
              <a:t>Reading from bottom to top:  1FB</a:t>
            </a:r>
            <a:r>
              <a:rPr lang="en-US" altLang="en-US" baseline="-25000" dirty="0"/>
              <a:t>16</a:t>
            </a:r>
          </a:p>
          <a:p>
            <a:pPr>
              <a:defRPr/>
            </a:pPr>
            <a:r>
              <a:rPr lang="en-US" altLang="en-US" b="1" dirty="0"/>
              <a:t>Check your work:</a:t>
            </a:r>
          </a:p>
          <a:p>
            <a:pPr marL="0" indent="0">
              <a:buNone/>
              <a:defRPr/>
            </a:pPr>
            <a:r>
              <a:rPr lang="en-US" altLang="en-US" i="1" dirty="0"/>
              <a:t>1 x 16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F x 16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B x 16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= 1 x 16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+ 15 x 16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+ 11 x 16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 = 256 + 240 + 11 = 507</a:t>
            </a:r>
            <a:r>
              <a:rPr lang="en-US" altLang="en-US" i="1" baseline="-25000" dirty="0"/>
              <a:t>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0984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49A3-2990-49E3-AAF8-EC124A2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AC31A-9EF8-48B9-B652-1C7F2821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to have groups of 32 bits</a:t>
            </a:r>
          </a:p>
          <a:p>
            <a:pPr lvl="1">
              <a:defRPr/>
            </a:pPr>
            <a:r>
              <a:rPr lang="en-US" dirty="0"/>
              <a:t>32 bits is cumbersome to write</a:t>
            </a:r>
          </a:p>
          <a:p>
            <a:pPr lvl="1">
              <a:defRPr/>
            </a:pPr>
            <a:r>
              <a:rPr lang="en-US" dirty="0"/>
              <a:t>easy to make mistakes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 hexadecimal as a shorthand</a:t>
            </a:r>
          </a:p>
          <a:p>
            <a:pPr lvl="1">
              <a:defRPr/>
            </a:pPr>
            <a:r>
              <a:rPr lang="en-US" dirty="0"/>
              <a:t>8 hex digits instead of 32 bits</a:t>
            </a:r>
          </a:p>
          <a:p>
            <a:pPr lvl="1">
              <a:defRPr/>
            </a:pPr>
            <a:r>
              <a:rPr lang="en-US" dirty="0"/>
              <a:t>Group bits from the right</a:t>
            </a:r>
          </a:p>
          <a:p>
            <a:pPr lvl="1">
              <a:defRPr/>
            </a:pPr>
            <a:r>
              <a:rPr lang="en-US" dirty="0"/>
              <a:t>Memorize mapping from binary to hex for values between 0 and F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9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86CB-D162-469B-B91D-B9CC012D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A54-D254-4570-93CC-82D4702B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Convert 0xF51A to binary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Convert 1001001010101011010100 from binary to hex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7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86CB-D162-469B-B91D-B9CC012D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Utility of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A54-D254-4570-93CC-82D4702B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Convert 0xF51A to binary</a:t>
            </a:r>
          </a:p>
          <a:p>
            <a:pPr marL="457200" lvl="1" indent="0">
              <a:buNone/>
              <a:defRPr/>
            </a:pPr>
            <a:r>
              <a:rPr lang="en-US" dirty="0"/>
              <a:t>F=1111</a:t>
            </a:r>
            <a:r>
              <a:rPr lang="en-US" baseline="-25000" dirty="0"/>
              <a:t>2</a:t>
            </a:r>
            <a:r>
              <a:rPr lang="en-US" dirty="0"/>
              <a:t>, 5 = 0101</a:t>
            </a:r>
            <a:r>
              <a:rPr lang="en-US" baseline="-25000" dirty="0"/>
              <a:t>2</a:t>
            </a:r>
            <a:r>
              <a:rPr lang="en-US" dirty="0"/>
              <a:t>, 1 =0001</a:t>
            </a:r>
            <a:r>
              <a:rPr lang="en-US" baseline="-25000" dirty="0"/>
              <a:t>2</a:t>
            </a:r>
            <a:r>
              <a:rPr lang="en-US" dirty="0"/>
              <a:t>, A=1010</a:t>
            </a:r>
            <a:r>
              <a:rPr lang="en-US" baseline="-25000" dirty="0"/>
              <a:t>2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/>
              <a:t>1111 0101 0001 1010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Convert 1001001010101011010100 from binary to hex</a:t>
            </a:r>
          </a:p>
          <a:p>
            <a:pPr marL="457200" lvl="1" indent="0">
              <a:buNone/>
              <a:defRPr/>
            </a:pPr>
            <a:r>
              <a:rPr lang="en-US" dirty="0"/>
              <a:t>10   0100   1010   1010   1101   0100</a:t>
            </a:r>
          </a:p>
          <a:p>
            <a:pPr marL="457200" lvl="1" indent="0">
              <a:buNone/>
              <a:defRPr/>
            </a:pPr>
            <a:r>
              <a:rPr lang="en-US" dirty="0"/>
              <a:t>0010=2   0100=4   1010=10   1010=10   1101=13   0100=4</a:t>
            </a:r>
          </a:p>
          <a:p>
            <a:pPr marL="457200" lvl="1" indent="0">
              <a:buNone/>
              <a:defRPr/>
            </a:pPr>
            <a:r>
              <a:rPr lang="en-US" dirty="0"/>
              <a:t>0010=2   0100=4   1010=a     1010=a      1101=d     0100=4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b="1" dirty="0"/>
              <a:t>0x24aad4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84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Character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868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B0C3-92DB-4756-B736-BFCBAF0E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1A63C-B4CF-43FE-AADA-6CF2F169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Standard encoding scheme called ASCII</a:t>
            </a:r>
          </a:p>
          <a:p>
            <a:pPr lvl="1">
              <a:defRPr/>
            </a:pPr>
            <a:r>
              <a:rPr lang="en-US" b="1" dirty="0"/>
              <a:t>American Standard Code for Information Interchange</a:t>
            </a:r>
          </a:p>
          <a:p>
            <a:pPr lvl="2">
              <a:defRPr/>
            </a:pPr>
            <a:r>
              <a:rPr lang="en-US" b="1" dirty="0"/>
              <a:t>7 bits per character </a:t>
            </a:r>
            <a:r>
              <a:rPr lang="en-US" dirty="0"/>
              <a:t>(</a:t>
            </a:r>
            <a:r>
              <a:rPr lang="en-US" altLang="en-US" dirty="0"/>
              <a:t>2</a:t>
            </a:r>
            <a:r>
              <a:rPr lang="en-US" altLang="en-US" baseline="30000" dirty="0"/>
              <a:t>7</a:t>
            </a:r>
            <a:r>
              <a:rPr lang="en-US" altLang="en-US" dirty="0"/>
              <a:t> = 128 possible characters)</a:t>
            </a:r>
            <a:endParaRPr lang="en-US" dirty="0"/>
          </a:p>
          <a:p>
            <a:pPr lvl="1">
              <a:defRPr/>
            </a:pPr>
            <a:r>
              <a:rPr lang="en-US" dirty="0"/>
              <a:t>Includes printable characters</a:t>
            </a:r>
          </a:p>
          <a:p>
            <a:pPr lvl="1">
              <a:defRPr/>
            </a:pPr>
            <a:r>
              <a:rPr lang="en-US" dirty="0"/>
              <a:t>Includes “control characters” that impact formatting (tab, newline), data transmission (mostly obsolete)</a:t>
            </a:r>
          </a:p>
          <a:p>
            <a:pPr lvl="1">
              <a:defRPr/>
            </a:pPr>
            <a:r>
              <a:rPr lang="en-US" b="1" dirty="0"/>
              <a:t>Layout seems arbitrary, but actually contains some interesting patterns</a:t>
            </a:r>
          </a:p>
        </p:txBody>
      </p:sp>
    </p:spTree>
    <p:extLst>
      <p:ext uri="{BB962C8B-B14F-4D97-AF65-F5344CB8AC3E}">
        <p14:creationId xmlns:p14="http://schemas.microsoft.com/office/powerpoint/2010/main" val="1212452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02B93B0-7576-4C91-A81C-8FA7AEE2C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5" b="164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A76CE-E2B6-4315-8376-FB4C2554C96A}"/>
              </a:ext>
            </a:extLst>
          </p:cNvPr>
          <p:cNvSpPr txBox="1"/>
          <p:nvPr/>
        </p:nvSpPr>
        <p:spPr>
          <a:xfrm>
            <a:off x="5832431" y="567974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3" tooltip="http://stackoverflow.com/questions/15464262/is-there-any-character-that-is-never-used-in-ascii-or-unico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83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FCC0-95D8-4413-B11F-DFC1939A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More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9399-8008-4870-9D01-0E32F71A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Limitation of ASCII?</a:t>
            </a:r>
          </a:p>
          <a:p>
            <a:pPr lvl="1">
              <a:defRPr/>
            </a:pPr>
            <a:r>
              <a:rPr lang="en-US" dirty="0"/>
              <a:t>Only supports Latin character set</a:t>
            </a:r>
          </a:p>
          <a:p>
            <a:pPr lvl="1">
              <a:defRPr/>
            </a:pPr>
            <a:r>
              <a:rPr lang="en-US" dirty="0"/>
              <a:t>No support for accents, additional character sets</a:t>
            </a:r>
          </a:p>
          <a:p>
            <a:pPr lvl="1">
              <a:defRPr/>
            </a:pPr>
            <a:r>
              <a:rPr lang="en-US" dirty="0"/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166087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61058-1008-44EE-8C2C-34BD8748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03504"/>
            <a:ext cx="3221067" cy="30361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Information Processing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FA16B5F-A090-4DFA-B28B-76642CBE9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16582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31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E9BAB-49E6-41CF-8C6E-48E2997B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/>
              <a:t>Representing More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3DB0-C586-457F-8C58-B9B6F1C4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700" b="1" dirty="0"/>
              <a:t>UTF-8</a:t>
            </a:r>
          </a:p>
          <a:p>
            <a:pPr lvl="1">
              <a:defRPr/>
            </a:pPr>
            <a:r>
              <a:rPr lang="en-US" sz="1700" dirty="0"/>
              <a:t>Another encoding scheme for characters</a:t>
            </a:r>
          </a:p>
          <a:p>
            <a:pPr lvl="2">
              <a:defRPr/>
            </a:pPr>
            <a:r>
              <a:rPr lang="en-US" sz="1700" b="1" dirty="0"/>
              <a:t>Variable length – 1, 2, 3 or 4 bytes per character</a:t>
            </a:r>
          </a:p>
          <a:p>
            <a:pPr lvl="1">
              <a:defRPr/>
            </a:pPr>
            <a:r>
              <a:rPr lang="en-US" sz="1700" b="1" dirty="0"/>
              <a:t>Compatible with ASCII</a:t>
            </a:r>
          </a:p>
          <a:p>
            <a:pPr lvl="1">
              <a:defRPr/>
            </a:pPr>
            <a:r>
              <a:rPr lang="en-US" sz="1700" dirty="0"/>
              <a:t>Consider each byte</a:t>
            </a:r>
          </a:p>
          <a:p>
            <a:pPr lvl="2">
              <a:defRPr/>
            </a:pPr>
            <a:r>
              <a:rPr lang="en-US" sz="1700" b="1" dirty="0"/>
              <a:t>Left most bit is 0?  Usual ASCII Character</a:t>
            </a:r>
          </a:p>
          <a:p>
            <a:pPr lvl="2">
              <a:defRPr/>
            </a:pPr>
            <a:r>
              <a:rPr lang="en-US" sz="1700" dirty="0"/>
              <a:t>Left most bits are 110?  2 byte character</a:t>
            </a:r>
          </a:p>
          <a:p>
            <a:pPr lvl="2">
              <a:defRPr/>
            </a:pPr>
            <a:r>
              <a:rPr lang="en-US" sz="1700" dirty="0"/>
              <a:t>Left most bits are 1110?  3 byte character</a:t>
            </a:r>
          </a:p>
          <a:p>
            <a:pPr lvl="2">
              <a:defRPr/>
            </a:pPr>
            <a:r>
              <a:rPr lang="en-US" sz="1700" dirty="0"/>
              <a:t>Left most bits are 11110?  4 byte character</a:t>
            </a:r>
          </a:p>
          <a:p>
            <a:pPr lvl="2">
              <a:defRPr/>
            </a:pPr>
            <a:endParaRPr lang="en-US" sz="1700" dirty="0"/>
          </a:p>
          <a:p>
            <a:pPr lvl="2">
              <a:defRPr/>
            </a:pPr>
            <a:r>
              <a:rPr lang="en-US" sz="1700" dirty="0"/>
              <a:t>\xF0\x9F\x98\x82 </a:t>
            </a:r>
            <a:r>
              <a:rPr lang="en-US" sz="1700" dirty="0">
                <a:sym typeface="Wingdings" panose="05000000000000000000" pitchFamily="2" charset="2"/>
              </a:rPr>
              <a:t> tears of joy</a:t>
            </a:r>
            <a:endParaRPr lang="en-US" sz="17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0D91C4-B3BA-4EE8-B00D-0AFDDC18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94" r="3602" b="-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A2178-6CBF-445C-8F3E-28DAB6605D60}"/>
              </a:ext>
            </a:extLst>
          </p:cNvPr>
          <p:cNvSpPr txBox="1"/>
          <p:nvPr/>
        </p:nvSpPr>
        <p:spPr>
          <a:xfrm>
            <a:off x="9046754" y="592903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4" tooltip="https://es.wikipedia.org/wiki/Usuario:Swazmo/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C1AB6-FF54-47CD-BB02-FF6D8903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chemeClr val="tx1"/>
                </a:solidFill>
                <a:latin typeface="+mj-lt"/>
                <a:cs typeface="+mj-cs"/>
              </a:rPr>
              <a:t>UTF-8</a:t>
            </a:r>
            <a:endParaRPr lang="en-US" sz="50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light, large&#10;&#10;Description automatically generated">
            <a:extLst>
              <a:ext uri="{FF2B5EF4-FFF2-40B4-BE49-F238E27FC236}">
                <a16:creationId xmlns:a16="http://schemas.microsoft.com/office/drawing/2014/main" id="{292AFC54-7308-483E-96F9-CD374AEE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28" b="2068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CC609-A0B3-4D63-A36B-F23CA8788DF1}"/>
              </a:ext>
            </a:extLst>
          </p:cNvPr>
          <p:cNvSpPr txBox="1"/>
          <p:nvPr/>
        </p:nvSpPr>
        <p:spPr>
          <a:xfrm>
            <a:off x="9766086" y="622645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5" tooltip="https://stackoverflow.com/questions/43230082/why-adding-the-two-bytes-of-utf-8-encoding-doesnt-give-the-code-point-of-the-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CA" sz="7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39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Decimal Point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164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1059-0FA2-4685-9668-ED312A1E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F7F5-4034-4AD3-AA60-E847FA3B0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Standard Representation: IEEE 754 Floating Point</a:t>
            </a:r>
          </a:p>
          <a:p>
            <a:pPr lvl="1">
              <a:defRPr/>
            </a:pPr>
            <a:r>
              <a:rPr lang="en-US" b="1" dirty="0"/>
              <a:t>Express the number in scientific notation</a:t>
            </a:r>
          </a:p>
          <a:p>
            <a:pPr lvl="1">
              <a:defRPr/>
            </a:pPr>
            <a:r>
              <a:rPr lang="en-US" b="1" dirty="0"/>
              <a:t>-0.0002589 becomes -2.589 * 10</a:t>
            </a:r>
            <a:r>
              <a:rPr lang="en-US" b="1" baseline="30000" dirty="0"/>
              <a:t>-4</a:t>
            </a:r>
          </a:p>
          <a:p>
            <a:pPr>
              <a:defRPr/>
            </a:pPr>
            <a:r>
              <a:rPr lang="en-US" altLang="en-US" dirty="0"/>
              <a:t>Need to store </a:t>
            </a:r>
            <a:r>
              <a:rPr lang="en-US" altLang="en-US" b="1" dirty="0"/>
              <a:t>sign</a:t>
            </a:r>
            <a:r>
              <a:rPr lang="en-US" altLang="en-US" dirty="0"/>
              <a:t>, </a:t>
            </a:r>
            <a:r>
              <a:rPr lang="en-US" altLang="en-US" b="1" dirty="0"/>
              <a:t>exponent</a:t>
            </a:r>
            <a:r>
              <a:rPr lang="en-US" altLang="en-US" dirty="0"/>
              <a:t>, and </a:t>
            </a:r>
            <a:r>
              <a:rPr lang="en-US" altLang="en-US" b="1" dirty="0"/>
              <a:t>mantissa</a:t>
            </a:r>
            <a:r>
              <a:rPr lang="en-US" altLang="en-US" dirty="0"/>
              <a:t> (the fraction)</a:t>
            </a:r>
          </a:p>
          <a:p>
            <a:pPr>
              <a:defRPr/>
            </a:pPr>
            <a:r>
              <a:rPr lang="en-US" altLang="en-US" dirty="0"/>
              <a:t>32-bit floating point representation:</a:t>
            </a:r>
          </a:p>
          <a:p>
            <a:pPr>
              <a:defRPr/>
            </a:pPr>
            <a:r>
              <a:rPr lang="en-US" altLang="en-US" dirty="0"/>
              <a:t>    </a:t>
            </a:r>
            <a:r>
              <a:rPr lang="en-US" altLang="en-US" b="1" dirty="0"/>
              <a:t> sign (1 bit), exponent (8 bits), mantissa (23 bits)</a:t>
            </a:r>
          </a:p>
          <a:p>
            <a:pPr>
              <a:defRPr/>
            </a:pPr>
            <a:r>
              <a:rPr lang="en-US" altLang="en-US" dirty="0"/>
              <a:t>64-bits:</a:t>
            </a:r>
          </a:p>
          <a:p>
            <a:pPr>
              <a:defRPr/>
            </a:pPr>
            <a:r>
              <a:rPr lang="en-US" altLang="en-US" dirty="0"/>
              <a:t>     sign (1 bit), exponent (11 bits), mantissa (52 bits)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0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36E0-7BD1-44D9-B7D5-FC32C567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IEEE 754 – 32 Bit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AD6FAF0-1AA5-45C9-A77A-96E7AB994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0819" y="3205956"/>
            <a:ext cx="5886450" cy="11906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E6E57-5080-43E9-AC44-72976D682BA3}"/>
              </a:ext>
            </a:extLst>
          </p:cNvPr>
          <p:cNvSpPr txBox="1"/>
          <p:nvPr/>
        </p:nvSpPr>
        <p:spPr>
          <a:xfrm>
            <a:off x="2740819" y="4396581"/>
            <a:ext cx="5886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IEEE_754-1985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43929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983B-72EA-4970-9D77-4C4531B1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775C-A153-4A5D-B9A9-3B50485B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many real numbers are there? </a:t>
            </a:r>
            <a:r>
              <a:rPr lang="en-US" altLang="en-US" b="1" dirty="0">
                <a:solidFill>
                  <a:srgbClr val="FF0000"/>
                </a:solidFill>
              </a:rPr>
              <a:t>Infinity</a:t>
            </a:r>
            <a:endParaRPr lang="en-US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How many real numbers are there between 0 and 1? </a:t>
            </a:r>
            <a:r>
              <a:rPr lang="en-US" altLang="en-US" b="1" dirty="0">
                <a:solidFill>
                  <a:srgbClr val="FF0000"/>
                </a:solidFill>
              </a:rPr>
              <a:t>Infinity</a:t>
            </a:r>
            <a:endParaRPr 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How many values can be represented by 32 or 64 bits?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</a:rPr>
              <a:t>32</a:t>
            </a:r>
            <a:r>
              <a:rPr lang="en-US" altLang="en-US" b="1" dirty="0">
                <a:solidFill>
                  <a:srgbClr val="FF0000"/>
                </a:solidFill>
              </a:rPr>
              <a:t> = 4.2 billion,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</a:rPr>
              <a:t>64</a:t>
            </a:r>
            <a:r>
              <a:rPr lang="en-US" altLang="en-US" b="1" dirty="0">
                <a:solidFill>
                  <a:srgbClr val="FF0000"/>
                </a:solidFill>
              </a:rPr>
              <a:t> = 1.8 x 10</a:t>
            </a:r>
            <a:r>
              <a:rPr lang="en-US" altLang="en-US" b="1" baseline="30000" dirty="0">
                <a:solidFill>
                  <a:srgbClr val="FF0000"/>
                </a:solidFill>
              </a:rPr>
              <a:t>19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</a:p>
          <a:p>
            <a:pPr>
              <a:defRPr/>
            </a:pPr>
            <a:r>
              <a:rPr lang="en-US" altLang="en-US" b="1" dirty="0"/>
              <a:t>Largest values:  2</a:t>
            </a:r>
            <a:r>
              <a:rPr lang="en-US" altLang="en-US" b="1" baseline="30000" dirty="0"/>
              <a:t>32</a:t>
            </a:r>
            <a:r>
              <a:rPr lang="en-US" altLang="en-US" b="1" dirty="0"/>
              <a:t> – 1 and 2</a:t>
            </a:r>
            <a:r>
              <a:rPr lang="en-US" altLang="en-US" b="1" baseline="30000" dirty="0"/>
              <a:t>64</a:t>
            </a:r>
            <a:r>
              <a:rPr lang="en-US" altLang="en-US" b="1" dirty="0"/>
              <a:t> – 1</a:t>
            </a:r>
            <a:endParaRPr lang="en-US" sz="1600" b="1" dirty="0"/>
          </a:p>
          <a:p>
            <a:pPr>
              <a:defRPr/>
            </a:pPr>
            <a:r>
              <a:rPr lang="en-US" dirty="0"/>
              <a:t>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5244178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983B-72EA-4970-9D77-4C4531B1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3775C-A153-4A5D-B9A9-3B50485B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Problem:  some real numbers exist that cannot be represented exactly in floating point </a:t>
            </a:r>
          </a:p>
          <a:p>
            <a:pPr>
              <a:defRPr/>
            </a:pPr>
            <a:r>
              <a:rPr lang="en-US" altLang="en-US" dirty="0"/>
              <a:t>(</a:t>
            </a:r>
            <a:r>
              <a:rPr lang="en-US" altLang="en-US" dirty="0" err="1"/>
              <a:t>eg.</a:t>
            </a:r>
            <a:r>
              <a:rPr lang="en-US" altLang="en-US" dirty="0"/>
              <a:t> 1/3 = 0.3333333…., sqrt(2) = 1.414213…). 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Thus floating point numbers only </a:t>
            </a:r>
            <a:r>
              <a:rPr lang="en-US" altLang="en-US" b="1" dirty="0"/>
              <a:t>approximate</a:t>
            </a:r>
            <a:r>
              <a:rPr lang="en-US" altLang="en-US" dirty="0"/>
              <a:t> real numbers (and maintaining accuracy is a very important concern!).</a:t>
            </a:r>
          </a:p>
        </p:txBody>
      </p:sp>
    </p:spTree>
    <p:extLst>
      <p:ext uri="{BB962C8B-B14F-4D97-AF65-F5344CB8AC3E}">
        <p14:creationId xmlns:p14="http://schemas.microsoft.com/office/powerpoint/2010/main" val="1196598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1DD85-B7DB-4EFB-AE37-D46A6F0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Image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849C-E32C-4B77-AEA0-623A11D8E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654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254-FD3D-41EF-82EE-E58587D3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Encoding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A1AD-57B7-4F3A-8EC3-EC6D8D93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 Techniques</a:t>
            </a:r>
          </a:p>
          <a:p>
            <a:pPr lvl="1">
              <a:defRPr/>
            </a:pPr>
            <a:r>
              <a:rPr lang="en-US" b="1" dirty="0"/>
              <a:t>Vector Images</a:t>
            </a:r>
          </a:p>
          <a:p>
            <a:pPr lvl="2">
              <a:defRPr/>
            </a:pPr>
            <a:r>
              <a:rPr lang="en-US" altLang="en-US" dirty="0"/>
              <a:t>Vector images:  “line work”  Image is encoded as a collection of geometric primitives such as points, lines, curves.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b="1" dirty="0"/>
              <a:t>Raster Images</a:t>
            </a:r>
          </a:p>
          <a:p>
            <a:pPr lvl="2">
              <a:defRPr/>
            </a:pPr>
            <a:r>
              <a:rPr lang="en-US" altLang="en-US" dirty="0"/>
              <a:t>Raster images:  constructed from a grid of pixels (picture elements), where each picture is assigned a color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52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79D7-C960-447C-BFB6-18303C19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Representing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6DD1-56ED-4C7A-97D3-FD9E330E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 we represent a color as a sequence of bits?</a:t>
            </a:r>
          </a:p>
          <a:p>
            <a:pPr>
              <a:defRPr/>
            </a:pPr>
            <a:r>
              <a:rPr lang="en-US" altLang="en-US" dirty="0"/>
              <a:t>Can represent almost any color as a combination of some red, some green, and some blue.  Typically use a scale from 0 (no light of that color) to 255 (full on for that color).  Yields 256x256x256 = 16 million different possible colors.</a:t>
            </a:r>
          </a:p>
          <a:p>
            <a:pPr lvl="1">
              <a:defRPr/>
            </a:pPr>
            <a:r>
              <a:rPr lang="en-US" altLang="en-US" dirty="0"/>
              <a:t>(256 = 16*16     or two hex symbols)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To represent an image:  3 color components for </a:t>
            </a:r>
            <a:r>
              <a:rPr lang="en-US" altLang="en-US" b="1" dirty="0"/>
              <a:t>each pixel </a:t>
            </a:r>
            <a:r>
              <a:rPr lang="en-US" altLang="en-US" dirty="0"/>
              <a:t>(becomes a lot of bytes very quickly!)</a:t>
            </a:r>
            <a:endParaRPr lang="en-US" altLang="en-US" b="1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7D0D1-3B4B-4778-A720-20C40703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03504"/>
            <a:ext cx="3221067" cy="30361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t>Storing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471289-638E-494B-8028-01AF9C5CA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84056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36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254-FD3D-41EF-82EE-E58587D3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A1AD-57B7-4F3A-8EC3-EC6D8D93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Raster image storage formats like jpg heavily use ‘compression’ to reduce storage size</a:t>
            </a:r>
          </a:p>
          <a:p>
            <a:pPr lvl="1">
              <a:defRPr/>
            </a:pPr>
            <a:r>
              <a:rPr lang="en-US" dirty="0"/>
              <a:t>Basic ideas, reduce quantity of </a:t>
            </a:r>
            <a:r>
              <a:rPr lang="en-US" dirty="0" err="1"/>
              <a:t>colours</a:t>
            </a:r>
            <a:r>
              <a:rPr lang="en-US" dirty="0"/>
              <a:t> stored, and group idea of ‘where </a:t>
            </a:r>
            <a:r>
              <a:rPr lang="en-US" dirty="0" err="1"/>
              <a:t>colours</a:t>
            </a:r>
            <a:r>
              <a:rPr lang="en-US" dirty="0"/>
              <a:t> are’ to store less information</a:t>
            </a:r>
          </a:p>
          <a:p>
            <a:pPr>
              <a:defRPr/>
            </a:pPr>
            <a:r>
              <a:rPr lang="en-US" dirty="0"/>
              <a:t>Video compression works similar but since video is a sequence of frames where each frame is an image, they also make use of reducing data by grouping idea of ‘</a:t>
            </a:r>
            <a:r>
              <a:rPr lang="en-US" dirty="0" err="1"/>
              <a:t>colours</a:t>
            </a:r>
            <a:r>
              <a:rPr lang="en-US" dirty="0"/>
              <a:t> stay the same and where’ across multiple frames</a:t>
            </a:r>
          </a:p>
          <a:p>
            <a:pPr lvl="1">
              <a:defRPr/>
            </a:pPr>
            <a:r>
              <a:rPr lang="en-US" dirty="0"/>
              <a:t>Great example of compression failure </a:t>
            </a:r>
            <a:r>
              <a:rPr lang="en-US" dirty="0">
                <a:sym typeface="Wingdings" panose="05000000000000000000" pitchFamily="2" charset="2"/>
              </a:rPr>
              <a:t> confetti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When confetti is in image, the </a:t>
            </a:r>
            <a:r>
              <a:rPr lang="en-US" dirty="0" err="1">
                <a:sym typeface="Wingdings" panose="05000000000000000000" pitchFamily="2" charset="2"/>
              </a:rPr>
              <a:t>colour</a:t>
            </a:r>
            <a:r>
              <a:rPr lang="en-US" dirty="0">
                <a:sym typeface="Wingdings" panose="05000000000000000000" pitchFamily="2" charset="2"/>
              </a:rPr>
              <a:t> of spot changes every frame and nearby spots are different each frame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This means more info is needed per frame, as a result at the same data rate, the image quality will go down (boxy artifacts will appear, or even decoding breaks down)</a:t>
            </a:r>
          </a:p>
          <a:p>
            <a:pPr lvl="1">
              <a:defRPr/>
            </a:pPr>
            <a:r>
              <a:rPr lang="en-US" dirty="0">
                <a:sym typeface="Wingdings" panose="05000000000000000000" pitchFamily="2" charset="2"/>
              </a:rPr>
              <a:t>This is the same reasons sports struggle with compressed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4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decisions.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133726-DF4F-439A-A857-B2E3264D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1"/>
                </a:solidFill>
              </a:rPr>
              <a:t>Boolean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E0EE68-D049-43C1-8C85-3105872E5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88147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2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59C371-AEFE-40D8-816F-F109E837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</a:rPr>
              <a:t>Integer Data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EF9FEAC-C6DC-48E3-BAA0-A40ABE908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44254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435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dirty="0"/>
              <a:t>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6A543-E92C-4D3E-87E8-9F67DD49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30177" cy="3785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Decimal (Base 10)</a:t>
            </a:r>
          </a:p>
          <a:p>
            <a:pPr lvl="1">
              <a:defRPr/>
            </a:pPr>
            <a:r>
              <a:rPr lang="en-US" dirty="0"/>
              <a:t>10 distinct symbols (0,1,2,3,4,5,6,7,8,9)</a:t>
            </a:r>
          </a:p>
          <a:p>
            <a:pPr lvl="1">
              <a:defRPr/>
            </a:pPr>
            <a:r>
              <a:rPr lang="en-US" dirty="0"/>
              <a:t>Each digit is a factor of 10 larger than the digit to its right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altLang="en-US" sz="2000" dirty="0"/>
              <a:t>Examples: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= 5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 = 2 x 10 + 4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367 = 3 x 100 + 6 x 10 + 7 x 1</a:t>
            </a:r>
            <a:endParaRPr lang="en-US" altLang="en-US" sz="2000" baseline="30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alt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2ED6A-7B11-4572-9808-672D189F2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9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B31B-89C3-4735-854F-4B8CA66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dirty="0"/>
              <a:t>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6A543-E92C-4D3E-87E8-9F67DD49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30177" cy="37854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Decimal (Base 10)</a:t>
            </a:r>
          </a:p>
          <a:p>
            <a:pPr lvl="1">
              <a:defRPr/>
            </a:pPr>
            <a:r>
              <a:rPr lang="en-US" dirty="0"/>
              <a:t>10 distinct symbols (0,1,2,3,4,5,6,7,8,9)</a:t>
            </a:r>
          </a:p>
          <a:p>
            <a:pPr lvl="1">
              <a:defRPr/>
            </a:pPr>
            <a:r>
              <a:rPr lang="en-US" dirty="0"/>
              <a:t>Each digit is a factor of 10 larger than the digit to its right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altLang="en-US" sz="2000" dirty="0"/>
              <a:t>Examples: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= 5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 = 2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+ 4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  <a:defRPr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367 = 3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+ 6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+ 7 x 10</a:t>
            </a:r>
            <a:r>
              <a:rPr lang="en-US" altLang="en-US" sz="20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>
              <a:defRPr/>
            </a:pPr>
            <a:endParaRPr lang="en-US" altLang="en-US" sz="2000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2ED6A-7B11-4572-9808-672D189F2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211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2403</Words>
  <Application>Microsoft Office PowerPoint</Application>
  <PresentationFormat>Widescreen</PresentationFormat>
  <Paragraphs>378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Office Theme</vt:lpstr>
      <vt:lpstr>Information and Data</vt:lpstr>
      <vt:lpstr>What is Information?</vt:lpstr>
      <vt:lpstr>What is Data?</vt:lpstr>
      <vt:lpstr>Information Processing</vt:lpstr>
      <vt:lpstr>Storing Data</vt:lpstr>
      <vt:lpstr>Boolean Data</vt:lpstr>
      <vt:lpstr>Integer Data</vt:lpstr>
      <vt:lpstr>Number Systems</vt:lpstr>
      <vt:lpstr>Number Systems</vt:lpstr>
      <vt:lpstr>Number Systems</vt:lpstr>
      <vt:lpstr>Binary Data</vt:lpstr>
      <vt:lpstr>Number Systems</vt:lpstr>
      <vt:lpstr>Counting in Binary</vt:lpstr>
      <vt:lpstr>Binary Numbers</vt:lpstr>
      <vt:lpstr>Binary Numbers</vt:lpstr>
      <vt:lpstr>Binary &lt;-&gt; Decimal</vt:lpstr>
      <vt:lpstr>Binary to Decimal</vt:lpstr>
      <vt:lpstr>Binary to Decimal</vt:lpstr>
      <vt:lpstr>The Division Algorithm</vt:lpstr>
      <vt:lpstr>Decimal to Binary</vt:lpstr>
      <vt:lpstr>Decimal to Binary</vt:lpstr>
      <vt:lpstr>Integer Data</vt:lpstr>
      <vt:lpstr>Integer Data</vt:lpstr>
      <vt:lpstr>Integer Data</vt:lpstr>
      <vt:lpstr>Negative Numbers</vt:lpstr>
      <vt:lpstr>Other Bases</vt:lpstr>
      <vt:lpstr>Other Bases</vt:lpstr>
      <vt:lpstr>Hexadecimal</vt:lpstr>
      <vt:lpstr>Hexadecimal</vt:lpstr>
      <vt:lpstr>Hexadecimal</vt:lpstr>
      <vt:lpstr>Hexadecimal</vt:lpstr>
      <vt:lpstr>Hexadecimal</vt:lpstr>
      <vt:lpstr>Utility of Hexadecimal</vt:lpstr>
      <vt:lpstr>Utility of Hexadecimal</vt:lpstr>
      <vt:lpstr>Utility of Hexadecimal</vt:lpstr>
      <vt:lpstr>Character Data</vt:lpstr>
      <vt:lpstr>Representing Characters</vt:lpstr>
      <vt:lpstr>PowerPoint Presentation</vt:lpstr>
      <vt:lpstr>Representing More Characters</vt:lpstr>
      <vt:lpstr>Representing More Characters</vt:lpstr>
      <vt:lpstr>UTF-8</vt:lpstr>
      <vt:lpstr>Decimal Point Numbers</vt:lpstr>
      <vt:lpstr>Representing Real Numbers</vt:lpstr>
      <vt:lpstr>IEEE 754 – 32 Bit</vt:lpstr>
      <vt:lpstr>Problems with Real Numbers</vt:lpstr>
      <vt:lpstr>Problems with Real Numbers</vt:lpstr>
      <vt:lpstr>Image Data</vt:lpstr>
      <vt:lpstr>Encoding Images</vt:lpstr>
      <vt:lpstr>Representing Colors</vt:lpstr>
      <vt:lpstr>Videos</vt:lpstr>
      <vt:lpstr>Onward to …  decisions.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2020-08-24T23:46:09Z</dcterms:created>
  <dcterms:modified xsi:type="dcterms:W3CDTF">2020-09-08T20:11:15Z</dcterms:modified>
</cp:coreProperties>
</file>