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376" r:id="rId3"/>
    <p:sldId id="382" r:id="rId4"/>
    <p:sldId id="794" r:id="rId5"/>
    <p:sldId id="793" r:id="rId6"/>
    <p:sldId id="387" r:id="rId7"/>
    <p:sldId id="368" r:id="rId8"/>
    <p:sldId id="374" r:id="rId9"/>
    <p:sldId id="378" r:id="rId10"/>
    <p:sldId id="795" r:id="rId11"/>
    <p:sldId id="790" r:id="rId12"/>
    <p:sldId id="383" r:id="rId13"/>
    <p:sldId id="375" r:id="rId14"/>
    <p:sldId id="796" r:id="rId15"/>
    <p:sldId id="389" r:id="rId16"/>
    <p:sldId id="791" r:id="rId17"/>
    <p:sldId id="384" r:id="rId18"/>
    <p:sldId id="797" r:id="rId19"/>
    <p:sldId id="304" r:id="rId20"/>
    <p:sldId id="785" r:id="rId21"/>
    <p:sldId id="786" r:id="rId22"/>
    <p:sldId id="792" r:id="rId23"/>
    <p:sldId id="798" r:id="rId24"/>
    <p:sldId id="783" r:id="rId25"/>
    <p:sldId id="784" r:id="rId26"/>
    <p:sldId id="799" r:id="rId27"/>
    <p:sldId id="390" r:id="rId28"/>
    <p:sldId id="27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BDB263-7084-4997-8543-1954A9E94137}" v="7" dt="2020-09-08T20:11:42.3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3"/>
    <p:restoredTop sz="97698"/>
  </p:normalViewPr>
  <p:slideViewPr>
    <p:cSldViewPr snapToGrid="0" snapToObjects="1">
      <p:cViewPr varScale="1">
        <p:scale>
          <a:sx n="55" d="100"/>
          <a:sy n="55" d="100"/>
        </p:scale>
        <p:origin x="96" y="1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E6F62A-5ED2-45E8-AB96-A66307F1C1BD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03E627B-BF8F-46AB-A64C-BEC049C71C35}">
      <dgm:prSet/>
      <dgm:spPr/>
      <dgm:t>
        <a:bodyPr/>
        <a:lstStyle/>
        <a:p>
          <a:pPr>
            <a:defRPr b="1"/>
          </a:pPr>
          <a:r>
            <a:rPr lang="en-US"/>
            <a:t>Does not appear until the program is run (harder to find)</a:t>
          </a:r>
        </a:p>
      </dgm:t>
    </dgm:pt>
    <dgm:pt modelId="{CBB0445A-FC6D-4EB9-8539-0B6288A3441F}" type="parTrans" cxnId="{7BB2BD12-88DA-4E4E-8C9F-80B35BD1D0FC}">
      <dgm:prSet/>
      <dgm:spPr/>
      <dgm:t>
        <a:bodyPr/>
        <a:lstStyle/>
        <a:p>
          <a:endParaRPr lang="en-US"/>
        </a:p>
      </dgm:t>
    </dgm:pt>
    <dgm:pt modelId="{000FA025-AA4A-4DC4-BE7C-90D8EFED0463}" type="sibTrans" cxnId="{7BB2BD12-88DA-4E4E-8C9F-80B35BD1D0FC}">
      <dgm:prSet/>
      <dgm:spPr/>
      <dgm:t>
        <a:bodyPr/>
        <a:lstStyle/>
        <a:p>
          <a:endParaRPr lang="en-US"/>
        </a:p>
      </dgm:t>
    </dgm:pt>
    <dgm:pt modelId="{D48AA22D-18F2-41AC-B291-ECE4157EFCF7}">
      <dgm:prSet/>
      <dgm:spPr/>
      <dgm:t>
        <a:bodyPr/>
        <a:lstStyle/>
        <a:p>
          <a:pPr>
            <a:defRPr b="1"/>
          </a:pPr>
          <a:r>
            <a:rPr lang="en-US"/>
            <a:t>Also called exceptions</a:t>
          </a:r>
        </a:p>
      </dgm:t>
    </dgm:pt>
    <dgm:pt modelId="{D10CD418-43A7-4B01-858B-D41C32D9356D}" type="parTrans" cxnId="{2C0AC4BC-C7CE-4067-88B1-4B02C9A20E89}">
      <dgm:prSet/>
      <dgm:spPr/>
      <dgm:t>
        <a:bodyPr/>
        <a:lstStyle/>
        <a:p>
          <a:endParaRPr lang="en-US"/>
        </a:p>
      </dgm:t>
    </dgm:pt>
    <dgm:pt modelId="{B85C76F6-829C-45FE-BB0A-5A590AD4B6C3}" type="sibTrans" cxnId="{2C0AC4BC-C7CE-4067-88B1-4B02C9A20E89}">
      <dgm:prSet/>
      <dgm:spPr/>
      <dgm:t>
        <a:bodyPr/>
        <a:lstStyle/>
        <a:p>
          <a:endParaRPr lang="en-US"/>
        </a:p>
      </dgm:t>
    </dgm:pt>
    <dgm:pt modelId="{52F82C49-055E-4AFE-853E-FC0DAA1C68A4}">
      <dgm:prSet/>
      <dgm:spPr/>
      <dgm:t>
        <a:bodyPr/>
        <a:lstStyle/>
        <a:p>
          <a:pPr>
            <a:defRPr b="1"/>
          </a:pPr>
          <a:r>
            <a:rPr lang="en-US"/>
            <a:t>Example:</a:t>
          </a:r>
        </a:p>
      </dgm:t>
    </dgm:pt>
    <dgm:pt modelId="{D4708085-E409-4BE9-AAA8-EB1BB2151A58}" type="parTrans" cxnId="{127813A2-53C1-4E74-B7D9-A547850D405A}">
      <dgm:prSet/>
      <dgm:spPr/>
      <dgm:t>
        <a:bodyPr/>
        <a:lstStyle/>
        <a:p>
          <a:endParaRPr lang="en-US"/>
        </a:p>
      </dgm:t>
    </dgm:pt>
    <dgm:pt modelId="{13934003-4C13-454D-A947-E3B9EB2C5373}" type="sibTrans" cxnId="{127813A2-53C1-4E74-B7D9-A547850D405A}">
      <dgm:prSet/>
      <dgm:spPr/>
      <dgm:t>
        <a:bodyPr/>
        <a:lstStyle/>
        <a:p>
          <a:endParaRPr lang="en-US"/>
        </a:p>
      </dgm:t>
    </dgm:pt>
    <dgm:pt modelId="{C5B785AF-3D19-43F5-A7D3-FCD4E73F25E6}">
      <dgm:prSet/>
      <dgm:spPr/>
      <dgm:t>
        <a:bodyPr/>
        <a:lstStyle/>
        <a:p>
          <a:r>
            <a:rPr lang="en-US" b="1"/>
            <a:t>callMe = "Maybe"</a:t>
          </a:r>
          <a:endParaRPr lang="en-US"/>
        </a:p>
      </dgm:t>
    </dgm:pt>
    <dgm:pt modelId="{AD0ECF54-F6BC-45FF-B788-F24F059F4290}" type="parTrans" cxnId="{C35EEC3E-EBB9-43A3-90B8-D368FBCE4912}">
      <dgm:prSet/>
      <dgm:spPr/>
      <dgm:t>
        <a:bodyPr/>
        <a:lstStyle/>
        <a:p>
          <a:endParaRPr lang="en-US"/>
        </a:p>
      </dgm:t>
    </dgm:pt>
    <dgm:pt modelId="{595F6DAB-55CC-4DE2-B746-A16BC94A5A82}" type="sibTrans" cxnId="{C35EEC3E-EBB9-43A3-90B8-D368FBCE4912}">
      <dgm:prSet/>
      <dgm:spPr/>
      <dgm:t>
        <a:bodyPr/>
        <a:lstStyle/>
        <a:p>
          <a:endParaRPr lang="en-US"/>
        </a:p>
      </dgm:t>
    </dgm:pt>
    <dgm:pt modelId="{CE450D92-8B67-4EBA-9A87-1E587EBC1AC6}">
      <dgm:prSet/>
      <dgm:spPr/>
      <dgm:t>
        <a:bodyPr/>
        <a:lstStyle/>
        <a:p>
          <a:r>
            <a:rPr lang="en-US" b="1"/>
            <a:t>print(callme) </a:t>
          </a:r>
          <a:endParaRPr lang="en-US"/>
        </a:p>
      </dgm:t>
    </dgm:pt>
    <dgm:pt modelId="{20691F0A-E71C-4C59-9AB3-3AF1FF00095E}" type="parTrans" cxnId="{7E7093F0-CC0E-47D8-B1C5-65D241DFC002}">
      <dgm:prSet/>
      <dgm:spPr/>
      <dgm:t>
        <a:bodyPr/>
        <a:lstStyle/>
        <a:p>
          <a:endParaRPr lang="en-US"/>
        </a:p>
      </dgm:t>
    </dgm:pt>
    <dgm:pt modelId="{2C23C1C3-5ACA-48B2-B2E3-D94EA86065D5}" type="sibTrans" cxnId="{7E7093F0-CC0E-47D8-B1C5-65D241DFC002}">
      <dgm:prSet/>
      <dgm:spPr/>
      <dgm:t>
        <a:bodyPr/>
        <a:lstStyle/>
        <a:p>
          <a:endParaRPr lang="en-US"/>
        </a:p>
      </dgm:t>
    </dgm:pt>
    <dgm:pt modelId="{ED1FDEFD-6E77-4584-9863-E9843AA2A94E}" type="pres">
      <dgm:prSet presAssocID="{5CE6F62A-5ED2-45E8-AB96-A66307F1C1BD}" presName="root" presStyleCnt="0">
        <dgm:presLayoutVars>
          <dgm:dir/>
          <dgm:resizeHandles val="exact"/>
        </dgm:presLayoutVars>
      </dgm:prSet>
      <dgm:spPr/>
    </dgm:pt>
    <dgm:pt modelId="{BA088F42-5087-4432-97EE-284800B973E4}" type="pres">
      <dgm:prSet presAssocID="{403E627B-BF8F-46AB-A64C-BEC049C71C35}" presName="compNode" presStyleCnt="0"/>
      <dgm:spPr/>
    </dgm:pt>
    <dgm:pt modelId="{8537D815-11F5-4D57-A690-EB15763E7E9B}" type="pres">
      <dgm:prSet presAssocID="{403E627B-BF8F-46AB-A64C-BEC049C71C3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awl"/>
        </a:ext>
      </dgm:extLst>
    </dgm:pt>
    <dgm:pt modelId="{ECDDA072-B84C-4096-B4C9-977D35B06591}" type="pres">
      <dgm:prSet presAssocID="{403E627B-BF8F-46AB-A64C-BEC049C71C35}" presName="iconSpace" presStyleCnt="0"/>
      <dgm:spPr/>
    </dgm:pt>
    <dgm:pt modelId="{3F374B7D-FEBA-4BAF-90F7-54D86AA63F57}" type="pres">
      <dgm:prSet presAssocID="{403E627B-BF8F-46AB-A64C-BEC049C71C35}" presName="parTx" presStyleLbl="revTx" presStyleIdx="0" presStyleCnt="6">
        <dgm:presLayoutVars>
          <dgm:chMax val="0"/>
          <dgm:chPref val="0"/>
        </dgm:presLayoutVars>
      </dgm:prSet>
      <dgm:spPr/>
    </dgm:pt>
    <dgm:pt modelId="{2CD28B07-5E8A-4E67-9E32-2039ED59E400}" type="pres">
      <dgm:prSet presAssocID="{403E627B-BF8F-46AB-A64C-BEC049C71C35}" presName="txSpace" presStyleCnt="0"/>
      <dgm:spPr/>
    </dgm:pt>
    <dgm:pt modelId="{D18239EF-E601-452B-A3EE-1729823FDF9E}" type="pres">
      <dgm:prSet presAssocID="{403E627B-BF8F-46AB-A64C-BEC049C71C35}" presName="desTx" presStyleLbl="revTx" presStyleIdx="1" presStyleCnt="6">
        <dgm:presLayoutVars/>
      </dgm:prSet>
      <dgm:spPr/>
    </dgm:pt>
    <dgm:pt modelId="{93704D31-CFDC-4149-8ECC-BB6667F7F7AC}" type="pres">
      <dgm:prSet presAssocID="{000FA025-AA4A-4DC4-BE7C-90D8EFED0463}" presName="sibTrans" presStyleCnt="0"/>
      <dgm:spPr/>
    </dgm:pt>
    <dgm:pt modelId="{7D82DAB9-C40C-440E-AF01-A8CB2AE3BB21}" type="pres">
      <dgm:prSet presAssocID="{D48AA22D-18F2-41AC-B291-ECE4157EFCF7}" presName="compNode" presStyleCnt="0"/>
      <dgm:spPr/>
    </dgm:pt>
    <dgm:pt modelId="{3B0D9C70-8A94-4CF9-BA15-0D708ADE923F}" type="pres">
      <dgm:prSet presAssocID="{D48AA22D-18F2-41AC-B291-ECE4157EFCF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A11A8DD-9315-454F-8A9A-8C34F0C727C1}" type="pres">
      <dgm:prSet presAssocID="{D48AA22D-18F2-41AC-B291-ECE4157EFCF7}" presName="iconSpace" presStyleCnt="0"/>
      <dgm:spPr/>
    </dgm:pt>
    <dgm:pt modelId="{896E2F4D-CE79-4ADD-97BD-F3CF66471E8A}" type="pres">
      <dgm:prSet presAssocID="{D48AA22D-18F2-41AC-B291-ECE4157EFCF7}" presName="parTx" presStyleLbl="revTx" presStyleIdx="2" presStyleCnt="6">
        <dgm:presLayoutVars>
          <dgm:chMax val="0"/>
          <dgm:chPref val="0"/>
        </dgm:presLayoutVars>
      </dgm:prSet>
      <dgm:spPr/>
    </dgm:pt>
    <dgm:pt modelId="{E68C49E2-1CF3-4101-83B6-9968BD90E9A2}" type="pres">
      <dgm:prSet presAssocID="{D48AA22D-18F2-41AC-B291-ECE4157EFCF7}" presName="txSpace" presStyleCnt="0"/>
      <dgm:spPr/>
    </dgm:pt>
    <dgm:pt modelId="{182D600A-C309-428A-85B9-1139E282D8FA}" type="pres">
      <dgm:prSet presAssocID="{D48AA22D-18F2-41AC-B291-ECE4157EFCF7}" presName="desTx" presStyleLbl="revTx" presStyleIdx="3" presStyleCnt="6">
        <dgm:presLayoutVars/>
      </dgm:prSet>
      <dgm:spPr/>
    </dgm:pt>
    <dgm:pt modelId="{E28EF1B9-D10A-437D-BB9C-46881330F033}" type="pres">
      <dgm:prSet presAssocID="{B85C76F6-829C-45FE-BB0A-5A590AD4B6C3}" presName="sibTrans" presStyleCnt="0"/>
      <dgm:spPr/>
    </dgm:pt>
    <dgm:pt modelId="{2E7C3871-F2AF-4649-9EC4-FF0AF2C6EFEC}" type="pres">
      <dgm:prSet presAssocID="{52F82C49-055E-4AFE-853E-FC0DAA1C68A4}" presName="compNode" presStyleCnt="0"/>
      <dgm:spPr/>
    </dgm:pt>
    <dgm:pt modelId="{85D825AA-BA37-4EB0-962B-43925D4BBB91}" type="pres">
      <dgm:prSet presAssocID="{52F82C49-055E-4AFE-853E-FC0DAA1C68A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inter"/>
        </a:ext>
      </dgm:extLst>
    </dgm:pt>
    <dgm:pt modelId="{4A76459A-97A4-49E2-AD53-0D3165A27A46}" type="pres">
      <dgm:prSet presAssocID="{52F82C49-055E-4AFE-853E-FC0DAA1C68A4}" presName="iconSpace" presStyleCnt="0"/>
      <dgm:spPr/>
    </dgm:pt>
    <dgm:pt modelId="{EE814458-E805-4B62-B4BA-D4B5913AB2A8}" type="pres">
      <dgm:prSet presAssocID="{52F82C49-055E-4AFE-853E-FC0DAA1C68A4}" presName="parTx" presStyleLbl="revTx" presStyleIdx="4" presStyleCnt="6">
        <dgm:presLayoutVars>
          <dgm:chMax val="0"/>
          <dgm:chPref val="0"/>
        </dgm:presLayoutVars>
      </dgm:prSet>
      <dgm:spPr/>
    </dgm:pt>
    <dgm:pt modelId="{19F33CA3-F888-4BC8-A1E8-080B32C32EAC}" type="pres">
      <dgm:prSet presAssocID="{52F82C49-055E-4AFE-853E-FC0DAA1C68A4}" presName="txSpace" presStyleCnt="0"/>
      <dgm:spPr/>
    </dgm:pt>
    <dgm:pt modelId="{DBAD49A1-A098-47A6-A0BE-0C8D43DAD94D}" type="pres">
      <dgm:prSet presAssocID="{52F82C49-055E-4AFE-853E-FC0DAA1C68A4}" presName="desTx" presStyleLbl="revTx" presStyleIdx="5" presStyleCnt="6">
        <dgm:presLayoutVars/>
      </dgm:prSet>
      <dgm:spPr/>
    </dgm:pt>
  </dgm:ptLst>
  <dgm:cxnLst>
    <dgm:cxn modelId="{7BB2BD12-88DA-4E4E-8C9F-80B35BD1D0FC}" srcId="{5CE6F62A-5ED2-45E8-AB96-A66307F1C1BD}" destId="{403E627B-BF8F-46AB-A64C-BEC049C71C35}" srcOrd="0" destOrd="0" parTransId="{CBB0445A-FC6D-4EB9-8539-0B6288A3441F}" sibTransId="{000FA025-AA4A-4DC4-BE7C-90D8EFED0463}"/>
    <dgm:cxn modelId="{BD443625-41E4-4C0F-BA4F-539757BCFECB}" type="presOf" srcId="{D48AA22D-18F2-41AC-B291-ECE4157EFCF7}" destId="{896E2F4D-CE79-4ADD-97BD-F3CF66471E8A}" srcOrd="0" destOrd="0" presId="urn:microsoft.com/office/officeart/2018/5/layout/CenteredIconLabelDescriptionList"/>
    <dgm:cxn modelId="{C35EEC3E-EBB9-43A3-90B8-D368FBCE4912}" srcId="{52F82C49-055E-4AFE-853E-FC0DAA1C68A4}" destId="{C5B785AF-3D19-43F5-A7D3-FCD4E73F25E6}" srcOrd="0" destOrd="0" parTransId="{AD0ECF54-F6BC-45FF-B788-F24F059F4290}" sibTransId="{595F6DAB-55CC-4DE2-B746-A16BC94A5A82}"/>
    <dgm:cxn modelId="{F60EAE6A-8AA4-4979-B41D-4BE78163CCC2}" type="presOf" srcId="{5CE6F62A-5ED2-45E8-AB96-A66307F1C1BD}" destId="{ED1FDEFD-6E77-4584-9863-E9843AA2A94E}" srcOrd="0" destOrd="0" presId="urn:microsoft.com/office/officeart/2018/5/layout/CenteredIconLabelDescriptionList"/>
    <dgm:cxn modelId="{52ADF151-4A09-4605-B5FC-F7EC0A260EFC}" type="presOf" srcId="{C5B785AF-3D19-43F5-A7D3-FCD4E73F25E6}" destId="{DBAD49A1-A098-47A6-A0BE-0C8D43DAD94D}" srcOrd="0" destOrd="0" presId="urn:microsoft.com/office/officeart/2018/5/layout/CenteredIconLabelDescriptionList"/>
    <dgm:cxn modelId="{3C703672-4016-4E76-9968-A81F35F224A7}" type="presOf" srcId="{52F82C49-055E-4AFE-853E-FC0DAA1C68A4}" destId="{EE814458-E805-4B62-B4BA-D4B5913AB2A8}" srcOrd="0" destOrd="0" presId="urn:microsoft.com/office/officeart/2018/5/layout/CenteredIconLabelDescriptionList"/>
    <dgm:cxn modelId="{DFF4B19F-8018-4FEE-B5D4-A8FC0E369504}" type="presOf" srcId="{403E627B-BF8F-46AB-A64C-BEC049C71C35}" destId="{3F374B7D-FEBA-4BAF-90F7-54D86AA63F57}" srcOrd="0" destOrd="0" presId="urn:microsoft.com/office/officeart/2018/5/layout/CenteredIconLabelDescriptionList"/>
    <dgm:cxn modelId="{127813A2-53C1-4E74-B7D9-A547850D405A}" srcId="{5CE6F62A-5ED2-45E8-AB96-A66307F1C1BD}" destId="{52F82C49-055E-4AFE-853E-FC0DAA1C68A4}" srcOrd="2" destOrd="0" parTransId="{D4708085-E409-4BE9-AAA8-EB1BB2151A58}" sibTransId="{13934003-4C13-454D-A947-E3B9EB2C5373}"/>
    <dgm:cxn modelId="{CA32CCBA-14C4-43CE-A45F-DAD6FBA0BE7B}" type="presOf" srcId="{CE450D92-8B67-4EBA-9A87-1E587EBC1AC6}" destId="{DBAD49A1-A098-47A6-A0BE-0C8D43DAD94D}" srcOrd="0" destOrd="1" presId="urn:microsoft.com/office/officeart/2018/5/layout/CenteredIconLabelDescriptionList"/>
    <dgm:cxn modelId="{2C0AC4BC-C7CE-4067-88B1-4B02C9A20E89}" srcId="{5CE6F62A-5ED2-45E8-AB96-A66307F1C1BD}" destId="{D48AA22D-18F2-41AC-B291-ECE4157EFCF7}" srcOrd="1" destOrd="0" parTransId="{D10CD418-43A7-4B01-858B-D41C32D9356D}" sibTransId="{B85C76F6-829C-45FE-BB0A-5A590AD4B6C3}"/>
    <dgm:cxn modelId="{7E7093F0-CC0E-47D8-B1C5-65D241DFC002}" srcId="{52F82C49-055E-4AFE-853E-FC0DAA1C68A4}" destId="{CE450D92-8B67-4EBA-9A87-1E587EBC1AC6}" srcOrd="1" destOrd="0" parTransId="{20691F0A-E71C-4C59-9AB3-3AF1FF00095E}" sibTransId="{2C23C1C3-5ACA-48B2-B2E3-D94EA86065D5}"/>
    <dgm:cxn modelId="{D1C49D26-093A-4D4C-B56E-C440F568E9EA}" type="presParOf" srcId="{ED1FDEFD-6E77-4584-9863-E9843AA2A94E}" destId="{BA088F42-5087-4432-97EE-284800B973E4}" srcOrd="0" destOrd="0" presId="urn:microsoft.com/office/officeart/2018/5/layout/CenteredIconLabelDescriptionList"/>
    <dgm:cxn modelId="{70370B32-E881-4FC9-AE9F-F60F4944E499}" type="presParOf" srcId="{BA088F42-5087-4432-97EE-284800B973E4}" destId="{8537D815-11F5-4D57-A690-EB15763E7E9B}" srcOrd="0" destOrd="0" presId="urn:microsoft.com/office/officeart/2018/5/layout/CenteredIconLabelDescriptionList"/>
    <dgm:cxn modelId="{3FEA1045-1BC8-4EBE-9C7C-E9500C8BB85B}" type="presParOf" srcId="{BA088F42-5087-4432-97EE-284800B973E4}" destId="{ECDDA072-B84C-4096-B4C9-977D35B06591}" srcOrd="1" destOrd="0" presId="urn:microsoft.com/office/officeart/2018/5/layout/CenteredIconLabelDescriptionList"/>
    <dgm:cxn modelId="{6BBE79D7-6808-406A-8509-60108F95C96C}" type="presParOf" srcId="{BA088F42-5087-4432-97EE-284800B973E4}" destId="{3F374B7D-FEBA-4BAF-90F7-54D86AA63F57}" srcOrd="2" destOrd="0" presId="urn:microsoft.com/office/officeart/2018/5/layout/CenteredIconLabelDescriptionList"/>
    <dgm:cxn modelId="{DE68B392-FD88-4561-AE58-5F78E9423271}" type="presParOf" srcId="{BA088F42-5087-4432-97EE-284800B973E4}" destId="{2CD28B07-5E8A-4E67-9E32-2039ED59E400}" srcOrd="3" destOrd="0" presId="urn:microsoft.com/office/officeart/2018/5/layout/CenteredIconLabelDescriptionList"/>
    <dgm:cxn modelId="{86AD9A76-21B2-4E65-94C8-63849B6D53C4}" type="presParOf" srcId="{BA088F42-5087-4432-97EE-284800B973E4}" destId="{D18239EF-E601-452B-A3EE-1729823FDF9E}" srcOrd="4" destOrd="0" presId="urn:microsoft.com/office/officeart/2018/5/layout/CenteredIconLabelDescriptionList"/>
    <dgm:cxn modelId="{CF2B38DC-F377-4A81-A493-094D60303556}" type="presParOf" srcId="{ED1FDEFD-6E77-4584-9863-E9843AA2A94E}" destId="{93704D31-CFDC-4149-8ECC-BB6667F7F7AC}" srcOrd="1" destOrd="0" presId="urn:microsoft.com/office/officeart/2018/5/layout/CenteredIconLabelDescriptionList"/>
    <dgm:cxn modelId="{2FC25BD4-9D0C-4C9E-AF99-19463CFDDE7C}" type="presParOf" srcId="{ED1FDEFD-6E77-4584-9863-E9843AA2A94E}" destId="{7D82DAB9-C40C-440E-AF01-A8CB2AE3BB21}" srcOrd="2" destOrd="0" presId="urn:microsoft.com/office/officeart/2018/5/layout/CenteredIconLabelDescriptionList"/>
    <dgm:cxn modelId="{512D3BFE-EF80-4BA3-BF9A-32C7D09E6E8D}" type="presParOf" srcId="{7D82DAB9-C40C-440E-AF01-A8CB2AE3BB21}" destId="{3B0D9C70-8A94-4CF9-BA15-0D708ADE923F}" srcOrd="0" destOrd="0" presId="urn:microsoft.com/office/officeart/2018/5/layout/CenteredIconLabelDescriptionList"/>
    <dgm:cxn modelId="{04F3556B-6CC4-4ADF-9E0B-E8862948CC31}" type="presParOf" srcId="{7D82DAB9-C40C-440E-AF01-A8CB2AE3BB21}" destId="{AA11A8DD-9315-454F-8A9A-8C34F0C727C1}" srcOrd="1" destOrd="0" presId="urn:microsoft.com/office/officeart/2018/5/layout/CenteredIconLabelDescriptionList"/>
    <dgm:cxn modelId="{F8FAEC6C-365A-401D-B03A-F832D200C7A3}" type="presParOf" srcId="{7D82DAB9-C40C-440E-AF01-A8CB2AE3BB21}" destId="{896E2F4D-CE79-4ADD-97BD-F3CF66471E8A}" srcOrd="2" destOrd="0" presId="urn:microsoft.com/office/officeart/2018/5/layout/CenteredIconLabelDescriptionList"/>
    <dgm:cxn modelId="{A22921E7-39C0-44D5-A860-AC4096DDB494}" type="presParOf" srcId="{7D82DAB9-C40C-440E-AF01-A8CB2AE3BB21}" destId="{E68C49E2-1CF3-4101-83B6-9968BD90E9A2}" srcOrd="3" destOrd="0" presId="urn:microsoft.com/office/officeart/2018/5/layout/CenteredIconLabelDescriptionList"/>
    <dgm:cxn modelId="{B6265C46-62A9-4ADB-BCCA-E12B91BF9E67}" type="presParOf" srcId="{7D82DAB9-C40C-440E-AF01-A8CB2AE3BB21}" destId="{182D600A-C309-428A-85B9-1139E282D8FA}" srcOrd="4" destOrd="0" presId="urn:microsoft.com/office/officeart/2018/5/layout/CenteredIconLabelDescriptionList"/>
    <dgm:cxn modelId="{306B4108-19A7-4C4D-BE27-F59230C83D6B}" type="presParOf" srcId="{ED1FDEFD-6E77-4584-9863-E9843AA2A94E}" destId="{E28EF1B9-D10A-437D-BB9C-46881330F033}" srcOrd="3" destOrd="0" presId="urn:microsoft.com/office/officeart/2018/5/layout/CenteredIconLabelDescriptionList"/>
    <dgm:cxn modelId="{3047E057-58D3-433D-BF93-DFDBFA1547FF}" type="presParOf" srcId="{ED1FDEFD-6E77-4584-9863-E9843AA2A94E}" destId="{2E7C3871-F2AF-4649-9EC4-FF0AF2C6EFEC}" srcOrd="4" destOrd="0" presId="urn:microsoft.com/office/officeart/2018/5/layout/CenteredIconLabelDescriptionList"/>
    <dgm:cxn modelId="{6EA58C89-37A3-4FCE-BB8B-9720DF56A06B}" type="presParOf" srcId="{2E7C3871-F2AF-4649-9EC4-FF0AF2C6EFEC}" destId="{85D825AA-BA37-4EB0-962B-43925D4BBB91}" srcOrd="0" destOrd="0" presId="urn:microsoft.com/office/officeart/2018/5/layout/CenteredIconLabelDescriptionList"/>
    <dgm:cxn modelId="{6E017FFD-E983-444A-9EDA-EEE8764DB981}" type="presParOf" srcId="{2E7C3871-F2AF-4649-9EC4-FF0AF2C6EFEC}" destId="{4A76459A-97A4-49E2-AD53-0D3165A27A46}" srcOrd="1" destOrd="0" presId="urn:microsoft.com/office/officeart/2018/5/layout/CenteredIconLabelDescriptionList"/>
    <dgm:cxn modelId="{CBFD62C1-0ED0-4360-95EF-E83AC985CC9E}" type="presParOf" srcId="{2E7C3871-F2AF-4649-9EC4-FF0AF2C6EFEC}" destId="{EE814458-E805-4B62-B4BA-D4B5913AB2A8}" srcOrd="2" destOrd="0" presId="urn:microsoft.com/office/officeart/2018/5/layout/CenteredIconLabelDescriptionList"/>
    <dgm:cxn modelId="{78A32A94-1D9A-4F85-81D4-0CA41E9A9C0A}" type="presParOf" srcId="{2E7C3871-F2AF-4649-9EC4-FF0AF2C6EFEC}" destId="{19F33CA3-F888-4BC8-A1E8-080B32C32EAC}" srcOrd="3" destOrd="0" presId="urn:microsoft.com/office/officeart/2018/5/layout/CenteredIconLabelDescriptionList"/>
    <dgm:cxn modelId="{117FA534-E1F9-4988-95BD-276DBE5C9708}" type="presParOf" srcId="{2E7C3871-F2AF-4649-9EC4-FF0AF2C6EFEC}" destId="{DBAD49A1-A098-47A6-A0BE-0C8D43DAD94D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9CA331-BF1D-43F7-B4CF-5F962B0D4B16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460A51C7-F1B8-4B89-8B00-65FCD0BDE05A}">
      <dgm:prSet/>
      <dgm:spPr/>
      <dgm:t>
        <a:bodyPr/>
        <a:lstStyle/>
        <a:p>
          <a:r>
            <a:rPr lang="en-US" b="1"/>
            <a:t>Program will run successfully</a:t>
          </a:r>
          <a:endParaRPr lang="en-US"/>
        </a:p>
      </dgm:t>
    </dgm:pt>
    <dgm:pt modelId="{B08937CC-EB82-4F4E-824C-3C9A54C94AEB}" type="parTrans" cxnId="{0CB1F24C-5A65-4B93-ACE0-5B8779A992B4}">
      <dgm:prSet/>
      <dgm:spPr/>
      <dgm:t>
        <a:bodyPr/>
        <a:lstStyle/>
        <a:p>
          <a:endParaRPr lang="en-US"/>
        </a:p>
      </dgm:t>
    </dgm:pt>
    <dgm:pt modelId="{7897C7B5-D138-4185-B5C4-2453F2E7E8BE}" type="sibTrans" cxnId="{0CB1F24C-5A65-4B93-ACE0-5B8779A992B4}">
      <dgm:prSet/>
      <dgm:spPr/>
      <dgm:t>
        <a:bodyPr/>
        <a:lstStyle/>
        <a:p>
          <a:endParaRPr lang="en-US"/>
        </a:p>
      </dgm:t>
    </dgm:pt>
    <dgm:pt modelId="{F1CC687C-6623-41F7-9134-51B2B08C420A}">
      <dgm:prSet/>
      <dgm:spPr/>
      <dgm:t>
        <a:bodyPr/>
        <a:lstStyle/>
        <a:p>
          <a:r>
            <a:rPr lang="en-US" b="1"/>
            <a:t>It does not produce the correct answer</a:t>
          </a:r>
          <a:r>
            <a:rPr lang="en-US"/>
            <a:t>:</a:t>
          </a:r>
        </a:p>
      </dgm:t>
    </dgm:pt>
    <dgm:pt modelId="{016536CA-44C0-41E3-92CF-981D86FD0C6F}" type="parTrans" cxnId="{3EFA5AFD-B400-4D5F-AA7F-8C339350243C}">
      <dgm:prSet/>
      <dgm:spPr/>
      <dgm:t>
        <a:bodyPr/>
        <a:lstStyle/>
        <a:p>
          <a:endParaRPr lang="en-US"/>
        </a:p>
      </dgm:t>
    </dgm:pt>
    <dgm:pt modelId="{4ED444CC-C9DF-44DD-A446-297B77B3DB87}" type="sibTrans" cxnId="{3EFA5AFD-B400-4D5F-AA7F-8C339350243C}">
      <dgm:prSet/>
      <dgm:spPr/>
      <dgm:t>
        <a:bodyPr/>
        <a:lstStyle/>
        <a:p>
          <a:endParaRPr lang="en-US"/>
        </a:p>
      </dgm:t>
    </dgm:pt>
    <dgm:pt modelId="{79BB9EC5-5915-408D-A4A7-1431BC8E2681}">
      <dgm:prSet/>
      <dgm:spPr/>
      <dgm:t>
        <a:bodyPr/>
        <a:lstStyle/>
        <a:p>
          <a:r>
            <a:rPr lang="en-US"/>
            <a:t>It does what you told it to do</a:t>
          </a:r>
        </a:p>
      </dgm:t>
    </dgm:pt>
    <dgm:pt modelId="{2FCDE34C-CE8A-4651-A994-A0D6B47F8F4F}" type="parTrans" cxnId="{102D895A-96A7-4210-8C20-5295A809063B}">
      <dgm:prSet/>
      <dgm:spPr/>
      <dgm:t>
        <a:bodyPr/>
        <a:lstStyle/>
        <a:p>
          <a:endParaRPr lang="en-US"/>
        </a:p>
      </dgm:t>
    </dgm:pt>
    <dgm:pt modelId="{3552F743-27F2-4EF1-A410-27002E69633E}" type="sibTrans" cxnId="{102D895A-96A7-4210-8C20-5295A809063B}">
      <dgm:prSet/>
      <dgm:spPr/>
      <dgm:t>
        <a:bodyPr/>
        <a:lstStyle/>
        <a:p>
          <a:endParaRPr lang="en-US"/>
        </a:p>
      </dgm:t>
    </dgm:pt>
    <dgm:pt modelId="{83169853-7734-47FF-8E61-1DC3FFE96C3C}">
      <dgm:prSet/>
      <dgm:spPr/>
      <dgm:t>
        <a:bodyPr/>
        <a:lstStyle/>
        <a:p>
          <a:r>
            <a:rPr lang="en-CA" b="1"/>
            <a:t>The hardest to find!</a:t>
          </a:r>
          <a:endParaRPr lang="en-US"/>
        </a:p>
      </dgm:t>
    </dgm:pt>
    <dgm:pt modelId="{D2688210-F95C-47C5-A18A-142788769F07}" type="parTrans" cxnId="{29EA7D93-23C3-420F-A241-2F68400225B0}">
      <dgm:prSet/>
      <dgm:spPr/>
      <dgm:t>
        <a:bodyPr/>
        <a:lstStyle/>
        <a:p>
          <a:endParaRPr lang="en-US"/>
        </a:p>
      </dgm:t>
    </dgm:pt>
    <dgm:pt modelId="{7F7A75FA-F3EC-405D-80E2-89526DA651F4}" type="sibTrans" cxnId="{29EA7D93-23C3-420F-A241-2F68400225B0}">
      <dgm:prSet/>
      <dgm:spPr/>
      <dgm:t>
        <a:bodyPr/>
        <a:lstStyle/>
        <a:p>
          <a:endParaRPr lang="en-US"/>
        </a:p>
      </dgm:t>
    </dgm:pt>
    <dgm:pt modelId="{6C126202-3DD6-45FE-B967-C8CBD1F4B268}">
      <dgm:prSet/>
      <dgm:spPr/>
      <dgm:t>
        <a:bodyPr/>
        <a:lstStyle/>
        <a:p>
          <a:r>
            <a:rPr lang="en-US"/>
            <a:t>Result of a wrong algorithm</a:t>
          </a:r>
        </a:p>
      </dgm:t>
    </dgm:pt>
    <dgm:pt modelId="{DC546588-A350-4C9A-BBA1-6B0DA677171F}" type="parTrans" cxnId="{3F073A8B-67BF-471D-98C7-9EC701ECF599}">
      <dgm:prSet/>
      <dgm:spPr/>
      <dgm:t>
        <a:bodyPr/>
        <a:lstStyle/>
        <a:p>
          <a:endParaRPr lang="en-US"/>
        </a:p>
      </dgm:t>
    </dgm:pt>
    <dgm:pt modelId="{90613E0B-41D9-4F1A-889D-2C29044FBD0F}" type="sibTrans" cxnId="{3F073A8B-67BF-471D-98C7-9EC701ECF599}">
      <dgm:prSet/>
      <dgm:spPr/>
      <dgm:t>
        <a:bodyPr/>
        <a:lstStyle/>
        <a:p>
          <a:endParaRPr lang="en-US"/>
        </a:p>
      </dgm:t>
    </dgm:pt>
    <dgm:pt modelId="{E615A4D8-2C25-4A04-A587-1473FD414105}">
      <dgm:prSet/>
      <dgm:spPr/>
      <dgm:t>
        <a:bodyPr/>
        <a:lstStyle/>
        <a:p>
          <a:r>
            <a:rPr lang="en-US"/>
            <a:t>Identifying is tricky!</a:t>
          </a:r>
        </a:p>
      </dgm:t>
    </dgm:pt>
    <dgm:pt modelId="{E480875F-DBFC-45BC-8716-DBAB94F0249A}" type="parTrans" cxnId="{E3EC7E6A-2BA4-4B21-A256-620A6CD5BA8F}">
      <dgm:prSet/>
      <dgm:spPr/>
      <dgm:t>
        <a:bodyPr/>
        <a:lstStyle/>
        <a:p>
          <a:endParaRPr lang="en-US"/>
        </a:p>
      </dgm:t>
    </dgm:pt>
    <dgm:pt modelId="{92E8A97A-A232-48F7-80CC-0DBDD6421B6D}" type="sibTrans" cxnId="{E3EC7E6A-2BA4-4B21-A256-620A6CD5BA8F}">
      <dgm:prSet/>
      <dgm:spPr/>
      <dgm:t>
        <a:bodyPr/>
        <a:lstStyle/>
        <a:p>
          <a:endParaRPr lang="en-US"/>
        </a:p>
      </dgm:t>
    </dgm:pt>
    <dgm:pt modelId="{283B48B4-C97E-4F35-833A-60F28A2E7235}">
      <dgm:prSet/>
      <dgm:spPr/>
      <dgm:t>
        <a:bodyPr/>
        <a:lstStyle/>
        <a:p>
          <a:r>
            <a:rPr lang="en-US"/>
            <a:t>Example:</a:t>
          </a:r>
        </a:p>
      </dgm:t>
    </dgm:pt>
    <dgm:pt modelId="{13942311-E2A4-49DE-9D7C-E9AF5CDB9519}" type="parTrans" cxnId="{E1EC1D99-D1F1-4843-8120-BC3C4414571A}">
      <dgm:prSet/>
      <dgm:spPr/>
      <dgm:t>
        <a:bodyPr/>
        <a:lstStyle/>
        <a:p>
          <a:endParaRPr lang="en-US"/>
        </a:p>
      </dgm:t>
    </dgm:pt>
    <dgm:pt modelId="{251AC6BF-7F94-403E-8A18-2B1B77297A88}" type="sibTrans" cxnId="{E1EC1D99-D1F1-4843-8120-BC3C4414571A}">
      <dgm:prSet/>
      <dgm:spPr/>
      <dgm:t>
        <a:bodyPr/>
        <a:lstStyle/>
        <a:p>
          <a:endParaRPr lang="en-US"/>
        </a:p>
      </dgm:t>
    </dgm:pt>
    <dgm:pt modelId="{6A885170-42F4-48A6-9F7A-B22B1AC8B068}">
      <dgm:prSet/>
      <dgm:spPr/>
      <dgm:t>
        <a:bodyPr/>
        <a:lstStyle/>
        <a:p>
          <a:r>
            <a:rPr lang="fr-FR" b="1"/>
            <a:t>x = 3</a:t>
          </a:r>
          <a:endParaRPr lang="en-US"/>
        </a:p>
      </dgm:t>
    </dgm:pt>
    <dgm:pt modelId="{16B49A8B-B48B-42A6-8FF4-088DC7F62C62}" type="parTrans" cxnId="{50058DF2-6100-4590-85B5-21E57D99DEFD}">
      <dgm:prSet/>
      <dgm:spPr/>
      <dgm:t>
        <a:bodyPr/>
        <a:lstStyle/>
        <a:p>
          <a:endParaRPr lang="en-US"/>
        </a:p>
      </dgm:t>
    </dgm:pt>
    <dgm:pt modelId="{897CCFE0-9EE1-4891-8200-FC67E19385E6}" type="sibTrans" cxnId="{50058DF2-6100-4590-85B5-21E57D99DEFD}">
      <dgm:prSet/>
      <dgm:spPr/>
      <dgm:t>
        <a:bodyPr/>
        <a:lstStyle/>
        <a:p>
          <a:endParaRPr lang="en-US"/>
        </a:p>
      </dgm:t>
    </dgm:pt>
    <dgm:pt modelId="{9D766A36-7683-41DE-9CC2-0CA2524E62F1}">
      <dgm:prSet/>
      <dgm:spPr/>
      <dgm:t>
        <a:bodyPr/>
        <a:lstStyle/>
        <a:p>
          <a:r>
            <a:rPr lang="fr-FR" b="1"/>
            <a:t>y = 4</a:t>
          </a:r>
          <a:endParaRPr lang="en-US"/>
        </a:p>
      </dgm:t>
    </dgm:pt>
    <dgm:pt modelId="{A778BB56-0934-402C-9DC2-0864C38E796A}" type="parTrans" cxnId="{21C5C0A6-A882-4BC5-A48E-CA7C17E70BC8}">
      <dgm:prSet/>
      <dgm:spPr/>
      <dgm:t>
        <a:bodyPr/>
        <a:lstStyle/>
        <a:p>
          <a:endParaRPr lang="en-US"/>
        </a:p>
      </dgm:t>
    </dgm:pt>
    <dgm:pt modelId="{E529222F-2F0B-4EEB-8D13-158C6C8BD25C}" type="sibTrans" cxnId="{21C5C0A6-A882-4BC5-A48E-CA7C17E70BC8}">
      <dgm:prSet/>
      <dgm:spPr/>
      <dgm:t>
        <a:bodyPr/>
        <a:lstStyle/>
        <a:p>
          <a:endParaRPr lang="en-US"/>
        </a:p>
      </dgm:t>
    </dgm:pt>
    <dgm:pt modelId="{B71E7270-E842-449F-B661-23F6072E741F}">
      <dgm:prSet/>
      <dgm:spPr/>
      <dgm:t>
        <a:bodyPr/>
        <a:lstStyle/>
        <a:p>
          <a:r>
            <a:rPr lang="fr-FR" b="1"/>
            <a:t>average = x + y / 2</a:t>
          </a:r>
          <a:endParaRPr lang="en-US"/>
        </a:p>
      </dgm:t>
    </dgm:pt>
    <dgm:pt modelId="{FD8AEEFF-4E6B-46DF-8BDE-003BA4B500FB}" type="parTrans" cxnId="{092BE15B-C683-44AA-9C8D-5F685D7B6834}">
      <dgm:prSet/>
      <dgm:spPr/>
      <dgm:t>
        <a:bodyPr/>
        <a:lstStyle/>
        <a:p>
          <a:endParaRPr lang="en-US"/>
        </a:p>
      </dgm:t>
    </dgm:pt>
    <dgm:pt modelId="{611D7E56-47CF-4C38-A678-70B3663DD904}" type="sibTrans" cxnId="{092BE15B-C683-44AA-9C8D-5F685D7B6834}">
      <dgm:prSet/>
      <dgm:spPr/>
      <dgm:t>
        <a:bodyPr/>
        <a:lstStyle/>
        <a:p>
          <a:endParaRPr lang="en-US"/>
        </a:p>
      </dgm:t>
    </dgm:pt>
    <dgm:pt modelId="{1D00A4A6-97F3-465A-BF28-D5FFB8357339}">
      <dgm:prSet/>
      <dgm:spPr/>
      <dgm:t>
        <a:bodyPr/>
        <a:lstStyle/>
        <a:p>
          <a:r>
            <a:rPr lang="fr-FR" b="1"/>
            <a:t>print(average)</a:t>
          </a:r>
          <a:endParaRPr lang="en-US"/>
        </a:p>
      </dgm:t>
    </dgm:pt>
    <dgm:pt modelId="{4801A8F9-F74D-4366-AD59-EA2799EA6EE7}" type="parTrans" cxnId="{B55B4C15-8A48-4DE9-A196-520B6DFC8876}">
      <dgm:prSet/>
      <dgm:spPr/>
      <dgm:t>
        <a:bodyPr/>
        <a:lstStyle/>
        <a:p>
          <a:endParaRPr lang="en-US"/>
        </a:p>
      </dgm:t>
    </dgm:pt>
    <dgm:pt modelId="{F247A8A7-CD40-44CE-A54F-09E55D313454}" type="sibTrans" cxnId="{B55B4C15-8A48-4DE9-A196-520B6DFC8876}">
      <dgm:prSet/>
      <dgm:spPr/>
      <dgm:t>
        <a:bodyPr/>
        <a:lstStyle/>
        <a:p>
          <a:endParaRPr lang="en-US"/>
        </a:p>
      </dgm:t>
    </dgm:pt>
    <dgm:pt modelId="{574F825B-0BE9-4CF5-A977-B34B173E4A14}" type="pres">
      <dgm:prSet presAssocID="{E69CA331-BF1D-43F7-B4CF-5F962B0D4B16}" presName="linear" presStyleCnt="0">
        <dgm:presLayoutVars>
          <dgm:dir/>
          <dgm:animLvl val="lvl"/>
          <dgm:resizeHandles val="exact"/>
        </dgm:presLayoutVars>
      </dgm:prSet>
      <dgm:spPr/>
    </dgm:pt>
    <dgm:pt modelId="{21BC4350-BC85-4931-8B58-EC62809B07D0}" type="pres">
      <dgm:prSet presAssocID="{460A51C7-F1B8-4B89-8B00-65FCD0BDE05A}" presName="parentLin" presStyleCnt="0"/>
      <dgm:spPr/>
    </dgm:pt>
    <dgm:pt modelId="{E03FC503-64C8-497F-A905-0E60D0A052C6}" type="pres">
      <dgm:prSet presAssocID="{460A51C7-F1B8-4B89-8B00-65FCD0BDE05A}" presName="parentLeftMargin" presStyleLbl="node1" presStyleIdx="0" presStyleCnt="5"/>
      <dgm:spPr/>
    </dgm:pt>
    <dgm:pt modelId="{85DE45F7-5066-45FC-A5F6-0DCFC1E52B16}" type="pres">
      <dgm:prSet presAssocID="{460A51C7-F1B8-4B89-8B00-65FCD0BDE05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A800FCA-9DF5-4F31-A3E6-BB282AD72B94}" type="pres">
      <dgm:prSet presAssocID="{460A51C7-F1B8-4B89-8B00-65FCD0BDE05A}" presName="negativeSpace" presStyleCnt="0"/>
      <dgm:spPr/>
    </dgm:pt>
    <dgm:pt modelId="{53746A9C-D127-4B18-B87D-B9701F46C400}" type="pres">
      <dgm:prSet presAssocID="{460A51C7-F1B8-4B89-8B00-65FCD0BDE05A}" presName="childText" presStyleLbl="conFgAcc1" presStyleIdx="0" presStyleCnt="5">
        <dgm:presLayoutVars>
          <dgm:bulletEnabled val="1"/>
        </dgm:presLayoutVars>
      </dgm:prSet>
      <dgm:spPr/>
    </dgm:pt>
    <dgm:pt modelId="{3C55A9EE-C6E0-4155-8572-C443CC541242}" type="pres">
      <dgm:prSet presAssocID="{7897C7B5-D138-4185-B5C4-2453F2E7E8BE}" presName="spaceBetweenRectangles" presStyleCnt="0"/>
      <dgm:spPr/>
    </dgm:pt>
    <dgm:pt modelId="{80846871-EE1A-4380-AB6A-14FFDF7AEC60}" type="pres">
      <dgm:prSet presAssocID="{F1CC687C-6623-41F7-9134-51B2B08C420A}" presName="parentLin" presStyleCnt="0"/>
      <dgm:spPr/>
    </dgm:pt>
    <dgm:pt modelId="{6650A395-4269-40F0-98FE-B412F82A9EE3}" type="pres">
      <dgm:prSet presAssocID="{F1CC687C-6623-41F7-9134-51B2B08C420A}" presName="parentLeftMargin" presStyleLbl="node1" presStyleIdx="0" presStyleCnt="5"/>
      <dgm:spPr/>
    </dgm:pt>
    <dgm:pt modelId="{746D22E7-EBB5-4311-B991-E428BB4687DC}" type="pres">
      <dgm:prSet presAssocID="{F1CC687C-6623-41F7-9134-51B2B08C420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CCF7106-5665-47F2-B89E-6BACFCEE7BB8}" type="pres">
      <dgm:prSet presAssocID="{F1CC687C-6623-41F7-9134-51B2B08C420A}" presName="negativeSpace" presStyleCnt="0"/>
      <dgm:spPr/>
    </dgm:pt>
    <dgm:pt modelId="{8B77B0ED-2FA0-469F-B1B6-5304161433BE}" type="pres">
      <dgm:prSet presAssocID="{F1CC687C-6623-41F7-9134-51B2B08C420A}" presName="childText" presStyleLbl="conFgAcc1" presStyleIdx="1" presStyleCnt="5">
        <dgm:presLayoutVars>
          <dgm:bulletEnabled val="1"/>
        </dgm:presLayoutVars>
      </dgm:prSet>
      <dgm:spPr/>
    </dgm:pt>
    <dgm:pt modelId="{97AD6602-5537-4912-BAE9-67EA4976C2A6}" type="pres">
      <dgm:prSet presAssocID="{4ED444CC-C9DF-44DD-A446-297B77B3DB87}" presName="spaceBetweenRectangles" presStyleCnt="0"/>
      <dgm:spPr/>
    </dgm:pt>
    <dgm:pt modelId="{250D1568-540F-43C7-9313-9E5D793BE47D}" type="pres">
      <dgm:prSet presAssocID="{6C126202-3DD6-45FE-B967-C8CBD1F4B268}" presName="parentLin" presStyleCnt="0"/>
      <dgm:spPr/>
    </dgm:pt>
    <dgm:pt modelId="{4A01920E-B088-48DE-922F-44A16D300A31}" type="pres">
      <dgm:prSet presAssocID="{6C126202-3DD6-45FE-B967-C8CBD1F4B268}" presName="parentLeftMargin" presStyleLbl="node1" presStyleIdx="1" presStyleCnt="5"/>
      <dgm:spPr/>
    </dgm:pt>
    <dgm:pt modelId="{CCCBC578-50C0-471F-AFC5-FEB2FBB14DC5}" type="pres">
      <dgm:prSet presAssocID="{6C126202-3DD6-45FE-B967-C8CBD1F4B26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C0166EB-1B50-41DD-A03C-F0ECD8DFD285}" type="pres">
      <dgm:prSet presAssocID="{6C126202-3DD6-45FE-B967-C8CBD1F4B268}" presName="negativeSpace" presStyleCnt="0"/>
      <dgm:spPr/>
    </dgm:pt>
    <dgm:pt modelId="{F8CD52E0-C7EE-428C-8400-7EB4822F56D4}" type="pres">
      <dgm:prSet presAssocID="{6C126202-3DD6-45FE-B967-C8CBD1F4B268}" presName="childText" presStyleLbl="conFgAcc1" presStyleIdx="2" presStyleCnt="5">
        <dgm:presLayoutVars>
          <dgm:bulletEnabled val="1"/>
        </dgm:presLayoutVars>
      </dgm:prSet>
      <dgm:spPr/>
    </dgm:pt>
    <dgm:pt modelId="{BADD33B8-1D79-4087-B06D-261AABEC5338}" type="pres">
      <dgm:prSet presAssocID="{90613E0B-41D9-4F1A-889D-2C29044FBD0F}" presName="spaceBetweenRectangles" presStyleCnt="0"/>
      <dgm:spPr/>
    </dgm:pt>
    <dgm:pt modelId="{944B7FE3-D74C-4257-8F01-EE8F9FC90E4F}" type="pres">
      <dgm:prSet presAssocID="{E615A4D8-2C25-4A04-A587-1473FD414105}" presName="parentLin" presStyleCnt="0"/>
      <dgm:spPr/>
    </dgm:pt>
    <dgm:pt modelId="{500B8267-2026-47BC-B621-5FDE945281DB}" type="pres">
      <dgm:prSet presAssocID="{E615A4D8-2C25-4A04-A587-1473FD414105}" presName="parentLeftMargin" presStyleLbl="node1" presStyleIdx="2" presStyleCnt="5"/>
      <dgm:spPr/>
    </dgm:pt>
    <dgm:pt modelId="{ADCAED67-7C14-4FA6-96B3-265C6EBF9CB3}" type="pres">
      <dgm:prSet presAssocID="{E615A4D8-2C25-4A04-A587-1473FD41410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92B0112-DDB7-4218-B975-521ACFAE19B0}" type="pres">
      <dgm:prSet presAssocID="{E615A4D8-2C25-4A04-A587-1473FD414105}" presName="negativeSpace" presStyleCnt="0"/>
      <dgm:spPr/>
    </dgm:pt>
    <dgm:pt modelId="{ABAAC511-3F27-4204-92D1-F5A358422127}" type="pres">
      <dgm:prSet presAssocID="{E615A4D8-2C25-4A04-A587-1473FD414105}" presName="childText" presStyleLbl="conFgAcc1" presStyleIdx="3" presStyleCnt="5">
        <dgm:presLayoutVars>
          <dgm:bulletEnabled val="1"/>
        </dgm:presLayoutVars>
      </dgm:prSet>
      <dgm:spPr/>
    </dgm:pt>
    <dgm:pt modelId="{BF02F562-F010-48F4-A8B2-F0B28E120602}" type="pres">
      <dgm:prSet presAssocID="{92E8A97A-A232-48F7-80CC-0DBDD6421B6D}" presName="spaceBetweenRectangles" presStyleCnt="0"/>
      <dgm:spPr/>
    </dgm:pt>
    <dgm:pt modelId="{A3938BE3-675F-4E20-8C12-63D92756874F}" type="pres">
      <dgm:prSet presAssocID="{283B48B4-C97E-4F35-833A-60F28A2E7235}" presName="parentLin" presStyleCnt="0"/>
      <dgm:spPr/>
    </dgm:pt>
    <dgm:pt modelId="{4CCD2A58-4D6E-4864-82E8-09F4A42CCB21}" type="pres">
      <dgm:prSet presAssocID="{283B48B4-C97E-4F35-833A-60F28A2E7235}" presName="parentLeftMargin" presStyleLbl="node1" presStyleIdx="3" presStyleCnt="5"/>
      <dgm:spPr/>
    </dgm:pt>
    <dgm:pt modelId="{23A5E082-D62A-4C80-9DB9-E14242C3825A}" type="pres">
      <dgm:prSet presAssocID="{283B48B4-C97E-4F35-833A-60F28A2E7235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11E80157-7FDC-4C17-BBD5-09F22CFFEBAA}" type="pres">
      <dgm:prSet presAssocID="{283B48B4-C97E-4F35-833A-60F28A2E7235}" presName="negativeSpace" presStyleCnt="0"/>
      <dgm:spPr/>
    </dgm:pt>
    <dgm:pt modelId="{DDFAE068-9605-4FD7-A1C9-55509E391D25}" type="pres">
      <dgm:prSet presAssocID="{283B48B4-C97E-4F35-833A-60F28A2E723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D639206-848A-4864-A085-9F4AFBB94CC4}" type="presOf" srcId="{283B48B4-C97E-4F35-833A-60F28A2E7235}" destId="{4CCD2A58-4D6E-4864-82E8-09F4A42CCB21}" srcOrd="0" destOrd="0" presId="urn:microsoft.com/office/officeart/2005/8/layout/list1"/>
    <dgm:cxn modelId="{D3051C0B-33B4-4D9C-816F-85B02E28E0CE}" type="presOf" srcId="{6C126202-3DD6-45FE-B967-C8CBD1F4B268}" destId="{CCCBC578-50C0-471F-AFC5-FEB2FBB14DC5}" srcOrd="1" destOrd="0" presId="urn:microsoft.com/office/officeart/2005/8/layout/list1"/>
    <dgm:cxn modelId="{B55B4C15-8A48-4DE9-A196-520B6DFC8876}" srcId="{283B48B4-C97E-4F35-833A-60F28A2E7235}" destId="{1D00A4A6-97F3-465A-BF28-D5FFB8357339}" srcOrd="3" destOrd="0" parTransId="{4801A8F9-F74D-4366-AD59-EA2799EA6EE7}" sibTransId="{F247A8A7-CD40-44CE-A54F-09E55D313454}"/>
    <dgm:cxn modelId="{2AAC241F-0420-4549-B939-5CBF5F5A6CD8}" type="presOf" srcId="{E615A4D8-2C25-4A04-A587-1473FD414105}" destId="{ADCAED67-7C14-4FA6-96B3-265C6EBF9CB3}" srcOrd="1" destOrd="0" presId="urn:microsoft.com/office/officeart/2005/8/layout/list1"/>
    <dgm:cxn modelId="{BC00703C-8AB2-4462-9DDB-129FC63FAEA2}" type="presOf" srcId="{E69CA331-BF1D-43F7-B4CF-5F962B0D4B16}" destId="{574F825B-0BE9-4CF5-A977-B34B173E4A14}" srcOrd="0" destOrd="0" presId="urn:microsoft.com/office/officeart/2005/8/layout/list1"/>
    <dgm:cxn modelId="{092BE15B-C683-44AA-9C8D-5F685D7B6834}" srcId="{283B48B4-C97E-4F35-833A-60F28A2E7235}" destId="{B71E7270-E842-449F-B661-23F6072E741F}" srcOrd="2" destOrd="0" parTransId="{FD8AEEFF-4E6B-46DF-8BDE-003BA4B500FB}" sibTransId="{611D7E56-47CF-4C38-A678-70B3663DD904}"/>
    <dgm:cxn modelId="{E3EC7E6A-2BA4-4B21-A256-620A6CD5BA8F}" srcId="{E69CA331-BF1D-43F7-B4CF-5F962B0D4B16}" destId="{E615A4D8-2C25-4A04-A587-1473FD414105}" srcOrd="3" destOrd="0" parTransId="{E480875F-DBFC-45BC-8716-DBAB94F0249A}" sibTransId="{92E8A97A-A232-48F7-80CC-0DBDD6421B6D}"/>
    <dgm:cxn modelId="{E527584C-2EA0-4B9C-9DBB-19CCA84255AF}" type="presOf" srcId="{283B48B4-C97E-4F35-833A-60F28A2E7235}" destId="{23A5E082-D62A-4C80-9DB9-E14242C3825A}" srcOrd="1" destOrd="0" presId="urn:microsoft.com/office/officeart/2005/8/layout/list1"/>
    <dgm:cxn modelId="{0CB1F24C-5A65-4B93-ACE0-5B8779A992B4}" srcId="{E69CA331-BF1D-43F7-B4CF-5F962B0D4B16}" destId="{460A51C7-F1B8-4B89-8B00-65FCD0BDE05A}" srcOrd="0" destOrd="0" parTransId="{B08937CC-EB82-4F4E-824C-3C9A54C94AEB}" sibTransId="{7897C7B5-D138-4185-B5C4-2453F2E7E8BE}"/>
    <dgm:cxn modelId="{41AE7554-9F5D-4C84-B94D-34B8E9B51838}" type="presOf" srcId="{1D00A4A6-97F3-465A-BF28-D5FFB8357339}" destId="{DDFAE068-9605-4FD7-A1C9-55509E391D25}" srcOrd="0" destOrd="3" presId="urn:microsoft.com/office/officeart/2005/8/layout/list1"/>
    <dgm:cxn modelId="{DBE8A774-12DF-412A-9358-76CFE427D462}" type="presOf" srcId="{460A51C7-F1B8-4B89-8B00-65FCD0BDE05A}" destId="{E03FC503-64C8-497F-A905-0E60D0A052C6}" srcOrd="0" destOrd="0" presId="urn:microsoft.com/office/officeart/2005/8/layout/list1"/>
    <dgm:cxn modelId="{26613B75-4DBE-4B5D-96AB-8BC9009D190E}" type="presOf" srcId="{9D766A36-7683-41DE-9CC2-0CA2524E62F1}" destId="{DDFAE068-9605-4FD7-A1C9-55509E391D25}" srcOrd="0" destOrd="1" presId="urn:microsoft.com/office/officeart/2005/8/layout/list1"/>
    <dgm:cxn modelId="{0B8AB279-ECE5-46D6-B58D-243463F46D58}" type="presOf" srcId="{E615A4D8-2C25-4A04-A587-1473FD414105}" destId="{500B8267-2026-47BC-B621-5FDE945281DB}" srcOrd="0" destOrd="0" presId="urn:microsoft.com/office/officeart/2005/8/layout/list1"/>
    <dgm:cxn modelId="{102D895A-96A7-4210-8C20-5295A809063B}" srcId="{F1CC687C-6623-41F7-9134-51B2B08C420A}" destId="{79BB9EC5-5915-408D-A4A7-1431BC8E2681}" srcOrd="0" destOrd="0" parTransId="{2FCDE34C-CE8A-4651-A994-A0D6B47F8F4F}" sibTransId="{3552F743-27F2-4EF1-A410-27002E69633E}"/>
    <dgm:cxn modelId="{7E4EC187-2655-44C2-9316-130E80DDFD91}" type="presOf" srcId="{F1CC687C-6623-41F7-9134-51B2B08C420A}" destId="{746D22E7-EBB5-4311-B991-E428BB4687DC}" srcOrd="1" destOrd="0" presId="urn:microsoft.com/office/officeart/2005/8/layout/list1"/>
    <dgm:cxn modelId="{3F073A8B-67BF-471D-98C7-9EC701ECF599}" srcId="{E69CA331-BF1D-43F7-B4CF-5F962B0D4B16}" destId="{6C126202-3DD6-45FE-B967-C8CBD1F4B268}" srcOrd="2" destOrd="0" parTransId="{DC546588-A350-4C9A-BBA1-6B0DA677171F}" sibTransId="{90613E0B-41D9-4F1A-889D-2C29044FBD0F}"/>
    <dgm:cxn modelId="{CB73018E-E2E4-481F-AEC5-73A19F93D44B}" type="presOf" srcId="{79BB9EC5-5915-408D-A4A7-1431BC8E2681}" destId="{8B77B0ED-2FA0-469F-B1B6-5304161433BE}" srcOrd="0" destOrd="0" presId="urn:microsoft.com/office/officeart/2005/8/layout/list1"/>
    <dgm:cxn modelId="{29EA7D93-23C3-420F-A241-2F68400225B0}" srcId="{F1CC687C-6623-41F7-9134-51B2B08C420A}" destId="{83169853-7734-47FF-8E61-1DC3FFE96C3C}" srcOrd="1" destOrd="0" parTransId="{D2688210-F95C-47C5-A18A-142788769F07}" sibTransId="{7F7A75FA-F3EC-405D-80E2-89526DA651F4}"/>
    <dgm:cxn modelId="{E1EC1D99-D1F1-4843-8120-BC3C4414571A}" srcId="{E69CA331-BF1D-43F7-B4CF-5F962B0D4B16}" destId="{283B48B4-C97E-4F35-833A-60F28A2E7235}" srcOrd="4" destOrd="0" parTransId="{13942311-E2A4-49DE-9D7C-E9AF5CDB9519}" sibTransId="{251AC6BF-7F94-403E-8A18-2B1B77297A88}"/>
    <dgm:cxn modelId="{F1D8329A-4B35-4232-A370-0310054F9014}" type="presOf" srcId="{6C126202-3DD6-45FE-B967-C8CBD1F4B268}" destId="{4A01920E-B088-48DE-922F-44A16D300A31}" srcOrd="0" destOrd="0" presId="urn:microsoft.com/office/officeart/2005/8/layout/list1"/>
    <dgm:cxn modelId="{C7C1289D-62D8-4160-B17E-B44A087E7136}" type="presOf" srcId="{460A51C7-F1B8-4B89-8B00-65FCD0BDE05A}" destId="{85DE45F7-5066-45FC-A5F6-0DCFC1E52B16}" srcOrd="1" destOrd="0" presId="urn:microsoft.com/office/officeart/2005/8/layout/list1"/>
    <dgm:cxn modelId="{21C5C0A6-A882-4BC5-A48E-CA7C17E70BC8}" srcId="{283B48B4-C97E-4F35-833A-60F28A2E7235}" destId="{9D766A36-7683-41DE-9CC2-0CA2524E62F1}" srcOrd="1" destOrd="0" parTransId="{A778BB56-0934-402C-9DC2-0864C38E796A}" sibTransId="{E529222F-2F0B-4EEB-8D13-158C6C8BD25C}"/>
    <dgm:cxn modelId="{B6BA04B1-490C-4562-A8C9-3FA41A81FEBA}" type="presOf" srcId="{6A885170-42F4-48A6-9F7A-B22B1AC8B068}" destId="{DDFAE068-9605-4FD7-A1C9-55509E391D25}" srcOrd="0" destOrd="0" presId="urn:microsoft.com/office/officeart/2005/8/layout/list1"/>
    <dgm:cxn modelId="{C74A3CB6-554B-468D-A175-A42816268D80}" type="presOf" srcId="{F1CC687C-6623-41F7-9134-51B2B08C420A}" destId="{6650A395-4269-40F0-98FE-B412F82A9EE3}" srcOrd="0" destOrd="0" presId="urn:microsoft.com/office/officeart/2005/8/layout/list1"/>
    <dgm:cxn modelId="{D88EDACA-9014-48A5-9128-C06584957311}" type="presOf" srcId="{B71E7270-E842-449F-B661-23F6072E741F}" destId="{DDFAE068-9605-4FD7-A1C9-55509E391D25}" srcOrd="0" destOrd="2" presId="urn:microsoft.com/office/officeart/2005/8/layout/list1"/>
    <dgm:cxn modelId="{50058DF2-6100-4590-85B5-21E57D99DEFD}" srcId="{283B48B4-C97E-4F35-833A-60F28A2E7235}" destId="{6A885170-42F4-48A6-9F7A-B22B1AC8B068}" srcOrd="0" destOrd="0" parTransId="{16B49A8B-B48B-42A6-8FF4-088DC7F62C62}" sibTransId="{897CCFE0-9EE1-4891-8200-FC67E19385E6}"/>
    <dgm:cxn modelId="{C753DAF5-C249-4D37-BC95-A3D8637154B1}" type="presOf" srcId="{83169853-7734-47FF-8E61-1DC3FFE96C3C}" destId="{8B77B0ED-2FA0-469F-B1B6-5304161433BE}" srcOrd="0" destOrd="1" presId="urn:microsoft.com/office/officeart/2005/8/layout/list1"/>
    <dgm:cxn modelId="{3EFA5AFD-B400-4D5F-AA7F-8C339350243C}" srcId="{E69CA331-BF1D-43F7-B4CF-5F962B0D4B16}" destId="{F1CC687C-6623-41F7-9134-51B2B08C420A}" srcOrd="1" destOrd="0" parTransId="{016536CA-44C0-41E3-92CF-981D86FD0C6F}" sibTransId="{4ED444CC-C9DF-44DD-A446-297B77B3DB87}"/>
    <dgm:cxn modelId="{B9D1F0A4-6A86-4F50-90F8-3B4BF7C05B7A}" type="presParOf" srcId="{574F825B-0BE9-4CF5-A977-B34B173E4A14}" destId="{21BC4350-BC85-4931-8B58-EC62809B07D0}" srcOrd="0" destOrd="0" presId="urn:microsoft.com/office/officeart/2005/8/layout/list1"/>
    <dgm:cxn modelId="{939C90D3-6651-4514-9C7E-CA0C8B11EE9D}" type="presParOf" srcId="{21BC4350-BC85-4931-8B58-EC62809B07D0}" destId="{E03FC503-64C8-497F-A905-0E60D0A052C6}" srcOrd="0" destOrd="0" presId="urn:microsoft.com/office/officeart/2005/8/layout/list1"/>
    <dgm:cxn modelId="{106E1495-6E9A-4000-9DF3-C66B7AB5B939}" type="presParOf" srcId="{21BC4350-BC85-4931-8B58-EC62809B07D0}" destId="{85DE45F7-5066-45FC-A5F6-0DCFC1E52B16}" srcOrd="1" destOrd="0" presId="urn:microsoft.com/office/officeart/2005/8/layout/list1"/>
    <dgm:cxn modelId="{7710E6D9-973D-4685-BC29-607F121B5A39}" type="presParOf" srcId="{574F825B-0BE9-4CF5-A977-B34B173E4A14}" destId="{5A800FCA-9DF5-4F31-A3E6-BB282AD72B94}" srcOrd="1" destOrd="0" presId="urn:microsoft.com/office/officeart/2005/8/layout/list1"/>
    <dgm:cxn modelId="{DDEF7BB0-0DDC-4D49-BA17-B50D0A020A20}" type="presParOf" srcId="{574F825B-0BE9-4CF5-A977-B34B173E4A14}" destId="{53746A9C-D127-4B18-B87D-B9701F46C400}" srcOrd="2" destOrd="0" presId="urn:microsoft.com/office/officeart/2005/8/layout/list1"/>
    <dgm:cxn modelId="{351065CA-C773-4BFF-87D2-39E7D7A27A3A}" type="presParOf" srcId="{574F825B-0BE9-4CF5-A977-B34B173E4A14}" destId="{3C55A9EE-C6E0-4155-8572-C443CC541242}" srcOrd="3" destOrd="0" presId="urn:microsoft.com/office/officeart/2005/8/layout/list1"/>
    <dgm:cxn modelId="{CCE20680-8447-479C-97EE-B7D3F881057D}" type="presParOf" srcId="{574F825B-0BE9-4CF5-A977-B34B173E4A14}" destId="{80846871-EE1A-4380-AB6A-14FFDF7AEC60}" srcOrd="4" destOrd="0" presId="urn:microsoft.com/office/officeart/2005/8/layout/list1"/>
    <dgm:cxn modelId="{599690D7-364D-4613-AA4B-FFE67E7A7095}" type="presParOf" srcId="{80846871-EE1A-4380-AB6A-14FFDF7AEC60}" destId="{6650A395-4269-40F0-98FE-B412F82A9EE3}" srcOrd="0" destOrd="0" presId="urn:microsoft.com/office/officeart/2005/8/layout/list1"/>
    <dgm:cxn modelId="{DCA21EA1-A82A-4EE8-B682-F031D3E568F6}" type="presParOf" srcId="{80846871-EE1A-4380-AB6A-14FFDF7AEC60}" destId="{746D22E7-EBB5-4311-B991-E428BB4687DC}" srcOrd="1" destOrd="0" presId="urn:microsoft.com/office/officeart/2005/8/layout/list1"/>
    <dgm:cxn modelId="{FADD32EB-D49D-41B2-85A3-AA6ECD1D5E65}" type="presParOf" srcId="{574F825B-0BE9-4CF5-A977-B34B173E4A14}" destId="{BCCF7106-5665-47F2-B89E-6BACFCEE7BB8}" srcOrd="5" destOrd="0" presId="urn:microsoft.com/office/officeart/2005/8/layout/list1"/>
    <dgm:cxn modelId="{646217B6-69D8-45D1-97F6-EC33B44C972D}" type="presParOf" srcId="{574F825B-0BE9-4CF5-A977-B34B173E4A14}" destId="{8B77B0ED-2FA0-469F-B1B6-5304161433BE}" srcOrd="6" destOrd="0" presId="urn:microsoft.com/office/officeart/2005/8/layout/list1"/>
    <dgm:cxn modelId="{AE9378B1-8F2B-4838-9748-DF38B31D28C1}" type="presParOf" srcId="{574F825B-0BE9-4CF5-A977-B34B173E4A14}" destId="{97AD6602-5537-4912-BAE9-67EA4976C2A6}" srcOrd="7" destOrd="0" presId="urn:microsoft.com/office/officeart/2005/8/layout/list1"/>
    <dgm:cxn modelId="{B3144BF6-200D-48DF-B051-6976EFBE2444}" type="presParOf" srcId="{574F825B-0BE9-4CF5-A977-B34B173E4A14}" destId="{250D1568-540F-43C7-9313-9E5D793BE47D}" srcOrd="8" destOrd="0" presId="urn:microsoft.com/office/officeart/2005/8/layout/list1"/>
    <dgm:cxn modelId="{FB074312-3A60-4720-B512-7C7C1857ED36}" type="presParOf" srcId="{250D1568-540F-43C7-9313-9E5D793BE47D}" destId="{4A01920E-B088-48DE-922F-44A16D300A31}" srcOrd="0" destOrd="0" presId="urn:microsoft.com/office/officeart/2005/8/layout/list1"/>
    <dgm:cxn modelId="{65B94106-A58A-459C-84B9-48B4D74E912F}" type="presParOf" srcId="{250D1568-540F-43C7-9313-9E5D793BE47D}" destId="{CCCBC578-50C0-471F-AFC5-FEB2FBB14DC5}" srcOrd="1" destOrd="0" presId="urn:microsoft.com/office/officeart/2005/8/layout/list1"/>
    <dgm:cxn modelId="{84BBE451-DDF4-40AC-A24F-1731AAFA74BB}" type="presParOf" srcId="{574F825B-0BE9-4CF5-A977-B34B173E4A14}" destId="{5C0166EB-1B50-41DD-A03C-F0ECD8DFD285}" srcOrd="9" destOrd="0" presId="urn:microsoft.com/office/officeart/2005/8/layout/list1"/>
    <dgm:cxn modelId="{4E21181B-CBC4-4B83-A5C8-A81883FE2146}" type="presParOf" srcId="{574F825B-0BE9-4CF5-A977-B34B173E4A14}" destId="{F8CD52E0-C7EE-428C-8400-7EB4822F56D4}" srcOrd="10" destOrd="0" presId="urn:microsoft.com/office/officeart/2005/8/layout/list1"/>
    <dgm:cxn modelId="{99E93E8A-8011-4684-BC57-2F93E594B61E}" type="presParOf" srcId="{574F825B-0BE9-4CF5-A977-B34B173E4A14}" destId="{BADD33B8-1D79-4087-B06D-261AABEC5338}" srcOrd="11" destOrd="0" presId="urn:microsoft.com/office/officeart/2005/8/layout/list1"/>
    <dgm:cxn modelId="{8913DBCA-AF82-49E5-A93D-2BF83137CA02}" type="presParOf" srcId="{574F825B-0BE9-4CF5-A977-B34B173E4A14}" destId="{944B7FE3-D74C-4257-8F01-EE8F9FC90E4F}" srcOrd="12" destOrd="0" presId="urn:microsoft.com/office/officeart/2005/8/layout/list1"/>
    <dgm:cxn modelId="{07C96484-1E3C-4B0B-9E04-11D6AEF89232}" type="presParOf" srcId="{944B7FE3-D74C-4257-8F01-EE8F9FC90E4F}" destId="{500B8267-2026-47BC-B621-5FDE945281DB}" srcOrd="0" destOrd="0" presId="urn:microsoft.com/office/officeart/2005/8/layout/list1"/>
    <dgm:cxn modelId="{60E0E51B-142A-42D3-B8DF-CADEF8AC79F9}" type="presParOf" srcId="{944B7FE3-D74C-4257-8F01-EE8F9FC90E4F}" destId="{ADCAED67-7C14-4FA6-96B3-265C6EBF9CB3}" srcOrd="1" destOrd="0" presId="urn:microsoft.com/office/officeart/2005/8/layout/list1"/>
    <dgm:cxn modelId="{19FE5591-4001-46FC-A6C6-6B936899ADD5}" type="presParOf" srcId="{574F825B-0BE9-4CF5-A977-B34B173E4A14}" destId="{092B0112-DDB7-4218-B975-521ACFAE19B0}" srcOrd="13" destOrd="0" presId="urn:microsoft.com/office/officeart/2005/8/layout/list1"/>
    <dgm:cxn modelId="{AA6009FF-2089-41EE-BA00-475FE81D2977}" type="presParOf" srcId="{574F825B-0BE9-4CF5-A977-B34B173E4A14}" destId="{ABAAC511-3F27-4204-92D1-F5A358422127}" srcOrd="14" destOrd="0" presId="urn:microsoft.com/office/officeart/2005/8/layout/list1"/>
    <dgm:cxn modelId="{EC8A467C-4473-492D-BA12-B33FCC75F1A4}" type="presParOf" srcId="{574F825B-0BE9-4CF5-A977-B34B173E4A14}" destId="{BF02F562-F010-48F4-A8B2-F0B28E120602}" srcOrd="15" destOrd="0" presId="urn:microsoft.com/office/officeart/2005/8/layout/list1"/>
    <dgm:cxn modelId="{A607F10A-7E64-4E3B-AD27-384CFA2111A8}" type="presParOf" srcId="{574F825B-0BE9-4CF5-A977-B34B173E4A14}" destId="{A3938BE3-675F-4E20-8C12-63D92756874F}" srcOrd="16" destOrd="0" presId="urn:microsoft.com/office/officeart/2005/8/layout/list1"/>
    <dgm:cxn modelId="{13112E59-F9F7-4D7E-B7EE-923B234E9C33}" type="presParOf" srcId="{A3938BE3-675F-4E20-8C12-63D92756874F}" destId="{4CCD2A58-4D6E-4864-82E8-09F4A42CCB21}" srcOrd="0" destOrd="0" presId="urn:microsoft.com/office/officeart/2005/8/layout/list1"/>
    <dgm:cxn modelId="{6BE5B1B8-4B0C-493A-AAB3-AAC9EE0B0AFD}" type="presParOf" srcId="{A3938BE3-675F-4E20-8C12-63D92756874F}" destId="{23A5E082-D62A-4C80-9DB9-E14242C3825A}" srcOrd="1" destOrd="0" presId="urn:microsoft.com/office/officeart/2005/8/layout/list1"/>
    <dgm:cxn modelId="{66BB308C-1063-440A-9C9E-6E0899364536}" type="presParOf" srcId="{574F825B-0BE9-4CF5-A977-B34B173E4A14}" destId="{11E80157-7FDC-4C17-BBD5-09F22CFFEBAA}" srcOrd="17" destOrd="0" presId="urn:microsoft.com/office/officeart/2005/8/layout/list1"/>
    <dgm:cxn modelId="{A651C5F4-7C68-4280-89A8-FB9707E386DE}" type="presParOf" srcId="{574F825B-0BE9-4CF5-A977-B34B173E4A14}" destId="{DDFAE068-9605-4FD7-A1C9-55509E391D2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7D815-11F5-4D57-A690-EB15763E7E9B}">
      <dsp:nvSpPr>
        <dsp:cNvPr id="0" name=""/>
        <dsp:cNvSpPr/>
      </dsp:nvSpPr>
      <dsp:spPr>
        <a:xfrm>
          <a:off x="1020487" y="1126509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374B7D-FEBA-4BAF-90F7-54D86AA63F57}">
      <dsp:nvSpPr>
        <dsp:cNvPr id="0" name=""/>
        <dsp:cNvSpPr/>
      </dsp:nvSpPr>
      <dsp:spPr>
        <a:xfrm>
          <a:off x="393" y="2315565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Does not appear until the program is run (harder to find)</a:t>
          </a:r>
        </a:p>
      </dsp:txBody>
      <dsp:txXfrm>
        <a:off x="393" y="2315565"/>
        <a:ext cx="3138750" cy="470812"/>
      </dsp:txXfrm>
    </dsp:sp>
    <dsp:sp modelId="{D18239EF-E601-452B-A3EE-1729823FDF9E}">
      <dsp:nvSpPr>
        <dsp:cNvPr id="0" name=""/>
        <dsp:cNvSpPr/>
      </dsp:nvSpPr>
      <dsp:spPr>
        <a:xfrm>
          <a:off x="393" y="2828468"/>
          <a:ext cx="3138750" cy="402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0D9C70-8A94-4CF9-BA15-0D708ADE923F}">
      <dsp:nvSpPr>
        <dsp:cNvPr id="0" name=""/>
        <dsp:cNvSpPr/>
      </dsp:nvSpPr>
      <dsp:spPr>
        <a:xfrm>
          <a:off x="4708518" y="1126509"/>
          <a:ext cx="1098562" cy="109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6E2F4D-CE79-4ADD-97BD-F3CF66471E8A}">
      <dsp:nvSpPr>
        <dsp:cNvPr id="0" name=""/>
        <dsp:cNvSpPr/>
      </dsp:nvSpPr>
      <dsp:spPr>
        <a:xfrm>
          <a:off x="3688425" y="2315565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Also called exceptions</a:t>
          </a:r>
        </a:p>
      </dsp:txBody>
      <dsp:txXfrm>
        <a:off x="3688425" y="2315565"/>
        <a:ext cx="3138750" cy="470812"/>
      </dsp:txXfrm>
    </dsp:sp>
    <dsp:sp modelId="{182D600A-C309-428A-85B9-1139E282D8FA}">
      <dsp:nvSpPr>
        <dsp:cNvPr id="0" name=""/>
        <dsp:cNvSpPr/>
      </dsp:nvSpPr>
      <dsp:spPr>
        <a:xfrm>
          <a:off x="3688425" y="2828468"/>
          <a:ext cx="3138750" cy="402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D825AA-BA37-4EB0-962B-43925D4BBB91}">
      <dsp:nvSpPr>
        <dsp:cNvPr id="0" name=""/>
        <dsp:cNvSpPr/>
      </dsp:nvSpPr>
      <dsp:spPr>
        <a:xfrm>
          <a:off x="8396550" y="1126509"/>
          <a:ext cx="1098562" cy="1098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14458-E805-4B62-B4BA-D4B5913AB2A8}">
      <dsp:nvSpPr>
        <dsp:cNvPr id="0" name=""/>
        <dsp:cNvSpPr/>
      </dsp:nvSpPr>
      <dsp:spPr>
        <a:xfrm>
          <a:off x="7376456" y="2315565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Example:</a:t>
          </a:r>
        </a:p>
      </dsp:txBody>
      <dsp:txXfrm>
        <a:off x="7376456" y="2315565"/>
        <a:ext cx="3138750" cy="470812"/>
      </dsp:txXfrm>
    </dsp:sp>
    <dsp:sp modelId="{DBAD49A1-A098-47A6-A0BE-0C8D43DAD94D}">
      <dsp:nvSpPr>
        <dsp:cNvPr id="0" name=""/>
        <dsp:cNvSpPr/>
      </dsp:nvSpPr>
      <dsp:spPr>
        <a:xfrm>
          <a:off x="7376456" y="2828468"/>
          <a:ext cx="3138750" cy="402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callMe = "Maybe"</a:t>
          </a:r>
          <a:endParaRPr lang="en-US" sz="1200" kern="120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print(callme) </a:t>
          </a:r>
          <a:endParaRPr lang="en-US" sz="1200" kern="1200"/>
        </a:p>
      </dsp:txBody>
      <dsp:txXfrm>
        <a:off x="7376456" y="2828468"/>
        <a:ext cx="3138750" cy="4025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46A9C-D127-4B18-B87D-B9701F46C400}">
      <dsp:nvSpPr>
        <dsp:cNvPr id="0" name=""/>
        <dsp:cNvSpPr/>
      </dsp:nvSpPr>
      <dsp:spPr>
        <a:xfrm>
          <a:off x="0" y="328426"/>
          <a:ext cx="7240043" cy="453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DE45F7-5066-45FC-A5F6-0DCFC1E52B16}">
      <dsp:nvSpPr>
        <dsp:cNvPr id="0" name=""/>
        <dsp:cNvSpPr/>
      </dsp:nvSpPr>
      <dsp:spPr>
        <a:xfrm>
          <a:off x="362002" y="62746"/>
          <a:ext cx="5068030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59" tIns="0" rIns="19155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Program will run successfully</a:t>
          </a:r>
          <a:endParaRPr lang="en-US" sz="1800" kern="1200"/>
        </a:p>
      </dsp:txBody>
      <dsp:txXfrm>
        <a:off x="387941" y="88685"/>
        <a:ext cx="5016152" cy="479482"/>
      </dsp:txXfrm>
    </dsp:sp>
    <dsp:sp modelId="{8B77B0ED-2FA0-469F-B1B6-5304161433BE}">
      <dsp:nvSpPr>
        <dsp:cNvPr id="0" name=""/>
        <dsp:cNvSpPr/>
      </dsp:nvSpPr>
      <dsp:spPr>
        <a:xfrm>
          <a:off x="0" y="1144906"/>
          <a:ext cx="7240043" cy="10489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908" tIns="374904" rIns="56190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It does what you told it to do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b="1" kern="1200"/>
            <a:t>The hardest to find!</a:t>
          </a:r>
          <a:endParaRPr lang="en-US" sz="1800" kern="1200"/>
        </a:p>
      </dsp:txBody>
      <dsp:txXfrm>
        <a:off x="0" y="1144906"/>
        <a:ext cx="7240043" cy="1048950"/>
      </dsp:txXfrm>
    </dsp:sp>
    <dsp:sp modelId="{746D22E7-EBB5-4311-B991-E428BB4687DC}">
      <dsp:nvSpPr>
        <dsp:cNvPr id="0" name=""/>
        <dsp:cNvSpPr/>
      </dsp:nvSpPr>
      <dsp:spPr>
        <a:xfrm>
          <a:off x="362002" y="879226"/>
          <a:ext cx="5068030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59" tIns="0" rIns="19155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It does not produce the correct answer</a:t>
          </a:r>
          <a:r>
            <a:rPr lang="en-US" sz="1800" kern="1200"/>
            <a:t>:</a:t>
          </a:r>
        </a:p>
      </dsp:txBody>
      <dsp:txXfrm>
        <a:off x="387941" y="905165"/>
        <a:ext cx="5016152" cy="479482"/>
      </dsp:txXfrm>
    </dsp:sp>
    <dsp:sp modelId="{F8CD52E0-C7EE-428C-8400-7EB4822F56D4}">
      <dsp:nvSpPr>
        <dsp:cNvPr id="0" name=""/>
        <dsp:cNvSpPr/>
      </dsp:nvSpPr>
      <dsp:spPr>
        <a:xfrm>
          <a:off x="0" y="2556736"/>
          <a:ext cx="7240043" cy="453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CBC578-50C0-471F-AFC5-FEB2FBB14DC5}">
      <dsp:nvSpPr>
        <dsp:cNvPr id="0" name=""/>
        <dsp:cNvSpPr/>
      </dsp:nvSpPr>
      <dsp:spPr>
        <a:xfrm>
          <a:off x="362002" y="2291056"/>
          <a:ext cx="5068030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59" tIns="0" rIns="19155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Result of a wrong algorithm</a:t>
          </a:r>
        </a:p>
      </dsp:txBody>
      <dsp:txXfrm>
        <a:off x="387941" y="2316995"/>
        <a:ext cx="5016152" cy="479482"/>
      </dsp:txXfrm>
    </dsp:sp>
    <dsp:sp modelId="{ABAAC511-3F27-4204-92D1-F5A358422127}">
      <dsp:nvSpPr>
        <dsp:cNvPr id="0" name=""/>
        <dsp:cNvSpPr/>
      </dsp:nvSpPr>
      <dsp:spPr>
        <a:xfrm>
          <a:off x="0" y="3373216"/>
          <a:ext cx="7240043" cy="453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CAED67-7C14-4FA6-96B3-265C6EBF9CB3}">
      <dsp:nvSpPr>
        <dsp:cNvPr id="0" name=""/>
        <dsp:cNvSpPr/>
      </dsp:nvSpPr>
      <dsp:spPr>
        <a:xfrm>
          <a:off x="362002" y="3107536"/>
          <a:ext cx="5068030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59" tIns="0" rIns="19155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Identifying is tricky!</a:t>
          </a:r>
        </a:p>
      </dsp:txBody>
      <dsp:txXfrm>
        <a:off x="387941" y="3133475"/>
        <a:ext cx="5016152" cy="479482"/>
      </dsp:txXfrm>
    </dsp:sp>
    <dsp:sp modelId="{DDFAE068-9605-4FD7-A1C9-55509E391D25}">
      <dsp:nvSpPr>
        <dsp:cNvPr id="0" name=""/>
        <dsp:cNvSpPr/>
      </dsp:nvSpPr>
      <dsp:spPr>
        <a:xfrm>
          <a:off x="0" y="4189696"/>
          <a:ext cx="7240043" cy="16443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908" tIns="374904" rIns="56190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1" kern="1200"/>
            <a:t>x = 3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1" kern="1200"/>
            <a:t>y = 4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1" kern="1200"/>
            <a:t>average = x + y / 2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1" kern="1200"/>
            <a:t>print(average)</a:t>
          </a:r>
          <a:endParaRPr lang="en-US" sz="1800" kern="1200"/>
        </a:p>
      </dsp:txBody>
      <dsp:txXfrm>
        <a:off x="0" y="4189696"/>
        <a:ext cx="7240043" cy="1644300"/>
      </dsp:txXfrm>
    </dsp:sp>
    <dsp:sp modelId="{23A5E082-D62A-4C80-9DB9-E14242C3825A}">
      <dsp:nvSpPr>
        <dsp:cNvPr id="0" name=""/>
        <dsp:cNvSpPr/>
      </dsp:nvSpPr>
      <dsp:spPr>
        <a:xfrm>
          <a:off x="362002" y="3924016"/>
          <a:ext cx="5068030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59" tIns="0" rIns="19155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Example:</a:t>
          </a:r>
        </a:p>
      </dsp:txBody>
      <dsp:txXfrm>
        <a:off x="387941" y="3949955"/>
        <a:ext cx="5016152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76B06-9824-4D67-8F11-888F87CD4C66}" type="datetimeFigureOut">
              <a:rPr lang="en-CA" smtClean="0"/>
              <a:t>2020-09-08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BBC25-60EC-4CF4-99E4-C657CE7D4D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4388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2D7-DB76-2847-ADA0-EE213BE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C696-28D5-3D4E-90D5-168D3804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9724372" cy="4115669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4994-38BD-EA48-95B9-EDE63B9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314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  <p:sldLayoutId id="214748368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hudsonj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Programming: </a:t>
            </a:r>
            <a:r>
              <a:rPr lang="en-US" dirty="0"/>
              <a:t>Writing a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CPSC 217: </a:t>
            </a:r>
            <a:r>
              <a:rPr lang="en-GB" dirty="0"/>
              <a:t>Introduction to Computer Science for Multidisciplinary Studies I</a:t>
            </a:r>
            <a:endParaRPr lang="en-US" dirty="0"/>
          </a:p>
          <a:p>
            <a:r>
              <a:rPr lang="en-US"/>
              <a:t>Fall 2020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</a:t>
            </a:r>
            <a:r>
              <a:rPr lang="en-US" dirty="0" err="1"/>
              <a:t>Ph.D</a:t>
            </a:r>
            <a:endParaRPr lang="en-US" dirty="0"/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8EA7D0CC-1469-4F09-AF9A-D2CE4EC50140}" type="datetime2">
              <a:rPr lang="en-CA" smtClean="0"/>
              <a:t>Tuesday, September 8,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B51349-F778-4008-B54C-551ACF152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Explore First Program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D8D33B-8466-4059-9389-E2AC4EBF10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4418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What Does this Program Do?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(input())</a:t>
            </a:r>
          </a:p>
          <a:p>
            <a:pPr marL="0" indent="0">
              <a:buNone/>
            </a:pP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y = (x - 32) * 5/9</a:t>
            </a:r>
          </a:p>
          <a:p>
            <a:pPr marL="0" indent="0">
              <a:buNone/>
            </a:pPr>
            <a:r>
              <a:rPr lang="es-E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(y)</a:t>
            </a:r>
          </a:p>
          <a:p>
            <a:pPr marL="0" indent="0">
              <a:buNone/>
            </a:pPr>
            <a:endParaRPr lang="en-CA" dirty="0">
              <a:solidFill>
                <a:srgbClr val="000000"/>
              </a:solidFill>
            </a:endParaRPr>
          </a:p>
          <a:p>
            <a:r>
              <a:rPr lang="en-CA" dirty="0">
                <a:solidFill>
                  <a:srgbClr val="000000"/>
                </a:solidFill>
              </a:rPr>
              <a:t>What’s wrong with this program?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921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Fahrenheit to Celsius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659583-161F-4F41-BD8C-47E28ED04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0218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2000"/>
              <a:t>Notes and explanations in natural language</a:t>
            </a:r>
          </a:p>
          <a:p>
            <a:r>
              <a:rPr lang="en-US" sz="2000"/>
              <a:t>Intended only for the human reader </a:t>
            </a:r>
            <a:r>
              <a:rPr lang="en-US" sz="2000">
                <a:sym typeface="Wingdings" panose="05000000000000000000" pitchFamily="2" charset="2"/>
              </a:rPr>
              <a:t> Completely ignored by the interpreter</a:t>
            </a:r>
          </a:p>
          <a:p>
            <a:r>
              <a:rPr lang="en-US" sz="2000"/>
              <a:t># token starts a comment</a:t>
            </a:r>
          </a:p>
          <a:p>
            <a:endParaRPr lang="en-US" sz="2000"/>
          </a:p>
          <a:p>
            <a:endParaRPr lang="en-US" sz="2000"/>
          </a:p>
          <a:p>
            <a:r>
              <a:rPr lang="en-US" sz="2000" b="1"/>
              <a:t>Commenting is necessary!</a:t>
            </a:r>
            <a:endParaRPr lang="en-US" sz="200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CB3B53-B599-4357-9DE9-84A66E350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532402"/>
            <a:ext cx="6019331" cy="378994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62791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B51349-F778-4008-B54C-551ACF152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Importing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D8D33B-8466-4059-9389-E2AC4EBF10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5339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import &lt;Module Name&gt;</a:t>
            </a:r>
          </a:p>
          <a:p>
            <a:r>
              <a:rPr lang="en-US" dirty="0"/>
              <a:t>Import the packages that you need only!</a:t>
            </a:r>
          </a:p>
          <a:p>
            <a:endParaRPr lang="en-US" dirty="0"/>
          </a:p>
          <a:p>
            <a:r>
              <a:rPr lang="en-US" dirty="0"/>
              <a:t>Example: </a:t>
            </a:r>
          </a:p>
          <a:p>
            <a:pPr marL="457200" lvl="1" indent="0">
              <a:buNone/>
            </a:pPr>
            <a:r>
              <a:rPr lang="en-US" b="1" dirty="0"/>
              <a:t>import math</a:t>
            </a:r>
          </a:p>
          <a:p>
            <a:pPr marL="457200" lvl="1" indent="0">
              <a:buNone/>
            </a:pPr>
            <a:r>
              <a:rPr lang="en-US" b="1" dirty="0"/>
              <a:t>import turtle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965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Many additional math functions are available</a:t>
            </a:r>
          </a:p>
          <a:p>
            <a:r>
              <a:rPr lang="en-CA" dirty="0"/>
              <a:t>Located in the math library</a:t>
            </a:r>
          </a:p>
          <a:p>
            <a:pPr lvl="1"/>
            <a:r>
              <a:rPr lang="en-CA" dirty="0"/>
              <a:t>Import the math library</a:t>
            </a:r>
          </a:p>
          <a:p>
            <a:pPr lvl="2"/>
            <a:r>
              <a:rPr lang="en-CA" dirty="0"/>
              <a:t>Precede the name of the function with </a:t>
            </a:r>
            <a:r>
              <a:rPr lang="en-CA" b="1" dirty="0"/>
              <a:t>math.</a:t>
            </a:r>
          </a:p>
          <a:p>
            <a:pPr lvl="1"/>
            <a:r>
              <a:rPr lang="en-CA" dirty="0"/>
              <a:t>Examples:</a:t>
            </a:r>
          </a:p>
          <a:p>
            <a:pPr lvl="2"/>
            <a:r>
              <a:rPr lang="en-CA" b="1" dirty="0" err="1"/>
              <a:t>math.sqrt</a:t>
            </a:r>
            <a:r>
              <a:rPr lang="en-CA" b="1" dirty="0"/>
              <a:t>(x)</a:t>
            </a:r>
          </a:p>
          <a:p>
            <a:pPr lvl="2"/>
            <a:r>
              <a:rPr lang="en-CA" b="1" dirty="0" err="1"/>
              <a:t>math.floor</a:t>
            </a:r>
            <a:r>
              <a:rPr lang="en-CA" b="1" dirty="0"/>
              <a:t>(x)</a:t>
            </a:r>
          </a:p>
          <a:p>
            <a:pPr lvl="2"/>
            <a:r>
              <a:rPr lang="en-CA" b="1" dirty="0" err="1"/>
              <a:t>math.ceil</a:t>
            </a:r>
            <a:r>
              <a:rPr lang="en-CA" b="1" dirty="0"/>
              <a:t>(x)</a:t>
            </a:r>
          </a:p>
          <a:p>
            <a:pPr lvl="2"/>
            <a:r>
              <a:rPr lang="en-CA" b="1" dirty="0" err="1"/>
              <a:t>math.cos</a:t>
            </a:r>
            <a:r>
              <a:rPr lang="en-CA" b="1" dirty="0"/>
              <a:t>(x)</a:t>
            </a:r>
          </a:p>
        </p:txBody>
      </p:sp>
    </p:spTree>
    <p:extLst>
      <p:ext uri="{BB962C8B-B14F-4D97-AF65-F5344CB8AC3E}">
        <p14:creationId xmlns:p14="http://schemas.microsoft.com/office/powerpoint/2010/main" val="1693663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of a circle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F2B2B5-9271-4942-BF14-EF34ED666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3182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B51349-F778-4008-B54C-551ACF152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Data Types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D8D33B-8466-4059-9389-E2AC4EBF10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6195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Some operations are only well defined for certain types</a:t>
            </a:r>
          </a:p>
          <a:p>
            <a:r>
              <a:rPr lang="en-CA" b="1" dirty="0"/>
              <a:t>1 + 2 </a:t>
            </a:r>
          </a:p>
          <a:p>
            <a:r>
              <a:rPr lang="en-CA" b="1" dirty="0"/>
              <a:t>“Hello” + “ World” </a:t>
            </a:r>
          </a:p>
          <a:p>
            <a:r>
              <a:rPr lang="en-CA" b="1" dirty="0"/>
              <a:t>1 + “Hello” </a:t>
            </a:r>
          </a:p>
          <a:p>
            <a:r>
              <a:rPr lang="en-CA" b="1" dirty="0"/>
              <a:t>2 + “4” </a:t>
            </a:r>
          </a:p>
          <a:p>
            <a:r>
              <a:rPr lang="en-CA" b="1" dirty="0"/>
              <a:t>1 / 3 </a:t>
            </a:r>
          </a:p>
          <a:p>
            <a:r>
              <a:rPr lang="en-CA" b="1" dirty="0"/>
              <a:t>2.0 / 4 </a:t>
            </a:r>
          </a:p>
          <a:p>
            <a:r>
              <a:rPr lang="en-CA" b="1" dirty="0"/>
              <a:t>“Hello”*3</a:t>
            </a:r>
          </a:p>
        </p:txBody>
      </p:sp>
    </p:spTree>
    <p:extLst>
      <p:ext uri="{BB962C8B-B14F-4D97-AF65-F5344CB8AC3E}">
        <p14:creationId xmlns:p14="http://schemas.microsoft.com/office/powerpoint/2010/main" val="524843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built-in function to get an input form the user.</a:t>
            </a:r>
          </a:p>
          <a:p>
            <a:endParaRPr lang="en-US" dirty="0"/>
          </a:p>
          <a:p>
            <a:r>
              <a:rPr lang="en-US" b="1" dirty="0" err="1"/>
              <a:t>sName</a:t>
            </a:r>
            <a:r>
              <a:rPr lang="en-US" b="1" dirty="0"/>
              <a:t> = input("Please enter your name: ")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The obtained value will be stored in the variable in string form</a:t>
            </a:r>
            <a:r>
              <a:rPr lang="en-US" dirty="0"/>
              <a:t>.</a:t>
            </a:r>
          </a:p>
          <a:p>
            <a:r>
              <a:rPr lang="en-US" dirty="0"/>
              <a:t>You need to convert the value type if necessary.</a:t>
            </a:r>
          </a:p>
        </p:txBody>
      </p:sp>
      <p:pic>
        <p:nvPicPr>
          <p:cNvPr id="2052" name="Picture 4" descr="Image result for input comm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048" y="3275635"/>
            <a:ext cx="2011101" cy="151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mputer Us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093" y="-304488"/>
            <a:ext cx="3076113" cy="307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1398679" y="3066407"/>
            <a:ext cx="0" cy="6841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85535" y="3750590"/>
            <a:ext cx="2333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Variable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2625595" y="3066407"/>
            <a:ext cx="0" cy="6841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74906" y="3750590"/>
            <a:ext cx="201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val="3595189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Some operations are only well defined for certain types</a:t>
            </a:r>
          </a:p>
          <a:p>
            <a:r>
              <a:rPr lang="en-CA" b="1" dirty="0"/>
              <a:t>1 + 2                        	</a:t>
            </a:r>
            <a:r>
              <a:rPr lang="en-CA" b="1" dirty="0">
                <a:sym typeface="Wingdings" panose="05000000000000000000" pitchFamily="2" charset="2"/>
              </a:rPr>
              <a:t></a:t>
            </a:r>
            <a:r>
              <a:rPr lang="en-CA" dirty="0"/>
              <a:t> GOOD</a:t>
            </a:r>
          </a:p>
          <a:p>
            <a:r>
              <a:rPr lang="en-CA" b="1" dirty="0"/>
              <a:t>“Hello” + “ World” 	</a:t>
            </a:r>
            <a:r>
              <a:rPr lang="en-CA" b="1" dirty="0">
                <a:sym typeface="Wingdings" panose="05000000000000000000" pitchFamily="2" charset="2"/>
              </a:rPr>
              <a:t></a:t>
            </a:r>
            <a:r>
              <a:rPr lang="en-CA" dirty="0"/>
              <a:t> GOOD</a:t>
            </a:r>
          </a:p>
          <a:p>
            <a:r>
              <a:rPr lang="en-CA" b="1" dirty="0"/>
              <a:t>1 + “Hello” 		</a:t>
            </a:r>
            <a:r>
              <a:rPr lang="en-CA" b="1" dirty="0">
                <a:sym typeface="Wingdings" panose="05000000000000000000" pitchFamily="2" charset="2"/>
              </a:rPr>
              <a:t></a:t>
            </a:r>
            <a:r>
              <a:rPr lang="en-CA" dirty="0"/>
              <a:t> </a:t>
            </a:r>
            <a:r>
              <a:rPr lang="en-CA" dirty="0">
                <a:solidFill>
                  <a:srgbClr val="FF0000"/>
                </a:solidFill>
              </a:rPr>
              <a:t>TYPE ERROR</a:t>
            </a:r>
          </a:p>
          <a:p>
            <a:r>
              <a:rPr lang="en-CA" b="1" dirty="0"/>
              <a:t>2 + “4” 		</a:t>
            </a:r>
            <a:r>
              <a:rPr lang="en-CA" b="1" dirty="0">
                <a:sym typeface="Wingdings" panose="05000000000000000000" pitchFamily="2" charset="2"/>
              </a:rPr>
              <a:t> </a:t>
            </a:r>
            <a:r>
              <a:rPr lang="en-CA" dirty="0">
                <a:solidFill>
                  <a:srgbClr val="FF0000"/>
                </a:solidFill>
              </a:rPr>
              <a:t>TYPE ERROR</a:t>
            </a:r>
          </a:p>
          <a:p>
            <a:r>
              <a:rPr lang="en-CA" b="1" dirty="0"/>
              <a:t>1 / 3 			</a:t>
            </a:r>
            <a:r>
              <a:rPr lang="en-CA" b="1" dirty="0">
                <a:sym typeface="Wingdings" panose="05000000000000000000" pitchFamily="2" charset="2"/>
              </a:rPr>
              <a:t> </a:t>
            </a:r>
            <a:r>
              <a:rPr lang="en-CA" dirty="0"/>
              <a:t>GOOD</a:t>
            </a:r>
          </a:p>
          <a:p>
            <a:r>
              <a:rPr lang="en-CA" b="1" dirty="0"/>
              <a:t>2.0 / 4 		</a:t>
            </a:r>
            <a:r>
              <a:rPr lang="en-CA" b="1" dirty="0">
                <a:sym typeface="Wingdings" panose="05000000000000000000" pitchFamily="2" charset="2"/>
              </a:rPr>
              <a:t></a:t>
            </a:r>
            <a:r>
              <a:rPr lang="en-CA" dirty="0"/>
              <a:t> GOOD</a:t>
            </a:r>
          </a:p>
          <a:p>
            <a:r>
              <a:rPr lang="en-CA" b="1" dirty="0"/>
              <a:t>“Hello”*3 		</a:t>
            </a:r>
            <a:r>
              <a:rPr lang="en-CA" b="1" dirty="0">
                <a:sym typeface="Wingdings" panose="05000000000000000000" pitchFamily="2" charset="2"/>
              </a:rPr>
              <a:t> </a:t>
            </a:r>
            <a:r>
              <a:rPr lang="en-CA" dirty="0"/>
              <a:t>GOOD</a:t>
            </a:r>
          </a:p>
        </p:txBody>
      </p:sp>
    </p:spTree>
    <p:extLst>
      <p:ext uri="{BB962C8B-B14F-4D97-AF65-F5344CB8AC3E}">
        <p14:creationId xmlns:p14="http://schemas.microsoft.com/office/powerpoint/2010/main" val="1819489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Conversions (Casting)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Python permits you to convert from one type to another</a:t>
            </a:r>
          </a:p>
          <a:p>
            <a:pPr marL="0" indent="0">
              <a:buNone/>
            </a:pPr>
            <a:r>
              <a:rPr lang="en-CA" b="1" dirty="0"/>
              <a:t>"1.0" / "3.0" 			</a:t>
            </a:r>
            <a:r>
              <a:rPr lang="en-CA" dirty="0">
                <a:sym typeface="Wingdings" panose="05000000000000000000" pitchFamily="2" charset="2"/>
              </a:rPr>
              <a:t> Makes no sense to python</a:t>
            </a:r>
            <a:endParaRPr lang="en-CA" dirty="0"/>
          </a:p>
          <a:p>
            <a:pPr marL="0" indent="0">
              <a:buNone/>
            </a:pPr>
            <a:r>
              <a:rPr lang="en-CA" b="1" dirty="0"/>
              <a:t>float("1.0") / float("3.0") 	</a:t>
            </a:r>
            <a:r>
              <a:rPr lang="en-CA" b="1" dirty="0">
                <a:sym typeface="Wingdings" panose="05000000000000000000" pitchFamily="2" charset="2"/>
              </a:rPr>
              <a:t> </a:t>
            </a:r>
            <a:r>
              <a:rPr lang="en-CA" dirty="0">
                <a:sym typeface="Wingdings" panose="05000000000000000000" pitchFamily="2" charset="2"/>
              </a:rPr>
              <a:t>But this does</a:t>
            </a:r>
            <a:endParaRPr lang="en-CA" dirty="0"/>
          </a:p>
          <a:p>
            <a:pPr marL="0" indent="0">
              <a:buNone/>
            </a:pPr>
            <a:r>
              <a:rPr lang="en-CA" b="1" dirty="0"/>
              <a:t>float("</a:t>
            </a:r>
            <a:r>
              <a:rPr lang="en-CA" b="1" dirty="0" err="1"/>
              <a:t>asdf</a:t>
            </a:r>
            <a:r>
              <a:rPr lang="en-CA" b="1" dirty="0"/>
              <a:t>") 			</a:t>
            </a:r>
            <a:r>
              <a:rPr lang="en-CA" b="1" dirty="0">
                <a:sym typeface="Wingdings" panose="05000000000000000000" pitchFamily="2" charset="2"/>
              </a:rPr>
              <a:t> </a:t>
            </a:r>
            <a:r>
              <a:rPr lang="en-CA" dirty="0">
                <a:sym typeface="Wingdings" panose="05000000000000000000" pitchFamily="2" charset="2"/>
              </a:rPr>
              <a:t>However this doesn’t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Other type conversions: int, bool, str</a:t>
            </a:r>
          </a:p>
        </p:txBody>
      </p:sp>
    </p:spTree>
    <p:extLst>
      <p:ext uri="{BB962C8B-B14F-4D97-AF65-F5344CB8AC3E}">
        <p14:creationId xmlns:p14="http://schemas.microsoft.com/office/powerpoint/2010/main" val="2352550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Conversions (Casting)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Python permits you to convert from one type to another</a:t>
            </a:r>
          </a:p>
          <a:p>
            <a:pPr marL="0" indent="0">
              <a:buNone/>
            </a:pPr>
            <a:r>
              <a:rPr lang="en-CA" dirty="0"/>
              <a:t>int(“1”)   		</a:t>
            </a:r>
            <a:r>
              <a:rPr lang="en-CA" dirty="0">
                <a:sym typeface="Wingdings" panose="05000000000000000000" pitchFamily="2" charset="2"/>
              </a:rPr>
              <a:t> 1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str(1)			</a:t>
            </a:r>
            <a:r>
              <a:rPr lang="en-CA" dirty="0">
                <a:sym typeface="Wingdings" panose="05000000000000000000" pitchFamily="2" charset="2"/>
              </a:rPr>
              <a:t> “1”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float(“1.0”)		</a:t>
            </a:r>
            <a:r>
              <a:rPr lang="en-CA" dirty="0">
                <a:sym typeface="Wingdings" panose="05000000000000000000" pitchFamily="2" charset="2"/>
              </a:rPr>
              <a:t> 1.0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bool(“True”)		</a:t>
            </a:r>
            <a:r>
              <a:rPr lang="en-CA" dirty="0">
                <a:sym typeface="Wingdings" panose="05000000000000000000" pitchFamily="2" charset="2"/>
              </a:rPr>
              <a:t> True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8179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B51349-F778-4008-B54C-551ACF152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Formatting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D8D33B-8466-4059-9389-E2AC4EBF10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5117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Sometimes print doesn’t display things the way we would like</a:t>
            </a:r>
          </a:p>
          <a:p>
            <a:pPr marL="0" indent="0">
              <a:buNone/>
            </a:pPr>
            <a:r>
              <a:rPr lang="en-CA" dirty="0"/>
              <a:t>print(1 / 3.0) gives 0.333333333333</a:t>
            </a:r>
          </a:p>
          <a:p>
            <a:pPr marL="0" indent="0">
              <a:buNone/>
            </a:pPr>
            <a:r>
              <a:rPr lang="en-CA" dirty="0"/>
              <a:t>What if we want 0.33?</a:t>
            </a:r>
          </a:p>
        </p:txBody>
      </p:sp>
    </p:spTree>
    <p:extLst>
      <p:ext uri="{BB962C8B-B14F-4D97-AF65-F5344CB8AC3E}">
        <p14:creationId xmlns:p14="http://schemas.microsoft.com/office/powerpoint/2010/main" val="2976268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/>
              <a:t>Basic python format method can be used to format floats</a:t>
            </a:r>
          </a:p>
          <a:p>
            <a:pPr marL="0" indent="0">
              <a:buNone/>
            </a:pPr>
            <a:r>
              <a:rPr lang="en-CA" dirty="0"/>
              <a:t>	Parts</a:t>
            </a:r>
          </a:p>
          <a:p>
            <a:pPr marL="0" indent="0">
              <a:buNone/>
            </a:pPr>
            <a:r>
              <a:rPr lang="en-CA" dirty="0"/>
              <a:t>		A string 				</a:t>
            </a:r>
            <a:r>
              <a:rPr lang="en-CA" b="1" dirty="0"/>
              <a:t>“pi is %.2f”</a:t>
            </a:r>
          </a:p>
          <a:p>
            <a:pPr marL="0" indent="0">
              <a:buNone/>
            </a:pPr>
            <a:r>
              <a:rPr lang="en-CA" dirty="0"/>
              <a:t>		Format </a:t>
            </a:r>
            <a:r>
              <a:rPr lang="en-CA" b="1" dirty="0"/>
              <a:t>float</a:t>
            </a:r>
            <a:r>
              <a:rPr lang="en-CA" dirty="0"/>
              <a:t> to</a:t>
            </a:r>
            <a:r>
              <a:rPr lang="en-CA" b="1" dirty="0"/>
              <a:t> 2 </a:t>
            </a:r>
            <a:r>
              <a:rPr lang="en-CA" dirty="0"/>
              <a:t>decimals		</a:t>
            </a:r>
            <a:r>
              <a:rPr lang="en-CA" b="1" dirty="0"/>
              <a:t>%.2f</a:t>
            </a:r>
          </a:p>
          <a:p>
            <a:pPr marL="0" indent="0">
              <a:buNone/>
            </a:pPr>
            <a:r>
              <a:rPr lang="en-CA" dirty="0"/>
              <a:t>		Format symbol for strings		</a:t>
            </a:r>
            <a:r>
              <a:rPr lang="en-CA" b="1" dirty="0"/>
              <a:t>%</a:t>
            </a:r>
          </a:p>
          <a:p>
            <a:pPr marL="0" indent="0">
              <a:buNone/>
            </a:pPr>
            <a:r>
              <a:rPr lang="en-CA" dirty="0"/>
              <a:t>		The value(s) to format		            </a:t>
            </a:r>
            <a:r>
              <a:rPr lang="en-CA" b="1" dirty="0"/>
              <a:t>(</a:t>
            </a:r>
            <a:r>
              <a:rPr lang="en-CA" b="1" dirty="0" err="1"/>
              <a:t>math.pi</a:t>
            </a:r>
            <a:r>
              <a:rPr lang="en-CA" b="1" dirty="0"/>
              <a:t>)</a:t>
            </a:r>
          </a:p>
          <a:p>
            <a:pPr marL="0" indent="0">
              <a:buNone/>
            </a:pPr>
            <a:r>
              <a:rPr lang="en-CA" dirty="0"/>
              <a:t>Example:</a:t>
            </a:r>
          </a:p>
          <a:p>
            <a:pPr marL="0" indent="0">
              <a:buNone/>
            </a:pPr>
            <a:r>
              <a:rPr lang="en-CA" dirty="0"/>
              <a:t>  </a:t>
            </a:r>
            <a:r>
              <a:rPr lang="en-CA" b="1" dirty="0"/>
              <a:t>import math</a:t>
            </a:r>
          </a:p>
          <a:p>
            <a:pPr marL="0" indent="0">
              <a:buNone/>
            </a:pPr>
            <a:r>
              <a:rPr lang="en-CA" b="1" dirty="0"/>
              <a:t>  print(</a:t>
            </a:r>
            <a:r>
              <a:rPr lang="en-CA" b="1" dirty="0">
                <a:solidFill>
                  <a:srgbClr val="7030A0"/>
                </a:solidFill>
              </a:rPr>
              <a:t>“pi is </a:t>
            </a:r>
            <a:r>
              <a:rPr lang="en-CA" b="1" dirty="0">
                <a:solidFill>
                  <a:srgbClr val="0070C0"/>
                </a:solidFill>
              </a:rPr>
              <a:t>%.2f </a:t>
            </a:r>
            <a:r>
              <a:rPr lang="en-CA" b="1" dirty="0">
                <a:solidFill>
                  <a:srgbClr val="7030A0"/>
                </a:solidFill>
              </a:rPr>
              <a:t>when”</a:t>
            </a:r>
            <a:r>
              <a:rPr lang="en-CA" b="1" dirty="0"/>
              <a:t> </a:t>
            </a:r>
            <a:r>
              <a:rPr lang="en-CA" b="1" dirty="0">
                <a:solidFill>
                  <a:srgbClr val="00B050"/>
                </a:solidFill>
              </a:rPr>
              <a:t>%</a:t>
            </a:r>
            <a:r>
              <a:rPr lang="en-CA" b="1" dirty="0"/>
              <a:t> </a:t>
            </a:r>
            <a:r>
              <a:rPr lang="en-CA" b="1" dirty="0">
                <a:solidFill>
                  <a:srgbClr val="0070C0"/>
                </a:solidFill>
              </a:rPr>
              <a:t>(</a:t>
            </a:r>
            <a:r>
              <a:rPr lang="en-CA" b="1" dirty="0" err="1">
                <a:solidFill>
                  <a:srgbClr val="0070C0"/>
                </a:solidFill>
              </a:rPr>
              <a:t>math.pi</a:t>
            </a:r>
            <a:r>
              <a:rPr lang="en-CA" b="1" dirty="0">
                <a:solidFill>
                  <a:srgbClr val="0070C0"/>
                </a:solidFill>
              </a:rPr>
              <a:t>)</a:t>
            </a:r>
            <a:r>
              <a:rPr lang="en-CA" b="1" dirty="0"/>
              <a:t>)</a:t>
            </a:r>
          </a:p>
          <a:p>
            <a:pPr marL="0" indent="0">
              <a:buNone/>
            </a:pPr>
            <a:r>
              <a:rPr lang="en-CA" b="1" dirty="0"/>
              <a:t>  print(“rounded to 2 decimal places”)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85749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B51349-F778-4008-B54C-551ACF152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Turtle - Drawing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D8D33B-8466-4059-9389-E2AC4EBF10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1547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Alex the turtle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626ED2-CCAA-4548-B1C4-7A0B94470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325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</a:t>
            </a:r>
            <a:br>
              <a:rPr lang="en-US" dirty="0"/>
            </a:br>
            <a:r>
              <a:rPr lang="en-US" dirty="0"/>
              <a:t>information and data.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en-US" dirty="0"/>
          </a:p>
          <a:p>
            <a:r>
              <a:rPr lang="en-CA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https://pages.cpsc.ucalgary.ca/~hudsonj/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Meaningful sentences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meaningful sentences to communicate questions and results to the user.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751" y="2957609"/>
            <a:ext cx="7660043" cy="8035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51" y="4874217"/>
            <a:ext cx="3705742" cy="5885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2253" y="3358083"/>
            <a:ext cx="959226" cy="10344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2210" y="4874217"/>
            <a:ext cx="1142691" cy="1005568"/>
          </a:xfrm>
          <a:prstGeom prst="rect">
            <a:avLst/>
          </a:prstGeom>
        </p:spPr>
      </p:pic>
      <p:cxnSp>
        <p:nvCxnSpPr>
          <p:cNvPr id="10" name="Curved Connector 9"/>
          <p:cNvCxnSpPr>
            <a:endCxn id="8" idx="2"/>
          </p:cNvCxnSpPr>
          <p:nvPr/>
        </p:nvCxnSpPr>
        <p:spPr>
          <a:xfrm>
            <a:off x="3800211" y="5530129"/>
            <a:ext cx="1863345" cy="349656"/>
          </a:xfrm>
          <a:prstGeom prst="curvedConnector4">
            <a:avLst>
              <a:gd name="adj1" fmla="val 34669"/>
              <a:gd name="adj2" fmla="val 165379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cxnSpLocks/>
            <a:endCxn id="7" idx="2"/>
          </p:cNvCxnSpPr>
          <p:nvPr/>
        </p:nvCxnSpPr>
        <p:spPr>
          <a:xfrm>
            <a:off x="5633634" y="3634353"/>
            <a:ext cx="2758232" cy="758189"/>
          </a:xfrm>
          <a:prstGeom prst="curvedConnector4">
            <a:avLst>
              <a:gd name="adj1" fmla="val 41306"/>
              <a:gd name="adj2" fmla="val 13015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140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B51349-F778-4008-B54C-551ACF152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Errors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D8D33B-8466-4059-9389-E2AC4EBF10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9682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E6A7-25EE-4278-9D5D-21A304EE3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CA" dirty="0"/>
              <a:t>Types of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C3AF9-5612-430D-B96C-BDE29D905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CA" sz="2000" dirty="0"/>
              <a:t>Three categories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/>
              <a:t>Syntax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/>
              <a:t>Runtime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/>
              <a:t>Logic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E8BF48-837F-4024-8C5A-D51BF41B62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44" r="708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5E8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452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9686" y="795527"/>
            <a:ext cx="4123738" cy="1433323"/>
          </a:xfrm>
        </p:spPr>
        <p:txBody>
          <a:bodyPr>
            <a:normAutofit/>
          </a:bodyPr>
          <a:lstStyle/>
          <a:p>
            <a:r>
              <a:rPr lang="en-US" sz="3200" dirty="0"/>
              <a:t>Syntax errors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4E2BE-6109-40D5-9C79-CED1623F7C5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C35FCF4-C3EF-BD43-82E0-05BC237DAD2A}" type="slidenum">
              <a:rPr lang="en-US" sz="15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sz="15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A0A34D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Image result for syntax error funn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"/>
          <a:stretch/>
        </p:blipFill>
        <p:spPr bwMode="auto">
          <a:xfrm>
            <a:off x="972115" y="960214"/>
            <a:ext cx="5641848" cy="4919472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3817" y="2338388"/>
            <a:ext cx="4099607" cy="3678237"/>
          </a:xfrm>
        </p:spPr>
        <p:txBody>
          <a:bodyPr anchor="ctr">
            <a:normAutofit/>
          </a:bodyPr>
          <a:lstStyle/>
          <a:p>
            <a:pPr>
              <a:buClr>
                <a:srgbClr val="A0A34D"/>
              </a:buClr>
            </a:pPr>
            <a:r>
              <a:rPr lang="en-US" sz="1500" b="1" dirty="0"/>
              <a:t>Syntax</a:t>
            </a:r>
            <a:r>
              <a:rPr lang="en-US" sz="1500" dirty="0"/>
              <a:t> refers to the structure of a program and the rules about that structure. </a:t>
            </a:r>
          </a:p>
          <a:p>
            <a:pPr>
              <a:buClr>
                <a:srgbClr val="A0A34D"/>
              </a:buClr>
            </a:pPr>
            <a:r>
              <a:rPr lang="en-CA" sz="1500" dirty="0"/>
              <a:t>Easiest to find (your program will not begin to run)</a:t>
            </a:r>
            <a:endParaRPr lang="en-US" sz="1500" dirty="0"/>
          </a:p>
          <a:p>
            <a:pPr>
              <a:buClr>
                <a:srgbClr val="A0A34D"/>
              </a:buClr>
            </a:pPr>
            <a:r>
              <a:rPr lang="en-US" sz="1500" dirty="0"/>
              <a:t>Python is not so forgiving </a:t>
            </a:r>
            <a:r>
              <a:rPr lang="en-US" sz="1500" dirty="0">
                <a:sym typeface="Wingdings" panose="05000000000000000000" pitchFamily="2" charset="2"/>
              </a:rPr>
              <a:t> </a:t>
            </a:r>
            <a:r>
              <a:rPr lang="en-US" sz="1500" dirty="0"/>
              <a:t>displays an error message and quit.</a:t>
            </a:r>
          </a:p>
          <a:p>
            <a:pPr>
              <a:buClr>
                <a:srgbClr val="A0A34D"/>
              </a:buClr>
            </a:pPr>
            <a:endParaRPr lang="en-US" sz="1500" dirty="0"/>
          </a:p>
          <a:p>
            <a:pPr>
              <a:buClr>
                <a:srgbClr val="A0A34D"/>
              </a:buClr>
            </a:pPr>
            <a:r>
              <a:rPr lang="en-US" sz="1500" dirty="0"/>
              <a:t>The compiler / interpreter finds syntax errors</a:t>
            </a:r>
          </a:p>
          <a:p>
            <a:pPr>
              <a:buClr>
                <a:srgbClr val="A0A34D"/>
              </a:buClr>
            </a:pPr>
            <a:endParaRPr lang="en-US" sz="1500" dirty="0"/>
          </a:p>
          <a:p>
            <a:pPr>
              <a:buClr>
                <a:srgbClr val="A0A34D"/>
              </a:buClr>
            </a:pPr>
            <a:r>
              <a:rPr lang="en-US" sz="1500" dirty="0"/>
              <a:t>Example: </a:t>
            </a:r>
          </a:p>
          <a:p>
            <a:pPr marL="457200" lvl="1" indent="0">
              <a:buClr>
                <a:srgbClr val="A0A34D"/>
              </a:buClr>
              <a:buNone/>
            </a:pPr>
            <a:r>
              <a:rPr lang="en-US" sz="1500" b="1" dirty="0"/>
              <a:t>name = "Jim</a:t>
            </a:r>
          </a:p>
          <a:p>
            <a:pPr marL="457200" lvl="1" indent="0">
              <a:buClr>
                <a:srgbClr val="A0A34D"/>
              </a:buClr>
              <a:buNone/>
            </a:pPr>
            <a:r>
              <a:rPr lang="en-US" sz="1500" b="1" dirty="0"/>
              <a:t>print(77</a:t>
            </a:r>
          </a:p>
          <a:p>
            <a:pPr>
              <a:buClr>
                <a:srgbClr val="A0A34D"/>
              </a:buClr>
            </a:pPr>
            <a:endParaRPr lang="en-US" sz="1500" dirty="0"/>
          </a:p>
          <a:p>
            <a:pPr>
              <a:buClr>
                <a:srgbClr val="A0A34D"/>
              </a:buClr>
            </a:pPr>
            <a:endParaRPr lang="en-US" sz="1500" dirty="0"/>
          </a:p>
          <a:p>
            <a:pPr>
              <a:buClr>
                <a:srgbClr val="A0A34D"/>
              </a:buClr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611636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Runtime errors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DE57D12-94A9-4643-BE83-B227C6A3A1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5708580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0381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365760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637125"/>
            <a:ext cx="3163448" cy="5256371"/>
          </a:xfrm>
        </p:spPr>
        <p:txBody>
          <a:bodyPr>
            <a:normAutofit/>
          </a:bodyPr>
          <a:lstStyle/>
          <a:p>
            <a:r>
              <a:rPr lang="en-US" dirty="0"/>
              <a:t>Semantic/Logic Errors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0760DCC-6D10-4A49-B395-357DA7E289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8642332"/>
              </p:ext>
            </p:extLst>
          </p:nvPr>
        </p:nvGraphicFramePr>
        <p:xfrm>
          <a:off x="4515633" y="303591"/>
          <a:ext cx="7240043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5787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Getting errors in your code does not make you a bad programmer.</a:t>
            </a:r>
          </a:p>
          <a:p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Submitting code with error does!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r>
              <a:rPr lang="en-US" dirty="0"/>
              <a:t>Errorless code is the minimum requirement</a:t>
            </a:r>
          </a:p>
          <a:p>
            <a:r>
              <a:rPr lang="en-US" dirty="0"/>
              <a:t>You need to debug your code</a:t>
            </a:r>
          </a:p>
          <a:p>
            <a:r>
              <a:rPr lang="en-US" dirty="0"/>
              <a:t>Add comments to your code</a:t>
            </a:r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975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807</Words>
  <Application>Microsoft Office PowerPoint</Application>
  <PresentationFormat>Widescreen</PresentationFormat>
  <Paragraphs>160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Courier New</vt:lpstr>
      <vt:lpstr>Office Theme</vt:lpstr>
      <vt:lpstr>Programming: Writing a Program</vt:lpstr>
      <vt:lpstr>Input</vt:lpstr>
      <vt:lpstr>Meaningful sentences</vt:lpstr>
      <vt:lpstr>Errors</vt:lpstr>
      <vt:lpstr>Types of Errors</vt:lpstr>
      <vt:lpstr>Syntax errors</vt:lpstr>
      <vt:lpstr>Runtime errors</vt:lpstr>
      <vt:lpstr>Semantic/Logic Errors</vt:lpstr>
      <vt:lpstr>Remember</vt:lpstr>
      <vt:lpstr>Explore First Program</vt:lpstr>
      <vt:lpstr>What Does this Program Do?</vt:lpstr>
      <vt:lpstr>Fahrenheit to Celsius</vt:lpstr>
      <vt:lpstr>Comments</vt:lpstr>
      <vt:lpstr>Importing</vt:lpstr>
      <vt:lpstr>Import</vt:lpstr>
      <vt:lpstr>Math Functions</vt:lpstr>
      <vt:lpstr>Area of a circle</vt:lpstr>
      <vt:lpstr>Data Types</vt:lpstr>
      <vt:lpstr>Data Types</vt:lpstr>
      <vt:lpstr>Data Types</vt:lpstr>
      <vt:lpstr>Type Conversions (Casting)</vt:lpstr>
      <vt:lpstr>Type Conversions (Casting)</vt:lpstr>
      <vt:lpstr>Formatting</vt:lpstr>
      <vt:lpstr>Formatting</vt:lpstr>
      <vt:lpstr>Formatting</vt:lpstr>
      <vt:lpstr>Turtle - Drawing</vt:lpstr>
      <vt:lpstr>Alex the turtle</vt:lpstr>
      <vt:lpstr>Onward to …  information and data.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2020-08-26T20:03:32Z</dcterms:created>
  <dcterms:modified xsi:type="dcterms:W3CDTF">2020-09-08T20:11:42Z</dcterms:modified>
</cp:coreProperties>
</file>