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29" r:id="rId3"/>
    <p:sldId id="780" r:id="rId4"/>
    <p:sldId id="779" r:id="rId5"/>
    <p:sldId id="323" r:id="rId6"/>
    <p:sldId id="346" r:id="rId7"/>
    <p:sldId id="332" r:id="rId8"/>
    <p:sldId id="330" r:id="rId9"/>
    <p:sldId id="343" r:id="rId10"/>
    <p:sldId id="337" r:id="rId11"/>
    <p:sldId id="347" r:id="rId12"/>
    <p:sldId id="331" r:id="rId13"/>
    <p:sldId id="348" r:id="rId14"/>
    <p:sldId id="321" r:id="rId15"/>
    <p:sldId id="774" r:id="rId16"/>
    <p:sldId id="775" r:id="rId17"/>
    <p:sldId id="776" r:id="rId18"/>
    <p:sldId id="782" r:id="rId19"/>
    <p:sldId id="781" r:id="rId20"/>
    <p:sldId id="365" r:id="rId21"/>
    <p:sldId id="366" r:id="rId22"/>
    <p:sldId id="777" r:id="rId23"/>
    <p:sldId id="783" r:id="rId24"/>
    <p:sldId id="778" r:id="rId25"/>
    <p:sldId id="386" r:id="rId26"/>
    <p:sldId id="320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370A9-BA1C-4B56-B8BA-B09333FB451D}" v="3" dt="2020-09-18T18:49:17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95" d="100"/>
          <a:sy n="95" d="100"/>
        </p:scale>
        <p:origin x="1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8ACD0-5FB0-4F85-BBD6-A78A8B5A4BB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723F3A-88AD-4A0D-9816-56CD5C487136}">
      <dgm:prSet/>
      <dgm:spPr/>
      <dgm:t>
        <a:bodyPr/>
        <a:lstStyle/>
        <a:p>
          <a:r>
            <a:rPr lang="en-US"/>
            <a:t>How do we solve problems?</a:t>
          </a:r>
        </a:p>
      </dgm:t>
    </dgm:pt>
    <dgm:pt modelId="{C0FC2D7D-4483-4336-957F-98D0D7D2932C}" type="parTrans" cxnId="{CA410C36-8B21-45D6-A03B-2C42B1497E1A}">
      <dgm:prSet/>
      <dgm:spPr/>
      <dgm:t>
        <a:bodyPr/>
        <a:lstStyle/>
        <a:p>
          <a:endParaRPr lang="en-US"/>
        </a:p>
      </dgm:t>
    </dgm:pt>
    <dgm:pt modelId="{6D5FEDAA-57A9-43DA-B88A-B14564A357C5}" type="sibTrans" cxnId="{CA410C36-8B21-45D6-A03B-2C42B1497E1A}">
      <dgm:prSet/>
      <dgm:spPr/>
      <dgm:t>
        <a:bodyPr/>
        <a:lstStyle/>
        <a:p>
          <a:endParaRPr lang="en-US"/>
        </a:p>
      </dgm:t>
    </dgm:pt>
    <dgm:pt modelId="{D46108A0-B67A-4A6C-AE49-DEAE199DCCCD}">
      <dgm:prSet/>
      <dgm:spPr/>
      <dgm:t>
        <a:bodyPr/>
        <a:lstStyle/>
        <a:p>
          <a:r>
            <a:rPr lang="en-US" b="1"/>
            <a:t>Break original problem into smaller, more easily solvable parts and repeat on the smaller sub-problems.</a:t>
          </a:r>
          <a:endParaRPr lang="en-US"/>
        </a:p>
      </dgm:t>
    </dgm:pt>
    <dgm:pt modelId="{01E096CE-E53F-43AE-9BA8-32669EA85694}" type="parTrans" cxnId="{D4A29110-C0D4-4BF3-95F1-9CE3DDA51DB1}">
      <dgm:prSet/>
      <dgm:spPr/>
      <dgm:t>
        <a:bodyPr/>
        <a:lstStyle/>
        <a:p>
          <a:endParaRPr lang="en-US"/>
        </a:p>
      </dgm:t>
    </dgm:pt>
    <dgm:pt modelId="{8922C371-BFB0-4FB7-B407-CCFC1C66F9E7}" type="sibTrans" cxnId="{D4A29110-C0D4-4BF3-95F1-9CE3DDA51DB1}">
      <dgm:prSet/>
      <dgm:spPr/>
      <dgm:t>
        <a:bodyPr/>
        <a:lstStyle/>
        <a:p>
          <a:endParaRPr lang="en-US"/>
        </a:p>
      </dgm:t>
    </dgm:pt>
    <dgm:pt modelId="{5F351AAA-913C-494B-B5CF-E3C6C3AE7FB6}">
      <dgm:prSet/>
      <dgm:spPr/>
      <dgm:t>
        <a:bodyPr/>
        <a:lstStyle/>
        <a:p>
          <a:r>
            <a:rPr lang="en-US" b="1"/>
            <a:t>Similar process used in expository writing (break topic up into easily-understandable bits, express in coherent way).</a:t>
          </a:r>
          <a:endParaRPr lang="en-US"/>
        </a:p>
      </dgm:t>
    </dgm:pt>
    <dgm:pt modelId="{0683264E-8E1A-4D8D-B2F8-6E258853E1A2}" type="parTrans" cxnId="{C2A6FEBA-9FE7-4FE6-AEF3-245051BA6127}">
      <dgm:prSet/>
      <dgm:spPr/>
      <dgm:t>
        <a:bodyPr/>
        <a:lstStyle/>
        <a:p>
          <a:endParaRPr lang="en-US"/>
        </a:p>
      </dgm:t>
    </dgm:pt>
    <dgm:pt modelId="{65856B7F-7FC5-459B-8919-8707DDE8866C}" type="sibTrans" cxnId="{C2A6FEBA-9FE7-4FE6-AEF3-245051BA6127}">
      <dgm:prSet/>
      <dgm:spPr/>
      <dgm:t>
        <a:bodyPr/>
        <a:lstStyle/>
        <a:p>
          <a:endParaRPr lang="en-US"/>
        </a:p>
      </dgm:t>
    </dgm:pt>
    <dgm:pt modelId="{C33CCA3B-ED4C-47F2-A976-2EE785AC1D09}" type="pres">
      <dgm:prSet presAssocID="{FCB8ACD0-5FB0-4F85-BBD6-A78A8B5A4BBB}" presName="root" presStyleCnt="0">
        <dgm:presLayoutVars>
          <dgm:dir/>
          <dgm:resizeHandles val="exact"/>
        </dgm:presLayoutVars>
      </dgm:prSet>
      <dgm:spPr/>
    </dgm:pt>
    <dgm:pt modelId="{8DBABD4E-87D1-477B-89F7-91D1C15A6C5D}" type="pres">
      <dgm:prSet presAssocID="{B4723F3A-88AD-4A0D-9816-56CD5C487136}" presName="compNode" presStyleCnt="0"/>
      <dgm:spPr/>
    </dgm:pt>
    <dgm:pt modelId="{6843D47D-FDEC-435D-A90F-A6B99119F6B8}" type="pres">
      <dgm:prSet presAssocID="{B4723F3A-88AD-4A0D-9816-56CD5C487136}" presName="bgRect" presStyleLbl="bgShp" presStyleIdx="0" presStyleCnt="3"/>
      <dgm:spPr/>
    </dgm:pt>
    <dgm:pt modelId="{F8E25CDF-2AEA-4FBA-B67F-9D28CA460AE4}" type="pres">
      <dgm:prSet presAssocID="{B4723F3A-88AD-4A0D-9816-56CD5C4871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782319C-5A6E-46DE-8243-34CA6491F563}" type="pres">
      <dgm:prSet presAssocID="{B4723F3A-88AD-4A0D-9816-56CD5C487136}" presName="spaceRect" presStyleCnt="0"/>
      <dgm:spPr/>
    </dgm:pt>
    <dgm:pt modelId="{CDE02A03-03B7-4E81-992D-F8B6E3E2FAD0}" type="pres">
      <dgm:prSet presAssocID="{B4723F3A-88AD-4A0D-9816-56CD5C487136}" presName="parTx" presStyleLbl="revTx" presStyleIdx="0" presStyleCnt="3">
        <dgm:presLayoutVars>
          <dgm:chMax val="0"/>
          <dgm:chPref val="0"/>
        </dgm:presLayoutVars>
      </dgm:prSet>
      <dgm:spPr/>
    </dgm:pt>
    <dgm:pt modelId="{0097640C-AF6D-45C1-83F2-E73A0DBDEBC2}" type="pres">
      <dgm:prSet presAssocID="{6D5FEDAA-57A9-43DA-B88A-B14564A357C5}" presName="sibTrans" presStyleCnt="0"/>
      <dgm:spPr/>
    </dgm:pt>
    <dgm:pt modelId="{DEE3B355-F8A1-438D-8DA3-DF8253C07E33}" type="pres">
      <dgm:prSet presAssocID="{D46108A0-B67A-4A6C-AE49-DEAE199DCCCD}" presName="compNode" presStyleCnt="0"/>
      <dgm:spPr/>
    </dgm:pt>
    <dgm:pt modelId="{F7CEEC5A-414D-4013-A8DF-B5D4D3A3CFA8}" type="pres">
      <dgm:prSet presAssocID="{D46108A0-B67A-4A6C-AE49-DEAE199DCCCD}" presName="bgRect" presStyleLbl="bgShp" presStyleIdx="1" presStyleCnt="3"/>
      <dgm:spPr/>
    </dgm:pt>
    <dgm:pt modelId="{C9B13BAC-C269-4234-8A8C-3F697EEDD7B9}" type="pres">
      <dgm:prSet presAssocID="{D46108A0-B67A-4A6C-AE49-DEAE199DCC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A9D0CE9C-736F-477B-B7A2-7A0813DE0819}" type="pres">
      <dgm:prSet presAssocID="{D46108A0-B67A-4A6C-AE49-DEAE199DCCCD}" presName="spaceRect" presStyleCnt="0"/>
      <dgm:spPr/>
    </dgm:pt>
    <dgm:pt modelId="{BF068687-18F9-4C04-93E6-29AD5B036F4F}" type="pres">
      <dgm:prSet presAssocID="{D46108A0-B67A-4A6C-AE49-DEAE199DCCCD}" presName="parTx" presStyleLbl="revTx" presStyleIdx="1" presStyleCnt="3">
        <dgm:presLayoutVars>
          <dgm:chMax val="0"/>
          <dgm:chPref val="0"/>
        </dgm:presLayoutVars>
      </dgm:prSet>
      <dgm:spPr/>
    </dgm:pt>
    <dgm:pt modelId="{B9EF6069-FDFC-4786-AF22-F1319276C6E7}" type="pres">
      <dgm:prSet presAssocID="{8922C371-BFB0-4FB7-B407-CCFC1C66F9E7}" presName="sibTrans" presStyleCnt="0"/>
      <dgm:spPr/>
    </dgm:pt>
    <dgm:pt modelId="{99749CFF-1F1E-458E-B1C3-D17B50E1A209}" type="pres">
      <dgm:prSet presAssocID="{5F351AAA-913C-494B-B5CF-E3C6C3AE7FB6}" presName="compNode" presStyleCnt="0"/>
      <dgm:spPr/>
    </dgm:pt>
    <dgm:pt modelId="{B33EB340-9D65-41B1-B856-6210B7FB88A9}" type="pres">
      <dgm:prSet presAssocID="{5F351AAA-913C-494B-B5CF-E3C6C3AE7FB6}" presName="bgRect" presStyleLbl="bgShp" presStyleIdx="2" presStyleCnt="3"/>
      <dgm:spPr/>
    </dgm:pt>
    <dgm:pt modelId="{CD397391-B1B5-46C1-8E33-B0777A5BA973}" type="pres">
      <dgm:prSet presAssocID="{5F351AAA-913C-494B-B5CF-E3C6C3AE7F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9CBEAC1E-4DE3-46C8-AEEE-3692F3B0AB67}" type="pres">
      <dgm:prSet presAssocID="{5F351AAA-913C-494B-B5CF-E3C6C3AE7FB6}" presName="spaceRect" presStyleCnt="0"/>
      <dgm:spPr/>
    </dgm:pt>
    <dgm:pt modelId="{65E1FE4D-5F63-4395-A4C8-EC65D03444F6}" type="pres">
      <dgm:prSet presAssocID="{5F351AAA-913C-494B-B5CF-E3C6C3AE7FB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4A29110-C0D4-4BF3-95F1-9CE3DDA51DB1}" srcId="{FCB8ACD0-5FB0-4F85-BBD6-A78A8B5A4BBB}" destId="{D46108A0-B67A-4A6C-AE49-DEAE199DCCCD}" srcOrd="1" destOrd="0" parTransId="{01E096CE-E53F-43AE-9BA8-32669EA85694}" sibTransId="{8922C371-BFB0-4FB7-B407-CCFC1C66F9E7}"/>
    <dgm:cxn modelId="{0366D51C-E9EA-4C14-9CE7-49586713FC7D}" type="presOf" srcId="{B4723F3A-88AD-4A0D-9816-56CD5C487136}" destId="{CDE02A03-03B7-4E81-992D-F8B6E3E2FAD0}" srcOrd="0" destOrd="0" presId="urn:microsoft.com/office/officeart/2018/2/layout/IconVerticalSolidList"/>
    <dgm:cxn modelId="{67C2632E-6985-4FAB-805A-91C44622F0BD}" type="presOf" srcId="{5F351AAA-913C-494B-B5CF-E3C6C3AE7FB6}" destId="{65E1FE4D-5F63-4395-A4C8-EC65D03444F6}" srcOrd="0" destOrd="0" presId="urn:microsoft.com/office/officeart/2018/2/layout/IconVerticalSolidList"/>
    <dgm:cxn modelId="{CA410C36-8B21-45D6-A03B-2C42B1497E1A}" srcId="{FCB8ACD0-5FB0-4F85-BBD6-A78A8B5A4BBB}" destId="{B4723F3A-88AD-4A0D-9816-56CD5C487136}" srcOrd="0" destOrd="0" parTransId="{C0FC2D7D-4483-4336-957F-98D0D7D2932C}" sibTransId="{6D5FEDAA-57A9-43DA-B88A-B14564A357C5}"/>
    <dgm:cxn modelId="{E916576E-0D41-42AF-B0C6-460DC896015A}" type="presOf" srcId="{FCB8ACD0-5FB0-4F85-BBD6-A78A8B5A4BBB}" destId="{C33CCA3B-ED4C-47F2-A976-2EE785AC1D09}" srcOrd="0" destOrd="0" presId="urn:microsoft.com/office/officeart/2018/2/layout/IconVerticalSolidList"/>
    <dgm:cxn modelId="{E98D6074-7546-4BE5-855D-5D2D0D28C071}" type="presOf" srcId="{D46108A0-B67A-4A6C-AE49-DEAE199DCCCD}" destId="{BF068687-18F9-4C04-93E6-29AD5B036F4F}" srcOrd="0" destOrd="0" presId="urn:microsoft.com/office/officeart/2018/2/layout/IconVerticalSolidList"/>
    <dgm:cxn modelId="{C2A6FEBA-9FE7-4FE6-AEF3-245051BA6127}" srcId="{FCB8ACD0-5FB0-4F85-BBD6-A78A8B5A4BBB}" destId="{5F351AAA-913C-494B-B5CF-E3C6C3AE7FB6}" srcOrd="2" destOrd="0" parTransId="{0683264E-8E1A-4D8D-B2F8-6E258853E1A2}" sibTransId="{65856B7F-7FC5-459B-8919-8707DDE8866C}"/>
    <dgm:cxn modelId="{F6AF5D5E-E1C9-4CEA-8219-587EB4A5381A}" type="presParOf" srcId="{C33CCA3B-ED4C-47F2-A976-2EE785AC1D09}" destId="{8DBABD4E-87D1-477B-89F7-91D1C15A6C5D}" srcOrd="0" destOrd="0" presId="urn:microsoft.com/office/officeart/2018/2/layout/IconVerticalSolidList"/>
    <dgm:cxn modelId="{F0BC12EC-45DA-4C24-83A7-4A122BB330F4}" type="presParOf" srcId="{8DBABD4E-87D1-477B-89F7-91D1C15A6C5D}" destId="{6843D47D-FDEC-435D-A90F-A6B99119F6B8}" srcOrd="0" destOrd="0" presId="urn:microsoft.com/office/officeart/2018/2/layout/IconVerticalSolidList"/>
    <dgm:cxn modelId="{8DF120AF-07A1-4AEE-ABA6-7C797587C648}" type="presParOf" srcId="{8DBABD4E-87D1-477B-89F7-91D1C15A6C5D}" destId="{F8E25CDF-2AEA-4FBA-B67F-9D28CA460AE4}" srcOrd="1" destOrd="0" presId="urn:microsoft.com/office/officeart/2018/2/layout/IconVerticalSolidList"/>
    <dgm:cxn modelId="{E77F594E-3E68-473D-B568-BF6A44510D76}" type="presParOf" srcId="{8DBABD4E-87D1-477B-89F7-91D1C15A6C5D}" destId="{8782319C-5A6E-46DE-8243-34CA6491F563}" srcOrd="2" destOrd="0" presId="urn:microsoft.com/office/officeart/2018/2/layout/IconVerticalSolidList"/>
    <dgm:cxn modelId="{530F2677-E634-46E1-B1B1-2B04A42A528A}" type="presParOf" srcId="{8DBABD4E-87D1-477B-89F7-91D1C15A6C5D}" destId="{CDE02A03-03B7-4E81-992D-F8B6E3E2FAD0}" srcOrd="3" destOrd="0" presId="urn:microsoft.com/office/officeart/2018/2/layout/IconVerticalSolidList"/>
    <dgm:cxn modelId="{195154E5-73C0-4E64-BDFB-F5BB6BA012BD}" type="presParOf" srcId="{C33CCA3B-ED4C-47F2-A976-2EE785AC1D09}" destId="{0097640C-AF6D-45C1-83F2-E73A0DBDEBC2}" srcOrd="1" destOrd="0" presId="urn:microsoft.com/office/officeart/2018/2/layout/IconVerticalSolidList"/>
    <dgm:cxn modelId="{DBA2FFBF-D88C-4A9E-9F53-339B6E0E0A28}" type="presParOf" srcId="{C33CCA3B-ED4C-47F2-A976-2EE785AC1D09}" destId="{DEE3B355-F8A1-438D-8DA3-DF8253C07E33}" srcOrd="2" destOrd="0" presId="urn:microsoft.com/office/officeart/2018/2/layout/IconVerticalSolidList"/>
    <dgm:cxn modelId="{C44AC032-10EE-4118-9B51-BAFC5E8D530C}" type="presParOf" srcId="{DEE3B355-F8A1-438D-8DA3-DF8253C07E33}" destId="{F7CEEC5A-414D-4013-A8DF-B5D4D3A3CFA8}" srcOrd="0" destOrd="0" presId="urn:microsoft.com/office/officeart/2018/2/layout/IconVerticalSolidList"/>
    <dgm:cxn modelId="{4D9BBCAE-A151-4822-AB8C-8AD578A39D53}" type="presParOf" srcId="{DEE3B355-F8A1-438D-8DA3-DF8253C07E33}" destId="{C9B13BAC-C269-4234-8A8C-3F697EEDD7B9}" srcOrd="1" destOrd="0" presId="urn:microsoft.com/office/officeart/2018/2/layout/IconVerticalSolidList"/>
    <dgm:cxn modelId="{2333AEB0-5A7A-496D-AC95-19CF32DB71BA}" type="presParOf" srcId="{DEE3B355-F8A1-438D-8DA3-DF8253C07E33}" destId="{A9D0CE9C-736F-477B-B7A2-7A0813DE0819}" srcOrd="2" destOrd="0" presId="urn:microsoft.com/office/officeart/2018/2/layout/IconVerticalSolidList"/>
    <dgm:cxn modelId="{1A8A7102-88FB-4225-AB66-5A787F677592}" type="presParOf" srcId="{DEE3B355-F8A1-438D-8DA3-DF8253C07E33}" destId="{BF068687-18F9-4C04-93E6-29AD5B036F4F}" srcOrd="3" destOrd="0" presId="urn:microsoft.com/office/officeart/2018/2/layout/IconVerticalSolidList"/>
    <dgm:cxn modelId="{DBF99FEA-9076-408D-9BE7-CDF5F2D68274}" type="presParOf" srcId="{C33CCA3B-ED4C-47F2-A976-2EE785AC1D09}" destId="{B9EF6069-FDFC-4786-AF22-F1319276C6E7}" srcOrd="3" destOrd="0" presId="urn:microsoft.com/office/officeart/2018/2/layout/IconVerticalSolidList"/>
    <dgm:cxn modelId="{4742394B-6288-455F-AF55-9623EDEA529F}" type="presParOf" srcId="{C33CCA3B-ED4C-47F2-A976-2EE785AC1D09}" destId="{99749CFF-1F1E-458E-B1C3-D17B50E1A209}" srcOrd="4" destOrd="0" presId="urn:microsoft.com/office/officeart/2018/2/layout/IconVerticalSolidList"/>
    <dgm:cxn modelId="{36520848-9B70-4CAC-942F-C6FA630C1649}" type="presParOf" srcId="{99749CFF-1F1E-458E-B1C3-D17B50E1A209}" destId="{B33EB340-9D65-41B1-B856-6210B7FB88A9}" srcOrd="0" destOrd="0" presId="urn:microsoft.com/office/officeart/2018/2/layout/IconVerticalSolidList"/>
    <dgm:cxn modelId="{A816EF96-D288-4BB6-9C3E-9B74F8A069B7}" type="presParOf" srcId="{99749CFF-1F1E-458E-B1C3-D17B50E1A209}" destId="{CD397391-B1B5-46C1-8E33-B0777A5BA973}" srcOrd="1" destOrd="0" presId="urn:microsoft.com/office/officeart/2018/2/layout/IconVerticalSolidList"/>
    <dgm:cxn modelId="{34ECA6A1-92E2-4371-A535-9E9E9D3B5F4D}" type="presParOf" srcId="{99749CFF-1F1E-458E-B1C3-D17B50E1A209}" destId="{9CBEAC1E-4DE3-46C8-AEEE-3692F3B0AB67}" srcOrd="2" destOrd="0" presId="urn:microsoft.com/office/officeart/2018/2/layout/IconVerticalSolidList"/>
    <dgm:cxn modelId="{F2ECB0E7-061A-4EAB-AD0C-2FAC0CAECEDC}" type="presParOf" srcId="{99749CFF-1F1E-458E-B1C3-D17B50E1A209}" destId="{65E1FE4D-5F63-4395-A4C8-EC65D03444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69D5E-3227-4158-90AF-5B17C00C177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D4DC70-ACF9-4EDB-B736-750B50CCD243}">
      <dgm:prSet/>
      <dgm:spPr/>
      <dgm:t>
        <a:bodyPr/>
        <a:lstStyle/>
        <a:p>
          <a:r>
            <a:rPr lang="en-US"/>
            <a:t>Start with the entire problem</a:t>
          </a:r>
        </a:p>
      </dgm:t>
    </dgm:pt>
    <dgm:pt modelId="{A5673547-7F22-4CBD-A5D3-F5D495EDF0EB}" type="parTrans" cxnId="{B0EB9DA4-3F7C-40BE-8D7B-C9C8E6E2D69E}">
      <dgm:prSet/>
      <dgm:spPr/>
      <dgm:t>
        <a:bodyPr/>
        <a:lstStyle/>
        <a:p>
          <a:endParaRPr lang="en-US"/>
        </a:p>
      </dgm:t>
    </dgm:pt>
    <dgm:pt modelId="{8EE2C44A-F560-43C4-8A24-3A314838BA87}" type="sibTrans" cxnId="{B0EB9DA4-3F7C-40BE-8D7B-C9C8E6E2D69E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D9D6E88-F20D-4446-90CC-45B66F53E8FE}">
      <dgm:prSet/>
      <dgm:spPr/>
      <dgm:t>
        <a:bodyPr/>
        <a:lstStyle/>
        <a:p>
          <a:r>
            <a:rPr lang="en-US"/>
            <a:t>Break the problem into approximately 3 to 5 smaller steps</a:t>
          </a:r>
        </a:p>
      </dgm:t>
    </dgm:pt>
    <dgm:pt modelId="{CEB90D02-EB6A-4686-BAB8-873D483FA487}" type="parTrans" cxnId="{B3D8F468-69AD-448F-B4EF-1736704B77F3}">
      <dgm:prSet/>
      <dgm:spPr/>
      <dgm:t>
        <a:bodyPr/>
        <a:lstStyle/>
        <a:p>
          <a:endParaRPr lang="en-US"/>
        </a:p>
      </dgm:t>
    </dgm:pt>
    <dgm:pt modelId="{A0469466-0422-4BFE-9181-B1FB33CE3277}" type="sibTrans" cxnId="{B3D8F468-69AD-448F-B4EF-1736704B77F3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7C1AD10C-9FAF-42CB-9AF8-DCF8076822FD}">
      <dgm:prSet/>
      <dgm:spPr/>
      <dgm:t>
        <a:bodyPr/>
        <a:lstStyle/>
        <a:p>
          <a:r>
            <a:rPr lang="en-US"/>
            <a:t>Repeat the process for each step that is still too complex</a:t>
          </a:r>
        </a:p>
      </dgm:t>
    </dgm:pt>
    <dgm:pt modelId="{D71CD8D6-DF45-401B-9C1A-EA52FB278C0A}" type="parTrans" cxnId="{ED3AAF1B-04F2-445E-A17A-38B512C1A73E}">
      <dgm:prSet/>
      <dgm:spPr/>
      <dgm:t>
        <a:bodyPr/>
        <a:lstStyle/>
        <a:p>
          <a:endParaRPr lang="en-US"/>
        </a:p>
      </dgm:t>
    </dgm:pt>
    <dgm:pt modelId="{EAA81D80-0096-488B-8B78-A24271878468}" type="sibTrans" cxnId="{ED3AAF1B-04F2-445E-A17A-38B512C1A73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82882EF3-0C97-495B-82D6-B3D27855DA8A}" type="pres">
      <dgm:prSet presAssocID="{F7769D5E-3227-4158-90AF-5B17C00C177A}" presName="Name0" presStyleCnt="0">
        <dgm:presLayoutVars>
          <dgm:animLvl val="lvl"/>
          <dgm:resizeHandles val="exact"/>
        </dgm:presLayoutVars>
      </dgm:prSet>
      <dgm:spPr/>
    </dgm:pt>
    <dgm:pt modelId="{1C4370D9-42A4-4E48-B072-837F33219852}" type="pres">
      <dgm:prSet presAssocID="{A6D4DC70-ACF9-4EDB-B736-750B50CCD243}" presName="compositeNode" presStyleCnt="0">
        <dgm:presLayoutVars>
          <dgm:bulletEnabled val="1"/>
        </dgm:presLayoutVars>
      </dgm:prSet>
      <dgm:spPr/>
    </dgm:pt>
    <dgm:pt modelId="{C19B0071-E177-4416-8C9D-4F78BDC87A4A}" type="pres">
      <dgm:prSet presAssocID="{A6D4DC70-ACF9-4EDB-B736-750B50CCD243}" presName="bgRect" presStyleLbl="alignNode1" presStyleIdx="0" presStyleCnt="3"/>
      <dgm:spPr/>
    </dgm:pt>
    <dgm:pt modelId="{CE21D258-94AA-4D89-BE17-47B6814E461B}" type="pres">
      <dgm:prSet presAssocID="{8EE2C44A-F560-43C4-8A24-3A314838BA8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4F44FAF-0376-46A0-AA45-D4C6E4BB561F}" type="pres">
      <dgm:prSet presAssocID="{A6D4DC70-ACF9-4EDB-B736-750B50CCD243}" presName="nodeRect" presStyleLbl="alignNode1" presStyleIdx="0" presStyleCnt="3">
        <dgm:presLayoutVars>
          <dgm:bulletEnabled val="1"/>
        </dgm:presLayoutVars>
      </dgm:prSet>
      <dgm:spPr/>
    </dgm:pt>
    <dgm:pt modelId="{00D584CA-8D0B-4C10-A502-3CCAF5AB3A61}" type="pres">
      <dgm:prSet presAssocID="{8EE2C44A-F560-43C4-8A24-3A314838BA87}" presName="sibTrans" presStyleCnt="0"/>
      <dgm:spPr/>
    </dgm:pt>
    <dgm:pt modelId="{5326B8E1-B886-4239-8E01-7F5C9568A633}" type="pres">
      <dgm:prSet presAssocID="{ED9D6E88-F20D-4446-90CC-45B66F53E8FE}" presName="compositeNode" presStyleCnt="0">
        <dgm:presLayoutVars>
          <dgm:bulletEnabled val="1"/>
        </dgm:presLayoutVars>
      </dgm:prSet>
      <dgm:spPr/>
    </dgm:pt>
    <dgm:pt modelId="{D94FA616-4DFE-4F5B-B881-8984D9E1520E}" type="pres">
      <dgm:prSet presAssocID="{ED9D6E88-F20D-4446-90CC-45B66F53E8FE}" presName="bgRect" presStyleLbl="alignNode1" presStyleIdx="1" presStyleCnt="3"/>
      <dgm:spPr/>
    </dgm:pt>
    <dgm:pt modelId="{2E3432AB-3E67-4615-A798-C10742D882E9}" type="pres">
      <dgm:prSet presAssocID="{A0469466-0422-4BFE-9181-B1FB33CE327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FD54444-9B10-45D2-B4A0-084C20F43174}" type="pres">
      <dgm:prSet presAssocID="{ED9D6E88-F20D-4446-90CC-45B66F53E8FE}" presName="nodeRect" presStyleLbl="alignNode1" presStyleIdx="1" presStyleCnt="3">
        <dgm:presLayoutVars>
          <dgm:bulletEnabled val="1"/>
        </dgm:presLayoutVars>
      </dgm:prSet>
      <dgm:spPr/>
    </dgm:pt>
    <dgm:pt modelId="{23F8987A-C9BF-469A-AFB1-6F09C985E224}" type="pres">
      <dgm:prSet presAssocID="{A0469466-0422-4BFE-9181-B1FB33CE3277}" presName="sibTrans" presStyleCnt="0"/>
      <dgm:spPr/>
    </dgm:pt>
    <dgm:pt modelId="{1DB54194-841F-4CAF-B363-0EED23F08B7B}" type="pres">
      <dgm:prSet presAssocID="{7C1AD10C-9FAF-42CB-9AF8-DCF8076822FD}" presName="compositeNode" presStyleCnt="0">
        <dgm:presLayoutVars>
          <dgm:bulletEnabled val="1"/>
        </dgm:presLayoutVars>
      </dgm:prSet>
      <dgm:spPr/>
    </dgm:pt>
    <dgm:pt modelId="{8AB01E2D-211B-4325-BB30-065968CE8963}" type="pres">
      <dgm:prSet presAssocID="{7C1AD10C-9FAF-42CB-9AF8-DCF8076822FD}" presName="bgRect" presStyleLbl="alignNode1" presStyleIdx="2" presStyleCnt="3"/>
      <dgm:spPr/>
    </dgm:pt>
    <dgm:pt modelId="{435CCC22-6672-4A43-95E0-328C0B72DE16}" type="pres">
      <dgm:prSet presAssocID="{EAA81D80-0096-488B-8B78-A24271878468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84173AC-42FE-4949-9B4D-DBC07743A248}" type="pres">
      <dgm:prSet presAssocID="{7C1AD10C-9FAF-42CB-9AF8-DCF8076822F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7F930E0A-21F0-42F6-948E-184962BEAE9A}" type="presOf" srcId="{ED9D6E88-F20D-4446-90CC-45B66F53E8FE}" destId="{3FD54444-9B10-45D2-B4A0-084C20F43174}" srcOrd="1" destOrd="0" presId="urn:microsoft.com/office/officeart/2016/7/layout/LinearBlockProcessNumbered"/>
    <dgm:cxn modelId="{969D651B-960D-4510-9466-60875C186DED}" type="presOf" srcId="{EAA81D80-0096-488B-8B78-A24271878468}" destId="{435CCC22-6672-4A43-95E0-328C0B72DE16}" srcOrd="0" destOrd="0" presId="urn:microsoft.com/office/officeart/2016/7/layout/LinearBlockProcessNumbered"/>
    <dgm:cxn modelId="{ED3AAF1B-04F2-445E-A17A-38B512C1A73E}" srcId="{F7769D5E-3227-4158-90AF-5B17C00C177A}" destId="{7C1AD10C-9FAF-42CB-9AF8-DCF8076822FD}" srcOrd="2" destOrd="0" parTransId="{D71CD8D6-DF45-401B-9C1A-EA52FB278C0A}" sibTransId="{EAA81D80-0096-488B-8B78-A24271878468}"/>
    <dgm:cxn modelId="{CA29E723-188B-43EE-A60D-62E4A4CD0BB5}" type="presOf" srcId="{8EE2C44A-F560-43C4-8A24-3A314838BA87}" destId="{CE21D258-94AA-4D89-BE17-47B6814E461B}" srcOrd="0" destOrd="0" presId="urn:microsoft.com/office/officeart/2016/7/layout/LinearBlockProcessNumbered"/>
    <dgm:cxn modelId="{C8DE673A-2270-48D1-81C6-AB14A00EC4B1}" type="presOf" srcId="{F7769D5E-3227-4158-90AF-5B17C00C177A}" destId="{82882EF3-0C97-495B-82D6-B3D27855DA8A}" srcOrd="0" destOrd="0" presId="urn:microsoft.com/office/officeart/2016/7/layout/LinearBlockProcessNumbered"/>
    <dgm:cxn modelId="{72578F44-9AF8-439E-A361-8B290C8E66F7}" type="presOf" srcId="{A6D4DC70-ACF9-4EDB-B736-750B50CCD243}" destId="{D4F44FAF-0376-46A0-AA45-D4C6E4BB561F}" srcOrd="1" destOrd="0" presId="urn:microsoft.com/office/officeart/2016/7/layout/LinearBlockProcessNumbered"/>
    <dgm:cxn modelId="{B3D8F468-69AD-448F-B4EF-1736704B77F3}" srcId="{F7769D5E-3227-4158-90AF-5B17C00C177A}" destId="{ED9D6E88-F20D-4446-90CC-45B66F53E8FE}" srcOrd="1" destOrd="0" parTransId="{CEB90D02-EB6A-4686-BAB8-873D483FA487}" sibTransId="{A0469466-0422-4BFE-9181-B1FB33CE3277}"/>
    <dgm:cxn modelId="{4902BB8C-F40D-4356-8299-6A4574E3CEE7}" type="presOf" srcId="{A6D4DC70-ACF9-4EDB-B736-750B50CCD243}" destId="{C19B0071-E177-4416-8C9D-4F78BDC87A4A}" srcOrd="0" destOrd="0" presId="urn:microsoft.com/office/officeart/2016/7/layout/LinearBlockProcessNumbered"/>
    <dgm:cxn modelId="{A2F8439C-658A-474E-8037-5A9FB501A08E}" type="presOf" srcId="{A0469466-0422-4BFE-9181-B1FB33CE3277}" destId="{2E3432AB-3E67-4615-A798-C10742D882E9}" srcOrd="0" destOrd="0" presId="urn:microsoft.com/office/officeart/2016/7/layout/LinearBlockProcessNumbered"/>
    <dgm:cxn modelId="{B0EB9DA4-3F7C-40BE-8D7B-C9C8E6E2D69E}" srcId="{F7769D5E-3227-4158-90AF-5B17C00C177A}" destId="{A6D4DC70-ACF9-4EDB-B736-750B50CCD243}" srcOrd="0" destOrd="0" parTransId="{A5673547-7F22-4CBD-A5D3-F5D495EDF0EB}" sibTransId="{8EE2C44A-F560-43C4-8A24-3A314838BA87}"/>
    <dgm:cxn modelId="{185D1DA6-A8F8-4151-8B45-2AFE9242FB06}" type="presOf" srcId="{7C1AD10C-9FAF-42CB-9AF8-DCF8076822FD}" destId="{8AB01E2D-211B-4325-BB30-065968CE8963}" srcOrd="0" destOrd="0" presId="urn:microsoft.com/office/officeart/2016/7/layout/LinearBlockProcessNumbered"/>
    <dgm:cxn modelId="{E96A4ED7-1579-4F49-AB01-967100211613}" type="presOf" srcId="{7C1AD10C-9FAF-42CB-9AF8-DCF8076822FD}" destId="{484173AC-42FE-4949-9B4D-DBC07743A248}" srcOrd="1" destOrd="0" presId="urn:microsoft.com/office/officeart/2016/7/layout/LinearBlockProcessNumbered"/>
    <dgm:cxn modelId="{7FE5C8FA-23E2-4CC2-92F5-6BAAFE5FADF2}" type="presOf" srcId="{ED9D6E88-F20D-4446-90CC-45B66F53E8FE}" destId="{D94FA616-4DFE-4F5B-B881-8984D9E1520E}" srcOrd="0" destOrd="0" presId="urn:microsoft.com/office/officeart/2016/7/layout/LinearBlockProcessNumbered"/>
    <dgm:cxn modelId="{CD021027-824D-4690-8850-F43A389EBF66}" type="presParOf" srcId="{82882EF3-0C97-495B-82D6-B3D27855DA8A}" destId="{1C4370D9-42A4-4E48-B072-837F33219852}" srcOrd="0" destOrd="0" presId="urn:microsoft.com/office/officeart/2016/7/layout/LinearBlockProcessNumbered"/>
    <dgm:cxn modelId="{9E524604-4477-49EE-A5EB-805E4768592C}" type="presParOf" srcId="{1C4370D9-42A4-4E48-B072-837F33219852}" destId="{C19B0071-E177-4416-8C9D-4F78BDC87A4A}" srcOrd="0" destOrd="0" presId="urn:microsoft.com/office/officeart/2016/7/layout/LinearBlockProcessNumbered"/>
    <dgm:cxn modelId="{692CCCBB-258D-45BA-BCA0-CA1B7200B6C8}" type="presParOf" srcId="{1C4370D9-42A4-4E48-B072-837F33219852}" destId="{CE21D258-94AA-4D89-BE17-47B6814E461B}" srcOrd="1" destOrd="0" presId="urn:microsoft.com/office/officeart/2016/7/layout/LinearBlockProcessNumbered"/>
    <dgm:cxn modelId="{4F9BF09F-CED9-4D2A-8EBA-95D46CD92EE0}" type="presParOf" srcId="{1C4370D9-42A4-4E48-B072-837F33219852}" destId="{D4F44FAF-0376-46A0-AA45-D4C6E4BB561F}" srcOrd="2" destOrd="0" presId="urn:microsoft.com/office/officeart/2016/7/layout/LinearBlockProcessNumbered"/>
    <dgm:cxn modelId="{B2503D5B-DC0A-456A-A7AB-495821AAB46E}" type="presParOf" srcId="{82882EF3-0C97-495B-82D6-B3D27855DA8A}" destId="{00D584CA-8D0B-4C10-A502-3CCAF5AB3A61}" srcOrd="1" destOrd="0" presId="urn:microsoft.com/office/officeart/2016/7/layout/LinearBlockProcessNumbered"/>
    <dgm:cxn modelId="{4DB2940C-7C8D-42FF-883C-E6B56C5C8CBF}" type="presParOf" srcId="{82882EF3-0C97-495B-82D6-B3D27855DA8A}" destId="{5326B8E1-B886-4239-8E01-7F5C9568A633}" srcOrd="2" destOrd="0" presId="urn:microsoft.com/office/officeart/2016/7/layout/LinearBlockProcessNumbered"/>
    <dgm:cxn modelId="{EA3B028E-B741-49E1-B59F-4E5A9F9B6172}" type="presParOf" srcId="{5326B8E1-B886-4239-8E01-7F5C9568A633}" destId="{D94FA616-4DFE-4F5B-B881-8984D9E1520E}" srcOrd="0" destOrd="0" presId="urn:microsoft.com/office/officeart/2016/7/layout/LinearBlockProcessNumbered"/>
    <dgm:cxn modelId="{7F956EA9-4B1D-4C31-A33F-D8807D4E5BBC}" type="presParOf" srcId="{5326B8E1-B886-4239-8E01-7F5C9568A633}" destId="{2E3432AB-3E67-4615-A798-C10742D882E9}" srcOrd="1" destOrd="0" presId="urn:microsoft.com/office/officeart/2016/7/layout/LinearBlockProcessNumbered"/>
    <dgm:cxn modelId="{84A6CB53-5EF0-4A18-9B5E-1BD6C3A36D16}" type="presParOf" srcId="{5326B8E1-B886-4239-8E01-7F5C9568A633}" destId="{3FD54444-9B10-45D2-B4A0-084C20F43174}" srcOrd="2" destOrd="0" presId="urn:microsoft.com/office/officeart/2016/7/layout/LinearBlockProcessNumbered"/>
    <dgm:cxn modelId="{20B285E9-F9B5-4548-8963-1572069044DA}" type="presParOf" srcId="{82882EF3-0C97-495B-82D6-B3D27855DA8A}" destId="{23F8987A-C9BF-469A-AFB1-6F09C985E224}" srcOrd="3" destOrd="0" presId="urn:microsoft.com/office/officeart/2016/7/layout/LinearBlockProcessNumbered"/>
    <dgm:cxn modelId="{27E269A6-D0E5-4010-9B4A-A4D5A5896978}" type="presParOf" srcId="{82882EF3-0C97-495B-82D6-B3D27855DA8A}" destId="{1DB54194-841F-4CAF-B363-0EED23F08B7B}" srcOrd="4" destOrd="0" presId="urn:microsoft.com/office/officeart/2016/7/layout/LinearBlockProcessNumbered"/>
    <dgm:cxn modelId="{6FD75874-2F16-4140-94E7-04EE29AF42B9}" type="presParOf" srcId="{1DB54194-841F-4CAF-B363-0EED23F08B7B}" destId="{8AB01E2D-211B-4325-BB30-065968CE8963}" srcOrd="0" destOrd="0" presId="urn:microsoft.com/office/officeart/2016/7/layout/LinearBlockProcessNumbered"/>
    <dgm:cxn modelId="{C3A39C35-06AB-4BD5-B857-D223BF21159D}" type="presParOf" srcId="{1DB54194-841F-4CAF-B363-0EED23F08B7B}" destId="{435CCC22-6672-4A43-95E0-328C0B72DE16}" srcOrd="1" destOrd="0" presId="urn:microsoft.com/office/officeart/2016/7/layout/LinearBlockProcessNumbered"/>
    <dgm:cxn modelId="{2C89C770-A47D-40ED-BB73-916DC2D15B7B}" type="presParOf" srcId="{1DB54194-841F-4CAF-B363-0EED23F08B7B}" destId="{484173AC-42FE-4949-9B4D-DBC07743A24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C52CB-1358-4449-BC84-38E17BE51D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40C304-8A09-4C12-B0C4-8D447228E367}">
      <dgm:prSet/>
      <dgm:spPr/>
      <dgm:t>
        <a:bodyPr/>
        <a:lstStyle/>
        <a:p>
          <a:r>
            <a:rPr lang="en-US"/>
            <a:t>You can check your version using </a:t>
          </a:r>
          <a:r>
            <a:rPr lang="en-US" b="1"/>
            <a:t>python –version</a:t>
          </a:r>
          <a:endParaRPr lang="en-US"/>
        </a:p>
      </dgm:t>
    </dgm:pt>
    <dgm:pt modelId="{5DA44124-FE12-4646-AF94-4FFEDCDA0C7B}" type="parTrans" cxnId="{FF258E9A-54E4-47EA-9E1E-C377A29F6F3B}">
      <dgm:prSet/>
      <dgm:spPr/>
      <dgm:t>
        <a:bodyPr/>
        <a:lstStyle/>
        <a:p>
          <a:endParaRPr lang="en-US"/>
        </a:p>
      </dgm:t>
    </dgm:pt>
    <dgm:pt modelId="{41C8C139-1157-46FD-9CA3-19BC1DEDF66F}" type="sibTrans" cxnId="{FF258E9A-54E4-47EA-9E1E-C377A29F6F3B}">
      <dgm:prSet/>
      <dgm:spPr/>
      <dgm:t>
        <a:bodyPr/>
        <a:lstStyle/>
        <a:p>
          <a:endParaRPr lang="en-US"/>
        </a:p>
      </dgm:t>
    </dgm:pt>
    <dgm:pt modelId="{5DC90A61-E902-46B5-AB86-8F26AAE70921}">
      <dgm:prSet/>
      <dgm:spPr/>
      <dgm:t>
        <a:bodyPr/>
        <a:lstStyle/>
        <a:p>
          <a:r>
            <a:rPr lang="en-US" b="1"/>
            <a:t>If the result is 2.X.X then </a:t>
          </a:r>
          <a:endParaRPr lang="en-US"/>
        </a:p>
      </dgm:t>
    </dgm:pt>
    <dgm:pt modelId="{FD49A698-9D4F-442A-AED5-EFB54B7BC0AC}" type="parTrans" cxnId="{A2D6143C-EBF1-429E-BEC4-3B10017DD55A}">
      <dgm:prSet/>
      <dgm:spPr/>
      <dgm:t>
        <a:bodyPr/>
        <a:lstStyle/>
        <a:p>
          <a:endParaRPr lang="en-US"/>
        </a:p>
      </dgm:t>
    </dgm:pt>
    <dgm:pt modelId="{D1CAE85E-F5A6-4DF0-BE5E-B2CBE89ECE04}" type="sibTrans" cxnId="{A2D6143C-EBF1-429E-BEC4-3B10017DD55A}">
      <dgm:prSet/>
      <dgm:spPr/>
      <dgm:t>
        <a:bodyPr/>
        <a:lstStyle/>
        <a:p>
          <a:endParaRPr lang="en-US"/>
        </a:p>
      </dgm:t>
    </dgm:pt>
    <dgm:pt modelId="{A819E1D0-456E-4628-BC05-481207873F81}">
      <dgm:prSet/>
      <dgm:spPr/>
      <dgm:t>
        <a:bodyPr/>
        <a:lstStyle/>
        <a:p>
          <a:r>
            <a:rPr lang="en-US"/>
            <a:t>You will have to use: </a:t>
          </a:r>
          <a:r>
            <a:rPr lang="en-US" b="1"/>
            <a:t>python3 hello.py</a:t>
          </a:r>
          <a:endParaRPr lang="en-US"/>
        </a:p>
      </dgm:t>
    </dgm:pt>
    <dgm:pt modelId="{AA966EEC-6DDB-473B-AF77-49864754677F}" type="parTrans" cxnId="{A59A5E13-549D-400C-A9A8-92F3256C1F8A}">
      <dgm:prSet/>
      <dgm:spPr/>
      <dgm:t>
        <a:bodyPr/>
        <a:lstStyle/>
        <a:p>
          <a:endParaRPr lang="en-US"/>
        </a:p>
      </dgm:t>
    </dgm:pt>
    <dgm:pt modelId="{0767BEBE-9CB6-4628-9B3E-BA2E253559B4}" type="sibTrans" cxnId="{A59A5E13-549D-400C-A9A8-92F3256C1F8A}">
      <dgm:prSet/>
      <dgm:spPr/>
      <dgm:t>
        <a:bodyPr/>
        <a:lstStyle/>
        <a:p>
          <a:endParaRPr lang="en-US"/>
        </a:p>
      </dgm:t>
    </dgm:pt>
    <dgm:pt modelId="{4E48A5CF-606F-4BFC-8B09-38043FD3FEF3}" type="pres">
      <dgm:prSet presAssocID="{1DCC52CB-1358-4449-BC84-38E17BE51DC2}" presName="root" presStyleCnt="0">
        <dgm:presLayoutVars>
          <dgm:dir/>
          <dgm:resizeHandles val="exact"/>
        </dgm:presLayoutVars>
      </dgm:prSet>
      <dgm:spPr/>
    </dgm:pt>
    <dgm:pt modelId="{1A46D635-0FA2-4CE7-8265-68E82093D1E3}" type="pres">
      <dgm:prSet presAssocID="{6E40C304-8A09-4C12-B0C4-8D447228E367}" presName="compNode" presStyleCnt="0"/>
      <dgm:spPr/>
    </dgm:pt>
    <dgm:pt modelId="{65125513-5360-4117-9892-9C802D967658}" type="pres">
      <dgm:prSet presAssocID="{6E40C304-8A09-4C12-B0C4-8D447228E367}" presName="bgRect" presStyleLbl="bgShp" presStyleIdx="0" presStyleCnt="3"/>
      <dgm:spPr/>
    </dgm:pt>
    <dgm:pt modelId="{27A3F7BD-DC3E-4587-B04A-43367B34E6EA}" type="pres">
      <dgm:prSet presAssocID="{6E40C304-8A09-4C12-B0C4-8D447228E3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B1909B7F-9014-44AD-BCC7-D2D5907B4A98}" type="pres">
      <dgm:prSet presAssocID="{6E40C304-8A09-4C12-B0C4-8D447228E367}" presName="spaceRect" presStyleCnt="0"/>
      <dgm:spPr/>
    </dgm:pt>
    <dgm:pt modelId="{7EC27264-A147-444B-8064-FB783169AA8A}" type="pres">
      <dgm:prSet presAssocID="{6E40C304-8A09-4C12-B0C4-8D447228E367}" presName="parTx" presStyleLbl="revTx" presStyleIdx="0" presStyleCnt="3">
        <dgm:presLayoutVars>
          <dgm:chMax val="0"/>
          <dgm:chPref val="0"/>
        </dgm:presLayoutVars>
      </dgm:prSet>
      <dgm:spPr/>
    </dgm:pt>
    <dgm:pt modelId="{1BEBE1C7-A1FF-485E-B273-1943F1A8E433}" type="pres">
      <dgm:prSet presAssocID="{41C8C139-1157-46FD-9CA3-19BC1DEDF66F}" presName="sibTrans" presStyleCnt="0"/>
      <dgm:spPr/>
    </dgm:pt>
    <dgm:pt modelId="{E962EB17-3DCD-4C93-AB7E-E6FB89D9DD00}" type="pres">
      <dgm:prSet presAssocID="{5DC90A61-E902-46B5-AB86-8F26AAE70921}" presName="compNode" presStyleCnt="0"/>
      <dgm:spPr/>
    </dgm:pt>
    <dgm:pt modelId="{E38ECD5E-0BC5-4002-A486-EEDA32250507}" type="pres">
      <dgm:prSet presAssocID="{5DC90A61-E902-46B5-AB86-8F26AAE70921}" presName="bgRect" presStyleLbl="bgShp" presStyleIdx="1" presStyleCnt="3"/>
      <dgm:spPr/>
    </dgm:pt>
    <dgm:pt modelId="{4158E718-A016-468E-938C-2E2AE8F8470C}" type="pres">
      <dgm:prSet presAssocID="{5DC90A61-E902-46B5-AB86-8F26AAE709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72B23785-C108-444A-B855-9D0A1F507CFE}" type="pres">
      <dgm:prSet presAssocID="{5DC90A61-E902-46B5-AB86-8F26AAE70921}" presName="spaceRect" presStyleCnt="0"/>
      <dgm:spPr/>
    </dgm:pt>
    <dgm:pt modelId="{B1C92EDB-30A0-4A53-BB03-5BEEACA88933}" type="pres">
      <dgm:prSet presAssocID="{5DC90A61-E902-46B5-AB86-8F26AAE70921}" presName="parTx" presStyleLbl="revTx" presStyleIdx="1" presStyleCnt="3">
        <dgm:presLayoutVars>
          <dgm:chMax val="0"/>
          <dgm:chPref val="0"/>
        </dgm:presLayoutVars>
      </dgm:prSet>
      <dgm:spPr/>
    </dgm:pt>
    <dgm:pt modelId="{3FDEA167-84AE-4B62-9D51-6930935E226D}" type="pres">
      <dgm:prSet presAssocID="{D1CAE85E-F5A6-4DF0-BE5E-B2CBE89ECE04}" presName="sibTrans" presStyleCnt="0"/>
      <dgm:spPr/>
    </dgm:pt>
    <dgm:pt modelId="{23F85E9F-9DDD-4A01-B0A6-705C4D7CD9F0}" type="pres">
      <dgm:prSet presAssocID="{A819E1D0-456E-4628-BC05-481207873F81}" presName="compNode" presStyleCnt="0"/>
      <dgm:spPr/>
    </dgm:pt>
    <dgm:pt modelId="{A7D8B6AC-8CE7-49D1-9F9F-B4A959EF0E8C}" type="pres">
      <dgm:prSet presAssocID="{A819E1D0-456E-4628-BC05-481207873F81}" presName="bgRect" presStyleLbl="bgShp" presStyleIdx="2" presStyleCnt="3"/>
      <dgm:spPr/>
    </dgm:pt>
    <dgm:pt modelId="{A13787CE-9B09-4DD0-B509-44581726A923}" type="pres">
      <dgm:prSet presAssocID="{A819E1D0-456E-4628-BC05-481207873F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FE097B99-01AD-40C1-A38C-37FDC4BC11A1}" type="pres">
      <dgm:prSet presAssocID="{A819E1D0-456E-4628-BC05-481207873F81}" presName="spaceRect" presStyleCnt="0"/>
      <dgm:spPr/>
    </dgm:pt>
    <dgm:pt modelId="{03DBBBD9-5E71-49A0-8258-EBF7CB7575B3}" type="pres">
      <dgm:prSet presAssocID="{A819E1D0-456E-4628-BC05-481207873F8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59A5E13-549D-400C-A9A8-92F3256C1F8A}" srcId="{1DCC52CB-1358-4449-BC84-38E17BE51DC2}" destId="{A819E1D0-456E-4628-BC05-481207873F81}" srcOrd="2" destOrd="0" parTransId="{AA966EEC-6DDB-473B-AF77-49864754677F}" sibTransId="{0767BEBE-9CB6-4628-9B3E-BA2E253559B4}"/>
    <dgm:cxn modelId="{64DE4423-54A4-414C-AA3C-CD2C473F471B}" type="presOf" srcId="{6E40C304-8A09-4C12-B0C4-8D447228E367}" destId="{7EC27264-A147-444B-8064-FB783169AA8A}" srcOrd="0" destOrd="0" presId="urn:microsoft.com/office/officeart/2018/2/layout/IconVerticalSolidList"/>
    <dgm:cxn modelId="{A2D6143C-EBF1-429E-BEC4-3B10017DD55A}" srcId="{1DCC52CB-1358-4449-BC84-38E17BE51DC2}" destId="{5DC90A61-E902-46B5-AB86-8F26AAE70921}" srcOrd="1" destOrd="0" parTransId="{FD49A698-9D4F-442A-AED5-EFB54B7BC0AC}" sibTransId="{D1CAE85E-F5A6-4DF0-BE5E-B2CBE89ECE04}"/>
    <dgm:cxn modelId="{26639571-6180-4E4C-88B6-0CD1AFE45573}" type="presOf" srcId="{A819E1D0-456E-4628-BC05-481207873F81}" destId="{03DBBBD9-5E71-49A0-8258-EBF7CB7575B3}" srcOrd="0" destOrd="0" presId="urn:microsoft.com/office/officeart/2018/2/layout/IconVerticalSolidList"/>
    <dgm:cxn modelId="{FF258E9A-54E4-47EA-9E1E-C377A29F6F3B}" srcId="{1DCC52CB-1358-4449-BC84-38E17BE51DC2}" destId="{6E40C304-8A09-4C12-B0C4-8D447228E367}" srcOrd="0" destOrd="0" parTransId="{5DA44124-FE12-4646-AF94-4FFEDCDA0C7B}" sibTransId="{41C8C139-1157-46FD-9CA3-19BC1DEDF66F}"/>
    <dgm:cxn modelId="{812CA5A2-DA59-4581-905C-E4B5A3599867}" type="presOf" srcId="{5DC90A61-E902-46B5-AB86-8F26AAE70921}" destId="{B1C92EDB-30A0-4A53-BB03-5BEEACA88933}" srcOrd="0" destOrd="0" presId="urn:microsoft.com/office/officeart/2018/2/layout/IconVerticalSolidList"/>
    <dgm:cxn modelId="{3BCB7BE7-D2CD-4D3C-84DB-CA57D14DE229}" type="presOf" srcId="{1DCC52CB-1358-4449-BC84-38E17BE51DC2}" destId="{4E48A5CF-606F-4BFC-8B09-38043FD3FEF3}" srcOrd="0" destOrd="0" presId="urn:microsoft.com/office/officeart/2018/2/layout/IconVerticalSolidList"/>
    <dgm:cxn modelId="{1E8FF800-E23F-40C0-921F-A31942EE7484}" type="presParOf" srcId="{4E48A5CF-606F-4BFC-8B09-38043FD3FEF3}" destId="{1A46D635-0FA2-4CE7-8265-68E82093D1E3}" srcOrd="0" destOrd="0" presId="urn:microsoft.com/office/officeart/2018/2/layout/IconVerticalSolidList"/>
    <dgm:cxn modelId="{5F92327A-F5BC-42D5-923A-394D29ECDCC1}" type="presParOf" srcId="{1A46D635-0FA2-4CE7-8265-68E82093D1E3}" destId="{65125513-5360-4117-9892-9C802D967658}" srcOrd="0" destOrd="0" presId="urn:microsoft.com/office/officeart/2018/2/layout/IconVerticalSolidList"/>
    <dgm:cxn modelId="{67AFB046-4022-4296-AA41-1A5A15C150CE}" type="presParOf" srcId="{1A46D635-0FA2-4CE7-8265-68E82093D1E3}" destId="{27A3F7BD-DC3E-4587-B04A-43367B34E6EA}" srcOrd="1" destOrd="0" presId="urn:microsoft.com/office/officeart/2018/2/layout/IconVerticalSolidList"/>
    <dgm:cxn modelId="{BECD82FF-C767-44B8-84D2-84546E2B11BD}" type="presParOf" srcId="{1A46D635-0FA2-4CE7-8265-68E82093D1E3}" destId="{B1909B7F-9014-44AD-BCC7-D2D5907B4A98}" srcOrd="2" destOrd="0" presId="urn:microsoft.com/office/officeart/2018/2/layout/IconVerticalSolidList"/>
    <dgm:cxn modelId="{6658537F-8046-4113-B628-CDCC07382EA1}" type="presParOf" srcId="{1A46D635-0FA2-4CE7-8265-68E82093D1E3}" destId="{7EC27264-A147-444B-8064-FB783169AA8A}" srcOrd="3" destOrd="0" presId="urn:microsoft.com/office/officeart/2018/2/layout/IconVerticalSolidList"/>
    <dgm:cxn modelId="{596638B8-1B28-4D69-B1CF-045E8A9C89B4}" type="presParOf" srcId="{4E48A5CF-606F-4BFC-8B09-38043FD3FEF3}" destId="{1BEBE1C7-A1FF-485E-B273-1943F1A8E433}" srcOrd="1" destOrd="0" presId="urn:microsoft.com/office/officeart/2018/2/layout/IconVerticalSolidList"/>
    <dgm:cxn modelId="{6845528C-7CDB-4F83-989E-F4969F08A7E7}" type="presParOf" srcId="{4E48A5CF-606F-4BFC-8B09-38043FD3FEF3}" destId="{E962EB17-3DCD-4C93-AB7E-E6FB89D9DD00}" srcOrd="2" destOrd="0" presId="urn:microsoft.com/office/officeart/2018/2/layout/IconVerticalSolidList"/>
    <dgm:cxn modelId="{F2B6FEF0-B0A5-4235-A0C4-C57913EF7D4D}" type="presParOf" srcId="{E962EB17-3DCD-4C93-AB7E-E6FB89D9DD00}" destId="{E38ECD5E-0BC5-4002-A486-EEDA32250507}" srcOrd="0" destOrd="0" presId="urn:microsoft.com/office/officeart/2018/2/layout/IconVerticalSolidList"/>
    <dgm:cxn modelId="{22AC9D61-CBE8-47E8-849A-EE563B73A839}" type="presParOf" srcId="{E962EB17-3DCD-4C93-AB7E-E6FB89D9DD00}" destId="{4158E718-A016-468E-938C-2E2AE8F8470C}" srcOrd="1" destOrd="0" presId="urn:microsoft.com/office/officeart/2018/2/layout/IconVerticalSolidList"/>
    <dgm:cxn modelId="{A593F2EA-F1E3-4636-80D7-5F5B5B2C4D68}" type="presParOf" srcId="{E962EB17-3DCD-4C93-AB7E-E6FB89D9DD00}" destId="{72B23785-C108-444A-B855-9D0A1F507CFE}" srcOrd="2" destOrd="0" presId="urn:microsoft.com/office/officeart/2018/2/layout/IconVerticalSolidList"/>
    <dgm:cxn modelId="{EF010A27-FFB1-4BDF-A877-E6281A6F89BB}" type="presParOf" srcId="{E962EB17-3DCD-4C93-AB7E-E6FB89D9DD00}" destId="{B1C92EDB-30A0-4A53-BB03-5BEEACA88933}" srcOrd="3" destOrd="0" presId="urn:microsoft.com/office/officeart/2018/2/layout/IconVerticalSolidList"/>
    <dgm:cxn modelId="{A49ADA53-F7F3-410D-8CCB-00E56614B8F6}" type="presParOf" srcId="{4E48A5CF-606F-4BFC-8B09-38043FD3FEF3}" destId="{3FDEA167-84AE-4B62-9D51-6930935E226D}" srcOrd="3" destOrd="0" presId="urn:microsoft.com/office/officeart/2018/2/layout/IconVerticalSolidList"/>
    <dgm:cxn modelId="{48B6A7CC-4E75-447E-9741-A284BC312361}" type="presParOf" srcId="{4E48A5CF-606F-4BFC-8B09-38043FD3FEF3}" destId="{23F85E9F-9DDD-4A01-B0A6-705C4D7CD9F0}" srcOrd="4" destOrd="0" presId="urn:microsoft.com/office/officeart/2018/2/layout/IconVerticalSolidList"/>
    <dgm:cxn modelId="{56F07CC8-CE2E-48D4-BBCC-ED6F7A8CF47A}" type="presParOf" srcId="{23F85E9F-9DDD-4A01-B0A6-705C4D7CD9F0}" destId="{A7D8B6AC-8CE7-49D1-9F9F-B4A959EF0E8C}" srcOrd="0" destOrd="0" presId="urn:microsoft.com/office/officeart/2018/2/layout/IconVerticalSolidList"/>
    <dgm:cxn modelId="{951B94B0-DA42-4AA1-B382-9B5044DA2369}" type="presParOf" srcId="{23F85E9F-9DDD-4A01-B0A6-705C4D7CD9F0}" destId="{A13787CE-9B09-4DD0-B509-44581726A923}" srcOrd="1" destOrd="0" presId="urn:microsoft.com/office/officeart/2018/2/layout/IconVerticalSolidList"/>
    <dgm:cxn modelId="{AAFCD6C6-E55E-4000-80D5-F960927047AB}" type="presParOf" srcId="{23F85E9F-9DDD-4A01-B0A6-705C4D7CD9F0}" destId="{FE097B99-01AD-40C1-A38C-37FDC4BC11A1}" srcOrd="2" destOrd="0" presId="urn:microsoft.com/office/officeart/2018/2/layout/IconVerticalSolidList"/>
    <dgm:cxn modelId="{260682B8-7323-45C4-AC8C-4166019336A0}" type="presParOf" srcId="{23F85E9F-9DDD-4A01-B0A6-705C4D7CD9F0}" destId="{03DBBBD9-5E71-49A0-8258-EBF7CB7575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3D47D-FDEC-435D-A90F-A6B99119F6B8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25CDF-2AEA-4FBA-B67F-9D28CA460AE4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02A03-03B7-4E81-992D-F8B6E3E2FAD0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do we solve problems?</a:t>
          </a:r>
        </a:p>
      </dsp:txBody>
      <dsp:txXfrm>
        <a:off x="1945450" y="719"/>
        <a:ext cx="4643240" cy="1684372"/>
      </dsp:txXfrm>
    </dsp:sp>
    <dsp:sp modelId="{F7CEEC5A-414D-4013-A8DF-B5D4D3A3CFA8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13BAC-C269-4234-8A8C-3F697EEDD7B9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68687-18F9-4C04-93E6-29AD5B036F4F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Break original problem into smaller, more easily solvable parts and repeat on the smaller sub-problems.</a:t>
          </a:r>
          <a:endParaRPr lang="en-US" sz="2300" kern="1200"/>
        </a:p>
      </dsp:txBody>
      <dsp:txXfrm>
        <a:off x="1945450" y="2106185"/>
        <a:ext cx="4643240" cy="1684372"/>
      </dsp:txXfrm>
    </dsp:sp>
    <dsp:sp modelId="{B33EB340-9D65-41B1-B856-6210B7FB88A9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97391-B1B5-46C1-8E33-B0777A5BA973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1FE4D-5F63-4395-A4C8-EC65D03444F6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Similar process used in expository writing (break topic up into easily-understandable bits, express in coherent way).</a:t>
          </a:r>
          <a:endParaRPr lang="en-US" sz="2300" kern="1200"/>
        </a:p>
      </dsp:txBody>
      <dsp:txXfrm>
        <a:off x="1945450" y="4211650"/>
        <a:ext cx="4643240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B0071-E177-4416-8C9D-4F78BDC87A4A}">
      <dsp:nvSpPr>
        <dsp:cNvPr id="0" name=""/>
        <dsp:cNvSpPr/>
      </dsp:nvSpPr>
      <dsp:spPr>
        <a:xfrm>
          <a:off x="891" y="10028"/>
          <a:ext cx="3609400" cy="4331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29" tIns="0" rIns="3565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Start with the entire problem</a:t>
          </a:r>
        </a:p>
      </dsp:txBody>
      <dsp:txXfrm>
        <a:off x="891" y="1742540"/>
        <a:ext cx="3609400" cy="2598768"/>
      </dsp:txXfrm>
    </dsp:sp>
    <dsp:sp modelId="{CE21D258-94AA-4D89-BE17-47B6814E461B}">
      <dsp:nvSpPr>
        <dsp:cNvPr id="0" name=""/>
        <dsp:cNvSpPr/>
      </dsp:nvSpPr>
      <dsp:spPr>
        <a:xfrm>
          <a:off x="891" y="10028"/>
          <a:ext cx="3609400" cy="17325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29" tIns="165100" rIns="3565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91" y="10028"/>
        <a:ext cx="3609400" cy="1732512"/>
      </dsp:txXfrm>
    </dsp:sp>
    <dsp:sp modelId="{D94FA616-4DFE-4F5B-B881-8984D9E1520E}">
      <dsp:nvSpPr>
        <dsp:cNvPr id="0" name=""/>
        <dsp:cNvSpPr/>
      </dsp:nvSpPr>
      <dsp:spPr>
        <a:xfrm>
          <a:off x="3899043" y="10028"/>
          <a:ext cx="3609400" cy="4331280"/>
        </a:xfrm>
        <a:prstGeom prst="rect">
          <a:avLst/>
        </a:prstGeom>
        <a:solidFill>
          <a:schemeClr val="accent2">
            <a:hueOff val="-572007"/>
            <a:satOff val="0"/>
            <a:lumOff val="3039"/>
            <a:alphaOff val="0"/>
          </a:schemeClr>
        </a:solidFill>
        <a:ln w="12700" cap="flat" cmpd="sng" algn="ctr">
          <a:solidFill>
            <a:schemeClr val="accent2">
              <a:hueOff val="-572007"/>
              <a:satOff val="0"/>
              <a:lumOff val="3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29" tIns="0" rIns="3565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Break the problem into approximately 3 to 5 smaller steps</a:t>
          </a:r>
        </a:p>
      </dsp:txBody>
      <dsp:txXfrm>
        <a:off x="3899043" y="1742540"/>
        <a:ext cx="3609400" cy="2598768"/>
      </dsp:txXfrm>
    </dsp:sp>
    <dsp:sp modelId="{2E3432AB-3E67-4615-A798-C10742D882E9}">
      <dsp:nvSpPr>
        <dsp:cNvPr id="0" name=""/>
        <dsp:cNvSpPr/>
      </dsp:nvSpPr>
      <dsp:spPr>
        <a:xfrm>
          <a:off x="3899043" y="10028"/>
          <a:ext cx="3609400" cy="17325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29" tIns="165100" rIns="3565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899043" y="10028"/>
        <a:ext cx="3609400" cy="1732512"/>
      </dsp:txXfrm>
    </dsp:sp>
    <dsp:sp modelId="{8AB01E2D-211B-4325-BB30-065968CE8963}">
      <dsp:nvSpPr>
        <dsp:cNvPr id="0" name=""/>
        <dsp:cNvSpPr/>
      </dsp:nvSpPr>
      <dsp:spPr>
        <a:xfrm>
          <a:off x="7797195" y="10028"/>
          <a:ext cx="3609400" cy="4331280"/>
        </a:xfrm>
        <a:prstGeom prst="rect">
          <a:avLst/>
        </a:prstGeom>
        <a:solidFill>
          <a:schemeClr val="accent2">
            <a:hueOff val="-1144014"/>
            <a:satOff val="0"/>
            <a:lumOff val="6078"/>
            <a:alphaOff val="0"/>
          </a:schemeClr>
        </a:solidFill>
        <a:ln w="12700" cap="flat" cmpd="sng" algn="ctr">
          <a:solidFill>
            <a:schemeClr val="accent2">
              <a:hueOff val="-1144014"/>
              <a:satOff val="0"/>
              <a:lumOff val="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29" tIns="0" rIns="3565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Repeat the process for each step that is still too complex</a:t>
          </a:r>
        </a:p>
      </dsp:txBody>
      <dsp:txXfrm>
        <a:off x="7797195" y="1742540"/>
        <a:ext cx="3609400" cy="2598768"/>
      </dsp:txXfrm>
    </dsp:sp>
    <dsp:sp modelId="{435CCC22-6672-4A43-95E0-328C0B72DE16}">
      <dsp:nvSpPr>
        <dsp:cNvPr id="0" name=""/>
        <dsp:cNvSpPr/>
      </dsp:nvSpPr>
      <dsp:spPr>
        <a:xfrm>
          <a:off x="7797195" y="10028"/>
          <a:ext cx="3609400" cy="17325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529" tIns="165100" rIns="3565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797195" y="10028"/>
        <a:ext cx="3609400" cy="1732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25513-5360-4117-9892-9C802D967658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3F7BD-DC3E-4587-B04A-43367B34E6EA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27264-A147-444B-8064-FB783169AA8A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can check your version using </a:t>
          </a:r>
          <a:r>
            <a:rPr lang="en-US" sz="2500" b="1" kern="1200"/>
            <a:t>python –version</a:t>
          </a:r>
          <a:endParaRPr lang="en-US" sz="2500" kern="1200"/>
        </a:p>
      </dsp:txBody>
      <dsp:txXfrm>
        <a:off x="1945450" y="719"/>
        <a:ext cx="4643240" cy="1684372"/>
      </dsp:txXfrm>
    </dsp:sp>
    <dsp:sp modelId="{E38ECD5E-0BC5-4002-A486-EEDA32250507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8E718-A016-468E-938C-2E2AE8F8470C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92EDB-30A0-4A53-BB03-5BEEACA88933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If the result is 2.X.X then </a:t>
          </a:r>
          <a:endParaRPr lang="en-US" sz="2500" kern="1200"/>
        </a:p>
      </dsp:txBody>
      <dsp:txXfrm>
        <a:off x="1945450" y="2106185"/>
        <a:ext cx="4643240" cy="1684372"/>
      </dsp:txXfrm>
    </dsp:sp>
    <dsp:sp modelId="{A7D8B6AC-8CE7-49D1-9F9F-B4A959EF0E8C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787CE-9B09-4DD0-B509-44581726A923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BBBD9-5E71-49A0-8258-EBF7CB7575B3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will have to use: </a:t>
          </a:r>
          <a:r>
            <a:rPr lang="en-US" sz="2500" b="1" kern="1200"/>
            <a:t>python3 hello.py</a:t>
          </a:r>
          <a:endParaRPr lang="en-US" sz="2500" kern="1200"/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6B06-9824-4D67-8F11-888F87CD4C66}" type="datetimeFigureOut">
              <a:rPr lang="en-CA" smtClean="0"/>
              <a:t>2020-09-18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BC25-60EC-4CF4-99E4-C657CE7D4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8D70C593-CE2A-4BA4-BD24-673A0090F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8400F599-12B4-4A1F-AA42-0C5443DEDC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FB779523-51E1-431B-AA5F-16FAB1CC2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00EB73-932F-49B7-BB20-8B3776F4D63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E2662E38-6D24-4E49-9919-24EACFFCC8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87ACED3A-C056-4178-BAB6-5F0DCB0F6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9E3757F3-C4E2-4BD3-8CC6-4901807A9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FE78E6-6C6B-427F-9951-88EA1AD1577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E00D55B3-FA5D-4053-9238-8E59CAE558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DD4B6E64-23FF-4876-883D-B34A589F0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5B47474D-D770-4FCD-935A-76285B0AE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90AF6-07C6-4CAF-9FF3-3563C2E45BF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4D043A3D-C683-44EE-A839-3F3F9C9131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CA944FD6-F7A3-44D0-ABFF-987F0A66FB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01194EE0-9FA7-44B6-B10B-E6191C5FE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FA6BF-A10F-4493-964D-F5E5F4C3F5F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8D70C593-CE2A-4BA4-BD24-673A0090F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8400F599-12B4-4A1F-AA42-0C5443DEDC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FB779523-51E1-431B-AA5F-16FAB1CC2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00EB73-932F-49B7-BB20-8B3776F4D63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0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8E528A31-B261-4D7A-B674-EBDE1237A1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C4A67-655E-4D14-8394-92DBEB084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198721B9-5FA1-4372-AC09-8F041175A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EBE5B-C7BE-4837-B79B-60D40D0583B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B46B552-55A2-42A2-8C52-FECBF24C20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C4A67-655E-4D14-8394-92DBEB084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1B04C463-BBA4-4453-9284-A49972645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15DB31-760F-4E8F-A42D-4B55A77AFC8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466A4B34-F76D-4919-AE6B-41143544FD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A0EE4448-3FCD-4D66-932A-B77039D8FE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369EAB48-4C24-4B13-B594-A8392A1AB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E6DB4F-EF5A-4F30-AF70-70C6E4C06D8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41BE7DFD-3EEC-4E36-AE2A-B87C92B254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A7A8DEFA-A3E6-46B7-B43E-DF0C7270F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9E9E95C0-BE51-48E7-A1AE-C29D46F1F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074BED-31A6-4F6B-9E8C-715A2F68EEE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CF778E03-FF63-4912-9BB9-57910E862D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93470DA4-D1C9-4B83-8F37-E741DC5314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81F36A8A-BC1D-4E5A-B0F0-32EAAE097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6DC749-0DBC-413E-96E4-A3A8817D88A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AB028512-89E5-4B72-88F8-7945B6633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9F8DEC00-80CF-44DD-861F-2E0AC34200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C5119942-0845-4B09-B8BD-B7B2B2143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C8B37B-6467-47AA-B622-9B1B42E0EFD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3FD97596-86B6-49B1-BFB6-BDC9EC9D6B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1769FC0D-3D26-4362-981E-967BD74F5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562965F0-72C6-47A6-818A-3F16DF1D2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466" indent="-29723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91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488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0380" indent="-2374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612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6843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5074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3305" indent="-23745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BDEA10-A79C-4B24-97FF-4C05A84577E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ft.vanderbilt.edu/guides-sub-pages/blooms-taxonom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sociostrategy.com/2011/those-who-dont-understand-algorith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Programming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Friday, September 18,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2" name="Picture 6">
            <a:extLst>
              <a:ext uri="{FF2B5EF4-FFF2-40B4-BE49-F238E27FC236}">
                <a16:creationId xmlns:a16="http://schemas.microsoft.com/office/drawing/2014/main" id="{96058C13-D433-4FC2-8C2B-CE41866E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0119" y="965200"/>
            <a:ext cx="3270314" cy="20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0" name="Picture 4">
            <a:extLst>
              <a:ext uri="{FF2B5EF4-FFF2-40B4-BE49-F238E27FC236}">
                <a16:creationId xmlns:a16="http://schemas.microsoft.com/office/drawing/2014/main" id="{8A1BE5D4-0CE6-4F3D-9879-3F616368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1514" y="965200"/>
            <a:ext cx="3270314" cy="20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1" name="Picture 5">
            <a:extLst>
              <a:ext uri="{FF2B5EF4-FFF2-40B4-BE49-F238E27FC236}">
                <a16:creationId xmlns:a16="http://schemas.microsoft.com/office/drawing/2014/main" id="{CE2F647A-388D-4DE5-A44B-686B5B05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7035" y="3836247"/>
            <a:ext cx="3270314" cy="20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3" name="Picture 7">
            <a:extLst>
              <a:ext uri="{FF2B5EF4-FFF2-40B4-BE49-F238E27FC236}">
                <a16:creationId xmlns:a16="http://schemas.microsoft.com/office/drawing/2014/main" id="{0F8DF9F9-A6CC-443A-A9CC-BA18163D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1514" y="3836247"/>
            <a:ext cx="3270314" cy="20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6F3-951B-47D1-AFFE-AA6BE31F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an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9B5B-90C1-4FB1-9DE2-047A46FFF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Algorithm: A </a:t>
            </a:r>
            <a:r>
              <a:rPr lang="en-US" altLang="en-US" b="1" u="sng" dirty="0"/>
              <a:t>finite</a:t>
            </a:r>
            <a:r>
              <a:rPr lang="en-US" altLang="en-US" b="1" dirty="0"/>
              <a:t> sequence of effective (unambiguous, possible) steps to solve a problem.</a:t>
            </a:r>
          </a:p>
          <a:p>
            <a:pPr>
              <a:defRPr/>
            </a:pPr>
            <a:r>
              <a:rPr lang="en-US" altLang="en-US" b="1" dirty="0"/>
              <a:t>Expressed in English, human-oriented form</a:t>
            </a:r>
          </a:p>
          <a:p>
            <a:pPr>
              <a:defRPr/>
            </a:pPr>
            <a:r>
              <a:rPr lang="en-US" altLang="en-US" b="1" dirty="0"/>
              <a:t>Result of top-down design (or other problem solving strategy)</a:t>
            </a:r>
          </a:p>
          <a:p>
            <a:pPr>
              <a:defRPr/>
            </a:pPr>
            <a:r>
              <a:rPr lang="en-US" altLang="en-US" b="1" dirty="0"/>
              <a:t>A well written algorithm can be written in </a:t>
            </a:r>
            <a:r>
              <a:rPr lang="en-US" altLang="en-US" b="1" u="sng" dirty="0"/>
              <a:t>any</a:t>
            </a:r>
            <a:r>
              <a:rPr lang="en-US" altLang="en-US" b="1" dirty="0"/>
              <a:t> computer programming language</a:t>
            </a:r>
            <a:endParaRPr lang="en-US" altLang="en-US" b="1" u="sng" dirty="0"/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EE06-9EEF-4836-945F-F392C4CD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Programming?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C700EF-BEA0-4393-A48F-58D0DF0F4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0EE06-9EEF-4836-945F-F392C4CD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What is Programming?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C">
            <a:extLst>
              <a:ext uri="{FF2B5EF4-FFF2-40B4-BE49-F238E27FC236}">
                <a16:creationId xmlns:a16="http://schemas.microsoft.com/office/drawing/2014/main" id="{097FB562-2618-400D-948E-4FE2B6DD8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BEB6-3D22-4E87-8A48-9D8401168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2000" b="1">
                <a:solidFill>
                  <a:srgbClr val="000000"/>
                </a:solidFill>
              </a:rPr>
              <a:t>Programming:  the process of creating software by translating algorithms into a computer language.</a:t>
            </a:r>
          </a:p>
          <a:p>
            <a:pPr>
              <a:defRPr/>
            </a:pPr>
            <a:r>
              <a:rPr lang="en-US" altLang="en-US" sz="2000" b="1">
                <a:solidFill>
                  <a:srgbClr val="000000"/>
                </a:solidFill>
              </a:rPr>
              <a:t>Algorithm:  human readable form, layout/syntax is free as long as a reasonable person can understand it</a:t>
            </a:r>
          </a:p>
          <a:p>
            <a:pPr>
              <a:defRPr/>
            </a:pPr>
            <a:r>
              <a:rPr lang="en-US" altLang="en-US" sz="2000" b="1">
                <a:solidFill>
                  <a:srgbClr val="000000"/>
                </a:solidFill>
              </a:rPr>
              <a:t>Computer Program: computer readable form, precise syntax that must be followed exactly, will do exactly what you say (not what you meant!) </a:t>
            </a:r>
          </a:p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A3E25-9290-4699-9C5C-037F1F21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Where Are We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E486-F476-43A1-B6D4-EF228613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dirty="0"/>
              <a:t>Computers are tools that we use to solve problems</a:t>
            </a:r>
          </a:p>
          <a:p>
            <a:pPr lvl="1">
              <a:defRPr/>
            </a:pPr>
            <a:r>
              <a:rPr lang="en-US" sz="2400" dirty="0"/>
              <a:t>Need to understand the problem that we want to solve</a:t>
            </a:r>
          </a:p>
          <a:p>
            <a:pPr lvl="1">
              <a:defRPr/>
            </a:pPr>
            <a:r>
              <a:rPr lang="en-US" sz="2400" dirty="0"/>
              <a:t>Need to understand how a computer works to model the problem</a:t>
            </a:r>
          </a:p>
          <a:p>
            <a:pPr lvl="1">
              <a:defRPr/>
            </a:pPr>
            <a:r>
              <a:rPr lang="en-US" sz="2400" dirty="0"/>
              <a:t>Need to learn how to program the computer to solve the problem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Many programming languages available</a:t>
            </a:r>
          </a:p>
          <a:p>
            <a:r>
              <a:rPr lang="en-CA" dirty="0"/>
              <a:t>Offer different features</a:t>
            </a:r>
          </a:p>
          <a:p>
            <a:r>
              <a:rPr lang="en-CA" b="1" dirty="0"/>
              <a:t>Each has its own strengths and weaknesses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Common features</a:t>
            </a:r>
          </a:p>
          <a:p>
            <a:r>
              <a:rPr lang="en-CA" dirty="0"/>
              <a:t>Allow us to control the behaviour of a computer</a:t>
            </a:r>
          </a:p>
          <a:p>
            <a:r>
              <a:rPr lang="en-CA" b="1" dirty="0"/>
              <a:t>Defined syntactic and semantic rules</a:t>
            </a:r>
          </a:p>
          <a:p>
            <a:pPr lvl="1"/>
            <a:r>
              <a:rPr lang="en-CA" b="1" dirty="0"/>
              <a:t>Syntactic</a:t>
            </a:r>
            <a:r>
              <a:rPr lang="en-CA" dirty="0"/>
              <a:t> – what does a valid statement look like</a:t>
            </a:r>
          </a:p>
          <a:p>
            <a:pPr lvl="1"/>
            <a:r>
              <a:rPr lang="en-CA" b="1" dirty="0"/>
              <a:t>Semantic</a:t>
            </a:r>
            <a:r>
              <a:rPr lang="en-CA" dirty="0"/>
              <a:t> – what is meaning of a statement</a:t>
            </a:r>
          </a:p>
          <a:p>
            <a:pPr lvl="1"/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3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gramming languages high and low level py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92" y="463968"/>
            <a:ext cx="8216105" cy="61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30261" y="1778646"/>
            <a:ext cx="288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Ambiguity, </a:t>
            </a:r>
          </a:p>
          <a:p>
            <a:r>
              <a:rPr lang="en-US" b="1" dirty="0"/>
              <a:t>Redundancy,..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549640" y="1940588"/>
            <a:ext cx="880621" cy="22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49464" y="5747701"/>
            <a:ext cx="288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Accuracy,</a:t>
            </a:r>
          </a:p>
          <a:p>
            <a:r>
              <a:rPr lang="en-US" b="1" dirty="0"/>
              <a:t>Concise,…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68843" y="5909643"/>
            <a:ext cx="880621" cy="22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High Level Vs. Low Level Languages</a:t>
            </a:r>
          </a:p>
        </p:txBody>
      </p:sp>
    </p:spTree>
    <p:extLst>
      <p:ext uri="{BB962C8B-B14F-4D97-AF65-F5344CB8AC3E}">
        <p14:creationId xmlns:p14="http://schemas.microsoft.com/office/powerpoint/2010/main" val="405113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Python 3 is the official programming language for this course.</a:t>
            </a:r>
          </a:p>
          <a:p>
            <a:r>
              <a:rPr lang="en-US" dirty="0"/>
              <a:t>There are different ways to tell Python to execute your code:</a:t>
            </a:r>
          </a:p>
          <a:p>
            <a:pPr lvl="1"/>
            <a:r>
              <a:rPr lang="en-US" dirty="0"/>
              <a:t>Interactive coding</a:t>
            </a:r>
          </a:p>
          <a:p>
            <a:pPr lvl="1"/>
            <a:r>
              <a:rPr lang="en-US" dirty="0"/>
              <a:t>System command lines and files</a:t>
            </a:r>
          </a:p>
          <a:p>
            <a:pPr lvl="1"/>
            <a:endParaRPr lang="en-US" dirty="0"/>
          </a:p>
          <a:p>
            <a:r>
              <a:rPr lang="en-US" dirty="0"/>
              <a:t>This course does not encourage the use of IDE such as Eclipse</a:t>
            </a:r>
          </a:p>
          <a:p>
            <a:r>
              <a:rPr lang="en-US" dirty="0"/>
              <a:t> We encourage direct interaction with the computer systems</a:t>
            </a:r>
          </a:p>
        </p:txBody>
      </p:sp>
    </p:spTree>
    <p:extLst>
      <p:ext uri="{BB962C8B-B14F-4D97-AF65-F5344CB8AC3E}">
        <p14:creationId xmlns:p14="http://schemas.microsoft.com/office/powerpoint/2010/main" val="356693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93BD3-97BD-4B97-AC84-6213F74A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Compiler/Interpreter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8AA37-28CB-4542-8A01-C48BE1AB7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45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Computer programs are stored in source files </a:t>
            </a:r>
          </a:p>
          <a:p>
            <a:pPr lvl="1"/>
            <a:r>
              <a:rPr lang="en-GB" dirty="0"/>
              <a:t>Human readable / editable </a:t>
            </a:r>
          </a:p>
          <a:p>
            <a:pPr lvl="1"/>
            <a:r>
              <a:rPr lang="en-GB" dirty="0"/>
              <a:t>Can also be understood by a computer</a:t>
            </a:r>
          </a:p>
          <a:p>
            <a:pPr lvl="1"/>
            <a:r>
              <a:rPr lang="en-GB" dirty="0"/>
              <a:t>typically have the extension .</a:t>
            </a:r>
            <a:r>
              <a:rPr lang="en-GB" dirty="0" err="1"/>
              <a:t>py</a:t>
            </a:r>
            <a:r>
              <a:rPr lang="en-GB" dirty="0"/>
              <a:t> </a:t>
            </a:r>
          </a:p>
          <a:p>
            <a:r>
              <a:rPr lang="en-GB" dirty="0"/>
              <a:t>Once the file is created, it is run using the python interpreter </a:t>
            </a:r>
          </a:p>
          <a:p>
            <a:pPr lvl="1"/>
            <a:r>
              <a:rPr lang="en-GB" dirty="0"/>
              <a:t>python myfile.py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9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4DB7-61FB-45C8-A963-5C8C04EC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Do We Solve Problems with a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B27F-1CFD-4881-83F8-620D0A9FA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First question:  How do we learn?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dirty="0"/>
              <a:t>Compilers Vs. 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1700"/>
              <a:t>A </a:t>
            </a:r>
            <a:r>
              <a:rPr lang="en-US" sz="1700" b="1"/>
              <a:t>compiler</a:t>
            </a:r>
            <a:r>
              <a:rPr lang="en-US" sz="1700"/>
              <a:t>: </a:t>
            </a:r>
          </a:p>
          <a:p>
            <a:pPr lvl="1"/>
            <a:r>
              <a:rPr lang="en-US" sz="1700"/>
              <a:t>Is like </a:t>
            </a:r>
            <a:r>
              <a:rPr lang="en-US" sz="1700" b="1"/>
              <a:t>translating an entire book </a:t>
            </a:r>
            <a:r>
              <a:rPr lang="en-US" sz="1700"/>
              <a:t>and give it to a reader.</a:t>
            </a:r>
          </a:p>
          <a:p>
            <a:pPr lvl="1"/>
            <a:r>
              <a:rPr lang="en-US" sz="1700"/>
              <a:t>A compiler reads the program and translates it completely before the program starts running</a:t>
            </a:r>
          </a:p>
          <a:p>
            <a:pPr lvl="1"/>
            <a:endParaRPr lang="en-US" sz="1700"/>
          </a:p>
          <a:p>
            <a:r>
              <a:rPr lang="en-US" sz="1700"/>
              <a:t>An </a:t>
            </a:r>
            <a:r>
              <a:rPr lang="en-US" sz="1700" b="1"/>
              <a:t>interpreter</a:t>
            </a:r>
            <a:r>
              <a:rPr lang="en-US" sz="1700"/>
              <a:t> </a:t>
            </a:r>
          </a:p>
          <a:p>
            <a:pPr lvl="1"/>
            <a:r>
              <a:rPr lang="en-US" sz="1700"/>
              <a:t>is </a:t>
            </a:r>
            <a:r>
              <a:rPr lang="en-US" sz="1700" b="1"/>
              <a:t>like translating a line at a time </a:t>
            </a:r>
            <a:r>
              <a:rPr lang="en-US" sz="1700"/>
              <a:t>and give the line to the uses until the book is finished.</a:t>
            </a:r>
          </a:p>
          <a:p>
            <a:pPr lvl="1"/>
            <a:r>
              <a:rPr lang="en-US" sz="1700"/>
              <a:t>It processes the program a little at a time, alternately reading lines and performing computations.</a:t>
            </a:r>
          </a:p>
          <a:p>
            <a:endParaRPr lang="en-US" sz="1700"/>
          </a:p>
          <a:p>
            <a:endParaRPr lang="en-US" sz="1700"/>
          </a:p>
          <a:p>
            <a:endParaRPr lang="en-US" sz="1700"/>
          </a:p>
          <a:p>
            <a:endParaRPr lang="en-US" sz="1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19" y="4193034"/>
            <a:ext cx="6253211" cy="133292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667D24-A69B-4C40-9CCF-F755A032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924" y="2274587"/>
            <a:ext cx="6253212" cy="7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41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or 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modern languages use both processes. </a:t>
            </a:r>
          </a:p>
          <a:p>
            <a:r>
              <a:rPr lang="en-US" dirty="0"/>
              <a:t>They are first compiled into a lower level language, called </a:t>
            </a:r>
            <a:r>
              <a:rPr lang="en-US" b="1" dirty="0"/>
              <a:t>byte code</a:t>
            </a:r>
            <a:r>
              <a:rPr lang="en-US" dirty="0"/>
              <a:t>, and then interpreted by a program called a </a:t>
            </a:r>
            <a:r>
              <a:rPr lang="en-US" b="1" dirty="0"/>
              <a:t>virtual machine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Python uses both processes, but because of the way programmers interact with it, it is usually considered an interpreted language.</a:t>
            </a:r>
          </a:p>
        </p:txBody>
      </p:sp>
    </p:spTree>
    <p:extLst>
      <p:ext uri="{BB962C8B-B14F-4D97-AF65-F5344CB8AC3E}">
        <p14:creationId xmlns:p14="http://schemas.microsoft.com/office/powerpoint/2010/main" val="3987205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Difference between Compiler and Interpreter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7806"/>
            <a:ext cx="7486405" cy="46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2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93BD3-97BD-4B97-AC84-6213F74A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8AA37-28CB-4542-8A01-C48BE1AB7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44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&gt;&gt;&gt; is a Python prompt indicating that python is ready to accept commands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Python Functions:</a:t>
            </a:r>
          </a:p>
          <a:p>
            <a:pPr lvl="1"/>
            <a:r>
              <a:rPr lang="en-US" b="1" dirty="0"/>
              <a:t>print()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prints text to the screen</a:t>
            </a:r>
          </a:p>
          <a:p>
            <a:pPr lvl="1"/>
            <a:r>
              <a:rPr lang="en-US" b="1" dirty="0"/>
              <a:t>exit() </a:t>
            </a:r>
            <a:r>
              <a:rPr lang="en-US" dirty="0">
                <a:sym typeface="Wingdings" panose="05000000000000000000" pitchFamily="2" charset="2"/>
              </a:rPr>
              <a:t> exits python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83" y="2043089"/>
            <a:ext cx="8782834" cy="182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361" y="4380552"/>
            <a:ext cx="3788056" cy="15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1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Command lines and files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2D26871B-0F76-4574-A8F5-B6B9906C4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70072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15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0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Command Lines and Files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9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07835-3893-48F9-BDC7-99DDA9164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10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>
              <a:buClr>
                <a:srgbClr val="FF9F00"/>
              </a:buClr>
            </a:pPr>
            <a:r>
              <a:rPr lang="en-US" sz="1800" b="1" i="1"/>
              <a:t>Source code </a:t>
            </a:r>
            <a:r>
              <a:rPr lang="en-US" sz="1800" b="1"/>
              <a:t>is a file containing your code often referred to as a </a:t>
            </a:r>
            <a:r>
              <a:rPr lang="en-US" sz="1800" b="1" i="1"/>
              <a:t>program</a:t>
            </a:r>
            <a:r>
              <a:rPr lang="en-US" sz="1800" b="1"/>
              <a:t>.</a:t>
            </a:r>
          </a:p>
          <a:p>
            <a:pPr>
              <a:buClr>
                <a:srgbClr val="FF9F00"/>
              </a:buClr>
            </a:pPr>
            <a:r>
              <a:rPr lang="en-US" sz="1800"/>
              <a:t>The filename ends with a </a:t>
            </a:r>
            <a:r>
              <a:rPr lang="en-US" sz="1800" i="1"/>
              <a:t>.py </a:t>
            </a:r>
            <a:r>
              <a:rPr lang="en-US" sz="1800"/>
              <a:t>suffix e.g. </a:t>
            </a:r>
            <a:r>
              <a:rPr lang="en-US" sz="1800" b="1"/>
              <a:t>hello.py</a:t>
            </a:r>
          </a:p>
          <a:p>
            <a:pPr>
              <a:buClr>
                <a:srgbClr val="FF9F00"/>
              </a:buClr>
            </a:pPr>
            <a:r>
              <a:rPr lang="en-US" sz="1800"/>
              <a:t>To execute on CPSC computers:  </a:t>
            </a:r>
            <a:r>
              <a:rPr lang="en-US" sz="1800" b="1"/>
              <a:t>python hello.py in the command prompt</a:t>
            </a:r>
          </a:p>
          <a:p>
            <a:pPr>
              <a:buClr>
                <a:srgbClr val="FF9F00"/>
              </a:buClr>
            </a:pPr>
            <a:r>
              <a:rPr lang="en-US" sz="1800"/>
              <a:t>To save the output into a file: </a:t>
            </a:r>
            <a:r>
              <a:rPr lang="en-US" sz="1800" b="1"/>
              <a:t>python hello.py &gt; output.txt</a:t>
            </a:r>
          </a:p>
        </p:txBody>
      </p:sp>
    </p:spTree>
    <p:extLst>
      <p:ext uri="{BB962C8B-B14F-4D97-AF65-F5344CB8AC3E}">
        <p14:creationId xmlns:p14="http://schemas.microsoft.com/office/powerpoint/2010/main" val="2450874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variables.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99F45-D560-461D-AF11-EA18C3707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455473"/>
            <a:ext cx="8827293" cy="3947053"/>
          </a:xfrm>
        </p:spPr>
        <p:txBody>
          <a:bodyPr/>
          <a:lstStyle/>
          <a:p>
            <a:r>
              <a:rPr lang="en-US" dirty="0"/>
              <a:t>What does it mean to understand something?</a:t>
            </a:r>
          </a:p>
        </p:txBody>
      </p:sp>
    </p:spTree>
    <p:extLst>
      <p:ext uri="{BB962C8B-B14F-4D97-AF65-F5344CB8AC3E}">
        <p14:creationId xmlns:p14="http://schemas.microsoft.com/office/powerpoint/2010/main" val="324803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5E8B6-8CE8-48BE-AC53-279A511BE9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fld id="{5C35FCF4-C3EF-BD43-82E0-05BC237DAD2A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828D9E-5A83-447C-90E8-9F9D36A53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387" y="247650"/>
            <a:ext cx="12087225" cy="6362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5329DE-62FC-40A9-AE4A-8FEAE438F717}"/>
              </a:ext>
            </a:extLst>
          </p:cNvPr>
          <p:cNvSpPr txBox="1"/>
          <p:nvPr/>
        </p:nvSpPr>
        <p:spPr>
          <a:xfrm>
            <a:off x="52387" y="6610350"/>
            <a:ext cx="12087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4" tooltip="https://cft.vanderbilt.edu/guides-sub-pages/blooms-taxonomy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-nc/3.0/"/>
              </a:rPr>
              <a:t>CC BY-NC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282013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CB86-4C14-48EE-ADA2-2820E0D6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Solving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71F2-B58E-4C30-B10D-D7F6FC287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do we solve problems?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6CB86-4C14-48EE-ADA2-2820E0D6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/>
              <a:t>Solving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659C7-AF1B-4A49-9A5A-8D0BAEEE98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C35FCF4-C3EF-BD43-82E0-05BC237DAD2A}" type="slidenum">
              <a:rPr lang="en-US" sz="12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33E1283-F857-41D0-87EC-267099832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7247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1A717-C869-4BC0-88E4-7662C21F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>
                <a:solidFill>
                  <a:schemeClr val="bg1"/>
                </a:solidFill>
              </a:rPr>
              <a:t>Top Down Design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9B5671-9DCA-4926-BE7F-46BFBF546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637196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6F3-951B-47D1-AFFE-AA6BE31F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an Algorithm?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3FB858-DAC5-48DE-87C3-3B88A8DAE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77614-3AA4-4D90-9760-73A05483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an Algorithm?</a:t>
            </a:r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73E3D5-BEBE-432C-A1BB-B3D53C788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4104" y="492573"/>
            <a:ext cx="4292981" cy="5880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3EAF9E-A5D1-4E64-B4D2-2F79281C8F3D}"/>
              </a:ext>
            </a:extLst>
          </p:cNvPr>
          <p:cNvSpPr txBox="1"/>
          <p:nvPr/>
        </p:nvSpPr>
        <p:spPr>
          <a:xfrm>
            <a:off x="8136994" y="6173314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4" tooltip="http://sociostrategy.com/2011/those-who-dont-understand-algorith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Widescreen</PresentationFormat>
  <Paragraphs>125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Programming</vt:lpstr>
      <vt:lpstr>How Do We Solve Problems with a Computer?</vt:lpstr>
      <vt:lpstr>PowerPoint Presentation</vt:lpstr>
      <vt:lpstr>PowerPoint Presentation</vt:lpstr>
      <vt:lpstr>Solving Problems</vt:lpstr>
      <vt:lpstr>Solving Problems</vt:lpstr>
      <vt:lpstr>Top Down Design</vt:lpstr>
      <vt:lpstr>What is an Algorithm?</vt:lpstr>
      <vt:lpstr>What is an Algorithm?</vt:lpstr>
      <vt:lpstr>PowerPoint Presentation</vt:lpstr>
      <vt:lpstr>What is an Algorithm?</vt:lpstr>
      <vt:lpstr>What is Programming?</vt:lpstr>
      <vt:lpstr>What is Programming?</vt:lpstr>
      <vt:lpstr>Where Are We Going?</vt:lpstr>
      <vt:lpstr>Programming Languages</vt:lpstr>
      <vt:lpstr>High Level Vs. Low Level Languages</vt:lpstr>
      <vt:lpstr>Using Python</vt:lpstr>
      <vt:lpstr>Compiler/Interpreter</vt:lpstr>
      <vt:lpstr>Programming</vt:lpstr>
      <vt:lpstr>Compilers Vs. Interpreter</vt:lpstr>
      <vt:lpstr>Compiler or Interpreter</vt:lpstr>
      <vt:lpstr>Difference between Compiler and Interpreter</vt:lpstr>
      <vt:lpstr>Coding</vt:lpstr>
      <vt:lpstr>Interactive coding</vt:lpstr>
      <vt:lpstr>Command lines and files</vt:lpstr>
      <vt:lpstr>Command Lines and Files</vt:lpstr>
      <vt:lpstr>Onward to …  variables.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2020-08-24T23:47:01Z</dcterms:created>
  <dcterms:modified xsi:type="dcterms:W3CDTF">2020-09-18T18:49:25Z</dcterms:modified>
</cp:coreProperties>
</file>